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48" r:id="rId2"/>
  </p:sldMasterIdLst>
  <p:notesMasterIdLst>
    <p:notesMasterId r:id="rId12"/>
  </p:notesMasterIdLst>
  <p:sldIdLst>
    <p:sldId id="4379" r:id="rId3"/>
    <p:sldId id="4512" r:id="rId4"/>
    <p:sldId id="4519" r:id="rId5"/>
    <p:sldId id="4106" r:id="rId6"/>
    <p:sldId id="4527" r:id="rId7"/>
    <p:sldId id="4108" r:id="rId8"/>
    <p:sldId id="4521" r:id="rId9"/>
    <p:sldId id="4529" r:id="rId10"/>
    <p:sldId id="453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99530C7-F422-E880-7153-EC636AA3BFE4}" name="Ammar A. Elnakady" initials="AE" userId="S::ammar@ideacamp.ca::b4102ba8-577e-475e-8592-a1b88f28584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A2FF"/>
    <a:srgbClr val="96C230"/>
    <a:srgbClr val="234075"/>
    <a:srgbClr val="748F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7A584C-AE47-4F6F-80FC-CC7B187422B2}" v="6" dt="2022-11-17T00:11:46.914"/>
    <p1510:client id="{2CB6107B-040C-E009-8476-90636E2CDA73}" v="3" dt="2022-11-29T18:55:09.731"/>
    <p1510:client id="{623E401E-BBC1-21E4-FD33-632D44AF21AC}" v="31" dt="2022-11-28T20:57:36.439"/>
    <p1510:client id="{79CFC0CE-2C97-3430-6A04-DD7E4D4C81CC}" v="120" dt="2022-11-29T00:06:21.033"/>
    <p1510:client id="{DE5F9A16-DC85-CAF6-9D5A-0156EBC66401}" v="914" dt="2022-11-28T20:25:33.5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88" d="100"/>
          <a:sy n="188" d="100"/>
        </p:scale>
        <p:origin x="514" y="13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85DFCB-DEE3-4049-A8AD-2443A61EE913}" type="datetimeFigureOut">
              <a:rPr lang="en-CA" smtClean="0"/>
              <a:t>2022-11-30</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55AE9A-4304-4EC7-B094-E23CACE25F2C}" type="slidenum">
              <a:rPr lang="en-CA" smtClean="0"/>
              <a:t>‹#›</a:t>
            </a:fld>
            <a:endParaRPr lang="en-CA"/>
          </a:p>
        </p:txBody>
      </p:sp>
    </p:spTree>
    <p:extLst>
      <p:ext uri="{BB962C8B-B14F-4D97-AF65-F5344CB8AC3E}">
        <p14:creationId xmlns:p14="http://schemas.microsoft.com/office/powerpoint/2010/main" val="75588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defTabSz="914400" rtl="0" eaLnBrk="1" latinLnBrk="0" hangingPunct="1">
              <a:buFont typeface="Arial" panose="020B0604020202020204" pitchFamily="34" charset="0"/>
              <a:buChar char="•"/>
              <a:defRPr/>
            </a:pPr>
            <a:r>
              <a:rPr lang="en-US" sz="1200" kern="1200">
                <a:solidFill>
                  <a:schemeClr val="tx1"/>
                </a:solidFill>
                <a:latin typeface="+mj-lt"/>
                <a:ea typeface="Roboto Light"/>
                <a:cs typeface="Calibri Light"/>
              </a:rPr>
              <a:t>Energy &amp; Mines Digital Trust (or EMDT) is a pilot project that was initiated in November 2020 by the British Columbia Ministry of Energy, Mines and Low Carbon Innovation.</a:t>
            </a:r>
          </a:p>
          <a:p>
            <a:pPr marL="171450" indent="-171450" algn="l" defTabSz="914400" rtl="0" eaLnBrk="1" latinLnBrk="0" hangingPunct="1">
              <a:buFont typeface="Arial" panose="020B0604020202020204" pitchFamily="34" charset="0"/>
              <a:buChar char="•"/>
              <a:defRPr/>
            </a:pPr>
            <a:endParaRPr lang="en-US" sz="1200" kern="1200">
              <a:solidFill>
                <a:schemeClr val="tx1"/>
              </a:solidFill>
              <a:latin typeface="+mj-lt"/>
              <a:ea typeface="Roboto Light"/>
              <a:cs typeface="Calibri Light"/>
            </a:endParaRPr>
          </a:p>
          <a:p>
            <a:pPr marL="171450" indent="-171450" algn="l" defTabSz="914400" rtl="0" eaLnBrk="1" latinLnBrk="0" hangingPunct="1">
              <a:buFont typeface="Arial" panose="020B0604020202020204" pitchFamily="34" charset="0"/>
              <a:buChar char="•"/>
              <a:defRPr/>
            </a:pPr>
            <a:r>
              <a:rPr lang="en-US" sz="1200" kern="1200">
                <a:solidFill>
                  <a:schemeClr val="tx1"/>
                </a:solidFill>
                <a:latin typeface="+mj-lt"/>
                <a:ea typeface="Roboto Light"/>
                <a:cs typeface="Calibri Light"/>
              </a:rPr>
              <a:t>This project is enabling a collaborative digital ecosystem between the B.C. government, natural resource companies, and organizations around the world, making it simple and secure to share sustainability data.</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latin typeface="+mj-lt"/>
              <a:ea typeface="Roboto Light"/>
              <a:cs typeface="Calibri Light"/>
            </a:endParaRPr>
          </a:p>
          <a:p>
            <a:pPr marL="171450" indent="-171450">
              <a:buFont typeface="Arial" panose="020B0604020202020204" pitchFamily="34" charset="0"/>
              <a:buChar char="•"/>
              <a:defRPr/>
            </a:pPr>
            <a:r>
              <a:rPr lang="en-US" sz="1200">
                <a:latin typeface="+mj-lt"/>
                <a:ea typeface="Roboto Light"/>
                <a:cs typeface="Calibri Light"/>
              </a:rPr>
              <a:t>We are working to provide mining and natural gas industry participants with a trusted, verifiable way to share greenhouse gas emissions data.</a:t>
            </a:r>
            <a:r>
              <a:rPr lang="en-US">
                <a:latin typeface="+mj-lt"/>
                <a:ea typeface="Roboto Light"/>
                <a:cs typeface="Calibri Light"/>
              </a:rPr>
              <a:t> </a:t>
            </a:r>
          </a:p>
          <a:p>
            <a:pPr marL="171450" indent="-171450">
              <a:buFont typeface="Arial" panose="020B0604020202020204" pitchFamily="34" charset="0"/>
              <a:buChar char="•"/>
              <a:defRPr/>
            </a:pPr>
            <a:endParaRPr lang="en-US" sz="1200">
              <a:latin typeface="+mj-lt"/>
              <a:ea typeface="Roboto Light"/>
              <a:cs typeface="Calibri Light"/>
            </a:endParaRPr>
          </a:p>
          <a:p>
            <a:pPr marL="171450" indent="-171450">
              <a:buFont typeface="Arial" panose="020B0604020202020204" pitchFamily="34" charset="0"/>
              <a:buChar char="•"/>
              <a:defRPr/>
            </a:pPr>
            <a:r>
              <a:rPr lang="en-US" sz="1200">
                <a:latin typeface="+mj-lt"/>
                <a:ea typeface="Roboto Light"/>
                <a:cs typeface="Calibri Light"/>
              </a:rPr>
              <a:t>This initiative actively contributes to B.C. and Canada becoming recognized globally as a desirable, responsible, and competitive jurisdiction for investment.</a:t>
            </a:r>
          </a:p>
          <a:p>
            <a:pPr marL="171450" indent="-171450">
              <a:buFontTx/>
              <a:buChar char="-"/>
            </a:pPr>
            <a:endParaRPr lang="en-CA"/>
          </a:p>
        </p:txBody>
      </p:sp>
      <p:sp>
        <p:nvSpPr>
          <p:cNvPr id="4" name="Slide Number Placeholder 3"/>
          <p:cNvSpPr>
            <a:spLocks noGrp="1"/>
          </p:cNvSpPr>
          <p:nvPr>
            <p:ph type="sldNum" sz="quarter" idx="5"/>
          </p:nvPr>
        </p:nvSpPr>
        <p:spPr/>
        <p:txBody>
          <a:bodyPr/>
          <a:lstStyle/>
          <a:p>
            <a:fld id="{EC7B9986-9E5B-6248-AF6C-92252DB3AD7C}" type="slidenum">
              <a:rPr lang="en-US" smtClean="0"/>
              <a:t>2</a:t>
            </a:fld>
            <a:endParaRPr lang="en-US"/>
          </a:p>
        </p:txBody>
      </p:sp>
    </p:spTree>
    <p:extLst>
      <p:ext uri="{BB962C8B-B14F-4D97-AF65-F5344CB8AC3E}">
        <p14:creationId xmlns:p14="http://schemas.microsoft.com/office/powerpoint/2010/main" val="1026838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nSpc>
                <a:spcPct val="107000"/>
              </a:lnSpc>
              <a:buFont typeface="Arial" panose="020B0604020202020204" pitchFamily="34" charset="0"/>
              <a:buChar char="•"/>
            </a:pPr>
            <a:r>
              <a:rPr lang="en-CA"/>
              <a:t>Globally, an increasing emphasis on responsibly sourced natural resource products is pressuring organizations to prove they are globally competitive, environmentally-leading, and socially responsible.</a:t>
            </a:r>
          </a:p>
          <a:p>
            <a:pPr marL="171450" indent="-171450">
              <a:lnSpc>
                <a:spcPct val="107000"/>
              </a:lnSpc>
              <a:buFont typeface="Arial" panose="020B0604020202020204" pitchFamily="34" charset="0"/>
              <a:buChar char="•"/>
            </a:pPr>
            <a:endParaRPr lang="en-CA">
              <a:cs typeface="Calibri" panose="020F0502020204030204"/>
            </a:endParaRPr>
          </a:p>
          <a:p>
            <a:pPr marL="171450" indent="-171450">
              <a:lnSpc>
                <a:spcPct val="107000"/>
              </a:lnSpc>
              <a:buFont typeface="Arial" panose="020B0604020202020204" pitchFamily="34" charset="0"/>
              <a:buChar char="•"/>
            </a:pPr>
            <a:r>
              <a:rPr lang="en-CA">
                <a:cs typeface="Calibri" panose="020F0502020204030204"/>
              </a:rPr>
              <a:t>However, the current process for sustainability reporting relies on emails, spreadsheets and .pdf documents, which isn’t efficient and presents a number of challenges relating to security, privacy and administrative burden</a:t>
            </a:r>
          </a:p>
          <a:p>
            <a:pPr marL="171450" indent="-171450">
              <a:lnSpc>
                <a:spcPct val="107000"/>
              </a:lnSpc>
              <a:buFont typeface="Arial" panose="020B0604020202020204" pitchFamily="34" charset="0"/>
              <a:buChar char="•"/>
            </a:pPr>
            <a:endParaRPr lang="en-CA">
              <a:cs typeface="Calibri" panose="020F0502020204030204"/>
            </a:endParaRPr>
          </a:p>
          <a:p>
            <a:pPr marL="171450" indent="-171450">
              <a:lnSpc>
                <a:spcPct val="107000"/>
              </a:lnSpc>
              <a:buFont typeface="Arial" panose="020B0604020202020204" pitchFamily="34" charset="0"/>
              <a:buChar char="•"/>
            </a:pPr>
            <a:r>
              <a:rPr lang="en-CA">
                <a:cs typeface="Calibri" panose="020F0502020204030204"/>
              </a:rPr>
              <a:t>EMDT is working to make improvements in a few different ways:</a:t>
            </a:r>
          </a:p>
          <a:p>
            <a:pPr marL="171450" indent="-171450">
              <a:lnSpc>
                <a:spcPct val="107000"/>
              </a:lnSpc>
              <a:buFont typeface="Arial" panose="020B0604020202020204" pitchFamily="34" charset="0"/>
              <a:buChar char="•"/>
            </a:pPr>
            <a:endParaRPr lang="en-CA">
              <a:cs typeface="Calibri" panose="020F0502020204030204"/>
            </a:endParaRPr>
          </a:p>
          <a:p>
            <a:pPr marL="514350" lvl="2" indent="-171450">
              <a:lnSpc>
                <a:spcPct val="107000"/>
              </a:lnSpc>
              <a:buFont typeface="Arial" panose="020B0604020202020204" pitchFamily="34" charset="0"/>
              <a:buChar char="•"/>
            </a:pPr>
            <a:r>
              <a:rPr lang="en-CA" b="0">
                <a:cs typeface="Calibri" panose="020F0502020204030204"/>
              </a:rPr>
              <a:t>First, by making the </a:t>
            </a:r>
            <a:r>
              <a:rPr lang="en-CA" b="1">
                <a:cs typeface="Calibri" panose="020F0502020204030204"/>
              </a:rPr>
              <a:t>process more efficient </a:t>
            </a:r>
            <a:r>
              <a:rPr lang="en-CA" b="0">
                <a:cs typeface="Calibri" panose="020F0502020204030204"/>
              </a:rPr>
              <a:t>by providing digital solutions to organizations to reduce the degree of manual effort and administrative burden required to report sustainability data</a:t>
            </a:r>
          </a:p>
          <a:p>
            <a:pPr marL="514350" lvl="2" indent="-171450">
              <a:lnSpc>
                <a:spcPct val="107000"/>
              </a:lnSpc>
              <a:buFont typeface="Arial" panose="020B0604020202020204" pitchFamily="34" charset="0"/>
              <a:buChar char="•"/>
            </a:pPr>
            <a:endParaRPr lang="en-CA" b="0">
              <a:cs typeface="Calibri" panose="020F0502020204030204"/>
            </a:endParaRPr>
          </a:p>
          <a:p>
            <a:pPr marL="514350" lvl="2" indent="-171450">
              <a:lnSpc>
                <a:spcPct val="107000"/>
              </a:lnSpc>
              <a:buFont typeface="Arial" panose="020B0604020202020204" pitchFamily="34" charset="0"/>
              <a:buChar char="•"/>
            </a:pPr>
            <a:r>
              <a:rPr lang="en-CA" b="0">
                <a:cs typeface="Calibri" panose="020F0502020204030204"/>
              </a:rPr>
              <a:t>Second, EMDT is delivering a way for market participants to </a:t>
            </a:r>
            <a:r>
              <a:rPr lang="en-CA" b="1">
                <a:cs typeface="Calibri" panose="020F0502020204030204"/>
              </a:rPr>
              <a:t>trust </a:t>
            </a:r>
            <a:r>
              <a:rPr lang="en-CA" b="0">
                <a:cs typeface="Calibri" panose="020F0502020204030204"/>
              </a:rPr>
              <a:t>that sustainability reports are accurate and legitimate, and to share information in a </a:t>
            </a:r>
            <a:r>
              <a:rPr lang="en-CA" b="1">
                <a:cs typeface="Calibri" panose="020F0502020204030204"/>
              </a:rPr>
              <a:t>secure</a:t>
            </a:r>
            <a:r>
              <a:rPr lang="en-CA" b="0">
                <a:cs typeface="Calibri" panose="020F0502020204030204"/>
              </a:rPr>
              <a:t> manner</a:t>
            </a:r>
          </a:p>
          <a:p>
            <a:pPr marL="514350" lvl="2" indent="-171450">
              <a:lnSpc>
                <a:spcPct val="107000"/>
              </a:lnSpc>
              <a:buFont typeface="Arial" panose="020B0604020202020204" pitchFamily="34" charset="0"/>
              <a:buChar char="•"/>
            </a:pPr>
            <a:endParaRPr lang="en-CA" b="1">
              <a:cs typeface="Calibri" panose="020F0502020204030204"/>
            </a:endParaRPr>
          </a:p>
          <a:p>
            <a:pPr marL="514350" lvl="2" indent="-171450">
              <a:lnSpc>
                <a:spcPct val="107000"/>
              </a:lnSpc>
              <a:buFont typeface="Arial" panose="020B0604020202020204" pitchFamily="34" charset="0"/>
              <a:buChar char="•"/>
            </a:pPr>
            <a:r>
              <a:rPr lang="en-CA"/>
              <a:t>And finally, EMDT is providing a way for organizations to share only the data that is necessary; this </a:t>
            </a:r>
            <a:r>
              <a:rPr lang="en-CA" b="1"/>
              <a:t>selective disclosure </a:t>
            </a:r>
            <a:r>
              <a:rPr lang="en-CA"/>
              <a:t>provides greater privacy.</a:t>
            </a:r>
          </a:p>
          <a:p>
            <a:pPr marL="514350" lvl="2" indent="-171450">
              <a:lnSpc>
                <a:spcPct val="107000"/>
              </a:lnSpc>
              <a:buFont typeface="Arial" panose="020B0604020202020204" pitchFamily="34" charset="0"/>
              <a:buChar char="•"/>
            </a:pPr>
            <a:endParaRPr lang="en-CA">
              <a:cs typeface="Calibri"/>
            </a:endParaRPr>
          </a:p>
          <a:p>
            <a:pPr marL="171450" indent="-171450">
              <a:buFontTx/>
              <a:buChar char="-"/>
            </a:pPr>
            <a:endParaRPr lang="en-CA"/>
          </a:p>
        </p:txBody>
      </p:sp>
      <p:sp>
        <p:nvSpPr>
          <p:cNvPr id="4" name="Slide Number Placeholder 3"/>
          <p:cNvSpPr>
            <a:spLocks noGrp="1"/>
          </p:cNvSpPr>
          <p:nvPr>
            <p:ph type="sldNum" sz="quarter" idx="5"/>
          </p:nvPr>
        </p:nvSpPr>
        <p:spPr/>
        <p:txBody>
          <a:bodyPr/>
          <a:lstStyle/>
          <a:p>
            <a:fld id="{EC7B9986-9E5B-6248-AF6C-92252DB3AD7C}" type="slidenum">
              <a:rPr lang="en-US" smtClean="0"/>
              <a:t>3</a:t>
            </a:fld>
            <a:endParaRPr lang="en-US"/>
          </a:p>
        </p:txBody>
      </p:sp>
    </p:spTree>
    <p:extLst>
      <p:ext uri="{BB962C8B-B14F-4D97-AF65-F5344CB8AC3E}">
        <p14:creationId xmlns:p14="http://schemas.microsoft.com/office/powerpoint/2010/main" val="2255208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a:cs typeface="Calibri"/>
              </a:rPr>
              <a:t>Digital credentials offer a huge improvement over pdf documents shared by email because they:</a:t>
            </a:r>
          </a:p>
          <a:p>
            <a:pPr marL="171450" indent="-171450">
              <a:buFont typeface="Arial"/>
              <a:buChar char="•"/>
            </a:pPr>
            <a:endParaRPr lang="en-US"/>
          </a:p>
          <a:p>
            <a:pPr marL="742950" lvl="0" indent="-171450">
              <a:buFont typeface="Arial"/>
              <a:buChar char="•"/>
            </a:pPr>
            <a:r>
              <a:rPr lang="en-US">
                <a:cs typeface="Calibri"/>
              </a:rPr>
              <a:t>Can be shared quickly and are tamper-proof</a:t>
            </a:r>
          </a:p>
          <a:p>
            <a:pPr marL="742950" lvl="0" indent="-171450">
              <a:buFont typeface="Arial"/>
              <a:buChar char="•"/>
            </a:pPr>
            <a:endParaRPr lang="en-US">
              <a:cs typeface="Calibri"/>
            </a:endParaRPr>
          </a:p>
          <a:p>
            <a:pPr marL="742950" lvl="0" indent="-171450">
              <a:buFont typeface="Arial"/>
              <a:buChar char="•"/>
            </a:pPr>
            <a:r>
              <a:rPr lang="en-US">
                <a:cs typeface="Calibri"/>
              </a:rPr>
              <a:t>Allow organizations to control their data</a:t>
            </a:r>
          </a:p>
          <a:p>
            <a:pPr marL="742950" lvl="0" indent="-171450">
              <a:buFont typeface="Arial"/>
              <a:buChar char="•"/>
            </a:pPr>
            <a:endParaRPr lang="en-US">
              <a:cs typeface="Calibri"/>
            </a:endParaRPr>
          </a:p>
          <a:p>
            <a:pPr marL="742950" lvl="0" indent="-171450">
              <a:buFont typeface="Arial"/>
              <a:buChar char="•"/>
            </a:pPr>
            <a:r>
              <a:rPr lang="en-US">
                <a:cs typeface="Calibri"/>
              </a:rPr>
              <a:t>Guarantee the integrity of the information</a:t>
            </a:r>
          </a:p>
          <a:p>
            <a:pPr marL="742950" lvl="0" indent="-171450">
              <a:buFont typeface="Arial"/>
              <a:buChar char="•"/>
            </a:pPr>
            <a:endParaRPr lang="en-US">
              <a:cs typeface="Calibri"/>
            </a:endParaRPr>
          </a:p>
          <a:p>
            <a:pPr marL="742950" lvl="0" indent="-171450">
              <a:buFont typeface="Arial"/>
              <a:buChar char="•"/>
            </a:pPr>
            <a:r>
              <a:rPr lang="en-US">
                <a:cs typeface="Calibri"/>
              </a:rPr>
              <a:t>Build digital trust</a:t>
            </a:r>
          </a:p>
          <a:p>
            <a:endParaRPr lang="en-CA"/>
          </a:p>
        </p:txBody>
      </p:sp>
      <p:sp>
        <p:nvSpPr>
          <p:cNvPr id="4" name="Slide Number Placeholder 3"/>
          <p:cNvSpPr>
            <a:spLocks noGrp="1"/>
          </p:cNvSpPr>
          <p:nvPr>
            <p:ph type="sldNum" sz="quarter" idx="5"/>
          </p:nvPr>
        </p:nvSpPr>
        <p:spPr/>
        <p:txBody>
          <a:bodyPr/>
          <a:lstStyle/>
          <a:p>
            <a:fld id="{AE55AE9A-4304-4EC7-B094-E23CACE25F2C}" type="slidenum">
              <a:rPr lang="en-CA" smtClean="0"/>
              <a:t>4</a:t>
            </a:fld>
            <a:endParaRPr lang="en-CA"/>
          </a:p>
        </p:txBody>
      </p:sp>
    </p:spTree>
    <p:extLst>
      <p:ext uri="{BB962C8B-B14F-4D97-AF65-F5344CB8AC3E}">
        <p14:creationId xmlns:p14="http://schemas.microsoft.com/office/powerpoint/2010/main" val="1807500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914400" rtl="0" eaLnBrk="1" fontAlgn="auto" latinLnBrk="0" hangingPunct="1">
              <a:lnSpc>
                <a:spcPct val="107000"/>
              </a:lnSpc>
              <a:spcBef>
                <a:spcPts val="0"/>
              </a:spcBef>
              <a:spcAft>
                <a:spcPts val="0"/>
              </a:spcAft>
              <a:buClrTx/>
              <a:buSzTx/>
              <a:buFont typeface="Arial,Sans-Serif"/>
              <a:buChar char="•"/>
              <a:tabLst/>
              <a:defRPr/>
            </a:pPr>
            <a:r>
              <a:rPr lang="en-US" sz="1600" b="0">
                <a:latin typeface="BC Sans"/>
              </a:rPr>
              <a:t>EMDT is developing a digital wallet for use by organizations, including the B.C. government</a:t>
            </a:r>
          </a:p>
          <a:p>
            <a:pPr marL="285750" marR="0" lvl="0" indent="-285750" algn="l" defTabSz="914400" rtl="0" eaLnBrk="1" fontAlgn="auto" latinLnBrk="0" hangingPunct="1">
              <a:lnSpc>
                <a:spcPct val="107000"/>
              </a:lnSpc>
              <a:spcBef>
                <a:spcPts val="0"/>
              </a:spcBef>
              <a:spcAft>
                <a:spcPts val="0"/>
              </a:spcAft>
              <a:buClrTx/>
              <a:buSzTx/>
              <a:buFont typeface="Arial,Sans-Serif"/>
              <a:buChar char="•"/>
              <a:tabLst/>
              <a:defRPr/>
            </a:pPr>
            <a:endParaRPr lang="en-US" sz="1600" b="1">
              <a:latin typeface="BC Sans"/>
            </a:endParaRPr>
          </a:p>
          <a:p>
            <a:pPr marL="285750" marR="0" lvl="0" indent="-285750" algn="l" defTabSz="914400" rtl="0" eaLnBrk="1" fontAlgn="auto" latinLnBrk="0" hangingPunct="1">
              <a:lnSpc>
                <a:spcPct val="107000"/>
              </a:lnSpc>
              <a:spcBef>
                <a:spcPts val="0"/>
              </a:spcBef>
              <a:spcAft>
                <a:spcPts val="0"/>
              </a:spcAft>
              <a:buClrTx/>
              <a:buSzTx/>
              <a:buFont typeface="Arial,Sans-Serif"/>
              <a:buChar char="•"/>
              <a:tabLst/>
              <a:defRPr/>
            </a:pPr>
            <a:r>
              <a:rPr lang="en-US" sz="1600" b="1">
                <a:latin typeface="BC Sans"/>
              </a:rPr>
              <a:t>Traction</a:t>
            </a:r>
            <a:r>
              <a:rPr lang="en-US" sz="1200">
                <a:latin typeface="BC Sans"/>
              </a:rPr>
              <a:t> is open-source software built on Hyperledger Aries ACA-</a:t>
            </a:r>
            <a:r>
              <a:rPr lang="en-US" sz="1200" err="1">
                <a:latin typeface="BC Sans"/>
              </a:rPr>
              <a:t>Py</a:t>
            </a:r>
            <a:r>
              <a:rPr lang="en-US" sz="1200">
                <a:latin typeface="BC Sans"/>
              </a:rPr>
              <a:t> and Hyperledger Indy.</a:t>
            </a:r>
            <a:endParaRPr lang="en-US" sz="1200"/>
          </a:p>
          <a:p>
            <a:pPr marL="285750" indent="-285750">
              <a:lnSpc>
                <a:spcPct val="107000"/>
              </a:lnSpc>
              <a:buFont typeface="Arial,Sans-Serif"/>
              <a:buChar char="•"/>
            </a:pPr>
            <a:endParaRPr lang="en-CA"/>
          </a:p>
          <a:p>
            <a:pPr marL="285750" indent="-285750">
              <a:lnSpc>
                <a:spcPct val="107000"/>
              </a:lnSpc>
              <a:buFont typeface="Arial,Sans-Serif"/>
              <a:buChar char="•"/>
            </a:pPr>
            <a:r>
              <a:rPr lang="en-CA"/>
              <a:t>Aries makes Traction highly </a:t>
            </a:r>
            <a:r>
              <a:rPr lang="en-CA" b="1"/>
              <a:t>interoperable</a:t>
            </a:r>
            <a:r>
              <a:rPr lang="en-CA"/>
              <a:t> with the technological solutions of companies and organizations around the world.</a:t>
            </a:r>
          </a:p>
          <a:p>
            <a:pPr marL="285750" indent="-285750">
              <a:lnSpc>
                <a:spcPct val="107000"/>
              </a:lnSpc>
              <a:buFont typeface="Arial,Sans-Serif"/>
              <a:buChar char="•"/>
            </a:pPr>
            <a:endParaRPr lang="en-US"/>
          </a:p>
          <a:p>
            <a:pPr marL="285750" indent="-285750">
              <a:lnSpc>
                <a:spcPct val="107000"/>
              </a:lnSpc>
              <a:buFont typeface="Arial,Sans-Serif"/>
              <a:buChar char="•"/>
            </a:pPr>
            <a:r>
              <a:rPr lang="en-CA"/>
              <a:t>Traction offers </a:t>
            </a:r>
            <a:r>
              <a:rPr lang="en-CA" b="1"/>
              <a:t>multi-tenant capacity</a:t>
            </a:r>
            <a:r>
              <a:rPr lang="en-CA"/>
              <a:t>. ACA-</a:t>
            </a:r>
            <a:r>
              <a:rPr lang="en-CA" err="1"/>
              <a:t>Py</a:t>
            </a:r>
            <a:r>
              <a:rPr lang="en-CA"/>
              <a:t> is implemented on a cloud-based server, so multiple wallets can be managed with one Traction instance.</a:t>
            </a:r>
          </a:p>
          <a:p>
            <a:pPr marL="285750" indent="-285750">
              <a:lnSpc>
                <a:spcPct val="107000"/>
              </a:lnSpc>
              <a:buFont typeface="Arial,Sans-Serif"/>
              <a:buChar char="•"/>
            </a:pPr>
            <a:endParaRPr lang="en-US"/>
          </a:p>
          <a:p>
            <a:pPr marL="285750" indent="-285750">
              <a:lnSpc>
                <a:spcPct val="107000"/>
              </a:lnSpc>
              <a:buFont typeface="Arial,Sans-Serif"/>
              <a:buChar char="•"/>
            </a:pPr>
            <a:r>
              <a:rPr lang="en-CA"/>
              <a:t>Traction is open-source technology, encouraging </a:t>
            </a:r>
            <a:r>
              <a:rPr lang="en-CA" b="1"/>
              <a:t>collaborative refinement</a:t>
            </a:r>
            <a:r>
              <a:rPr lang="en-CA"/>
              <a:t>, faster release and higher scalability.</a:t>
            </a:r>
          </a:p>
          <a:p>
            <a:pPr marL="285750" indent="-285750">
              <a:lnSpc>
                <a:spcPct val="107000"/>
              </a:lnSpc>
              <a:buFont typeface="Arial,Sans-Serif"/>
              <a:buChar char="•"/>
            </a:pPr>
            <a:endParaRPr lang="en-US"/>
          </a:p>
          <a:p>
            <a:pPr marL="285750" indent="-285750">
              <a:lnSpc>
                <a:spcPct val="107000"/>
              </a:lnSpc>
              <a:buFont typeface="Arial,Sans-Serif"/>
              <a:buChar char="•"/>
            </a:pPr>
            <a:r>
              <a:rPr lang="en-CA"/>
              <a:t>Traction is designed with an </a:t>
            </a:r>
            <a:r>
              <a:rPr lang="en-CA" b="1"/>
              <a:t>API-first architecture</a:t>
            </a:r>
            <a:r>
              <a:rPr lang="en-CA"/>
              <a:t>, which allows for integration into existing business applications already being used by organizations.</a:t>
            </a:r>
          </a:p>
          <a:p>
            <a:pPr marL="285750" indent="-285750">
              <a:lnSpc>
                <a:spcPct val="107000"/>
              </a:lnSpc>
              <a:buFont typeface="Arial,Sans-Serif"/>
              <a:buChar char="•"/>
            </a:pPr>
            <a:endParaRPr lang="en-CA"/>
          </a:p>
          <a:p>
            <a:pPr marL="285750" indent="-285750">
              <a:lnSpc>
                <a:spcPct val="107000"/>
              </a:lnSpc>
              <a:buFont typeface="Arial,Sans-Serif"/>
              <a:buChar char="•"/>
            </a:pPr>
            <a:r>
              <a:rPr lang="en-CA">
                <a:ea typeface="Calibri"/>
                <a:cs typeface="Calibri"/>
              </a:rPr>
              <a:t>Traction uses Hyperledger Indy distributed ledger technology, which is deliberately designed to be </a:t>
            </a:r>
            <a:r>
              <a:rPr lang="en-CA" b="1">
                <a:ea typeface="Calibri"/>
                <a:cs typeface="Calibri"/>
              </a:rPr>
              <a:t>tamper-proof. </a:t>
            </a:r>
          </a:p>
        </p:txBody>
      </p:sp>
      <p:sp>
        <p:nvSpPr>
          <p:cNvPr id="4" name="Slide Number Placeholder 3"/>
          <p:cNvSpPr>
            <a:spLocks noGrp="1"/>
          </p:cNvSpPr>
          <p:nvPr>
            <p:ph type="sldNum" sz="quarter" idx="5"/>
          </p:nvPr>
        </p:nvSpPr>
        <p:spPr/>
        <p:txBody>
          <a:bodyPr/>
          <a:lstStyle/>
          <a:p>
            <a:fld id="{EC7B9986-9E5B-6248-AF6C-92252DB3AD7C}" type="slidenum">
              <a:rPr lang="en-US" smtClean="0"/>
              <a:t>5</a:t>
            </a:fld>
            <a:endParaRPr lang="en-US"/>
          </a:p>
        </p:txBody>
      </p:sp>
    </p:spTree>
    <p:extLst>
      <p:ext uri="{BB962C8B-B14F-4D97-AF65-F5344CB8AC3E}">
        <p14:creationId xmlns:p14="http://schemas.microsoft.com/office/powerpoint/2010/main" val="901830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b="1" dirty="0">
                <a:cs typeface="Calibri"/>
              </a:rPr>
              <a:t>Hyperledger Aries and Hyperledger Indy </a:t>
            </a:r>
            <a:r>
              <a:rPr lang="en-US" dirty="0">
                <a:cs typeface="Calibri"/>
              </a:rPr>
              <a:t>make Traction </a:t>
            </a:r>
            <a:r>
              <a:rPr lang="en-US" b="1" dirty="0">
                <a:cs typeface="Calibri"/>
              </a:rPr>
              <a:t>highly interoperable </a:t>
            </a:r>
            <a:r>
              <a:rPr lang="en-US" dirty="0">
                <a:cs typeface="Calibri"/>
              </a:rPr>
              <a:t>with the existing digital wallet solutions of organizations around the world. </a:t>
            </a:r>
            <a:endParaRPr lang="en-US"/>
          </a:p>
          <a:p>
            <a:pPr marL="171450" indent="-171450">
              <a:buFont typeface="Arial"/>
              <a:buChar char="•"/>
            </a:pPr>
            <a:r>
              <a:rPr lang="en-US" dirty="0">
                <a:cs typeface="Calibri"/>
              </a:rPr>
              <a:t>In this ecosystem diagram, you can see that Traction is interoperable with the digital wallet solutions from </a:t>
            </a:r>
            <a:r>
              <a:rPr lang="en-US" b="1" dirty="0" err="1">
                <a:cs typeface="Calibri"/>
              </a:rPr>
              <a:t>Spherity</a:t>
            </a:r>
            <a:r>
              <a:rPr lang="en-US" b="1" dirty="0">
                <a:cs typeface="Calibri"/>
              </a:rPr>
              <a:t> </a:t>
            </a:r>
            <a:r>
              <a:rPr lang="en-US" dirty="0">
                <a:cs typeface="Calibri"/>
              </a:rPr>
              <a:t>and </a:t>
            </a:r>
            <a:r>
              <a:rPr lang="en-US" b="1" dirty="0">
                <a:cs typeface="Calibri"/>
              </a:rPr>
              <a:t>Northern Block</a:t>
            </a:r>
            <a:r>
              <a:rPr lang="en-US" dirty="0">
                <a:cs typeface="Calibri"/>
              </a:rPr>
              <a:t>, allowing the Government of British Columbia to exchange digital credentials with companies including Copper Mountain. </a:t>
            </a:r>
          </a:p>
          <a:p>
            <a:pPr marL="171450" indent="-171450">
              <a:buFont typeface="Arial"/>
              <a:buChar char="•"/>
            </a:pPr>
            <a:r>
              <a:rPr lang="en-US" dirty="0">
                <a:cs typeface="Calibri"/>
              </a:rPr>
              <a:t>In EMDT's </a:t>
            </a:r>
            <a:r>
              <a:rPr lang="en-US" b="1" dirty="0">
                <a:cs typeface="Calibri"/>
              </a:rPr>
              <a:t>mining sector use case</a:t>
            </a:r>
            <a:r>
              <a:rPr lang="en-US" dirty="0">
                <a:cs typeface="Calibri"/>
              </a:rPr>
              <a:t>, PwC issues Copper Mountain's Greenhouse Gas Verification Statement as a digital credential. As you can see in this diagram, Copper Mountain can use this digital credential to satisfy requests for information from both the Government of British Columbia and the Open Earth Foundation – showcasing the potential for digital credentials to enable both </a:t>
            </a:r>
            <a:r>
              <a:rPr lang="en-US" b="1" dirty="0">
                <a:cs typeface="Calibri"/>
              </a:rPr>
              <a:t>regulatory </a:t>
            </a:r>
            <a:r>
              <a:rPr lang="en-US" dirty="0">
                <a:cs typeface="Calibri"/>
              </a:rPr>
              <a:t>and </a:t>
            </a:r>
            <a:r>
              <a:rPr lang="en-US" b="1" dirty="0">
                <a:cs typeface="Calibri"/>
              </a:rPr>
              <a:t>voluntary </a:t>
            </a:r>
            <a:r>
              <a:rPr lang="en-US" dirty="0">
                <a:cs typeface="Calibri"/>
              </a:rPr>
              <a:t>reporting if adopted at scale. </a:t>
            </a:r>
          </a:p>
          <a:p>
            <a:pPr marL="171450" indent="-171450">
              <a:buFont typeface="Arial"/>
              <a:buChar char="•"/>
            </a:pPr>
            <a:r>
              <a:rPr lang="en-US">
                <a:cs typeface="Calibri"/>
              </a:rPr>
              <a:t> </a:t>
            </a:r>
            <a:endParaRPr lang="en-US" dirty="0">
              <a:cs typeface="Calibri"/>
            </a:endParaRPr>
          </a:p>
        </p:txBody>
      </p:sp>
      <p:sp>
        <p:nvSpPr>
          <p:cNvPr id="4" name="Slide Number Placeholder 3"/>
          <p:cNvSpPr>
            <a:spLocks noGrp="1"/>
          </p:cNvSpPr>
          <p:nvPr>
            <p:ph type="sldNum" sz="quarter" idx="5"/>
          </p:nvPr>
        </p:nvSpPr>
        <p:spPr/>
        <p:txBody>
          <a:bodyPr/>
          <a:lstStyle/>
          <a:p>
            <a:fld id="{AE55AE9A-4304-4EC7-B094-E23CACE25F2C}" type="slidenum">
              <a:rPr lang="en-CA" smtClean="0"/>
              <a:t>6</a:t>
            </a:fld>
            <a:endParaRPr lang="en-CA"/>
          </a:p>
        </p:txBody>
      </p:sp>
    </p:spTree>
    <p:extLst>
      <p:ext uri="{BB962C8B-B14F-4D97-AF65-F5344CB8AC3E}">
        <p14:creationId xmlns:p14="http://schemas.microsoft.com/office/powerpoint/2010/main" val="45949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We have developed a short demonstration video to show how a digital credential for GHG emissions reports can be exchanged between participants</a:t>
            </a:r>
          </a:p>
          <a:p>
            <a:endParaRPr lang="en-US" dirty="0">
              <a:cs typeface="Calibri"/>
            </a:endParaRPr>
          </a:p>
        </p:txBody>
      </p:sp>
      <p:sp>
        <p:nvSpPr>
          <p:cNvPr id="4" name="Slide Number Placeholder 3"/>
          <p:cNvSpPr>
            <a:spLocks noGrp="1"/>
          </p:cNvSpPr>
          <p:nvPr>
            <p:ph type="sldNum" sz="quarter" idx="5"/>
          </p:nvPr>
        </p:nvSpPr>
        <p:spPr/>
        <p:txBody>
          <a:bodyPr/>
          <a:lstStyle/>
          <a:p>
            <a:fld id="{AE55AE9A-4304-4EC7-B094-E23CACE25F2C}" type="slidenum">
              <a:rPr lang="en-CA" smtClean="0"/>
              <a:t>7</a:t>
            </a:fld>
            <a:endParaRPr lang="en-CA"/>
          </a:p>
        </p:txBody>
      </p:sp>
    </p:spTree>
    <p:extLst>
      <p:ext uri="{BB962C8B-B14F-4D97-AF65-F5344CB8AC3E}">
        <p14:creationId xmlns:p14="http://schemas.microsoft.com/office/powerpoint/2010/main" val="2346377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0" dirty="0"/>
          </a:p>
          <a:p>
            <a:pPr marL="285750" indent="-285750">
              <a:spcBef>
                <a:spcPts val="600"/>
              </a:spcBef>
              <a:spcAft>
                <a:spcPts val="600"/>
              </a:spcAft>
              <a:buFont typeface="Wingdings,Sans-Serif"/>
              <a:buChar char="ü"/>
            </a:pPr>
            <a:endParaRPr lang="en-US" dirty="0">
              <a:ea typeface="Calibri"/>
              <a:cs typeface="Calibri"/>
            </a:endParaRPr>
          </a:p>
        </p:txBody>
      </p:sp>
      <p:sp>
        <p:nvSpPr>
          <p:cNvPr id="4" name="Slide Number Placeholder 3"/>
          <p:cNvSpPr>
            <a:spLocks noGrp="1"/>
          </p:cNvSpPr>
          <p:nvPr>
            <p:ph type="sldNum" sz="quarter" idx="5"/>
          </p:nvPr>
        </p:nvSpPr>
        <p:spPr/>
        <p:txBody>
          <a:bodyPr/>
          <a:lstStyle/>
          <a:p>
            <a:fld id="{EC7B9986-9E5B-6248-AF6C-92252DB3AD7C}" type="slidenum">
              <a:rPr lang="en-US" smtClean="0"/>
              <a:t>8</a:t>
            </a:fld>
            <a:endParaRPr lang="en-US"/>
          </a:p>
        </p:txBody>
      </p:sp>
    </p:spTree>
    <p:extLst>
      <p:ext uri="{BB962C8B-B14F-4D97-AF65-F5344CB8AC3E}">
        <p14:creationId xmlns:p14="http://schemas.microsoft.com/office/powerpoint/2010/main" val="3248763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For more information, please contact Nancy or Kyle.</a:t>
            </a:r>
          </a:p>
        </p:txBody>
      </p:sp>
      <p:sp>
        <p:nvSpPr>
          <p:cNvPr id="4" name="Slide Number Placeholder 3"/>
          <p:cNvSpPr>
            <a:spLocks noGrp="1"/>
          </p:cNvSpPr>
          <p:nvPr>
            <p:ph type="sldNum" sz="quarter" idx="5"/>
          </p:nvPr>
        </p:nvSpPr>
        <p:spPr/>
        <p:txBody>
          <a:bodyPr/>
          <a:lstStyle/>
          <a:p>
            <a:fld id="{EC7B9986-9E5B-6248-AF6C-92252DB3AD7C}" type="slidenum">
              <a:rPr lang="en-US" smtClean="0"/>
              <a:t>9</a:t>
            </a:fld>
            <a:endParaRPr lang="en-US"/>
          </a:p>
        </p:txBody>
      </p:sp>
    </p:spTree>
    <p:extLst>
      <p:ext uri="{BB962C8B-B14F-4D97-AF65-F5344CB8AC3E}">
        <p14:creationId xmlns:p14="http://schemas.microsoft.com/office/powerpoint/2010/main" val="786126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78D4D-AA80-C2D3-D2E9-14129FFB5A0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660DC256-5647-968C-BCA0-42FC4960A0A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5630FBC7-B8DF-2F81-ACF7-AE8EE6D5CDAB}"/>
              </a:ext>
            </a:extLst>
          </p:cNvPr>
          <p:cNvSpPr>
            <a:spLocks noGrp="1"/>
          </p:cNvSpPr>
          <p:nvPr>
            <p:ph type="dt" sz="half" idx="10"/>
          </p:nvPr>
        </p:nvSpPr>
        <p:spPr/>
        <p:txBody>
          <a:bodyPr/>
          <a:lstStyle/>
          <a:p>
            <a:fld id="{E1E5FA48-E583-49AD-852B-337CCF75CCA7}" type="datetimeFigureOut">
              <a:rPr lang="en-CA" smtClean="0"/>
              <a:t>2022-11-30</a:t>
            </a:fld>
            <a:endParaRPr lang="en-CA"/>
          </a:p>
        </p:txBody>
      </p:sp>
      <p:sp>
        <p:nvSpPr>
          <p:cNvPr id="5" name="Footer Placeholder 4">
            <a:extLst>
              <a:ext uri="{FF2B5EF4-FFF2-40B4-BE49-F238E27FC236}">
                <a16:creationId xmlns:a16="http://schemas.microsoft.com/office/drawing/2014/main" id="{26FB2E53-D7A3-784E-4F64-DB1C9E861F7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286515F-9310-18AC-30D3-4D733492314F}"/>
              </a:ext>
            </a:extLst>
          </p:cNvPr>
          <p:cNvSpPr>
            <a:spLocks noGrp="1"/>
          </p:cNvSpPr>
          <p:nvPr>
            <p:ph type="sldNum" sz="quarter" idx="12"/>
          </p:nvPr>
        </p:nvSpPr>
        <p:spPr/>
        <p:txBody>
          <a:bodyPr/>
          <a:lstStyle/>
          <a:p>
            <a:fld id="{B2BDE1EA-8E9C-4319-865D-C7F9C9E04BD2}" type="slidenum">
              <a:rPr lang="en-CA" smtClean="0"/>
              <a:t>‹#›</a:t>
            </a:fld>
            <a:endParaRPr lang="en-CA"/>
          </a:p>
        </p:txBody>
      </p:sp>
    </p:spTree>
    <p:extLst>
      <p:ext uri="{BB962C8B-B14F-4D97-AF65-F5344CB8AC3E}">
        <p14:creationId xmlns:p14="http://schemas.microsoft.com/office/powerpoint/2010/main" val="3496545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F2F9E-DF81-E1B2-1626-C643A8253E40}"/>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AE5C7B8C-BBB1-1D89-5EDE-AF3043084DA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A45BCEF-783B-B8DC-455D-9881E25ABAD4}"/>
              </a:ext>
            </a:extLst>
          </p:cNvPr>
          <p:cNvSpPr>
            <a:spLocks noGrp="1"/>
          </p:cNvSpPr>
          <p:nvPr>
            <p:ph type="dt" sz="half" idx="10"/>
          </p:nvPr>
        </p:nvSpPr>
        <p:spPr/>
        <p:txBody>
          <a:bodyPr/>
          <a:lstStyle/>
          <a:p>
            <a:fld id="{E1E5FA48-E583-49AD-852B-337CCF75CCA7}" type="datetimeFigureOut">
              <a:rPr lang="en-CA" smtClean="0"/>
              <a:t>2022-11-30</a:t>
            </a:fld>
            <a:endParaRPr lang="en-CA"/>
          </a:p>
        </p:txBody>
      </p:sp>
      <p:sp>
        <p:nvSpPr>
          <p:cNvPr id="5" name="Footer Placeholder 4">
            <a:extLst>
              <a:ext uri="{FF2B5EF4-FFF2-40B4-BE49-F238E27FC236}">
                <a16:creationId xmlns:a16="http://schemas.microsoft.com/office/drawing/2014/main" id="{69406367-3177-0AAE-03CB-096B322FF5E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44000B8-6F7E-1F11-3029-7FDFB239A6E5}"/>
              </a:ext>
            </a:extLst>
          </p:cNvPr>
          <p:cNvSpPr>
            <a:spLocks noGrp="1"/>
          </p:cNvSpPr>
          <p:nvPr>
            <p:ph type="sldNum" sz="quarter" idx="12"/>
          </p:nvPr>
        </p:nvSpPr>
        <p:spPr/>
        <p:txBody>
          <a:bodyPr/>
          <a:lstStyle/>
          <a:p>
            <a:fld id="{B2BDE1EA-8E9C-4319-865D-C7F9C9E04BD2}" type="slidenum">
              <a:rPr lang="en-CA" smtClean="0"/>
              <a:t>‹#›</a:t>
            </a:fld>
            <a:endParaRPr lang="en-CA"/>
          </a:p>
        </p:txBody>
      </p:sp>
    </p:spTree>
    <p:extLst>
      <p:ext uri="{BB962C8B-B14F-4D97-AF65-F5344CB8AC3E}">
        <p14:creationId xmlns:p14="http://schemas.microsoft.com/office/powerpoint/2010/main" val="2606635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A216741-4DF2-C350-0E94-E4C0B223122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50308179-14B3-78EF-E8D2-2DE03A491A8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9591F3A-D886-35C5-05F4-279098DF162D}"/>
              </a:ext>
            </a:extLst>
          </p:cNvPr>
          <p:cNvSpPr>
            <a:spLocks noGrp="1"/>
          </p:cNvSpPr>
          <p:nvPr>
            <p:ph type="dt" sz="half" idx="10"/>
          </p:nvPr>
        </p:nvSpPr>
        <p:spPr/>
        <p:txBody>
          <a:bodyPr/>
          <a:lstStyle/>
          <a:p>
            <a:fld id="{E1E5FA48-E583-49AD-852B-337CCF75CCA7}" type="datetimeFigureOut">
              <a:rPr lang="en-CA" smtClean="0"/>
              <a:t>2022-11-30</a:t>
            </a:fld>
            <a:endParaRPr lang="en-CA"/>
          </a:p>
        </p:txBody>
      </p:sp>
      <p:sp>
        <p:nvSpPr>
          <p:cNvPr id="5" name="Footer Placeholder 4">
            <a:extLst>
              <a:ext uri="{FF2B5EF4-FFF2-40B4-BE49-F238E27FC236}">
                <a16:creationId xmlns:a16="http://schemas.microsoft.com/office/drawing/2014/main" id="{04400EC6-3F7F-5690-EDA7-E3F44491DA6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6212CA8-C8EC-10CB-7684-EFD719AFDFC1}"/>
              </a:ext>
            </a:extLst>
          </p:cNvPr>
          <p:cNvSpPr>
            <a:spLocks noGrp="1"/>
          </p:cNvSpPr>
          <p:nvPr>
            <p:ph type="sldNum" sz="quarter" idx="12"/>
          </p:nvPr>
        </p:nvSpPr>
        <p:spPr/>
        <p:txBody>
          <a:bodyPr/>
          <a:lstStyle/>
          <a:p>
            <a:fld id="{B2BDE1EA-8E9C-4319-865D-C7F9C9E04BD2}" type="slidenum">
              <a:rPr lang="en-CA" smtClean="0"/>
              <a:t>‹#›</a:t>
            </a:fld>
            <a:endParaRPr lang="en-CA"/>
          </a:p>
        </p:txBody>
      </p:sp>
    </p:spTree>
    <p:extLst>
      <p:ext uri="{BB962C8B-B14F-4D97-AF65-F5344CB8AC3E}">
        <p14:creationId xmlns:p14="http://schemas.microsoft.com/office/powerpoint/2010/main" val="3876763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id="{90B63800-463E-234D-A18D-60B93BDF18C7}"/>
              </a:ext>
            </a:extLst>
          </p:cNvPr>
          <p:cNvSpPr>
            <a:spLocks noGrp="1"/>
          </p:cNvSpPr>
          <p:nvPr>
            <p:ph type="pic" sz="quarter" idx="14"/>
          </p:nvPr>
        </p:nvSpPr>
        <p:spPr>
          <a:xfrm>
            <a:off x="0" y="2386773"/>
            <a:ext cx="4064000" cy="2806826"/>
          </a:xfrm>
          <a:prstGeom prst="rect">
            <a:avLst/>
          </a:prstGeom>
          <a:solidFill>
            <a:schemeClr val="bg1">
              <a:lumMod val="95000"/>
            </a:schemeClr>
          </a:solidFill>
        </p:spPr>
        <p:txBody>
          <a:bodyPr>
            <a:normAutofit/>
          </a:bodyPr>
          <a:lstStyle>
            <a:lvl1pPr>
              <a:defRPr sz="1051"/>
            </a:lvl1pPr>
          </a:lstStyle>
          <a:p>
            <a:endParaRPr lang="en-US"/>
          </a:p>
        </p:txBody>
      </p:sp>
      <p:sp>
        <p:nvSpPr>
          <p:cNvPr id="5" name="Picture Placeholder 8">
            <a:extLst>
              <a:ext uri="{FF2B5EF4-FFF2-40B4-BE49-F238E27FC236}">
                <a16:creationId xmlns:a16="http://schemas.microsoft.com/office/drawing/2014/main" id="{CB7E2FF5-34BF-0346-BD10-6391F7594C2B}"/>
              </a:ext>
            </a:extLst>
          </p:cNvPr>
          <p:cNvSpPr>
            <a:spLocks noGrp="1"/>
          </p:cNvSpPr>
          <p:nvPr>
            <p:ph type="pic" sz="quarter" idx="15"/>
          </p:nvPr>
        </p:nvSpPr>
        <p:spPr>
          <a:xfrm>
            <a:off x="8128000" y="2386773"/>
            <a:ext cx="4064000" cy="2806826"/>
          </a:xfrm>
          <a:prstGeom prst="rect">
            <a:avLst/>
          </a:prstGeom>
          <a:solidFill>
            <a:schemeClr val="bg1">
              <a:lumMod val="95000"/>
            </a:schemeClr>
          </a:solidFill>
        </p:spPr>
        <p:txBody>
          <a:bodyPr>
            <a:normAutofit/>
          </a:bodyPr>
          <a:lstStyle>
            <a:lvl1pPr>
              <a:defRPr sz="1051"/>
            </a:lvl1pPr>
          </a:lstStyle>
          <a:p>
            <a:endParaRPr lang="en-US"/>
          </a:p>
        </p:txBody>
      </p:sp>
    </p:spTree>
    <p:extLst>
      <p:ext uri="{BB962C8B-B14F-4D97-AF65-F5344CB8AC3E}">
        <p14:creationId xmlns:p14="http://schemas.microsoft.com/office/powerpoint/2010/main" val="9942744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id="{90B63800-463E-234D-A18D-60B93BDF18C7}"/>
              </a:ext>
            </a:extLst>
          </p:cNvPr>
          <p:cNvSpPr>
            <a:spLocks noGrp="1"/>
          </p:cNvSpPr>
          <p:nvPr>
            <p:ph type="pic" sz="quarter" idx="14"/>
          </p:nvPr>
        </p:nvSpPr>
        <p:spPr>
          <a:xfrm>
            <a:off x="4737825" y="0"/>
            <a:ext cx="7454175" cy="5125101"/>
          </a:xfrm>
          <a:prstGeom prst="rect">
            <a:avLst/>
          </a:prstGeom>
          <a:solidFill>
            <a:schemeClr val="bg1">
              <a:lumMod val="95000"/>
            </a:schemeClr>
          </a:solidFill>
        </p:spPr>
        <p:txBody>
          <a:bodyPr>
            <a:normAutofit/>
          </a:bodyPr>
          <a:lstStyle>
            <a:lvl1pPr>
              <a:defRPr sz="1051"/>
            </a:lvl1pPr>
          </a:lstStyle>
          <a:p>
            <a:endParaRPr lang="en-US"/>
          </a:p>
        </p:txBody>
      </p:sp>
    </p:spTree>
    <p:extLst>
      <p:ext uri="{BB962C8B-B14F-4D97-AF65-F5344CB8AC3E}">
        <p14:creationId xmlns:p14="http://schemas.microsoft.com/office/powerpoint/2010/main" val="23304675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F8C8E-B39C-1547-B8AE-706244FC964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58933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D5BEE-7223-0042-8EA6-DAF069B181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AF27BE7-621F-8E44-84F1-BB08E3FF3F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058658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6663D-375D-BD41-9B7B-C1EC04A5C054}"/>
              </a:ext>
            </a:extLst>
          </p:cNvPr>
          <p:cNvSpPr>
            <a:spLocks noGrp="1"/>
          </p:cNvSpPr>
          <p:nvPr>
            <p:ph type="title"/>
          </p:nvPr>
        </p:nvSpPr>
        <p:spPr/>
        <p:txBody>
          <a:bodyPr>
            <a:normAutofit/>
          </a:bodyPr>
          <a:lstStyle>
            <a:lvl1pPr>
              <a:defRPr sz="4000">
                <a:solidFill>
                  <a:schemeClr val="tx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520BBA7B-DD79-F84A-970E-DD5F000E710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10327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C740D-8D49-AE46-A755-E6A618F3F64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60E8137-D9B1-CE4E-8314-4CCBA0D57E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6460373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75999-A759-3245-BE67-7D7F19F72E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22C3CD-DDA0-4742-A1A1-399DEE241D9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885A6C8-C09C-7745-9E44-6953B2CEDC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7997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35AC2-FB17-E74A-8CC4-54B53E8104AE}"/>
              </a:ext>
            </a:extLst>
          </p:cNvPr>
          <p:cNvSpPr>
            <a:spLocks noGrp="1"/>
          </p:cNvSpPr>
          <p:nvPr>
            <p:ph type="title"/>
          </p:nvPr>
        </p:nvSpPr>
        <p:spPr>
          <a:xfrm>
            <a:off x="1638317" y="365125"/>
            <a:ext cx="8915367" cy="925535"/>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13BD51-8A36-D349-9242-024D1B1011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000BA57-5589-6344-B4A9-BA595A3159E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3243B51-3512-574F-8E21-4A5917BB95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6461D59-4ADF-0845-BDD0-AEE26A9C6A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5910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547BF-309A-6886-2524-EB39EAC6B4DC}"/>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5925C1C7-C92D-B0EF-18B0-F9AA22B4A6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4CD5EC2-EB5C-9A78-D6F8-A8A1DACE957C}"/>
              </a:ext>
            </a:extLst>
          </p:cNvPr>
          <p:cNvSpPr>
            <a:spLocks noGrp="1"/>
          </p:cNvSpPr>
          <p:nvPr>
            <p:ph type="dt" sz="half" idx="10"/>
          </p:nvPr>
        </p:nvSpPr>
        <p:spPr/>
        <p:txBody>
          <a:bodyPr/>
          <a:lstStyle/>
          <a:p>
            <a:fld id="{E1E5FA48-E583-49AD-852B-337CCF75CCA7}" type="datetimeFigureOut">
              <a:rPr lang="en-CA" smtClean="0"/>
              <a:t>2022-11-30</a:t>
            </a:fld>
            <a:endParaRPr lang="en-CA"/>
          </a:p>
        </p:txBody>
      </p:sp>
      <p:sp>
        <p:nvSpPr>
          <p:cNvPr id="5" name="Footer Placeholder 4">
            <a:extLst>
              <a:ext uri="{FF2B5EF4-FFF2-40B4-BE49-F238E27FC236}">
                <a16:creationId xmlns:a16="http://schemas.microsoft.com/office/drawing/2014/main" id="{D29C0A5A-7111-1B36-8D78-0888CDF12BA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3AC74CB7-B5AB-76BC-E5EE-90A960D2732A}"/>
              </a:ext>
            </a:extLst>
          </p:cNvPr>
          <p:cNvSpPr>
            <a:spLocks noGrp="1"/>
          </p:cNvSpPr>
          <p:nvPr>
            <p:ph type="sldNum" sz="quarter" idx="12"/>
          </p:nvPr>
        </p:nvSpPr>
        <p:spPr/>
        <p:txBody>
          <a:bodyPr/>
          <a:lstStyle/>
          <a:p>
            <a:fld id="{B2BDE1EA-8E9C-4319-865D-C7F9C9E04BD2}" type="slidenum">
              <a:rPr lang="en-CA" smtClean="0"/>
              <a:t>‹#›</a:t>
            </a:fld>
            <a:endParaRPr lang="en-CA"/>
          </a:p>
        </p:txBody>
      </p:sp>
    </p:spTree>
    <p:extLst>
      <p:ext uri="{BB962C8B-B14F-4D97-AF65-F5344CB8AC3E}">
        <p14:creationId xmlns:p14="http://schemas.microsoft.com/office/powerpoint/2010/main" val="37231304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81328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9BA25-0CB1-E846-978C-4C3F21531B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3F2F86B-A465-5C45-8EAC-4807FB7528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C18E57E-C2BB-654B-8BE9-5BAD13821A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770419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30E1A-912C-064D-9B43-A4417B0716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933B13A-BFA4-7941-BC47-FE9101CD53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5C0860-0957-A042-A7AD-4A4E0C88AD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5795929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0C142-5776-224E-ADA9-943598EA2F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75AFABB-1559-EE4F-98F0-63C654E0155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267936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09DB54C-A55C-134B-825C-D3860F225E9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43F919C-B453-A945-A940-EDFE7656436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35556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7_Slide">
    <p:spTree>
      <p:nvGrpSpPr>
        <p:cNvPr id="1" name=""/>
        <p:cNvGrpSpPr/>
        <p:nvPr/>
      </p:nvGrpSpPr>
      <p:grpSpPr>
        <a:xfrm>
          <a:off x="0" y="0"/>
          <a:ext cx="0" cy="0"/>
          <a:chOff x="0" y="0"/>
          <a:chExt cx="0" cy="0"/>
        </a:xfrm>
      </p:grpSpPr>
      <p:sp>
        <p:nvSpPr>
          <p:cNvPr id="7" name="Picture Placeholder 8">
            <a:extLst>
              <a:ext uri="{FF2B5EF4-FFF2-40B4-BE49-F238E27FC236}">
                <a16:creationId xmlns:a16="http://schemas.microsoft.com/office/drawing/2014/main" id="{C2E6C94E-8216-E849-B03A-712F24271C13}"/>
              </a:ext>
            </a:extLst>
          </p:cNvPr>
          <p:cNvSpPr>
            <a:spLocks noGrp="1"/>
          </p:cNvSpPr>
          <p:nvPr>
            <p:ph type="pic" sz="quarter" idx="15"/>
          </p:nvPr>
        </p:nvSpPr>
        <p:spPr>
          <a:xfrm>
            <a:off x="4678594" y="1943326"/>
            <a:ext cx="6917498" cy="4282376"/>
          </a:xfrm>
          <a:prstGeom prst="rect">
            <a:avLst/>
          </a:prstGeom>
          <a:solidFill>
            <a:schemeClr val="bg1">
              <a:lumMod val="95000"/>
            </a:schemeClr>
          </a:solidFill>
        </p:spPr>
        <p:txBody>
          <a:bodyPr>
            <a:normAutofit/>
          </a:bodyPr>
          <a:lstStyle>
            <a:lvl1pPr>
              <a:defRPr sz="1051"/>
            </a:lvl1pPr>
          </a:lstStyle>
          <a:p>
            <a:endParaRPr lang="en-US"/>
          </a:p>
        </p:txBody>
      </p:sp>
    </p:spTree>
    <p:extLst>
      <p:ext uri="{BB962C8B-B14F-4D97-AF65-F5344CB8AC3E}">
        <p14:creationId xmlns:p14="http://schemas.microsoft.com/office/powerpoint/2010/main" val="36855249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Slide">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543620DA-D776-834D-9C09-44477B2ED0A2}"/>
              </a:ext>
            </a:extLst>
          </p:cNvPr>
          <p:cNvSpPr>
            <a:spLocks noGrp="1"/>
          </p:cNvSpPr>
          <p:nvPr>
            <p:ph type="pic" sz="quarter" idx="14"/>
          </p:nvPr>
        </p:nvSpPr>
        <p:spPr>
          <a:xfrm>
            <a:off x="6177966" y="2088523"/>
            <a:ext cx="5301292" cy="4076700"/>
          </a:xfrm>
          <a:prstGeom prst="rect">
            <a:avLst/>
          </a:prstGeom>
          <a:solidFill>
            <a:schemeClr val="bg1">
              <a:lumMod val="95000"/>
            </a:schemeClr>
          </a:solidFill>
        </p:spPr>
        <p:txBody>
          <a:bodyPr>
            <a:normAutofit/>
          </a:bodyPr>
          <a:lstStyle>
            <a:lvl1pPr>
              <a:defRPr sz="1051"/>
            </a:lvl1pPr>
          </a:lstStyle>
          <a:p>
            <a:endParaRPr lang="en-US"/>
          </a:p>
        </p:txBody>
      </p:sp>
    </p:spTree>
    <p:extLst>
      <p:ext uri="{BB962C8B-B14F-4D97-AF65-F5344CB8AC3E}">
        <p14:creationId xmlns:p14="http://schemas.microsoft.com/office/powerpoint/2010/main" val="42841870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5_Slide">
    <p:spTree>
      <p:nvGrpSpPr>
        <p:cNvPr id="1" name=""/>
        <p:cNvGrpSpPr/>
        <p:nvPr/>
      </p:nvGrpSpPr>
      <p:grpSpPr>
        <a:xfrm>
          <a:off x="0" y="0"/>
          <a:ext cx="0" cy="0"/>
          <a:chOff x="0" y="0"/>
          <a:chExt cx="0" cy="0"/>
        </a:xfrm>
      </p:grpSpPr>
      <p:sp>
        <p:nvSpPr>
          <p:cNvPr id="4" name="Picture Placeholder 8">
            <a:extLst>
              <a:ext uri="{FF2B5EF4-FFF2-40B4-BE49-F238E27FC236}">
                <a16:creationId xmlns:a16="http://schemas.microsoft.com/office/drawing/2014/main" id="{D43A6EEA-C78C-BF43-BC2B-37392A38387C}"/>
              </a:ext>
            </a:extLst>
          </p:cNvPr>
          <p:cNvSpPr>
            <a:spLocks noGrp="1"/>
          </p:cNvSpPr>
          <p:nvPr>
            <p:ph type="pic" sz="quarter" idx="14"/>
          </p:nvPr>
        </p:nvSpPr>
        <p:spPr>
          <a:xfrm>
            <a:off x="-183331" y="-177684"/>
            <a:ext cx="8740532" cy="7213368"/>
          </a:xfrm>
          <a:custGeom>
            <a:avLst/>
            <a:gdLst>
              <a:gd name="connsiteX0" fmla="*/ 0 w 17339352"/>
              <a:gd name="connsiteY0" fmla="*/ 0 h 14381016"/>
              <a:gd name="connsiteX1" fmla="*/ 17339352 w 17339352"/>
              <a:gd name="connsiteY1" fmla="*/ 0 h 14381016"/>
              <a:gd name="connsiteX2" fmla="*/ 17339352 w 17339352"/>
              <a:gd name="connsiteY2" fmla="*/ 14381016 h 14381016"/>
              <a:gd name="connsiteX3" fmla="*/ 0 w 17339352"/>
              <a:gd name="connsiteY3" fmla="*/ 14381016 h 14381016"/>
              <a:gd name="connsiteX4" fmla="*/ 0 w 17339352"/>
              <a:gd name="connsiteY4" fmla="*/ 0 h 14381016"/>
              <a:gd name="connsiteX0" fmla="*/ 0 w 17339352"/>
              <a:gd name="connsiteY0" fmla="*/ 0 h 14381016"/>
              <a:gd name="connsiteX1" fmla="*/ 10732812 w 17339352"/>
              <a:gd name="connsiteY1" fmla="*/ 0 h 14381016"/>
              <a:gd name="connsiteX2" fmla="*/ 17339352 w 17339352"/>
              <a:gd name="connsiteY2" fmla="*/ 14381016 h 14381016"/>
              <a:gd name="connsiteX3" fmla="*/ 0 w 17339352"/>
              <a:gd name="connsiteY3" fmla="*/ 14381016 h 14381016"/>
              <a:gd name="connsiteX4" fmla="*/ 0 w 17339352"/>
              <a:gd name="connsiteY4" fmla="*/ 0 h 14381016"/>
              <a:gd name="connsiteX0" fmla="*/ 0 w 17339352"/>
              <a:gd name="connsiteY0" fmla="*/ 22860 h 14403876"/>
              <a:gd name="connsiteX1" fmla="*/ 12195852 w 17339352"/>
              <a:gd name="connsiteY1" fmla="*/ 0 h 14403876"/>
              <a:gd name="connsiteX2" fmla="*/ 17339352 w 17339352"/>
              <a:gd name="connsiteY2" fmla="*/ 14403876 h 14403876"/>
              <a:gd name="connsiteX3" fmla="*/ 0 w 17339352"/>
              <a:gd name="connsiteY3" fmla="*/ 14403876 h 14403876"/>
              <a:gd name="connsiteX4" fmla="*/ 0 w 17339352"/>
              <a:gd name="connsiteY4" fmla="*/ 22860 h 14403876"/>
              <a:gd name="connsiteX0" fmla="*/ 0 w 17476512"/>
              <a:gd name="connsiteY0" fmla="*/ 22860 h 14426736"/>
              <a:gd name="connsiteX1" fmla="*/ 12195852 w 17476512"/>
              <a:gd name="connsiteY1" fmla="*/ 0 h 14426736"/>
              <a:gd name="connsiteX2" fmla="*/ 17476512 w 17476512"/>
              <a:gd name="connsiteY2" fmla="*/ 14426736 h 14426736"/>
              <a:gd name="connsiteX3" fmla="*/ 0 w 17476512"/>
              <a:gd name="connsiteY3" fmla="*/ 14403876 h 14426736"/>
              <a:gd name="connsiteX4" fmla="*/ 0 w 17476512"/>
              <a:gd name="connsiteY4" fmla="*/ 22860 h 14426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6512" h="14426736">
                <a:moveTo>
                  <a:pt x="0" y="22860"/>
                </a:moveTo>
                <a:lnTo>
                  <a:pt x="12195852" y="0"/>
                </a:lnTo>
                <a:lnTo>
                  <a:pt x="17476512" y="14426736"/>
                </a:lnTo>
                <a:lnTo>
                  <a:pt x="0" y="14403876"/>
                </a:lnTo>
                <a:lnTo>
                  <a:pt x="0" y="22860"/>
                </a:lnTo>
                <a:close/>
              </a:path>
            </a:pathLst>
          </a:custGeom>
          <a:solidFill>
            <a:schemeClr val="bg1">
              <a:lumMod val="95000"/>
            </a:schemeClr>
          </a:solidFill>
        </p:spPr>
        <p:txBody>
          <a:bodyPr>
            <a:normAutofit/>
          </a:bodyPr>
          <a:lstStyle>
            <a:lvl1pPr>
              <a:defRPr sz="1051"/>
            </a:lvl1pPr>
          </a:lstStyle>
          <a:p>
            <a:endParaRPr lang="en-US"/>
          </a:p>
        </p:txBody>
      </p:sp>
    </p:spTree>
    <p:extLst>
      <p:ext uri="{BB962C8B-B14F-4D97-AF65-F5344CB8AC3E}">
        <p14:creationId xmlns:p14="http://schemas.microsoft.com/office/powerpoint/2010/main" val="26153864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Slide">
    <p:spTree>
      <p:nvGrpSpPr>
        <p:cNvPr id="1" name=""/>
        <p:cNvGrpSpPr/>
        <p:nvPr/>
      </p:nvGrpSpPr>
      <p:grpSpPr>
        <a:xfrm>
          <a:off x="0" y="0"/>
          <a:ext cx="0" cy="0"/>
          <a:chOff x="0" y="0"/>
          <a:chExt cx="0" cy="0"/>
        </a:xfrm>
      </p:grpSpPr>
      <p:sp>
        <p:nvSpPr>
          <p:cNvPr id="10" name="Picture Placeholder 8">
            <a:extLst>
              <a:ext uri="{FF2B5EF4-FFF2-40B4-BE49-F238E27FC236}">
                <a16:creationId xmlns:a16="http://schemas.microsoft.com/office/drawing/2014/main" id="{F031697F-EBCA-484F-9F31-A030DAA0689D}"/>
              </a:ext>
            </a:extLst>
          </p:cNvPr>
          <p:cNvSpPr>
            <a:spLocks noGrp="1"/>
          </p:cNvSpPr>
          <p:nvPr>
            <p:ph type="pic" sz="quarter" idx="15"/>
          </p:nvPr>
        </p:nvSpPr>
        <p:spPr>
          <a:xfrm>
            <a:off x="2265645" y="1522145"/>
            <a:ext cx="1573178" cy="1572765"/>
          </a:xfrm>
          <a:prstGeom prst="ellipse">
            <a:avLst/>
          </a:prstGeom>
          <a:solidFill>
            <a:schemeClr val="bg1">
              <a:lumMod val="95000"/>
            </a:schemeClr>
          </a:solidFill>
        </p:spPr>
        <p:txBody>
          <a:bodyPr>
            <a:normAutofit/>
          </a:bodyPr>
          <a:lstStyle>
            <a:lvl1pPr>
              <a:defRPr sz="1051"/>
            </a:lvl1pPr>
          </a:lstStyle>
          <a:p>
            <a:endParaRPr lang="en-US"/>
          </a:p>
        </p:txBody>
      </p:sp>
      <p:sp>
        <p:nvSpPr>
          <p:cNvPr id="8" name="Picture Placeholder 8">
            <a:extLst>
              <a:ext uri="{FF2B5EF4-FFF2-40B4-BE49-F238E27FC236}">
                <a16:creationId xmlns:a16="http://schemas.microsoft.com/office/drawing/2014/main" id="{FEA3C98A-3EE5-B146-91EB-A00ABEA43678}"/>
              </a:ext>
            </a:extLst>
          </p:cNvPr>
          <p:cNvSpPr>
            <a:spLocks noGrp="1"/>
          </p:cNvSpPr>
          <p:nvPr>
            <p:ph type="pic" sz="quarter" idx="16"/>
          </p:nvPr>
        </p:nvSpPr>
        <p:spPr>
          <a:xfrm>
            <a:off x="8353176" y="1522145"/>
            <a:ext cx="1573178" cy="1572765"/>
          </a:xfrm>
          <a:prstGeom prst="ellipse">
            <a:avLst/>
          </a:prstGeom>
          <a:solidFill>
            <a:schemeClr val="bg1">
              <a:lumMod val="95000"/>
            </a:schemeClr>
          </a:solidFill>
        </p:spPr>
        <p:txBody>
          <a:bodyPr>
            <a:normAutofit/>
          </a:bodyPr>
          <a:lstStyle>
            <a:lvl1pPr>
              <a:defRPr sz="1051"/>
            </a:lvl1pPr>
          </a:lstStyle>
          <a:p>
            <a:endParaRPr lang="en-US"/>
          </a:p>
        </p:txBody>
      </p:sp>
    </p:spTree>
    <p:extLst>
      <p:ext uri="{BB962C8B-B14F-4D97-AF65-F5344CB8AC3E}">
        <p14:creationId xmlns:p14="http://schemas.microsoft.com/office/powerpoint/2010/main" val="6947195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id="{90B63800-463E-234D-A18D-60B93BDF18C7}"/>
              </a:ext>
            </a:extLst>
          </p:cNvPr>
          <p:cNvSpPr>
            <a:spLocks noGrp="1"/>
          </p:cNvSpPr>
          <p:nvPr>
            <p:ph type="pic" sz="quarter" idx="14"/>
          </p:nvPr>
        </p:nvSpPr>
        <p:spPr>
          <a:xfrm>
            <a:off x="4737825" y="0"/>
            <a:ext cx="7454175" cy="5125101"/>
          </a:xfrm>
          <a:prstGeom prst="rect">
            <a:avLst/>
          </a:prstGeom>
          <a:solidFill>
            <a:schemeClr val="bg1">
              <a:lumMod val="95000"/>
            </a:schemeClr>
          </a:solidFill>
        </p:spPr>
        <p:txBody>
          <a:bodyPr>
            <a:normAutofit/>
          </a:bodyPr>
          <a:lstStyle>
            <a:lvl1pPr>
              <a:defRPr sz="1051"/>
            </a:lvl1pPr>
          </a:lstStyle>
          <a:p>
            <a:endParaRPr lang="en-US"/>
          </a:p>
        </p:txBody>
      </p:sp>
    </p:spTree>
    <p:extLst>
      <p:ext uri="{BB962C8B-B14F-4D97-AF65-F5344CB8AC3E}">
        <p14:creationId xmlns:p14="http://schemas.microsoft.com/office/powerpoint/2010/main" val="561177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52BAB-7DF6-A8D9-C5BC-B45684F6800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6DD80AD6-5FB5-6686-F78C-C815E6FDFA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85699C8-27BE-A8AC-F619-3B34F68209D8}"/>
              </a:ext>
            </a:extLst>
          </p:cNvPr>
          <p:cNvSpPr>
            <a:spLocks noGrp="1"/>
          </p:cNvSpPr>
          <p:nvPr>
            <p:ph type="dt" sz="half" idx="10"/>
          </p:nvPr>
        </p:nvSpPr>
        <p:spPr/>
        <p:txBody>
          <a:bodyPr/>
          <a:lstStyle/>
          <a:p>
            <a:fld id="{E1E5FA48-E583-49AD-852B-337CCF75CCA7}" type="datetimeFigureOut">
              <a:rPr lang="en-CA" smtClean="0"/>
              <a:t>2022-11-30</a:t>
            </a:fld>
            <a:endParaRPr lang="en-CA"/>
          </a:p>
        </p:txBody>
      </p:sp>
      <p:sp>
        <p:nvSpPr>
          <p:cNvPr id="5" name="Footer Placeholder 4">
            <a:extLst>
              <a:ext uri="{FF2B5EF4-FFF2-40B4-BE49-F238E27FC236}">
                <a16:creationId xmlns:a16="http://schemas.microsoft.com/office/drawing/2014/main" id="{D7D90237-A49E-904C-3DD0-7C0FAE14C39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2D4AEBD-8942-FCBA-B9A4-98CEED54A08C}"/>
              </a:ext>
            </a:extLst>
          </p:cNvPr>
          <p:cNvSpPr>
            <a:spLocks noGrp="1"/>
          </p:cNvSpPr>
          <p:nvPr>
            <p:ph type="sldNum" sz="quarter" idx="12"/>
          </p:nvPr>
        </p:nvSpPr>
        <p:spPr/>
        <p:txBody>
          <a:bodyPr/>
          <a:lstStyle/>
          <a:p>
            <a:fld id="{B2BDE1EA-8E9C-4319-865D-C7F9C9E04BD2}" type="slidenum">
              <a:rPr lang="en-CA" smtClean="0"/>
              <a:t>‹#›</a:t>
            </a:fld>
            <a:endParaRPr lang="en-CA"/>
          </a:p>
        </p:txBody>
      </p:sp>
    </p:spTree>
    <p:extLst>
      <p:ext uri="{BB962C8B-B14F-4D97-AF65-F5344CB8AC3E}">
        <p14:creationId xmlns:p14="http://schemas.microsoft.com/office/powerpoint/2010/main" val="32217002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id="{90B63800-463E-234D-A18D-60B93BDF18C7}"/>
              </a:ext>
            </a:extLst>
          </p:cNvPr>
          <p:cNvSpPr>
            <a:spLocks noGrp="1"/>
          </p:cNvSpPr>
          <p:nvPr>
            <p:ph type="pic" sz="quarter" idx="14"/>
          </p:nvPr>
        </p:nvSpPr>
        <p:spPr>
          <a:xfrm>
            <a:off x="0" y="2386773"/>
            <a:ext cx="4064000" cy="2806826"/>
          </a:xfrm>
          <a:prstGeom prst="rect">
            <a:avLst/>
          </a:prstGeom>
          <a:solidFill>
            <a:schemeClr val="bg1">
              <a:lumMod val="95000"/>
            </a:schemeClr>
          </a:solidFill>
        </p:spPr>
        <p:txBody>
          <a:bodyPr>
            <a:normAutofit/>
          </a:bodyPr>
          <a:lstStyle>
            <a:lvl1pPr>
              <a:defRPr sz="1051"/>
            </a:lvl1pPr>
          </a:lstStyle>
          <a:p>
            <a:endParaRPr lang="en-US"/>
          </a:p>
        </p:txBody>
      </p:sp>
      <p:sp>
        <p:nvSpPr>
          <p:cNvPr id="5" name="Picture Placeholder 8">
            <a:extLst>
              <a:ext uri="{FF2B5EF4-FFF2-40B4-BE49-F238E27FC236}">
                <a16:creationId xmlns:a16="http://schemas.microsoft.com/office/drawing/2014/main" id="{CB7E2FF5-34BF-0346-BD10-6391F7594C2B}"/>
              </a:ext>
            </a:extLst>
          </p:cNvPr>
          <p:cNvSpPr>
            <a:spLocks noGrp="1"/>
          </p:cNvSpPr>
          <p:nvPr>
            <p:ph type="pic" sz="quarter" idx="15"/>
          </p:nvPr>
        </p:nvSpPr>
        <p:spPr>
          <a:xfrm>
            <a:off x="8128000" y="2386773"/>
            <a:ext cx="4064000" cy="2806826"/>
          </a:xfrm>
          <a:prstGeom prst="rect">
            <a:avLst/>
          </a:prstGeom>
          <a:solidFill>
            <a:schemeClr val="bg1">
              <a:lumMod val="95000"/>
            </a:schemeClr>
          </a:solidFill>
        </p:spPr>
        <p:txBody>
          <a:bodyPr>
            <a:normAutofit/>
          </a:bodyPr>
          <a:lstStyle>
            <a:lvl1pPr>
              <a:defRPr sz="1051"/>
            </a:lvl1pPr>
          </a:lstStyle>
          <a:p>
            <a:endParaRPr lang="en-US"/>
          </a:p>
        </p:txBody>
      </p:sp>
    </p:spTree>
    <p:extLst>
      <p:ext uri="{BB962C8B-B14F-4D97-AF65-F5344CB8AC3E}">
        <p14:creationId xmlns:p14="http://schemas.microsoft.com/office/powerpoint/2010/main" val="3866075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3B48E-AFBA-2CBE-EE88-7CCE43DBD8D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85827C58-B7EA-601F-0C24-20627382B0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B63ABF3F-9D50-E802-7B22-6B3DFAAFDDC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EF88E7D4-FDBC-4628-1749-8CE656FA390B}"/>
              </a:ext>
            </a:extLst>
          </p:cNvPr>
          <p:cNvSpPr>
            <a:spLocks noGrp="1"/>
          </p:cNvSpPr>
          <p:nvPr>
            <p:ph type="dt" sz="half" idx="10"/>
          </p:nvPr>
        </p:nvSpPr>
        <p:spPr/>
        <p:txBody>
          <a:bodyPr/>
          <a:lstStyle/>
          <a:p>
            <a:fld id="{E1E5FA48-E583-49AD-852B-337CCF75CCA7}" type="datetimeFigureOut">
              <a:rPr lang="en-CA" smtClean="0"/>
              <a:t>2022-11-30</a:t>
            </a:fld>
            <a:endParaRPr lang="en-CA"/>
          </a:p>
        </p:txBody>
      </p:sp>
      <p:sp>
        <p:nvSpPr>
          <p:cNvPr id="6" name="Footer Placeholder 5">
            <a:extLst>
              <a:ext uri="{FF2B5EF4-FFF2-40B4-BE49-F238E27FC236}">
                <a16:creationId xmlns:a16="http://schemas.microsoft.com/office/drawing/2014/main" id="{857EA4D7-AE7C-2601-A9AB-C79E976C9C8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4957FB97-A88D-0559-EF17-650D3916312F}"/>
              </a:ext>
            </a:extLst>
          </p:cNvPr>
          <p:cNvSpPr>
            <a:spLocks noGrp="1"/>
          </p:cNvSpPr>
          <p:nvPr>
            <p:ph type="sldNum" sz="quarter" idx="12"/>
          </p:nvPr>
        </p:nvSpPr>
        <p:spPr/>
        <p:txBody>
          <a:bodyPr/>
          <a:lstStyle/>
          <a:p>
            <a:fld id="{B2BDE1EA-8E9C-4319-865D-C7F9C9E04BD2}" type="slidenum">
              <a:rPr lang="en-CA" smtClean="0"/>
              <a:t>‹#›</a:t>
            </a:fld>
            <a:endParaRPr lang="en-CA"/>
          </a:p>
        </p:txBody>
      </p:sp>
    </p:spTree>
    <p:extLst>
      <p:ext uri="{BB962C8B-B14F-4D97-AF65-F5344CB8AC3E}">
        <p14:creationId xmlns:p14="http://schemas.microsoft.com/office/powerpoint/2010/main" val="3494978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8D53B-A179-A115-A8FD-6C3E09C2D5BD}"/>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526E308-DEFA-69CB-860C-70122EED86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B69AF3-6377-7D7E-F94C-FA306CEE4B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0024C856-92BC-E802-34C7-A4256CE25F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A9A701A-1D2B-0432-0494-A62F1833FE6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42D5EEF7-B78B-97DC-9FF5-175E179221F9}"/>
              </a:ext>
            </a:extLst>
          </p:cNvPr>
          <p:cNvSpPr>
            <a:spLocks noGrp="1"/>
          </p:cNvSpPr>
          <p:nvPr>
            <p:ph type="dt" sz="half" idx="10"/>
          </p:nvPr>
        </p:nvSpPr>
        <p:spPr/>
        <p:txBody>
          <a:bodyPr/>
          <a:lstStyle/>
          <a:p>
            <a:fld id="{E1E5FA48-E583-49AD-852B-337CCF75CCA7}" type="datetimeFigureOut">
              <a:rPr lang="en-CA" smtClean="0"/>
              <a:t>2022-11-30</a:t>
            </a:fld>
            <a:endParaRPr lang="en-CA"/>
          </a:p>
        </p:txBody>
      </p:sp>
      <p:sp>
        <p:nvSpPr>
          <p:cNvPr id="8" name="Footer Placeholder 7">
            <a:extLst>
              <a:ext uri="{FF2B5EF4-FFF2-40B4-BE49-F238E27FC236}">
                <a16:creationId xmlns:a16="http://schemas.microsoft.com/office/drawing/2014/main" id="{660869F8-30C1-E3A1-82D9-99F4916DA964}"/>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1E81A6BE-168F-A3B1-B1C4-2F26452A97C0}"/>
              </a:ext>
            </a:extLst>
          </p:cNvPr>
          <p:cNvSpPr>
            <a:spLocks noGrp="1"/>
          </p:cNvSpPr>
          <p:nvPr>
            <p:ph type="sldNum" sz="quarter" idx="12"/>
          </p:nvPr>
        </p:nvSpPr>
        <p:spPr/>
        <p:txBody>
          <a:bodyPr/>
          <a:lstStyle/>
          <a:p>
            <a:fld id="{B2BDE1EA-8E9C-4319-865D-C7F9C9E04BD2}" type="slidenum">
              <a:rPr lang="en-CA" smtClean="0"/>
              <a:t>‹#›</a:t>
            </a:fld>
            <a:endParaRPr lang="en-CA"/>
          </a:p>
        </p:txBody>
      </p:sp>
    </p:spTree>
    <p:extLst>
      <p:ext uri="{BB962C8B-B14F-4D97-AF65-F5344CB8AC3E}">
        <p14:creationId xmlns:p14="http://schemas.microsoft.com/office/powerpoint/2010/main" val="2282743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46207-3551-2096-3D89-6C123A6A1981}"/>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ABC072A0-5715-E112-15C7-F7B2BB76EF38}"/>
              </a:ext>
            </a:extLst>
          </p:cNvPr>
          <p:cNvSpPr>
            <a:spLocks noGrp="1"/>
          </p:cNvSpPr>
          <p:nvPr>
            <p:ph type="dt" sz="half" idx="10"/>
          </p:nvPr>
        </p:nvSpPr>
        <p:spPr/>
        <p:txBody>
          <a:bodyPr/>
          <a:lstStyle/>
          <a:p>
            <a:fld id="{E1E5FA48-E583-49AD-852B-337CCF75CCA7}" type="datetimeFigureOut">
              <a:rPr lang="en-CA" smtClean="0"/>
              <a:t>2022-11-30</a:t>
            </a:fld>
            <a:endParaRPr lang="en-CA"/>
          </a:p>
        </p:txBody>
      </p:sp>
      <p:sp>
        <p:nvSpPr>
          <p:cNvPr id="4" name="Footer Placeholder 3">
            <a:extLst>
              <a:ext uri="{FF2B5EF4-FFF2-40B4-BE49-F238E27FC236}">
                <a16:creationId xmlns:a16="http://schemas.microsoft.com/office/drawing/2014/main" id="{8F069419-1013-F0D3-3D60-55294851F24B}"/>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C2895EE2-DA03-AAD1-461E-244DF9B19361}"/>
              </a:ext>
            </a:extLst>
          </p:cNvPr>
          <p:cNvSpPr>
            <a:spLocks noGrp="1"/>
          </p:cNvSpPr>
          <p:nvPr>
            <p:ph type="sldNum" sz="quarter" idx="12"/>
          </p:nvPr>
        </p:nvSpPr>
        <p:spPr/>
        <p:txBody>
          <a:bodyPr/>
          <a:lstStyle/>
          <a:p>
            <a:fld id="{B2BDE1EA-8E9C-4319-865D-C7F9C9E04BD2}" type="slidenum">
              <a:rPr lang="en-CA" smtClean="0"/>
              <a:t>‹#›</a:t>
            </a:fld>
            <a:endParaRPr lang="en-CA"/>
          </a:p>
        </p:txBody>
      </p:sp>
    </p:spTree>
    <p:extLst>
      <p:ext uri="{BB962C8B-B14F-4D97-AF65-F5344CB8AC3E}">
        <p14:creationId xmlns:p14="http://schemas.microsoft.com/office/powerpoint/2010/main" val="282251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FD7777-C3EC-BF29-333F-044EBE107C89}"/>
              </a:ext>
            </a:extLst>
          </p:cNvPr>
          <p:cNvSpPr>
            <a:spLocks noGrp="1"/>
          </p:cNvSpPr>
          <p:nvPr>
            <p:ph type="dt" sz="half" idx="10"/>
          </p:nvPr>
        </p:nvSpPr>
        <p:spPr/>
        <p:txBody>
          <a:bodyPr/>
          <a:lstStyle/>
          <a:p>
            <a:fld id="{E1E5FA48-E583-49AD-852B-337CCF75CCA7}" type="datetimeFigureOut">
              <a:rPr lang="en-CA" smtClean="0"/>
              <a:t>2022-11-30</a:t>
            </a:fld>
            <a:endParaRPr lang="en-CA"/>
          </a:p>
        </p:txBody>
      </p:sp>
      <p:sp>
        <p:nvSpPr>
          <p:cNvPr id="3" name="Footer Placeholder 2">
            <a:extLst>
              <a:ext uri="{FF2B5EF4-FFF2-40B4-BE49-F238E27FC236}">
                <a16:creationId xmlns:a16="http://schemas.microsoft.com/office/drawing/2014/main" id="{F1D2D15B-0066-8FB9-8306-B6AAFA17EB84}"/>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10E5E0FD-2DC7-0302-DD23-69CCDD1DB440}"/>
              </a:ext>
            </a:extLst>
          </p:cNvPr>
          <p:cNvSpPr>
            <a:spLocks noGrp="1"/>
          </p:cNvSpPr>
          <p:nvPr>
            <p:ph type="sldNum" sz="quarter" idx="12"/>
          </p:nvPr>
        </p:nvSpPr>
        <p:spPr/>
        <p:txBody>
          <a:bodyPr/>
          <a:lstStyle/>
          <a:p>
            <a:fld id="{B2BDE1EA-8E9C-4319-865D-C7F9C9E04BD2}" type="slidenum">
              <a:rPr lang="en-CA" smtClean="0"/>
              <a:t>‹#›</a:t>
            </a:fld>
            <a:endParaRPr lang="en-CA"/>
          </a:p>
        </p:txBody>
      </p:sp>
    </p:spTree>
    <p:extLst>
      <p:ext uri="{BB962C8B-B14F-4D97-AF65-F5344CB8AC3E}">
        <p14:creationId xmlns:p14="http://schemas.microsoft.com/office/powerpoint/2010/main" val="3931558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8E204-8A8F-2501-ABCB-ECCF74EE80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F460160D-1605-9238-4039-218415D995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17DAB42C-3D65-8BD4-9155-CDCD11C6B7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5E803C-0E8C-F15A-5F14-6B89953B1B91}"/>
              </a:ext>
            </a:extLst>
          </p:cNvPr>
          <p:cNvSpPr>
            <a:spLocks noGrp="1"/>
          </p:cNvSpPr>
          <p:nvPr>
            <p:ph type="dt" sz="half" idx="10"/>
          </p:nvPr>
        </p:nvSpPr>
        <p:spPr/>
        <p:txBody>
          <a:bodyPr/>
          <a:lstStyle/>
          <a:p>
            <a:fld id="{E1E5FA48-E583-49AD-852B-337CCF75CCA7}" type="datetimeFigureOut">
              <a:rPr lang="en-CA" smtClean="0"/>
              <a:t>2022-11-30</a:t>
            </a:fld>
            <a:endParaRPr lang="en-CA"/>
          </a:p>
        </p:txBody>
      </p:sp>
      <p:sp>
        <p:nvSpPr>
          <p:cNvPr id="6" name="Footer Placeholder 5">
            <a:extLst>
              <a:ext uri="{FF2B5EF4-FFF2-40B4-BE49-F238E27FC236}">
                <a16:creationId xmlns:a16="http://schemas.microsoft.com/office/drawing/2014/main" id="{57E9BE73-3D2A-FBCD-D31B-AE004E21B712}"/>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DEB53B10-2E74-281E-84BF-CD2585C31688}"/>
              </a:ext>
            </a:extLst>
          </p:cNvPr>
          <p:cNvSpPr>
            <a:spLocks noGrp="1"/>
          </p:cNvSpPr>
          <p:nvPr>
            <p:ph type="sldNum" sz="quarter" idx="12"/>
          </p:nvPr>
        </p:nvSpPr>
        <p:spPr/>
        <p:txBody>
          <a:bodyPr/>
          <a:lstStyle/>
          <a:p>
            <a:fld id="{B2BDE1EA-8E9C-4319-865D-C7F9C9E04BD2}" type="slidenum">
              <a:rPr lang="en-CA" smtClean="0"/>
              <a:t>‹#›</a:t>
            </a:fld>
            <a:endParaRPr lang="en-CA"/>
          </a:p>
        </p:txBody>
      </p:sp>
    </p:spTree>
    <p:extLst>
      <p:ext uri="{BB962C8B-B14F-4D97-AF65-F5344CB8AC3E}">
        <p14:creationId xmlns:p14="http://schemas.microsoft.com/office/powerpoint/2010/main" val="3896332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18CE-428C-5C0D-2A18-B4F9C0DED9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89FA525F-2F44-C53E-B3F1-353DD26F33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C541024D-52F3-3EC4-C35B-EC4109E90C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D65225-EB38-30AB-A328-CFA26D6B7132}"/>
              </a:ext>
            </a:extLst>
          </p:cNvPr>
          <p:cNvSpPr>
            <a:spLocks noGrp="1"/>
          </p:cNvSpPr>
          <p:nvPr>
            <p:ph type="dt" sz="half" idx="10"/>
          </p:nvPr>
        </p:nvSpPr>
        <p:spPr/>
        <p:txBody>
          <a:bodyPr/>
          <a:lstStyle/>
          <a:p>
            <a:fld id="{E1E5FA48-E583-49AD-852B-337CCF75CCA7}" type="datetimeFigureOut">
              <a:rPr lang="en-CA" smtClean="0"/>
              <a:t>2022-11-30</a:t>
            </a:fld>
            <a:endParaRPr lang="en-CA"/>
          </a:p>
        </p:txBody>
      </p:sp>
      <p:sp>
        <p:nvSpPr>
          <p:cNvPr id="6" name="Footer Placeholder 5">
            <a:extLst>
              <a:ext uri="{FF2B5EF4-FFF2-40B4-BE49-F238E27FC236}">
                <a16:creationId xmlns:a16="http://schemas.microsoft.com/office/drawing/2014/main" id="{C09A1E25-70AE-4444-6D01-4D6F8AEFE2CF}"/>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3D1AEAC-6A61-CF40-9489-163062157311}"/>
              </a:ext>
            </a:extLst>
          </p:cNvPr>
          <p:cNvSpPr>
            <a:spLocks noGrp="1"/>
          </p:cNvSpPr>
          <p:nvPr>
            <p:ph type="sldNum" sz="quarter" idx="12"/>
          </p:nvPr>
        </p:nvSpPr>
        <p:spPr/>
        <p:txBody>
          <a:bodyPr/>
          <a:lstStyle/>
          <a:p>
            <a:fld id="{B2BDE1EA-8E9C-4319-865D-C7F9C9E04BD2}" type="slidenum">
              <a:rPr lang="en-CA" smtClean="0"/>
              <a:t>‹#›</a:t>
            </a:fld>
            <a:endParaRPr lang="en-CA"/>
          </a:p>
        </p:txBody>
      </p:sp>
    </p:spTree>
    <p:extLst>
      <p:ext uri="{BB962C8B-B14F-4D97-AF65-F5344CB8AC3E}">
        <p14:creationId xmlns:p14="http://schemas.microsoft.com/office/powerpoint/2010/main" val="3161641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C3FF1CA-77A0-1615-34D7-249CD3884E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2C7389C0-100F-BB4C-7EAD-CF4E9AAA24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EE882DB-ED1C-E959-114B-2191B6465E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E5FA48-E583-49AD-852B-337CCF75CCA7}" type="datetimeFigureOut">
              <a:rPr lang="en-CA" smtClean="0"/>
              <a:t>2022-11-30</a:t>
            </a:fld>
            <a:endParaRPr lang="en-CA"/>
          </a:p>
        </p:txBody>
      </p:sp>
      <p:sp>
        <p:nvSpPr>
          <p:cNvPr id="5" name="Footer Placeholder 4">
            <a:extLst>
              <a:ext uri="{FF2B5EF4-FFF2-40B4-BE49-F238E27FC236}">
                <a16:creationId xmlns:a16="http://schemas.microsoft.com/office/drawing/2014/main" id="{9C8EB37D-9DB1-84B6-80F6-529B005E3C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37C3E8E3-0F28-E401-74EE-D713EBCF7C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BDE1EA-8E9C-4319-865D-C7F9C9E04BD2}" type="slidenum">
              <a:rPr lang="en-CA" smtClean="0"/>
              <a:t>‹#›</a:t>
            </a:fld>
            <a:endParaRPr lang="en-CA"/>
          </a:p>
        </p:txBody>
      </p:sp>
    </p:spTree>
    <p:extLst>
      <p:ext uri="{BB962C8B-B14F-4D97-AF65-F5344CB8AC3E}">
        <p14:creationId xmlns:p14="http://schemas.microsoft.com/office/powerpoint/2010/main" val="606174900"/>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68" r:id="rId6"/>
    <p:sldLayoutId id="2147483674" r:id="rId7"/>
    <p:sldLayoutId id="2147483675" r:id="rId8"/>
    <p:sldLayoutId id="2147483676" r:id="rId9"/>
    <p:sldLayoutId id="2147483677" r:id="rId10"/>
    <p:sldLayoutId id="2147483678" r:id="rId11"/>
    <p:sldLayoutId id="2147483679" r:id="rId12"/>
    <p:sldLayoutId id="2147483680"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CEBBBA-5365-4945-80A4-7DDB3699FE9B}"/>
              </a:ext>
            </a:extLst>
          </p:cNvPr>
          <p:cNvSpPr>
            <a:spLocks noGrp="1"/>
          </p:cNvSpPr>
          <p:nvPr>
            <p:ph type="title"/>
          </p:nvPr>
        </p:nvSpPr>
        <p:spPr>
          <a:xfrm>
            <a:off x="1777482" y="365126"/>
            <a:ext cx="8637037" cy="881784"/>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1FA3DAA-4391-9B4B-A9DF-F310C9871B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 name="Group 3">
            <a:extLst>
              <a:ext uri="{FF2B5EF4-FFF2-40B4-BE49-F238E27FC236}">
                <a16:creationId xmlns:a16="http://schemas.microsoft.com/office/drawing/2014/main" id="{F173AA9A-AF37-CA99-B3B9-4E3B97D79799}"/>
              </a:ext>
            </a:extLst>
          </p:cNvPr>
          <p:cNvGrpSpPr/>
          <p:nvPr userDrawn="1"/>
        </p:nvGrpSpPr>
        <p:grpSpPr>
          <a:xfrm>
            <a:off x="5777204" y="258271"/>
            <a:ext cx="637593" cy="73201"/>
            <a:chOff x="9261232" y="2157046"/>
            <a:chExt cx="14091136" cy="1617785"/>
          </a:xfrm>
        </p:grpSpPr>
        <p:sp>
          <p:nvSpPr>
            <p:cNvPr id="5" name="Oval 4">
              <a:extLst>
                <a:ext uri="{FF2B5EF4-FFF2-40B4-BE49-F238E27FC236}">
                  <a16:creationId xmlns:a16="http://schemas.microsoft.com/office/drawing/2014/main" id="{CD1F71AB-957C-A527-304F-2DDF848AB0B1}"/>
                </a:ext>
              </a:extLst>
            </p:cNvPr>
            <p:cNvSpPr/>
            <p:nvPr/>
          </p:nvSpPr>
          <p:spPr>
            <a:xfrm>
              <a:off x="9261232" y="2157046"/>
              <a:ext cx="1617780" cy="161778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Oval 5">
              <a:extLst>
                <a:ext uri="{FF2B5EF4-FFF2-40B4-BE49-F238E27FC236}">
                  <a16:creationId xmlns:a16="http://schemas.microsoft.com/office/drawing/2014/main" id="{5D652F31-1066-CBB6-6F32-090F6D981E2D}"/>
                </a:ext>
              </a:extLst>
            </p:cNvPr>
            <p:cNvSpPr/>
            <p:nvPr/>
          </p:nvSpPr>
          <p:spPr>
            <a:xfrm>
              <a:off x="12379571" y="2157046"/>
              <a:ext cx="1617780" cy="1617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 name="Oval 6">
              <a:extLst>
                <a:ext uri="{FF2B5EF4-FFF2-40B4-BE49-F238E27FC236}">
                  <a16:creationId xmlns:a16="http://schemas.microsoft.com/office/drawing/2014/main" id="{33337C84-CF65-1F71-D2C2-FED1D2598E47}"/>
                </a:ext>
              </a:extLst>
            </p:cNvPr>
            <p:cNvSpPr/>
            <p:nvPr/>
          </p:nvSpPr>
          <p:spPr>
            <a:xfrm>
              <a:off x="15497910" y="2157046"/>
              <a:ext cx="1617780" cy="16177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 name="Oval 7">
              <a:extLst>
                <a:ext uri="{FF2B5EF4-FFF2-40B4-BE49-F238E27FC236}">
                  <a16:creationId xmlns:a16="http://schemas.microsoft.com/office/drawing/2014/main" id="{99FA9CFA-7CA5-F96F-B52D-F3EA2D12A791}"/>
                </a:ext>
              </a:extLst>
            </p:cNvPr>
            <p:cNvSpPr/>
            <p:nvPr/>
          </p:nvSpPr>
          <p:spPr>
            <a:xfrm>
              <a:off x="18616249" y="2157046"/>
              <a:ext cx="1617780" cy="16177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Oval 8">
              <a:extLst>
                <a:ext uri="{FF2B5EF4-FFF2-40B4-BE49-F238E27FC236}">
                  <a16:creationId xmlns:a16="http://schemas.microsoft.com/office/drawing/2014/main" id="{1146F7AB-F34E-7611-6CB6-8A8B23AD4872}"/>
                </a:ext>
              </a:extLst>
            </p:cNvPr>
            <p:cNvSpPr/>
            <p:nvPr/>
          </p:nvSpPr>
          <p:spPr>
            <a:xfrm>
              <a:off x="21734588" y="2157046"/>
              <a:ext cx="1617780" cy="161778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sp>
        <p:nvSpPr>
          <p:cNvPr id="10" name="Slide Number Placeholder 6">
            <a:extLst>
              <a:ext uri="{FF2B5EF4-FFF2-40B4-BE49-F238E27FC236}">
                <a16:creationId xmlns:a16="http://schemas.microsoft.com/office/drawing/2014/main" id="{EA065860-97E4-649A-8528-48C9F8E4E4E5}"/>
              </a:ext>
            </a:extLst>
          </p:cNvPr>
          <p:cNvSpPr txBox="1">
            <a:spLocks/>
          </p:cNvSpPr>
          <p:nvPr userDrawn="1"/>
        </p:nvSpPr>
        <p:spPr>
          <a:xfrm>
            <a:off x="11790947" y="6641479"/>
            <a:ext cx="401053" cy="216521"/>
          </a:xfrm>
          <a:prstGeom prst="rect">
            <a:avLst/>
          </a:prstGeom>
          <a:solidFill>
            <a:srgbClr val="11273B"/>
          </a:solidFill>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92909CC-8040-4ADA-8F11-CC9F2E2F2377}" type="slidenum">
              <a:rPr lang="en-CA" sz="800" smtClean="0">
                <a:solidFill>
                  <a:schemeClr val="bg1"/>
                </a:solidFill>
                <a:latin typeface="Arial Black" panose="020B0A04020102020204" pitchFamily="34" charset="0"/>
              </a:rPr>
              <a:pPr algn="ctr"/>
              <a:t>‹#›</a:t>
            </a:fld>
            <a:endParaRPr lang="en-CA" sz="800">
              <a:solidFill>
                <a:schemeClr val="bg1"/>
              </a:solidFill>
              <a:latin typeface="Arial Black" panose="020B0A04020102020204" pitchFamily="34" charset="0"/>
            </a:endParaRPr>
          </a:p>
        </p:txBody>
      </p:sp>
    </p:spTree>
    <p:extLst>
      <p:ext uri="{BB962C8B-B14F-4D97-AF65-F5344CB8AC3E}">
        <p14:creationId xmlns:p14="http://schemas.microsoft.com/office/powerpoint/2010/main" val="1240047260"/>
      </p:ext>
    </p:extLst>
  </p:cSld>
  <p:clrMap bg1="lt1" tx1="dk1" bg2="lt2" tx2="dk2" accent1="accent1" accent2="accent2" accent3="accent3" accent4="accent4" accent5="accent5" accent6="accent6" hlink="hlink" folHlink="folHlink"/>
  <p:sldLayoutIdLst>
    <p:sldLayoutId id="2147483654" r:id="rId1"/>
    <p:sldLayoutId id="2147483649" r:id="rId2"/>
    <p:sldLayoutId id="2147483650" r:id="rId3"/>
    <p:sldLayoutId id="2147483651" r:id="rId4"/>
    <p:sldLayoutId id="2147483652" r:id="rId5"/>
    <p:sldLayoutId id="2147483653"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5" r:id="rId16"/>
    <p:sldLayoutId id="2147483666" r:id="rId17"/>
  </p:sldLayoutIdLst>
  <p:hf sldNum="0" hdr="0" ftr="0" dt="0"/>
  <p:txStyles>
    <p:titleStyle>
      <a:lvl1pPr algn="ctr"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peoplematters.in/article/hiring/cyber-security-jobs-now-at-premium-as-india-goes-digital-17150" TargetMode="External"/><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svg"/><Relationship Id="rId2" Type="http://schemas.openxmlformats.org/officeDocument/2006/relationships/notesSlide" Target="../notesSlides/notesSlide4.xml"/><Relationship Id="rId1" Type="http://schemas.openxmlformats.org/officeDocument/2006/relationships/slideLayout" Target="../slideLayouts/slideLayout20.xml"/><Relationship Id="rId6" Type="http://schemas.openxmlformats.org/officeDocument/2006/relationships/image" Target="../media/image15.sv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svg"/><Relationship Id="rId9" Type="http://schemas.openxmlformats.org/officeDocument/2006/relationships/image" Target="../media/image18.png"/><Relationship Id="rId14" Type="http://schemas.openxmlformats.org/officeDocument/2006/relationships/image" Target="../media/image23.sv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5.sv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XyohyJ1meoo?feature=oembed" TargetMode="External"/><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8.xml"/><Relationship Id="rId1" Type="http://schemas.openxmlformats.org/officeDocument/2006/relationships/slideLayout" Target="../slideLayouts/slideLayout28.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uadroTexto 350">
            <a:extLst>
              <a:ext uri="{FF2B5EF4-FFF2-40B4-BE49-F238E27FC236}">
                <a16:creationId xmlns:a16="http://schemas.microsoft.com/office/drawing/2014/main" id="{2D612A41-0AFD-4849-B1EC-F00EF09FF075}"/>
              </a:ext>
            </a:extLst>
          </p:cNvPr>
          <p:cNvSpPr txBox="1"/>
          <p:nvPr/>
        </p:nvSpPr>
        <p:spPr>
          <a:xfrm>
            <a:off x="678419" y="1194919"/>
            <a:ext cx="3379044" cy="3046988"/>
          </a:xfrm>
          <a:prstGeom prst="rect">
            <a:avLst/>
          </a:prstGeom>
          <a:noFill/>
        </p:spPr>
        <p:txBody>
          <a:bodyPr wrap="square" rtlCol="0">
            <a:spAutoFit/>
          </a:bodyPr>
          <a:lstStyle/>
          <a:p>
            <a:r>
              <a:rPr lang="en-US" sz="4800" b="1">
                <a:solidFill>
                  <a:schemeClr val="bg1"/>
                </a:solidFill>
                <a:latin typeface="+mj-lt"/>
                <a:ea typeface="Lato Heavy" charset="0"/>
                <a:cs typeface="Poppins" pitchFamily="2" charset="77"/>
              </a:rPr>
              <a:t>Energy &amp; Mines Digital Trust </a:t>
            </a:r>
          </a:p>
        </p:txBody>
      </p:sp>
      <p:sp>
        <p:nvSpPr>
          <p:cNvPr id="94" name="Rectangle 93">
            <a:extLst>
              <a:ext uri="{FF2B5EF4-FFF2-40B4-BE49-F238E27FC236}">
                <a16:creationId xmlns:a16="http://schemas.microsoft.com/office/drawing/2014/main" id="{F3237689-5E56-EF4D-B981-A34D9D1D541F}"/>
              </a:ext>
            </a:extLst>
          </p:cNvPr>
          <p:cNvSpPr/>
          <p:nvPr/>
        </p:nvSpPr>
        <p:spPr>
          <a:xfrm>
            <a:off x="4738179" y="5125102"/>
            <a:ext cx="7452233" cy="17328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mj-lt"/>
            </a:endParaRPr>
          </a:p>
        </p:txBody>
      </p:sp>
      <p:sp>
        <p:nvSpPr>
          <p:cNvPr id="13" name="TextBox 12">
            <a:extLst>
              <a:ext uri="{FF2B5EF4-FFF2-40B4-BE49-F238E27FC236}">
                <a16:creationId xmlns:a16="http://schemas.microsoft.com/office/drawing/2014/main" id="{16D8F935-1E90-B84E-BD32-9FEC3112AABA}"/>
              </a:ext>
            </a:extLst>
          </p:cNvPr>
          <p:cNvSpPr txBox="1"/>
          <p:nvPr/>
        </p:nvSpPr>
        <p:spPr>
          <a:xfrm>
            <a:off x="9602788" y="-718457"/>
            <a:ext cx="184731" cy="230832"/>
          </a:xfrm>
          <a:prstGeom prst="rect">
            <a:avLst/>
          </a:prstGeom>
          <a:noFill/>
        </p:spPr>
        <p:txBody>
          <a:bodyPr wrap="none" rtlCol="0">
            <a:spAutoFit/>
          </a:bodyPr>
          <a:lstStyle/>
          <a:p>
            <a:endParaRPr lang="en-US" sz="900">
              <a:latin typeface="+mj-lt"/>
            </a:endParaRPr>
          </a:p>
        </p:txBody>
      </p:sp>
      <p:sp>
        <p:nvSpPr>
          <p:cNvPr id="4" name="Rectangle 3">
            <a:extLst>
              <a:ext uri="{FF2B5EF4-FFF2-40B4-BE49-F238E27FC236}">
                <a16:creationId xmlns:a16="http://schemas.microsoft.com/office/drawing/2014/main" id="{139F03B9-67CA-C749-8E58-0C3E7539EBCF}"/>
              </a:ext>
            </a:extLst>
          </p:cNvPr>
          <p:cNvSpPr/>
          <p:nvPr/>
        </p:nvSpPr>
        <p:spPr>
          <a:xfrm>
            <a:off x="1233" y="0"/>
            <a:ext cx="5038358" cy="6702136"/>
          </a:xfrm>
          <a:prstGeom prst="rect">
            <a:avLst/>
          </a:prstGeom>
          <a:solidFill>
            <a:srgbClr val="234075"/>
          </a:solidFill>
          <a:ln>
            <a:solidFill>
              <a:srgbClr val="234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mj-lt"/>
            </a:endParaRPr>
          </a:p>
        </p:txBody>
      </p:sp>
      <p:pic>
        <p:nvPicPr>
          <p:cNvPr id="34" name="Picture Placeholder 33">
            <a:extLst>
              <a:ext uri="{FF2B5EF4-FFF2-40B4-BE49-F238E27FC236}">
                <a16:creationId xmlns:a16="http://schemas.microsoft.com/office/drawing/2014/main" id="{F265F82A-C85E-AF4B-AF48-71A6ED38FECA}"/>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 uri="{837473B0-CC2E-450A-ABE3-18F120FF3D39}">
                <a1611:picAttrSrcUrl xmlns:a1611="http://schemas.microsoft.com/office/drawing/2016/11/main" r:id="rId3"/>
              </a:ext>
            </a:extLst>
          </a:blip>
          <a:srcRect/>
          <a:stretch/>
        </p:blipFill>
        <p:spPr>
          <a:xfrm>
            <a:off x="4956464" y="0"/>
            <a:ext cx="7235536" cy="5125101"/>
          </a:xfrm>
        </p:spPr>
      </p:pic>
      <p:pic>
        <p:nvPicPr>
          <p:cNvPr id="40" name="Picture 39" descr="Text&#10;&#10;Description automatically generated">
            <a:extLst>
              <a:ext uri="{FF2B5EF4-FFF2-40B4-BE49-F238E27FC236}">
                <a16:creationId xmlns:a16="http://schemas.microsoft.com/office/drawing/2014/main" id="{CC8BBF91-2079-2826-20CE-A61BADEFEA0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94218" y="5470069"/>
            <a:ext cx="4241567" cy="1042962"/>
          </a:xfrm>
          <a:prstGeom prst="rect">
            <a:avLst/>
          </a:prstGeom>
        </p:spPr>
      </p:pic>
      <p:sp>
        <p:nvSpPr>
          <p:cNvPr id="7" name="Rectangle 6">
            <a:extLst>
              <a:ext uri="{FF2B5EF4-FFF2-40B4-BE49-F238E27FC236}">
                <a16:creationId xmlns:a16="http://schemas.microsoft.com/office/drawing/2014/main" id="{C4DF151F-AF87-D8C6-1707-4D1C3B7280B2}"/>
              </a:ext>
            </a:extLst>
          </p:cNvPr>
          <p:cNvSpPr/>
          <p:nvPr/>
        </p:nvSpPr>
        <p:spPr>
          <a:xfrm>
            <a:off x="-355" y="5125101"/>
            <a:ext cx="5961096" cy="17328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mj-lt"/>
            </a:endParaRPr>
          </a:p>
        </p:txBody>
      </p:sp>
      <p:pic>
        <p:nvPicPr>
          <p:cNvPr id="9" name="Picture 8" descr="A picture containing qr code&#10;&#10;Description automatically generated">
            <a:extLst>
              <a:ext uri="{FF2B5EF4-FFF2-40B4-BE49-F238E27FC236}">
                <a16:creationId xmlns:a16="http://schemas.microsoft.com/office/drawing/2014/main" id="{10163AF0-19CA-3039-0677-C4E4C02BC9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8435" y="5707319"/>
            <a:ext cx="4564888" cy="715166"/>
          </a:xfrm>
          <a:prstGeom prst="rect">
            <a:avLst/>
          </a:prstGeom>
        </p:spPr>
      </p:pic>
      <p:sp>
        <p:nvSpPr>
          <p:cNvPr id="10" name="CuadroTexto 350">
            <a:extLst>
              <a:ext uri="{FF2B5EF4-FFF2-40B4-BE49-F238E27FC236}">
                <a16:creationId xmlns:a16="http://schemas.microsoft.com/office/drawing/2014/main" id="{79A262C1-D7EF-6532-B470-6984463601C9}"/>
              </a:ext>
            </a:extLst>
          </p:cNvPr>
          <p:cNvSpPr txBox="1"/>
          <p:nvPr/>
        </p:nvSpPr>
        <p:spPr>
          <a:xfrm>
            <a:off x="674412" y="731161"/>
            <a:ext cx="3755525" cy="4093428"/>
          </a:xfrm>
          <a:prstGeom prst="rect">
            <a:avLst/>
          </a:prstGeom>
          <a:noFill/>
        </p:spPr>
        <p:txBody>
          <a:bodyPr wrap="square" lIns="91440" tIns="45720" rIns="91440" bIns="45720" rtlCol="0" anchor="t">
            <a:spAutoFit/>
          </a:bodyPr>
          <a:lstStyle/>
          <a:p>
            <a:r>
              <a:rPr lang="en-US" sz="3600" b="1" dirty="0">
                <a:solidFill>
                  <a:schemeClr val="bg1"/>
                </a:solidFill>
                <a:latin typeface="BC Sans"/>
                <a:ea typeface="Lato Heavy" charset="0"/>
                <a:cs typeface="Poppins"/>
              </a:rPr>
              <a:t>Energy &amp; Mines Digital Trust</a:t>
            </a:r>
          </a:p>
          <a:p>
            <a:br>
              <a:rPr lang="en-US" sz="2800" dirty="0">
                <a:latin typeface="BC Sans"/>
                <a:ea typeface="+mn-lt"/>
                <a:cs typeface="+mn-lt"/>
              </a:rPr>
            </a:br>
            <a:r>
              <a:rPr lang="en-US" sz="2800" dirty="0">
                <a:solidFill>
                  <a:schemeClr val="bg1"/>
                </a:solidFill>
                <a:latin typeface="BC Sans"/>
                <a:ea typeface="+mn-lt"/>
                <a:cs typeface="+mn-lt"/>
              </a:rPr>
              <a:t>Digital Credentials for Organizational Identities in the </a:t>
            </a:r>
            <a:endParaRPr lang="en-US">
              <a:solidFill>
                <a:schemeClr val="bg1"/>
              </a:solidFill>
              <a:latin typeface="BC Sans"/>
              <a:ea typeface="+mn-lt"/>
              <a:cs typeface="+mn-lt"/>
            </a:endParaRPr>
          </a:p>
          <a:p>
            <a:r>
              <a:rPr lang="en-US" sz="2800" dirty="0">
                <a:solidFill>
                  <a:schemeClr val="bg1"/>
                </a:solidFill>
                <a:latin typeface="BC Sans"/>
                <a:ea typeface="+mn-lt"/>
                <a:cs typeface="+mn-lt"/>
              </a:rPr>
              <a:t>Natural Resource Sector</a:t>
            </a:r>
            <a:endParaRPr lang="en-US" dirty="0">
              <a:solidFill>
                <a:schemeClr val="bg1"/>
              </a:solidFill>
              <a:latin typeface="BC Sans"/>
              <a:cs typeface="Calibri"/>
            </a:endParaRPr>
          </a:p>
          <a:p>
            <a:endParaRPr lang="en-US" sz="2800">
              <a:solidFill>
                <a:schemeClr val="bg1"/>
              </a:solidFill>
              <a:latin typeface="Calibri"/>
              <a:ea typeface="Lato Heavy" charset="0"/>
              <a:cs typeface="Calibri"/>
            </a:endParaRPr>
          </a:p>
          <a:p>
            <a:r>
              <a:rPr lang="en-US" sz="2000" b="1" dirty="0">
                <a:solidFill>
                  <a:schemeClr val="bg1"/>
                </a:solidFill>
                <a:latin typeface="+mj-lt"/>
                <a:ea typeface="Lato Heavy" charset="0"/>
                <a:cs typeface="Poppins"/>
              </a:rPr>
              <a:t>December 1, 2022</a:t>
            </a:r>
          </a:p>
        </p:txBody>
      </p:sp>
    </p:spTree>
    <p:extLst>
      <p:ext uri="{BB962C8B-B14F-4D97-AF65-F5344CB8AC3E}">
        <p14:creationId xmlns:p14="http://schemas.microsoft.com/office/powerpoint/2010/main" val="1796788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1D4C3D9E-F514-A394-F129-E1CB7FA6ABFA}"/>
              </a:ext>
            </a:extLst>
          </p:cNvPr>
          <p:cNvSpPr/>
          <p:nvPr/>
        </p:nvSpPr>
        <p:spPr>
          <a:xfrm>
            <a:off x="6722967" y="1408933"/>
            <a:ext cx="5053853" cy="23140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rgbClr val="FFFFFF"/>
                </a:solidFill>
                <a:latin typeface="BC Sans"/>
                <a:ea typeface="Segoe UI"/>
                <a:cs typeface="Segoe UI"/>
              </a:rPr>
              <a:t>EMDT is enabling and accelerating the B.C. government's entry into a digital trust ecosystem. </a:t>
            </a:r>
            <a:endParaRPr lang="en-US" sz="2400"/>
          </a:p>
        </p:txBody>
      </p:sp>
      <p:pic>
        <p:nvPicPr>
          <p:cNvPr id="13" name="Picture 12">
            <a:extLst>
              <a:ext uri="{FF2B5EF4-FFF2-40B4-BE49-F238E27FC236}">
                <a16:creationId xmlns:a16="http://schemas.microsoft.com/office/drawing/2014/main" id="{F148929A-8171-5768-C066-E9F8496023E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r="-130"/>
          <a:stretch/>
        </p:blipFill>
        <p:spPr>
          <a:xfrm>
            <a:off x="0" y="0"/>
            <a:ext cx="6286500" cy="6856467"/>
          </a:xfrm>
          <a:prstGeom prst="rect">
            <a:avLst/>
          </a:prstGeom>
        </p:spPr>
      </p:pic>
      <p:sp>
        <p:nvSpPr>
          <p:cNvPr id="4" name="Rectangle: Rounded Corners 3">
            <a:extLst>
              <a:ext uri="{FF2B5EF4-FFF2-40B4-BE49-F238E27FC236}">
                <a16:creationId xmlns:a16="http://schemas.microsoft.com/office/drawing/2014/main" id="{D8E4395A-9231-AAA5-C519-B1E0487067A9}"/>
              </a:ext>
            </a:extLst>
          </p:cNvPr>
          <p:cNvSpPr/>
          <p:nvPr/>
        </p:nvSpPr>
        <p:spPr>
          <a:xfrm>
            <a:off x="6722968" y="3951231"/>
            <a:ext cx="5053853" cy="23140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a:solidFill>
                  <a:srgbClr val="FFFFFF"/>
                </a:solidFill>
                <a:latin typeface="BC Sans"/>
                <a:cs typeface="Segoe UI"/>
              </a:rPr>
              <a:t>This initiative is creating a simple and secure way to share sustainability data, certifications, and credentials.​​​</a:t>
            </a:r>
          </a:p>
        </p:txBody>
      </p:sp>
      <p:pic>
        <p:nvPicPr>
          <p:cNvPr id="7" name="Picture 6" descr="A picture containing qr code&#10;&#10;Description automatically generated">
            <a:extLst>
              <a:ext uri="{FF2B5EF4-FFF2-40B4-BE49-F238E27FC236}">
                <a16:creationId xmlns:a16="http://schemas.microsoft.com/office/drawing/2014/main" id="{1A216B79-8847-8570-B797-A742F189B6B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2969" y="198677"/>
            <a:ext cx="4564888" cy="715166"/>
          </a:xfrm>
          <a:prstGeom prst="rect">
            <a:avLst/>
          </a:prstGeom>
        </p:spPr>
      </p:pic>
    </p:spTree>
    <p:extLst>
      <p:ext uri="{BB962C8B-B14F-4D97-AF65-F5344CB8AC3E}">
        <p14:creationId xmlns:p14="http://schemas.microsoft.com/office/powerpoint/2010/main" val="345444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ounded Rectangle 50">
            <a:extLst>
              <a:ext uri="{FF2B5EF4-FFF2-40B4-BE49-F238E27FC236}">
                <a16:creationId xmlns:a16="http://schemas.microsoft.com/office/drawing/2014/main" id="{950CB69E-6954-4779-ED10-D22E846A18F0}"/>
              </a:ext>
            </a:extLst>
          </p:cNvPr>
          <p:cNvSpPr/>
          <p:nvPr/>
        </p:nvSpPr>
        <p:spPr>
          <a:xfrm>
            <a:off x="914599" y="2524411"/>
            <a:ext cx="4834854" cy="857588"/>
          </a:xfrm>
          <a:prstGeom prst="roundRect">
            <a:avLst>
              <a:gd name="adj" fmla="val 50000"/>
            </a:avLst>
          </a:prstGeom>
          <a:solidFill>
            <a:srgbClr val="2340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latin typeface="+mj-lt"/>
            </a:endParaRPr>
          </a:p>
        </p:txBody>
      </p:sp>
      <p:sp>
        <p:nvSpPr>
          <p:cNvPr id="46" name="Oval 45">
            <a:extLst>
              <a:ext uri="{FF2B5EF4-FFF2-40B4-BE49-F238E27FC236}">
                <a16:creationId xmlns:a16="http://schemas.microsoft.com/office/drawing/2014/main" id="{36952FCA-3887-2756-5CF9-6FFE6D142F4F}"/>
              </a:ext>
            </a:extLst>
          </p:cNvPr>
          <p:cNvSpPr/>
          <p:nvPr/>
        </p:nvSpPr>
        <p:spPr>
          <a:xfrm>
            <a:off x="611956" y="2571553"/>
            <a:ext cx="720000" cy="720000"/>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latin typeface="+mj-lt"/>
            </a:endParaRPr>
          </a:p>
        </p:txBody>
      </p:sp>
      <p:sp>
        <p:nvSpPr>
          <p:cNvPr id="58" name="TextBox 57">
            <a:extLst>
              <a:ext uri="{FF2B5EF4-FFF2-40B4-BE49-F238E27FC236}">
                <a16:creationId xmlns:a16="http://schemas.microsoft.com/office/drawing/2014/main" id="{2DA9444A-FB9B-3ED3-7AFB-EC0B5C700148}"/>
              </a:ext>
            </a:extLst>
          </p:cNvPr>
          <p:cNvSpPr txBox="1"/>
          <p:nvPr/>
        </p:nvSpPr>
        <p:spPr>
          <a:xfrm>
            <a:off x="1500761" y="2722373"/>
            <a:ext cx="3985870" cy="461665"/>
          </a:xfrm>
          <a:prstGeom prst="rect">
            <a:avLst/>
          </a:prstGeom>
          <a:noFill/>
        </p:spPr>
        <p:txBody>
          <a:bodyPr wrap="square" rtlCol="0">
            <a:spAutoFit/>
          </a:bodyPr>
          <a:lstStyle/>
          <a:p>
            <a:r>
              <a:rPr lang="en-US" sz="2400" b="1">
                <a:solidFill>
                  <a:schemeClr val="bg1"/>
                </a:solidFill>
                <a:latin typeface="+mj-lt"/>
                <a:ea typeface="Roboto" panose="02000000000000000000" pitchFamily="2" charset="0"/>
                <a:cs typeface="Lato" panose="020F0502020204030203" pitchFamily="34" charset="0"/>
              </a:rPr>
              <a:t>More Efficient Processes</a:t>
            </a:r>
            <a:endParaRPr lang="en-US" sz="6600" b="1">
              <a:solidFill>
                <a:schemeClr val="bg1"/>
              </a:solidFill>
              <a:latin typeface="+mj-lt"/>
              <a:ea typeface="Roboto" panose="02000000000000000000" pitchFamily="2" charset="0"/>
              <a:cs typeface="Lato" panose="020F0502020204030203" pitchFamily="34" charset="0"/>
            </a:endParaRPr>
          </a:p>
        </p:txBody>
      </p:sp>
      <p:sp>
        <p:nvSpPr>
          <p:cNvPr id="50" name="Rounded Rectangle 50">
            <a:extLst>
              <a:ext uri="{FF2B5EF4-FFF2-40B4-BE49-F238E27FC236}">
                <a16:creationId xmlns:a16="http://schemas.microsoft.com/office/drawing/2014/main" id="{938A5BDE-EB62-7847-B9FF-B98C93EF0E32}"/>
              </a:ext>
            </a:extLst>
          </p:cNvPr>
          <p:cNvSpPr/>
          <p:nvPr/>
        </p:nvSpPr>
        <p:spPr>
          <a:xfrm>
            <a:off x="942698" y="3664033"/>
            <a:ext cx="4834854" cy="857588"/>
          </a:xfrm>
          <a:prstGeom prst="roundRect">
            <a:avLst>
              <a:gd name="adj" fmla="val 50000"/>
            </a:avLst>
          </a:prstGeom>
          <a:solidFill>
            <a:srgbClr val="00A2FF"/>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latin typeface="+mj-lt"/>
            </a:endParaRPr>
          </a:p>
        </p:txBody>
      </p:sp>
      <p:sp>
        <p:nvSpPr>
          <p:cNvPr id="52" name="Oval 51">
            <a:extLst>
              <a:ext uri="{FF2B5EF4-FFF2-40B4-BE49-F238E27FC236}">
                <a16:creationId xmlns:a16="http://schemas.microsoft.com/office/drawing/2014/main" id="{C99DEE5C-528D-3FDC-F4CA-185C340B456C}"/>
              </a:ext>
            </a:extLst>
          </p:cNvPr>
          <p:cNvSpPr/>
          <p:nvPr/>
        </p:nvSpPr>
        <p:spPr>
          <a:xfrm>
            <a:off x="611956" y="3723049"/>
            <a:ext cx="720000" cy="7200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latin typeface="+mj-lt"/>
            </a:endParaRPr>
          </a:p>
        </p:txBody>
      </p:sp>
      <p:sp>
        <p:nvSpPr>
          <p:cNvPr id="60" name="TextBox 59">
            <a:extLst>
              <a:ext uri="{FF2B5EF4-FFF2-40B4-BE49-F238E27FC236}">
                <a16:creationId xmlns:a16="http://schemas.microsoft.com/office/drawing/2014/main" id="{A291F3FF-25FC-AB4D-8062-35DF51B53421}"/>
              </a:ext>
            </a:extLst>
          </p:cNvPr>
          <p:cNvSpPr txBox="1"/>
          <p:nvPr/>
        </p:nvSpPr>
        <p:spPr>
          <a:xfrm>
            <a:off x="1417918" y="3861995"/>
            <a:ext cx="3995595" cy="461665"/>
          </a:xfrm>
          <a:prstGeom prst="rect">
            <a:avLst/>
          </a:prstGeom>
          <a:noFill/>
        </p:spPr>
        <p:txBody>
          <a:bodyPr wrap="square" rtlCol="0">
            <a:spAutoFit/>
          </a:bodyPr>
          <a:lstStyle/>
          <a:p>
            <a:r>
              <a:rPr lang="en-US" sz="2400" b="1">
                <a:solidFill>
                  <a:schemeClr val="bg1"/>
                </a:solidFill>
                <a:latin typeface="+mj-lt"/>
                <a:ea typeface="Roboto" panose="02000000000000000000" pitchFamily="2" charset="0"/>
                <a:cs typeface="Lato" panose="020F0502020204030203" pitchFamily="34" charset="0"/>
              </a:rPr>
              <a:t>Increase trust and security</a:t>
            </a:r>
            <a:endParaRPr lang="en-US" sz="6600" b="1">
              <a:solidFill>
                <a:schemeClr val="bg1"/>
              </a:solidFill>
              <a:latin typeface="+mj-lt"/>
              <a:ea typeface="Roboto" panose="02000000000000000000" pitchFamily="2" charset="0"/>
              <a:cs typeface="Lato" panose="020F0502020204030203" pitchFamily="34" charset="0"/>
            </a:endParaRPr>
          </a:p>
        </p:txBody>
      </p:sp>
      <p:sp>
        <p:nvSpPr>
          <p:cNvPr id="42" name="Rounded Rectangle 50">
            <a:extLst>
              <a:ext uri="{FF2B5EF4-FFF2-40B4-BE49-F238E27FC236}">
                <a16:creationId xmlns:a16="http://schemas.microsoft.com/office/drawing/2014/main" id="{26272211-4513-EA12-9276-9F04C7DCAFE3}"/>
              </a:ext>
            </a:extLst>
          </p:cNvPr>
          <p:cNvSpPr/>
          <p:nvPr/>
        </p:nvSpPr>
        <p:spPr>
          <a:xfrm>
            <a:off x="893911" y="4791384"/>
            <a:ext cx="4834854" cy="857588"/>
          </a:xfrm>
          <a:prstGeom prst="roundRect">
            <a:avLst>
              <a:gd name="adj" fmla="val 50000"/>
            </a:avLst>
          </a:prstGeom>
          <a:solidFill>
            <a:srgbClr val="96C2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latin typeface="+mj-lt"/>
            </a:endParaRPr>
          </a:p>
        </p:txBody>
      </p:sp>
      <p:sp>
        <p:nvSpPr>
          <p:cNvPr id="54" name="Oval 53">
            <a:extLst>
              <a:ext uri="{FF2B5EF4-FFF2-40B4-BE49-F238E27FC236}">
                <a16:creationId xmlns:a16="http://schemas.microsoft.com/office/drawing/2014/main" id="{27902102-CAA0-CC2F-399E-92E754E79A9B}"/>
              </a:ext>
            </a:extLst>
          </p:cNvPr>
          <p:cNvSpPr/>
          <p:nvPr/>
        </p:nvSpPr>
        <p:spPr>
          <a:xfrm>
            <a:off x="611956" y="4858752"/>
            <a:ext cx="720000" cy="720000"/>
          </a:xfrm>
          <a:prstGeom prst="ellipse">
            <a:avLst/>
          </a:prstGeom>
          <a:solidFill>
            <a:schemeClr val="accent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V" sz="900">
              <a:latin typeface="+mj-lt"/>
            </a:endParaRPr>
          </a:p>
        </p:txBody>
      </p:sp>
      <p:sp>
        <p:nvSpPr>
          <p:cNvPr id="62" name="TextBox 61">
            <a:extLst>
              <a:ext uri="{FF2B5EF4-FFF2-40B4-BE49-F238E27FC236}">
                <a16:creationId xmlns:a16="http://schemas.microsoft.com/office/drawing/2014/main" id="{436913CB-20DB-9B78-BC47-08F54EC30623}"/>
              </a:ext>
            </a:extLst>
          </p:cNvPr>
          <p:cNvSpPr txBox="1"/>
          <p:nvPr/>
        </p:nvSpPr>
        <p:spPr>
          <a:xfrm>
            <a:off x="1471332" y="4989346"/>
            <a:ext cx="4485460" cy="461665"/>
          </a:xfrm>
          <a:prstGeom prst="rect">
            <a:avLst/>
          </a:prstGeom>
          <a:noFill/>
        </p:spPr>
        <p:txBody>
          <a:bodyPr wrap="square" rtlCol="0">
            <a:spAutoFit/>
          </a:bodyPr>
          <a:lstStyle/>
          <a:p>
            <a:r>
              <a:rPr lang="en-US" sz="2400" b="1">
                <a:solidFill>
                  <a:schemeClr val="bg1"/>
                </a:solidFill>
                <a:latin typeface="+mj-lt"/>
                <a:ea typeface="Roboto" panose="02000000000000000000" pitchFamily="2" charset="0"/>
                <a:cs typeface="Lato" panose="020F0502020204030203" pitchFamily="34" charset="0"/>
              </a:rPr>
              <a:t>Allow selective disclosure</a:t>
            </a:r>
            <a:endParaRPr lang="en-US" sz="6600" b="1">
              <a:solidFill>
                <a:schemeClr val="bg1"/>
              </a:solidFill>
              <a:latin typeface="+mj-lt"/>
              <a:ea typeface="Roboto" panose="02000000000000000000" pitchFamily="2" charset="0"/>
              <a:cs typeface="Lato" panose="020F0502020204030203" pitchFamily="34" charset="0"/>
            </a:endParaRPr>
          </a:p>
        </p:txBody>
      </p:sp>
      <p:sp>
        <p:nvSpPr>
          <p:cNvPr id="76" name="CuadroTexto 350">
            <a:extLst>
              <a:ext uri="{FF2B5EF4-FFF2-40B4-BE49-F238E27FC236}">
                <a16:creationId xmlns:a16="http://schemas.microsoft.com/office/drawing/2014/main" id="{FC672800-6645-FCD1-93E9-4AABD4EE89BE}"/>
              </a:ext>
            </a:extLst>
          </p:cNvPr>
          <p:cNvSpPr txBox="1"/>
          <p:nvPr/>
        </p:nvSpPr>
        <p:spPr>
          <a:xfrm>
            <a:off x="728138" y="663573"/>
            <a:ext cx="10928716" cy="707886"/>
          </a:xfrm>
          <a:prstGeom prst="rect">
            <a:avLst/>
          </a:prstGeom>
          <a:noFill/>
        </p:spPr>
        <p:txBody>
          <a:bodyPr wrap="square" lIns="91440" tIns="45720" rIns="91440" bIns="45720" rtlCol="0" anchor="t">
            <a:spAutoFit/>
          </a:bodyPr>
          <a:lstStyle/>
          <a:p>
            <a:pPr algn="ctr"/>
            <a:r>
              <a:rPr lang="en-US" sz="4000" b="1">
                <a:solidFill>
                  <a:schemeClr val="tx2"/>
                </a:solidFill>
                <a:latin typeface="+mj-lt"/>
                <a:ea typeface="Lato Heavy" charset="0"/>
                <a:cs typeface="Poppins"/>
              </a:rPr>
              <a:t>Opportunities to Improve Sustainability Reporting</a:t>
            </a:r>
            <a:endParaRPr lang="en-US" sz="4000" b="1">
              <a:solidFill>
                <a:schemeClr val="tx2"/>
              </a:solidFill>
              <a:latin typeface="+mj-lt"/>
              <a:ea typeface="Lato Heavy" charset="0"/>
              <a:cs typeface="Poppins" pitchFamily="2" charset="77"/>
            </a:endParaRPr>
          </a:p>
        </p:txBody>
      </p:sp>
      <p:pic>
        <p:nvPicPr>
          <p:cNvPr id="2" name="Picture 1" descr="A picture containing ground, outdoor, mountain, dirt&#10;&#10;Description automatically generated">
            <a:extLst>
              <a:ext uri="{FF2B5EF4-FFF2-40B4-BE49-F238E27FC236}">
                <a16:creationId xmlns:a16="http://schemas.microsoft.com/office/drawing/2014/main" id="{6F8296EC-F314-85EC-37B6-17CFD2150E7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108294" y="2306361"/>
            <a:ext cx="5815060" cy="3635020"/>
          </a:xfrm>
          <a:prstGeom prst="rect">
            <a:avLst/>
          </a:prstGeom>
        </p:spPr>
      </p:pic>
      <p:sp>
        <p:nvSpPr>
          <p:cNvPr id="3" name="TextBox 2">
            <a:extLst>
              <a:ext uri="{FF2B5EF4-FFF2-40B4-BE49-F238E27FC236}">
                <a16:creationId xmlns:a16="http://schemas.microsoft.com/office/drawing/2014/main" id="{356B89D8-43D6-166A-580D-46C69E3381B8}"/>
              </a:ext>
            </a:extLst>
          </p:cNvPr>
          <p:cNvSpPr txBox="1"/>
          <p:nvPr/>
        </p:nvSpPr>
        <p:spPr>
          <a:xfrm>
            <a:off x="8832972" y="6498788"/>
            <a:ext cx="2823882" cy="261610"/>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r>
              <a:rPr lang="en-US" sz="1100" i="1"/>
              <a:t>Image: Copper Mountain Mining Corporation </a:t>
            </a:r>
            <a:endParaRPr lang="en-US" i="1"/>
          </a:p>
        </p:txBody>
      </p:sp>
      <p:pic>
        <p:nvPicPr>
          <p:cNvPr id="4" name="Picture 3" descr="Icon&#10;&#10;Description automatically generated">
            <a:extLst>
              <a:ext uri="{FF2B5EF4-FFF2-40B4-BE49-F238E27FC236}">
                <a16:creationId xmlns:a16="http://schemas.microsoft.com/office/drawing/2014/main" id="{EEAB5429-D27C-088A-F3C3-0352923A8D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57" y="2577349"/>
            <a:ext cx="720000" cy="720000"/>
          </a:xfrm>
          <a:prstGeom prst="rect">
            <a:avLst/>
          </a:prstGeom>
        </p:spPr>
      </p:pic>
      <p:pic>
        <p:nvPicPr>
          <p:cNvPr id="5" name="Picture 4" descr="Icon&#10;&#10;Description automatically generated">
            <a:extLst>
              <a:ext uri="{FF2B5EF4-FFF2-40B4-BE49-F238E27FC236}">
                <a16:creationId xmlns:a16="http://schemas.microsoft.com/office/drawing/2014/main" id="{B70925F8-F8E3-8F61-BC43-0421790C29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1956" y="3723049"/>
            <a:ext cx="720000" cy="720000"/>
          </a:xfrm>
          <a:prstGeom prst="rect">
            <a:avLst/>
          </a:prstGeom>
          <a:ln>
            <a:noFill/>
          </a:ln>
        </p:spPr>
      </p:pic>
      <p:pic>
        <p:nvPicPr>
          <p:cNvPr id="8" name="Picture 7" descr="Icon&#10;&#10;Description automatically generated">
            <a:extLst>
              <a:ext uri="{FF2B5EF4-FFF2-40B4-BE49-F238E27FC236}">
                <a16:creationId xmlns:a16="http://schemas.microsoft.com/office/drawing/2014/main" id="{DF30F5FF-086C-6C34-6A71-4D5604F879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9830" y="4869923"/>
            <a:ext cx="720000" cy="720000"/>
          </a:xfrm>
          <a:prstGeom prst="rect">
            <a:avLst/>
          </a:prstGeom>
        </p:spPr>
      </p:pic>
    </p:spTree>
    <p:extLst>
      <p:ext uri="{BB962C8B-B14F-4D97-AF65-F5344CB8AC3E}">
        <p14:creationId xmlns:p14="http://schemas.microsoft.com/office/powerpoint/2010/main" val="2021830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343775E5-0393-FF3D-6E51-0B08A4C7450E}"/>
              </a:ext>
            </a:extLst>
          </p:cNvPr>
          <p:cNvPicPr>
            <a:picLocks noChangeAspect="1"/>
          </p:cNvPicPr>
          <p:nvPr/>
        </p:nvPicPr>
        <p:blipFill>
          <a:blip r:embed="rId3"/>
          <a:stretch>
            <a:fillRect/>
          </a:stretch>
        </p:blipFill>
        <p:spPr>
          <a:xfrm>
            <a:off x="5040809" y="478119"/>
            <a:ext cx="2181568" cy="1095800"/>
          </a:xfrm>
          <a:prstGeom prst="rect">
            <a:avLst/>
          </a:prstGeom>
        </p:spPr>
      </p:pic>
      <p:pic>
        <p:nvPicPr>
          <p:cNvPr id="4" name="Graphic 4">
            <a:extLst>
              <a:ext uri="{FF2B5EF4-FFF2-40B4-BE49-F238E27FC236}">
                <a16:creationId xmlns:a16="http://schemas.microsoft.com/office/drawing/2014/main" id="{247F84C3-0E0A-F442-B493-D19426C92ED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5837" y="1547008"/>
            <a:ext cx="10156236" cy="4209814"/>
          </a:xfrm>
          <a:prstGeom prst="rect">
            <a:avLst/>
          </a:prstGeom>
        </p:spPr>
      </p:pic>
    </p:spTree>
    <p:extLst>
      <p:ext uri="{BB962C8B-B14F-4D97-AF65-F5344CB8AC3E}">
        <p14:creationId xmlns:p14="http://schemas.microsoft.com/office/powerpoint/2010/main" val="639953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uadroTexto 350">
            <a:extLst>
              <a:ext uri="{FF2B5EF4-FFF2-40B4-BE49-F238E27FC236}">
                <a16:creationId xmlns:a16="http://schemas.microsoft.com/office/drawing/2014/main" id="{EB85846B-B4DD-D346-BE0C-37F878C3F360}"/>
              </a:ext>
            </a:extLst>
          </p:cNvPr>
          <p:cNvSpPr txBox="1"/>
          <p:nvPr/>
        </p:nvSpPr>
        <p:spPr>
          <a:xfrm>
            <a:off x="3122785" y="523451"/>
            <a:ext cx="5946500" cy="707886"/>
          </a:xfrm>
          <a:prstGeom prst="rect">
            <a:avLst/>
          </a:prstGeom>
          <a:noFill/>
        </p:spPr>
        <p:txBody>
          <a:bodyPr wrap="none" lIns="91440" tIns="45720" rIns="91440" bIns="45720" rtlCol="0" anchor="t">
            <a:spAutoFit/>
          </a:bodyPr>
          <a:lstStyle>
            <a:defPPr>
              <a:defRPr lang="en-US"/>
            </a:defPPr>
            <a:lvl1pPr algn="ctr">
              <a:defRPr sz="4000" b="1">
                <a:solidFill>
                  <a:schemeClr val="tx2"/>
                </a:solidFill>
                <a:latin typeface="+mj-lt"/>
                <a:ea typeface="Lato Heavy" charset="0"/>
                <a:cs typeface="Poppins" pitchFamily="2" charset="77"/>
              </a:defRPr>
            </a:lvl1pPr>
          </a:lstStyle>
          <a:p>
            <a:r>
              <a:rPr lang="en-US">
                <a:cs typeface="Poppins"/>
              </a:rPr>
              <a:t>EMDT Technology: Traction</a:t>
            </a:r>
            <a:endParaRPr lang="en-US"/>
          </a:p>
        </p:txBody>
      </p:sp>
      <p:sp>
        <p:nvSpPr>
          <p:cNvPr id="68" name="Freeform 63">
            <a:extLst>
              <a:ext uri="{FF2B5EF4-FFF2-40B4-BE49-F238E27FC236}">
                <a16:creationId xmlns:a16="http://schemas.microsoft.com/office/drawing/2014/main" id="{21EC1D87-DD7D-8345-838F-179FA97C12DF}"/>
              </a:ext>
            </a:extLst>
          </p:cNvPr>
          <p:cNvSpPr>
            <a:spLocks noChangeArrowheads="1"/>
          </p:cNvSpPr>
          <p:nvPr/>
        </p:nvSpPr>
        <p:spPr bwMode="auto">
          <a:xfrm>
            <a:off x="8154775" y="2563043"/>
            <a:ext cx="2658313" cy="694490"/>
          </a:xfrm>
          <a:custGeom>
            <a:avLst/>
            <a:gdLst>
              <a:gd name="T0" fmla="*/ 4957 w 5761"/>
              <a:gd name="T1" fmla="*/ 0 h 1627"/>
              <a:gd name="T2" fmla="*/ 4957 w 5761"/>
              <a:gd name="T3" fmla="*/ 0 h 1627"/>
              <a:gd name="T4" fmla="*/ 804 w 5761"/>
              <a:gd name="T5" fmla="*/ 0 h 1627"/>
              <a:gd name="T6" fmla="*/ 0 w 5761"/>
              <a:gd name="T7" fmla="*/ 803 h 1627"/>
              <a:gd name="T8" fmla="*/ 0 w 5761"/>
              <a:gd name="T9" fmla="*/ 803 h 1627"/>
              <a:gd name="T10" fmla="*/ 804 w 5761"/>
              <a:gd name="T11" fmla="*/ 1626 h 1627"/>
              <a:gd name="T12" fmla="*/ 4957 w 5761"/>
              <a:gd name="T13" fmla="*/ 1626 h 1627"/>
              <a:gd name="T14" fmla="*/ 5760 w 5761"/>
              <a:gd name="T15" fmla="*/ 803 h 1627"/>
              <a:gd name="T16" fmla="*/ 5760 w 5761"/>
              <a:gd name="T17" fmla="*/ 803 h 1627"/>
              <a:gd name="T18" fmla="*/ 4957 w 5761"/>
              <a:gd name="T19" fmla="*/ 0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1" h="1627">
                <a:moveTo>
                  <a:pt x="4957" y="0"/>
                </a:moveTo>
                <a:lnTo>
                  <a:pt x="4957" y="0"/>
                </a:lnTo>
                <a:cubicBezTo>
                  <a:pt x="804" y="0"/>
                  <a:pt x="804" y="0"/>
                  <a:pt x="804" y="0"/>
                </a:cubicBezTo>
                <a:cubicBezTo>
                  <a:pt x="373" y="0"/>
                  <a:pt x="0" y="352"/>
                  <a:pt x="0" y="803"/>
                </a:cubicBezTo>
                <a:lnTo>
                  <a:pt x="0" y="803"/>
                </a:lnTo>
                <a:cubicBezTo>
                  <a:pt x="0" y="1253"/>
                  <a:pt x="373" y="1626"/>
                  <a:pt x="804" y="1626"/>
                </a:cubicBezTo>
                <a:cubicBezTo>
                  <a:pt x="4957" y="1626"/>
                  <a:pt x="4957" y="1626"/>
                  <a:pt x="4957" y="1626"/>
                </a:cubicBezTo>
                <a:cubicBezTo>
                  <a:pt x="5407" y="1626"/>
                  <a:pt x="5760" y="1253"/>
                  <a:pt x="5760" y="803"/>
                </a:cubicBezTo>
                <a:lnTo>
                  <a:pt x="5760" y="803"/>
                </a:lnTo>
                <a:cubicBezTo>
                  <a:pt x="5760" y="352"/>
                  <a:pt x="5407" y="0"/>
                  <a:pt x="4957" y="0"/>
                </a:cubicBezTo>
              </a:path>
            </a:pathLst>
          </a:custGeom>
          <a:solidFill>
            <a:schemeClr val="accent2"/>
          </a:solidFill>
          <a:ln>
            <a:noFill/>
          </a:ln>
          <a:effectLst/>
          <a:extLst>
            <a:ext uri="{91240B29-F687-4F45-9708-019B960494DF}">
              <a14:hiddenLine xmlns:a14="http://schemas.microsoft.com/office/drawing/2010/main" w="9525" cap="flat">
                <a:solidFill>
                  <a:srgbClr val="232323"/>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1400">
              <a:latin typeface="+mj-lt"/>
            </a:endParaRPr>
          </a:p>
        </p:txBody>
      </p:sp>
      <p:sp>
        <p:nvSpPr>
          <p:cNvPr id="73" name="Freeform 68">
            <a:extLst>
              <a:ext uri="{FF2B5EF4-FFF2-40B4-BE49-F238E27FC236}">
                <a16:creationId xmlns:a16="http://schemas.microsoft.com/office/drawing/2014/main" id="{78786AEF-BC0B-E54D-A1C3-D893FE9839A5}"/>
              </a:ext>
            </a:extLst>
          </p:cNvPr>
          <p:cNvSpPr>
            <a:spLocks noChangeArrowheads="1"/>
          </p:cNvSpPr>
          <p:nvPr/>
        </p:nvSpPr>
        <p:spPr bwMode="auto">
          <a:xfrm>
            <a:off x="8315087" y="3507483"/>
            <a:ext cx="2649305" cy="694490"/>
          </a:xfrm>
          <a:custGeom>
            <a:avLst/>
            <a:gdLst>
              <a:gd name="T0" fmla="*/ 4956 w 5760"/>
              <a:gd name="T1" fmla="*/ 0 h 1626"/>
              <a:gd name="T2" fmla="*/ 4956 w 5760"/>
              <a:gd name="T3" fmla="*/ 0 h 1626"/>
              <a:gd name="T4" fmla="*/ 803 w 5760"/>
              <a:gd name="T5" fmla="*/ 0 h 1626"/>
              <a:gd name="T6" fmla="*/ 0 w 5760"/>
              <a:gd name="T7" fmla="*/ 822 h 1626"/>
              <a:gd name="T8" fmla="*/ 0 w 5760"/>
              <a:gd name="T9" fmla="*/ 822 h 1626"/>
              <a:gd name="T10" fmla="*/ 803 w 5760"/>
              <a:gd name="T11" fmla="*/ 1625 h 1626"/>
              <a:gd name="T12" fmla="*/ 4956 w 5760"/>
              <a:gd name="T13" fmla="*/ 1625 h 1626"/>
              <a:gd name="T14" fmla="*/ 5759 w 5760"/>
              <a:gd name="T15" fmla="*/ 822 h 1626"/>
              <a:gd name="T16" fmla="*/ 5759 w 5760"/>
              <a:gd name="T17" fmla="*/ 822 h 1626"/>
              <a:gd name="T18" fmla="*/ 4956 w 5760"/>
              <a:gd name="T19"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1626">
                <a:moveTo>
                  <a:pt x="4956" y="0"/>
                </a:moveTo>
                <a:lnTo>
                  <a:pt x="4956" y="0"/>
                </a:lnTo>
                <a:cubicBezTo>
                  <a:pt x="803" y="0"/>
                  <a:pt x="803" y="0"/>
                  <a:pt x="803" y="0"/>
                </a:cubicBezTo>
                <a:cubicBezTo>
                  <a:pt x="372" y="0"/>
                  <a:pt x="0" y="371"/>
                  <a:pt x="0" y="822"/>
                </a:cubicBezTo>
                <a:lnTo>
                  <a:pt x="0" y="822"/>
                </a:lnTo>
                <a:cubicBezTo>
                  <a:pt x="0" y="1252"/>
                  <a:pt x="372" y="1625"/>
                  <a:pt x="803" y="1625"/>
                </a:cubicBezTo>
                <a:cubicBezTo>
                  <a:pt x="4956" y="1625"/>
                  <a:pt x="4956" y="1625"/>
                  <a:pt x="4956" y="1625"/>
                </a:cubicBezTo>
                <a:cubicBezTo>
                  <a:pt x="5407" y="1625"/>
                  <a:pt x="5759" y="1252"/>
                  <a:pt x="5759" y="822"/>
                </a:cubicBezTo>
                <a:lnTo>
                  <a:pt x="5759" y="822"/>
                </a:lnTo>
                <a:cubicBezTo>
                  <a:pt x="5759" y="371"/>
                  <a:pt x="5407" y="0"/>
                  <a:pt x="4956" y="0"/>
                </a:cubicBezTo>
              </a:path>
            </a:pathLst>
          </a:custGeom>
          <a:solidFill>
            <a:schemeClr val="accent3"/>
          </a:solidFill>
          <a:ln>
            <a:noFill/>
          </a:ln>
          <a:effectLst/>
          <a:extLst>
            <a:ext uri="{91240B29-F687-4F45-9708-019B960494DF}">
              <a14:hiddenLine xmlns:a14="http://schemas.microsoft.com/office/drawing/2010/main" w="9525" cap="flat">
                <a:solidFill>
                  <a:srgbClr val="232323"/>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1400">
              <a:latin typeface="+mj-lt"/>
            </a:endParaRPr>
          </a:p>
        </p:txBody>
      </p:sp>
      <p:sp>
        <p:nvSpPr>
          <p:cNvPr id="78" name="Freeform 73">
            <a:extLst>
              <a:ext uri="{FF2B5EF4-FFF2-40B4-BE49-F238E27FC236}">
                <a16:creationId xmlns:a16="http://schemas.microsoft.com/office/drawing/2014/main" id="{260E200D-6CDB-6340-8800-589F5A7B6767}"/>
              </a:ext>
            </a:extLst>
          </p:cNvPr>
          <p:cNvSpPr>
            <a:spLocks noChangeArrowheads="1"/>
          </p:cNvSpPr>
          <p:nvPr/>
        </p:nvSpPr>
        <p:spPr bwMode="auto">
          <a:xfrm>
            <a:off x="8157667" y="4422377"/>
            <a:ext cx="2694431" cy="711778"/>
          </a:xfrm>
          <a:custGeom>
            <a:avLst/>
            <a:gdLst>
              <a:gd name="T0" fmla="*/ 4956 w 5780"/>
              <a:gd name="T1" fmla="*/ 0 h 1607"/>
              <a:gd name="T2" fmla="*/ 4956 w 5780"/>
              <a:gd name="T3" fmla="*/ 0 h 1607"/>
              <a:gd name="T4" fmla="*/ 823 w 5780"/>
              <a:gd name="T5" fmla="*/ 0 h 1607"/>
              <a:gd name="T6" fmla="*/ 0 w 5780"/>
              <a:gd name="T7" fmla="*/ 803 h 1607"/>
              <a:gd name="T8" fmla="*/ 0 w 5780"/>
              <a:gd name="T9" fmla="*/ 803 h 1607"/>
              <a:gd name="T10" fmla="*/ 823 w 5780"/>
              <a:gd name="T11" fmla="*/ 1606 h 1607"/>
              <a:gd name="T12" fmla="*/ 4956 w 5780"/>
              <a:gd name="T13" fmla="*/ 1606 h 1607"/>
              <a:gd name="T14" fmla="*/ 5779 w 5780"/>
              <a:gd name="T15" fmla="*/ 803 h 1607"/>
              <a:gd name="T16" fmla="*/ 5779 w 5780"/>
              <a:gd name="T17" fmla="*/ 803 h 1607"/>
              <a:gd name="T18" fmla="*/ 4956 w 5780"/>
              <a:gd name="T19" fmla="*/ 0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80" h="1607">
                <a:moveTo>
                  <a:pt x="4956" y="0"/>
                </a:moveTo>
                <a:lnTo>
                  <a:pt x="4956" y="0"/>
                </a:lnTo>
                <a:cubicBezTo>
                  <a:pt x="823" y="0"/>
                  <a:pt x="823" y="0"/>
                  <a:pt x="823" y="0"/>
                </a:cubicBezTo>
                <a:cubicBezTo>
                  <a:pt x="373" y="0"/>
                  <a:pt x="0" y="353"/>
                  <a:pt x="0" y="803"/>
                </a:cubicBezTo>
                <a:lnTo>
                  <a:pt x="0" y="803"/>
                </a:lnTo>
                <a:cubicBezTo>
                  <a:pt x="0" y="1253"/>
                  <a:pt x="373" y="1606"/>
                  <a:pt x="823" y="1606"/>
                </a:cubicBezTo>
                <a:cubicBezTo>
                  <a:pt x="4956" y="1606"/>
                  <a:pt x="4956" y="1606"/>
                  <a:pt x="4956" y="1606"/>
                </a:cubicBezTo>
                <a:cubicBezTo>
                  <a:pt x="5407" y="1606"/>
                  <a:pt x="5779" y="1253"/>
                  <a:pt x="5779" y="803"/>
                </a:cubicBezTo>
                <a:lnTo>
                  <a:pt x="5779" y="803"/>
                </a:lnTo>
                <a:cubicBezTo>
                  <a:pt x="5779" y="353"/>
                  <a:pt x="5407" y="0"/>
                  <a:pt x="4956" y="0"/>
                </a:cubicBezTo>
              </a:path>
            </a:pathLst>
          </a:custGeom>
          <a:solidFill>
            <a:schemeClr val="accent4"/>
          </a:solidFill>
          <a:ln>
            <a:noFill/>
          </a:ln>
          <a:effectLst/>
          <a:extLst>
            <a:ext uri="{91240B29-F687-4F45-9708-019B960494DF}">
              <a14:hiddenLine xmlns:a14="http://schemas.microsoft.com/office/drawing/2010/main" w="9525" cap="flat">
                <a:solidFill>
                  <a:srgbClr val="232323"/>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1400">
              <a:latin typeface="+mj-lt"/>
            </a:endParaRPr>
          </a:p>
        </p:txBody>
      </p:sp>
      <p:sp>
        <p:nvSpPr>
          <p:cNvPr id="96" name="Rectangle 95">
            <a:extLst>
              <a:ext uri="{FF2B5EF4-FFF2-40B4-BE49-F238E27FC236}">
                <a16:creationId xmlns:a16="http://schemas.microsoft.com/office/drawing/2014/main" id="{467E01AA-E11F-644F-83D7-FE9F35BA0716}"/>
              </a:ext>
            </a:extLst>
          </p:cNvPr>
          <p:cNvSpPr/>
          <p:nvPr/>
        </p:nvSpPr>
        <p:spPr>
          <a:xfrm>
            <a:off x="8408083" y="3704647"/>
            <a:ext cx="2603520" cy="307777"/>
          </a:xfrm>
          <a:prstGeom prst="rect">
            <a:avLst/>
          </a:prstGeom>
        </p:spPr>
        <p:txBody>
          <a:bodyPr wrap="square" lIns="91440" tIns="45720" rIns="91440" bIns="45720" anchor="t">
            <a:spAutoFit/>
          </a:bodyPr>
          <a:lstStyle/>
          <a:p>
            <a:pPr algn="ctr"/>
            <a:r>
              <a:rPr lang="en-US" sz="1400" b="1">
                <a:solidFill>
                  <a:schemeClr val="bg1"/>
                </a:solidFill>
                <a:latin typeface="+mj-lt"/>
                <a:ea typeface="Roboto Medium"/>
                <a:cs typeface="Montserrat" charset="0"/>
              </a:rPr>
              <a:t>Collaborative Refinement </a:t>
            </a:r>
            <a:endParaRPr lang="en-US" sz="1400" b="1">
              <a:solidFill>
                <a:schemeClr val="bg1"/>
              </a:solidFill>
              <a:latin typeface="+mj-lt"/>
              <a:ea typeface="Roboto Medium" panose="02000000000000000000" pitchFamily="2" charset="0"/>
              <a:cs typeface="Montserrat" charset="0"/>
            </a:endParaRPr>
          </a:p>
        </p:txBody>
      </p:sp>
      <p:grpSp>
        <p:nvGrpSpPr>
          <p:cNvPr id="3" name="Group 2">
            <a:extLst>
              <a:ext uri="{FF2B5EF4-FFF2-40B4-BE49-F238E27FC236}">
                <a16:creationId xmlns:a16="http://schemas.microsoft.com/office/drawing/2014/main" id="{6DD0E1DB-EAE2-3864-3EC7-15CB876244DA}"/>
              </a:ext>
            </a:extLst>
          </p:cNvPr>
          <p:cNvGrpSpPr/>
          <p:nvPr/>
        </p:nvGrpSpPr>
        <p:grpSpPr>
          <a:xfrm>
            <a:off x="4415460" y="1592943"/>
            <a:ext cx="6056319" cy="4519664"/>
            <a:chOff x="1524000" y="2092402"/>
            <a:chExt cx="5628832" cy="4242148"/>
          </a:xfrm>
        </p:grpSpPr>
        <p:sp>
          <p:nvSpPr>
            <p:cNvPr id="4" name="Freeform 1">
              <a:extLst>
                <a:ext uri="{FF2B5EF4-FFF2-40B4-BE49-F238E27FC236}">
                  <a16:creationId xmlns:a16="http://schemas.microsoft.com/office/drawing/2014/main" id="{0A5C1495-AA5A-6940-8F45-4F282DEA5AB3}"/>
                </a:ext>
              </a:extLst>
            </p:cNvPr>
            <p:cNvSpPr>
              <a:spLocks noChangeArrowheads="1"/>
            </p:cNvSpPr>
            <p:nvPr/>
          </p:nvSpPr>
          <p:spPr bwMode="auto">
            <a:xfrm>
              <a:off x="2737252" y="2509805"/>
              <a:ext cx="26323" cy="1880"/>
            </a:xfrm>
            <a:custGeom>
              <a:avLst/>
              <a:gdLst>
                <a:gd name="T0" fmla="*/ 0 w 60"/>
                <a:gd name="T1" fmla="*/ 0 h 1"/>
                <a:gd name="T2" fmla="*/ 0 w 60"/>
                <a:gd name="T3" fmla="*/ 0 h 1"/>
                <a:gd name="T4" fmla="*/ 59 w 60"/>
                <a:gd name="T5" fmla="*/ 0 h 1"/>
              </a:gdLst>
              <a:ahLst/>
              <a:cxnLst>
                <a:cxn ang="0">
                  <a:pos x="T0" y="T1"/>
                </a:cxn>
                <a:cxn ang="0">
                  <a:pos x="T2" y="T3"/>
                </a:cxn>
                <a:cxn ang="0">
                  <a:pos x="T4" y="T5"/>
                </a:cxn>
              </a:cxnLst>
              <a:rect l="0" t="0" r="r" b="b"/>
              <a:pathLst>
                <a:path w="60" h="1">
                  <a:moveTo>
                    <a:pt x="0" y="0"/>
                  </a:moveTo>
                  <a:lnTo>
                    <a:pt x="0" y="0"/>
                  </a:lnTo>
                  <a:cubicBezTo>
                    <a:pt x="19" y="0"/>
                    <a:pt x="39" y="0"/>
                    <a:pt x="59" y="0"/>
                  </a:cubicBezTo>
                </a:path>
              </a:pathLst>
            </a:custGeom>
            <a:noFill/>
            <a:ln w="76200" cap="flat">
              <a:solidFill>
                <a:srgbClr val="23232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5" name="Line 2">
              <a:extLst>
                <a:ext uri="{FF2B5EF4-FFF2-40B4-BE49-F238E27FC236}">
                  <a16:creationId xmlns:a16="http://schemas.microsoft.com/office/drawing/2014/main" id="{19FD8025-323D-EE4D-8159-C66C3F94FDC7}"/>
                </a:ext>
              </a:extLst>
            </p:cNvPr>
            <p:cNvSpPr>
              <a:spLocks noChangeShapeType="1"/>
            </p:cNvSpPr>
            <p:nvPr/>
          </p:nvSpPr>
          <p:spPr bwMode="auto">
            <a:xfrm>
              <a:off x="2819981" y="2519205"/>
              <a:ext cx="50766" cy="1881"/>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6" name="Line 3">
              <a:extLst>
                <a:ext uri="{FF2B5EF4-FFF2-40B4-BE49-F238E27FC236}">
                  <a16:creationId xmlns:a16="http://schemas.microsoft.com/office/drawing/2014/main" id="{6EFB7DC7-BC01-284A-9A2B-7003FE5FE4B9}"/>
                </a:ext>
              </a:extLst>
            </p:cNvPr>
            <p:cNvSpPr>
              <a:spLocks noChangeShapeType="1"/>
            </p:cNvSpPr>
            <p:nvPr/>
          </p:nvSpPr>
          <p:spPr bwMode="auto">
            <a:xfrm>
              <a:off x="2929032" y="2519205"/>
              <a:ext cx="58287" cy="1881"/>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7" name="Line 4">
              <a:extLst>
                <a:ext uri="{FF2B5EF4-FFF2-40B4-BE49-F238E27FC236}">
                  <a16:creationId xmlns:a16="http://schemas.microsoft.com/office/drawing/2014/main" id="{D340AC7A-E648-914B-8137-FD0D4A533436}"/>
                </a:ext>
              </a:extLst>
            </p:cNvPr>
            <p:cNvSpPr>
              <a:spLocks noChangeShapeType="1"/>
            </p:cNvSpPr>
            <p:nvPr/>
          </p:nvSpPr>
          <p:spPr bwMode="auto">
            <a:xfrm>
              <a:off x="3038083" y="2526726"/>
              <a:ext cx="58287" cy="1881"/>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8" name="Line 5">
              <a:extLst>
                <a:ext uri="{FF2B5EF4-FFF2-40B4-BE49-F238E27FC236}">
                  <a16:creationId xmlns:a16="http://schemas.microsoft.com/office/drawing/2014/main" id="{B599A6FD-E053-0847-8BAF-6680E4161936}"/>
                </a:ext>
              </a:extLst>
            </p:cNvPr>
            <p:cNvSpPr>
              <a:spLocks noChangeShapeType="1"/>
            </p:cNvSpPr>
            <p:nvPr/>
          </p:nvSpPr>
          <p:spPr bwMode="auto">
            <a:xfrm>
              <a:off x="3154655" y="2526726"/>
              <a:ext cx="50766" cy="9402"/>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9" name="Line 6">
              <a:extLst>
                <a:ext uri="{FF2B5EF4-FFF2-40B4-BE49-F238E27FC236}">
                  <a16:creationId xmlns:a16="http://schemas.microsoft.com/office/drawing/2014/main" id="{3A4065A6-F9B1-E348-88A4-BC7B818A6C92}"/>
                </a:ext>
              </a:extLst>
            </p:cNvPr>
            <p:cNvSpPr>
              <a:spLocks noChangeShapeType="1"/>
            </p:cNvSpPr>
            <p:nvPr/>
          </p:nvSpPr>
          <p:spPr bwMode="auto">
            <a:xfrm>
              <a:off x="3263706" y="2536127"/>
              <a:ext cx="58287" cy="1880"/>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10" name="Line 7">
              <a:extLst>
                <a:ext uri="{FF2B5EF4-FFF2-40B4-BE49-F238E27FC236}">
                  <a16:creationId xmlns:a16="http://schemas.microsoft.com/office/drawing/2014/main" id="{EFDA990E-CEE4-1A4D-A66A-88BCB69B418F}"/>
                </a:ext>
              </a:extLst>
            </p:cNvPr>
            <p:cNvSpPr>
              <a:spLocks noChangeShapeType="1"/>
            </p:cNvSpPr>
            <p:nvPr/>
          </p:nvSpPr>
          <p:spPr bwMode="auto">
            <a:xfrm>
              <a:off x="3370878" y="2543648"/>
              <a:ext cx="58286" cy="1880"/>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11" name="Line 8">
              <a:extLst>
                <a:ext uri="{FF2B5EF4-FFF2-40B4-BE49-F238E27FC236}">
                  <a16:creationId xmlns:a16="http://schemas.microsoft.com/office/drawing/2014/main" id="{C5C21A7F-09F8-5C4B-9184-3A55E7CCC0AE}"/>
                </a:ext>
              </a:extLst>
            </p:cNvPr>
            <p:cNvSpPr>
              <a:spLocks noChangeShapeType="1"/>
            </p:cNvSpPr>
            <p:nvPr/>
          </p:nvSpPr>
          <p:spPr bwMode="auto">
            <a:xfrm>
              <a:off x="3489329" y="2543648"/>
              <a:ext cx="50766" cy="7521"/>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12" name="Line 9">
              <a:extLst>
                <a:ext uri="{FF2B5EF4-FFF2-40B4-BE49-F238E27FC236}">
                  <a16:creationId xmlns:a16="http://schemas.microsoft.com/office/drawing/2014/main" id="{2A151039-3919-804B-8AA0-A717C4FB6231}"/>
                </a:ext>
              </a:extLst>
            </p:cNvPr>
            <p:cNvSpPr>
              <a:spLocks noChangeShapeType="1"/>
            </p:cNvSpPr>
            <p:nvPr/>
          </p:nvSpPr>
          <p:spPr bwMode="auto">
            <a:xfrm>
              <a:off x="3596501" y="2553049"/>
              <a:ext cx="58286" cy="1881"/>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13" name="Freeform 10">
              <a:extLst>
                <a:ext uri="{FF2B5EF4-FFF2-40B4-BE49-F238E27FC236}">
                  <a16:creationId xmlns:a16="http://schemas.microsoft.com/office/drawing/2014/main" id="{99CAD271-DBDF-914C-A554-3E8B7E816F40}"/>
                </a:ext>
              </a:extLst>
            </p:cNvPr>
            <p:cNvSpPr>
              <a:spLocks noChangeArrowheads="1"/>
            </p:cNvSpPr>
            <p:nvPr/>
          </p:nvSpPr>
          <p:spPr bwMode="auto">
            <a:xfrm>
              <a:off x="3705552" y="2560569"/>
              <a:ext cx="50765" cy="26323"/>
            </a:xfrm>
            <a:custGeom>
              <a:avLst/>
              <a:gdLst>
                <a:gd name="T0" fmla="*/ 0 w 119"/>
                <a:gd name="T1" fmla="*/ 0 h 60"/>
                <a:gd name="T2" fmla="*/ 40 w 119"/>
                <a:gd name="T3" fmla="*/ 0 h 60"/>
                <a:gd name="T4" fmla="*/ 118 w 119"/>
                <a:gd name="T5" fmla="*/ 59 h 60"/>
              </a:gdLst>
              <a:ahLst/>
              <a:cxnLst>
                <a:cxn ang="0">
                  <a:pos x="T0" y="T1"/>
                </a:cxn>
                <a:cxn ang="0">
                  <a:pos x="T2" y="T3"/>
                </a:cxn>
                <a:cxn ang="0">
                  <a:pos x="T4" y="T5"/>
                </a:cxn>
              </a:cxnLst>
              <a:rect l="0" t="0" r="r" b="b"/>
              <a:pathLst>
                <a:path w="119" h="60">
                  <a:moveTo>
                    <a:pt x="0" y="0"/>
                  </a:moveTo>
                  <a:lnTo>
                    <a:pt x="40" y="0"/>
                  </a:lnTo>
                  <a:lnTo>
                    <a:pt x="118" y="59"/>
                  </a:lnTo>
                </a:path>
              </a:pathLst>
            </a:custGeom>
            <a:noFill/>
            <a:ln w="76200" cap="flat">
              <a:solidFill>
                <a:schemeClr val="bg1">
                  <a:lumMod val="95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14" name="Line 11">
              <a:extLst>
                <a:ext uri="{FF2B5EF4-FFF2-40B4-BE49-F238E27FC236}">
                  <a16:creationId xmlns:a16="http://schemas.microsoft.com/office/drawing/2014/main" id="{274C954B-2045-A543-8144-4C3252B3F0B3}"/>
                </a:ext>
              </a:extLst>
            </p:cNvPr>
            <p:cNvSpPr>
              <a:spLocks noChangeShapeType="1"/>
            </p:cNvSpPr>
            <p:nvPr/>
          </p:nvSpPr>
          <p:spPr bwMode="auto">
            <a:xfrm>
              <a:off x="3788280" y="2626377"/>
              <a:ext cx="41364"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15" name="Line 12">
              <a:extLst>
                <a:ext uri="{FF2B5EF4-FFF2-40B4-BE49-F238E27FC236}">
                  <a16:creationId xmlns:a16="http://schemas.microsoft.com/office/drawing/2014/main" id="{25978D9E-67AC-1E4C-AD64-24A3270A9031}"/>
                </a:ext>
              </a:extLst>
            </p:cNvPr>
            <p:cNvSpPr>
              <a:spLocks noChangeShapeType="1"/>
            </p:cNvSpPr>
            <p:nvPr/>
          </p:nvSpPr>
          <p:spPr bwMode="auto">
            <a:xfrm>
              <a:off x="3872888" y="2701584"/>
              <a:ext cx="33844"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16" name="Line 13">
              <a:extLst>
                <a:ext uri="{FF2B5EF4-FFF2-40B4-BE49-F238E27FC236}">
                  <a16:creationId xmlns:a16="http://schemas.microsoft.com/office/drawing/2014/main" id="{3A60D42B-238B-284D-8EB5-EF906D75809F}"/>
                </a:ext>
              </a:extLst>
            </p:cNvPr>
            <p:cNvSpPr>
              <a:spLocks noChangeShapeType="1"/>
            </p:cNvSpPr>
            <p:nvPr/>
          </p:nvSpPr>
          <p:spPr bwMode="auto">
            <a:xfrm>
              <a:off x="3948096" y="2786192"/>
              <a:ext cx="33844"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17" name="Line 14">
              <a:extLst>
                <a:ext uri="{FF2B5EF4-FFF2-40B4-BE49-F238E27FC236}">
                  <a16:creationId xmlns:a16="http://schemas.microsoft.com/office/drawing/2014/main" id="{05C5893B-BE4B-4744-AF5C-56C7A184228D}"/>
                </a:ext>
              </a:extLst>
            </p:cNvPr>
            <p:cNvSpPr>
              <a:spLocks noChangeShapeType="1"/>
            </p:cNvSpPr>
            <p:nvPr/>
          </p:nvSpPr>
          <p:spPr bwMode="auto">
            <a:xfrm>
              <a:off x="4023304" y="2868921"/>
              <a:ext cx="41364" cy="3384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18" name="Line 15">
              <a:extLst>
                <a:ext uri="{FF2B5EF4-FFF2-40B4-BE49-F238E27FC236}">
                  <a16:creationId xmlns:a16="http://schemas.microsoft.com/office/drawing/2014/main" id="{DFE6B11E-59A6-2C4D-91D4-3AD2D40979B5}"/>
                </a:ext>
              </a:extLst>
            </p:cNvPr>
            <p:cNvSpPr>
              <a:spLocks noChangeShapeType="1"/>
            </p:cNvSpPr>
            <p:nvPr/>
          </p:nvSpPr>
          <p:spPr bwMode="auto">
            <a:xfrm>
              <a:off x="4098511" y="2944128"/>
              <a:ext cx="41364"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19" name="Line 16">
              <a:extLst>
                <a:ext uri="{FF2B5EF4-FFF2-40B4-BE49-F238E27FC236}">
                  <a16:creationId xmlns:a16="http://schemas.microsoft.com/office/drawing/2014/main" id="{0093D302-1C8A-4F43-BDAE-168853D83652}"/>
                </a:ext>
              </a:extLst>
            </p:cNvPr>
            <p:cNvSpPr>
              <a:spLocks noChangeShapeType="1"/>
            </p:cNvSpPr>
            <p:nvPr/>
          </p:nvSpPr>
          <p:spPr bwMode="auto">
            <a:xfrm>
              <a:off x="4181240" y="3028738"/>
              <a:ext cx="33844"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20" name="Line 17">
              <a:extLst>
                <a:ext uri="{FF2B5EF4-FFF2-40B4-BE49-F238E27FC236}">
                  <a16:creationId xmlns:a16="http://schemas.microsoft.com/office/drawing/2014/main" id="{3223F6AF-40E0-2E45-BA32-3B81BE0156EC}"/>
                </a:ext>
              </a:extLst>
            </p:cNvPr>
            <p:cNvSpPr>
              <a:spLocks noChangeShapeType="1"/>
            </p:cNvSpPr>
            <p:nvPr/>
          </p:nvSpPr>
          <p:spPr bwMode="auto">
            <a:xfrm>
              <a:off x="4256447" y="3103945"/>
              <a:ext cx="33844"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21" name="Line 18">
              <a:extLst>
                <a:ext uri="{FF2B5EF4-FFF2-40B4-BE49-F238E27FC236}">
                  <a16:creationId xmlns:a16="http://schemas.microsoft.com/office/drawing/2014/main" id="{C2EA1AD8-CF92-484C-A7B2-643252B93EE6}"/>
                </a:ext>
              </a:extLst>
            </p:cNvPr>
            <p:cNvSpPr>
              <a:spLocks noChangeShapeType="1"/>
            </p:cNvSpPr>
            <p:nvPr/>
          </p:nvSpPr>
          <p:spPr bwMode="auto">
            <a:xfrm>
              <a:off x="4331655" y="3186674"/>
              <a:ext cx="41364"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22" name="Freeform 19">
              <a:extLst>
                <a:ext uri="{FF2B5EF4-FFF2-40B4-BE49-F238E27FC236}">
                  <a16:creationId xmlns:a16="http://schemas.microsoft.com/office/drawing/2014/main" id="{53F91B74-6C62-9843-A5E0-67D7567F928A}"/>
                </a:ext>
              </a:extLst>
            </p:cNvPr>
            <p:cNvSpPr>
              <a:spLocks noChangeArrowheads="1"/>
            </p:cNvSpPr>
            <p:nvPr/>
          </p:nvSpPr>
          <p:spPr bwMode="auto">
            <a:xfrm>
              <a:off x="4406863" y="3269402"/>
              <a:ext cx="41364" cy="33844"/>
            </a:xfrm>
            <a:custGeom>
              <a:avLst/>
              <a:gdLst>
                <a:gd name="T0" fmla="*/ 0 w 98"/>
                <a:gd name="T1" fmla="*/ 0 h 80"/>
                <a:gd name="T2" fmla="*/ 97 w 98"/>
                <a:gd name="T3" fmla="*/ 79 h 80"/>
                <a:gd name="T4" fmla="*/ 97 w 98"/>
                <a:gd name="T5" fmla="*/ 79 h 80"/>
              </a:gdLst>
              <a:ahLst/>
              <a:cxnLst>
                <a:cxn ang="0">
                  <a:pos x="T0" y="T1"/>
                </a:cxn>
                <a:cxn ang="0">
                  <a:pos x="T2" y="T3"/>
                </a:cxn>
                <a:cxn ang="0">
                  <a:pos x="T4" y="T5"/>
                </a:cxn>
              </a:cxnLst>
              <a:rect l="0" t="0" r="r" b="b"/>
              <a:pathLst>
                <a:path w="98" h="80">
                  <a:moveTo>
                    <a:pt x="0" y="0"/>
                  </a:moveTo>
                  <a:lnTo>
                    <a:pt x="97" y="79"/>
                  </a:lnTo>
                  <a:lnTo>
                    <a:pt x="97" y="79"/>
                  </a:lnTo>
                </a:path>
              </a:pathLst>
            </a:custGeom>
            <a:noFill/>
            <a:ln w="21240" cap="flat">
              <a:solidFill>
                <a:schemeClr val="bg1">
                  <a:lumMod val="95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23" name="Line 20">
              <a:extLst>
                <a:ext uri="{FF2B5EF4-FFF2-40B4-BE49-F238E27FC236}">
                  <a16:creationId xmlns:a16="http://schemas.microsoft.com/office/drawing/2014/main" id="{EEA2C167-F6BF-D546-8BBB-E502ECDD6EC7}"/>
                </a:ext>
              </a:extLst>
            </p:cNvPr>
            <p:cNvSpPr>
              <a:spLocks noChangeShapeType="1"/>
            </p:cNvSpPr>
            <p:nvPr/>
          </p:nvSpPr>
          <p:spPr bwMode="auto">
            <a:xfrm>
              <a:off x="4448227" y="3361531"/>
              <a:ext cx="1881" cy="58287"/>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24" name="Line 21">
              <a:extLst>
                <a:ext uri="{FF2B5EF4-FFF2-40B4-BE49-F238E27FC236}">
                  <a16:creationId xmlns:a16="http://schemas.microsoft.com/office/drawing/2014/main" id="{CF763E77-AF2F-9F44-8A2A-9BB21A294358}"/>
                </a:ext>
              </a:extLst>
            </p:cNvPr>
            <p:cNvSpPr>
              <a:spLocks noChangeShapeType="1"/>
            </p:cNvSpPr>
            <p:nvPr/>
          </p:nvSpPr>
          <p:spPr bwMode="auto">
            <a:xfrm>
              <a:off x="4448227" y="3470582"/>
              <a:ext cx="1881" cy="58287"/>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25" name="Line 22">
              <a:extLst>
                <a:ext uri="{FF2B5EF4-FFF2-40B4-BE49-F238E27FC236}">
                  <a16:creationId xmlns:a16="http://schemas.microsoft.com/office/drawing/2014/main" id="{C9A5130A-0D3B-154D-8C9F-B5E1BAAF36B7}"/>
                </a:ext>
              </a:extLst>
            </p:cNvPr>
            <p:cNvSpPr>
              <a:spLocks noChangeShapeType="1"/>
            </p:cNvSpPr>
            <p:nvPr/>
          </p:nvSpPr>
          <p:spPr bwMode="auto">
            <a:xfrm>
              <a:off x="4448227" y="3587154"/>
              <a:ext cx="1881" cy="50766"/>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26" name="Line 23">
              <a:extLst>
                <a:ext uri="{FF2B5EF4-FFF2-40B4-BE49-F238E27FC236}">
                  <a16:creationId xmlns:a16="http://schemas.microsoft.com/office/drawing/2014/main" id="{BAAFCD11-09B0-6D49-AE47-1A887A1C27AA}"/>
                </a:ext>
              </a:extLst>
            </p:cNvPr>
            <p:cNvSpPr>
              <a:spLocks noChangeShapeType="1"/>
            </p:cNvSpPr>
            <p:nvPr/>
          </p:nvSpPr>
          <p:spPr bwMode="auto">
            <a:xfrm>
              <a:off x="4448227" y="3696205"/>
              <a:ext cx="1881" cy="58287"/>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27" name="Line 24">
              <a:extLst>
                <a:ext uri="{FF2B5EF4-FFF2-40B4-BE49-F238E27FC236}">
                  <a16:creationId xmlns:a16="http://schemas.microsoft.com/office/drawing/2014/main" id="{EEE1CCBF-F082-C04D-A42C-5513B3C37769}"/>
                </a:ext>
              </a:extLst>
            </p:cNvPr>
            <p:cNvSpPr>
              <a:spLocks noChangeShapeType="1"/>
            </p:cNvSpPr>
            <p:nvPr/>
          </p:nvSpPr>
          <p:spPr bwMode="auto">
            <a:xfrm>
              <a:off x="4448227" y="3805256"/>
              <a:ext cx="1881" cy="58287"/>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28" name="Line 25">
              <a:extLst>
                <a:ext uri="{FF2B5EF4-FFF2-40B4-BE49-F238E27FC236}">
                  <a16:creationId xmlns:a16="http://schemas.microsoft.com/office/drawing/2014/main" id="{11479ED6-29EB-004F-BB34-FA2ACA80DFF3}"/>
                </a:ext>
              </a:extLst>
            </p:cNvPr>
            <p:cNvSpPr>
              <a:spLocks noChangeShapeType="1"/>
            </p:cNvSpPr>
            <p:nvPr/>
          </p:nvSpPr>
          <p:spPr bwMode="auto">
            <a:xfrm>
              <a:off x="4448227" y="3921828"/>
              <a:ext cx="1881" cy="50766"/>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29" name="Line 26">
              <a:extLst>
                <a:ext uri="{FF2B5EF4-FFF2-40B4-BE49-F238E27FC236}">
                  <a16:creationId xmlns:a16="http://schemas.microsoft.com/office/drawing/2014/main" id="{C7FDA78D-2DAC-144E-80E5-F3F4703CBE4D}"/>
                </a:ext>
              </a:extLst>
            </p:cNvPr>
            <p:cNvSpPr>
              <a:spLocks noChangeShapeType="1"/>
            </p:cNvSpPr>
            <p:nvPr/>
          </p:nvSpPr>
          <p:spPr bwMode="auto">
            <a:xfrm>
              <a:off x="4448227" y="4030879"/>
              <a:ext cx="1881" cy="58287"/>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30" name="Line 27">
              <a:extLst>
                <a:ext uri="{FF2B5EF4-FFF2-40B4-BE49-F238E27FC236}">
                  <a16:creationId xmlns:a16="http://schemas.microsoft.com/office/drawing/2014/main" id="{466D7D88-62E2-014C-B282-5DB92DA44F19}"/>
                </a:ext>
              </a:extLst>
            </p:cNvPr>
            <p:cNvSpPr>
              <a:spLocks noChangeShapeType="1"/>
            </p:cNvSpPr>
            <p:nvPr/>
          </p:nvSpPr>
          <p:spPr bwMode="auto">
            <a:xfrm>
              <a:off x="4448227" y="4138051"/>
              <a:ext cx="1881" cy="58286"/>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31" name="Line 28">
              <a:extLst>
                <a:ext uri="{FF2B5EF4-FFF2-40B4-BE49-F238E27FC236}">
                  <a16:creationId xmlns:a16="http://schemas.microsoft.com/office/drawing/2014/main" id="{9097A192-4EC7-B848-8AF2-9007EC8E021C}"/>
                </a:ext>
              </a:extLst>
            </p:cNvPr>
            <p:cNvSpPr>
              <a:spLocks noChangeShapeType="1"/>
            </p:cNvSpPr>
            <p:nvPr/>
          </p:nvSpPr>
          <p:spPr bwMode="auto">
            <a:xfrm>
              <a:off x="4448227" y="4254623"/>
              <a:ext cx="1881" cy="50765"/>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32" name="Line 29">
              <a:extLst>
                <a:ext uri="{FF2B5EF4-FFF2-40B4-BE49-F238E27FC236}">
                  <a16:creationId xmlns:a16="http://schemas.microsoft.com/office/drawing/2014/main" id="{7D1279A3-E4BB-EE47-A160-153840E39335}"/>
                </a:ext>
              </a:extLst>
            </p:cNvPr>
            <p:cNvSpPr>
              <a:spLocks noChangeShapeType="1"/>
            </p:cNvSpPr>
            <p:nvPr/>
          </p:nvSpPr>
          <p:spPr bwMode="auto">
            <a:xfrm>
              <a:off x="4448227" y="4363674"/>
              <a:ext cx="1881" cy="58286"/>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33" name="Line 30">
              <a:extLst>
                <a:ext uri="{FF2B5EF4-FFF2-40B4-BE49-F238E27FC236}">
                  <a16:creationId xmlns:a16="http://schemas.microsoft.com/office/drawing/2014/main" id="{DF64BCD4-7766-7345-A70A-236B16399554}"/>
                </a:ext>
              </a:extLst>
            </p:cNvPr>
            <p:cNvSpPr>
              <a:spLocks noChangeShapeType="1"/>
            </p:cNvSpPr>
            <p:nvPr/>
          </p:nvSpPr>
          <p:spPr bwMode="auto">
            <a:xfrm>
              <a:off x="4448227" y="4472725"/>
              <a:ext cx="1881" cy="58286"/>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34" name="Line 31">
              <a:extLst>
                <a:ext uri="{FF2B5EF4-FFF2-40B4-BE49-F238E27FC236}">
                  <a16:creationId xmlns:a16="http://schemas.microsoft.com/office/drawing/2014/main" id="{7CDFD0F7-8130-FA45-B2FE-CF0715DD4AF7}"/>
                </a:ext>
              </a:extLst>
            </p:cNvPr>
            <p:cNvSpPr>
              <a:spLocks noChangeShapeType="1"/>
            </p:cNvSpPr>
            <p:nvPr/>
          </p:nvSpPr>
          <p:spPr bwMode="auto">
            <a:xfrm>
              <a:off x="4448227" y="4589297"/>
              <a:ext cx="1881" cy="50765"/>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35" name="Line 32">
              <a:extLst>
                <a:ext uri="{FF2B5EF4-FFF2-40B4-BE49-F238E27FC236}">
                  <a16:creationId xmlns:a16="http://schemas.microsoft.com/office/drawing/2014/main" id="{9C1CFC26-F10A-3E4C-8FC5-9AAC59F93EA3}"/>
                </a:ext>
              </a:extLst>
            </p:cNvPr>
            <p:cNvSpPr>
              <a:spLocks noChangeShapeType="1"/>
            </p:cNvSpPr>
            <p:nvPr/>
          </p:nvSpPr>
          <p:spPr bwMode="auto">
            <a:xfrm>
              <a:off x="4448227" y="4698348"/>
              <a:ext cx="1881" cy="58286"/>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36" name="Line 33">
              <a:extLst>
                <a:ext uri="{FF2B5EF4-FFF2-40B4-BE49-F238E27FC236}">
                  <a16:creationId xmlns:a16="http://schemas.microsoft.com/office/drawing/2014/main" id="{CCA8A53D-A6C9-0E48-A67C-69B8AC0BBA71}"/>
                </a:ext>
              </a:extLst>
            </p:cNvPr>
            <p:cNvSpPr>
              <a:spLocks noChangeShapeType="1"/>
            </p:cNvSpPr>
            <p:nvPr/>
          </p:nvSpPr>
          <p:spPr bwMode="auto">
            <a:xfrm>
              <a:off x="4448227" y="4807399"/>
              <a:ext cx="1881" cy="58286"/>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37" name="Line 34">
              <a:extLst>
                <a:ext uri="{FF2B5EF4-FFF2-40B4-BE49-F238E27FC236}">
                  <a16:creationId xmlns:a16="http://schemas.microsoft.com/office/drawing/2014/main" id="{DE6136B6-DD37-B248-BD81-B8D13AA26F6B}"/>
                </a:ext>
              </a:extLst>
            </p:cNvPr>
            <p:cNvSpPr>
              <a:spLocks noChangeShapeType="1"/>
            </p:cNvSpPr>
            <p:nvPr/>
          </p:nvSpPr>
          <p:spPr bwMode="auto">
            <a:xfrm>
              <a:off x="4448227" y="4923971"/>
              <a:ext cx="1881" cy="50765"/>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38" name="Line 35">
              <a:extLst>
                <a:ext uri="{FF2B5EF4-FFF2-40B4-BE49-F238E27FC236}">
                  <a16:creationId xmlns:a16="http://schemas.microsoft.com/office/drawing/2014/main" id="{B90147A0-C738-6845-B36A-6DAFFD1B1736}"/>
                </a:ext>
              </a:extLst>
            </p:cNvPr>
            <p:cNvSpPr>
              <a:spLocks noChangeShapeType="1"/>
            </p:cNvSpPr>
            <p:nvPr/>
          </p:nvSpPr>
          <p:spPr bwMode="auto">
            <a:xfrm>
              <a:off x="4448227" y="5033022"/>
              <a:ext cx="1881" cy="58286"/>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39" name="Freeform 36">
              <a:extLst>
                <a:ext uri="{FF2B5EF4-FFF2-40B4-BE49-F238E27FC236}">
                  <a16:creationId xmlns:a16="http://schemas.microsoft.com/office/drawing/2014/main" id="{AD2CAB55-E65E-1A40-988D-C94F77A26822}"/>
                </a:ext>
              </a:extLst>
            </p:cNvPr>
            <p:cNvSpPr>
              <a:spLocks noChangeArrowheads="1"/>
            </p:cNvSpPr>
            <p:nvPr/>
          </p:nvSpPr>
          <p:spPr bwMode="auto">
            <a:xfrm>
              <a:off x="4416264" y="5140192"/>
              <a:ext cx="33844" cy="50766"/>
            </a:xfrm>
            <a:custGeom>
              <a:avLst/>
              <a:gdLst>
                <a:gd name="T0" fmla="*/ 78 w 79"/>
                <a:gd name="T1" fmla="*/ 0 h 119"/>
                <a:gd name="T2" fmla="*/ 78 w 79"/>
                <a:gd name="T3" fmla="*/ 19 h 119"/>
                <a:gd name="T4" fmla="*/ 0 w 79"/>
                <a:gd name="T5" fmla="*/ 118 h 119"/>
              </a:gdLst>
              <a:ahLst/>
              <a:cxnLst>
                <a:cxn ang="0">
                  <a:pos x="T0" y="T1"/>
                </a:cxn>
                <a:cxn ang="0">
                  <a:pos x="T2" y="T3"/>
                </a:cxn>
                <a:cxn ang="0">
                  <a:pos x="T4" y="T5"/>
                </a:cxn>
              </a:cxnLst>
              <a:rect l="0" t="0" r="r" b="b"/>
              <a:pathLst>
                <a:path w="79" h="119">
                  <a:moveTo>
                    <a:pt x="78" y="0"/>
                  </a:moveTo>
                  <a:lnTo>
                    <a:pt x="78" y="19"/>
                  </a:lnTo>
                  <a:lnTo>
                    <a:pt x="0" y="118"/>
                  </a:lnTo>
                </a:path>
              </a:pathLst>
            </a:custGeom>
            <a:noFill/>
            <a:ln w="76200" cap="flat">
              <a:solidFill>
                <a:schemeClr val="bg1">
                  <a:lumMod val="95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40" name="Line 37">
              <a:extLst>
                <a:ext uri="{FF2B5EF4-FFF2-40B4-BE49-F238E27FC236}">
                  <a16:creationId xmlns:a16="http://schemas.microsoft.com/office/drawing/2014/main" id="{F47249F3-CBCE-034C-85DC-732B4CB6FA91}"/>
                </a:ext>
              </a:extLst>
            </p:cNvPr>
            <p:cNvSpPr>
              <a:spLocks noChangeShapeType="1"/>
            </p:cNvSpPr>
            <p:nvPr/>
          </p:nvSpPr>
          <p:spPr bwMode="auto">
            <a:xfrm flipH="1">
              <a:off x="4337296" y="5224801"/>
              <a:ext cx="37604"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41" name="Line 38">
              <a:extLst>
                <a:ext uri="{FF2B5EF4-FFF2-40B4-BE49-F238E27FC236}">
                  <a16:creationId xmlns:a16="http://schemas.microsoft.com/office/drawing/2014/main" id="{CE8E5447-F56C-DA46-B78A-D1F76544829F}"/>
                </a:ext>
              </a:extLst>
            </p:cNvPr>
            <p:cNvSpPr>
              <a:spLocks noChangeShapeType="1"/>
            </p:cNvSpPr>
            <p:nvPr/>
          </p:nvSpPr>
          <p:spPr bwMode="auto">
            <a:xfrm flipH="1">
              <a:off x="4254568" y="5307530"/>
              <a:ext cx="45125"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42" name="Line 39">
              <a:extLst>
                <a:ext uri="{FF2B5EF4-FFF2-40B4-BE49-F238E27FC236}">
                  <a16:creationId xmlns:a16="http://schemas.microsoft.com/office/drawing/2014/main" id="{C29FE0BD-C968-D148-953C-2E62F237C32B}"/>
                </a:ext>
              </a:extLst>
            </p:cNvPr>
            <p:cNvSpPr>
              <a:spLocks noChangeShapeType="1"/>
            </p:cNvSpPr>
            <p:nvPr/>
          </p:nvSpPr>
          <p:spPr bwMode="auto">
            <a:xfrm flipH="1">
              <a:off x="4179360" y="5382737"/>
              <a:ext cx="45125"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43" name="Line 40">
              <a:extLst>
                <a:ext uri="{FF2B5EF4-FFF2-40B4-BE49-F238E27FC236}">
                  <a16:creationId xmlns:a16="http://schemas.microsoft.com/office/drawing/2014/main" id="{5D69FA49-65C9-8F45-B5B7-2DDA46B74601}"/>
                </a:ext>
              </a:extLst>
            </p:cNvPr>
            <p:cNvSpPr>
              <a:spLocks noChangeShapeType="1"/>
            </p:cNvSpPr>
            <p:nvPr/>
          </p:nvSpPr>
          <p:spPr bwMode="auto">
            <a:xfrm flipH="1">
              <a:off x="4104152" y="5467345"/>
              <a:ext cx="37604"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46" name="Line 41">
              <a:extLst>
                <a:ext uri="{FF2B5EF4-FFF2-40B4-BE49-F238E27FC236}">
                  <a16:creationId xmlns:a16="http://schemas.microsoft.com/office/drawing/2014/main" id="{792F38A4-22E4-2A48-A9EA-B33280AEB55B}"/>
                </a:ext>
              </a:extLst>
            </p:cNvPr>
            <p:cNvSpPr>
              <a:spLocks noChangeShapeType="1"/>
            </p:cNvSpPr>
            <p:nvPr/>
          </p:nvSpPr>
          <p:spPr bwMode="auto">
            <a:xfrm flipH="1">
              <a:off x="4021424" y="5540674"/>
              <a:ext cx="45125"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47" name="Line 42">
              <a:extLst>
                <a:ext uri="{FF2B5EF4-FFF2-40B4-BE49-F238E27FC236}">
                  <a16:creationId xmlns:a16="http://schemas.microsoft.com/office/drawing/2014/main" id="{04A24A3A-CA29-6446-8F95-3F654752ABB2}"/>
                </a:ext>
              </a:extLst>
            </p:cNvPr>
            <p:cNvSpPr>
              <a:spLocks noChangeShapeType="1"/>
            </p:cNvSpPr>
            <p:nvPr/>
          </p:nvSpPr>
          <p:spPr bwMode="auto">
            <a:xfrm flipH="1">
              <a:off x="3946216" y="5625282"/>
              <a:ext cx="45125"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48" name="Line 43">
              <a:extLst>
                <a:ext uri="{FF2B5EF4-FFF2-40B4-BE49-F238E27FC236}">
                  <a16:creationId xmlns:a16="http://schemas.microsoft.com/office/drawing/2014/main" id="{06A68236-781B-3541-844A-A914EBA7BDD2}"/>
                </a:ext>
              </a:extLst>
            </p:cNvPr>
            <p:cNvSpPr>
              <a:spLocks noChangeShapeType="1"/>
            </p:cNvSpPr>
            <p:nvPr/>
          </p:nvSpPr>
          <p:spPr bwMode="auto">
            <a:xfrm flipH="1">
              <a:off x="3871009" y="5708010"/>
              <a:ext cx="37604" cy="3384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49" name="Line 44">
              <a:extLst>
                <a:ext uri="{FF2B5EF4-FFF2-40B4-BE49-F238E27FC236}">
                  <a16:creationId xmlns:a16="http://schemas.microsoft.com/office/drawing/2014/main" id="{2975CAB9-4DBF-284C-800C-DC09526A558A}"/>
                </a:ext>
              </a:extLst>
            </p:cNvPr>
            <p:cNvSpPr>
              <a:spLocks noChangeShapeType="1"/>
            </p:cNvSpPr>
            <p:nvPr/>
          </p:nvSpPr>
          <p:spPr bwMode="auto">
            <a:xfrm flipH="1">
              <a:off x="3788280" y="5783218"/>
              <a:ext cx="45125" cy="4136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50" name="Line 45">
              <a:extLst>
                <a:ext uri="{FF2B5EF4-FFF2-40B4-BE49-F238E27FC236}">
                  <a16:creationId xmlns:a16="http://schemas.microsoft.com/office/drawing/2014/main" id="{994858F2-0814-874F-8914-4BC803951B9C}"/>
                </a:ext>
              </a:extLst>
            </p:cNvPr>
            <p:cNvSpPr>
              <a:spLocks noChangeShapeType="1"/>
            </p:cNvSpPr>
            <p:nvPr/>
          </p:nvSpPr>
          <p:spPr bwMode="auto">
            <a:xfrm flipH="1">
              <a:off x="3713072" y="5867827"/>
              <a:ext cx="45125" cy="33844"/>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51" name="Line 46">
              <a:extLst>
                <a:ext uri="{FF2B5EF4-FFF2-40B4-BE49-F238E27FC236}">
                  <a16:creationId xmlns:a16="http://schemas.microsoft.com/office/drawing/2014/main" id="{6C5E8BF8-A3A4-2D46-8516-18626EB417C6}"/>
                </a:ext>
              </a:extLst>
            </p:cNvPr>
            <p:cNvSpPr>
              <a:spLocks noChangeShapeType="1"/>
            </p:cNvSpPr>
            <p:nvPr/>
          </p:nvSpPr>
          <p:spPr bwMode="auto">
            <a:xfrm flipH="1">
              <a:off x="3604021" y="5909191"/>
              <a:ext cx="62046" cy="1880"/>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52" name="Line 47">
              <a:extLst>
                <a:ext uri="{FF2B5EF4-FFF2-40B4-BE49-F238E27FC236}">
                  <a16:creationId xmlns:a16="http://schemas.microsoft.com/office/drawing/2014/main" id="{02D9AA3B-5C57-254A-AD8B-850D879A5945}"/>
                </a:ext>
              </a:extLst>
            </p:cNvPr>
            <p:cNvSpPr>
              <a:spLocks noChangeShapeType="1"/>
            </p:cNvSpPr>
            <p:nvPr/>
          </p:nvSpPr>
          <p:spPr bwMode="auto">
            <a:xfrm flipH="1">
              <a:off x="3494970" y="5909191"/>
              <a:ext cx="54525" cy="9401"/>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53" name="Line 48">
              <a:extLst>
                <a:ext uri="{FF2B5EF4-FFF2-40B4-BE49-F238E27FC236}">
                  <a16:creationId xmlns:a16="http://schemas.microsoft.com/office/drawing/2014/main" id="{030DEF4B-BE15-9648-BED0-260F51920ADE}"/>
                </a:ext>
              </a:extLst>
            </p:cNvPr>
            <p:cNvSpPr>
              <a:spLocks noChangeShapeType="1"/>
            </p:cNvSpPr>
            <p:nvPr/>
          </p:nvSpPr>
          <p:spPr bwMode="auto">
            <a:xfrm flipH="1">
              <a:off x="3378398" y="5916712"/>
              <a:ext cx="62046" cy="1880"/>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54" name="Line 49">
              <a:extLst>
                <a:ext uri="{FF2B5EF4-FFF2-40B4-BE49-F238E27FC236}">
                  <a16:creationId xmlns:a16="http://schemas.microsoft.com/office/drawing/2014/main" id="{3B722CAA-1748-C344-B369-D41B30979581}"/>
                </a:ext>
              </a:extLst>
            </p:cNvPr>
            <p:cNvSpPr>
              <a:spLocks noChangeShapeType="1"/>
            </p:cNvSpPr>
            <p:nvPr/>
          </p:nvSpPr>
          <p:spPr bwMode="auto">
            <a:xfrm flipH="1">
              <a:off x="3269347" y="5916712"/>
              <a:ext cx="62046" cy="9401"/>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55" name="Line 50">
              <a:extLst>
                <a:ext uri="{FF2B5EF4-FFF2-40B4-BE49-F238E27FC236}">
                  <a16:creationId xmlns:a16="http://schemas.microsoft.com/office/drawing/2014/main" id="{2837C578-E9E6-504B-B42E-11B265B91147}"/>
                </a:ext>
              </a:extLst>
            </p:cNvPr>
            <p:cNvSpPr>
              <a:spLocks noChangeShapeType="1"/>
            </p:cNvSpPr>
            <p:nvPr/>
          </p:nvSpPr>
          <p:spPr bwMode="auto">
            <a:xfrm flipH="1">
              <a:off x="3160296" y="5926112"/>
              <a:ext cx="54525" cy="1881"/>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56" name="Line 51">
              <a:extLst>
                <a:ext uri="{FF2B5EF4-FFF2-40B4-BE49-F238E27FC236}">
                  <a16:creationId xmlns:a16="http://schemas.microsoft.com/office/drawing/2014/main" id="{51620970-E0B3-BF44-9CC5-49A4D69ABA60}"/>
                </a:ext>
              </a:extLst>
            </p:cNvPr>
            <p:cNvSpPr>
              <a:spLocks noChangeShapeType="1"/>
            </p:cNvSpPr>
            <p:nvPr/>
          </p:nvSpPr>
          <p:spPr bwMode="auto">
            <a:xfrm flipH="1">
              <a:off x="3043724" y="5926112"/>
              <a:ext cx="62046" cy="1881"/>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57" name="Line 52">
              <a:extLst>
                <a:ext uri="{FF2B5EF4-FFF2-40B4-BE49-F238E27FC236}">
                  <a16:creationId xmlns:a16="http://schemas.microsoft.com/office/drawing/2014/main" id="{A960CFCB-64FB-0A49-94A5-981B66C727E2}"/>
                </a:ext>
              </a:extLst>
            </p:cNvPr>
            <p:cNvSpPr>
              <a:spLocks noChangeShapeType="1"/>
            </p:cNvSpPr>
            <p:nvPr/>
          </p:nvSpPr>
          <p:spPr bwMode="auto">
            <a:xfrm flipH="1">
              <a:off x="2934673" y="5933633"/>
              <a:ext cx="62046" cy="1881"/>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58" name="Line 53">
              <a:extLst>
                <a:ext uri="{FF2B5EF4-FFF2-40B4-BE49-F238E27FC236}">
                  <a16:creationId xmlns:a16="http://schemas.microsoft.com/office/drawing/2014/main" id="{7C0343F6-A247-4340-ADD9-A0452CCB4516}"/>
                </a:ext>
              </a:extLst>
            </p:cNvPr>
            <p:cNvSpPr>
              <a:spLocks noChangeShapeType="1"/>
            </p:cNvSpPr>
            <p:nvPr/>
          </p:nvSpPr>
          <p:spPr bwMode="auto">
            <a:xfrm flipH="1">
              <a:off x="2825622" y="5933633"/>
              <a:ext cx="54525" cy="1881"/>
            </a:xfrm>
            <a:prstGeom prst="line">
              <a:avLst/>
            </a:prstGeom>
            <a:noFill/>
            <a:ln w="76200" cap="flat">
              <a:solidFill>
                <a:schemeClr val="bg1">
                  <a:lumMod val="9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59" name="Freeform 54">
              <a:extLst>
                <a:ext uri="{FF2B5EF4-FFF2-40B4-BE49-F238E27FC236}">
                  <a16:creationId xmlns:a16="http://schemas.microsoft.com/office/drawing/2014/main" id="{57E3A203-2031-C44C-A013-67B75149CE10}"/>
                </a:ext>
              </a:extLst>
            </p:cNvPr>
            <p:cNvSpPr>
              <a:spLocks noChangeArrowheads="1"/>
            </p:cNvSpPr>
            <p:nvPr/>
          </p:nvSpPr>
          <p:spPr bwMode="auto">
            <a:xfrm>
              <a:off x="2737252" y="5933633"/>
              <a:ext cx="26323" cy="1881"/>
            </a:xfrm>
            <a:custGeom>
              <a:avLst/>
              <a:gdLst>
                <a:gd name="T0" fmla="*/ 59 w 60"/>
                <a:gd name="T1" fmla="*/ 0 h 1"/>
                <a:gd name="T2" fmla="*/ 59 w 60"/>
                <a:gd name="T3" fmla="*/ 0 h 1"/>
                <a:gd name="T4" fmla="*/ 0 w 60"/>
                <a:gd name="T5" fmla="*/ 0 h 1"/>
              </a:gdLst>
              <a:ahLst/>
              <a:cxnLst>
                <a:cxn ang="0">
                  <a:pos x="T0" y="T1"/>
                </a:cxn>
                <a:cxn ang="0">
                  <a:pos x="T2" y="T3"/>
                </a:cxn>
                <a:cxn ang="0">
                  <a:pos x="T4" y="T5"/>
                </a:cxn>
              </a:cxnLst>
              <a:rect l="0" t="0" r="r" b="b"/>
              <a:pathLst>
                <a:path w="60" h="1">
                  <a:moveTo>
                    <a:pt x="59" y="0"/>
                  </a:moveTo>
                  <a:lnTo>
                    <a:pt x="59" y="0"/>
                  </a:lnTo>
                  <a:cubicBezTo>
                    <a:pt x="39" y="0"/>
                    <a:pt x="19" y="0"/>
                    <a:pt x="0" y="0"/>
                  </a:cubicBezTo>
                </a:path>
              </a:pathLst>
            </a:custGeom>
            <a:noFill/>
            <a:ln w="21240" cap="flat">
              <a:solidFill>
                <a:srgbClr val="23232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SV" sz="1400">
                <a:latin typeface="+mj-lt"/>
              </a:endParaRPr>
            </a:p>
          </p:txBody>
        </p:sp>
        <p:sp>
          <p:nvSpPr>
            <p:cNvPr id="60" name="Freeform 55">
              <a:extLst>
                <a:ext uri="{FF2B5EF4-FFF2-40B4-BE49-F238E27FC236}">
                  <a16:creationId xmlns:a16="http://schemas.microsoft.com/office/drawing/2014/main" id="{3F3EDD2B-18BC-3A4B-A48D-F3A82249030E}"/>
                </a:ext>
              </a:extLst>
            </p:cNvPr>
            <p:cNvSpPr>
              <a:spLocks noChangeArrowheads="1"/>
            </p:cNvSpPr>
            <p:nvPr/>
          </p:nvSpPr>
          <p:spPr bwMode="auto">
            <a:xfrm>
              <a:off x="2695888" y="2451518"/>
              <a:ext cx="116572" cy="116572"/>
            </a:xfrm>
            <a:custGeom>
              <a:avLst/>
              <a:gdLst>
                <a:gd name="T0" fmla="*/ 0 w 275"/>
                <a:gd name="T1" fmla="*/ 137 h 275"/>
                <a:gd name="T2" fmla="*/ 0 w 275"/>
                <a:gd name="T3" fmla="*/ 137 h 275"/>
                <a:gd name="T4" fmla="*/ 137 w 275"/>
                <a:gd name="T5" fmla="*/ 0 h 275"/>
                <a:gd name="T6" fmla="*/ 274 w 275"/>
                <a:gd name="T7" fmla="*/ 137 h 275"/>
                <a:gd name="T8" fmla="*/ 137 w 275"/>
                <a:gd name="T9" fmla="*/ 274 h 275"/>
                <a:gd name="T10" fmla="*/ 0 w 275"/>
                <a:gd name="T11" fmla="*/ 137 h 275"/>
              </a:gdLst>
              <a:ahLst/>
              <a:cxnLst>
                <a:cxn ang="0">
                  <a:pos x="T0" y="T1"/>
                </a:cxn>
                <a:cxn ang="0">
                  <a:pos x="T2" y="T3"/>
                </a:cxn>
                <a:cxn ang="0">
                  <a:pos x="T4" y="T5"/>
                </a:cxn>
                <a:cxn ang="0">
                  <a:pos x="T6" y="T7"/>
                </a:cxn>
                <a:cxn ang="0">
                  <a:pos x="T8" y="T9"/>
                </a:cxn>
                <a:cxn ang="0">
                  <a:pos x="T10" y="T11"/>
                </a:cxn>
              </a:cxnLst>
              <a:rect l="0" t="0" r="r" b="b"/>
              <a:pathLst>
                <a:path w="275" h="275">
                  <a:moveTo>
                    <a:pt x="0" y="137"/>
                  </a:moveTo>
                  <a:lnTo>
                    <a:pt x="0" y="137"/>
                  </a:lnTo>
                  <a:cubicBezTo>
                    <a:pt x="0" y="59"/>
                    <a:pt x="59" y="0"/>
                    <a:pt x="137" y="0"/>
                  </a:cubicBezTo>
                  <a:cubicBezTo>
                    <a:pt x="196" y="0"/>
                    <a:pt x="274" y="59"/>
                    <a:pt x="274" y="137"/>
                  </a:cubicBezTo>
                  <a:cubicBezTo>
                    <a:pt x="274" y="216"/>
                    <a:pt x="196" y="274"/>
                    <a:pt x="137" y="274"/>
                  </a:cubicBezTo>
                  <a:cubicBezTo>
                    <a:pt x="59" y="274"/>
                    <a:pt x="0" y="216"/>
                    <a:pt x="0" y="137"/>
                  </a:cubicBezTo>
                </a:path>
              </a:pathLst>
            </a:custGeom>
            <a:solidFill>
              <a:schemeClr val="bg1">
                <a:lumMod val="95000"/>
              </a:schemeClr>
            </a:solidFill>
            <a:ln>
              <a:noFill/>
            </a:ln>
            <a:effectLst/>
          </p:spPr>
          <p:txBody>
            <a:bodyPr wrap="none" anchor="ctr"/>
            <a:lstStyle/>
            <a:p>
              <a:endParaRPr lang="en-SV" sz="1400">
                <a:latin typeface="+mj-lt"/>
              </a:endParaRPr>
            </a:p>
          </p:txBody>
        </p:sp>
        <p:sp>
          <p:nvSpPr>
            <p:cNvPr id="61" name="Freeform 56">
              <a:extLst>
                <a:ext uri="{FF2B5EF4-FFF2-40B4-BE49-F238E27FC236}">
                  <a16:creationId xmlns:a16="http://schemas.microsoft.com/office/drawing/2014/main" id="{E453C1BF-B72E-5849-ADF5-46B501B9CB0A}"/>
                </a:ext>
              </a:extLst>
            </p:cNvPr>
            <p:cNvSpPr>
              <a:spLocks noChangeArrowheads="1"/>
            </p:cNvSpPr>
            <p:nvPr/>
          </p:nvSpPr>
          <p:spPr bwMode="auto">
            <a:xfrm>
              <a:off x="2695888" y="5867827"/>
              <a:ext cx="116572" cy="118452"/>
            </a:xfrm>
            <a:custGeom>
              <a:avLst/>
              <a:gdLst>
                <a:gd name="T0" fmla="*/ 0 w 275"/>
                <a:gd name="T1" fmla="*/ 138 h 276"/>
                <a:gd name="T2" fmla="*/ 0 w 275"/>
                <a:gd name="T3" fmla="*/ 138 h 276"/>
                <a:gd name="T4" fmla="*/ 137 w 275"/>
                <a:gd name="T5" fmla="*/ 0 h 276"/>
                <a:gd name="T6" fmla="*/ 274 w 275"/>
                <a:gd name="T7" fmla="*/ 138 h 276"/>
                <a:gd name="T8" fmla="*/ 137 w 275"/>
                <a:gd name="T9" fmla="*/ 275 h 276"/>
                <a:gd name="T10" fmla="*/ 0 w 275"/>
                <a:gd name="T11" fmla="*/ 138 h 276"/>
              </a:gdLst>
              <a:ahLst/>
              <a:cxnLst>
                <a:cxn ang="0">
                  <a:pos x="T0" y="T1"/>
                </a:cxn>
                <a:cxn ang="0">
                  <a:pos x="T2" y="T3"/>
                </a:cxn>
                <a:cxn ang="0">
                  <a:pos x="T4" y="T5"/>
                </a:cxn>
                <a:cxn ang="0">
                  <a:pos x="T6" y="T7"/>
                </a:cxn>
                <a:cxn ang="0">
                  <a:pos x="T8" y="T9"/>
                </a:cxn>
                <a:cxn ang="0">
                  <a:pos x="T10" y="T11"/>
                </a:cxn>
              </a:cxnLst>
              <a:rect l="0" t="0" r="r" b="b"/>
              <a:pathLst>
                <a:path w="275" h="276">
                  <a:moveTo>
                    <a:pt x="0" y="138"/>
                  </a:moveTo>
                  <a:lnTo>
                    <a:pt x="0" y="138"/>
                  </a:lnTo>
                  <a:cubicBezTo>
                    <a:pt x="0" y="59"/>
                    <a:pt x="59" y="0"/>
                    <a:pt x="137" y="0"/>
                  </a:cubicBezTo>
                  <a:cubicBezTo>
                    <a:pt x="196" y="0"/>
                    <a:pt x="274" y="59"/>
                    <a:pt x="274" y="138"/>
                  </a:cubicBezTo>
                  <a:cubicBezTo>
                    <a:pt x="274" y="216"/>
                    <a:pt x="196" y="275"/>
                    <a:pt x="137" y="275"/>
                  </a:cubicBezTo>
                  <a:cubicBezTo>
                    <a:pt x="59" y="275"/>
                    <a:pt x="0" y="216"/>
                    <a:pt x="0" y="138"/>
                  </a:cubicBezTo>
                </a:path>
              </a:pathLst>
            </a:custGeom>
            <a:solidFill>
              <a:schemeClr val="bg1">
                <a:lumMod val="95000"/>
              </a:schemeClr>
            </a:solidFill>
            <a:ln>
              <a:noFill/>
            </a:ln>
            <a:effectLst/>
          </p:spPr>
          <p:txBody>
            <a:bodyPr wrap="none" anchor="ctr"/>
            <a:lstStyle/>
            <a:p>
              <a:endParaRPr lang="en-SV" sz="1400">
                <a:latin typeface="+mj-lt"/>
              </a:endParaRPr>
            </a:p>
          </p:txBody>
        </p:sp>
        <p:sp>
          <p:nvSpPr>
            <p:cNvPr id="63" name="Freeform 58">
              <a:extLst>
                <a:ext uri="{FF2B5EF4-FFF2-40B4-BE49-F238E27FC236}">
                  <a16:creationId xmlns:a16="http://schemas.microsoft.com/office/drawing/2014/main" id="{EB46BCB2-3965-5641-9F93-673B06C51E24}"/>
                </a:ext>
              </a:extLst>
            </p:cNvPr>
            <p:cNvSpPr>
              <a:spLocks noChangeArrowheads="1"/>
            </p:cNvSpPr>
            <p:nvPr/>
          </p:nvSpPr>
          <p:spPr bwMode="auto">
            <a:xfrm>
              <a:off x="4256447" y="2092402"/>
              <a:ext cx="2454036" cy="682788"/>
            </a:xfrm>
            <a:custGeom>
              <a:avLst/>
              <a:gdLst>
                <a:gd name="T0" fmla="*/ 4955 w 5779"/>
                <a:gd name="T1" fmla="*/ 0 h 1627"/>
                <a:gd name="T2" fmla="*/ 4955 w 5779"/>
                <a:gd name="T3" fmla="*/ 0 h 1627"/>
                <a:gd name="T4" fmla="*/ 823 w 5779"/>
                <a:gd name="T5" fmla="*/ 0 h 1627"/>
                <a:gd name="T6" fmla="*/ 0 w 5779"/>
                <a:gd name="T7" fmla="*/ 823 h 1627"/>
                <a:gd name="T8" fmla="*/ 0 w 5779"/>
                <a:gd name="T9" fmla="*/ 823 h 1627"/>
                <a:gd name="T10" fmla="*/ 823 w 5779"/>
                <a:gd name="T11" fmla="*/ 1626 h 1627"/>
                <a:gd name="T12" fmla="*/ 4955 w 5779"/>
                <a:gd name="T13" fmla="*/ 1626 h 1627"/>
                <a:gd name="T14" fmla="*/ 5778 w 5779"/>
                <a:gd name="T15" fmla="*/ 823 h 1627"/>
                <a:gd name="T16" fmla="*/ 5778 w 5779"/>
                <a:gd name="T17" fmla="*/ 823 h 1627"/>
                <a:gd name="T18" fmla="*/ 4955 w 5779"/>
                <a:gd name="T19" fmla="*/ 0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79" h="1627">
                  <a:moveTo>
                    <a:pt x="4955" y="0"/>
                  </a:moveTo>
                  <a:lnTo>
                    <a:pt x="4955" y="0"/>
                  </a:lnTo>
                  <a:cubicBezTo>
                    <a:pt x="823" y="0"/>
                    <a:pt x="823" y="0"/>
                    <a:pt x="823" y="0"/>
                  </a:cubicBezTo>
                  <a:cubicBezTo>
                    <a:pt x="372" y="0"/>
                    <a:pt x="0" y="372"/>
                    <a:pt x="0" y="823"/>
                  </a:cubicBezTo>
                  <a:lnTo>
                    <a:pt x="0" y="823"/>
                  </a:lnTo>
                  <a:cubicBezTo>
                    <a:pt x="0" y="1273"/>
                    <a:pt x="372" y="1626"/>
                    <a:pt x="823" y="1626"/>
                  </a:cubicBezTo>
                  <a:cubicBezTo>
                    <a:pt x="4955" y="1626"/>
                    <a:pt x="4955" y="1626"/>
                    <a:pt x="4955" y="1626"/>
                  </a:cubicBezTo>
                  <a:cubicBezTo>
                    <a:pt x="5406" y="1626"/>
                    <a:pt x="5778" y="1273"/>
                    <a:pt x="5778" y="823"/>
                  </a:cubicBezTo>
                  <a:lnTo>
                    <a:pt x="5778" y="823"/>
                  </a:lnTo>
                  <a:cubicBezTo>
                    <a:pt x="5778" y="372"/>
                    <a:pt x="5406" y="0"/>
                    <a:pt x="4955" y="0"/>
                  </a:cubicBezTo>
                </a:path>
              </a:pathLst>
            </a:custGeom>
            <a:solidFill>
              <a:schemeClr val="accent1"/>
            </a:solidFill>
            <a:ln>
              <a:noFill/>
            </a:ln>
            <a:effectLst/>
            <a:extLst>
              <a:ext uri="{91240B29-F687-4F45-9708-019B960494DF}">
                <a14:hiddenLine xmlns:a14="http://schemas.microsoft.com/office/drawing/2010/main" w="9525" cap="flat">
                  <a:solidFill>
                    <a:srgbClr val="232323"/>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1400">
                <a:latin typeface="+mj-lt"/>
              </a:endParaRPr>
            </a:p>
          </p:txBody>
        </p:sp>
        <p:sp>
          <p:nvSpPr>
            <p:cNvPr id="64" name="Freeform 59">
              <a:extLst>
                <a:ext uri="{FF2B5EF4-FFF2-40B4-BE49-F238E27FC236}">
                  <a16:creationId xmlns:a16="http://schemas.microsoft.com/office/drawing/2014/main" id="{A8508A15-E22B-9846-B8DD-82B441A10E66}"/>
                </a:ext>
              </a:extLst>
            </p:cNvPr>
            <p:cNvSpPr>
              <a:spLocks noChangeArrowheads="1"/>
            </p:cNvSpPr>
            <p:nvPr/>
          </p:nvSpPr>
          <p:spPr bwMode="auto">
            <a:xfrm>
              <a:off x="3788280" y="2468441"/>
              <a:ext cx="359116" cy="458767"/>
            </a:xfrm>
            <a:custGeom>
              <a:avLst/>
              <a:gdLst>
                <a:gd name="T0" fmla="*/ 39 w 843"/>
                <a:gd name="T1" fmla="*/ 1077 h 1078"/>
                <a:gd name="T2" fmla="*/ 0 w 843"/>
                <a:gd name="T3" fmla="*/ 1039 h 1078"/>
                <a:gd name="T4" fmla="*/ 803 w 843"/>
                <a:gd name="T5" fmla="*/ 0 h 1078"/>
                <a:gd name="T6" fmla="*/ 842 w 843"/>
                <a:gd name="T7" fmla="*/ 20 h 1078"/>
                <a:gd name="T8" fmla="*/ 39 w 843"/>
                <a:gd name="T9" fmla="*/ 1077 h 1078"/>
              </a:gdLst>
              <a:ahLst/>
              <a:cxnLst>
                <a:cxn ang="0">
                  <a:pos x="T0" y="T1"/>
                </a:cxn>
                <a:cxn ang="0">
                  <a:pos x="T2" y="T3"/>
                </a:cxn>
                <a:cxn ang="0">
                  <a:pos x="T4" y="T5"/>
                </a:cxn>
                <a:cxn ang="0">
                  <a:pos x="T6" y="T7"/>
                </a:cxn>
                <a:cxn ang="0">
                  <a:pos x="T8" y="T9"/>
                </a:cxn>
              </a:cxnLst>
              <a:rect l="0" t="0" r="r" b="b"/>
              <a:pathLst>
                <a:path w="843" h="1078">
                  <a:moveTo>
                    <a:pt x="39" y="1077"/>
                  </a:moveTo>
                  <a:lnTo>
                    <a:pt x="0" y="1039"/>
                  </a:lnTo>
                  <a:lnTo>
                    <a:pt x="803" y="0"/>
                  </a:lnTo>
                  <a:lnTo>
                    <a:pt x="842" y="20"/>
                  </a:lnTo>
                  <a:lnTo>
                    <a:pt x="39" y="1077"/>
                  </a:lnTo>
                </a:path>
              </a:pathLst>
            </a:custGeom>
            <a:solidFill>
              <a:schemeClr val="bg1">
                <a:lumMod val="95000"/>
              </a:schemeClr>
            </a:solidFill>
            <a:ln w="9525" cap="flat">
              <a:solidFill>
                <a:schemeClr val="bg1"/>
              </a:solidFill>
              <a:bevel/>
              <a:headEnd/>
              <a:tailEnd/>
            </a:ln>
            <a:effectLst/>
          </p:spPr>
          <p:txBody>
            <a:bodyPr wrap="none" anchor="ctr"/>
            <a:lstStyle/>
            <a:p>
              <a:endParaRPr lang="en-SV" sz="1400">
                <a:latin typeface="+mj-lt"/>
              </a:endParaRPr>
            </a:p>
          </p:txBody>
        </p:sp>
        <p:sp>
          <p:nvSpPr>
            <p:cNvPr id="65" name="Freeform 60">
              <a:extLst>
                <a:ext uri="{FF2B5EF4-FFF2-40B4-BE49-F238E27FC236}">
                  <a16:creationId xmlns:a16="http://schemas.microsoft.com/office/drawing/2014/main" id="{B7BCE7E7-F317-0942-A497-95C8D1C136F1}"/>
                </a:ext>
              </a:extLst>
            </p:cNvPr>
            <p:cNvSpPr>
              <a:spLocks noChangeArrowheads="1"/>
            </p:cNvSpPr>
            <p:nvPr/>
          </p:nvSpPr>
          <p:spPr bwMode="auto">
            <a:xfrm>
              <a:off x="3688629" y="2820036"/>
              <a:ext cx="191780" cy="193661"/>
            </a:xfrm>
            <a:custGeom>
              <a:avLst/>
              <a:gdLst>
                <a:gd name="T0" fmla="*/ 235 w 451"/>
                <a:gd name="T1" fmla="*/ 451 h 452"/>
                <a:gd name="T2" fmla="*/ 235 w 451"/>
                <a:gd name="T3" fmla="*/ 451 h 452"/>
                <a:gd name="T4" fmla="*/ 0 w 451"/>
                <a:gd name="T5" fmla="*/ 216 h 452"/>
                <a:gd name="T6" fmla="*/ 235 w 451"/>
                <a:gd name="T7" fmla="*/ 0 h 452"/>
                <a:gd name="T8" fmla="*/ 450 w 451"/>
                <a:gd name="T9" fmla="*/ 216 h 452"/>
                <a:gd name="T10" fmla="*/ 235 w 451"/>
                <a:gd name="T11" fmla="*/ 451 h 452"/>
              </a:gdLst>
              <a:ahLst/>
              <a:cxnLst>
                <a:cxn ang="0">
                  <a:pos x="T0" y="T1"/>
                </a:cxn>
                <a:cxn ang="0">
                  <a:pos x="T2" y="T3"/>
                </a:cxn>
                <a:cxn ang="0">
                  <a:pos x="T4" y="T5"/>
                </a:cxn>
                <a:cxn ang="0">
                  <a:pos x="T6" y="T7"/>
                </a:cxn>
                <a:cxn ang="0">
                  <a:pos x="T8" y="T9"/>
                </a:cxn>
                <a:cxn ang="0">
                  <a:pos x="T10" y="T11"/>
                </a:cxn>
              </a:cxnLst>
              <a:rect l="0" t="0" r="r" b="b"/>
              <a:pathLst>
                <a:path w="451" h="452">
                  <a:moveTo>
                    <a:pt x="235" y="451"/>
                  </a:moveTo>
                  <a:lnTo>
                    <a:pt x="235" y="451"/>
                  </a:lnTo>
                  <a:cubicBezTo>
                    <a:pt x="118" y="451"/>
                    <a:pt x="0" y="352"/>
                    <a:pt x="0" y="216"/>
                  </a:cubicBezTo>
                  <a:cubicBezTo>
                    <a:pt x="0" y="98"/>
                    <a:pt x="118" y="0"/>
                    <a:pt x="235" y="0"/>
                  </a:cubicBezTo>
                  <a:cubicBezTo>
                    <a:pt x="353" y="0"/>
                    <a:pt x="450" y="98"/>
                    <a:pt x="450" y="216"/>
                  </a:cubicBezTo>
                  <a:cubicBezTo>
                    <a:pt x="450" y="352"/>
                    <a:pt x="353" y="451"/>
                    <a:pt x="235" y="451"/>
                  </a:cubicBezTo>
                </a:path>
              </a:pathLst>
            </a:custGeom>
            <a:solidFill>
              <a:schemeClr val="bg1">
                <a:lumMod val="95000"/>
              </a:schemeClr>
            </a:solidFill>
            <a:ln>
              <a:noFill/>
            </a:ln>
            <a:effectLst/>
          </p:spPr>
          <p:txBody>
            <a:bodyPr wrap="none" anchor="ctr"/>
            <a:lstStyle/>
            <a:p>
              <a:endParaRPr lang="en-SV" sz="1400">
                <a:latin typeface="+mj-lt"/>
              </a:endParaRPr>
            </a:p>
          </p:txBody>
        </p:sp>
        <p:sp>
          <p:nvSpPr>
            <p:cNvPr id="66" name="Freeform 61">
              <a:extLst>
                <a:ext uri="{FF2B5EF4-FFF2-40B4-BE49-F238E27FC236}">
                  <a16:creationId xmlns:a16="http://schemas.microsoft.com/office/drawing/2014/main" id="{A70E485E-7363-0447-B496-266D5CF87FD8}"/>
                </a:ext>
              </a:extLst>
            </p:cNvPr>
            <p:cNvSpPr>
              <a:spLocks noChangeArrowheads="1"/>
            </p:cNvSpPr>
            <p:nvPr/>
          </p:nvSpPr>
          <p:spPr bwMode="auto">
            <a:xfrm>
              <a:off x="3729994" y="2861400"/>
              <a:ext cx="109051" cy="109051"/>
            </a:xfrm>
            <a:custGeom>
              <a:avLst/>
              <a:gdLst>
                <a:gd name="T0" fmla="*/ 0 w 256"/>
                <a:gd name="T1" fmla="*/ 118 h 255"/>
                <a:gd name="T2" fmla="*/ 0 w 256"/>
                <a:gd name="T3" fmla="*/ 118 h 255"/>
                <a:gd name="T4" fmla="*/ 137 w 256"/>
                <a:gd name="T5" fmla="*/ 0 h 255"/>
                <a:gd name="T6" fmla="*/ 255 w 256"/>
                <a:gd name="T7" fmla="*/ 118 h 255"/>
                <a:gd name="T8" fmla="*/ 137 w 256"/>
                <a:gd name="T9" fmla="*/ 254 h 255"/>
                <a:gd name="T10" fmla="*/ 0 w 256"/>
                <a:gd name="T11" fmla="*/ 118 h 255"/>
              </a:gdLst>
              <a:ahLst/>
              <a:cxnLst>
                <a:cxn ang="0">
                  <a:pos x="T0" y="T1"/>
                </a:cxn>
                <a:cxn ang="0">
                  <a:pos x="T2" y="T3"/>
                </a:cxn>
                <a:cxn ang="0">
                  <a:pos x="T4" y="T5"/>
                </a:cxn>
                <a:cxn ang="0">
                  <a:pos x="T6" y="T7"/>
                </a:cxn>
                <a:cxn ang="0">
                  <a:pos x="T8" y="T9"/>
                </a:cxn>
                <a:cxn ang="0">
                  <a:pos x="T10" y="T11"/>
                </a:cxn>
              </a:cxnLst>
              <a:rect l="0" t="0" r="r" b="b"/>
              <a:pathLst>
                <a:path w="256" h="255">
                  <a:moveTo>
                    <a:pt x="0" y="118"/>
                  </a:moveTo>
                  <a:lnTo>
                    <a:pt x="0" y="118"/>
                  </a:lnTo>
                  <a:cubicBezTo>
                    <a:pt x="0" y="59"/>
                    <a:pt x="59" y="0"/>
                    <a:pt x="137" y="0"/>
                  </a:cubicBezTo>
                  <a:cubicBezTo>
                    <a:pt x="196" y="0"/>
                    <a:pt x="255" y="59"/>
                    <a:pt x="255" y="118"/>
                  </a:cubicBezTo>
                  <a:cubicBezTo>
                    <a:pt x="255" y="196"/>
                    <a:pt x="196" y="254"/>
                    <a:pt x="137" y="254"/>
                  </a:cubicBezTo>
                  <a:cubicBezTo>
                    <a:pt x="59" y="254"/>
                    <a:pt x="0" y="196"/>
                    <a:pt x="0" y="118"/>
                  </a:cubicBezTo>
                </a:path>
              </a:pathLst>
            </a:custGeom>
            <a:solidFill>
              <a:schemeClr val="accent1"/>
            </a:solidFill>
            <a:ln>
              <a:noFill/>
            </a:ln>
            <a:effectLst/>
          </p:spPr>
          <p:txBody>
            <a:bodyPr wrap="none" anchor="ctr"/>
            <a:lstStyle/>
            <a:p>
              <a:endParaRPr lang="en-SV" sz="1400">
                <a:latin typeface="+mj-lt"/>
              </a:endParaRPr>
            </a:p>
          </p:txBody>
        </p:sp>
        <p:sp>
          <p:nvSpPr>
            <p:cNvPr id="67" name="Freeform 62">
              <a:extLst>
                <a:ext uri="{FF2B5EF4-FFF2-40B4-BE49-F238E27FC236}">
                  <a16:creationId xmlns:a16="http://schemas.microsoft.com/office/drawing/2014/main" id="{9C010772-610F-1243-9728-B8FB60BA79FF}"/>
                </a:ext>
              </a:extLst>
            </p:cNvPr>
            <p:cNvSpPr>
              <a:spLocks noChangeArrowheads="1"/>
            </p:cNvSpPr>
            <p:nvPr/>
          </p:nvSpPr>
          <p:spPr bwMode="auto">
            <a:xfrm>
              <a:off x="3906732" y="2193933"/>
              <a:ext cx="535855" cy="533975"/>
            </a:xfrm>
            <a:custGeom>
              <a:avLst/>
              <a:gdLst>
                <a:gd name="T0" fmla="*/ 0 w 1255"/>
                <a:gd name="T1" fmla="*/ 626 h 1254"/>
                <a:gd name="T2" fmla="*/ 0 w 1255"/>
                <a:gd name="T3" fmla="*/ 626 h 1254"/>
                <a:gd name="T4" fmla="*/ 627 w 1255"/>
                <a:gd name="T5" fmla="*/ 0 h 1254"/>
                <a:gd name="T6" fmla="*/ 1254 w 1255"/>
                <a:gd name="T7" fmla="*/ 626 h 1254"/>
                <a:gd name="T8" fmla="*/ 627 w 1255"/>
                <a:gd name="T9" fmla="*/ 1253 h 1254"/>
                <a:gd name="T10" fmla="*/ 0 w 1255"/>
                <a:gd name="T11" fmla="*/ 626 h 1254"/>
              </a:gdLst>
              <a:ahLst/>
              <a:cxnLst>
                <a:cxn ang="0">
                  <a:pos x="T0" y="T1"/>
                </a:cxn>
                <a:cxn ang="0">
                  <a:pos x="T2" y="T3"/>
                </a:cxn>
                <a:cxn ang="0">
                  <a:pos x="T4" y="T5"/>
                </a:cxn>
                <a:cxn ang="0">
                  <a:pos x="T6" y="T7"/>
                </a:cxn>
                <a:cxn ang="0">
                  <a:pos x="T8" y="T9"/>
                </a:cxn>
                <a:cxn ang="0">
                  <a:pos x="T10" y="T11"/>
                </a:cxn>
              </a:cxnLst>
              <a:rect l="0" t="0" r="r" b="b"/>
              <a:pathLst>
                <a:path w="1255" h="1254">
                  <a:moveTo>
                    <a:pt x="0" y="626"/>
                  </a:moveTo>
                  <a:lnTo>
                    <a:pt x="0" y="626"/>
                  </a:lnTo>
                  <a:cubicBezTo>
                    <a:pt x="0" y="294"/>
                    <a:pt x="275" y="0"/>
                    <a:pt x="627" y="0"/>
                  </a:cubicBezTo>
                  <a:cubicBezTo>
                    <a:pt x="980" y="0"/>
                    <a:pt x="1254" y="294"/>
                    <a:pt x="1254" y="626"/>
                  </a:cubicBezTo>
                  <a:cubicBezTo>
                    <a:pt x="1254" y="979"/>
                    <a:pt x="980" y="1253"/>
                    <a:pt x="627" y="1253"/>
                  </a:cubicBezTo>
                  <a:cubicBezTo>
                    <a:pt x="275" y="1253"/>
                    <a:pt x="0" y="979"/>
                    <a:pt x="0" y="626"/>
                  </a:cubicBezTo>
                </a:path>
              </a:pathLst>
            </a:custGeom>
            <a:solidFill>
              <a:schemeClr val="bg1">
                <a:lumMod val="95000"/>
              </a:schemeClr>
            </a:solidFill>
            <a:ln>
              <a:noFill/>
            </a:ln>
            <a:effectLst/>
            <a:extLst>
              <a:ext uri="{91240B29-F687-4F45-9708-019B960494DF}">
                <a14:hiddenLine xmlns:a14="http://schemas.microsoft.com/office/drawing/2010/main" w="9525" cap="flat">
                  <a:solidFill>
                    <a:srgbClr val="232323"/>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1400">
                <a:latin typeface="+mj-lt"/>
              </a:endParaRPr>
            </a:p>
          </p:txBody>
        </p:sp>
        <p:sp>
          <p:nvSpPr>
            <p:cNvPr id="69" name="Freeform 64">
              <a:extLst>
                <a:ext uri="{FF2B5EF4-FFF2-40B4-BE49-F238E27FC236}">
                  <a16:creationId xmlns:a16="http://schemas.microsoft.com/office/drawing/2014/main" id="{B5F53B03-8925-AE40-ADD2-A3787CC9CDF8}"/>
                </a:ext>
              </a:extLst>
            </p:cNvPr>
            <p:cNvSpPr>
              <a:spLocks noChangeArrowheads="1"/>
            </p:cNvSpPr>
            <p:nvPr/>
          </p:nvSpPr>
          <p:spPr bwMode="auto">
            <a:xfrm>
              <a:off x="4290291" y="3337089"/>
              <a:ext cx="601662" cy="266987"/>
            </a:xfrm>
            <a:custGeom>
              <a:avLst/>
              <a:gdLst>
                <a:gd name="T0" fmla="*/ 19 w 1410"/>
                <a:gd name="T1" fmla="*/ 627 h 628"/>
                <a:gd name="T2" fmla="*/ 0 w 1410"/>
                <a:gd name="T3" fmla="*/ 569 h 628"/>
                <a:gd name="T4" fmla="*/ 1389 w 1410"/>
                <a:gd name="T5" fmla="*/ 0 h 628"/>
                <a:gd name="T6" fmla="*/ 1409 w 1410"/>
                <a:gd name="T7" fmla="*/ 40 h 628"/>
                <a:gd name="T8" fmla="*/ 19 w 1410"/>
                <a:gd name="T9" fmla="*/ 627 h 628"/>
              </a:gdLst>
              <a:ahLst/>
              <a:cxnLst>
                <a:cxn ang="0">
                  <a:pos x="T0" y="T1"/>
                </a:cxn>
                <a:cxn ang="0">
                  <a:pos x="T2" y="T3"/>
                </a:cxn>
                <a:cxn ang="0">
                  <a:pos x="T4" y="T5"/>
                </a:cxn>
                <a:cxn ang="0">
                  <a:pos x="T6" y="T7"/>
                </a:cxn>
                <a:cxn ang="0">
                  <a:pos x="T8" y="T9"/>
                </a:cxn>
              </a:cxnLst>
              <a:rect l="0" t="0" r="r" b="b"/>
              <a:pathLst>
                <a:path w="1410" h="628">
                  <a:moveTo>
                    <a:pt x="19" y="627"/>
                  </a:moveTo>
                  <a:lnTo>
                    <a:pt x="0" y="569"/>
                  </a:lnTo>
                  <a:lnTo>
                    <a:pt x="1389" y="0"/>
                  </a:lnTo>
                  <a:lnTo>
                    <a:pt x="1409" y="40"/>
                  </a:lnTo>
                  <a:lnTo>
                    <a:pt x="19" y="627"/>
                  </a:lnTo>
                </a:path>
              </a:pathLst>
            </a:custGeom>
            <a:solidFill>
              <a:schemeClr val="bg1">
                <a:lumMod val="95000"/>
              </a:schemeClr>
            </a:solidFill>
            <a:ln w="9525" cap="flat">
              <a:solidFill>
                <a:schemeClr val="bg1"/>
              </a:solidFill>
              <a:bevel/>
              <a:headEnd/>
              <a:tailEnd/>
            </a:ln>
            <a:effectLst/>
          </p:spPr>
          <p:txBody>
            <a:bodyPr wrap="none" anchor="ctr"/>
            <a:lstStyle/>
            <a:p>
              <a:endParaRPr lang="en-SV" sz="1400">
                <a:latin typeface="+mj-lt"/>
              </a:endParaRPr>
            </a:p>
          </p:txBody>
        </p:sp>
        <p:sp>
          <p:nvSpPr>
            <p:cNvPr id="70" name="Freeform 65">
              <a:extLst>
                <a:ext uri="{FF2B5EF4-FFF2-40B4-BE49-F238E27FC236}">
                  <a16:creationId xmlns:a16="http://schemas.microsoft.com/office/drawing/2014/main" id="{F1D3FADD-BB0D-F948-A88D-5A09BBD3D54E}"/>
                </a:ext>
              </a:extLst>
            </p:cNvPr>
            <p:cNvSpPr>
              <a:spLocks noChangeArrowheads="1"/>
            </p:cNvSpPr>
            <p:nvPr/>
          </p:nvSpPr>
          <p:spPr bwMode="auto">
            <a:xfrm>
              <a:off x="4215083" y="3495025"/>
              <a:ext cx="193661" cy="193659"/>
            </a:xfrm>
            <a:custGeom>
              <a:avLst/>
              <a:gdLst>
                <a:gd name="T0" fmla="*/ 235 w 452"/>
                <a:gd name="T1" fmla="*/ 451 h 452"/>
                <a:gd name="T2" fmla="*/ 235 w 452"/>
                <a:gd name="T3" fmla="*/ 451 h 452"/>
                <a:gd name="T4" fmla="*/ 0 w 452"/>
                <a:gd name="T5" fmla="*/ 216 h 452"/>
                <a:gd name="T6" fmla="*/ 235 w 452"/>
                <a:gd name="T7" fmla="*/ 0 h 452"/>
                <a:gd name="T8" fmla="*/ 451 w 452"/>
                <a:gd name="T9" fmla="*/ 216 h 452"/>
                <a:gd name="T10" fmla="*/ 235 w 452"/>
                <a:gd name="T11" fmla="*/ 451 h 452"/>
              </a:gdLst>
              <a:ahLst/>
              <a:cxnLst>
                <a:cxn ang="0">
                  <a:pos x="T0" y="T1"/>
                </a:cxn>
                <a:cxn ang="0">
                  <a:pos x="T2" y="T3"/>
                </a:cxn>
                <a:cxn ang="0">
                  <a:pos x="T4" y="T5"/>
                </a:cxn>
                <a:cxn ang="0">
                  <a:pos x="T6" y="T7"/>
                </a:cxn>
                <a:cxn ang="0">
                  <a:pos x="T8" y="T9"/>
                </a:cxn>
                <a:cxn ang="0">
                  <a:pos x="T10" y="T11"/>
                </a:cxn>
              </a:cxnLst>
              <a:rect l="0" t="0" r="r" b="b"/>
              <a:pathLst>
                <a:path w="452" h="452">
                  <a:moveTo>
                    <a:pt x="235" y="451"/>
                  </a:moveTo>
                  <a:lnTo>
                    <a:pt x="235" y="451"/>
                  </a:lnTo>
                  <a:cubicBezTo>
                    <a:pt x="98" y="451"/>
                    <a:pt x="0" y="353"/>
                    <a:pt x="0" y="216"/>
                  </a:cubicBezTo>
                  <a:cubicBezTo>
                    <a:pt x="0" y="98"/>
                    <a:pt x="98" y="0"/>
                    <a:pt x="235" y="0"/>
                  </a:cubicBezTo>
                  <a:cubicBezTo>
                    <a:pt x="353" y="0"/>
                    <a:pt x="451" y="98"/>
                    <a:pt x="451" y="216"/>
                  </a:cubicBezTo>
                  <a:cubicBezTo>
                    <a:pt x="451" y="353"/>
                    <a:pt x="353" y="451"/>
                    <a:pt x="235" y="451"/>
                  </a:cubicBezTo>
                </a:path>
              </a:pathLst>
            </a:custGeom>
            <a:solidFill>
              <a:schemeClr val="bg1">
                <a:lumMod val="95000"/>
              </a:schemeClr>
            </a:solidFill>
            <a:ln>
              <a:noFill/>
            </a:ln>
            <a:effectLst/>
          </p:spPr>
          <p:txBody>
            <a:bodyPr wrap="none" anchor="ctr"/>
            <a:lstStyle/>
            <a:p>
              <a:endParaRPr lang="en-SV" sz="1400">
                <a:latin typeface="+mj-lt"/>
              </a:endParaRPr>
            </a:p>
          </p:txBody>
        </p:sp>
        <p:sp>
          <p:nvSpPr>
            <p:cNvPr id="71" name="Freeform 66">
              <a:extLst>
                <a:ext uri="{FF2B5EF4-FFF2-40B4-BE49-F238E27FC236}">
                  <a16:creationId xmlns:a16="http://schemas.microsoft.com/office/drawing/2014/main" id="{6FF06BBD-310F-9745-8198-DCEB496411A3}"/>
                </a:ext>
              </a:extLst>
            </p:cNvPr>
            <p:cNvSpPr>
              <a:spLocks noChangeArrowheads="1"/>
            </p:cNvSpPr>
            <p:nvPr/>
          </p:nvSpPr>
          <p:spPr bwMode="auto">
            <a:xfrm>
              <a:off x="4256447" y="3538269"/>
              <a:ext cx="109051" cy="109051"/>
            </a:xfrm>
            <a:custGeom>
              <a:avLst/>
              <a:gdLst>
                <a:gd name="T0" fmla="*/ 0 w 256"/>
                <a:gd name="T1" fmla="*/ 118 h 256"/>
                <a:gd name="T2" fmla="*/ 0 w 256"/>
                <a:gd name="T3" fmla="*/ 118 h 256"/>
                <a:gd name="T4" fmla="*/ 137 w 256"/>
                <a:gd name="T5" fmla="*/ 0 h 256"/>
                <a:gd name="T6" fmla="*/ 255 w 256"/>
                <a:gd name="T7" fmla="*/ 118 h 256"/>
                <a:gd name="T8" fmla="*/ 137 w 256"/>
                <a:gd name="T9" fmla="*/ 255 h 256"/>
                <a:gd name="T10" fmla="*/ 0 w 256"/>
                <a:gd name="T11" fmla="*/ 118 h 256"/>
              </a:gdLst>
              <a:ahLst/>
              <a:cxnLst>
                <a:cxn ang="0">
                  <a:pos x="T0" y="T1"/>
                </a:cxn>
                <a:cxn ang="0">
                  <a:pos x="T2" y="T3"/>
                </a:cxn>
                <a:cxn ang="0">
                  <a:pos x="T4" y="T5"/>
                </a:cxn>
                <a:cxn ang="0">
                  <a:pos x="T6" y="T7"/>
                </a:cxn>
                <a:cxn ang="0">
                  <a:pos x="T8" y="T9"/>
                </a:cxn>
                <a:cxn ang="0">
                  <a:pos x="T10" y="T11"/>
                </a:cxn>
              </a:cxnLst>
              <a:rect l="0" t="0" r="r" b="b"/>
              <a:pathLst>
                <a:path w="256" h="256">
                  <a:moveTo>
                    <a:pt x="0" y="118"/>
                  </a:moveTo>
                  <a:lnTo>
                    <a:pt x="0" y="118"/>
                  </a:lnTo>
                  <a:cubicBezTo>
                    <a:pt x="0" y="59"/>
                    <a:pt x="59" y="0"/>
                    <a:pt x="137" y="0"/>
                  </a:cubicBezTo>
                  <a:cubicBezTo>
                    <a:pt x="196" y="0"/>
                    <a:pt x="255" y="59"/>
                    <a:pt x="255" y="118"/>
                  </a:cubicBezTo>
                  <a:cubicBezTo>
                    <a:pt x="255" y="196"/>
                    <a:pt x="196" y="255"/>
                    <a:pt x="137" y="255"/>
                  </a:cubicBezTo>
                  <a:cubicBezTo>
                    <a:pt x="59" y="255"/>
                    <a:pt x="0" y="196"/>
                    <a:pt x="0" y="118"/>
                  </a:cubicBezTo>
                </a:path>
              </a:pathLst>
            </a:custGeom>
            <a:solidFill>
              <a:schemeClr val="accent2"/>
            </a:solidFill>
            <a:ln>
              <a:noFill/>
            </a:ln>
            <a:effectLst/>
          </p:spPr>
          <p:txBody>
            <a:bodyPr wrap="none" anchor="ctr"/>
            <a:lstStyle/>
            <a:p>
              <a:endParaRPr lang="en-SV" sz="1400">
                <a:latin typeface="+mj-lt"/>
              </a:endParaRPr>
            </a:p>
          </p:txBody>
        </p:sp>
        <p:sp>
          <p:nvSpPr>
            <p:cNvPr id="72" name="Freeform 67">
              <a:extLst>
                <a:ext uri="{FF2B5EF4-FFF2-40B4-BE49-F238E27FC236}">
                  <a16:creationId xmlns:a16="http://schemas.microsoft.com/office/drawing/2014/main" id="{8E8C549E-F5B4-5541-BB52-A7A555CE7E41}"/>
                </a:ext>
              </a:extLst>
            </p:cNvPr>
            <p:cNvSpPr>
              <a:spLocks noChangeArrowheads="1"/>
            </p:cNvSpPr>
            <p:nvPr/>
          </p:nvSpPr>
          <p:spPr bwMode="auto">
            <a:xfrm>
              <a:off x="4632486" y="3087023"/>
              <a:ext cx="526454" cy="533975"/>
            </a:xfrm>
            <a:custGeom>
              <a:avLst/>
              <a:gdLst>
                <a:gd name="T0" fmla="*/ 0 w 1234"/>
                <a:gd name="T1" fmla="*/ 627 h 1254"/>
                <a:gd name="T2" fmla="*/ 0 w 1234"/>
                <a:gd name="T3" fmla="*/ 627 h 1254"/>
                <a:gd name="T4" fmla="*/ 626 w 1234"/>
                <a:gd name="T5" fmla="*/ 0 h 1254"/>
                <a:gd name="T6" fmla="*/ 1233 w 1234"/>
                <a:gd name="T7" fmla="*/ 627 h 1254"/>
                <a:gd name="T8" fmla="*/ 626 w 1234"/>
                <a:gd name="T9" fmla="*/ 1253 h 1254"/>
                <a:gd name="T10" fmla="*/ 0 w 1234"/>
                <a:gd name="T11" fmla="*/ 627 h 1254"/>
              </a:gdLst>
              <a:ahLst/>
              <a:cxnLst>
                <a:cxn ang="0">
                  <a:pos x="T0" y="T1"/>
                </a:cxn>
                <a:cxn ang="0">
                  <a:pos x="T2" y="T3"/>
                </a:cxn>
                <a:cxn ang="0">
                  <a:pos x="T4" y="T5"/>
                </a:cxn>
                <a:cxn ang="0">
                  <a:pos x="T6" y="T7"/>
                </a:cxn>
                <a:cxn ang="0">
                  <a:pos x="T8" y="T9"/>
                </a:cxn>
                <a:cxn ang="0">
                  <a:pos x="T10" y="T11"/>
                </a:cxn>
              </a:cxnLst>
              <a:rect l="0" t="0" r="r" b="b"/>
              <a:pathLst>
                <a:path w="1234" h="1254">
                  <a:moveTo>
                    <a:pt x="0" y="627"/>
                  </a:moveTo>
                  <a:lnTo>
                    <a:pt x="0" y="627"/>
                  </a:lnTo>
                  <a:cubicBezTo>
                    <a:pt x="0" y="274"/>
                    <a:pt x="274" y="0"/>
                    <a:pt x="626" y="0"/>
                  </a:cubicBezTo>
                  <a:cubicBezTo>
                    <a:pt x="958" y="0"/>
                    <a:pt x="1233" y="274"/>
                    <a:pt x="1233" y="627"/>
                  </a:cubicBezTo>
                  <a:cubicBezTo>
                    <a:pt x="1233" y="959"/>
                    <a:pt x="958" y="1253"/>
                    <a:pt x="626" y="1253"/>
                  </a:cubicBezTo>
                  <a:cubicBezTo>
                    <a:pt x="274" y="1253"/>
                    <a:pt x="0" y="959"/>
                    <a:pt x="0" y="627"/>
                  </a:cubicBezTo>
                </a:path>
              </a:pathLst>
            </a:custGeom>
            <a:solidFill>
              <a:schemeClr val="bg1">
                <a:lumMod val="95000"/>
              </a:schemeClr>
            </a:solidFill>
            <a:ln>
              <a:noFill/>
            </a:ln>
            <a:effectLst/>
            <a:extLst>
              <a:ext uri="{91240B29-F687-4F45-9708-019B960494DF}">
                <a14:hiddenLine xmlns:a14="http://schemas.microsoft.com/office/drawing/2010/main" w="9525" cap="flat">
                  <a:solidFill>
                    <a:srgbClr val="232323"/>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1400">
                <a:latin typeface="+mj-lt"/>
              </a:endParaRPr>
            </a:p>
          </p:txBody>
        </p:sp>
        <p:sp>
          <p:nvSpPr>
            <p:cNvPr id="74" name="Freeform 69">
              <a:extLst>
                <a:ext uri="{FF2B5EF4-FFF2-40B4-BE49-F238E27FC236}">
                  <a16:creationId xmlns:a16="http://schemas.microsoft.com/office/drawing/2014/main" id="{A98F3A8B-A30E-604D-9667-FC0215D834DE}"/>
                </a:ext>
              </a:extLst>
            </p:cNvPr>
            <p:cNvSpPr>
              <a:spLocks noChangeArrowheads="1"/>
            </p:cNvSpPr>
            <p:nvPr/>
          </p:nvSpPr>
          <p:spPr bwMode="auto">
            <a:xfrm>
              <a:off x="4406863" y="4213258"/>
              <a:ext cx="609182" cy="26323"/>
            </a:xfrm>
            <a:custGeom>
              <a:avLst/>
              <a:gdLst>
                <a:gd name="T0" fmla="*/ 1429 w 1430"/>
                <a:gd name="T1" fmla="*/ 59 h 60"/>
                <a:gd name="T2" fmla="*/ 0 w 1430"/>
                <a:gd name="T3" fmla="*/ 59 h 60"/>
                <a:gd name="T4" fmla="*/ 0 w 1430"/>
                <a:gd name="T5" fmla="*/ 0 h 60"/>
                <a:gd name="T6" fmla="*/ 1429 w 1430"/>
                <a:gd name="T7" fmla="*/ 0 h 60"/>
                <a:gd name="T8" fmla="*/ 1429 w 1430"/>
                <a:gd name="T9" fmla="*/ 59 h 60"/>
              </a:gdLst>
              <a:ahLst/>
              <a:cxnLst>
                <a:cxn ang="0">
                  <a:pos x="T0" y="T1"/>
                </a:cxn>
                <a:cxn ang="0">
                  <a:pos x="T2" y="T3"/>
                </a:cxn>
                <a:cxn ang="0">
                  <a:pos x="T4" y="T5"/>
                </a:cxn>
                <a:cxn ang="0">
                  <a:pos x="T6" y="T7"/>
                </a:cxn>
                <a:cxn ang="0">
                  <a:pos x="T8" y="T9"/>
                </a:cxn>
              </a:cxnLst>
              <a:rect l="0" t="0" r="r" b="b"/>
              <a:pathLst>
                <a:path w="1430" h="60">
                  <a:moveTo>
                    <a:pt x="1429" y="59"/>
                  </a:moveTo>
                  <a:lnTo>
                    <a:pt x="0" y="59"/>
                  </a:lnTo>
                  <a:lnTo>
                    <a:pt x="0" y="0"/>
                  </a:lnTo>
                  <a:lnTo>
                    <a:pt x="1429" y="0"/>
                  </a:lnTo>
                  <a:lnTo>
                    <a:pt x="1429" y="59"/>
                  </a:lnTo>
                </a:path>
              </a:pathLst>
            </a:custGeom>
            <a:solidFill>
              <a:schemeClr val="bg1">
                <a:lumMod val="95000"/>
              </a:schemeClr>
            </a:solidFill>
            <a:ln w="9525" cap="flat">
              <a:solidFill>
                <a:schemeClr val="bg1"/>
              </a:solidFill>
              <a:bevel/>
              <a:headEnd/>
              <a:tailEnd/>
            </a:ln>
            <a:effectLst/>
          </p:spPr>
          <p:txBody>
            <a:bodyPr wrap="none" anchor="ctr"/>
            <a:lstStyle/>
            <a:p>
              <a:endParaRPr lang="en-SV" sz="1400">
                <a:latin typeface="+mj-lt"/>
              </a:endParaRPr>
            </a:p>
          </p:txBody>
        </p:sp>
        <p:sp>
          <p:nvSpPr>
            <p:cNvPr id="75" name="Freeform 70">
              <a:extLst>
                <a:ext uri="{FF2B5EF4-FFF2-40B4-BE49-F238E27FC236}">
                  <a16:creationId xmlns:a16="http://schemas.microsoft.com/office/drawing/2014/main" id="{56521A13-B91C-0A43-8489-E2F1148FC566}"/>
                </a:ext>
              </a:extLst>
            </p:cNvPr>
            <p:cNvSpPr>
              <a:spLocks noChangeArrowheads="1"/>
            </p:cNvSpPr>
            <p:nvPr/>
          </p:nvSpPr>
          <p:spPr bwMode="auto">
            <a:xfrm>
              <a:off x="4341056" y="4130530"/>
              <a:ext cx="193659" cy="193659"/>
            </a:xfrm>
            <a:custGeom>
              <a:avLst/>
              <a:gdLst>
                <a:gd name="T0" fmla="*/ 235 w 452"/>
                <a:gd name="T1" fmla="*/ 451 h 452"/>
                <a:gd name="T2" fmla="*/ 235 w 452"/>
                <a:gd name="T3" fmla="*/ 451 h 452"/>
                <a:gd name="T4" fmla="*/ 0 w 452"/>
                <a:gd name="T5" fmla="*/ 216 h 452"/>
                <a:gd name="T6" fmla="*/ 235 w 452"/>
                <a:gd name="T7" fmla="*/ 0 h 452"/>
                <a:gd name="T8" fmla="*/ 451 w 452"/>
                <a:gd name="T9" fmla="*/ 216 h 452"/>
                <a:gd name="T10" fmla="*/ 235 w 452"/>
                <a:gd name="T11" fmla="*/ 451 h 452"/>
              </a:gdLst>
              <a:ahLst/>
              <a:cxnLst>
                <a:cxn ang="0">
                  <a:pos x="T0" y="T1"/>
                </a:cxn>
                <a:cxn ang="0">
                  <a:pos x="T2" y="T3"/>
                </a:cxn>
                <a:cxn ang="0">
                  <a:pos x="T4" y="T5"/>
                </a:cxn>
                <a:cxn ang="0">
                  <a:pos x="T6" y="T7"/>
                </a:cxn>
                <a:cxn ang="0">
                  <a:pos x="T8" y="T9"/>
                </a:cxn>
                <a:cxn ang="0">
                  <a:pos x="T10" y="T11"/>
                </a:cxn>
              </a:cxnLst>
              <a:rect l="0" t="0" r="r" b="b"/>
              <a:pathLst>
                <a:path w="452" h="452">
                  <a:moveTo>
                    <a:pt x="235" y="451"/>
                  </a:moveTo>
                  <a:lnTo>
                    <a:pt x="235" y="451"/>
                  </a:lnTo>
                  <a:cubicBezTo>
                    <a:pt x="118" y="451"/>
                    <a:pt x="0" y="353"/>
                    <a:pt x="0" y="216"/>
                  </a:cubicBezTo>
                  <a:cubicBezTo>
                    <a:pt x="0" y="98"/>
                    <a:pt x="118" y="0"/>
                    <a:pt x="235" y="0"/>
                  </a:cubicBezTo>
                  <a:cubicBezTo>
                    <a:pt x="353" y="0"/>
                    <a:pt x="451" y="98"/>
                    <a:pt x="451" y="216"/>
                  </a:cubicBezTo>
                  <a:cubicBezTo>
                    <a:pt x="451" y="353"/>
                    <a:pt x="353" y="451"/>
                    <a:pt x="235" y="451"/>
                  </a:cubicBezTo>
                </a:path>
              </a:pathLst>
            </a:custGeom>
            <a:solidFill>
              <a:schemeClr val="bg1">
                <a:lumMod val="95000"/>
              </a:schemeClr>
            </a:solidFill>
            <a:ln>
              <a:noFill/>
            </a:ln>
            <a:effectLst/>
          </p:spPr>
          <p:txBody>
            <a:bodyPr wrap="none" anchor="ctr"/>
            <a:lstStyle/>
            <a:p>
              <a:endParaRPr lang="en-SV" sz="1400">
                <a:latin typeface="+mj-lt"/>
              </a:endParaRPr>
            </a:p>
          </p:txBody>
        </p:sp>
        <p:sp>
          <p:nvSpPr>
            <p:cNvPr id="76" name="Freeform 71">
              <a:extLst>
                <a:ext uri="{FF2B5EF4-FFF2-40B4-BE49-F238E27FC236}">
                  <a16:creationId xmlns:a16="http://schemas.microsoft.com/office/drawing/2014/main" id="{CE0CC2A6-1A69-974A-A242-4EAA97B3E2C0}"/>
                </a:ext>
              </a:extLst>
            </p:cNvPr>
            <p:cNvSpPr>
              <a:spLocks noChangeArrowheads="1"/>
            </p:cNvSpPr>
            <p:nvPr/>
          </p:nvSpPr>
          <p:spPr bwMode="auto">
            <a:xfrm>
              <a:off x="4382421" y="4171894"/>
              <a:ext cx="109051" cy="109051"/>
            </a:xfrm>
            <a:custGeom>
              <a:avLst/>
              <a:gdLst>
                <a:gd name="T0" fmla="*/ 0 w 256"/>
                <a:gd name="T1" fmla="*/ 118 h 256"/>
                <a:gd name="T2" fmla="*/ 0 w 256"/>
                <a:gd name="T3" fmla="*/ 118 h 256"/>
                <a:gd name="T4" fmla="*/ 137 w 256"/>
                <a:gd name="T5" fmla="*/ 0 h 256"/>
                <a:gd name="T6" fmla="*/ 255 w 256"/>
                <a:gd name="T7" fmla="*/ 118 h 256"/>
                <a:gd name="T8" fmla="*/ 137 w 256"/>
                <a:gd name="T9" fmla="*/ 255 h 256"/>
                <a:gd name="T10" fmla="*/ 0 w 256"/>
                <a:gd name="T11" fmla="*/ 118 h 256"/>
              </a:gdLst>
              <a:ahLst/>
              <a:cxnLst>
                <a:cxn ang="0">
                  <a:pos x="T0" y="T1"/>
                </a:cxn>
                <a:cxn ang="0">
                  <a:pos x="T2" y="T3"/>
                </a:cxn>
                <a:cxn ang="0">
                  <a:pos x="T4" y="T5"/>
                </a:cxn>
                <a:cxn ang="0">
                  <a:pos x="T6" y="T7"/>
                </a:cxn>
                <a:cxn ang="0">
                  <a:pos x="T8" y="T9"/>
                </a:cxn>
                <a:cxn ang="0">
                  <a:pos x="T10" y="T11"/>
                </a:cxn>
              </a:cxnLst>
              <a:rect l="0" t="0" r="r" b="b"/>
              <a:pathLst>
                <a:path w="256" h="256">
                  <a:moveTo>
                    <a:pt x="0" y="118"/>
                  </a:moveTo>
                  <a:lnTo>
                    <a:pt x="0" y="118"/>
                  </a:lnTo>
                  <a:cubicBezTo>
                    <a:pt x="0" y="59"/>
                    <a:pt x="59" y="0"/>
                    <a:pt x="137" y="0"/>
                  </a:cubicBezTo>
                  <a:cubicBezTo>
                    <a:pt x="196" y="0"/>
                    <a:pt x="255" y="59"/>
                    <a:pt x="255" y="118"/>
                  </a:cubicBezTo>
                  <a:cubicBezTo>
                    <a:pt x="255" y="196"/>
                    <a:pt x="196" y="255"/>
                    <a:pt x="137" y="255"/>
                  </a:cubicBezTo>
                  <a:cubicBezTo>
                    <a:pt x="59" y="255"/>
                    <a:pt x="0" y="196"/>
                    <a:pt x="0" y="118"/>
                  </a:cubicBezTo>
                </a:path>
              </a:pathLst>
            </a:custGeom>
            <a:solidFill>
              <a:schemeClr val="accent3"/>
            </a:solidFill>
            <a:ln>
              <a:noFill/>
            </a:ln>
            <a:effectLst/>
          </p:spPr>
          <p:txBody>
            <a:bodyPr wrap="none" anchor="ctr"/>
            <a:lstStyle/>
            <a:p>
              <a:endParaRPr lang="en-SV" sz="1400">
                <a:latin typeface="+mj-lt"/>
              </a:endParaRPr>
            </a:p>
          </p:txBody>
        </p:sp>
        <p:sp>
          <p:nvSpPr>
            <p:cNvPr id="77" name="Freeform 72">
              <a:extLst>
                <a:ext uri="{FF2B5EF4-FFF2-40B4-BE49-F238E27FC236}">
                  <a16:creationId xmlns:a16="http://schemas.microsoft.com/office/drawing/2014/main" id="{1BFFE021-D869-F54F-942D-6351F251952E}"/>
                </a:ext>
              </a:extLst>
            </p:cNvPr>
            <p:cNvSpPr>
              <a:spLocks noChangeArrowheads="1"/>
            </p:cNvSpPr>
            <p:nvPr/>
          </p:nvSpPr>
          <p:spPr bwMode="auto">
            <a:xfrm>
              <a:off x="4782901" y="3970713"/>
              <a:ext cx="526454" cy="533975"/>
            </a:xfrm>
            <a:custGeom>
              <a:avLst/>
              <a:gdLst>
                <a:gd name="T0" fmla="*/ 0 w 1234"/>
                <a:gd name="T1" fmla="*/ 627 h 1254"/>
                <a:gd name="T2" fmla="*/ 0 w 1234"/>
                <a:gd name="T3" fmla="*/ 627 h 1254"/>
                <a:gd name="T4" fmla="*/ 626 w 1234"/>
                <a:gd name="T5" fmla="*/ 0 h 1254"/>
                <a:gd name="T6" fmla="*/ 1233 w 1234"/>
                <a:gd name="T7" fmla="*/ 627 h 1254"/>
                <a:gd name="T8" fmla="*/ 626 w 1234"/>
                <a:gd name="T9" fmla="*/ 1253 h 1254"/>
                <a:gd name="T10" fmla="*/ 0 w 1234"/>
                <a:gd name="T11" fmla="*/ 627 h 1254"/>
              </a:gdLst>
              <a:ahLst/>
              <a:cxnLst>
                <a:cxn ang="0">
                  <a:pos x="T0" y="T1"/>
                </a:cxn>
                <a:cxn ang="0">
                  <a:pos x="T2" y="T3"/>
                </a:cxn>
                <a:cxn ang="0">
                  <a:pos x="T4" y="T5"/>
                </a:cxn>
                <a:cxn ang="0">
                  <a:pos x="T6" y="T7"/>
                </a:cxn>
                <a:cxn ang="0">
                  <a:pos x="T8" y="T9"/>
                </a:cxn>
                <a:cxn ang="0">
                  <a:pos x="T10" y="T11"/>
                </a:cxn>
              </a:cxnLst>
              <a:rect l="0" t="0" r="r" b="b"/>
              <a:pathLst>
                <a:path w="1234" h="1254">
                  <a:moveTo>
                    <a:pt x="0" y="627"/>
                  </a:moveTo>
                  <a:lnTo>
                    <a:pt x="0" y="627"/>
                  </a:lnTo>
                  <a:cubicBezTo>
                    <a:pt x="0" y="294"/>
                    <a:pt x="274" y="0"/>
                    <a:pt x="626" y="0"/>
                  </a:cubicBezTo>
                  <a:cubicBezTo>
                    <a:pt x="959" y="0"/>
                    <a:pt x="1233" y="294"/>
                    <a:pt x="1233" y="627"/>
                  </a:cubicBezTo>
                  <a:cubicBezTo>
                    <a:pt x="1233" y="979"/>
                    <a:pt x="959" y="1253"/>
                    <a:pt x="626" y="1253"/>
                  </a:cubicBezTo>
                  <a:cubicBezTo>
                    <a:pt x="274" y="1253"/>
                    <a:pt x="0" y="979"/>
                    <a:pt x="0" y="627"/>
                  </a:cubicBezTo>
                </a:path>
              </a:pathLst>
            </a:custGeom>
            <a:solidFill>
              <a:schemeClr val="bg1">
                <a:lumMod val="95000"/>
              </a:schemeClr>
            </a:solidFill>
            <a:ln>
              <a:noFill/>
            </a:ln>
            <a:effectLst/>
            <a:extLst>
              <a:ext uri="{91240B29-F687-4F45-9708-019B960494DF}">
                <a14:hiddenLine xmlns:a14="http://schemas.microsoft.com/office/drawing/2010/main" w="9525" cap="flat">
                  <a:solidFill>
                    <a:srgbClr val="232323"/>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1400">
                <a:latin typeface="+mj-lt"/>
              </a:endParaRPr>
            </a:p>
          </p:txBody>
        </p:sp>
        <p:sp>
          <p:nvSpPr>
            <p:cNvPr id="79" name="Freeform 74">
              <a:extLst>
                <a:ext uri="{FF2B5EF4-FFF2-40B4-BE49-F238E27FC236}">
                  <a16:creationId xmlns:a16="http://schemas.microsoft.com/office/drawing/2014/main" id="{DF63806D-E663-8847-ABE9-280C2D5A036A}"/>
                </a:ext>
              </a:extLst>
            </p:cNvPr>
            <p:cNvSpPr>
              <a:spLocks noChangeArrowheads="1"/>
            </p:cNvSpPr>
            <p:nvPr/>
          </p:nvSpPr>
          <p:spPr bwMode="auto">
            <a:xfrm>
              <a:off x="4273370" y="4848763"/>
              <a:ext cx="618583" cy="276388"/>
            </a:xfrm>
            <a:custGeom>
              <a:avLst/>
              <a:gdLst>
                <a:gd name="T0" fmla="*/ 1429 w 1450"/>
                <a:gd name="T1" fmla="*/ 646 h 647"/>
                <a:gd name="T2" fmla="*/ 0 w 1450"/>
                <a:gd name="T3" fmla="*/ 39 h 647"/>
                <a:gd name="T4" fmla="*/ 20 w 1450"/>
                <a:gd name="T5" fmla="*/ 0 h 647"/>
                <a:gd name="T6" fmla="*/ 1449 w 1450"/>
                <a:gd name="T7" fmla="*/ 587 h 647"/>
                <a:gd name="T8" fmla="*/ 1429 w 1450"/>
                <a:gd name="T9" fmla="*/ 646 h 647"/>
              </a:gdLst>
              <a:ahLst/>
              <a:cxnLst>
                <a:cxn ang="0">
                  <a:pos x="T0" y="T1"/>
                </a:cxn>
                <a:cxn ang="0">
                  <a:pos x="T2" y="T3"/>
                </a:cxn>
                <a:cxn ang="0">
                  <a:pos x="T4" y="T5"/>
                </a:cxn>
                <a:cxn ang="0">
                  <a:pos x="T6" y="T7"/>
                </a:cxn>
                <a:cxn ang="0">
                  <a:pos x="T8" y="T9"/>
                </a:cxn>
              </a:cxnLst>
              <a:rect l="0" t="0" r="r" b="b"/>
              <a:pathLst>
                <a:path w="1450" h="647">
                  <a:moveTo>
                    <a:pt x="1429" y="646"/>
                  </a:moveTo>
                  <a:lnTo>
                    <a:pt x="0" y="39"/>
                  </a:lnTo>
                  <a:lnTo>
                    <a:pt x="20" y="0"/>
                  </a:lnTo>
                  <a:lnTo>
                    <a:pt x="1449" y="587"/>
                  </a:lnTo>
                  <a:lnTo>
                    <a:pt x="1429" y="646"/>
                  </a:lnTo>
                </a:path>
              </a:pathLst>
            </a:custGeom>
            <a:solidFill>
              <a:schemeClr val="bg1">
                <a:lumMod val="95000"/>
              </a:schemeClr>
            </a:solidFill>
            <a:ln w="9525" cap="flat">
              <a:solidFill>
                <a:schemeClr val="bg1"/>
              </a:solidFill>
              <a:bevel/>
              <a:headEnd/>
              <a:tailEnd/>
            </a:ln>
            <a:effectLst/>
          </p:spPr>
          <p:txBody>
            <a:bodyPr wrap="none" anchor="ctr"/>
            <a:lstStyle/>
            <a:p>
              <a:endParaRPr lang="en-SV" sz="1400">
                <a:latin typeface="+mj-lt"/>
              </a:endParaRPr>
            </a:p>
          </p:txBody>
        </p:sp>
        <p:sp>
          <p:nvSpPr>
            <p:cNvPr id="80" name="Freeform 75">
              <a:extLst>
                <a:ext uri="{FF2B5EF4-FFF2-40B4-BE49-F238E27FC236}">
                  <a16:creationId xmlns:a16="http://schemas.microsoft.com/office/drawing/2014/main" id="{FAC5EFB4-A98F-B745-8BEF-C51B29291B10}"/>
                </a:ext>
              </a:extLst>
            </p:cNvPr>
            <p:cNvSpPr>
              <a:spLocks noChangeArrowheads="1"/>
            </p:cNvSpPr>
            <p:nvPr/>
          </p:nvSpPr>
          <p:spPr bwMode="auto">
            <a:xfrm>
              <a:off x="4215083" y="4773555"/>
              <a:ext cx="193661" cy="193659"/>
            </a:xfrm>
            <a:custGeom>
              <a:avLst/>
              <a:gdLst>
                <a:gd name="T0" fmla="*/ 216 w 452"/>
                <a:gd name="T1" fmla="*/ 451 h 452"/>
                <a:gd name="T2" fmla="*/ 216 w 452"/>
                <a:gd name="T3" fmla="*/ 451 h 452"/>
                <a:gd name="T4" fmla="*/ 0 w 452"/>
                <a:gd name="T5" fmla="*/ 235 h 452"/>
                <a:gd name="T6" fmla="*/ 216 w 452"/>
                <a:gd name="T7" fmla="*/ 0 h 452"/>
                <a:gd name="T8" fmla="*/ 451 w 452"/>
                <a:gd name="T9" fmla="*/ 235 h 452"/>
                <a:gd name="T10" fmla="*/ 216 w 452"/>
                <a:gd name="T11" fmla="*/ 451 h 452"/>
              </a:gdLst>
              <a:ahLst/>
              <a:cxnLst>
                <a:cxn ang="0">
                  <a:pos x="T0" y="T1"/>
                </a:cxn>
                <a:cxn ang="0">
                  <a:pos x="T2" y="T3"/>
                </a:cxn>
                <a:cxn ang="0">
                  <a:pos x="T4" y="T5"/>
                </a:cxn>
                <a:cxn ang="0">
                  <a:pos x="T6" y="T7"/>
                </a:cxn>
                <a:cxn ang="0">
                  <a:pos x="T8" y="T9"/>
                </a:cxn>
                <a:cxn ang="0">
                  <a:pos x="T10" y="T11"/>
                </a:cxn>
              </a:cxnLst>
              <a:rect l="0" t="0" r="r" b="b"/>
              <a:pathLst>
                <a:path w="452" h="452">
                  <a:moveTo>
                    <a:pt x="216" y="451"/>
                  </a:moveTo>
                  <a:lnTo>
                    <a:pt x="216" y="451"/>
                  </a:lnTo>
                  <a:cubicBezTo>
                    <a:pt x="98" y="451"/>
                    <a:pt x="0" y="353"/>
                    <a:pt x="0" y="235"/>
                  </a:cubicBezTo>
                  <a:cubicBezTo>
                    <a:pt x="0" y="118"/>
                    <a:pt x="98" y="0"/>
                    <a:pt x="216" y="0"/>
                  </a:cubicBezTo>
                  <a:cubicBezTo>
                    <a:pt x="353" y="0"/>
                    <a:pt x="451" y="118"/>
                    <a:pt x="451" y="235"/>
                  </a:cubicBezTo>
                  <a:cubicBezTo>
                    <a:pt x="451" y="353"/>
                    <a:pt x="353" y="451"/>
                    <a:pt x="216" y="451"/>
                  </a:cubicBezTo>
                </a:path>
              </a:pathLst>
            </a:custGeom>
            <a:solidFill>
              <a:schemeClr val="bg1">
                <a:lumMod val="95000"/>
              </a:schemeClr>
            </a:solidFill>
            <a:ln>
              <a:noFill/>
            </a:ln>
            <a:effectLst/>
          </p:spPr>
          <p:txBody>
            <a:bodyPr wrap="none" anchor="ctr"/>
            <a:lstStyle/>
            <a:p>
              <a:endParaRPr lang="en-SV" sz="1400">
                <a:latin typeface="+mj-lt"/>
              </a:endParaRPr>
            </a:p>
          </p:txBody>
        </p:sp>
        <p:sp>
          <p:nvSpPr>
            <p:cNvPr id="81" name="Freeform 76">
              <a:extLst>
                <a:ext uri="{FF2B5EF4-FFF2-40B4-BE49-F238E27FC236}">
                  <a16:creationId xmlns:a16="http://schemas.microsoft.com/office/drawing/2014/main" id="{3F9C4F04-B092-5F46-BB1C-EFC16792E16C}"/>
                </a:ext>
              </a:extLst>
            </p:cNvPr>
            <p:cNvSpPr>
              <a:spLocks noChangeArrowheads="1"/>
            </p:cNvSpPr>
            <p:nvPr/>
          </p:nvSpPr>
          <p:spPr bwMode="auto">
            <a:xfrm>
              <a:off x="4256447" y="4814920"/>
              <a:ext cx="109051" cy="109051"/>
            </a:xfrm>
            <a:custGeom>
              <a:avLst/>
              <a:gdLst>
                <a:gd name="T0" fmla="*/ 0 w 256"/>
                <a:gd name="T1" fmla="*/ 136 h 255"/>
                <a:gd name="T2" fmla="*/ 0 w 256"/>
                <a:gd name="T3" fmla="*/ 136 h 255"/>
                <a:gd name="T4" fmla="*/ 118 w 256"/>
                <a:gd name="T5" fmla="*/ 0 h 255"/>
                <a:gd name="T6" fmla="*/ 255 w 256"/>
                <a:gd name="T7" fmla="*/ 136 h 255"/>
                <a:gd name="T8" fmla="*/ 118 w 256"/>
                <a:gd name="T9" fmla="*/ 254 h 255"/>
                <a:gd name="T10" fmla="*/ 0 w 256"/>
                <a:gd name="T11" fmla="*/ 136 h 255"/>
              </a:gdLst>
              <a:ahLst/>
              <a:cxnLst>
                <a:cxn ang="0">
                  <a:pos x="T0" y="T1"/>
                </a:cxn>
                <a:cxn ang="0">
                  <a:pos x="T2" y="T3"/>
                </a:cxn>
                <a:cxn ang="0">
                  <a:pos x="T4" y="T5"/>
                </a:cxn>
                <a:cxn ang="0">
                  <a:pos x="T6" y="T7"/>
                </a:cxn>
                <a:cxn ang="0">
                  <a:pos x="T8" y="T9"/>
                </a:cxn>
                <a:cxn ang="0">
                  <a:pos x="T10" y="T11"/>
                </a:cxn>
              </a:cxnLst>
              <a:rect l="0" t="0" r="r" b="b"/>
              <a:pathLst>
                <a:path w="256" h="255">
                  <a:moveTo>
                    <a:pt x="0" y="136"/>
                  </a:moveTo>
                  <a:lnTo>
                    <a:pt x="0" y="136"/>
                  </a:lnTo>
                  <a:cubicBezTo>
                    <a:pt x="0" y="58"/>
                    <a:pt x="59" y="0"/>
                    <a:pt x="118" y="0"/>
                  </a:cubicBezTo>
                  <a:cubicBezTo>
                    <a:pt x="196" y="0"/>
                    <a:pt x="255" y="58"/>
                    <a:pt x="255" y="136"/>
                  </a:cubicBezTo>
                  <a:cubicBezTo>
                    <a:pt x="255" y="195"/>
                    <a:pt x="196" y="254"/>
                    <a:pt x="118" y="254"/>
                  </a:cubicBezTo>
                  <a:cubicBezTo>
                    <a:pt x="59" y="254"/>
                    <a:pt x="0" y="195"/>
                    <a:pt x="0" y="136"/>
                  </a:cubicBezTo>
                </a:path>
              </a:pathLst>
            </a:custGeom>
            <a:solidFill>
              <a:schemeClr val="accent4"/>
            </a:solidFill>
            <a:ln>
              <a:noFill/>
            </a:ln>
            <a:effectLst/>
          </p:spPr>
          <p:txBody>
            <a:bodyPr wrap="none" anchor="ctr"/>
            <a:lstStyle/>
            <a:p>
              <a:endParaRPr lang="en-SV" sz="1400">
                <a:latin typeface="+mj-lt"/>
              </a:endParaRPr>
            </a:p>
          </p:txBody>
        </p:sp>
        <p:sp>
          <p:nvSpPr>
            <p:cNvPr id="82" name="Freeform 77">
              <a:extLst>
                <a:ext uri="{FF2B5EF4-FFF2-40B4-BE49-F238E27FC236}">
                  <a16:creationId xmlns:a16="http://schemas.microsoft.com/office/drawing/2014/main" id="{675246B8-7193-F04D-A587-754874371981}"/>
                </a:ext>
              </a:extLst>
            </p:cNvPr>
            <p:cNvSpPr>
              <a:spLocks noChangeArrowheads="1"/>
            </p:cNvSpPr>
            <p:nvPr/>
          </p:nvSpPr>
          <p:spPr bwMode="auto">
            <a:xfrm>
              <a:off x="4591121" y="4865684"/>
              <a:ext cx="533975" cy="533975"/>
            </a:xfrm>
            <a:custGeom>
              <a:avLst/>
              <a:gdLst>
                <a:gd name="T0" fmla="*/ 0 w 1254"/>
                <a:gd name="T1" fmla="*/ 627 h 1254"/>
                <a:gd name="T2" fmla="*/ 0 w 1254"/>
                <a:gd name="T3" fmla="*/ 627 h 1254"/>
                <a:gd name="T4" fmla="*/ 627 w 1254"/>
                <a:gd name="T5" fmla="*/ 0 h 1254"/>
                <a:gd name="T6" fmla="*/ 1253 w 1254"/>
                <a:gd name="T7" fmla="*/ 627 h 1254"/>
                <a:gd name="T8" fmla="*/ 627 w 1254"/>
                <a:gd name="T9" fmla="*/ 1253 h 1254"/>
                <a:gd name="T10" fmla="*/ 0 w 1254"/>
                <a:gd name="T11" fmla="*/ 627 h 1254"/>
              </a:gdLst>
              <a:ahLst/>
              <a:cxnLst>
                <a:cxn ang="0">
                  <a:pos x="T0" y="T1"/>
                </a:cxn>
                <a:cxn ang="0">
                  <a:pos x="T2" y="T3"/>
                </a:cxn>
                <a:cxn ang="0">
                  <a:pos x="T4" y="T5"/>
                </a:cxn>
                <a:cxn ang="0">
                  <a:pos x="T6" y="T7"/>
                </a:cxn>
                <a:cxn ang="0">
                  <a:pos x="T8" y="T9"/>
                </a:cxn>
                <a:cxn ang="0">
                  <a:pos x="T10" y="T11"/>
                </a:cxn>
              </a:cxnLst>
              <a:rect l="0" t="0" r="r" b="b"/>
              <a:pathLst>
                <a:path w="1254" h="1254">
                  <a:moveTo>
                    <a:pt x="0" y="627"/>
                  </a:moveTo>
                  <a:lnTo>
                    <a:pt x="0" y="627"/>
                  </a:lnTo>
                  <a:cubicBezTo>
                    <a:pt x="0" y="274"/>
                    <a:pt x="274" y="0"/>
                    <a:pt x="627" y="0"/>
                  </a:cubicBezTo>
                  <a:cubicBezTo>
                    <a:pt x="959" y="0"/>
                    <a:pt x="1253" y="274"/>
                    <a:pt x="1253" y="627"/>
                  </a:cubicBezTo>
                  <a:cubicBezTo>
                    <a:pt x="1253" y="959"/>
                    <a:pt x="959" y="1253"/>
                    <a:pt x="627" y="1253"/>
                  </a:cubicBezTo>
                  <a:cubicBezTo>
                    <a:pt x="274" y="1253"/>
                    <a:pt x="0" y="959"/>
                    <a:pt x="0" y="627"/>
                  </a:cubicBezTo>
                </a:path>
              </a:pathLst>
            </a:custGeom>
            <a:solidFill>
              <a:schemeClr val="bg1">
                <a:lumMod val="95000"/>
              </a:schemeClr>
            </a:solidFill>
            <a:ln>
              <a:noFill/>
            </a:ln>
            <a:effectLst/>
            <a:extLst>
              <a:ext uri="{91240B29-F687-4F45-9708-019B960494DF}">
                <a14:hiddenLine xmlns:a14="http://schemas.microsoft.com/office/drawing/2010/main" w="9525" cap="flat">
                  <a:solidFill>
                    <a:srgbClr val="232323"/>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1400">
                <a:latin typeface="+mj-lt"/>
              </a:endParaRPr>
            </a:p>
          </p:txBody>
        </p:sp>
        <p:sp>
          <p:nvSpPr>
            <p:cNvPr id="83" name="Freeform 78">
              <a:extLst>
                <a:ext uri="{FF2B5EF4-FFF2-40B4-BE49-F238E27FC236}">
                  <a16:creationId xmlns:a16="http://schemas.microsoft.com/office/drawing/2014/main" id="{678521C9-7E9C-E74D-95EE-B915B31DFABA}"/>
                </a:ext>
              </a:extLst>
            </p:cNvPr>
            <p:cNvSpPr>
              <a:spLocks noChangeArrowheads="1"/>
            </p:cNvSpPr>
            <p:nvPr/>
          </p:nvSpPr>
          <p:spPr bwMode="auto">
            <a:xfrm>
              <a:off x="4399882" y="5640760"/>
              <a:ext cx="2464932" cy="693790"/>
            </a:xfrm>
            <a:custGeom>
              <a:avLst/>
              <a:gdLst>
                <a:gd name="T0" fmla="*/ 4955 w 5779"/>
                <a:gd name="T1" fmla="*/ 0 h 1627"/>
                <a:gd name="T2" fmla="*/ 4955 w 5779"/>
                <a:gd name="T3" fmla="*/ 0 h 1627"/>
                <a:gd name="T4" fmla="*/ 823 w 5779"/>
                <a:gd name="T5" fmla="*/ 0 h 1627"/>
                <a:gd name="T6" fmla="*/ 0 w 5779"/>
                <a:gd name="T7" fmla="*/ 803 h 1627"/>
                <a:gd name="T8" fmla="*/ 0 w 5779"/>
                <a:gd name="T9" fmla="*/ 803 h 1627"/>
                <a:gd name="T10" fmla="*/ 823 w 5779"/>
                <a:gd name="T11" fmla="*/ 1626 h 1627"/>
                <a:gd name="T12" fmla="*/ 4955 w 5779"/>
                <a:gd name="T13" fmla="*/ 1626 h 1627"/>
                <a:gd name="T14" fmla="*/ 5778 w 5779"/>
                <a:gd name="T15" fmla="*/ 803 h 1627"/>
                <a:gd name="T16" fmla="*/ 5778 w 5779"/>
                <a:gd name="T17" fmla="*/ 803 h 1627"/>
                <a:gd name="T18" fmla="*/ 4955 w 5779"/>
                <a:gd name="T19" fmla="*/ 0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79" h="1627">
                  <a:moveTo>
                    <a:pt x="4955" y="0"/>
                  </a:moveTo>
                  <a:lnTo>
                    <a:pt x="4955" y="0"/>
                  </a:lnTo>
                  <a:cubicBezTo>
                    <a:pt x="823" y="0"/>
                    <a:pt x="823" y="0"/>
                    <a:pt x="823" y="0"/>
                  </a:cubicBezTo>
                  <a:cubicBezTo>
                    <a:pt x="372" y="0"/>
                    <a:pt x="0" y="372"/>
                    <a:pt x="0" y="803"/>
                  </a:cubicBezTo>
                  <a:lnTo>
                    <a:pt x="0" y="803"/>
                  </a:lnTo>
                  <a:cubicBezTo>
                    <a:pt x="0" y="1254"/>
                    <a:pt x="372" y="1626"/>
                    <a:pt x="823" y="1626"/>
                  </a:cubicBezTo>
                  <a:cubicBezTo>
                    <a:pt x="4955" y="1626"/>
                    <a:pt x="4955" y="1626"/>
                    <a:pt x="4955" y="1626"/>
                  </a:cubicBezTo>
                  <a:cubicBezTo>
                    <a:pt x="5406" y="1626"/>
                    <a:pt x="5778" y="1254"/>
                    <a:pt x="5778" y="803"/>
                  </a:cubicBezTo>
                  <a:lnTo>
                    <a:pt x="5778" y="803"/>
                  </a:lnTo>
                  <a:cubicBezTo>
                    <a:pt x="5778" y="372"/>
                    <a:pt x="5406" y="0"/>
                    <a:pt x="4955" y="0"/>
                  </a:cubicBezTo>
                </a:path>
              </a:pathLst>
            </a:custGeom>
            <a:solidFill>
              <a:schemeClr val="accent5"/>
            </a:solidFill>
            <a:ln>
              <a:noFill/>
            </a:ln>
            <a:effectLst/>
            <a:extLst>
              <a:ext uri="{91240B29-F687-4F45-9708-019B960494DF}">
                <a14:hiddenLine xmlns:a14="http://schemas.microsoft.com/office/drawing/2010/main" w="9525" cap="flat">
                  <a:solidFill>
                    <a:srgbClr val="232323"/>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1400">
                <a:latin typeface="+mj-lt"/>
              </a:endParaRPr>
            </a:p>
          </p:txBody>
        </p:sp>
        <p:sp>
          <p:nvSpPr>
            <p:cNvPr id="84" name="Freeform 79">
              <a:extLst>
                <a:ext uri="{FF2B5EF4-FFF2-40B4-BE49-F238E27FC236}">
                  <a16:creationId xmlns:a16="http://schemas.microsoft.com/office/drawing/2014/main" id="{E8A1452F-BBCB-614E-88A9-528D579D63FC}"/>
                </a:ext>
              </a:extLst>
            </p:cNvPr>
            <p:cNvSpPr>
              <a:spLocks noChangeArrowheads="1"/>
            </p:cNvSpPr>
            <p:nvPr/>
          </p:nvSpPr>
          <p:spPr bwMode="auto">
            <a:xfrm>
              <a:off x="3763837" y="5508710"/>
              <a:ext cx="385440" cy="485090"/>
            </a:xfrm>
            <a:custGeom>
              <a:avLst/>
              <a:gdLst>
                <a:gd name="T0" fmla="*/ 862 w 902"/>
                <a:gd name="T1" fmla="*/ 1136 h 1137"/>
                <a:gd name="T2" fmla="*/ 0 w 902"/>
                <a:gd name="T3" fmla="*/ 20 h 1137"/>
                <a:gd name="T4" fmla="*/ 39 w 902"/>
                <a:gd name="T5" fmla="*/ 0 h 1137"/>
                <a:gd name="T6" fmla="*/ 901 w 902"/>
                <a:gd name="T7" fmla="*/ 1117 h 1137"/>
                <a:gd name="T8" fmla="*/ 862 w 902"/>
                <a:gd name="T9" fmla="*/ 1136 h 1137"/>
              </a:gdLst>
              <a:ahLst/>
              <a:cxnLst>
                <a:cxn ang="0">
                  <a:pos x="T0" y="T1"/>
                </a:cxn>
                <a:cxn ang="0">
                  <a:pos x="T2" y="T3"/>
                </a:cxn>
                <a:cxn ang="0">
                  <a:pos x="T4" y="T5"/>
                </a:cxn>
                <a:cxn ang="0">
                  <a:pos x="T6" y="T7"/>
                </a:cxn>
                <a:cxn ang="0">
                  <a:pos x="T8" y="T9"/>
                </a:cxn>
              </a:cxnLst>
              <a:rect l="0" t="0" r="r" b="b"/>
              <a:pathLst>
                <a:path w="902" h="1137">
                  <a:moveTo>
                    <a:pt x="862" y="1136"/>
                  </a:moveTo>
                  <a:lnTo>
                    <a:pt x="0" y="20"/>
                  </a:lnTo>
                  <a:lnTo>
                    <a:pt x="39" y="0"/>
                  </a:lnTo>
                  <a:lnTo>
                    <a:pt x="901" y="1117"/>
                  </a:lnTo>
                  <a:lnTo>
                    <a:pt x="862" y="1136"/>
                  </a:lnTo>
                </a:path>
              </a:pathLst>
            </a:custGeom>
            <a:solidFill>
              <a:schemeClr val="bg1">
                <a:lumMod val="95000"/>
              </a:schemeClr>
            </a:solidFill>
            <a:ln w="9525" cap="flat">
              <a:solidFill>
                <a:schemeClr val="bg1"/>
              </a:solidFill>
              <a:bevel/>
              <a:headEnd/>
              <a:tailEnd/>
            </a:ln>
            <a:effectLst/>
          </p:spPr>
          <p:txBody>
            <a:bodyPr wrap="none" anchor="ctr"/>
            <a:lstStyle/>
            <a:p>
              <a:endParaRPr lang="en-SV" sz="1400">
                <a:latin typeface="+mj-lt"/>
              </a:endParaRPr>
            </a:p>
          </p:txBody>
        </p:sp>
        <p:sp>
          <p:nvSpPr>
            <p:cNvPr id="85" name="Freeform 80">
              <a:extLst>
                <a:ext uri="{FF2B5EF4-FFF2-40B4-BE49-F238E27FC236}">
                  <a16:creationId xmlns:a16="http://schemas.microsoft.com/office/drawing/2014/main" id="{2EB696A7-C923-B542-8E2E-BC7D9B0EEDD7}"/>
                </a:ext>
              </a:extLst>
            </p:cNvPr>
            <p:cNvSpPr>
              <a:spLocks noChangeArrowheads="1"/>
            </p:cNvSpPr>
            <p:nvPr/>
          </p:nvSpPr>
          <p:spPr bwMode="auto">
            <a:xfrm>
              <a:off x="3688629" y="5441023"/>
              <a:ext cx="191780" cy="193661"/>
            </a:xfrm>
            <a:custGeom>
              <a:avLst/>
              <a:gdLst>
                <a:gd name="T0" fmla="*/ 235 w 451"/>
                <a:gd name="T1" fmla="*/ 451 h 452"/>
                <a:gd name="T2" fmla="*/ 235 w 451"/>
                <a:gd name="T3" fmla="*/ 451 h 452"/>
                <a:gd name="T4" fmla="*/ 0 w 451"/>
                <a:gd name="T5" fmla="*/ 235 h 452"/>
                <a:gd name="T6" fmla="*/ 235 w 451"/>
                <a:gd name="T7" fmla="*/ 0 h 452"/>
                <a:gd name="T8" fmla="*/ 450 w 451"/>
                <a:gd name="T9" fmla="*/ 235 h 452"/>
                <a:gd name="T10" fmla="*/ 235 w 451"/>
                <a:gd name="T11" fmla="*/ 451 h 452"/>
              </a:gdLst>
              <a:ahLst/>
              <a:cxnLst>
                <a:cxn ang="0">
                  <a:pos x="T0" y="T1"/>
                </a:cxn>
                <a:cxn ang="0">
                  <a:pos x="T2" y="T3"/>
                </a:cxn>
                <a:cxn ang="0">
                  <a:pos x="T4" y="T5"/>
                </a:cxn>
                <a:cxn ang="0">
                  <a:pos x="T6" y="T7"/>
                </a:cxn>
                <a:cxn ang="0">
                  <a:pos x="T8" y="T9"/>
                </a:cxn>
                <a:cxn ang="0">
                  <a:pos x="T10" y="T11"/>
                </a:cxn>
              </a:cxnLst>
              <a:rect l="0" t="0" r="r" b="b"/>
              <a:pathLst>
                <a:path w="451" h="452">
                  <a:moveTo>
                    <a:pt x="235" y="451"/>
                  </a:moveTo>
                  <a:lnTo>
                    <a:pt x="235" y="451"/>
                  </a:lnTo>
                  <a:cubicBezTo>
                    <a:pt x="98" y="451"/>
                    <a:pt x="0" y="353"/>
                    <a:pt x="0" y="235"/>
                  </a:cubicBezTo>
                  <a:cubicBezTo>
                    <a:pt x="0" y="99"/>
                    <a:pt x="98" y="0"/>
                    <a:pt x="235" y="0"/>
                  </a:cubicBezTo>
                  <a:cubicBezTo>
                    <a:pt x="353" y="0"/>
                    <a:pt x="450" y="99"/>
                    <a:pt x="450" y="235"/>
                  </a:cubicBezTo>
                  <a:cubicBezTo>
                    <a:pt x="450" y="353"/>
                    <a:pt x="353" y="451"/>
                    <a:pt x="235" y="451"/>
                  </a:cubicBezTo>
                </a:path>
              </a:pathLst>
            </a:custGeom>
            <a:solidFill>
              <a:schemeClr val="bg1">
                <a:lumMod val="95000"/>
              </a:schemeClr>
            </a:solidFill>
            <a:ln>
              <a:noFill/>
            </a:ln>
            <a:effectLst/>
          </p:spPr>
          <p:txBody>
            <a:bodyPr wrap="none" anchor="ctr"/>
            <a:lstStyle/>
            <a:p>
              <a:endParaRPr lang="en-SV" sz="1400">
                <a:latin typeface="+mj-lt"/>
              </a:endParaRPr>
            </a:p>
          </p:txBody>
        </p:sp>
        <p:sp>
          <p:nvSpPr>
            <p:cNvPr id="86" name="Freeform 81">
              <a:extLst>
                <a:ext uri="{FF2B5EF4-FFF2-40B4-BE49-F238E27FC236}">
                  <a16:creationId xmlns:a16="http://schemas.microsoft.com/office/drawing/2014/main" id="{094DF214-F756-E545-AE05-8A37BB40A596}"/>
                </a:ext>
              </a:extLst>
            </p:cNvPr>
            <p:cNvSpPr>
              <a:spLocks noChangeArrowheads="1"/>
            </p:cNvSpPr>
            <p:nvPr/>
          </p:nvSpPr>
          <p:spPr bwMode="auto">
            <a:xfrm>
              <a:off x="3729994" y="5484268"/>
              <a:ext cx="109051" cy="109051"/>
            </a:xfrm>
            <a:custGeom>
              <a:avLst/>
              <a:gdLst>
                <a:gd name="T0" fmla="*/ 0 w 256"/>
                <a:gd name="T1" fmla="*/ 136 h 255"/>
                <a:gd name="T2" fmla="*/ 0 w 256"/>
                <a:gd name="T3" fmla="*/ 136 h 255"/>
                <a:gd name="T4" fmla="*/ 137 w 256"/>
                <a:gd name="T5" fmla="*/ 0 h 255"/>
                <a:gd name="T6" fmla="*/ 255 w 256"/>
                <a:gd name="T7" fmla="*/ 136 h 255"/>
                <a:gd name="T8" fmla="*/ 137 w 256"/>
                <a:gd name="T9" fmla="*/ 254 h 255"/>
                <a:gd name="T10" fmla="*/ 0 w 256"/>
                <a:gd name="T11" fmla="*/ 136 h 255"/>
              </a:gdLst>
              <a:ahLst/>
              <a:cxnLst>
                <a:cxn ang="0">
                  <a:pos x="T0" y="T1"/>
                </a:cxn>
                <a:cxn ang="0">
                  <a:pos x="T2" y="T3"/>
                </a:cxn>
                <a:cxn ang="0">
                  <a:pos x="T4" y="T5"/>
                </a:cxn>
                <a:cxn ang="0">
                  <a:pos x="T6" y="T7"/>
                </a:cxn>
                <a:cxn ang="0">
                  <a:pos x="T8" y="T9"/>
                </a:cxn>
                <a:cxn ang="0">
                  <a:pos x="T10" y="T11"/>
                </a:cxn>
              </a:cxnLst>
              <a:rect l="0" t="0" r="r" b="b"/>
              <a:pathLst>
                <a:path w="256" h="255">
                  <a:moveTo>
                    <a:pt x="0" y="136"/>
                  </a:moveTo>
                  <a:lnTo>
                    <a:pt x="0" y="136"/>
                  </a:lnTo>
                  <a:cubicBezTo>
                    <a:pt x="0" y="58"/>
                    <a:pt x="59" y="0"/>
                    <a:pt x="137" y="0"/>
                  </a:cubicBezTo>
                  <a:cubicBezTo>
                    <a:pt x="196" y="0"/>
                    <a:pt x="255" y="58"/>
                    <a:pt x="255" y="136"/>
                  </a:cubicBezTo>
                  <a:cubicBezTo>
                    <a:pt x="255" y="195"/>
                    <a:pt x="196" y="254"/>
                    <a:pt x="137" y="254"/>
                  </a:cubicBezTo>
                  <a:cubicBezTo>
                    <a:pt x="59" y="254"/>
                    <a:pt x="0" y="195"/>
                    <a:pt x="0" y="136"/>
                  </a:cubicBezTo>
                </a:path>
              </a:pathLst>
            </a:custGeom>
            <a:solidFill>
              <a:schemeClr val="accent5"/>
            </a:solidFill>
            <a:ln>
              <a:noFill/>
            </a:ln>
            <a:effectLst/>
          </p:spPr>
          <p:txBody>
            <a:bodyPr wrap="none" anchor="ctr"/>
            <a:lstStyle/>
            <a:p>
              <a:endParaRPr lang="en-SV" sz="1400">
                <a:latin typeface="+mj-lt"/>
              </a:endParaRPr>
            </a:p>
          </p:txBody>
        </p:sp>
        <p:sp>
          <p:nvSpPr>
            <p:cNvPr id="87" name="Freeform 82">
              <a:extLst>
                <a:ext uri="{FF2B5EF4-FFF2-40B4-BE49-F238E27FC236}">
                  <a16:creationId xmlns:a16="http://schemas.microsoft.com/office/drawing/2014/main" id="{71F8AACD-47C1-B443-9329-C6EA2A864039}"/>
                </a:ext>
              </a:extLst>
            </p:cNvPr>
            <p:cNvSpPr>
              <a:spLocks noChangeArrowheads="1"/>
            </p:cNvSpPr>
            <p:nvPr/>
          </p:nvSpPr>
          <p:spPr bwMode="auto">
            <a:xfrm>
              <a:off x="4050167" y="5742290"/>
              <a:ext cx="535855" cy="535854"/>
            </a:xfrm>
            <a:custGeom>
              <a:avLst/>
              <a:gdLst>
                <a:gd name="T0" fmla="*/ 0 w 1255"/>
                <a:gd name="T1" fmla="*/ 627 h 1255"/>
                <a:gd name="T2" fmla="*/ 0 w 1255"/>
                <a:gd name="T3" fmla="*/ 627 h 1255"/>
                <a:gd name="T4" fmla="*/ 627 w 1255"/>
                <a:gd name="T5" fmla="*/ 0 h 1255"/>
                <a:gd name="T6" fmla="*/ 1254 w 1255"/>
                <a:gd name="T7" fmla="*/ 627 h 1255"/>
                <a:gd name="T8" fmla="*/ 627 w 1255"/>
                <a:gd name="T9" fmla="*/ 1254 h 1255"/>
                <a:gd name="T10" fmla="*/ 0 w 1255"/>
                <a:gd name="T11" fmla="*/ 627 h 1255"/>
              </a:gdLst>
              <a:ahLst/>
              <a:cxnLst>
                <a:cxn ang="0">
                  <a:pos x="T0" y="T1"/>
                </a:cxn>
                <a:cxn ang="0">
                  <a:pos x="T2" y="T3"/>
                </a:cxn>
                <a:cxn ang="0">
                  <a:pos x="T4" y="T5"/>
                </a:cxn>
                <a:cxn ang="0">
                  <a:pos x="T6" y="T7"/>
                </a:cxn>
                <a:cxn ang="0">
                  <a:pos x="T8" y="T9"/>
                </a:cxn>
                <a:cxn ang="0">
                  <a:pos x="T10" y="T11"/>
                </a:cxn>
              </a:cxnLst>
              <a:rect l="0" t="0" r="r" b="b"/>
              <a:pathLst>
                <a:path w="1255" h="1255">
                  <a:moveTo>
                    <a:pt x="0" y="627"/>
                  </a:moveTo>
                  <a:lnTo>
                    <a:pt x="0" y="627"/>
                  </a:lnTo>
                  <a:cubicBezTo>
                    <a:pt x="0" y="294"/>
                    <a:pt x="275" y="0"/>
                    <a:pt x="627" y="0"/>
                  </a:cubicBezTo>
                  <a:cubicBezTo>
                    <a:pt x="980" y="0"/>
                    <a:pt x="1254" y="294"/>
                    <a:pt x="1254" y="627"/>
                  </a:cubicBezTo>
                  <a:cubicBezTo>
                    <a:pt x="1254" y="980"/>
                    <a:pt x="980" y="1254"/>
                    <a:pt x="627" y="1254"/>
                  </a:cubicBezTo>
                  <a:cubicBezTo>
                    <a:pt x="275" y="1254"/>
                    <a:pt x="0" y="980"/>
                    <a:pt x="0" y="627"/>
                  </a:cubicBezTo>
                </a:path>
              </a:pathLst>
            </a:custGeom>
            <a:solidFill>
              <a:schemeClr val="bg1">
                <a:lumMod val="95000"/>
              </a:schemeClr>
            </a:solidFill>
            <a:ln>
              <a:noFill/>
            </a:ln>
            <a:effectLst/>
            <a:extLst>
              <a:ext uri="{91240B29-F687-4F45-9708-019B960494DF}">
                <a14:hiddenLine xmlns:a14="http://schemas.microsoft.com/office/drawing/2010/main" w="9525" cap="flat">
                  <a:solidFill>
                    <a:srgbClr val="232323"/>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SV" sz="1400">
                <a:latin typeface="+mj-lt"/>
              </a:endParaRPr>
            </a:p>
          </p:txBody>
        </p:sp>
        <p:sp>
          <p:nvSpPr>
            <p:cNvPr id="94" name="Rectangle 93">
              <a:extLst>
                <a:ext uri="{FF2B5EF4-FFF2-40B4-BE49-F238E27FC236}">
                  <a16:creationId xmlns:a16="http://schemas.microsoft.com/office/drawing/2014/main" id="{F18AE23A-1FEB-0242-A493-589AA690E50E}"/>
                </a:ext>
              </a:extLst>
            </p:cNvPr>
            <p:cNvSpPr/>
            <p:nvPr/>
          </p:nvSpPr>
          <p:spPr>
            <a:xfrm>
              <a:off x="4450594" y="2289369"/>
              <a:ext cx="2323094" cy="288854"/>
            </a:xfrm>
            <a:prstGeom prst="rect">
              <a:avLst/>
            </a:prstGeom>
          </p:spPr>
          <p:txBody>
            <a:bodyPr wrap="square" lIns="91440" tIns="45720" rIns="91440" bIns="45720" anchor="t">
              <a:spAutoFit/>
            </a:bodyPr>
            <a:lstStyle/>
            <a:p>
              <a:pPr algn="ctr"/>
              <a:r>
                <a:rPr lang="en-US" sz="1400" b="1">
                  <a:solidFill>
                    <a:schemeClr val="bg1"/>
                  </a:solidFill>
                  <a:latin typeface="+mj-lt"/>
                  <a:ea typeface="Roboto Medium"/>
                  <a:cs typeface="Montserrat" charset="0"/>
                </a:rPr>
                <a:t>Broader Interoperability </a:t>
              </a:r>
              <a:endParaRPr lang="en-US" sz="1400" b="1">
                <a:solidFill>
                  <a:schemeClr val="bg1"/>
                </a:solidFill>
                <a:latin typeface="+mj-lt"/>
                <a:ea typeface="Roboto Medium" panose="02000000000000000000" pitchFamily="2" charset="0"/>
                <a:cs typeface="Montserrat" charset="0"/>
              </a:endParaRPr>
            </a:p>
          </p:txBody>
        </p:sp>
        <p:sp>
          <p:nvSpPr>
            <p:cNvPr id="95" name="Rectangle 94">
              <a:extLst>
                <a:ext uri="{FF2B5EF4-FFF2-40B4-BE49-F238E27FC236}">
                  <a16:creationId xmlns:a16="http://schemas.microsoft.com/office/drawing/2014/main" id="{D5891B61-05D7-4446-A949-95FA6DCF2D23}"/>
                </a:ext>
              </a:extLst>
            </p:cNvPr>
            <p:cNvSpPr/>
            <p:nvPr/>
          </p:nvSpPr>
          <p:spPr>
            <a:xfrm>
              <a:off x="5317923" y="3167753"/>
              <a:ext cx="1832793" cy="288879"/>
            </a:xfrm>
            <a:prstGeom prst="rect">
              <a:avLst/>
            </a:prstGeom>
          </p:spPr>
          <p:txBody>
            <a:bodyPr wrap="square" lIns="91440" tIns="45720" rIns="91440" bIns="45720" anchor="t">
              <a:spAutoFit/>
            </a:bodyPr>
            <a:lstStyle/>
            <a:p>
              <a:pPr algn="ctr"/>
              <a:r>
                <a:rPr lang="en-US" sz="1400" b="1">
                  <a:solidFill>
                    <a:schemeClr val="bg1"/>
                  </a:solidFill>
                  <a:latin typeface="+mj-lt"/>
                  <a:ea typeface="Roboto Medium"/>
                  <a:cs typeface="Montserrat" charset="0"/>
                </a:rPr>
                <a:t>Multi-tenant Capacity</a:t>
              </a:r>
              <a:endParaRPr lang="en-US" sz="1400" b="1">
                <a:solidFill>
                  <a:schemeClr val="bg1"/>
                </a:solidFill>
                <a:latin typeface="+mj-lt"/>
                <a:ea typeface="Roboto Medium" panose="02000000000000000000" pitchFamily="2" charset="0"/>
                <a:cs typeface="Montserrat" charset="0"/>
              </a:endParaRPr>
            </a:p>
          </p:txBody>
        </p:sp>
        <p:sp>
          <p:nvSpPr>
            <p:cNvPr id="97" name="Rectangle 96">
              <a:extLst>
                <a:ext uri="{FF2B5EF4-FFF2-40B4-BE49-F238E27FC236}">
                  <a16:creationId xmlns:a16="http://schemas.microsoft.com/office/drawing/2014/main" id="{1141A8AD-114D-8C40-8E78-556D40BC2A08}"/>
                </a:ext>
              </a:extLst>
            </p:cNvPr>
            <p:cNvSpPr/>
            <p:nvPr/>
          </p:nvSpPr>
          <p:spPr>
            <a:xfrm>
              <a:off x="5320039" y="4921739"/>
              <a:ext cx="1832793" cy="288879"/>
            </a:xfrm>
            <a:prstGeom prst="rect">
              <a:avLst/>
            </a:prstGeom>
          </p:spPr>
          <p:txBody>
            <a:bodyPr wrap="square" lIns="91440" tIns="45720" rIns="91440" bIns="45720" anchor="t">
              <a:spAutoFit/>
            </a:bodyPr>
            <a:lstStyle/>
            <a:p>
              <a:pPr algn="ctr"/>
              <a:r>
                <a:rPr lang="en-US" sz="1400" b="1">
                  <a:solidFill>
                    <a:schemeClr val="bg1"/>
                  </a:solidFill>
                  <a:latin typeface="+mj-lt"/>
                  <a:ea typeface="Roboto Medium"/>
                  <a:cs typeface="Montserrat" charset="0"/>
                </a:rPr>
                <a:t>API-first Architecture</a:t>
              </a:r>
              <a:endParaRPr lang="en-US" sz="1400" b="1">
                <a:solidFill>
                  <a:schemeClr val="bg1"/>
                </a:solidFill>
                <a:latin typeface="+mj-lt"/>
                <a:ea typeface="Roboto Medium" panose="02000000000000000000" pitchFamily="2" charset="0"/>
                <a:cs typeface="Montserrat" charset="0"/>
              </a:endParaRPr>
            </a:p>
          </p:txBody>
        </p:sp>
        <p:sp>
          <p:nvSpPr>
            <p:cNvPr id="98" name="Rectangle 97">
              <a:extLst>
                <a:ext uri="{FF2B5EF4-FFF2-40B4-BE49-F238E27FC236}">
                  <a16:creationId xmlns:a16="http://schemas.microsoft.com/office/drawing/2014/main" id="{D066954A-B713-0145-A2E6-0A37A588B64C}"/>
                </a:ext>
              </a:extLst>
            </p:cNvPr>
            <p:cNvSpPr/>
            <p:nvPr/>
          </p:nvSpPr>
          <p:spPr>
            <a:xfrm>
              <a:off x="4733308" y="5836139"/>
              <a:ext cx="1832793" cy="288854"/>
            </a:xfrm>
            <a:prstGeom prst="rect">
              <a:avLst/>
            </a:prstGeom>
          </p:spPr>
          <p:txBody>
            <a:bodyPr wrap="square" lIns="91440" tIns="45720" rIns="91440" bIns="45720" anchor="t">
              <a:spAutoFit/>
            </a:bodyPr>
            <a:lstStyle/>
            <a:p>
              <a:pPr algn="ctr"/>
              <a:r>
                <a:rPr lang="en-US" sz="1400" b="1">
                  <a:solidFill>
                    <a:schemeClr val="bg1"/>
                  </a:solidFill>
                  <a:latin typeface="+mj-lt"/>
                  <a:ea typeface="Roboto Medium"/>
                  <a:cs typeface="Montserrat" charset="0"/>
                </a:rPr>
                <a:t>Safer Data Exchange</a:t>
              </a:r>
              <a:endParaRPr lang="en-US" sz="1400" b="1" err="1">
                <a:solidFill>
                  <a:schemeClr val="bg1"/>
                </a:solidFill>
                <a:latin typeface="+mj-lt"/>
                <a:ea typeface="Roboto Medium" panose="02000000000000000000" pitchFamily="2" charset="0"/>
                <a:cs typeface="Montserrat" charset="0"/>
              </a:endParaRPr>
            </a:p>
          </p:txBody>
        </p:sp>
        <p:pic>
          <p:nvPicPr>
            <p:cNvPr id="2" name="Graphic 2">
              <a:extLst>
                <a:ext uri="{FF2B5EF4-FFF2-40B4-BE49-F238E27FC236}">
                  <a16:creationId xmlns:a16="http://schemas.microsoft.com/office/drawing/2014/main" id="{223E4CF4-C2C4-9064-4E22-9373584EEF85}"/>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24000" y="3178526"/>
              <a:ext cx="2142565" cy="2105630"/>
            </a:xfrm>
            <a:prstGeom prst="rect">
              <a:avLst/>
            </a:prstGeom>
          </p:spPr>
        </p:pic>
      </p:grpSp>
      <p:sp>
        <p:nvSpPr>
          <p:cNvPr id="88" name="Rectangle: Rounded Corners 87">
            <a:extLst>
              <a:ext uri="{FF2B5EF4-FFF2-40B4-BE49-F238E27FC236}">
                <a16:creationId xmlns:a16="http://schemas.microsoft.com/office/drawing/2014/main" id="{4AFCAF19-CF9D-EF7A-369B-CF13A2AAA6B6}"/>
              </a:ext>
            </a:extLst>
          </p:cNvPr>
          <p:cNvSpPr/>
          <p:nvPr/>
        </p:nvSpPr>
        <p:spPr>
          <a:xfrm>
            <a:off x="669411" y="1754281"/>
            <a:ext cx="2958351" cy="41898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a:latin typeface="BC Sans"/>
              </a:rPr>
              <a:t>Traction</a:t>
            </a:r>
            <a:r>
              <a:rPr lang="en-US" sz="2400">
                <a:latin typeface="BC Sans"/>
              </a:rPr>
              <a:t> is open-source software built on Hyperledger Aries ACA-</a:t>
            </a:r>
            <a:r>
              <a:rPr lang="en-US" sz="2400" err="1">
                <a:latin typeface="BC Sans"/>
              </a:rPr>
              <a:t>Py</a:t>
            </a:r>
            <a:r>
              <a:rPr lang="en-US" sz="2400">
                <a:latin typeface="BC Sans"/>
              </a:rPr>
              <a:t> and Hyperledger Indy.</a:t>
            </a:r>
            <a:endParaRPr lang="en-US" sz="2400"/>
          </a:p>
        </p:txBody>
      </p:sp>
      <p:pic>
        <p:nvPicPr>
          <p:cNvPr id="100" name="Graphic 101" descr="Social network with solid fill">
            <a:extLst>
              <a:ext uri="{FF2B5EF4-FFF2-40B4-BE49-F238E27FC236}">
                <a16:creationId xmlns:a16="http://schemas.microsoft.com/office/drawing/2014/main" id="{8108C61A-CDFD-4FC5-D1C9-E6A0C7383C8D}"/>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7022123" y="1717430"/>
            <a:ext cx="504093" cy="504093"/>
          </a:xfrm>
          <a:prstGeom prst="rect">
            <a:avLst/>
          </a:prstGeom>
        </p:spPr>
      </p:pic>
      <p:pic>
        <p:nvPicPr>
          <p:cNvPr id="102" name="Graphic 102" descr="Internet Of Things with solid fill">
            <a:extLst>
              <a:ext uri="{FF2B5EF4-FFF2-40B4-BE49-F238E27FC236}">
                <a16:creationId xmlns:a16="http://schemas.microsoft.com/office/drawing/2014/main" id="{EC036D13-4395-3D3B-8E1D-F81BDE640B4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7784123" y="2713891"/>
            <a:ext cx="492370" cy="457201"/>
          </a:xfrm>
          <a:prstGeom prst="rect">
            <a:avLst/>
          </a:prstGeom>
        </p:spPr>
      </p:pic>
      <p:pic>
        <p:nvPicPr>
          <p:cNvPr id="103" name="Graphic 103" descr="Users with solid fill">
            <a:extLst>
              <a:ext uri="{FF2B5EF4-FFF2-40B4-BE49-F238E27FC236}">
                <a16:creationId xmlns:a16="http://schemas.microsoft.com/office/drawing/2014/main" id="{C5E826BF-6C23-5C11-7EAF-11FECFC340DF}"/>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948246" y="3604845"/>
            <a:ext cx="492370" cy="492370"/>
          </a:xfrm>
          <a:prstGeom prst="rect">
            <a:avLst/>
          </a:prstGeom>
        </p:spPr>
      </p:pic>
      <p:pic>
        <p:nvPicPr>
          <p:cNvPr id="107" name="Graphic 107" descr="Ui Ux with solid fill">
            <a:extLst>
              <a:ext uri="{FF2B5EF4-FFF2-40B4-BE49-F238E27FC236}">
                <a16:creationId xmlns:a16="http://schemas.microsoft.com/office/drawing/2014/main" id="{4686A403-DF97-97FF-0FF2-7558A18665C0}"/>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784123" y="4601307"/>
            <a:ext cx="492370" cy="468924"/>
          </a:xfrm>
          <a:prstGeom prst="rect">
            <a:avLst/>
          </a:prstGeom>
        </p:spPr>
      </p:pic>
      <p:pic>
        <p:nvPicPr>
          <p:cNvPr id="108" name="Graphic 108" descr="Lock with solid fill">
            <a:extLst>
              <a:ext uri="{FF2B5EF4-FFF2-40B4-BE49-F238E27FC236}">
                <a16:creationId xmlns:a16="http://schemas.microsoft.com/office/drawing/2014/main" id="{C8157640-7832-CE36-24E3-910AE3D9B9C5}"/>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7197969" y="5492262"/>
            <a:ext cx="492369" cy="480646"/>
          </a:xfrm>
          <a:prstGeom prst="rect">
            <a:avLst/>
          </a:prstGeom>
        </p:spPr>
      </p:pic>
    </p:spTree>
    <p:extLst>
      <p:ext uri="{BB962C8B-B14F-4D97-AF65-F5344CB8AC3E}">
        <p14:creationId xmlns:p14="http://schemas.microsoft.com/office/powerpoint/2010/main" val="2437566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8">
            <a:extLst>
              <a:ext uri="{FF2B5EF4-FFF2-40B4-BE49-F238E27FC236}">
                <a16:creationId xmlns:a16="http://schemas.microsoft.com/office/drawing/2014/main" id="{AF966C67-711D-7535-1744-CCEF9CB402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64595" y="571122"/>
            <a:ext cx="10054848" cy="5652675"/>
          </a:xfrm>
          <a:prstGeom prst="rect">
            <a:avLst/>
          </a:prstGeom>
        </p:spPr>
      </p:pic>
    </p:spTree>
    <p:extLst>
      <p:ext uri="{BB962C8B-B14F-4D97-AF65-F5344CB8AC3E}">
        <p14:creationId xmlns:p14="http://schemas.microsoft.com/office/powerpoint/2010/main" val="3535299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Greenhouse Gas Mining Pilot Demonstration - Energy &amp; Mines Digital Trust | Government of B.C.">
            <a:hlinkClick r:id="" action="ppaction://media"/>
            <a:extLst>
              <a:ext uri="{FF2B5EF4-FFF2-40B4-BE49-F238E27FC236}">
                <a16:creationId xmlns:a16="http://schemas.microsoft.com/office/drawing/2014/main" id="{38AFDE09-AF02-7FF1-9A66-B91A3031A88A}"/>
              </a:ext>
            </a:extLst>
          </p:cNvPr>
          <p:cNvPicPr>
            <a:picLocks noRot="1" noChangeAspect="1"/>
          </p:cNvPicPr>
          <p:nvPr>
            <a:videoFile r:link="rId1"/>
          </p:nvPr>
        </p:nvPicPr>
        <p:blipFill>
          <a:blip r:embed="rId4"/>
          <a:stretch>
            <a:fillRect/>
          </a:stretch>
        </p:blipFill>
        <p:spPr>
          <a:xfrm>
            <a:off x="1628966" y="1229121"/>
            <a:ext cx="8963006" cy="4959202"/>
          </a:xfrm>
          <a:prstGeom prst="rect">
            <a:avLst/>
          </a:prstGeom>
        </p:spPr>
      </p:pic>
      <p:sp>
        <p:nvSpPr>
          <p:cNvPr id="2" name="TextBox 1">
            <a:extLst>
              <a:ext uri="{FF2B5EF4-FFF2-40B4-BE49-F238E27FC236}">
                <a16:creationId xmlns:a16="http://schemas.microsoft.com/office/drawing/2014/main" id="{157FBAF2-B29C-0DFE-42C5-A6ED45A5BC03}"/>
              </a:ext>
            </a:extLst>
          </p:cNvPr>
          <p:cNvSpPr txBox="1"/>
          <p:nvPr/>
        </p:nvSpPr>
        <p:spPr>
          <a:xfrm>
            <a:off x="3036425" y="383894"/>
            <a:ext cx="612879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000" b="1">
                <a:solidFill>
                  <a:schemeClr val="tx2"/>
                </a:solidFill>
                <a:latin typeface="BC Sans"/>
                <a:cs typeface="Poppins"/>
              </a:rPr>
              <a:t>Demonstration Video</a:t>
            </a:r>
          </a:p>
        </p:txBody>
      </p:sp>
    </p:spTree>
    <p:extLst>
      <p:ext uri="{BB962C8B-B14F-4D97-AF65-F5344CB8AC3E}">
        <p14:creationId xmlns:p14="http://schemas.microsoft.com/office/powerpoint/2010/main" val="1272552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21E883-0EDA-2250-8CAE-6C7186F691DB}"/>
              </a:ext>
            </a:extLst>
          </p:cNvPr>
          <p:cNvSpPr txBox="1"/>
          <p:nvPr/>
        </p:nvSpPr>
        <p:spPr>
          <a:xfrm>
            <a:off x="2735959" y="2480327"/>
            <a:ext cx="6720082"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8800" dirty="0"/>
              <a:t>Q&amp;A</a:t>
            </a:r>
          </a:p>
        </p:txBody>
      </p:sp>
    </p:spTree>
    <p:extLst>
      <p:ext uri="{BB962C8B-B14F-4D97-AF65-F5344CB8AC3E}">
        <p14:creationId xmlns:p14="http://schemas.microsoft.com/office/powerpoint/2010/main" val="2307346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C1399AFF-2932-338E-2BEB-7773AA335CC8}"/>
              </a:ext>
            </a:extLst>
          </p:cNvPr>
          <p:cNvSpPr/>
          <p:nvPr/>
        </p:nvSpPr>
        <p:spPr>
          <a:xfrm>
            <a:off x="5518727" y="96734"/>
            <a:ext cx="1124624" cy="2246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a:extLst>
              <a:ext uri="{FF2B5EF4-FFF2-40B4-BE49-F238E27FC236}">
                <a16:creationId xmlns:a16="http://schemas.microsoft.com/office/drawing/2014/main" id="{75226DE6-4C47-E44E-B41C-B66A61F78C1B}"/>
              </a:ext>
            </a:extLst>
          </p:cNvPr>
          <p:cNvSpPr/>
          <p:nvPr/>
        </p:nvSpPr>
        <p:spPr>
          <a:xfrm rot="5400000">
            <a:off x="2551471" y="-2748805"/>
            <a:ext cx="7078954" cy="12288984"/>
          </a:xfrm>
          <a:prstGeom prst="rect">
            <a:avLst/>
          </a:prstGeom>
          <a:solidFill>
            <a:srgbClr val="EFF1F8"/>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3550" dirty="0"/>
          </a:p>
        </p:txBody>
      </p:sp>
      <p:sp>
        <p:nvSpPr>
          <p:cNvPr id="21" name="TextBox 20">
            <a:extLst>
              <a:ext uri="{FF2B5EF4-FFF2-40B4-BE49-F238E27FC236}">
                <a16:creationId xmlns:a16="http://schemas.microsoft.com/office/drawing/2014/main" id="{1A2323C4-F217-5145-9195-D3C6AF4740F3}"/>
              </a:ext>
            </a:extLst>
          </p:cNvPr>
          <p:cNvSpPr txBox="1"/>
          <p:nvPr/>
        </p:nvSpPr>
        <p:spPr>
          <a:xfrm>
            <a:off x="4927310" y="3727747"/>
            <a:ext cx="2226893" cy="461665"/>
          </a:xfrm>
          <a:prstGeom prst="rect">
            <a:avLst/>
          </a:prstGeom>
          <a:noFill/>
        </p:spPr>
        <p:txBody>
          <a:bodyPr wrap="none" rtlCol="0">
            <a:spAutoFit/>
          </a:bodyPr>
          <a:lstStyle/>
          <a:p>
            <a:pPr algn="ctr"/>
            <a:r>
              <a:rPr lang="en-US" sz="2400">
                <a:solidFill>
                  <a:schemeClr val="tx2"/>
                </a:solidFill>
                <a:latin typeface="+mj-lt"/>
                <a:ea typeface="Roboto" panose="02000000000000000000" pitchFamily="2" charset="0"/>
                <a:cs typeface="Roboto Light" panose="02000000000000000000" pitchFamily="2" charset="0"/>
              </a:rPr>
              <a:t>Kyle Robinson</a:t>
            </a:r>
            <a:endParaRPr lang="en-US" sz="3600">
              <a:solidFill>
                <a:schemeClr val="tx2"/>
              </a:solidFill>
              <a:latin typeface="+mj-lt"/>
              <a:ea typeface="Roboto" panose="02000000000000000000" pitchFamily="2" charset="0"/>
              <a:cs typeface="Roboto Light" panose="02000000000000000000" pitchFamily="2" charset="0"/>
            </a:endParaRPr>
          </a:p>
        </p:txBody>
      </p:sp>
      <p:grpSp>
        <p:nvGrpSpPr>
          <p:cNvPr id="37" name="Group 36">
            <a:extLst>
              <a:ext uri="{FF2B5EF4-FFF2-40B4-BE49-F238E27FC236}">
                <a16:creationId xmlns:a16="http://schemas.microsoft.com/office/drawing/2014/main" id="{B614A131-576B-2E4C-8D3E-4850ACC53591}"/>
              </a:ext>
            </a:extLst>
          </p:cNvPr>
          <p:cNvGrpSpPr/>
          <p:nvPr/>
        </p:nvGrpSpPr>
        <p:grpSpPr>
          <a:xfrm>
            <a:off x="5781814" y="3492533"/>
            <a:ext cx="637593" cy="73201"/>
            <a:chOff x="9261232" y="2157046"/>
            <a:chExt cx="14091136" cy="1617785"/>
          </a:xfrm>
          <a:solidFill>
            <a:schemeClr val="accent1"/>
          </a:solidFill>
        </p:grpSpPr>
        <p:sp>
          <p:nvSpPr>
            <p:cNvPr id="38" name="Oval 37">
              <a:extLst>
                <a:ext uri="{FF2B5EF4-FFF2-40B4-BE49-F238E27FC236}">
                  <a16:creationId xmlns:a16="http://schemas.microsoft.com/office/drawing/2014/main" id="{4CA5E8CB-9F82-CF44-A853-13202C2C52A2}"/>
                </a:ext>
              </a:extLst>
            </p:cNvPr>
            <p:cNvSpPr/>
            <p:nvPr/>
          </p:nvSpPr>
          <p:spPr>
            <a:xfrm>
              <a:off x="9261232" y="2157046"/>
              <a:ext cx="1617780" cy="1617785"/>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9" name="Oval 38">
              <a:extLst>
                <a:ext uri="{FF2B5EF4-FFF2-40B4-BE49-F238E27FC236}">
                  <a16:creationId xmlns:a16="http://schemas.microsoft.com/office/drawing/2014/main" id="{ECCBA327-968A-7A43-90FE-B7A7C4F8576A}"/>
                </a:ext>
              </a:extLst>
            </p:cNvPr>
            <p:cNvSpPr/>
            <p:nvPr/>
          </p:nvSpPr>
          <p:spPr>
            <a:xfrm>
              <a:off x="12379571" y="2157046"/>
              <a:ext cx="1617780" cy="1617785"/>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0" name="Oval 39">
              <a:extLst>
                <a:ext uri="{FF2B5EF4-FFF2-40B4-BE49-F238E27FC236}">
                  <a16:creationId xmlns:a16="http://schemas.microsoft.com/office/drawing/2014/main" id="{AACEFED8-8F9B-B04A-82ED-CEA33657F113}"/>
                </a:ext>
              </a:extLst>
            </p:cNvPr>
            <p:cNvSpPr/>
            <p:nvPr/>
          </p:nvSpPr>
          <p:spPr>
            <a:xfrm>
              <a:off x="15497910" y="2157046"/>
              <a:ext cx="1617780" cy="1617785"/>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1" name="Oval 40">
              <a:extLst>
                <a:ext uri="{FF2B5EF4-FFF2-40B4-BE49-F238E27FC236}">
                  <a16:creationId xmlns:a16="http://schemas.microsoft.com/office/drawing/2014/main" id="{F8CC8AAF-57AE-6C4D-B8A9-DE63DD010FDF}"/>
                </a:ext>
              </a:extLst>
            </p:cNvPr>
            <p:cNvSpPr/>
            <p:nvPr/>
          </p:nvSpPr>
          <p:spPr>
            <a:xfrm>
              <a:off x="18616249" y="2157046"/>
              <a:ext cx="1617780" cy="1617785"/>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2" name="Oval 41">
              <a:extLst>
                <a:ext uri="{FF2B5EF4-FFF2-40B4-BE49-F238E27FC236}">
                  <a16:creationId xmlns:a16="http://schemas.microsoft.com/office/drawing/2014/main" id="{D7FF4A35-D44A-5A40-A245-23346C8AF876}"/>
                </a:ext>
              </a:extLst>
            </p:cNvPr>
            <p:cNvSpPr/>
            <p:nvPr/>
          </p:nvSpPr>
          <p:spPr>
            <a:xfrm>
              <a:off x="21734588" y="2157046"/>
              <a:ext cx="1617780" cy="1617785"/>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pic>
        <p:nvPicPr>
          <p:cNvPr id="7" name="Picture Placeholder 6">
            <a:extLst>
              <a:ext uri="{FF2B5EF4-FFF2-40B4-BE49-F238E27FC236}">
                <a16:creationId xmlns:a16="http://schemas.microsoft.com/office/drawing/2014/main" id="{62F917A7-D5EB-D0BD-304B-EDEEEBD257C2}"/>
              </a:ext>
            </a:extLst>
          </p:cNvPr>
          <p:cNvPicPr>
            <a:picLocks noGrp="1" noChangeAspect="1"/>
          </p:cNvPicPr>
          <p:nvPr>
            <p:ph type="pic" sz="quarter" idx="16"/>
          </p:nvPr>
        </p:nvPicPr>
        <p:blipFill rotWithShape="1">
          <a:blip r:embed="rId3" cstate="screen">
            <a:extLst>
              <a:ext uri="{28A0092B-C50C-407E-A947-70E740481C1C}">
                <a14:useLocalDpi xmlns:a14="http://schemas.microsoft.com/office/drawing/2010/main"/>
              </a:ext>
            </a:extLst>
          </a:blip>
          <a:srcRect/>
          <a:stretch/>
        </p:blipFill>
        <p:spPr>
          <a:xfrm>
            <a:off x="5002706" y="981690"/>
            <a:ext cx="2180481" cy="2179909"/>
          </a:xfrm>
        </p:spPr>
      </p:pic>
      <p:sp>
        <p:nvSpPr>
          <p:cNvPr id="25" name="Subtitle 2">
            <a:extLst>
              <a:ext uri="{FF2B5EF4-FFF2-40B4-BE49-F238E27FC236}">
                <a16:creationId xmlns:a16="http://schemas.microsoft.com/office/drawing/2014/main" id="{05E1487E-6D46-ABA7-7A3C-A4D3C57F3F9C}"/>
              </a:ext>
            </a:extLst>
          </p:cNvPr>
          <p:cNvSpPr txBox="1">
            <a:spLocks/>
          </p:cNvSpPr>
          <p:nvPr/>
        </p:nvSpPr>
        <p:spPr>
          <a:xfrm>
            <a:off x="3733594" y="4195010"/>
            <a:ext cx="4922982" cy="347024"/>
          </a:xfrm>
          <a:prstGeom prst="rect">
            <a:avLst/>
          </a:prstGeom>
        </p:spPr>
        <p:txBody>
          <a:bodyPr vert="horz" wrap="square" lIns="108717" tIns="54359" rIns="108717" bIns="5435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2000"/>
              </a:lnSpc>
              <a:spcBef>
                <a:spcPts val="600"/>
              </a:spcBef>
              <a:spcAft>
                <a:spcPts val="600"/>
              </a:spcAft>
            </a:pPr>
            <a:r>
              <a:rPr lang="en-US" sz="1400">
                <a:latin typeface="+mj-lt"/>
                <a:ea typeface="Roboto Light" panose="02000000000000000000" pitchFamily="2" charset="0"/>
                <a:cs typeface="Roboto Light" panose="02000000000000000000" pitchFamily="2" charset="0"/>
              </a:rPr>
              <a:t>Senior Strategic Advisor, EMDT</a:t>
            </a:r>
          </a:p>
        </p:txBody>
      </p:sp>
      <p:pic>
        <p:nvPicPr>
          <p:cNvPr id="14" name="Picture 13" descr="Qr code&#10;&#10;Description automatically generated">
            <a:extLst>
              <a:ext uri="{FF2B5EF4-FFF2-40B4-BE49-F238E27FC236}">
                <a16:creationId xmlns:a16="http://schemas.microsoft.com/office/drawing/2014/main" id="{A753BEC3-04D8-A19B-3691-C8AF139FF5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77441" y="4496110"/>
            <a:ext cx="2327386" cy="1951042"/>
          </a:xfrm>
          <a:prstGeom prst="rect">
            <a:avLst/>
          </a:prstGeom>
        </p:spPr>
      </p:pic>
      <p:sp>
        <p:nvSpPr>
          <p:cNvPr id="8" name="TextBox 7">
            <a:extLst>
              <a:ext uri="{FF2B5EF4-FFF2-40B4-BE49-F238E27FC236}">
                <a16:creationId xmlns:a16="http://schemas.microsoft.com/office/drawing/2014/main" id="{20A485C4-3C37-540E-9E04-19FFFBADFDF4}"/>
              </a:ext>
            </a:extLst>
          </p:cNvPr>
          <p:cNvSpPr txBox="1"/>
          <p:nvPr/>
        </p:nvSpPr>
        <p:spPr>
          <a:xfrm>
            <a:off x="3046071" y="210274"/>
            <a:ext cx="612879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000" b="1" dirty="0">
                <a:solidFill>
                  <a:schemeClr val="tx2"/>
                </a:solidFill>
                <a:latin typeface="BC Sans"/>
                <a:cs typeface="Poppins"/>
              </a:rPr>
              <a:t>Contact </a:t>
            </a:r>
          </a:p>
        </p:txBody>
      </p:sp>
    </p:spTree>
    <p:extLst>
      <p:ext uri="{BB962C8B-B14F-4D97-AF65-F5344CB8AC3E}">
        <p14:creationId xmlns:p14="http://schemas.microsoft.com/office/powerpoint/2010/main" val="25986313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13">
      <a:dk1>
        <a:srgbClr val="000000"/>
      </a:dk1>
      <a:lt1>
        <a:srgbClr val="FFFFFF"/>
      </a:lt1>
      <a:dk2>
        <a:srgbClr val="363E48"/>
      </a:dk2>
      <a:lt2>
        <a:srgbClr val="FFFFFF"/>
      </a:lt2>
      <a:accent1>
        <a:srgbClr val="234075"/>
      </a:accent1>
      <a:accent2>
        <a:srgbClr val="748FC2"/>
      </a:accent2>
      <a:accent3>
        <a:srgbClr val="00A2FF"/>
      </a:accent3>
      <a:accent4>
        <a:srgbClr val="54688C"/>
      </a:accent4>
      <a:accent5>
        <a:srgbClr val="96C230"/>
      </a:accent5>
      <a:accent6>
        <a:srgbClr val="7F7F7F"/>
      </a:accent6>
      <a:hlink>
        <a:srgbClr val="67CADB"/>
      </a:hlink>
      <a:folHlink>
        <a:srgbClr val="AC2624"/>
      </a:folHlink>
    </a:clrScheme>
    <a:fontScheme name="BC Sans">
      <a:majorFont>
        <a:latin typeface="BC Sans"/>
        <a:ea typeface=""/>
        <a:cs typeface=""/>
      </a:majorFont>
      <a:minorFont>
        <a:latin typeface="BC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736</Words>
  <Application>Microsoft Office PowerPoint</Application>
  <PresentationFormat>Widescreen</PresentationFormat>
  <Paragraphs>79</Paragraphs>
  <Slides>9</Slides>
  <Notes>8</Notes>
  <HiddenSlides>0</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Arial</vt:lpstr>
      <vt:lpstr>Arial Black</vt:lpstr>
      <vt:lpstr>Arial,Sans-Serif</vt:lpstr>
      <vt:lpstr>BC Sans</vt:lpstr>
      <vt:lpstr>Calibri</vt:lpstr>
      <vt:lpstr>Calibri Light</vt:lpstr>
      <vt:lpstr>Wingdings,Sans-Serif</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Zoe McKenna</dc:creator>
  <cp:lastModifiedBy>Kyle Robinson</cp:lastModifiedBy>
  <cp:revision>102</cp:revision>
  <dcterms:created xsi:type="dcterms:W3CDTF">2022-11-08T17:13:20Z</dcterms:created>
  <dcterms:modified xsi:type="dcterms:W3CDTF">2022-11-30T20:24:34Z</dcterms:modified>
</cp:coreProperties>
</file>