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4.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5.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theme/theme6.xml" ContentType="application/vnd.openxmlformats-officedocument.theme+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7.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theme/theme8.xml" ContentType="application/vnd.openxmlformats-officedocument.theme+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theme/theme9.xml" ContentType="application/vnd.openxmlformats-officedocument.theme+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theme/theme10.xml" ContentType="application/vnd.openxmlformats-officedocument.theme+xml"/>
  <Override PartName="/ppt/slideLayouts/slideLayout206.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888" r:id="rId1"/>
    <p:sldMasterId id="2147483889" r:id="rId2"/>
    <p:sldMasterId id="2147483891" r:id="rId3"/>
    <p:sldMasterId id="2147483892" r:id="rId4"/>
    <p:sldMasterId id="2147483894" r:id="rId5"/>
    <p:sldMasterId id="2147483895" r:id="rId6"/>
    <p:sldMasterId id="2147483896" r:id="rId7"/>
    <p:sldMasterId id="2147483897" r:id="rId8"/>
    <p:sldMasterId id="2147483898" r:id="rId9"/>
    <p:sldMasterId id="2147483899" r:id="rId10"/>
    <p:sldMasterId id="2147483900" r:id="rId11"/>
  </p:sldMasterIdLst>
  <p:notesMasterIdLst>
    <p:notesMasterId r:id="rId60"/>
  </p:notesMasterIdLst>
  <p:sldIdLst>
    <p:sldId id="256" r:id="rId12"/>
    <p:sldId id="257" r:id="rId13"/>
    <p:sldId id="258" r:id="rId14"/>
    <p:sldId id="259" r:id="rId15"/>
    <p:sldId id="260" r:id="rId16"/>
    <p:sldId id="261" r:id="rId17"/>
    <p:sldId id="262" r:id="rId18"/>
    <p:sldId id="263" r:id="rId19"/>
    <p:sldId id="264" r:id="rId20"/>
    <p:sldId id="265" r:id="rId21"/>
    <p:sldId id="266" r:id="rId22"/>
    <p:sldId id="267" r:id="rId23"/>
    <p:sldId id="268" r:id="rId24"/>
    <p:sldId id="269" r:id="rId25"/>
    <p:sldId id="270" r:id="rId26"/>
    <p:sldId id="271" r:id="rId27"/>
    <p:sldId id="272" r:id="rId28"/>
    <p:sldId id="273" r:id="rId29"/>
    <p:sldId id="274" r:id="rId30"/>
    <p:sldId id="275" r:id="rId31"/>
    <p:sldId id="276" r:id="rId32"/>
    <p:sldId id="277" r:id="rId33"/>
    <p:sldId id="278" r:id="rId34"/>
    <p:sldId id="279" r:id="rId35"/>
    <p:sldId id="280" r:id="rId36"/>
    <p:sldId id="281" r:id="rId37"/>
    <p:sldId id="282" r:id="rId38"/>
    <p:sldId id="283" r:id="rId39"/>
    <p:sldId id="284" r:id="rId40"/>
    <p:sldId id="285" r:id="rId41"/>
    <p:sldId id="286" r:id="rId42"/>
    <p:sldId id="287" r:id="rId43"/>
    <p:sldId id="288" r:id="rId44"/>
    <p:sldId id="289" r:id="rId45"/>
    <p:sldId id="290" r:id="rId46"/>
    <p:sldId id="291" r:id="rId47"/>
    <p:sldId id="292" r:id="rId48"/>
    <p:sldId id="293" r:id="rId49"/>
    <p:sldId id="294" r:id="rId50"/>
    <p:sldId id="295" r:id="rId51"/>
    <p:sldId id="296" r:id="rId52"/>
    <p:sldId id="297" r:id="rId53"/>
    <p:sldId id="298" r:id="rId54"/>
    <p:sldId id="299" r:id="rId55"/>
    <p:sldId id="300" r:id="rId56"/>
    <p:sldId id="301" r:id="rId57"/>
    <p:sldId id="302" r:id="rId58"/>
    <p:sldId id="303" r:id="rId59"/>
  </p:sldIdLst>
  <p:sldSz cx="9144000" cy="5143500" type="screen16x9"/>
  <p:notesSz cx="6858000" cy="9144000"/>
  <p:embeddedFontLst>
    <p:embeddedFont>
      <p:font typeface="Calibri" panose="020F0502020204030204" pitchFamily="34" charset="0"/>
      <p:regular r:id="rId61"/>
      <p:bold r:id="rId62"/>
      <p:italic r:id="rId63"/>
      <p:boldItalic r:id="rId64"/>
    </p:embeddedFont>
    <p:embeddedFont>
      <p:font typeface="Gill Sans" panose="020B0604020202020204" charset="0"/>
      <p:regular r:id="rId65"/>
      <p:bold r:id="rId66"/>
    </p:embeddedFont>
    <p:embeddedFont>
      <p:font typeface="Proxima Nova" panose="020B0604020202020204" charset="0"/>
      <p:regular r:id="rId67"/>
      <p:bold r:id="rId68"/>
      <p:italic r:id="rId69"/>
      <p:boldItalic r:id="rId70"/>
    </p:embeddedFont>
    <p:embeddedFont>
      <p:font typeface="Roboto" panose="020B0604020202020204" charset="0"/>
      <p:regular r:id="rId71"/>
      <p:bold r:id="rId72"/>
      <p:italic r:id="rId73"/>
      <p:boldItalic r:id="rId7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5" d="100"/>
          <a:sy n="95" d="100"/>
        </p:scale>
        <p:origin x="33" y="26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slide" Target="slides/slide31.xml"/><Relationship Id="rId47" Type="http://schemas.openxmlformats.org/officeDocument/2006/relationships/slide" Target="slides/slide36.xml"/><Relationship Id="rId50" Type="http://schemas.openxmlformats.org/officeDocument/2006/relationships/slide" Target="slides/slide39.xml"/><Relationship Id="rId55" Type="http://schemas.openxmlformats.org/officeDocument/2006/relationships/slide" Target="slides/slide44.xml"/><Relationship Id="rId63" Type="http://schemas.openxmlformats.org/officeDocument/2006/relationships/font" Target="fonts/font3.fntdata"/><Relationship Id="rId68" Type="http://schemas.openxmlformats.org/officeDocument/2006/relationships/font" Target="fonts/font8.fntdata"/><Relationship Id="rId76" Type="http://schemas.openxmlformats.org/officeDocument/2006/relationships/viewProps" Target="viewProps.xml"/><Relationship Id="rId7" Type="http://schemas.openxmlformats.org/officeDocument/2006/relationships/slideMaster" Target="slideMasters/slideMaster7.xml"/><Relationship Id="rId71" Type="http://schemas.openxmlformats.org/officeDocument/2006/relationships/font" Target="fonts/font11.fntdata"/><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slide" Target="slides/slide47.xml"/><Relationship Id="rId66" Type="http://schemas.openxmlformats.org/officeDocument/2006/relationships/font" Target="fonts/font6.fntdata"/><Relationship Id="rId74" Type="http://schemas.openxmlformats.org/officeDocument/2006/relationships/font" Target="fonts/font14.fntdata"/><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slide" Target="slides/slide46.xml"/><Relationship Id="rId61" Type="http://schemas.openxmlformats.org/officeDocument/2006/relationships/font" Target="fonts/font1.fntdata"/><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notesMaster" Target="notesMasters/notesMaster1.xml"/><Relationship Id="rId65" Type="http://schemas.openxmlformats.org/officeDocument/2006/relationships/font" Target="fonts/font5.fntdata"/><Relationship Id="rId73" Type="http://schemas.openxmlformats.org/officeDocument/2006/relationships/font" Target="fonts/font13.fntdata"/><Relationship Id="rId78"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slide" Target="slides/slide45.xml"/><Relationship Id="rId64" Type="http://schemas.openxmlformats.org/officeDocument/2006/relationships/font" Target="fonts/font4.fntdata"/><Relationship Id="rId69" Type="http://schemas.openxmlformats.org/officeDocument/2006/relationships/font" Target="fonts/font9.fntdata"/><Relationship Id="rId77"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40.xml"/><Relationship Id="rId72" Type="http://schemas.openxmlformats.org/officeDocument/2006/relationships/font" Target="fonts/font12.fntdata"/><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slide" Target="slides/slide48.xml"/><Relationship Id="rId67" Type="http://schemas.openxmlformats.org/officeDocument/2006/relationships/font" Target="fonts/font7.fntdata"/><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slide" Target="slides/slide43.xml"/><Relationship Id="rId62" Type="http://schemas.openxmlformats.org/officeDocument/2006/relationships/font" Target="fonts/font2.fntdata"/><Relationship Id="rId70" Type="http://schemas.openxmlformats.org/officeDocument/2006/relationships/font" Target="fonts/font10.fntdata"/><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www.cvent.com/api/email/dispatch/v1/click/l5zllbxy9vhy59/7g4rrd4v/aHR0cHMlM0ElMkYlMkZ3d3cueW91dHViZS5jb20lMkZjaGFubmVsJTJGVUM3X1gwV2tNdGtXemFWVUtGLVBSQk5RJjEyZHJDajJGVzhqMEFUQTR2WGNaSHhXanhVTlBsb3dQN2FmJTJGOUVuSnQ0byUzRCZIeXBlcmxlZGdlcitZb3VUdWJlK2NoYW5uZWw" TargetMode="External"/><Relationship Id="rId2" Type="http://schemas.openxmlformats.org/officeDocument/2006/relationships/slide" Target="../slides/slide16.xml"/><Relationship Id="rId1" Type="http://schemas.openxmlformats.org/officeDocument/2006/relationships/notesMaster" Target="../notesMasters/notesMaster1.xml"/><Relationship Id="rId5" Type="http://schemas.openxmlformats.org/officeDocument/2006/relationships/hyperlink" Target="http://www.cvent.com/api/email/dispatch/v1/click/l5zllbxy9vhy59/7g4rrd4v/aHR0cHMlM0ElMkYlMkZoZ2YyMC5zY2hlZC5jb20lMkZvdmVydmlldyUyRmFyZWElMkZZZXMmS2xWUW5hcURvM3ZTJTJCZ1FJTUJQeCUyQmdPQmdFdiUyRndUY1UzNFVTOTcyVHZtOCUzRCZyZXZpZXcrc2Vzc2lvbitzbGlkZXM" TargetMode="External"/><Relationship Id="rId4" Type="http://schemas.openxmlformats.org/officeDocument/2006/relationships/hyperlink" Target="http://www.cvent.com/api/email/dispatch/v1/click/l5zllbxy9vhy59/7g4rrd4v/aHR0cHMlM0ElMkYlMkZmbGljLmtyJTJGcyUyRmFIc21MRDI0Z0smWlJTaEVqUkxXWndtOHBQUjBLZ0phd014cUFoU0dnVW9Zd3hMMmIyT3ZibyUzRCZwaG90b3M"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1"/>
        <p:cNvGrpSpPr/>
        <p:nvPr/>
      </p:nvGrpSpPr>
      <p:grpSpPr>
        <a:xfrm>
          <a:off x="0" y="0"/>
          <a:ext cx="0" cy="0"/>
          <a:chOff x="0" y="0"/>
          <a:chExt cx="0" cy="0"/>
        </a:xfrm>
      </p:grpSpPr>
      <p:sp>
        <p:nvSpPr>
          <p:cNvPr id="1862" name="Google Shape;1862;g59475fd5ec_0_1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3" name="Google Shape;1863;g59475fd5ec_0_1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0"/>
        <p:cNvGrpSpPr/>
        <p:nvPr/>
      </p:nvGrpSpPr>
      <p:grpSpPr>
        <a:xfrm>
          <a:off x="0" y="0"/>
          <a:ext cx="0" cy="0"/>
          <a:chOff x="0" y="0"/>
          <a:chExt cx="0" cy="0"/>
        </a:xfrm>
      </p:grpSpPr>
      <p:sp>
        <p:nvSpPr>
          <p:cNvPr id="1941" name="Google Shape;1941;g82226585b5_1_6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42" name="Google Shape;1942;g82226585b5_1_6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8"/>
        <p:cNvGrpSpPr/>
        <p:nvPr/>
      </p:nvGrpSpPr>
      <p:grpSpPr>
        <a:xfrm>
          <a:off x="0" y="0"/>
          <a:ext cx="0" cy="0"/>
          <a:chOff x="0" y="0"/>
          <a:chExt cx="0" cy="0"/>
        </a:xfrm>
      </p:grpSpPr>
      <p:sp>
        <p:nvSpPr>
          <p:cNvPr id="1949" name="Google Shape;1949;g82226585b5_1_7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50" name="Google Shape;1950;g82226585b5_1_7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6"/>
        <p:cNvGrpSpPr/>
        <p:nvPr/>
      </p:nvGrpSpPr>
      <p:grpSpPr>
        <a:xfrm>
          <a:off x="0" y="0"/>
          <a:ext cx="0" cy="0"/>
          <a:chOff x="0" y="0"/>
          <a:chExt cx="0" cy="0"/>
        </a:xfrm>
      </p:grpSpPr>
      <p:sp>
        <p:nvSpPr>
          <p:cNvPr id="1957" name="Google Shape;1957;g59475fd5ec_0_4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This slides has information about the training and certifications that are available for Hyperledger.  For people who want more information, please refer them to the link in the bottom right part of the slide.</a:t>
            </a:r>
            <a:endParaRPr/>
          </a:p>
        </p:txBody>
      </p:sp>
      <p:sp>
        <p:nvSpPr>
          <p:cNvPr id="1958" name="Google Shape;1958;g59475fd5ec_0_4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7"/>
        <p:cNvGrpSpPr/>
        <p:nvPr/>
      </p:nvGrpSpPr>
      <p:grpSpPr>
        <a:xfrm>
          <a:off x="0" y="0"/>
          <a:ext cx="0" cy="0"/>
          <a:chOff x="0" y="0"/>
          <a:chExt cx="0" cy="0"/>
        </a:xfrm>
      </p:grpSpPr>
      <p:sp>
        <p:nvSpPr>
          <p:cNvPr id="1968" name="Google Shape;1968;g5f7aa03164_1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9" name="Google Shape;1969;g5f7aa03164_1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This slide talks about the Blockchain Showcase page on the Hyperledger site that has details about the known solutions that organizations have built using Hyperledger.  Please point out the link in the bottom right part of the page for people who want to learn more.</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7"/>
        <p:cNvGrpSpPr/>
        <p:nvPr/>
      </p:nvGrpSpPr>
      <p:grpSpPr>
        <a:xfrm>
          <a:off x="0" y="0"/>
          <a:ext cx="0" cy="0"/>
          <a:chOff x="0" y="0"/>
          <a:chExt cx="0" cy="0"/>
        </a:xfrm>
      </p:grpSpPr>
      <p:sp>
        <p:nvSpPr>
          <p:cNvPr id="1978" name="Google Shape;1978;g8b118f9d2b_7_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9" name="Google Shape;1979;g8b118f9d2b_7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7"/>
        <p:cNvGrpSpPr/>
        <p:nvPr/>
      </p:nvGrpSpPr>
      <p:grpSpPr>
        <a:xfrm>
          <a:off x="0" y="0"/>
          <a:ext cx="0" cy="0"/>
          <a:chOff x="0" y="0"/>
          <a:chExt cx="0" cy="0"/>
        </a:xfrm>
      </p:grpSpPr>
      <p:sp>
        <p:nvSpPr>
          <p:cNvPr id="1988" name="Google Shape;1988;g5f82bbb8e0_9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9" name="Google Shape;1989;g5f82bbb8e0_9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2"/>
        <p:cNvGrpSpPr/>
        <p:nvPr/>
      </p:nvGrpSpPr>
      <p:grpSpPr>
        <a:xfrm>
          <a:off x="0" y="0"/>
          <a:ext cx="0" cy="0"/>
          <a:chOff x="0" y="0"/>
          <a:chExt cx="0" cy="0"/>
        </a:xfrm>
      </p:grpSpPr>
      <p:sp>
        <p:nvSpPr>
          <p:cNvPr id="1993" name="Google Shape;1993;g82c5b4e32b_0_4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94" name="Google Shape;1994;g82c5b4e32b_0_4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050">
                <a:solidFill>
                  <a:srgbClr val="222222"/>
                </a:solidFill>
                <a:highlight>
                  <a:srgbClr val="FFFFFF"/>
                </a:highlight>
              </a:rPr>
              <a:t>To experience the best of this year’s event be sure to watch the keynotes and breakout sessions on the </a:t>
            </a:r>
            <a:r>
              <a:rPr lang="en-US" sz="1050" u="sng">
                <a:solidFill>
                  <a:srgbClr val="1155CC"/>
                </a:solidFill>
                <a:highlight>
                  <a:srgbClr val="FFFFFF"/>
                </a:highlight>
                <a:hlinkClick r:id="rId3"/>
              </a:rPr>
              <a:t>Hyperledger YouTube channel</a:t>
            </a:r>
            <a:r>
              <a:rPr lang="en-US" sz="1050">
                <a:solidFill>
                  <a:srgbClr val="222222"/>
                </a:solidFill>
                <a:highlight>
                  <a:srgbClr val="FFFFFF"/>
                </a:highlight>
              </a:rPr>
              <a:t> (sessions are still being added), view </a:t>
            </a:r>
            <a:r>
              <a:rPr lang="en-US" sz="1050" u="sng">
                <a:solidFill>
                  <a:srgbClr val="1155CC"/>
                </a:solidFill>
                <a:highlight>
                  <a:srgbClr val="FFFFFF"/>
                </a:highlight>
                <a:hlinkClick r:id="rId4"/>
              </a:rPr>
              <a:t>photos</a:t>
            </a:r>
            <a:r>
              <a:rPr lang="en-US" sz="1050">
                <a:solidFill>
                  <a:srgbClr val="222222"/>
                </a:solidFill>
                <a:highlight>
                  <a:srgbClr val="FFFFFF"/>
                </a:highlight>
              </a:rPr>
              <a:t> from the event, and </a:t>
            </a:r>
            <a:r>
              <a:rPr lang="en-US" sz="1050" u="sng">
                <a:solidFill>
                  <a:srgbClr val="1155CC"/>
                </a:solidFill>
                <a:highlight>
                  <a:srgbClr val="FFFFFF"/>
                </a:highlight>
                <a:hlinkClick r:id="rId5"/>
              </a:rPr>
              <a:t>review session slides</a:t>
            </a:r>
            <a:r>
              <a:rPr lang="en-US" sz="1050">
                <a:solidFill>
                  <a:srgbClr val="222222"/>
                </a:solidFill>
                <a:highlight>
                  <a:srgbClr val="FFFFFF"/>
                </a:highlight>
              </a:rPr>
              <a:t> from speakers who provided them via the event schedule.</a:t>
            </a:r>
            <a:endParaRPr sz="1050">
              <a:solidFill>
                <a:srgbClr val="222222"/>
              </a:solidFill>
              <a:highlight>
                <a:srgbClr val="FFFFFF"/>
              </a:highlight>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4"/>
        <p:cNvGrpSpPr/>
        <p:nvPr/>
      </p:nvGrpSpPr>
      <p:grpSpPr>
        <a:xfrm>
          <a:off x="0" y="0"/>
          <a:ext cx="0" cy="0"/>
          <a:chOff x="0" y="0"/>
          <a:chExt cx="0" cy="0"/>
        </a:xfrm>
      </p:grpSpPr>
      <p:sp>
        <p:nvSpPr>
          <p:cNvPr id="2005" name="Google Shape;2005;g7f5ebf40db_0_17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6" name="Google Shape;2006;g7f5ebf40db_0_17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2"/>
        <p:cNvGrpSpPr/>
        <p:nvPr/>
      </p:nvGrpSpPr>
      <p:grpSpPr>
        <a:xfrm>
          <a:off x="0" y="0"/>
          <a:ext cx="0" cy="0"/>
          <a:chOff x="0" y="0"/>
          <a:chExt cx="0" cy="0"/>
        </a:xfrm>
      </p:grpSpPr>
      <p:sp>
        <p:nvSpPr>
          <p:cNvPr id="2013" name="Google Shape;2013;g82177b0541_6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4" name="Google Shape;2014;g82177b0541_6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This page talks about the worldwide group of Hyperledger meetups and includes so relevant statistics, a map and photos from events.  For people who want more information, please point them to: https://www.meetup.com/pro/Hyperledger/</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2"/>
        <p:cNvGrpSpPr/>
        <p:nvPr/>
      </p:nvGrpSpPr>
      <p:grpSpPr>
        <a:xfrm>
          <a:off x="0" y="0"/>
          <a:ext cx="0" cy="0"/>
          <a:chOff x="0" y="0"/>
          <a:chExt cx="0" cy="0"/>
        </a:xfrm>
      </p:grpSpPr>
      <p:sp>
        <p:nvSpPr>
          <p:cNvPr id="2033" name="Google Shape;2033;g59475fd5ec_0_4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34" name="Google Shape;2034;g59475fd5ec_0_4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1"/>
        <p:cNvGrpSpPr/>
        <p:nvPr/>
      </p:nvGrpSpPr>
      <p:grpSpPr>
        <a:xfrm>
          <a:off x="0" y="0"/>
          <a:ext cx="0" cy="0"/>
          <a:chOff x="0" y="0"/>
          <a:chExt cx="0" cy="0"/>
        </a:xfrm>
      </p:grpSpPr>
      <p:sp>
        <p:nvSpPr>
          <p:cNvPr id="1872" name="Google Shape;1872;g7f5ba6bfaf_1_2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a:solidFill>
                  <a:schemeClr val="dk1"/>
                </a:solidFill>
              </a:rPr>
              <a:t>Besu: 1.4.6</a:t>
            </a:r>
            <a:endParaRPr>
              <a:solidFill>
                <a:schemeClr val="dk1"/>
              </a:solidFill>
            </a:endParaRPr>
          </a:p>
          <a:p>
            <a:pPr marL="0" lvl="0" indent="0" algn="l" rtl="0">
              <a:spcBef>
                <a:spcPts val="0"/>
              </a:spcBef>
              <a:spcAft>
                <a:spcPts val="0"/>
              </a:spcAft>
              <a:buClr>
                <a:schemeClr val="dk1"/>
              </a:buClr>
              <a:buSzPts val="1100"/>
              <a:buFont typeface="Arial"/>
              <a:buNone/>
            </a:pPr>
            <a:r>
              <a:rPr lang="en-US">
                <a:solidFill>
                  <a:schemeClr val="dk1"/>
                </a:solidFill>
              </a:rPr>
              <a:t>Fabric: 1.4.4, 2.1.1</a:t>
            </a:r>
            <a:endParaRPr>
              <a:solidFill>
                <a:schemeClr val="dk1"/>
              </a:solidFill>
            </a:endParaRPr>
          </a:p>
          <a:p>
            <a:pPr marL="0" lvl="0" indent="0" algn="l" rtl="0">
              <a:spcBef>
                <a:spcPts val="0"/>
              </a:spcBef>
              <a:spcAft>
                <a:spcPts val="0"/>
              </a:spcAft>
              <a:buClr>
                <a:schemeClr val="dk1"/>
              </a:buClr>
              <a:buSzPts val="1100"/>
              <a:buFont typeface="Arial"/>
              <a:buNone/>
            </a:pPr>
            <a:r>
              <a:rPr lang="en-US">
                <a:solidFill>
                  <a:schemeClr val="dk1"/>
                </a:solidFill>
              </a:rPr>
              <a:t>Indy: 1.15.0</a:t>
            </a:r>
            <a:endParaRPr>
              <a:solidFill>
                <a:schemeClr val="dk1"/>
              </a:solidFill>
            </a:endParaRPr>
          </a:p>
          <a:p>
            <a:pPr marL="0" lvl="0" indent="0" algn="l" rtl="0">
              <a:spcBef>
                <a:spcPts val="0"/>
              </a:spcBef>
              <a:spcAft>
                <a:spcPts val="0"/>
              </a:spcAft>
              <a:buClr>
                <a:schemeClr val="dk1"/>
              </a:buClr>
              <a:buSzPts val="1100"/>
              <a:buFont typeface="Arial"/>
              <a:buNone/>
            </a:pPr>
            <a:r>
              <a:rPr lang="en-US">
                <a:solidFill>
                  <a:schemeClr val="dk1"/>
                </a:solidFill>
              </a:rPr>
              <a:t>Iroha: 1.1.3</a:t>
            </a:r>
            <a:endParaRPr>
              <a:solidFill>
                <a:schemeClr val="dk1"/>
              </a:solidFill>
            </a:endParaRPr>
          </a:p>
          <a:p>
            <a:pPr marL="0" lvl="0" indent="0" algn="l" rtl="0">
              <a:spcBef>
                <a:spcPts val="0"/>
              </a:spcBef>
              <a:spcAft>
                <a:spcPts val="0"/>
              </a:spcAft>
              <a:buClr>
                <a:schemeClr val="dk1"/>
              </a:buClr>
              <a:buSzPts val="1100"/>
              <a:buFont typeface="Arial"/>
              <a:buNone/>
            </a:pPr>
            <a:r>
              <a:rPr lang="en-US">
                <a:solidFill>
                  <a:schemeClr val="dk1"/>
                </a:solidFill>
              </a:rPr>
              <a:t>Sawtooth: 1.2.5</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None/>
            </a:pPr>
            <a:endParaRPr/>
          </a:p>
        </p:txBody>
      </p:sp>
      <p:sp>
        <p:nvSpPr>
          <p:cNvPr id="1873" name="Google Shape;1873;g7f5ba6bfaf_1_2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1"/>
        <p:cNvGrpSpPr/>
        <p:nvPr/>
      </p:nvGrpSpPr>
      <p:grpSpPr>
        <a:xfrm>
          <a:off x="0" y="0"/>
          <a:ext cx="0" cy="0"/>
          <a:chOff x="0" y="0"/>
          <a:chExt cx="0" cy="0"/>
        </a:xfrm>
      </p:grpSpPr>
      <p:sp>
        <p:nvSpPr>
          <p:cNvPr id="2042" name="Google Shape;2042;g82177b0541_3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3" name="Google Shape;2043;g82177b0541_3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9"/>
        <p:cNvGrpSpPr/>
        <p:nvPr/>
      </p:nvGrpSpPr>
      <p:grpSpPr>
        <a:xfrm>
          <a:off x="0" y="0"/>
          <a:ext cx="0" cy="0"/>
          <a:chOff x="0" y="0"/>
          <a:chExt cx="0" cy="0"/>
        </a:xfrm>
      </p:grpSpPr>
      <p:sp>
        <p:nvSpPr>
          <p:cNvPr id="2050" name="Google Shape;2050;g5f7aa03164_1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51" name="Google Shape;2051;g5f7aa03164_1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7"/>
        <p:cNvGrpSpPr/>
        <p:nvPr/>
      </p:nvGrpSpPr>
      <p:grpSpPr>
        <a:xfrm>
          <a:off x="0" y="0"/>
          <a:ext cx="0" cy="0"/>
          <a:chOff x="0" y="0"/>
          <a:chExt cx="0" cy="0"/>
        </a:xfrm>
      </p:grpSpPr>
      <p:sp>
        <p:nvSpPr>
          <p:cNvPr id="2058" name="Google Shape;2058;g82226585b5_1_7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59" name="Google Shape;2059;g82226585b5_1_7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5"/>
        <p:cNvGrpSpPr/>
        <p:nvPr/>
      </p:nvGrpSpPr>
      <p:grpSpPr>
        <a:xfrm>
          <a:off x="0" y="0"/>
          <a:ext cx="0" cy="0"/>
          <a:chOff x="0" y="0"/>
          <a:chExt cx="0" cy="0"/>
        </a:xfrm>
      </p:grpSpPr>
      <p:sp>
        <p:nvSpPr>
          <p:cNvPr id="2066" name="Google Shape;2066;g82226585b5_1_6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67" name="Google Shape;2067;g82226585b5_1_6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3"/>
        <p:cNvGrpSpPr/>
        <p:nvPr/>
      </p:nvGrpSpPr>
      <p:grpSpPr>
        <a:xfrm>
          <a:off x="0" y="0"/>
          <a:ext cx="0" cy="0"/>
          <a:chOff x="0" y="0"/>
          <a:chExt cx="0" cy="0"/>
        </a:xfrm>
      </p:grpSpPr>
      <p:sp>
        <p:nvSpPr>
          <p:cNvPr id="2074" name="Google Shape;2074;g59475fd5ec_0_4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5" name="Google Shape;2075;g59475fd5ec_0_4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David</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8"/>
        <p:cNvGrpSpPr/>
        <p:nvPr/>
      </p:nvGrpSpPr>
      <p:grpSpPr>
        <a:xfrm>
          <a:off x="0" y="0"/>
          <a:ext cx="0" cy="0"/>
          <a:chOff x="0" y="0"/>
          <a:chExt cx="0" cy="0"/>
        </a:xfrm>
      </p:grpSpPr>
      <p:sp>
        <p:nvSpPr>
          <p:cNvPr id="2079" name="Google Shape;2079;g8b118f9d2b_17_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0" name="Google Shape;2080;g8b118f9d2b_17_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6"/>
        <p:cNvGrpSpPr/>
        <p:nvPr/>
      </p:nvGrpSpPr>
      <p:grpSpPr>
        <a:xfrm>
          <a:off x="0" y="0"/>
          <a:ext cx="0" cy="0"/>
          <a:chOff x="0" y="0"/>
          <a:chExt cx="0" cy="0"/>
        </a:xfrm>
      </p:grpSpPr>
      <p:sp>
        <p:nvSpPr>
          <p:cNvPr id="2087" name="Google Shape;2087;g60fdfa3212_0_3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8" name="Google Shape;2088;g60fdfa3212_0_3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Distributed ledgers for different use cases can have vastly different requirements.</a:t>
            </a:r>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r>
              <a:rPr lang="en-US"/>
              <a:t>Here you will find industry-specific use cases to illustrate how blockchain technologies can and are being implemented to bring more trust across industries and the world today.</a:t>
            </a:r>
            <a:endParaRPr/>
          </a:p>
          <a:p>
            <a:pPr marL="0" lvl="0" indent="0" algn="l" rtl="0">
              <a:spcBef>
                <a:spcPts val="0"/>
              </a:spcBef>
              <a:spcAft>
                <a:spcPts val="0"/>
              </a:spcAft>
              <a:buNone/>
            </a:pPr>
            <a:endParaRPr/>
          </a:p>
          <a:p>
            <a:pPr marL="0" lvl="0" indent="0" algn="l" rtl="0">
              <a:spcBef>
                <a:spcPts val="0"/>
              </a:spcBef>
              <a:spcAft>
                <a:spcPts val="0"/>
              </a:spcAft>
              <a:buNone/>
            </a:pPr>
            <a:r>
              <a:rPr lang="en-US"/>
              <a:t>Every problem is not a nail. There is more than just sprinkling blockchain on it.</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2"/>
        <p:cNvGrpSpPr/>
        <p:nvPr/>
      </p:nvGrpSpPr>
      <p:grpSpPr>
        <a:xfrm>
          <a:off x="0" y="0"/>
          <a:ext cx="0" cy="0"/>
          <a:chOff x="0" y="0"/>
          <a:chExt cx="0" cy="0"/>
        </a:xfrm>
      </p:grpSpPr>
      <p:sp>
        <p:nvSpPr>
          <p:cNvPr id="2093" name="Google Shape;2093;g82177b0541_1_1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4" name="Google Shape;2094;g82177b0541_1_1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2"/>
        <p:cNvGrpSpPr/>
        <p:nvPr/>
      </p:nvGrpSpPr>
      <p:grpSpPr>
        <a:xfrm>
          <a:off x="0" y="0"/>
          <a:ext cx="0" cy="0"/>
          <a:chOff x="0" y="0"/>
          <a:chExt cx="0" cy="0"/>
        </a:xfrm>
      </p:grpSpPr>
      <p:sp>
        <p:nvSpPr>
          <p:cNvPr id="2103" name="Google Shape;2103;g82177b0541_1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4" name="Google Shape;2104;g82177b0541_1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1"/>
        <p:cNvGrpSpPr/>
        <p:nvPr/>
      </p:nvGrpSpPr>
      <p:grpSpPr>
        <a:xfrm>
          <a:off x="0" y="0"/>
          <a:ext cx="0" cy="0"/>
          <a:chOff x="0" y="0"/>
          <a:chExt cx="0" cy="0"/>
        </a:xfrm>
      </p:grpSpPr>
      <p:sp>
        <p:nvSpPr>
          <p:cNvPr id="2112" name="Google Shape;2112;g82337de40b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13" name="Google Shape;2113;g82337de40b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2"/>
        <p:cNvGrpSpPr/>
        <p:nvPr/>
      </p:nvGrpSpPr>
      <p:grpSpPr>
        <a:xfrm>
          <a:off x="0" y="0"/>
          <a:ext cx="0" cy="0"/>
          <a:chOff x="0" y="0"/>
          <a:chExt cx="0" cy="0"/>
        </a:xfrm>
      </p:grpSpPr>
      <p:sp>
        <p:nvSpPr>
          <p:cNvPr id="1893" name="Google Shape;1893;g59475fd5ec_0_3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4" name="Google Shape;1894;g59475fd5ec_0_3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Under Hyperledger’s umbrella there are frameworks and tools that take different approaches to creating blockchains for business. </a:t>
            </a:r>
            <a:endParaRPr/>
          </a:p>
          <a:p>
            <a:pPr marL="0" lvl="0" indent="0" algn="l" rtl="0">
              <a:spcBef>
                <a:spcPts val="0"/>
              </a:spcBef>
              <a:spcAft>
                <a:spcPts val="0"/>
              </a:spcAft>
              <a:buNone/>
            </a:pPr>
            <a:r>
              <a:rPr lang="en-US"/>
              <a:t>There are many benefits to this modular approach since we believe that there isn’t one blockchain solution that will work well for every possible use case.</a:t>
            </a:r>
            <a:endParaRPr/>
          </a:p>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3"/>
        <p:cNvGrpSpPr/>
        <p:nvPr/>
      </p:nvGrpSpPr>
      <p:grpSpPr>
        <a:xfrm>
          <a:off x="0" y="0"/>
          <a:ext cx="0" cy="0"/>
          <a:chOff x="0" y="0"/>
          <a:chExt cx="0" cy="0"/>
        </a:xfrm>
      </p:grpSpPr>
      <p:sp>
        <p:nvSpPr>
          <p:cNvPr id="2124" name="Google Shape;2124;g82337de40b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5" name="Google Shape;2125;g82337de40b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5"/>
        <p:cNvGrpSpPr/>
        <p:nvPr/>
      </p:nvGrpSpPr>
      <p:grpSpPr>
        <a:xfrm>
          <a:off x="0" y="0"/>
          <a:ext cx="0" cy="0"/>
          <a:chOff x="0" y="0"/>
          <a:chExt cx="0" cy="0"/>
        </a:xfrm>
      </p:grpSpPr>
      <p:sp>
        <p:nvSpPr>
          <p:cNvPr id="2136" name="Google Shape;2136;g82337de40b_0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7" name="Google Shape;2137;g82337de40b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9"/>
        <p:cNvGrpSpPr/>
        <p:nvPr/>
      </p:nvGrpSpPr>
      <p:grpSpPr>
        <a:xfrm>
          <a:off x="0" y="0"/>
          <a:ext cx="0" cy="0"/>
          <a:chOff x="0" y="0"/>
          <a:chExt cx="0" cy="0"/>
        </a:xfrm>
      </p:grpSpPr>
      <p:sp>
        <p:nvSpPr>
          <p:cNvPr id="2150" name="Google Shape;2150;g82337de40b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1" name="Google Shape;2151;g82337de40b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1"/>
        <p:cNvGrpSpPr/>
        <p:nvPr/>
      </p:nvGrpSpPr>
      <p:grpSpPr>
        <a:xfrm>
          <a:off x="0" y="0"/>
          <a:ext cx="0" cy="0"/>
          <a:chOff x="0" y="0"/>
          <a:chExt cx="0" cy="0"/>
        </a:xfrm>
      </p:grpSpPr>
      <p:sp>
        <p:nvSpPr>
          <p:cNvPr id="2162" name="Google Shape;2162;g5f82bbb8e0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3" name="Google Shape;2163;g5f82bbb8e0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The following slides have more details about the different Hyperledger platforms.</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6"/>
        <p:cNvGrpSpPr/>
        <p:nvPr/>
      </p:nvGrpSpPr>
      <p:grpSpPr>
        <a:xfrm>
          <a:off x="0" y="0"/>
          <a:ext cx="0" cy="0"/>
          <a:chOff x="0" y="0"/>
          <a:chExt cx="0" cy="0"/>
        </a:xfrm>
      </p:grpSpPr>
      <p:sp>
        <p:nvSpPr>
          <p:cNvPr id="2167" name="Google Shape;2167;g7f5ebf40db_0_2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68" name="Google Shape;2168;g7f5ebf40db_0_2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2"/>
        <p:cNvGrpSpPr/>
        <p:nvPr/>
      </p:nvGrpSpPr>
      <p:grpSpPr>
        <a:xfrm>
          <a:off x="0" y="0"/>
          <a:ext cx="0" cy="0"/>
          <a:chOff x="0" y="0"/>
          <a:chExt cx="0" cy="0"/>
        </a:xfrm>
      </p:grpSpPr>
      <p:sp>
        <p:nvSpPr>
          <p:cNvPr id="2173" name="Google Shape;2173;g5f9d8b9252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4" name="Google Shape;2174;g5f9d8b9252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0"/>
        <p:cNvGrpSpPr/>
        <p:nvPr/>
      </p:nvGrpSpPr>
      <p:grpSpPr>
        <a:xfrm>
          <a:off x="0" y="0"/>
          <a:ext cx="0" cy="0"/>
          <a:chOff x="0" y="0"/>
          <a:chExt cx="0" cy="0"/>
        </a:xfrm>
      </p:grpSpPr>
      <p:sp>
        <p:nvSpPr>
          <p:cNvPr id="2181" name="Google Shape;2181;g7f5ebf40db_0_17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2" name="Google Shape;2182;g7f5ebf40db_0_17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solidFill>
                  <a:srgbClr val="222222"/>
                </a:solidFill>
                <a:highlight>
                  <a:srgbClr val="FFFFFF"/>
                </a:highlight>
                <a:latin typeface="Roboto"/>
                <a:ea typeface="Roboto"/>
                <a:cs typeface="Roboto"/>
                <a:sym typeface="Roboto"/>
              </a:rPr>
              <a:t>This shows the logos for cloud providers who are offering at least one of the Hyperledger projects on their services.</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6"/>
        <p:cNvGrpSpPr/>
        <p:nvPr/>
      </p:nvGrpSpPr>
      <p:grpSpPr>
        <a:xfrm>
          <a:off x="0" y="0"/>
          <a:ext cx="0" cy="0"/>
          <a:chOff x="0" y="0"/>
          <a:chExt cx="0" cy="0"/>
        </a:xfrm>
      </p:grpSpPr>
      <p:sp>
        <p:nvSpPr>
          <p:cNvPr id="2197" name="Google Shape;2197;g5f9d8b9252_1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8" name="Google Shape;2198;g5f9d8b9252_1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4"/>
        <p:cNvGrpSpPr/>
        <p:nvPr/>
      </p:nvGrpSpPr>
      <p:grpSpPr>
        <a:xfrm>
          <a:off x="0" y="0"/>
          <a:ext cx="0" cy="0"/>
          <a:chOff x="0" y="0"/>
          <a:chExt cx="0" cy="0"/>
        </a:xfrm>
      </p:grpSpPr>
      <p:sp>
        <p:nvSpPr>
          <p:cNvPr id="2205" name="Google Shape;2205;g5f9d8b9252_1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06" name="Google Shape;2206;g5f9d8b9252_1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3"/>
        <p:cNvGrpSpPr/>
        <p:nvPr/>
      </p:nvGrpSpPr>
      <p:grpSpPr>
        <a:xfrm>
          <a:off x="0" y="0"/>
          <a:ext cx="0" cy="0"/>
          <a:chOff x="0" y="0"/>
          <a:chExt cx="0" cy="0"/>
        </a:xfrm>
      </p:grpSpPr>
      <p:sp>
        <p:nvSpPr>
          <p:cNvPr id="2214" name="Google Shape;2214;g5f9d8b9252_1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5" name="Google Shape;2215;g5f9d8b9252_1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8"/>
        <p:cNvGrpSpPr/>
        <p:nvPr/>
      </p:nvGrpSpPr>
      <p:grpSpPr>
        <a:xfrm>
          <a:off x="0" y="0"/>
          <a:ext cx="0" cy="0"/>
          <a:chOff x="0" y="0"/>
          <a:chExt cx="0" cy="0"/>
        </a:xfrm>
      </p:grpSpPr>
      <p:sp>
        <p:nvSpPr>
          <p:cNvPr id="1899" name="Google Shape;1899;g8b118f9d2b_2_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0" name="Google Shape;1900;g8b118f9d2b_2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2"/>
        <p:cNvGrpSpPr/>
        <p:nvPr/>
      </p:nvGrpSpPr>
      <p:grpSpPr>
        <a:xfrm>
          <a:off x="0" y="0"/>
          <a:ext cx="0" cy="0"/>
          <a:chOff x="0" y="0"/>
          <a:chExt cx="0" cy="0"/>
        </a:xfrm>
      </p:grpSpPr>
      <p:sp>
        <p:nvSpPr>
          <p:cNvPr id="2223" name="Google Shape;2223;g7f5ebf40db_0_17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4" name="Google Shape;2224;g7f5ebf40db_0_17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0"/>
        <p:cNvGrpSpPr/>
        <p:nvPr/>
      </p:nvGrpSpPr>
      <p:grpSpPr>
        <a:xfrm>
          <a:off x="0" y="0"/>
          <a:ext cx="0" cy="0"/>
          <a:chOff x="0" y="0"/>
          <a:chExt cx="0" cy="0"/>
        </a:xfrm>
      </p:grpSpPr>
      <p:sp>
        <p:nvSpPr>
          <p:cNvPr id="2231" name="Google Shape;2231;g827b539cd3_1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2" name="Google Shape;2232;g827b539cd3_1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8"/>
        <p:cNvGrpSpPr/>
        <p:nvPr/>
      </p:nvGrpSpPr>
      <p:grpSpPr>
        <a:xfrm>
          <a:off x="0" y="0"/>
          <a:ext cx="0" cy="0"/>
          <a:chOff x="0" y="0"/>
          <a:chExt cx="0" cy="0"/>
        </a:xfrm>
      </p:grpSpPr>
      <p:sp>
        <p:nvSpPr>
          <p:cNvPr id="2239" name="Google Shape;2239;g7f5ebf40db_0_11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40" name="Google Shape;2240;g7f5ebf40db_0_11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4"/>
        <p:cNvGrpSpPr/>
        <p:nvPr/>
      </p:nvGrpSpPr>
      <p:grpSpPr>
        <a:xfrm>
          <a:off x="0" y="0"/>
          <a:ext cx="0" cy="0"/>
          <a:chOff x="0" y="0"/>
          <a:chExt cx="0" cy="0"/>
        </a:xfrm>
      </p:grpSpPr>
      <p:sp>
        <p:nvSpPr>
          <p:cNvPr id="2245" name="Google Shape;2245;g7f5ebf40db_0_11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46" name="Google Shape;2246;g7f5ebf40db_0_11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9"/>
        <p:cNvGrpSpPr/>
        <p:nvPr/>
      </p:nvGrpSpPr>
      <p:grpSpPr>
        <a:xfrm>
          <a:off x="0" y="0"/>
          <a:ext cx="0" cy="0"/>
          <a:chOff x="0" y="0"/>
          <a:chExt cx="0" cy="0"/>
        </a:xfrm>
      </p:grpSpPr>
      <p:sp>
        <p:nvSpPr>
          <p:cNvPr id="2260" name="Google Shape;2260;g7f5ebf40db_0_11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61" name="Google Shape;2261;g7f5ebf40db_0_11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5"/>
        <p:cNvGrpSpPr/>
        <p:nvPr/>
      </p:nvGrpSpPr>
      <p:grpSpPr>
        <a:xfrm>
          <a:off x="0" y="0"/>
          <a:ext cx="0" cy="0"/>
          <a:chOff x="0" y="0"/>
          <a:chExt cx="0" cy="0"/>
        </a:xfrm>
      </p:grpSpPr>
      <p:sp>
        <p:nvSpPr>
          <p:cNvPr id="2266" name="Google Shape;2266;g7f5ebf40db_0_11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67" name="Google Shape;2267;g7f5ebf40db_0_11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8"/>
        <p:cNvGrpSpPr/>
        <p:nvPr/>
      </p:nvGrpSpPr>
      <p:grpSpPr>
        <a:xfrm>
          <a:off x="0" y="0"/>
          <a:ext cx="0" cy="0"/>
          <a:chOff x="0" y="0"/>
          <a:chExt cx="0" cy="0"/>
        </a:xfrm>
      </p:grpSpPr>
      <p:sp>
        <p:nvSpPr>
          <p:cNvPr id="2279" name="Google Shape;2279;g7f5ebf40db_0_11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80" name="Google Shape;2280;g7f5ebf40db_0_11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4"/>
        <p:cNvGrpSpPr/>
        <p:nvPr/>
      </p:nvGrpSpPr>
      <p:grpSpPr>
        <a:xfrm>
          <a:off x="0" y="0"/>
          <a:ext cx="0" cy="0"/>
          <a:chOff x="0" y="0"/>
          <a:chExt cx="0" cy="0"/>
        </a:xfrm>
      </p:grpSpPr>
      <p:sp>
        <p:nvSpPr>
          <p:cNvPr id="2285" name="Google Shape;2285;g7f5ebf40db_0_11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86" name="Google Shape;2286;g7f5ebf40db_0_11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1"/>
        <p:cNvGrpSpPr/>
        <p:nvPr/>
      </p:nvGrpSpPr>
      <p:grpSpPr>
        <a:xfrm>
          <a:off x="0" y="0"/>
          <a:ext cx="0" cy="0"/>
          <a:chOff x="0" y="0"/>
          <a:chExt cx="0" cy="0"/>
        </a:xfrm>
      </p:grpSpPr>
      <p:sp>
        <p:nvSpPr>
          <p:cNvPr id="2292" name="Google Shape;2292;g7f5ebf40db_0_11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93" name="Google Shape;2293;g7f5ebf40db_0_11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5"/>
        <p:cNvGrpSpPr/>
        <p:nvPr/>
      </p:nvGrpSpPr>
      <p:grpSpPr>
        <a:xfrm>
          <a:off x="0" y="0"/>
          <a:ext cx="0" cy="0"/>
          <a:chOff x="0" y="0"/>
          <a:chExt cx="0" cy="0"/>
        </a:xfrm>
      </p:grpSpPr>
      <p:sp>
        <p:nvSpPr>
          <p:cNvPr id="1906" name="Google Shape;1906;g8b118f9d2b_7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7" name="Google Shape;1907;g8b118f9d2b_7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This slide covers the major project-related news for this time period, including updates to existing projects and the launch of new projects.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4"/>
        <p:cNvGrpSpPr/>
        <p:nvPr/>
      </p:nvGrpSpPr>
      <p:grpSpPr>
        <a:xfrm>
          <a:off x="0" y="0"/>
          <a:ext cx="0" cy="0"/>
          <a:chOff x="0" y="0"/>
          <a:chExt cx="0" cy="0"/>
        </a:xfrm>
      </p:grpSpPr>
      <p:sp>
        <p:nvSpPr>
          <p:cNvPr id="1915" name="Google Shape;1915;g8b118f9d2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6" name="Google Shape;1916;g8b118f9d2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This slide covers the major project-related news for this time period, including updates to existing projects and the launch of new projects.</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1"/>
        <p:cNvGrpSpPr/>
        <p:nvPr/>
      </p:nvGrpSpPr>
      <p:grpSpPr>
        <a:xfrm>
          <a:off x="0" y="0"/>
          <a:ext cx="0" cy="0"/>
          <a:chOff x="0" y="0"/>
          <a:chExt cx="0" cy="0"/>
        </a:xfrm>
      </p:grpSpPr>
      <p:sp>
        <p:nvSpPr>
          <p:cNvPr id="1922" name="Google Shape;1922;g8d7a659100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23" name="Google Shape;1923;g8d7a65910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8"/>
        <p:cNvGrpSpPr/>
        <p:nvPr/>
      </p:nvGrpSpPr>
      <p:grpSpPr>
        <a:xfrm>
          <a:off x="0" y="0"/>
          <a:ext cx="0" cy="0"/>
          <a:chOff x="0" y="0"/>
          <a:chExt cx="0" cy="0"/>
        </a:xfrm>
      </p:grpSpPr>
      <p:sp>
        <p:nvSpPr>
          <p:cNvPr id="1929" name="Google Shape;1929;g62b206e04c_1_3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0" name="Google Shape;1930;g62b206e04c_1_3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3"/>
        <p:cNvGrpSpPr/>
        <p:nvPr/>
      </p:nvGrpSpPr>
      <p:grpSpPr>
        <a:xfrm>
          <a:off x="0" y="0"/>
          <a:ext cx="0" cy="0"/>
          <a:chOff x="0" y="0"/>
          <a:chExt cx="0" cy="0"/>
        </a:xfrm>
      </p:grpSpPr>
      <p:sp>
        <p:nvSpPr>
          <p:cNvPr id="1934" name="Google Shape;1934;g8b118f9d2b_1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5" name="Google Shape;1935;g8b118f9d2b_1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a:solidFill>
                  <a:schemeClr val="dk1"/>
                </a:solidFill>
              </a:rPr>
              <a:t>This slide covers the major project-related news for this time period, including updates to existing projects and the launch of new projects.</a:t>
            </a:r>
            <a:endParaRPr>
              <a:solidFill>
                <a:schemeClr val="dk1"/>
              </a:solidFill>
            </a:endParaRPr>
          </a:p>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105.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png"/><Relationship Id="rId18" Type="http://schemas.openxmlformats.org/officeDocument/2006/relationships/image" Target="../media/image25.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png"/><Relationship Id="rId17" Type="http://schemas.openxmlformats.org/officeDocument/2006/relationships/image" Target="../media/image24.png"/><Relationship Id="rId2" Type="http://schemas.openxmlformats.org/officeDocument/2006/relationships/image" Target="../media/image33.png"/><Relationship Id="rId16" Type="http://schemas.openxmlformats.org/officeDocument/2006/relationships/image" Target="../media/image23.png"/><Relationship Id="rId1" Type="http://schemas.openxmlformats.org/officeDocument/2006/relationships/slideMaster" Target="../slideMasters/slideMaster6.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5" Type="http://schemas.openxmlformats.org/officeDocument/2006/relationships/image" Target="../media/image2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21.png"/></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6.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7.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5.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png"/><Relationship Id="rId18" Type="http://schemas.openxmlformats.org/officeDocument/2006/relationships/image" Target="../media/image25.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png"/><Relationship Id="rId17" Type="http://schemas.openxmlformats.org/officeDocument/2006/relationships/image" Target="../media/image24.png"/><Relationship Id="rId2" Type="http://schemas.openxmlformats.org/officeDocument/2006/relationships/image" Target="../media/image9.png"/><Relationship Id="rId16" Type="http://schemas.openxmlformats.org/officeDocument/2006/relationships/image" Target="../media/image23.png"/><Relationship Id="rId1" Type="http://schemas.openxmlformats.org/officeDocument/2006/relationships/slideMaster" Target="../slideMasters/slideMaster7.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5" Type="http://schemas.openxmlformats.org/officeDocument/2006/relationships/image" Target="../media/image2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21.png"/></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9.xml"/></Relationships>
</file>

<file path=ppt/slideLayouts/_rels/slideLayout17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9.xml"/></Relationships>
</file>

<file path=ppt/slideLayouts/_rels/slideLayout17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9.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0.xml"/></Relationships>
</file>

<file path=ppt/slideLayouts/_rels/slideLayout19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0.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0.xml"/></Relationships>
</file>

<file path=ppt/slideLayouts/_rels/slideLayout19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0.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png"/><Relationship Id="rId18" Type="http://schemas.openxmlformats.org/officeDocument/2006/relationships/image" Target="../media/image25.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png"/><Relationship Id="rId17" Type="http://schemas.openxmlformats.org/officeDocument/2006/relationships/image" Target="../media/image24.png"/><Relationship Id="rId2" Type="http://schemas.openxmlformats.org/officeDocument/2006/relationships/image" Target="../media/image9.png"/><Relationship Id="rId16" Type="http://schemas.openxmlformats.org/officeDocument/2006/relationships/image" Target="../media/image23.png"/><Relationship Id="rId1" Type="http://schemas.openxmlformats.org/officeDocument/2006/relationships/slideMaster" Target="../slideMasters/slideMaster2.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5" Type="http://schemas.openxmlformats.org/officeDocument/2006/relationships/image" Target="../media/image2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21.pn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8.pn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 Purple - Blank">
  <p:cSld name="Blank Slide">
    <p:spTree>
      <p:nvGrpSpPr>
        <p:cNvPr id="1" name="Shape 12"/>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5x2 Icon Slide">
  <p:cSld name="5x2 Icon Slide">
    <p:spTree>
      <p:nvGrpSpPr>
        <p:cNvPr id="1" name="Shape 114"/>
        <p:cNvGrpSpPr/>
        <p:nvPr/>
      </p:nvGrpSpPr>
      <p:grpSpPr>
        <a:xfrm>
          <a:off x="0" y="0"/>
          <a:ext cx="0" cy="0"/>
          <a:chOff x="0" y="0"/>
          <a:chExt cx="0" cy="0"/>
        </a:xfrm>
      </p:grpSpPr>
      <p:sp>
        <p:nvSpPr>
          <p:cNvPr id="115" name="Google Shape;115;p11"/>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16" name="Google Shape;116;p11"/>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17" name="Google Shape;117;p11"/>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18" name="Google Shape;118;p11"/>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19" name="Google Shape;119;p11"/>
          <p:cNvSpPr>
            <a:spLocks noGrp="1"/>
          </p:cNvSpPr>
          <p:nvPr>
            <p:ph type="pic" idx="2"/>
          </p:nvPr>
        </p:nvSpPr>
        <p:spPr>
          <a:xfrm>
            <a:off x="108196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0" name="Google Shape;120;p11"/>
          <p:cNvSpPr>
            <a:spLocks noGrp="1"/>
          </p:cNvSpPr>
          <p:nvPr>
            <p:ph type="pic" idx="3"/>
          </p:nvPr>
        </p:nvSpPr>
        <p:spPr>
          <a:xfrm>
            <a:off x="422275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1" name="Google Shape;121;p11"/>
          <p:cNvSpPr txBox="1">
            <a:spLocks noGrp="1"/>
          </p:cNvSpPr>
          <p:nvPr>
            <p:ph type="body" idx="1"/>
          </p:nvPr>
        </p:nvSpPr>
        <p:spPr>
          <a:xfrm>
            <a:off x="755651" y="2046055"/>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2" name="Google Shape;122;p11"/>
          <p:cNvSpPr>
            <a:spLocks noGrp="1"/>
          </p:cNvSpPr>
          <p:nvPr>
            <p:ph type="pic" idx="4"/>
          </p:nvPr>
        </p:nvSpPr>
        <p:spPr>
          <a:xfrm>
            <a:off x="265551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3" name="Google Shape;123;p11"/>
          <p:cNvSpPr txBox="1">
            <a:spLocks noGrp="1"/>
          </p:cNvSpPr>
          <p:nvPr>
            <p:ph type="body" idx="5"/>
          </p:nvPr>
        </p:nvSpPr>
        <p:spPr>
          <a:xfrm>
            <a:off x="2329197" y="2046055"/>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4" name="Google Shape;124;p11"/>
          <p:cNvSpPr txBox="1">
            <a:spLocks noGrp="1"/>
          </p:cNvSpPr>
          <p:nvPr>
            <p:ph type="body" idx="6"/>
          </p:nvPr>
        </p:nvSpPr>
        <p:spPr>
          <a:xfrm>
            <a:off x="3902743" y="2046055"/>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5" name="Google Shape;125;p11"/>
          <p:cNvSpPr txBox="1">
            <a:spLocks noGrp="1"/>
          </p:cNvSpPr>
          <p:nvPr>
            <p:ph type="body" idx="7"/>
          </p:nvPr>
        </p:nvSpPr>
        <p:spPr>
          <a:xfrm>
            <a:off x="5476289" y="2046055"/>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6" name="Google Shape;126;p11"/>
          <p:cNvSpPr>
            <a:spLocks noGrp="1"/>
          </p:cNvSpPr>
          <p:nvPr>
            <p:ph type="pic" idx="8"/>
          </p:nvPr>
        </p:nvSpPr>
        <p:spPr>
          <a:xfrm>
            <a:off x="736984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7" name="Google Shape;127;p11"/>
          <p:cNvSpPr txBox="1">
            <a:spLocks noGrp="1"/>
          </p:cNvSpPr>
          <p:nvPr>
            <p:ph type="body" idx="9"/>
          </p:nvPr>
        </p:nvSpPr>
        <p:spPr>
          <a:xfrm>
            <a:off x="7049836" y="2049963"/>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8" name="Google Shape;128;p11"/>
          <p:cNvSpPr>
            <a:spLocks noGrp="1"/>
          </p:cNvSpPr>
          <p:nvPr>
            <p:ph type="pic" idx="13"/>
          </p:nvPr>
        </p:nvSpPr>
        <p:spPr>
          <a:xfrm>
            <a:off x="579629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9" name="Google Shape;129;p11"/>
          <p:cNvSpPr>
            <a:spLocks noGrp="1"/>
          </p:cNvSpPr>
          <p:nvPr>
            <p:ph type="pic" idx="14"/>
          </p:nvPr>
        </p:nvSpPr>
        <p:spPr>
          <a:xfrm>
            <a:off x="1081963"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0" name="Google Shape;130;p11"/>
          <p:cNvSpPr>
            <a:spLocks noGrp="1"/>
          </p:cNvSpPr>
          <p:nvPr>
            <p:ph type="pic" idx="15"/>
          </p:nvPr>
        </p:nvSpPr>
        <p:spPr>
          <a:xfrm>
            <a:off x="4222750"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1" name="Google Shape;131;p11"/>
          <p:cNvSpPr txBox="1">
            <a:spLocks noGrp="1"/>
          </p:cNvSpPr>
          <p:nvPr>
            <p:ph type="body" idx="16"/>
          </p:nvPr>
        </p:nvSpPr>
        <p:spPr>
          <a:xfrm>
            <a:off x="755651" y="3741924"/>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2" name="Google Shape;132;p11"/>
          <p:cNvSpPr>
            <a:spLocks noGrp="1"/>
          </p:cNvSpPr>
          <p:nvPr>
            <p:ph type="pic" idx="17"/>
          </p:nvPr>
        </p:nvSpPr>
        <p:spPr>
          <a:xfrm>
            <a:off x="2655510"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3" name="Google Shape;133;p11"/>
          <p:cNvSpPr txBox="1">
            <a:spLocks noGrp="1"/>
          </p:cNvSpPr>
          <p:nvPr>
            <p:ph type="body" idx="18"/>
          </p:nvPr>
        </p:nvSpPr>
        <p:spPr>
          <a:xfrm>
            <a:off x="2329197" y="3741924"/>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4" name="Google Shape;134;p11"/>
          <p:cNvSpPr txBox="1">
            <a:spLocks noGrp="1"/>
          </p:cNvSpPr>
          <p:nvPr>
            <p:ph type="body" idx="19"/>
          </p:nvPr>
        </p:nvSpPr>
        <p:spPr>
          <a:xfrm>
            <a:off x="3902743" y="3741924"/>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5" name="Google Shape;135;p11"/>
          <p:cNvSpPr txBox="1">
            <a:spLocks noGrp="1"/>
          </p:cNvSpPr>
          <p:nvPr>
            <p:ph type="body" idx="20"/>
          </p:nvPr>
        </p:nvSpPr>
        <p:spPr>
          <a:xfrm>
            <a:off x="5476289" y="3741924"/>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6" name="Google Shape;136;p11"/>
          <p:cNvSpPr>
            <a:spLocks noGrp="1"/>
          </p:cNvSpPr>
          <p:nvPr>
            <p:ph type="pic" idx="21"/>
          </p:nvPr>
        </p:nvSpPr>
        <p:spPr>
          <a:xfrm>
            <a:off x="7369843"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7" name="Google Shape;137;p11"/>
          <p:cNvSpPr txBox="1">
            <a:spLocks noGrp="1"/>
          </p:cNvSpPr>
          <p:nvPr>
            <p:ph type="body" idx="22"/>
          </p:nvPr>
        </p:nvSpPr>
        <p:spPr>
          <a:xfrm>
            <a:off x="7049836" y="3745832"/>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8" name="Google Shape;138;p11"/>
          <p:cNvSpPr>
            <a:spLocks noGrp="1"/>
          </p:cNvSpPr>
          <p:nvPr>
            <p:ph type="pic" idx="23"/>
          </p:nvPr>
        </p:nvSpPr>
        <p:spPr>
          <a:xfrm>
            <a:off x="5796296"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matchingName="Text Slide">
  <p:cSld name="Text Slide">
    <p:spTree>
      <p:nvGrpSpPr>
        <p:cNvPr id="1" name="Shape 1219"/>
        <p:cNvGrpSpPr/>
        <p:nvPr/>
      </p:nvGrpSpPr>
      <p:grpSpPr>
        <a:xfrm>
          <a:off x="0" y="0"/>
          <a:ext cx="0" cy="0"/>
          <a:chOff x="0" y="0"/>
          <a:chExt cx="0" cy="0"/>
        </a:xfrm>
      </p:grpSpPr>
      <p:sp>
        <p:nvSpPr>
          <p:cNvPr id="1220" name="Google Shape;1220;p142"/>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221" name="Google Shape;1221;p142"/>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222" name="Google Shape;1222;p142"/>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223" name="Google Shape;1223;p142"/>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224" name="Google Shape;1224;p142"/>
          <p:cNvSpPr txBox="1">
            <a:spLocks noGrp="1"/>
          </p:cNvSpPr>
          <p:nvPr>
            <p:ph type="body" idx="1"/>
          </p:nvPr>
        </p:nvSpPr>
        <p:spPr>
          <a:xfrm>
            <a:off x="755650" y="1203325"/>
            <a:ext cx="7632600" cy="3221100"/>
          </a:xfrm>
          <a:prstGeom prst="rect">
            <a:avLst/>
          </a:prstGeom>
          <a:noFill/>
          <a:ln>
            <a:noFill/>
          </a:ln>
        </p:spPr>
        <p:txBody>
          <a:bodyPr spcFirstLastPara="1" wrap="square" lIns="0" tIns="0" rIns="0" bIns="0" anchor="ctr" anchorCtr="0">
            <a:noAutofit/>
          </a:bodyPr>
          <a:lstStyle>
            <a:lvl1pPr marL="457200" marR="0" lvl="0" indent="-228600" algn="l" rtl="0">
              <a:lnSpc>
                <a:spcPct val="90000"/>
              </a:lnSpc>
              <a:spcBef>
                <a:spcPts val="10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matchingName="Text List Slide">
  <p:cSld name="Text List Slide">
    <p:spTree>
      <p:nvGrpSpPr>
        <p:cNvPr id="1" name="Shape 1225"/>
        <p:cNvGrpSpPr/>
        <p:nvPr/>
      </p:nvGrpSpPr>
      <p:grpSpPr>
        <a:xfrm>
          <a:off x="0" y="0"/>
          <a:ext cx="0" cy="0"/>
          <a:chOff x="0" y="0"/>
          <a:chExt cx="0" cy="0"/>
        </a:xfrm>
      </p:grpSpPr>
      <p:sp>
        <p:nvSpPr>
          <p:cNvPr id="1226" name="Google Shape;1226;p143"/>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227" name="Google Shape;1227;p143"/>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228" name="Google Shape;1228;p143"/>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229" name="Google Shape;1229;p143"/>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230" name="Google Shape;1230;p143"/>
          <p:cNvSpPr txBox="1">
            <a:spLocks noGrp="1"/>
          </p:cNvSpPr>
          <p:nvPr>
            <p:ph type="body" idx="1"/>
          </p:nvPr>
        </p:nvSpPr>
        <p:spPr>
          <a:xfrm>
            <a:off x="755650" y="1203325"/>
            <a:ext cx="3640200" cy="3221100"/>
          </a:xfrm>
          <a:prstGeom prst="rect">
            <a:avLst/>
          </a:prstGeom>
          <a:noFill/>
          <a:ln>
            <a:noFill/>
          </a:ln>
        </p:spPr>
        <p:txBody>
          <a:bodyPr spcFirstLastPara="1" wrap="square" lIns="0" tIns="0" rIns="0" bIns="0" anchor="ctr" anchorCtr="0">
            <a:noAutofit/>
          </a:bodyPr>
          <a:lstStyle>
            <a:lvl1pPr marL="457200" marR="0" lvl="0" indent="-228600" algn="l" rtl="0">
              <a:lnSpc>
                <a:spcPct val="150000"/>
              </a:lnSpc>
              <a:spcBef>
                <a:spcPts val="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31" name="Google Shape;1231;p143"/>
          <p:cNvSpPr txBox="1">
            <a:spLocks noGrp="1"/>
          </p:cNvSpPr>
          <p:nvPr>
            <p:ph type="body" idx="2"/>
          </p:nvPr>
        </p:nvSpPr>
        <p:spPr>
          <a:xfrm>
            <a:off x="4748169" y="1203325"/>
            <a:ext cx="3640200" cy="3221100"/>
          </a:xfrm>
          <a:prstGeom prst="rect">
            <a:avLst/>
          </a:prstGeom>
          <a:noFill/>
          <a:ln>
            <a:noFill/>
          </a:ln>
        </p:spPr>
        <p:txBody>
          <a:bodyPr spcFirstLastPara="1" wrap="square" lIns="0" tIns="0" rIns="0" bIns="0" anchor="ctr" anchorCtr="0">
            <a:noAutofit/>
          </a:bodyPr>
          <a:lstStyle>
            <a:lvl1pPr marL="457200" marR="0" lvl="0" indent="-228600" algn="l" rtl="0">
              <a:lnSpc>
                <a:spcPct val="150000"/>
              </a:lnSpc>
              <a:spcBef>
                <a:spcPts val="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matchingName="Definitions Slide">
  <p:cSld name="Definitions Slide">
    <p:spTree>
      <p:nvGrpSpPr>
        <p:cNvPr id="1" name="Shape 1232"/>
        <p:cNvGrpSpPr/>
        <p:nvPr/>
      </p:nvGrpSpPr>
      <p:grpSpPr>
        <a:xfrm>
          <a:off x="0" y="0"/>
          <a:ext cx="0" cy="0"/>
          <a:chOff x="0" y="0"/>
          <a:chExt cx="0" cy="0"/>
        </a:xfrm>
      </p:grpSpPr>
      <p:sp>
        <p:nvSpPr>
          <p:cNvPr id="1233" name="Google Shape;1233;p144"/>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234" name="Google Shape;1234;p144"/>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235" name="Google Shape;1235;p144"/>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236" name="Google Shape;1236;p144"/>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237" name="Google Shape;1237;p144"/>
          <p:cNvSpPr txBox="1">
            <a:spLocks noGrp="1"/>
          </p:cNvSpPr>
          <p:nvPr>
            <p:ph type="body" idx="1"/>
          </p:nvPr>
        </p:nvSpPr>
        <p:spPr>
          <a:xfrm>
            <a:off x="755650" y="1203325"/>
            <a:ext cx="2365200" cy="32211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38" name="Google Shape;1238;p144"/>
          <p:cNvSpPr txBox="1">
            <a:spLocks noGrp="1"/>
          </p:cNvSpPr>
          <p:nvPr>
            <p:ph type="body" idx="2"/>
          </p:nvPr>
        </p:nvSpPr>
        <p:spPr>
          <a:xfrm>
            <a:off x="6023295" y="1203325"/>
            <a:ext cx="2365200" cy="32211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39" name="Google Shape;1239;p144"/>
          <p:cNvSpPr txBox="1">
            <a:spLocks noGrp="1"/>
          </p:cNvSpPr>
          <p:nvPr>
            <p:ph type="body" idx="3"/>
          </p:nvPr>
        </p:nvSpPr>
        <p:spPr>
          <a:xfrm>
            <a:off x="3397541" y="1203325"/>
            <a:ext cx="2365200" cy="32211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matchingName="Biography Slide">
  <p:cSld name="Biography Slide">
    <p:spTree>
      <p:nvGrpSpPr>
        <p:cNvPr id="1" name="Shape 1240"/>
        <p:cNvGrpSpPr/>
        <p:nvPr/>
      </p:nvGrpSpPr>
      <p:grpSpPr>
        <a:xfrm>
          <a:off x="0" y="0"/>
          <a:ext cx="0" cy="0"/>
          <a:chOff x="0" y="0"/>
          <a:chExt cx="0" cy="0"/>
        </a:xfrm>
      </p:grpSpPr>
      <p:sp>
        <p:nvSpPr>
          <p:cNvPr id="1241" name="Google Shape;1241;p145"/>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242" name="Google Shape;1242;p145"/>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243" name="Google Shape;1243;p145"/>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1244" name="Google Shape;1244;p145"/>
          <p:cNvPicPr preferRelativeResize="0"/>
          <p:nvPr/>
        </p:nvPicPr>
        <p:blipFill rotWithShape="1">
          <a:blip r:embed="rId2">
            <a:alphaModFix/>
          </a:blip>
          <a:srcRect l="159" t="30920" r="159"/>
          <a:stretch/>
        </p:blipFill>
        <p:spPr>
          <a:xfrm>
            <a:off x="4009675" y="-1"/>
            <a:ext cx="1124651" cy="1896726"/>
          </a:xfrm>
          <a:prstGeom prst="rect">
            <a:avLst/>
          </a:prstGeom>
          <a:noFill/>
          <a:ln>
            <a:noFill/>
          </a:ln>
        </p:spPr>
      </p:pic>
      <p:sp>
        <p:nvSpPr>
          <p:cNvPr id="1245" name="Google Shape;1245;p145"/>
          <p:cNvSpPr txBox="1">
            <a:spLocks noGrp="1"/>
          </p:cNvSpPr>
          <p:nvPr>
            <p:ph type="body" idx="1"/>
          </p:nvPr>
        </p:nvSpPr>
        <p:spPr>
          <a:xfrm>
            <a:off x="755650" y="2163763"/>
            <a:ext cx="7632600" cy="3270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46" name="Google Shape;1246;p145"/>
          <p:cNvSpPr txBox="1">
            <a:spLocks noGrp="1"/>
          </p:cNvSpPr>
          <p:nvPr>
            <p:ph type="body" idx="2"/>
          </p:nvPr>
        </p:nvSpPr>
        <p:spPr>
          <a:xfrm>
            <a:off x="755650" y="2602523"/>
            <a:ext cx="7645500" cy="1806000"/>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10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47" name="Google Shape;1247;p145"/>
          <p:cNvSpPr>
            <a:spLocks noGrp="1"/>
          </p:cNvSpPr>
          <p:nvPr>
            <p:ph type="pic" idx="3"/>
          </p:nvPr>
        </p:nvSpPr>
        <p:spPr>
          <a:xfrm>
            <a:off x="4093203"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matchingName="2-Up Biography Slide">
  <p:cSld name="2-Up Biography Slide">
    <p:spTree>
      <p:nvGrpSpPr>
        <p:cNvPr id="1" name="Shape 1248"/>
        <p:cNvGrpSpPr/>
        <p:nvPr/>
      </p:nvGrpSpPr>
      <p:grpSpPr>
        <a:xfrm>
          <a:off x="0" y="0"/>
          <a:ext cx="0" cy="0"/>
          <a:chOff x="0" y="0"/>
          <a:chExt cx="0" cy="0"/>
        </a:xfrm>
      </p:grpSpPr>
      <p:sp>
        <p:nvSpPr>
          <p:cNvPr id="1249" name="Google Shape;1249;p146"/>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250" name="Google Shape;1250;p146"/>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251" name="Google Shape;1251;p146"/>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1252" name="Google Shape;1252;p146"/>
          <p:cNvPicPr preferRelativeResize="0"/>
          <p:nvPr/>
        </p:nvPicPr>
        <p:blipFill rotWithShape="1">
          <a:blip r:embed="rId2">
            <a:alphaModFix/>
          </a:blip>
          <a:srcRect l="159" t="30920" r="159"/>
          <a:stretch/>
        </p:blipFill>
        <p:spPr>
          <a:xfrm>
            <a:off x="2031789" y="-1"/>
            <a:ext cx="1124651" cy="1896726"/>
          </a:xfrm>
          <a:prstGeom prst="rect">
            <a:avLst/>
          </a:prstGeom>
          <a:noFill/>
          <a:ln>
            <a:noFill/>
          </a:ln>
        </p:spPr>
      </p:pic>
      <p:sp>
        <p:nvSpPr>
          <p:cNvPr id="1253" name="Google Shape;1253;p146"/>
          <p:cNvSpPr txBox="1">
            <a:spLocks noGrp="1"/>
          </p:cNvSpPr>
          <p:nvPr>
            <p:ph type="body" idx="1"/>
          </p:nvPr>
        </p:nvSpPr>
        <p:spPr>
          <a:xfrm>
            <a:off x="755650" y="2163763"/>
            <a:ext cx="3661200" cy="3270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54" name="Google Shape;1254;p146"/>
          <p:cNvSpPr txBox="1">
            <a:spLocks noGrp="1"/>
          </p:cNvSpPr>
          <p:nvPr>
            <p:ph type="body" idx="2"/>
          </p:nvPr>
        </p:nvSpPr>
        <p:spPr>
          <a:xfrm>
            <a:off x="755650" y="2602523"/>
            <a:ext cx="3667200" cy="1806000"/>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10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55" name="Google Shape;1255;p146"/>
          <p:cNvSpPr>
            <a:spLocks noGrp="1"/>
          </p:cNvSpPr>
          <p:nvPr>
            <p:ph type="pic" idx="3"/>
          </p:nvPr>
        </p:nvSpPr>
        <p:spPr>
          <a:xfrm>
            <a:off x="2115317"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56" name="Google Shape;1256;p146"/>
          <p:cNvSpPr txBox="1">
            <a:spLocks noGrp="1"/>
          </p:cNvSpPr>
          <p:nvPr>
            <p:ph type="body" idx="4"/>
          </p:nvPr>
        </p:nvSpPr>
        <p:spPr>
          <a:xfrm>
            <a:off x="4721087" y="2163763"/>
            <a:ext cx="3661200" cy="3270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57" name="Google Shape;1257;p146"/>
          <p:cNvSpPr txBox="1">
            <a:spLocks noGrp="1"/>
          </p:cNvSpPr>
          <p:nvPr>
            <p:ph type="body" idx="5"/>
          </p:nvPr>
        </p:nvSpPr>
        <p:spPr>
          <a:xfrm>
            <a:off x="4721087" y="2602523"/>
            <a:ext cx="3667200" cy="1806000"/>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10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1258" name="Google Shape;1258;p146"/>
          <p:cNvPicPr preferRelativeResize="0"/>
          <p:nvPr/>
        </p:nvPicPr>
        <p:blipFill rotWithShape="1">
          <a:blip r:embed="rId2">
            <a:alphaModFix/>
          </a:blip>
          <a:srcRect l="159" t="30920" r="159"/>
          <a:stretch/>
        </p:blipFill>
        <p:spPr>
          <a:xfrm>
            <a:off x="5957745" y="-1"/>
            <a:ext cx="1124651" cy="1896726"/>
          </a:xfrm>
          <a:prstGeom prst="rect">
            <a:avLst/>
          </a:prstGeom>
          <a:noFill/>
          <a:ln>
            <a:noFill/>
          </a:ln>
        </p:spPr>
      </p:pic>
      <p:sp>
        <p:nvSpPr>
          <p:cNvPr id="1259" name="Google Shape;1259;p146"/>
          <p:cNvSpPr>
            <a:spLocks noGrp="1"/>
          </p:cNvSpPr>
          <p:nvPr>
            <p:ph type="pic" idx="6"/>
          </p:nvPr>
        </p:nvSpPr>
        <p:spPr>
          <a:xfrm>
            <a:off x="6041273"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matchingName="2. Purple - Greenhouse">
  <p:cSld name="Greenhouse">
    <p:spTree>
      <p:nvGrpSpPr>
        <p:cNvPr id="1" name="Shape 1260"/>
        <p:cNvGrpSpPr/>
        <p:nvPr/>
      </p:nvGrpSpPr>
      <p:grpSpPr>
        <a:xfrm>
          <a:off x="0" y="0"/>
          <a:ext cx="0" cy="0"/>
          <a:chOff x="0" y="0"/>
          <a:chExt cx="0" cy="0"/>
        </a:xfrm>
      </p:grpSpPr>
      <p:pic>
        <p:nvPicPr>
          <p:cNvPr id="1261" name="Google Shape;1261;p147"/>
          <p:cNvPicPr preferRelativeResize="0"/>
          <p:nvPr/>
        </p:nvPicPr>
        <p:blipFill rotWithShape="1">
          <a:blip r:embed="rId2">
            <a:alphaModFix/>
          </a:blip>
          <a:srcRect b="13584"/>
          <a:stretch/>
        </p:blipFill>
        <p:spPr>
          <a:xfrm>
            <a:off x="110784" y="135706"/>
            <a:ext cx="8960650" cy="4356638"/>
          </a:xfrm>
          <a:prstGeom prst="rect">
            <a:avLst/>
          </a:prstGeom>
          <a:noFill/>
          <a:ln>
            <a:noFill/>
          </a:ln>
        </p:spPr>
      </p:pic>
      <p:pic>
        <p:nvPicPr>
          <p:cNvPr id="1262" name="Google Shape;1262;p147"/>
          <p:cNvPicPr preferRelativeResize="0"/>
          <p:nvPr/>
        </p:nvPicPr>
        <p:blipFill rotWithShape="1">
          <a:blip r:embed="rId3">
            <a:alphaModFix/>
          </a:blip>
          <a:srcRect/>
          <a:stretch/>
        </p:blipFill>
        <p:spPr>
          <a:xfrm>
            <a:off x="4074450" y="793156"/>
            <a:ext cx="1171126" cy="385038"/>
          </a:xfrm>
          <a:prstGeom prst="rect">
            <a:avLst/>
          </a:prstGeom>
          <a:noFill/>
          <a:ln>
            <a:noFill/>
          </a:ln>
        </p:spPr>
      </p:pic>
      <p:pic>
        <p:nvPicPr>
          <p:cNvPr id="1263" name="Google Shape;1263;p147"/>
          <p:cNvPicPr preferRelativeResize="0"/>
          <p:nvPr/>
        </p:nvPicPr>
        <p:blipFill rotWithShape="1">
          <a:blip r:embed="rId4">
            <a:alphaModFix/>
          </a:blip>
          <a:srcRect/>
          <a:stretch/>
        </p:blipFill>
        <p:spPr>
          <a:xfrm>
            <a:off x="3640300" y="1727661"/>
            <a:ext cx="1901604" cy="377403"/>
          </a:xfrm>
          <a:prstGeom prst="rect">
            <a:avLst/>
          </a:prstGeom>
          <a:noFill/>
          <a:ln>
            <a:noFill/>
          </a:ln>
        </p:spPr>
      </p:pic>
      <p:sp>
        <p:nvSpPr>
          <p:cNvPr id="1264" name="Google Shape;1264;p147"/>
          <p:cNvSpPr txBox="1"/>
          <p:nvPr/>
        </p:nvSpPr>
        <p:spPr>
          <a:xfrm>
            <a:off x="842371" y="2116201"/>
            <a:ext cx="7497600" cy="236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950" b="0" i="1" u="none" strike="noStrike" cap="none">
                <a:solidFill>
                  <a:srgbClr val="414042"/>
                </a:solidFill>
                <a:latin typeface="Proxima Nova"/>
                <a:ea typeface="Proxima Nova"/>
                <a:cs typeface="Proxima Nova"/>
                <a:sym typeface="Proxima Nova"/>
              </a:rPr>
              <a:t>Community Stewardship and Technical, Legal, Marketing, Organizational Infrastructure</a:t>
            </a:r>
            <a:endParaRPr sz="950" b="0" i="1" u="none" strike="noStrike" cap="none">
              <a:solidFill>
                <a:srgbClr val="414042"/>
              </a:solidFill>
              <a:latin typeface="Proxima Nova"/>
              <a:ea typeface="Proxima Nova"/>
              <a:cs typeface="Proxima Nova"/>
              <a:sym typeface="Proxima Nova"/>
            </a:endParaRPr>
          </a:p>
        </p:txBody>
      </p:sp>
      <p:sp>
        <p:nvSpPr>
          <p:cNvPr id="1265" name="Google Shape;1265;p147"/>
          <p:cNvSpPr txBox="1"/>
          <p:nvPr/>
        </p:nvSpPr>
        <p:spPr>
          <a:xfrm>
            <a:off x="3933484" y="2412056"/>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FFFFFF"/>
                </a:solidFill>
                <a:latin typeface="Proxima Nova"/>
                <a:ea typeface="Proxima Nova"/>
                <a:cs typeface="Proxima Nova"/>
                <a:sym typeface="Proxima Nova"/>
              </a:rPr>
              <a:t>Frameworks</a:t>
            </a:r>
            <a:endParaRPr sz="800" b="1" i="0" u="none" strike="noStrike" cap="none">
              <a:solidFill>
                <a:srgbClr val="FFFFFF"/>
              </a:solidFill>
              <a:latin typeface="Proxima Nova"/>
              <a:ea typeface="Proxima Nova"/>
              <a:cs typeface="Proxima Nova"/>
              <a:sym typeface="Proxima Nova"/>
            </a:endParaRPr>
          </a:p>
        </p:txBody>
      </p:sp>
      <p:sp>
        <p:nvSpPr>
          <p:cNvPr id="1266" name="Google Shape;1266;p147"/>
          <p:cNvSpPr txBox="1"/>
          <p:nvPr/>
        </p:nvSpPr>
        <p:spPr>
          <a:xfrm>
            <a:off x="3933484" y="3425717"/>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FFFFFF"/>
                </a:solidFill>
                <a:latin typeface="Proxima Nova"/>
                <a:ea typeface="Proxima Nova"/>
                <a:cs typeface="Proxima Nova"/>
                <a:sym typeface="Proxima Nova"/>
              </a:rPr>
              <a:t>Tools</a:t>
            </a:r>
            <a:endParaRPr sz="800" b="1" i="0" u="none" strike="noStrike" cap="none">
              <a:solidFill>
                <a:srgbClr val="FFFFFF"/>
              </a:solidFill>
              <a:latin typeface="Proxima Nova"/>
              <a:ea typeface="Proxima Nova"/>
              <a:cs typeface="Proxima Nova"/>
              <a:sym typeface="Proxima Nova"/>
            </a:endParaRPr>
          </a:p>
        </p:txBody>
      </p:sp>
      <p:pic>
        <p:nvPicPr>
          <p:cNvPr id="1267" name="Google Shape;1267;p147"/>
          <p:cNvPicPr preferRelativeResize="0"/>
          <p:nvPr/>
        </p:nvPicPr>
        <p:blipFill rotWithShape="1">
          <a:blip r:embed="rId5">
            <a:alphaModFix/>
          </a:blip>
          <a:srcRect/>
          <a:stretch/>
        </p:blipFill>
        <p:spPr>
          <a:xfrm>
            <a:off x="3911847" y="2698014"/>
            <a:ext cx="1147878" cy="338857"/>
          </a:xfrm>
          <a:prstGeom prst="rect">
            <a:avLst/>
          </a:prstGeom>
          <a:noFill/>
          <a:ln>
            <a:noFill/>
          </a:ln>
        </p:spPr>
      </p:pic>
      <p:pic>
        <p:nvPicPr>
          <p:cNvPr id="1268" name="Google Shape;1268;p147"/>
          <p:cNvPicPr preferRelativeResize="0"/>
          <p:nvPr/>
        </p:nvPicPr>
        <p:blipFill rotWithShape="1">
          <a:blip r:embed="rId6">
            <a:alphaModFix/>
          </a:blip>
          <a:srcRect/>
          <a:stretch/>
        </p:blipFill>
        <p:spPr>
          <a:xfrm>
            <a:off x="2525307" y="2714893"/>
            <a:ext cx="1092672" cy="305087"/>
          </a:xfrm>
          <a:prstGeom prst="rect">
            <a:avLst/>
          </a:prstGeom>
          <a:noFill/>
          <a:ln>
            <a:noFill/>
          </a:ln>
        </p:spPr>
      </p:pic>
      <p:pic>
        <p:nvPicPr>
          <p:cNvPr id="1269" name="Google Shape;1269;p147"/>
          <p:cNvPicPr preferRelativeResize="0"/>
          <p:nvPr/>
        </p:nvPicPr>
        <p:blipFill rotWithShape="1">
          <a:blip r:embed="rId7">
            <a:alphaModFix/>
          </a:blip>
          <a:srcRect/>
          <a:stretch/>
        </p:blipFill>
        <p:spPr>
          <a:xfrm>
            <a:off x="5314500" y="2721692"/>
            <a:ext cx="1092669" cy="299187"/>
          </a:xfrm>
          <a:prstGeom prst="rect">
            <a:avLst/>
          </a:prstGeom>
          <a:noFill/>
          <a:ln>
            <a:noFill/>
          </a:ln>
        </p:spPr>
      </p:pic>
      <p:pic>
        <p:nvPicPr>
          <p:cNvPr id="1270" name="Google Shape;1270;p147"/>
          <p:cNvPicPr preferRelativeResize="0"/>
          <p:nvPr/>
        </p:nvPicPr>
        <p:blipFill rotWithShape="1">
          <a:blip r:embed="rId8">
            <a:alphaModFix/>
          </a:blip>
          <a:srcRect/>
          <a:stretch/>
        </p:blipFill>
        <p:spPr>
          <a:xfrm>
            <a:off x="6691672" y="2714907"/>
            <a:ext cx="1415612" cy="305081"/>
          </a:xfrm>
          <a:prstGeom prst="rect">
            <a:avLst/>
          </a:prstGeom>
          <a:noFill/>
          <a:ln>
            <a:noFill/>
          </a:ln>
        </p:spPr>
      </p:pic>
      <p:sp>
        <p:nvSpPr>
          <p:cNvPr id="1271" name="Google Shape;1271;p147"/>
          <p:cNvSpPr txBox="1"/>
          <p:nvPr/>
        </p:nvSpPr>
        <p:spPr>
          <a:xfrm>
            <a:off x="2414026" y="3036883"/>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414042"/>
                </a:solidFill>
                <a:latin typeface="Proxima Nova"/>
                <a:ea typeface="Proxima Nova"/>
                <a:cs typeface="Proxima Nova"/>
                <a:sym typeface="Proxima Nova"/>
              </a:rPr>
              <a:t>Permissioned with </a:t>
            </a:r>
            <a:br>
              <a:rPr lang="en-US" sz="800" b="1" i="0" u="none" strike="noStrike" cap="none">
                <a:solidFill>
                  <a:srgbClr val="414042"/>
                </a:solidFill>
                <a:latin typeface="Proxima Nova"/>
                <a:ea typeface="Proxima Nova"/>
                <a:cs typeface="Proxima Nova"/>
                <a:sym typeface="Proxima Nova"/>
              </a:rPr>
            </a:br>
            <a:r>
              <a:rPr lang="en-US" sz="800" b="1" i="0" u="none" strike="noStrike" cap="none">
                <a:solidFill>
                  <a:srgbClr val="414042"/>
                </a:solidFill>
                <a:latin typeface="Proxima Nova"/>
                <a:ea typeface="Proxima Nova"/>
                <a:cs typeface="Proxima Nova"/>
                <a:sym typeface="Proxima Nova"/>
              </a:rPr>
              <a:t>channel support</a:t>
            </a:r>
            <a:endParaRPr sz="800" b="1" i="0" u="none" strike="noStrike" cap="none">
              <a:solidFill>
                <a:srgbClr val="414042"/>
              </a:solidFill>
              <a:latin typeface="Proxima Nova"/>
              <a:ea typeface="Proxima Nova"/>
              <a:cs typeface="Proxima Nova"/>
              <a:sym typeface="Proxima Nova"/>
            </a:endParaRPr>
          </a:p>
        </p:txBody>
      </p:sp>
      <p:sp>
        <p:nvSpPr>
          <p:cNvPr id="1272" name="Google Shape;1272;p147"/>
          <p:cNvSpPr txBox="1"/>
          <p:nvPr/>
        </p:nvSpPr>
        <p:spPr>
          <a:xfrm>
            <a:off x="6565934" y="3029394"/>
            <a:ext cx="16671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414042"/>
                </a:solidFill>
                <a:latin typeface="Proxima Nova"/>
                <a:ea typeface="Proxima Nova"/>
                <a:cs typeface="Proxima Nova"/>
                <a:sym typeface="Proxima Nova"/>
              </a:rPr>
              <a:t>Permissioned &amp; permissionless  support; EVM transaction family</a:t>
            </a:r>
            <a:endParaRPr sz="800" b="1" i="0" u="none" strike="noStrike" cap="none">
              <a:solidFill>
                <a:srgbClr val="414042"/>
              </a:solidFill>
              <a:latin typeface="Proxima Nova"/>
              <a:ea typeface="Proxima Nova"/>
              <a:cs typeface="Proxima Nova"/>
              <a:sym typeface="Proxima Nova"/>
            </a:endParaRPr>
          </a:p>
        </p:txBody>
      </p:sp>
      <p:sp>
        <p:nvSpPr>
          <p:cNvPr id="1273" name="Google Shape;1273;p147"/>
          <p:cNvSpPr txBox="1"/>
          <p:nvPr/>
        </p:nvSpPr>
        <p:spPr>
          <a:xfrm>
            <a:off x="5218078" y="3036883"/>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414042"/>
                </a:solidFill>
                <a:latin typeface="Proxima Nova"/>
                <a:ea typeface="Proxima Nova"/>
                <a:cs typeface="Proxima Nova"/>
                <a:sym typeface="Proxima Nova"/>
              </a:rPr>
              <a:t>Mobile application focus</a:t>
            </a:r>
            <a:endParaRPr sz="800" b="1" i="0" u="none" strike="noStrike" cap="none">
              <a:solidFill>
                <a:srgbClr val="414042"/>
              </a:solidFill>
              <a:latin typeface="Proxima Nova"/>
              <a:ea typeface="Proxima Nova"/>
              <a:cs typeface="Proxima Nova"/>
              <a:sym typeface="Proxima Nova"/>
            </a:endParaRPr>
          </a:p>
        </p:txBody>
      </p:sp>
      <p:sp>
        <p:nvSpPr>
          <p:cNvPr id="1274" name="Google Shape;1274;p147"/>
          <p:cNvSpPr txBox="1"/>
          <p:nvPr/>
        </p:nvSpPr>
        <p:spPr>
          <a:xfrm>
            <a:off x="3876158" y="3036883"/>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414042"/>
                </a:solidFill>
                <a:latin typeface="Proxima Nova"/>
                <a:ea typeface="Proxima Nova"/>
                <a:cs typeface="Proxima Nova"/>
                <a:sym typeface="Proxima Nova"/>
              </a:rPr>
              <a:t>Decentralized identity</a:t>
            </a:r>
            <a:endParaRPr sz="800" b="1" i="0" u="none" strike="noStrike" cap="none">
              <a:solidFill>
                <a:srgbClr val="414042"/>
              </a:solidFill>
              <a:latin typeface="Proxima Nova"/>
              <a:ea typeface="Proxima Nova"/>
              <a:cs typeface="Proxima Nova"/>
              <a:sym typeface="Proxima Nova"/>
            </a:endParaRPr>
          </a:p>
        </p:txBody>
      </p:sp>
      <p:sp>
        <p:nvSpPr>
          <p:cNvPr id="1275" name="Google Shape;1275;p147"/>
          <p:cNvSpPr txBox="1"/>
          <p:nvPr/>
        </p:nvSpPr>
        <p:spPr>
          <a:xfrm>
            <a:off x="978143" y="3036883"/>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414042"/>
                </a:solidFill>
                <a:latin typeface="Proxima Nova"/>
                <a:ea typeface="Proxima Nova"/>
                <a:cs typeface="Proxima Nova"/>
                <a:sym typeface="Proxima Nova"/>
              </a:rPr>
              <a:t>Permissionable smart contract machine (EVM)</a:t>
            </a:r>
            <a:endParaRPr sz="800" b="1" i="0" u="none" strike="noStrike" cap="none">
              <a:solidFill>
                <a:srgbClr val="414042"/>
              </a:solidFill>
              <a:latin typeface="Proxima Nova"/>
              <a:ea typeface="Proxima Nova"/>
              <a:cs typeface="Proxima Nova"/>
              <a:sym typeface="Proxima Nova"/>
            </a:endParaRPr>
          </a:p>
        </p:txBody>
      </p:sp>
      <p:pic>
        <p:nvPicPr>
          <p:cNvPr id="1276" name="Google Shape;1276;p147"/>
          <p:cNvPicPr preferRelativeResize="0"/>
          <p:nvPr/>
        </p:nvPicPr>
        <p:blipFill rotWithShape="1">
          <a:blip r:embed="rId9">
            <a:alphaModFix/>
          </a:blip>
          <a:srcRect/>
          <a:stretch/>
        </p:blipFill>
        <p:spPr>
          <a:xfrm>
            <a:off x="2319763" y="3672173"/>
            <a:ext cx="1107597" cy="315410"/>
          </a:xfrm>
          <a:prstGeom prst="rect">
            <a:avLst/>
          </a:prstGeom>
          <a:noFill/>
          <a:ln>
            <a:noFill/>
          </a:ln>
        </p:spPr>
      </p:pic>
      <p:sp>
        <p:nvSpPr>
          <p:cNvPr id="1277" name="Google Shape;1277;p147"/>
          <p:cNvSpPr txBox="1"/>
          <p:nvPr/>
        </p:nvSpPr>
        <p:spPr>
          <a:xfrm>
            <a:off x="2215928" y="3987582"/>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414042"/>
                </a:solidFill>
                <a:latin typeface="Proxima Nova"/>
                <a:ea typeface="Proxima Nova"/>
                <a:cs typeface="Proxima Nova"/>
                <a:sym typeface="Proxima Nova"/>
              </a:rPr>
              <a:t>As-a-service deployment</a:t>
            </a:r>
            <a:endParaRPr sz="800" b="1" i="0" u="none" strike="noStrike" cap="none">
              <a:solidFill>
                <a:srgbClr val="414042"/>
              </a:solidFill>
              <a:latin typeface="Proxima Nova"/>
              <a:ea typeface="Proxima Nova"/>
              <a:cs typeface="Proxima Nova"/>
              <a:sym typeface="Proxima Nova"/>
            </a:endParaRPr>
          </a:p>
        </p:txBody>
      </p:sp>
      <p:pic>
        <p:nvPicPr>
          <p:cNvPr id="1278" name="Google Shape;1278;p147"/>
          <p:cNvPicPr preferRelativeResize="0"/>
          <p:nvPr/>
        </p:nvPicPr>
        <p:blipFill rotWithShape="1">
          <a:blip r:embed="rId10">
            <a:alphaModFix/>
          </a:blip>
          <a:srcRect/>
          <a:stretch/>
        </p:blipFill>
        <p:spPr>
          <a:xfrm>
            <a:off x="5401267" y="3672161"/>
            <a:ext cx="1402675" cy="315410"/>
          </a:xfrm>
          <a:prstGeom prst="rect">
            <a:avLst/>
          </a:prstGeom>
          <a:noFill/>
          <a:ln>
            <a:noFill/>
          </a:ln>
        </p:spPr>
      </p:pic>
      <p:sp>
        <p:nvSpPr>
          <p:cNvPr id="1279" name="Google Shape;1279;p147"/>
          <p:cNvSpPr txBox="1"/>
          <p:nvPr/>
        </p:nvSpPr>
        <p:spPr>
          <a:xfrm>
            <a:off x="5438648" y="3987582"/>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414042"/>
                </a:solidFill>
                <a:latin typeface="Proxima Nova"/>
                <a:ea typeface="Proxima Nova"/>
                <a:cs typeface="Proxima Nova"/>
                <a:sym typeface="Proxima Nova"/>
              </a:rPr>
              <a:t>View and explore data on the blockchain</a:t>
            </a:r>
            <a:endParaRPr sz="800" b="1" i="0" u="none" strike="noStrike" cap="none">
              <a:solidFill>
                <a:srgbClr val="414042"/>
              </a:solidFill>
              <a:latin typeface="Proxima Nova"/>
              <a:ea typeface="Proxima Nova"/>
              <a:cs typeface="Proxima Nova"/>
              <a:sym typeface="Proxima Nova"/>
            </a:endParaRPr>
          </a:p>
        </p:txBody>
      </p:sp>
      <p:pic>
        <p:nvPicPr>
          <p:cNvPr id="1280" name="Google Shape;1280;p147"/>
          <p:cNvPicPr preferRelativeResize="0"/>
          <p:nvPr/>
        </p:nvPicPr>
        <p:blipFill rotWithShape="1">
          <a:blip r:embed="rId11">
            <a:alphaModFix/>
          </a:blip>
          <a:srcRect/>
          <a:stretch/>
        </p:blipFill>
        <p:spPr>
          <a:xfrm>
            <a:off x="7067772" y="3672173"/>
            <a:ext cx="1092671" cy="315403"/>
          </a:xfrm>
          <a:prstGeom prst="rect">
            <a:avLst/>
          </a:prstGeom>
          <a:noFill/>
          <a:ln>
            <a:noFill/>
          </a:ln>
        </p:spPr>
      </p:pic>
      <p:sp>
        <p:nvSpPr>
          <p:cNvPr id="1281" name="Google Shape;1281;p147"/>
          <p:cNvSpPr txBox="1"/>
          <p:nvPr/>
        </p:nvSpPr>
        <p:spPr>
          <a:xfrm>
            <a:off x="6956480" y="3987582"/>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414042"/>
                </a:solidFill>
                <a:latin typeface="Proxima Nova"/>
                <a:ea typeface="Proxima Nova"/>
                <a:cs typeface="Proxima Nova"/>
                <a:sym typeface="Proxima Nova"/>
              </a:rPr>
              <a:t>Ledger interoperability</a:t>
            </a:r>
            <a:endParaRPr sz="800" b="1" i="0" u="none" strike="noStrike" cap="none">
              <a:solidFill>
                <a:srgbClr val="414042"/>
              </a:solidFill>
              <a:latin typeface="Proxima Nova"/>
              <a:ea typeface="Proxima Nova"/>
              <a:cs typeface="Proxima Nova"/>
              <a:sym typeface="Proxima Nova"/>
            </a:endParaRPr>
          </a:p>
        </p:txBody>
      </p:sp>
      <p:sp>
        <p:nvSpPr>
          <p:cNvPr id="1282" name="Google Shape;1282;p147"/>
          <p:cNvSpPr txBox="1"/>
          <p:nvPr/>
        </p:nvSpPr>
        <p:spPr>
          <a:xfrm>
            <a:off x="888597" y="3987582"/>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414042"/>
                </a:solidFill>
                <a:latin typeface="Proxima Nova"/>
                <a:ea typeface="Proxima Nova"/>
                <a:cs typeface="Proxima Nova"/>
                <a:sym typeface="Proxima Nova"/>
              </a:rPr>
              <a:t>Blockchain framework benchmark platform</a:t>
            </a:r>
            <a:endParaRPr sz="800" b="1" i="0" u="none" strike="noStrike" cap="none">
              <a:solidFill>
                <a:srgbClr val="414042"/>
              </a:solidFill>
              <a:latin typeface="Proxima Nova"/>
              <a:ea typeface="Proxima Nova"/>
              <a:cs typeface="Proxima Nova"/>
              <a:sym typeface="Proxima Nova"/>
            </a:endParaRPr>
          </a:p>
        </p:txBody>
      </p:sp>
      <p:sp>
        <p:nvSpPr>
          <p:cNvPr id="1283" name="Google Shape;1283;p147"/>
          <p:cNvSpPr txBox="1"/>
          <p:nvPr/>
        </p:nvSpPr>
        <p:spPr>
          <a:xfrm>
            <a:off x="3647050" y="3987582"/>
            <a:ext cx="15891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414042"/>
                </a:solidFill>
                <a:latin typeface="Proxima Nova"/>
                <a:ea typeface="Proxima Nova"/>
                <a:cs typeface="Proxima Nova"/>
                <a:sym typeface="Proxima Nova"/>
              </a:rPr>
              <a:t>Model and build </a:t>
            </a:r>
            <a:br>
              <a:rPr lang="en-US" sz="800" b="1" i="0" u="none" strike="noStrike" cap="none">
                <a:solidFill>
                  <a:srgbClr val="414042"/>
                </a:solidFill>
                <a:latin typeface="Proxima Nova"/>
                <a:ea typeface="Proxima Nova"/>
                <a:cs typeface="Proxima Nova"/>
                <a:sym typeface="Proxima Nova"/>
              </a:rPr>
            </a:br>
            <a:r>
              <a:rPr lang="en-US" sz="800" b="1" i="0" u="none" strike="noStrike" cap="none">
                <a:solidFill>
                  <a:srgbClr val="414042"/>
                </a:solidFill>
                <a:latin typeface="Proxima Nova"/>
                <a:ea typeface="Proxima Nova"/>
                <a:cs typeface="Proxima Nova"/>
                <a:sym typeface="Proxima Nova"/>
              </a:rPr>
              <a:t>blockchain networks</a:t>
            </a:r>
            <a:endParaRPr sz="800" b="1" i="0" u="none" strike="noStrike" cap="none">
              <a:solidFill>
                <a:srgbClr val="414042"/>
              </a:solidFill>
              <a:latin typeface="Proxima Nova"/>
              <a:ea typeface="Proxima Nova"/>
              <a:cs typeface="Proxima Nova"/>
              <a:sym typeface="Proxima Nova"/>
            </a:endParaRPr>
          </a:p>
        </p:txBody>
      </p:sp>
      <p:pic>
        <p:nvPicPr>
          <p:cNvPr id="1284" name="Google Shape;1284;p147"/>
          <p:cNvPicPr preferRelativeResize="0"/>
          <p:nvPr/>
        </p:nvPicPr>
        <p:blipFill rotWithShape="1">
          <a:blip r:embed="rId12">
            <a:alphaModFix/>
          </a:blip>
          <a:srcRect/>
          <a:stretch/>
        </p:blipFill>
        <p:spPr>
          <a:xfrm>
            <a:off x="3651166" y="3663694"/>
            <a:ext cx="1476963" cy="315409"/>
          </a:xfrm>
          <a:prstGeom prst="rect">
            <a:avLst/>
          </a:prstGeom>
          <a:noFill/>
          <a:ln>
            <a:noFill/>
          </a:ln>
        </p:spPr>
      </p:pic>
      <p:sp>
        <p:nvSpPr>
          <p:cNvPr id="1285" name="Google Shape;1285;p147"/>
          <p:cNvSpPr txBox="1"/>
          <p:nvPr/>
        </p:nvSpPr>
        <p:spPr>
          <a:xfrm>
            <a:off x="3933484" y="3425717"/>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FFFFFF"/>
                </a:solidFill>
                <a:latin typeface="Proxima Nova"/>
                <a:ea typeface="Proxima Nova"/>
                <a:cs typeface="Proxima Nova"/>
                <a:sym typeface="Proxima Nova"/>
              </a:rPr>
              <a:t>Tools</a:t>
            </a:r>
            <a:endParaRPr sz="800" b="1" i="0" u="none" strike="noStrike" cap="none">
              <a:solidFill>
                <a:srgbClr val="FFFFFF"/>
              </a:solidFill>
              <a:latin typeface="Proxima Nova"/>
              <a:ea typeface="Proxima Nova"/>
              <a:cs typeface="Proxima Nova"/>
              <a:sym typeface="Proxima Nova"/>
            </a:endParaRPr>
          </a:p>
        </p:txBody>
      </p:sp>
      <p:pic>
        <p:nvPicPr>
          <p:cNvPr id="1286" name="Google Shape;1286;p147"/>
          <p:cNvPicPr preferRelativeResize="0"/>
          <p:nvPr/>
        </p:nvPicPr>
        <p:blipFill rotWithShape="1">
          <a:blip r:embed="rId13">
            <a:alphaModFix/>
          </a:blip>
          <a:srcRect t="699" b="-6642"/>
          <a:stretch/>
        </p:blipFill>
        <p:spPr>
          <a:xfrm>
            <a:off x="992430" y="3672173"/>
            <a:ext cx="1107607" cy="338859"/>
          </a:xfrm>
          <a:prstGeom prst="rect">
            <a:avLst/>
          </a:prstGeom>
          <a:noFill/>
          <a:ln>
            <a:noFill/>
          </a:ln>
        </p:spPr>
      </p:pic>
      <p:pic>
        <p:nvPicPr>
          <p:cNvPr id="1287" name="Google Shape;1287;p147"/>
          <p:cNvPicPr preferRelativeResize="0"/>
          <p:nvPr/>
        </p:nvPicPr>
        <p:blipFill rotWithShape="1">
          <a:blip r:embed="rId14">
            <a:alphaModFix/>
          </a:blip>
          <a:srcRect l="-1366" r="-1345"/>
          <a:stretch/>
        </p:blipFill>
        <p:spPr>
          <a:xfrm>
            <a:off x="978144" y="2711930"/>
            <a:ext cx="1315248" cy="338859"/>
          </a:xfrm>
          <a:prstGeom prst="rect">
            <a:avLst/>
          </a:prstGeom>
          <a:noFill/>
          <a:ln>
            <a:noFill/>
          </a:ln>
        </p:spPr>
      </p:pic>
      <p:pic>
        <p:nvPicPr>
          <p:cNvPr id="1288" name="Google Shape;1288;p147"/>
          <p:cNvPicPr preferRelativeResize="0"/>
          <p:nvPr/>
        </p:nvPicPr>
        <p:blipFill rotWithShape="1">
          <a:blip r:embed="rId15">
            <a:alphaModFix/>
          </a:blip>
          <a:srcRect l="11372" t="26612" r="16100" b="28861"/>
          <a:stretch/>
        </p:blipFill>
        <p:spPr>
          <a:xfrm>
            <a:off x="6407159" y="1273718"/>
            <a:ext cx="1171124" cy="383100"/>
          </a:xfrm>
          <a:prstGeom prst="rect">
            <a:avLst/>
          </a:prstGeom>
          <a:noFill/>
          <a:ln>
            <a:noFill/>
          </a:ln>
        </p:spPr>
      </p:pic>
      <p:pic>
        <p:nvPicPr>
          <p:cNvPr id="1289" name="Google Shape;1289;p147"/>
          <p:cNvPicPr preferRelativeResize="0"/>
          <p:nvPr/>
        </p:nvPicPr>
        <p:blipFill rotWithShape="1">
          <a:blip r:embed="rId16">
            <a:alphaModFix/>
          </a:blip>
          <a:srcRect/>
          <a:stretch/>
        </p:blipFill>
        <p:spPr>
          <a:xfrm>
            <a:off x="7695970" y="1273704"/>
            <a:ext cx="785400" cy="383100"/>
          </a:xfrm>
          <a:prstGeom prst="rect">
            <a:avLst/>
          </a:prstGeom>
          <a:noFill/>
          <a:ln>
            <a:noFill/>
          </a:ln>
        </p:spPr>
      </p:pic>
      <p:pic>
        <p:nvPicPr>
          <p:cNvPr id="1290" name="Google Shape;1290;p147"/>
          <p:cNvPicPr preferRelativeResize="0"/>
          <p:nvPr/>
        </p:nvPicPr>
        <p:blipFill rotWithShape="1">
          <a:blip r:embed="rId17">
            <a:alphaModFix/>
          </a:blip>
          <a:srcRect/>
          <a:stretch/>
        </p:blipFill>
        <p:spPr>
          <a:xfrm>
            <a:off x="1693473" y="1225974"/>
            <a:ext cx="1001700" cy="453900"/>
          </a:xfrm>
          <a:prstGeom prst="rect">
            <a:avLst/>
          </a:prstGeom>
          <a:noFill/>
          <a:ln>
            <a:noFill/>
          </a:ln>
        </p:spPr>
      </p:pic>
      <p:pic>
        <p:nvPicPr>
          <p:cNvPr id="1291" name="Google Shape;1291;p147"/>
          <p:cNvPicPr preferRelativeResize="0"/>
          <p:nvPr/>
        </p:nvPicPr>
        <p:blipFill rotWithShape="1">
          <a:blip r:embed="rId18">
            <a:alphaModFix/>
          </a:blip>
          <a:srcRect/>
          <a:stretch/>
        </p:blipFill>
        <p:spPr>
          <a:xfrm>
            <a:off x="796334" y="1250717"/>
            <a:ext cx="643699" cy="429119"/>
          </a:xfrm>
          <a:prstGeom prst="rect">
            <a:avLst/>
          </a:prstGeom>
          <a:noFill/>
          <a:ln>
            <a:noFill/>
          </a:ln>
        </p:spPr>
      </p:pic>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matchingName="Questions Slide">
  <p:cSld name="Questions Slide">
    <p:spTree>
      <p:nvGrpSpPr>
        <p:cNvPr id="1" name="Shape 1292"/>
        <p:cNvGrpSpPr/>
        <p:nvPr/>
      </p:nvGrpSpPr>
      <p:grpSpPr>
        <a:xfrm>
          <a:off x="0" y="0"/>
          <a:ext cx="0" cy="0"/>
          <a:chOff x="0" y="0"/>
          <a:chExt cx="0" cy="0"/>
        </a:xfrm>
      </p:grpSpPr>
      <p:sp>
        <p:nvSpPr>
          <p:cNvPr id="1293" name="Google Shape;1293;p148"/>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294" name="Google Shape;1294;p148"/>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295" name="Google Shape;1295;p148"/>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1296" name="Google Shape;1296;p148"/>
          <p:cNvPicPr preferRelativeResize="0"/>
          <p:nvPr/>
        </p:nvPicPr>
        <p:blipFill rotWithShape="1">
          <a:blip r:embed="rId2">
            <a:alphaModFix/>
          </a:blip>
          <a:srcRect/>
          <a:stretch/>
        </p:blipFill>
        <p:spPr>
          <a:xfrm>
            <a:off x="0" y="0"/>
            <a:ext cx="9144002" cy="5143501"/>
          </a:xfrm>
          <a:prstGeom prst="rect">
            <a:avLst/>
          </a:prstGeom>
          <a:noFill/>
          <a:ln>
            <a:noFill/>
          </a:ln>
        </p:spPr>
      </p:pic>
      <p:sp>
        <p:nvSpPr>
          <p:cNvPr id="1297" name="Google Shape;1297;p148"/>
          <p:cNvSpPr txBox="1">
            <a:spLocks noGrp="1"/>
          </p:cNvSpPr>
          <p:nvPr>
            <p:ph type="body" idx="1"/>
          </p:nvPr>
        </p:nvSpPr>
        <p:spPr>
          <a:xfrm>
            <a:off x="755650" y="1899176"/>
            <a:ext cx="7632600" cy="6255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chemeClr val="lt1"/>
              </a:buClr>
              <a:buSzPts val="4800"/>
              <a:buFont typeface="Arial"/>
              <a:buNone/>
              <a:defRPr sz="4800" b="1" i="0" u="none" strike="noStrike" cap="none">
                <a:solidFill>
                  <a:schemeClr val="lt1"/>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98" name="Google Shape;1298;p148"/>
          <p:cNvSpPr txBox="1">
            <a:spLocks noGrp="1"/>
          </p:cNvSpPr>
          <p:nvPr>
            <p:ph type="body" idx="2"/>
          </p:nvPr>
        </p:nvSpPr>
        <p:spPr>
          <a:xfrm>
            <a:off x="755650" y="2650515"/>
            <a:ext cx="7632600" cy="9840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matchingName="Basic Content Slide" type="obj">
  <p:cSld name="OBJECT">
    <p:spTree>
      <p:nvGrpSpPr>
        <p:cNvPr id="1" name="Shape 1299"/>
        <p:cNvGrpSpPr/>
        <p:nvPr/>
      </p:nvGrpSpPr>
      <p:grpSpPr>
        <a:xfrm>
          <a:off x="0" y="0"/>
          <a:ext cx="0" cy="0"/>
          <a:chOff x="0" y="0"/>
          <a:chExt cx="0" cy="0"/>
        </a:xfrm>
      </p:grpSpPr>
      <p:sp>
        <p:nvSpPr>
          <p:cNvPr id="1300" name="Google Shape;1300;p149"/>
          <p:cNvSpPr txBox="1">
            <a:spLocks noGrp="1"/>
          </p:cNvSpPr>
          <p:nvPr>
            <p:ph type="title"/>
          </p:nvPr>
        </p:nvSpPr>
        <p:spPr>
          <a:xfrm>
            <a:off x="755650" y="712802"/>
            <a:ext cx="78867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301" name="Google Shape;1301;p149"/>
          <p:cNvSpPr txBox="1">
            <a:spLocks noGrp="1"/>
          </p:cNvSpPr>
          <p:nvPr>
            <p:ph type="body" idx="1"/>
          </p:nvPr>
        </p:nvSpPr>
        <p:spPr>
          <a:xfrm>
            <a:off x="755650" y="1203325"/>
            <a:ext cx="7809000" cy="3205200"/>
          </a:xfrm>
          <a:prstGeom prst="rect">
            <a:avLst/>
          </a:prstGeom>
          <a:noFill/>
          <a:ln>
            <a:noFill/>
          </a:ln>
        </p:spPr>
        <p:txBody>
          <a:bodyPr spcFirstLastPara="1" wrap="square" lIns="0" tIns="0" rIns="0" bIns="0" anchor="ctr" anchorCtr="0">
            <a:noAutofit/>
          </a:bodyPr>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02" name="Google Shape;1302;p149"/>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303" name="Google Shape;1303;p149"/>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304" name="Google Shape;1304;p149"/>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matchingName="2-Column Content Slide" type="twoObj">
  <p:cSld name="TWO_OBJECTS">
    <p:spTree>
      <p:nvGrpSpPr>
        <p:cNvPr id="1" name="Shape 1305"/>
        <p:cNvGrpSpPr/>
        <p:nvPr/>
      </p:nvGrpSpPr>
      <p:grpSpPr>
        <a:xfrm>
          <a:off x="0" y="0"/>
          <a:ext cx="0" cy="0"/>
          <a:chOff x="0" y="0"/>
          <a:chExt cx="0" cy="0"/>
        </a:xfrm>
      </p:grpSpPr>
      <p:sp>
        <p:nvSpPr>
          <p:cNvPr id="1306" name="Google Shape;1306;p150"/>
          <p:cNvSpPr txBox="1">
            <a:spLocks noGrp="1"/>
          </p:cNvSpPr>
          <p:nvPr>
            <p:ph type="title"/>
          </p:nvPr>
        </p:nvSpPr>
        <p:spPr>
          <a:xfrm>
            <a:off x="755650" y="712788"/>
            <a:ext cx="78867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307" name="Google Shape;1307;p150"/>
          <p:cNvSpPr txBox="1">
            <a:spLocks noGrp="1"/>
          </p:cNvSpPr>
          <p:nvPr>
            <p:ph type="body" idx="1"/>
          </p:nvPr>
        </p:nvSpPr>
        <p:spPr>
          <a:xfrm>
            <a:off x="755651" y="1203325"/>
            <a:ext cx="3587700" cy="3220500"/>
          </a:xfrm>
          <a:prstGeom prst="rect">
            <a:avLst/>
          </a:prstGeom>
          <a:noFill/>
          <a:ln>
            <a:noFill/>
          </a:ln>
        </p:spPr>
        <p:txBody>
          <a:bodyPr spcFirstLastPara="1" wrap="square" lIns="0" tIns="0" rIns="0" bIns="0" anchor="ctr" anchorCtr="0">
            <a:noAutofit/>
          </a:bodyPr>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08" name="Google Shape;1308;p150"/>
          <p:cNvSpPr txBox="1">
            <a:spLocks noGrp="1"/>
          </p:cNvSpPr>
          <p:nvPr>
            <p:ph type="body" idx="2"/>
          </p:nvPr>
        </p:nvSpPr>
        <p:spPr>
          <a:xfrm>
            <a:off x="4740964" y="1203325"/>
            <a:ext cx="3647400" cy="3220500"/>
          </a:xfrm>
          <a:prstGeom prst="rect">
            <a:avLst/>
          </a:prstGeom>
          <a:noFill/>
          <a:ln>
            <a:noFill/>
          </a:ln>
        </p:spPr>
        <p:txBody>
          <a:bodyPr spcFirstLastPara="1" wrap="square" lIns="0" tIns="0" rIns="0" bIns="0" anchor="ctr" anchorCtr="0">
            <a:noAutofit/>
          </a:bodyPr>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09" name="Google Shape;1309;p150"/>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310" name="Google Shape;1310;p150"/>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311" name="Google Shape;1311;p150"/>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matchingName="2-Column Content w/Subheads">
  <p:cSld name="2-Column Content w/Subheads">
    <p:spTree>
      <p:nvGrpSpPr>
        <p:cNvPr id="1" name="Shape 1312"/>
        <p:cNvGrpSpPr/>
        <p:nvPr/>
      </p:nvGrpSpPr>
      <p:grpSpPr>
        <a:xfrm>
          <a:off x="0" y="0"/>
          <a:ext cx="0" cy="0"/>
          <a:chOff x="0" y="0"/>
          <a:chExt cx="0" cy="0"/>
        </a:xfrm>
      </p:grpSpPr>
      <p:sp>
        <p:nvSpPr>
          <p:cNvPr id="1313" name="Google Shape;1313;p151"/>
          <p:cNvSpPr txBox="1">
            <a:spLocks noGrp="1"/>
          </p:cNvSpPr>
          <p:nvPr>
            <p:ph type="body" idx="1"/>
          </p:nvPr>
        </p:nvSpPr>
        <p:spPr>
          <a:xfrm>
            <a:off x="755650" y="1203325"/>
            <a:ext cx="3615300" cy="619200"/>
          </a:xfrm>
          <a:prstGeom prst="rect">
            <a:avLst/>
          </a:prstGeom>
          <a:noFill/>
          <a:ln>
            <a:noFill/>
          </a:ln>
        </p:spPr>
        <p:txBody>
          <a:bodyPr spcFirstLastPara="1" wrap="square" lIns="0" tIns="0" rIns="0" bIns="0" anchor="b" anchorCtr="0">
            <a:noAutofit/>
          </a:bodyPr>
          <a:lstStyle>
            <a:lvl1pPr marL="457200" marR="0" lvl="0" indent="-228600" algn="l" rtl="0">
              <a:lnSpc>
                <a:spcPct val="90000"/>
              </a:lnSpc>
              <a:spcBef>
                <a:spcPts val="1000"/>
              </a:spcBef>
              <a:spcAft>
                <a:spcPts val="0"/>
              </a:spcAft>
              <a:buClr>
                <a:srgbClr val="414042"/>
              </a:buClr>
              <a:buSzPts val="1800"/>
              <a:buFont typeface="Arial"/>
              <a:buNone/>
              <a:defRPr sz="1800" b="1" i="0" u="none" strike="noStrike" cap="none">
                <a:solidFill>
                  <a:srgbClr val="414042"/>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2000"/>
              <a:buFont typeface="Arial"/>
              <a:buNone/>
              <a:defRPr sz="2000" b="1"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1"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600"/>
              <a:buFont typeface="Arial"/>
              <a:buNone/>
              <a:defRPr sz="1600" b="1"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600"/>
              <a:buFont typeface="Arial"/>
              <a:buNone/>
              <a:defRPr sz="1600" b="1" i="0" u="none" strike="noStrike" cap="none">
                <a:solidFill>
                  <a:srgbClr val="414042"/>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1314" name="Google Shape;1314;p151"/>
          <p:cNvSpPr txBox="1">
            <a:spLocks noGrp="1"/>
          </p:cNvSpPr>
          <p:nvPr>
            <p:ph type="body" idx="2"/>
          </p:nvPr>
        </p:nvSpPr>
        <p:spPr>
          <a:xfrm>
            <a:off x="755650" y="1822449"/>
            <a:ext cx="3615300" cy="2601300"/>
          </a:xfrm>
          <a:prstGeom prst="rect">
            <a:avLst/>
          </a:prstGeom>
          <a:noFill/>
          <a:ln>
            <a:noFill/>
          </a:ln>
        </p:spPr>
        <p:txBody>
          <a:bodyPr spcFirstLastPara="1" wrap="square" lIns="0" tIns="0" rIns="0" bIns="0" anchor="t" anchorCtr="0">
            <a:noAutofit/>
          </a:bodyPr>
          <a:lstStyle>
            <a:lvl1pPr marL="457200" marR="0" lvl="0" indent="-317500" algn="l" rtl="0">
              <a:lnSpc>
                <a:spcPct val="90000"/>
              </a:lnSpc>
              <a:spcBef>
                <a:spcPts val="10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1pPr>
            <a:lvl2pPr marL="914400" marR="0" lvl="1"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2pPr>
            <a:lvl3pPr marL="1371600" marR="0" lvl="2"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3pPr>
            <a:lvl4pPr marL="1828800" marR="0" lvl="3"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4pPr>
            <a:lvl5pPr marL="2286000" marR="0" lvl="4"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15" name="Google Shape;1315;p151"/>
          <p:cNvSpPr txBox="1">
            <a:spLocks noGrp="1"/>
          </p:cNvSpPr>
          <p:nvPr>
            <p:ph type="body" idx="3"/>
          </p:nvPr>
        </p:nvSpPr>
        <p:spPr>
          <a:xfrm>
            <a:off x="4755180" y="1203325"/>
            <a:ext cx="3633300" cy="619200"/>
          </a:xfrm>
          <a:prstGeom prst="rect">
            <a:avLst/>
          </a:prstGeom>
          <a:noFill/>
          <a:ln>
            <a:noFill/>
          </a:ln>
        </p:spPr>
        <p:txBody>
          <a:bodyPr spcFirstLastPara="1" wrap="square" lIns="0" tIns="0" rIns="0" bIns="0" anchor="b" anchorCtr="0">
            <a:noAutofit/>
          </a:bodyPr>
          <a:lstStyle>
            <a:lvl1pPr marL="457200" marR="0" lvl="0" indent="-228600" algn="l" rtl="0">
              <a:lnSpc>
                <a:spcPct val="90000"/>
              </a:lnSpc>
              <a:spcBef>
                <a:spcPts val="1000"/>
              </a:spcBef>
              <a:spcAft>
                <a:spcPts val="0"/>
              </a:spcAft>
              <a:buClr>
                <a:srgbClr val="414042"/>
              </a:buClr>
              <a:buSzPts val="1800"/>
              <a:buFont typeface="Arial"/>
              <a:buNone/>
              <a:defRPr sz="1800" b="1" i="0" u="none" strike="noStrike" cap="none">
                <a:solidFill>
                  <a:srgbClr val="414042"/>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2000"/>
              <a:buFont typeface="Arial"/>
              <a:buNone/>
              <a:defRPr sz="2000" b="1"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1"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600"/>
              <a:buFont typeface="Arial"/>
              <a:buNone/>
              <a:defRPr sz="1600" b="1"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600"/>
              <a:buFont typeface="Arial"/>
              <a:buNone/>
              <a:defRPr sz="1600" b="1" i="0" u="none" strike="noStrike" cap="none">
                <a:solidFill>
                  <a:srgbClr val="414042"/>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1316" name="Google Shape;1316;p151"/>
          <p:cNvSpPr txBox="1">
            <a:spLocks noGrp="1"/>
          </p:cNvSpPr>
          <p:nvPr>
            <p:ph type="body" idx="4"/>
          </p:nvPr>
        </p:nvSpPr>
        <p:spPr>
          <a:xfrm>
            <a:off x="4755180" y="1822449"/>
            <a:ext cx="3633300" cy="2601300"/>
          </a:xfrm>
          <a:prstGeom prst="rect">
            <a:avLst/>
          </a:prstGeom>
          <a:noFill/>
          <a:ln>
            <a:noFill/>
          </a:ln>
        </p:spPr>
        <p:txBody>
          <a:bodyPr spcFirstLastPara="1" wrap="square" lIns="0" tIns="0" rIns="0" bIns="0" anchor="t" anchorCtr="0">
            <a:noAutofit/>
          </a:bodyPr>
          <a:lstStyle>
            <a:lvl1pPr marL="457200" marR="0" lvl="0" indent="-317500" algn="l" rtl="0">
              <a:lnSpc>
                <a:spcPct val="90000"/>
              </a:lnSpc>
              <a:spcBef>
                <a:spcPts val="10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1pPr>
            <a:lvl2pPr marL="914400" marR="0" lvl="1"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2pPr>
            <a:lvl3pPr marL="1371600" marR="0" lvl="2"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3pPr>
            <a:lvl4pPr marL="1828800" marR="0" lvl="3"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4pPr>
            <a:lvl5pPr marL="2286000" marR="0" lvl="4"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17" name="Google Shape;1317;p151"/>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318" name="Google Shape;1318;p151"/>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319" name="Google Shape;1319;p151"/>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320" name="Google Shape;1320;p151"/>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ropdown Slide w/ Icons">
  <p:cSld name="Dropdown Slide w/ Icons">
    <p:spTree>
      <p:nvGrpSpPr>
        <p:cNvPr id="1" name="Shape 139"/>
        <p:cNvGrpSpPr/>
        <p:nvPr/>
      </p:nvGrpSpPr>
      <p:grpSpPr>
        <a:xfrm>
          <a:off x="0" y="0"/>
          <a:ext cx="0" cy="0"/>
          <a:chOff x="0" y="0"/>
          <a:chExt cx="0" cy="0"/>
        </a:xfrm>
      </p:grpSpPr>
      <p:sp>
        <p:nvSpPr>
          <p:cNvPr id="140" name="Google Shape;140;p12"/>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1" name="Google Shape;141;p12"/>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2" name="Google Shape;142;p12"/>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43" name="Google Shape;143;p12"/>
          <p:cNvSpPr>
            <a:spLocks noGrp="1"/>
          </p:cNvSpPr>
          <p:nvPr>
            <p:ph type="pic" idx="2"/>
          </p:nvPr>
        </p:nvSpPr>
        <p:spPr>
          <a:xfrm>
            <a:off x="1625796"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4" name="Google Shape;144;p12"/>
          <p:cNvSpPr>
            <a:spLocks noGrp="1"/>
          </p:cNvSpPr>
          <p:nvPr>
            <p:ph type="pic" idx="3"/>
          </p:nvPr>
        </p:nvSpPr>
        <p:spPr>
          <a:xfrm>
            <a:off x="6819703"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5" name="Google Shape;145;p12"/>
          <p:cNvSpPr txBox="1">
            <a:spLocks noGrp="1"/>
          </p:cNvSpPr>
          <p:nvPr>
            <p:ph type="body" idx="1"/>
          </p:nvPr>
        </p:nvSpPr>
        <p:spPr>
          <a:xfrm>
            <a:off x="755650" y="3916546"/>
            <a:ext cx="2355900" cy="4920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6" name="Google Shape;146;p12"/>
          <p:cNvSpPr>
            <a:spLocks noGrp="1"/>
          </p:cNvSpPr>
          <p:nvPr>
            <p:ph type="pic" idx="4"/>
          </p:nvPr>
        </p:nvSpPr>
        <p:spPr>
          <a:xfrm>
            <a:off x="4222750"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7" name="Google Shape;147;p12"/>
          <p:cNvSpPr txBox="1">
            <a:spLocks noGrp="1"/>
          </p:cNvSpPr>
          <p:nvPr>
            <p:ph type="body" idx="5"/>
          </p:nvPr>
        </p:nvSpPr>
        <p:spPr>
          <a:xfrm>
            <a:off x="6032309" y="3916546"/>
            <a:ext cx="2355900" cy="4920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8" name="Google Shape;148;p12"/>
          <p:cNvSpPr txBox="1">
            <a:spLocks noGrp="1"/>
          </p:cNvSpPr>
          <p:nvPr>
            <p:ph type="body" idx="6"/>
          </p:nvPr>
        </p:nvSpPr>
        <p:spPr>
          <a:xfrm>
            <a:off x="3395969" y="3916546"/>
            <a:ext cx="2355900" cy="4920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9" name="Google Shape;149;p12"/>
          <p:cNvSpPr txBox="1">
            <a:spLocks noGrp="1"/>
          </p:cNvSpPr>
          <p:nvPr>
            <p:ph type="body" idx="7"/>
          </p:nvPr>
        </p:nvSpPr>
        <p:spPr>
          <a:xfrm>
            <a:off x="755650" y="2042272"/>
            <a:ext cx="7632600" cy="8373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400"/>
              <a:buFont typeface="Arial"/>
              <a:buNone/>
              <a:defRPr sz="2400" b="0" i="0" u="none" strike="noStrike" cap="none">
                <a:solidFill>
                  <a:srgbClr val="414042"/>
                </a:solidFill>
                <a:latin typeface="Arial"/>
                <a:ea typeface="Arial"/>
                <a:cs typeface="Arial"/>
                <a:sym typeface="Arial"/>
              </a:defRPr>
            </a:lvl1pPr>
            <a:lvl2pPr marL="914400" marR="0" lvl="1" indent="-381000" algn="l" rtl="0">
              <a:lnSpc>
                <a:spcPct val="90000"/>
              </a:lnSpc>
              <a:spcBef>
                <a:spcPts val="500"/>
              </a:spcBef>
              <a:spcAft>
                <a:spcPts val="0"/>
              </a:spcAft>
              <a:buClr>
                <a:srgbClr val="414042"/>
              </a:buClr>
              <a:buSzPts val="2400"/>
              <a:buFont typeface="Arial"/>
              <a:buChar char="•"/>
              <a:defRPr sz="2400" b="0" i="0" u="none" strike="noStrike" cap="none">
                <a:solidFill>
                  <a:srgbClr val="414042"/>
                </a:solidFill>
                <a:latin typeface="Arial"/>
                <a:ea typeface="Arial"/>
                <a:cs typeface="Arial"/>
                <a:sym typeface="Arial"/>
              </a:defRPr>
            </a:lvl2pPr>
            <a:lvl3pPr marL="1371600" marR="0" lvl="2" indent="-381000" algn="l" rtl="0">
              <a:lnSpc>
                <a:spcPct val="90000"/>
              </a:lnSpc>
              <a:spcBef>
                <a:spcPts val="500"/>
              </a:spcBef>
              <a:spcAft>
                <a:spcPts val="0"/>
              </a:spcAft>
              <a:buClr>
                <a:srgbClr val="414042"/>
              </a:buClr>
              <a:buSzPts val="2400"/>
              <a:buFont typeface="Arial"/>
              <a:buChar char="•"/>
              <a:defRPr sz="2400" b="0" i="0" u="none" strike="noStrike" cap="none">
                <a:solidFill>
                  <a:srgbClr val="414042"/>
                </a:solidFill>
                <a:latin typeface="Arial"/>
                <a:ea typeface="Arial"/>
                <a:cs typeface="Arial"/>
                <a:sym typeface="Arial"/>
              </a:defRPr>
            </a:lvl3pPr>
            <a:lvl4pPr marL="1828800" marR="0" lvl="3" indent="-381000" algn="l" rtl="0">
              <a:lnSpc>
                <a:spcPct val="90000"/>
              </a:lnSpc>
              <a:spcBef>
                <a:spcPts val="500"/>
              </a:spcBef>
              <a:spcAft>
                <a:spcPts val="0"/>
              </a:spcAft>
              <a:buClr>
                <a:srgbClr val="414042"/>
              </a:buClr>
              <a:buSzPts val="2400"/>
              <a:buFont typeface="Arial"/>
              <a:buChar char="•"/>
              <a:defRPr sz="2400" b="0" i="0" u="none" strike="noStrike" cap="none">
                <a:solidFill>
                  <a:srgbClr val="414042"/>
                </a:solidFill>
                <a:latin typeface="Arial"/>
                <a:ea typeface="Arial"/>
                <a:cs typeface="Arial"/>
                <a:sym typeface="Arial"/>
              </a:defRPr>
            </a:lvl4pPr>
            <a:lvl5pPr marL="2286000" marR="0" lvl="4" indent="-381000" algn="l" rtl="0">
              <a:lnSpc>
                <a:spcPct val="90000"/>
              </a:lnSpc>
              <a:spcBef>
                <a:spcPts val="500"/>
              </a:spcBef>
              <a:spcAft>
                <a:spcPts val="0"/>
              </a:spcAft>
              <a:buClr>
                <a:srgbClr val="414042"/>
              </a:buClr>
              <a:buSzPts val="24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0" name="Google Shape;150;p12"/>
          <p:cNvSpPr>
            <a:spLocks noGrp="1"/>
          </p:cNvSpPr>
          <p:nvPr>
            <p:ph type="pic" idx="8"/>
          </p:nvPr>
        </p:nvSpPr>
        <p:spPr>
          <a:xfrm>
            <a:off x="4010025" y="0"/>
            <a:ext cx="1124100" cy="18606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matchingName="Header Only Slide" type="titleOnly">
  <p:cSld name="TITLE_ONLY">
    <p:spTree>
      <p:nvGrpSpPr>
        <p:cNvPr id="1" name="Shape 1321"/>
        <p:cNvGrpSpPr/>
        <p:nvPr/>
      </p:nvGrpSpPr>
      <p:grpSpPr>
        <a:xfrm>
          <a:off x="0" y="0"/>
          <a:ext cx="0" cy="0"/>
          <a:chOff x="0" y="0"/>
          <a:chExt cx="0" cy="0"/>
        </a:xfrm>
      </p:grpSpPr>
      <p:sp>
        <p:nvSpPr>
          <p:cNvPr id="1322" name="Google Shape;1322;p152"/>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323" name="Google Shape;1323;p152"/>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324" name="Google Shape;1324;p152"/>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325" name="Google Shape;1325;p152"/>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matchingName="Text Half Width">
  <p:cSld name="Text Half Width">
    <p:spTree>
      <p:nvGrpSpPr>
        <p:cNvPr id="1" name="Shape 1326"/>
        <p:cNvGrpSpPr/>
        <p:nvPr/>
      </p:nvGrpSpPr>
      <p:grpSpPr>
        <a:xfrm>
          <a:off x="0" y="0"/>
          <a:ext cx="0" cy="0"/>
          <a:chOff x="0" y="0"/>
          <a:chExt cx="0" cy="0"/>
        </a:xfrm>
      </p:grpSpPr>
      <p:sp>
        <p:nvSpPr>
          <p:cNvPr id="1327" name="Google Shape;1327;p153"/>
          <p:cNvSpPr txBox="1">
            <a:spLocks noGrp="1"/>
          </p:cNvSpPr>
          <p:nvPr>
            <p:ph type="title"/>
          </p:nvPr>
        </p:nvSpPr>
        <p:spPr>
          <a:xfrm>
            <a:off x="468630" y="273844"/>
            <a:ext cx="8046600" cy="70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168FDF"/>
              </a:buClr>
              <a:buSzPts val="2700"/>
              <a:buFont typeface="Gill Sans"/>
              <a:buNone/>
              <a:defRPr sz="2700" b="0" i="0" u="none" strike="noStrike" cap="none">
                <a:solidFill>
                  <a:srgbClr val="168FDF"/>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328" name="Google Shape;1328;p153"/>
          <p:cNvSpPr txBox="1">
            <a:spLocks noGrp="1"/>
          </p:cNvSpPr>
          <p:nvPr>
            <p:ph type="body" idx="1"/>
          </p:nvPr>
        </p:nvSpPr>
        <p:spPr>
          <a:xfrm>
            <a:off x="468630" y="1001316"/>
            <a:ext cx="3951000" cy="3263400"/>
          </a:xfrm>
          <a:prstGeom prst="rect">
            <a:avLst/>
          </a:prstGeom>
          <a:noFill/>
          <a:ln>
            <a:noFill/>
          </a:ln>
        </p:spPr>
        <p:txBody>
          <a:bodyPr spcFirstLastPara="1" wrap="square" lIns="0" tIns="0" rIns="0" bIns="0" anchor="t" anchorCtr="0">
            <a:noAutofit/>
          </a:bodyPr>
          <a:lstStyle>
            <a:lvl1pPr marL="457200" marR="0" lvl="0" indent="-361950" algn="l" rtl="0">
              <a:lnSpc>
                <a:spcPct val="100000"/>
              </a:lnSpc>
              <a:spcBef>
                <a:spcPts val="800"/>
              </a:spcBef>
              <a:spcAft>
                <a:spcPts val="0"/>
              </a:spcAft>
              <a:buClr>
                <a:srgbClr val="168FDF"/>
              </a:buClr>
              <a:buSzPts val="2100"/>
              <a:buFont typeface="Helvetica Neue"/>
              <a:buChar char="›"/>
              <a:defRPr sz="21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4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400"/>
              </a:spcBef>
              <a:spcAft>
                <a:spcPts val="0"/>
              </a:spcAft>
              <a:buClr>
                <a:srgbClr val="168FDF"/>
              </a:buClr>
              <a:buSzPts val="1800"/>
              <a:buFont typeface="Helvetica Neue"/>
              <a:buChar char="›"/>
              <a:defRPr sz="18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400"/>
              </a:spcBef>
              <a:spcAft>
                <a:spcPts val="0"/>
              </a:spcAft>
              <a:buClr>
                <a:srgbClr val="168FDF"/>
              </a:buClr>
              <a:buSzPts val="1700"/>
              <a:buFont typeface="Helvetica Neue"/>
              <a:buChar char="›"/>
              <a:defRPr sz="1700"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400"/>
              </a:spcBef>
              <a:spcAft>
                <a:spcPts val="0"/>
              </a:spcAft>
              <a:buClr>
                <a:srgbClr val="168FDF"/>
              </a:buClr>
              <a:buSzPts val="1500"/>
              <a:buFont typeface="Helvetica Neue"/>
              <a:buChar char="›"/>
              <a:defRPr sz="15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Gill Sans"/>
                <a:ea typeface="Gill Sans"/>
                <a:cs typeface="Gill Sans"/>
                <a:sym typeface="Gill Sans"/>
              </a:defRPr>
            </a:lvl9pPr>
          </a:lstStyle>
          <a:p>
            <a:endParaRPr/>
          </a:p>
        </p:txBody>
      </p:sp>
      <p:cxnSp>
        <p:nvCxnSpPr>
          <p:cNvPr id="1329" name="Google Shape;1329;p153"/>
          <p:cNvCxnSpPr/>
          <p:nvPr/>
        </p:nvCxnSpPr>
        <p:spPr>
          <a:xfrm>
            <a:off x="308610" y="273844"/>
            <a:ext cx="0" cy="4581600"/>
          </a:xfrm>
          <a:prstGeom prst="straightConnector1">
            <a:avLst/>
          </a:prstGeom>
          <a:noFill/>
          <a:ln w="9525" cap="flat" cmpd="sng">
            <a:solidFill>
              <a:srgbClr val="168FDF"/>
            </a:solidFill>
            <a:prstDash val="solid"/>
            <a:miter lim="800000"/>
            <a:headEnd type="none" w="sm" len="sm"/>
            <a:tailEnd type="none" w="sm" len="sm"/>
          </a:ln>
        </p:spPr>
      </p:cxnSp>
      <p:pic>
        <p:nvPicPr>
          <p:cNvPr id="1330" name="Google Shape;1330;p153"/>
          <p:cNvPicPr preferRelativeResize="0"/>
          <p:nvPr/>
        </p:nvPicPr>
        <p:blipFill rotWithShape="1">
          <a:blip r:embed="rId2">
            <a:alphaModFix/>
          </a:blip>
          <a:srcRect/>
          <a:stretch/>
        </p:blipFill>
        <p:spPr>
          <a:xfrm>
            <a:off x="455313" y="4734017"/>
            <a:ext cx="2009749" cy="121237"/>
          </a:xfrm>
          <a:prstGeom prst="rect">
            <a:avLst/>
          </a:prstGeom>
          <a:noFill/>
          <a:ln>
            <a:noFill/>
          </a:ln>
        </p:spPr>
      </p:pic>
      <p:sp>
        <p:nvSpPr>
          <p:cNvPr id="1331" name="Google Shape;1331;p153"/>
          <p:cNvSpPr txBox="1">
            <a:spLocks noGrp="1"/>
          </p:cNvSpPr>
          <p:nvPr>
            <p:ph type="dt" idx="10"/>
          </p:nvPr>
        </p:nvSpPr>
        <p:spPr>
          <a:xfrm>
            <a:off x="8242917" y="4937760"/>
            <a:ext cx="618900" cy="205500"/>
          </a:xfrm>
          <a:prstGeom prst="rect">
            <a:avLst/>
          </a:prstGeom>
          <a:noFill/>
          <a:ln>
            <a:noFill/>
          </a:ln>
        </p:spPr>
        <p:txBody>
          <a:bodyPr spcFirstLastPara="1" wrap="square" lIns="0" tIns="0" rIns="0" bIns="0" anchor="ctr" anchorCtr="0">
            <a:noAutofit/>
          </a:bodyPr>
          <a:lstStyle>
            <a:lvl1pPr marR="0" lvl="0" algn="r" rtl="0">
              <a:lnSpc>
                <a:spcPct val="100000"/>
              </a:lnSpc>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9pPr>
          </a:lstStyle>
          <a:p>
            <a:endParaRPr/>
          </a:p>
        </p:txBody>
      </p:sp>
      <p:sp>
        <p:nvSpPr>
          <p:cNvPr id="1332" name="Google Shape;1332;p153"/>
          <p:cNvSpPr txBox="1">
            <a:spLocks noGrp="1"/>
          </p:cNvSpPr>
          <p:nvPr>
            <p:ph type="ftr" idx="11"/>
          </p:nvPr>
        </p:nvSpPr>
        <p:spPr>
          <a:xfrm>
            <a:off x="455536" y="4937760"/>
            <a:ext cx="2526600" cy="205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9pPr>
          </a:lstStyle>
          <a:p>
            <a:endParaRPr/>
          </a:p>
        </p:txBody>
      </p:sp>
      <p:sp>
        <p:nvSpPr>
          <p:cNvPr id="1333" name="Google Shape;1333;p153"/>
          <p:cNvSpPr txBox="1">
            <a:spLocks noGrp="1"/>
          </p:cNvSpPr>
          <p:nvPr>
            <p:ph type="sldNum" idx="12"/>
          </p:nvPr>
        </p:nvSpPr>
        <p:spPr>
          <a:xfrm>
            <a:off x="8868254" y="4937760"/>
            <a:ext cx="276000" cy="2055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200"/>
              <a:buFont typeface="Gill Sans"/>
              <a:buNone/>
              <a:defRPr sz="800"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200"/>
              <a:buFont typeface="Gill Sans"/>
              <a:buNone/>
              <a:defRPr sz="800"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200"/>
              <a:buFont typeface="Gill Sans"/>
              <a:buNone/>
              <a:defRPr sz="800"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200"/>
              <a:buFont typeface="Gill Sans"/>
              <a:buNone/>
              <a:defRPr sz="800"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200"/>
              <a:buFont typeface="Gill Sans"/>
              <a:buNone/>
              <a:defRPr sz="800"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200"/>
              <a:buFont typeface="Gill Sans"/>
              <a:buNone/>
              <a:defRPr sz="800"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200"/>
              <a:buFont typeface="Gill Sans"/>
              <a:buNone/>
              <a:defRPr sz="800"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200"/>
              <a:buFont typeface="Gill Sans"/>
              <a:buNone/>
              <a:defRPr sz="800"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2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matchingName="Content Slide - Blue">
  <p:cSld name="TITLE_1">
    <p:spTree>
      <p:nvGrpSpPr>
        <p:cNvPr id="1" name="Shape 1334"/>
        <p:cNvGrpSpPr/>
        <p:nvPr/>
      </p:nvGrpSpPr>
      <p:grpSpPr>
        <a:xfrm>
          <a:off x="0" y="0"/>
          <a:ext cx="0" cy="0"/>
          <a:chOff x="0" y="0"/>
          <a:chExt cx="0" cy="0"/>
        </a:xfrm>
      </p:grpSpPr>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matchingName="1. Purple - Blank 1">
  <p:cSld name="CUSTOM_2">
    <p:spTree>
      <p:nvGrpSpPr>
        <p:cNvPr id="1" name="Shape 1335"/>
        <p:cNvGrpSpPr/>
        <p:nvPr/>
      </p:nvGrpSpPr>
      <p:grpSpPr>
        <a:xfrm>
          <a:off x="0" y="0"/>
          <a:ext cx="0" cy="0"/>
          <a:chOff x="0" y="0"/>
          <a:chExt cx="0" cy="0"/>
        </a:xfrm>
      </p:grpSpPr>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1336"/>
        <p:cNvGrpSpPr/>
        <p:nvPr/>
      </p:nvGrpSpPr>
      <p:grpSpPr>
        <a:xfrm>
          <a:off x="0" y="0"/>
          <a:ext cx="0" cy="0"/>
          <a:chOff x="0" y="0"/>
          <a:chExt cx="0" cy="0"/>
        </a:xfrm>
      </p:grpSpPr>
      <p:sp>
        <p:nvSpPr>
          <p:cNvPr id="1337" name="Google Shape;1337;p156"/>
          <p:cNvSpPr txBox="1">
            <a:spLocks noGrp="1"/>
          </p:cNvSpPr>
          <p:nvPr>
            <p:ph type="title"/>
          </p:nvPr>
        </p:nvSpPr>
        <p:spPr>
          <a:xfrm>
            <a:off x="311700" y="445025"/>
            <a:ext cx="8520600" cy="572700"/>
          </a:xfrm>
          <a:prstGeom prst="rect">
            <a:avLst/>
          </a:prstGeom>
          <a:noFill/>
          <a:ln>
            <a:noFill/>
          </a:ln>
        </p:spPr>
        <p:txBody>
          <a:bodyPr spcFirstLastPara="1" wrap="square" lIns="0" tIns="0" rIns="0" bIns="0" anchor="t" anchorCtr="0">
            <a:noAutofit/>
          </a:bodyPr>
          <a:lstStyle>
            <a:lvl1pPr marL="0" marR="0" lvl="0" indent="0" algn="l" rtl="0">
              <a:lnSpc>
                <a:spcPct val="100000"/>
              </a:lnSpc>
              <a:spcBef>
                <a:spcPts val="0"/>
              </a:spcBef>
              <a:spcAft>
                <a:spcPts val="0"/>
              </a:spcAft>
              <a:buClr>
                <a:schemeClr val="dk1"/>
              </a:buClr>
              <a:buSzPts val="2800"/>
              <a:buFont typeface="Arial"/>
              <a:buNone/>
              <a:defRPr sz="3200" b="0" i="0" u="none" strike="noStrike" cap="none">
                <a:solidFill>
                  <a:srgbClr val="333333"/>
                </a:solidFill>
                <a:latin typeface="Arial"/>
                <a:ea typeface="Arial"/>
                <a:cs typeface="Arial"/>
                <a:sym typeface="Arial"/>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sp>
        <p:nvSpPr>
          <p:cNvPr id="1338" name="Google Shape;1338;p156"/>
          <p:cNvSpPr txBox="1">
            <a:spLocks noGrp="1"/>
          </p:cNvSpPr>
          <p:nvPr>
            <p:ph type="sldNum" idx="12"/>
          </p:nvPr>
        </p:nvSpPr>
        <p:spPr>
          <a:xfrm>
            <a:off x="8556782" y="4648251"/>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1pPr>
            <a:lvl2pPr marL="0" marR="0" lvl="1"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2pPr>
            <a:lvl3pPr marL="0" marR="0" lvl="2"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3pPr>
            <a:lvl4pPr marL="0" marR="0" lvl="3"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4pPr>
            <a:lvl5pPr marL="0" marR="0" lvl="4"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5pPr>
            <a:lvl6pPr marL="0" marR="0" lvl="5"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6pPr>
            <a:lvl7pPr marL="0" marR="0" lvl="6"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7pPr>
            <a:lvl8pPr marL="0" marR="0" lvl="7"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8pPr>
            <a:lvl9pPr marL="0" marR="0" lvl="8"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sz="1100">
              <a:solidFill>
                <a:srgbClr val="BFBFBF"/>
              </a:solidFill>
            </a:endParaRPr>
          </a:p>
        </p:txBody>
      </p:sp>
      <p:sp>
        <p:nvSpPr>
          <p:cNvPr id="1339" name="Google Shape;1339;p156"/>
          <p:cNvSpPr txBox="1">
            <a:spLocks noGrp="1"/>
          </p:cNvSpPr>
          <p:nvPr>
            <p:ph type="ftr" idx="11"/>
          </p:nvPr>
        </p:nvSpPr>
        <p:spPr>
          <a:xfrm>
            <a:off x="2387016" y="4703626"/>
            <a:ext cx="4370100" cy="274500"/>
          </a:xfrm>
          <a:prstGeom prst="rect">
            <a:avLst/>
          </a:prstGeom>
          <a:noFill/>
          <a:ln>
            <a:noFill/>
          </a:ln>
        </p:spPr>
        <p:txBody>
          <a:bodyPr spcFirstLastPara="1" wrap="square" lIns="0" tIns="0" rIns="0" bIns="0" anchor="ctr" anchorCtr="0">
            <a:noAutofit/>
          </a:bodyPr>
          <a:lstStyle>
            <a:lvl1pPr marL="0" marR="0" lvl="0" indent="0" algn="ctr" rtl="0">
              <a:lnSpc>
                <a:spcPct val="100000"/>
              </a:lnSpc>
              <a:spcBef>
                <a:spcPts val="0"/>
              </a:spcBef>
              <a:spcAft>
                <a:spcPts val="0"/>
              </a:spcAft>
              <a:buClr>
                <a:schemeClr val="lt2"/>
              </a:buClr>
              <a:buSzPts val="1400"/>
              <a:buFont typeface="Arial"/>
              <a:buNone/>
              <a:defRPr sz="1000" b="0" i="0" u="none" strike="noStrike" cap="none">
                <a:solidFill>
                  <a:schemeClr val="lt2"/>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340" name="Google Shape;1340;p156"/>
          <p:cNvSpPr txBox="1">
            <a:spLocks noGrp="1"/>
          </p:cNvSpPr>
          <p:nvPr>
            <p:ph type="body" idx="1"/>
          </p:nvPr>
        </p:nvSpPr>
        <p:spPr>
          <a:xfrm>
            <a:off x="311145" y="1204912"/>
            <a:ext cx="8521200" cy="3182100"/>
          </a:xfrm>
          <a:prstGeom prst="rect">
            <a:avLst/>
          </a:prstGeom>
          <a:noFill/>
          <a:ln>
            <a:noFill/>
          </a:ln>
        </p:spPr>
        <p:txBody>
          <a:bodyPr spcFirstLastPara="1" wrap="square" lIns="0" tIns="0" rIns="0" bIns="0" anchor="t" anchorCtr="0">
            <a:noAutofit/>
          </a:bodyPr>
          <a:lstStyle>
            <a:lvl1pPr marL="457200" marR="0" lvl="0" indent="-228600" algn="l" rtl="0">
              <a:lnSpc>
                <a:spcPct val="115000"/>
              </a:lnSpc>
              <a:spcBef>
                <a:spcPts val="0"/>
              </a:spcBef>
              <a:spcAft>
                <a:spcPts val="0"/>
              </a:spcAft>
              <a:buClr>
                <a:schemeClr val="dk2"/>
              </a:buClr>
              <a:buSzPts val="1800"/>
              <a:buFont typeface="Arial"/>
              <a:buNone/>
              <a:defRPr sz="1800" b="0" i="0" u="none" strike="noStrike" cap="none">
                <a:solidFill>
                  <a:schemeClr val="lt2"/>
                </a:solidFill>
                <a:latin typeface="Arial"/>
                <a:ea typeface="Arial"/>
                <a:cs typeface="Arial"/>
                <a:sym typeface="Arial"/>
              </a:defRPr>
            </a:lvl1pPr>
            <a:lvl2pPr marL="914400" marR="0" lvl="1" indent="-228600" algn="l" rtl="0">
              <a:lnSpc>
                <a:spcPct val="115000"/>
              </a:lnSpc>
              <a:spcBef>
                <a:spcPts val="1600"/>
              </a:spcBef>
              <a:spcAft>
                <a:spcPts val="0"/>
              </a:spcAft>
              <a:buClr>
                <a:schemeClr val="dk2"/>
              </a:buClr>
              <a:buSzPts val="1800"/>
              <a:buFont typeface="Arial"/>
              <a:buNone/>
              <a:defRPr sz="1400" b="0" i="0" u="none" strike="noStrike" cap="none">
                <a:solidFill>
                  <a:schemeClr val="lt2"/>
                </a:solidFill>
                <a:latin typeface="Arial"/>
                <a:ea typeface="Arial"/>
                <a:cs typeface="Arial"/>
                <a:sym typeface="Arial"/>
              </a:defRPr>
            </a:lvl2pPr>
            <a:lvl3pPr marL="1371600" marR="0" lvl="2" indent="-228600" algn="l" rtl="0">
              <a:lnSpc>
                <a:spcPct val="115000"/>
              </a:lnSpc>
              <a:spcBef>
                <a:spcPts val="1600"/>
              </a:spcBef>
              <a:spcAft>
                <a:spcPts val="0"/>
              </a:spcAft>
              <a:buClr>
                <a:schemeClr val="dk2"/>
              </a:buClr>
              <a:buSzPts val="1800"/>
              <a:buFont typeface="Arial"/>
              <a:buNone/>
              <a:defRPr sz="1400" b="0" i="0" u="none" strike="noStrike" cap="none">
                <a:solidFill>
                  <a:schemeClr val="lt2"/>
                </a:solidFill>
                <a:latin typeface="Arial"/>
                <a:ea typeface="Arial"/>
                <a:cs typeface="Arial"/>
                <a:sym typeface="Arial"/>
              </a:defRPr>
            </a:lvl3pPr>
            <a:lvl4pPr marL="1828800" marR="0" lvl="3" indent="-228600" algn="l" rtl="0">
              <a:lnSpc>
                <a:spcPct val="115000"/>
              </a:lnSpc>
              <a:spcBef>
                <a:spcPts val="1600"/>
              </a:spcBef>
              <a:spcAft>
                <a:spcPts val="0"/>
              </a:spcAft>
              <a:buClr>
                <a:schemeClr val="dk2"/>
              </a:buClr>
              <a:buSzPts val="1800"/>
              <a:buFont typeface="Arial"/>
              <a:buNone/>
              <a:defRPr sz="1400" b="0" i="0" u="none" strike="noStrike" cap="none">
                <a:solidFill>
                  <a:schemeClr val="lt2"/>
                </a:solidFill>
                <a:latin typeface="Arial"/>
                <a:ea typeface="Arial"/>
                <a:cs typeface="Arial"/>
                <a:sym typeface="Arial"/>
              </a:defRPr>
            </a:lvl4pPr>
            <a:lvl5pPr marL="2286000" marR="0" lvl="4" indent="-228600" algn="l" rtl="0">
              <a:lnSpc>
                <a:spcPct val="115000"/>
              </a:lnSpc>
              <a:spcBef>
                <a:spcPts val="1600"/>
              </a:spcBef>
              <a:spcAft>
                <a:spcPts val="0"/>
              </a:spcAft>
              <a:buClr>
                <a:schemeClr val="dk2"/>
              </a:buClr>
              <a:buSzPts val="1800"/>
              <a:buFont typeface="Arial"/>
              <a:buNone/>
              <a:defRPr sz="1400" b="0" i="0" u="none" strike="noStrike" cap="none">
                <a:solidFill>
                  <a:schemeClr val="lt2"/>
                </a:solidFill>
                <a:latin typeface="Arial"/>
                <a:ea typeface="Arial"/>
                <a:cs typeface="Arial"/>
                <a:sym typeface="Arial"/>
              </a:defRPr>
            </a:lvl5pPr>
            <a:lvl6pPr marL="2743200" marR="0" lvl="5" indent="-228600" algn="l" rtl="0">
              <a:lnSpc>
                <a:spcPct val="115000"/>
              </a:lnSpc>
              <a:spcBef>
                <a:spcPts val="1600"/>
              </a:spcBef>
              <a:spcAft>
                <a:spcPts val="0"/>
              </a:spcAft>
              <a:buClr>
                <a:schemeClr val="dk2"/>
              </a:buClr>
              <a:buSzPts val="1800"/>
              <a:buFont typeface="Arial"/>
              <a:buNone/>
              <a:defRPr sz="1400" b="0" i="0" u="none" strike="noStrike" cap="none">
                <a:solidFill>
                  <a:schemeClr val="dk2"/>
                </a:solidFill>
                <a:latin typeface="Arial"/>
                <a:ea typeface="Arial"/>
                <a:cs typeface="Arial"/>
                <a:sym typeface="Arial"/>
              </a:defRPr>
            </a:lvl6pPr>
            <a:lvl7pPr marL="3200400" marR="0" lvl="6" indent="-228600" algn="l" rtl="0">
              <a:lnSpc>
                <a:spcPct val="115000"/>
              </a:lnSpc>
              <a:spcBef>
                <a:spcPts val="1600"/>
              </a:spcBef>
              <a:spcAft>
                <a:spcPts val="0"/>
              </a:spcAft>
              <a:buClr>
                <a:schemeClr val="dk2"/>
              </a:buClr>
              <a:buSzPts val="1800"/>
              <a:buFont typeface="Arial"/>
              <a:buNone/>
              <a:defRPr sz="1400" b="0" i="0" u="none" strike="noStrike" cap="none">
                <a:solidFill>
                  <a:schemeClr val="dk2"/>
                </a:solidFill>
                <a:latin typeface="Arial"/>
                <a:ea typeface="Arial"/>
                <a:cs typeface="Arial"/>
                <a:sym typeface="Arial"/>
              </a:defRPr>
            </a:lvl7pPr>
            <a:lvl8pPr marL="3657600" marR="0" lvl="7" indent="-228600" algn="l" rtl="0">
              <a:lnSpc>
                <a:spcPct val="115000"/>
              </a:lnSpc>
              <a:spcBef>
                <a:spcPts val="1600"/>
              </a:spcBef>
              <a:spcAft>
                <a:spcPts val="0"/>
              </a:spcAft>
              <a:buClr>
                <a:schemeClr val="dk2"/>
              </a:buClr>
              <a:buSzPts val="1800"/>
              <a:buFont typeface="Arial"/>
              <a:buNone/>
              <a:defRPr sz="1400" b="0" i="0" u="none" strike="noStrike" cap="none">
                <a:solidFill>
                  <a:schemeClr val="dk2"/>
                </a:solidFill>
                <a:latin typeface="Arial"/>
                <a:ea typeface="Arial"/>
                <a:cs typeface="Arial"/>
                <a:sym typeface="Arial"/>
              </a:defRPr>
            </a:lvl8pPr>
            <a:lvl9pPr marL="4114800" marR="0" lvl="8" indent="-228600" algn="l" rtl="0">
              <a:lnSpc>
                <a:spcPct val="115000"/>
              </a:lnSpc>
              <a:spcBef>
                <a:spcPts val="1600"/>
              </a:spcBef>
              <a:spcAft>
                <a:spcPts val="1600"/>
              </a:spcAft>
              <a:buClr>
                <a:schemeClr val="dk2"/>
              </a:buClr>
              <a:buSzPts val="1800"/>
              <a:buFont typeface="Arial"/>
              <a:buNone/>
              <a:defRPr sz="1400" b="0" i="0" u="none" strike="noStrike" cap="none">
                <a:solidFill>
                  <a:schemeClr val="dk2"/>
                </a:solidFill>
                <a:latin typeface="Arial"/>
                <a:ea typeface="Arial"/>
                <a:cs typeface="Arial"/>
                <a:sym typeface="Arial"/>
              </a:defRPr>
            </a:lvl9pPr>
          </a:lstStyle>
          <a:p>
            <a:endParaRPr/>
          </a:p>
        </p:txBody>
      </p:sp>
      <p:pic>
        <p:nvPicPr>
          <p:cNvPr id="1341" name="Google Shape;1341;p156"/>
          <p:cNvPicPr preferRelativeResize="0"/>
          <p:nvPr/>
        </p:nvPicPr>
        <p:blipFill rotWithShape="1">
          <a:blip r:embed="rId2">
            <a:alphaModFix/>
          </a:blip>
          <a:srcRect/>
          <a:stretch/>
        </p:blipFill>
        <p:spPr>
          <a:xfrm>
            <a:off x="412745" y="4588196"/>
            <a:ext cx="1576200" cy="312900"/>
          </a:xfrm>
          <a:prstGeom prst="rect">
            <a:avLst/>
          </a:prstGeom>
          <a:noFill/>
          <a:ln>
            <a:noFill/>
          </a:ln>
        </p:spPr>
      </p:pic>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346"/>
        <p:cNvGrpSpPr/>
        <p:nvPr/>
      </p:nvGrpSpPr>
      <p:grpSpPr>
        <a:xfrm>
          <a:off x="0" y="0"/>
          <a:ext cx="0" cy="0"/>
          <a:chOff x="0" y="0"/>
          <a:chExt cx="0" cy="0"/>
        </a:xfrm>
      </p:grpSpPr>
      <p:sp>
        <p:nvSpPr>
          <p:cNvPr id="1347" name="Google Shape;1347;p158"/>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348" name="Google Shape;1348;p158"/>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349" name="Google Shape;1349;p15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50"/>
        <p:cNvGrpSpPr/>
        <p:nvPr/>
      </p:nvGrpSpPr>
      <p:grpSpPr>
        <a:xfrm>
          <a:off x="0" y="0"/>
          <a:ext cx="0" cy="0"/>
          <a:chOff x="0" y="0"/>
          <a:chExt cx="0" cy="0"/>
        </a:xfrm>
      </p:grpSpPr>
      <p:sp>
        <p:nvSpPr>
          <p:cNvPr id="1351" name="Google Shape;1351;p159"/>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352" name="Google Shape;1352;p15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53"/>
        <p:cNvGrpSpPr/>
        <p:nvPr/>
      </p:nvGrpSpPr>
      <p:grpSpPr>
        <a:xfrm>
          <a:off x="0" y="0"/>
          <a:ext cx="0" cy="0"/>
          <a:chOff x="0" y="0"/>
          <a:chExt cx="0" cy="0"/>
        </a:xfrm>
      </p:grpSpPr>
      <p:sp>
        <p:nvSpPr>
          <p:cNvPr id="1354" name="Google Shape;1354;p16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355" name="Google Shape;1355;p16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356" name="Google Shape;1356;p16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357"/>
        <p:cNvGrpSpPr/>
        <p:nvPr/>
      </p:nvGrpSpPr>
      <p:grpSpPr>
        <a:xfrm>
          <a:off x="0" y="0"/>
          <a:ext cx="0" cy="0"/>
          <a:chOff x="0" y="0"/>
          <a:chExt cx="0" cy="0"/>
        </a:xfrm>
      </p:grpSpPr>
      <p:sp>
        <p:nvSpPr>
          <p:cNvPr id="1358" name="Google Shape;1358;p16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359" name="Google Shape;1359;p161"/>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1360" name="Google Shape;1360;p161"/>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1361" name="Google Shape;1361;p16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362"/>
        <p:cNvGrpSpPr/>
        <p:nvPr/>
      </p:nvGrpSpPr>
      <p:grpSpPr>
        <a:xfrm>
          <a:off x="0" y="0"/>
          <a:ext cx="0" cy="0"/>
          <a:chOff x="0" y="0"/>
          <a:chExt cx="0" cy="0"/>
        </a:xfrm>
      </p:grpSpPr>
      <p:sp>
        <p:nvSpPr>
          <p:cNvPr id="1363" name="Google Shape;1363;p16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364" name="Google Shape;1364;p16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Icon Slide w/ Description">
  <p:cSld name="Icon Slide w/ Description">
    <p:spTree>
      <p:nvGrpSpPr>
        <p:cNvPr id="1" name="Shape 151"/>
        <p:cNvGrpSpPr/>
        <p:nvPr/>
      </p:nvGrpSpPr>
      <p:grpSpPr>
        <a:xfrm>
          <a:off x="0" y="0"/>
          <a:ext cx="0" cy="0"/>
          <a:chOff x="0" y="0"/>
          <a:chExt cx="0" cy="0"/>
        </a:xfrm>
      </p:grpSpPr>
      <p:sp>
        <p:nvSpPr>
          <p:cNvPr id="152" name="Google Shape;152;p13"/>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53" name="Google Shape;153;p13"/>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54" name="Google Shape;154;p13"/>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55" name="Google Shape;155;p13"/>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56" name="Google Shape;156;p13"/>
          <p:cNvSpPr>
            <a:spLocks noGrp="1"/>
          </p:cNvSpPr>
          <p:nvPr>
            <p:ph type="pic" idx="2"/>
          </p:nvPr>
        </p:nvSpPr>
        <p:spPr>
          <a:xfrm>
            <a:off x="1625796"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7" name="Google Shape;157;p13"/>
          <p:cNvSpPr>
            <a:spLocks noGrp="1"/>
          </p:cNvSpPr>
          <p:nvPr>
            <p:ph type="pic" idx="3"/>
          </p:nvPr>
        </p:nvSpPr>
        <p:spPr>
          <a:xfrm>
            <a:off x="6819703"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8" name="Google Shape;158;p13"/>
          <p:cNvSpPr>
            <a:spLocks noGrp="1"/>
          </p:cNvSpPr>
          <p:nvPr>
            <p:ph type="pic" idx="4"/>
          </p:nvPr>
        </p:nvSpPr>
        <p:spPr>
          <a:xfrm>
            <a:off x="4222750"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9" name="Google Shape;159;p13"/>
          <p:cNvSpPr txBox="1">
            <a:spLocks noGrp="1"/>
          </p:cNvSpPr>
          <p:nvPr>
            <p:ph type="body" idx="1"/>
          </p:nvPr>
        </p:nvSpPr>
        <p:spPr>
          <a:xfrm>
            <a:off x="755650" y="2355517"/>
            <a:ext cx="2355900" cy="7839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0" name="Google Shape;160;p13"/>
          <p:cNvSpPr txBox="1">
            <a:spLocks noGrp="1"/>
          </p:cNvSpPr>
          <p:nvPr>
            <p:ph type="body" idx="5"/>
          </p:nvPr>
        </p:nvSpPr>
        <p:spPr>
          <a:xfrm>
            <a:off x="6032309" y="2355517"/>
            <a:ext cx="2355900" cy="7839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1" name="Google Shape;161;p13"/>
          <p:cNvSpPr txBox="1">
            <a:spLocks noGrp="1"/>
          </p:cNvSpPr>
          <p:nvPr>
            <p:ph type="body" idx="6"/>
          </p:nvPr>
        </p:nvSpPr>
        <p:spPr>
          <a:xfrm>
            <a:off x="3395969" y="2355517"/>
            <a:ext cx="2355900" cy="7839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2" name="Google Shape;162;p13"/>
          <p:cNvSpPr txBox="1">
            <a:spLocks noGrp="1"/>
          </p:cNvSpPr>
          <p:nvPr>
            <p:ph type="body" idx="7"/>
          </p:nvPr>
        </p:nvSpPr>
        <p:spPr>
          <a:xfrm>
            <a:off x="755650" y="3327067"/>
            <a:ext cx="7632600" cy="8328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000000"/>
              </a:buClr>
              <a:buSzPts val="2400"/>
              <a:buFont typeface="Arial"/>
              <a:buNone/>
              <a:defRPr sz="1800" b="0" i="0" u="none" strike="noStrike" cap="none">
                <a:solidFill>
                  <a:srgbClr val="414042"/>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365"/>
        <p:cNvGrpSpPr/>
        <p:nvPr/>
      </p:nvGrpSpPr>
      <p:grpSpPr>
        <a:xfrm>
          <a:off x="0" y="0"/>
          <a:ext cx="0" cy="0"/>
          <a:chOff x="0" y="0"/>
          <a:chExt cx="0" cy="0"/>
        </a:xfrm>
      </p:grpSpPr>
      <p:sp>
        <p:nvSpPr>
          <p:cNvPr id="1366" name="Google Shape;1366;p163"/>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367" name="Google Shape;1367;p163"/>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1368" name="Google Shape;1368;p16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369"/>
        <p:cNvGrpSpPr/>
        <p:nvPr/>
      </p:nvGrpSpPr>
      <p:grpSpPr>
        <a:xfrm>
          <a:off x="0" y="0"/>
          <a:ext cx="0" cy="0"/>
          <a:chOff x="0" y="0"/>
          <a:chExt cx="0" cy="0"/>
        </a:xfrm>
      </p:grpSpPr>
      <p:sp>
        <p:nvSpPr>
          <p:cNvPr id="1370" name="Google Shape;1370;p164"/>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1371" name="Google Shape;1371;p16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372"/>
        <p:cNvGrpSpPr/>
        <p:nvPr/>
      </p:nvGrpSpPr>
      <p:grpSpPr>
        <a:xfrm>
          <a:off x="0" y="0"/>
          <a:ext cx="0" cy="0"/>
          <a:chOff x="0" y="0"/>
          <a:chExt cx="0" cy="0"/>
        </a:xfrm>
      </p:grpSpPr>
      <p:sp>
        <p:nvSpPr>
          <p:cNvPr id="1373" name="Google Shape;1373;p165"/>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165"/>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1375" name="Google Shape;1375;p165"/>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376" name="Google Shape;1376;p165"/>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377" name="Google Shape;1377;p16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378"/>
        <p:cNvGrpSpPr/>
        <p:nvPr/>
      </p:nvGrpSpPr>
      <p:grpSpPr>
        <a:xfrm>
          <a:off x="0" y="0"/>
          <a:ext cx="0" cy="0"/>
          <a:chOff x="0" y="0"/>
          <a:chExt cx="0" cy="0"/>
        </a:xfrm>
      </p:grpSpPr>
      <p:sp>
        <p:nvSpPr>
          <p:cNvPr id="1379" name="Google Shape;1379;p166"/>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rtl="0">
              <a:lnSpc>
                <a:spcPct val="100000"/>
              </a:lnSpc>
              <a:spcBef>
                <a:spcPts val="0"/>
              </a:spcBef>
              <a:spcAft>
                <a:spcPts val="0"/>
              </a:spcAft>
              <a:buSzPts val="1800"/>
              <a:buNone/>
              <a:defRPr/>
            </a:lvl1pPr>
          </a:lstStyle>
          <a:p>
            <a:endParaRPr/>
          </a:p>
        </p:txBody>
      </p:sp>
      <p:sp>
        <p:nvSpPr>
          <p:cNvPr id="1380" name="Google Shape;1380;p16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381"/>
        <p:cNvGrpSpPr/>
        <p:nvPr/>
      </p:nvGrpSpPr>
      <p:grpSpPr>
        <a:xfrm>
          <a:off x="0" y="0"/>
          <a:ext cx="0" cy="0"/>
          <a:chOff x="0" y="0"/>
          <a:chExt cx="0" cy="0"/>
        </a:xfrm>
      </p:grpSpPr>
      <p:sp>
        <p:nvSpPr>
          <p:cNvPr id="1382" name="Google Shape;1382;p167"/>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383" name="Google Shape;1383;p167"/>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1384" name="Google Shape;1384;p16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385"/>
        <p:cNvGrpSpPr/>
        <p:nvPr/>
      </p:nvGrpSpPr>
      <p:grpSpPr>
        <a:xfrm>
          <a:off x="0" y="0"/>
          <a:ext cx="0" cy="0"/>
          <a:chOff x="0" y="0"/>
          <a:chExt cx="0" cy="0"/>
        </a:xfrm>
      </p:grpSpPr>
      <p:sp>
        <p:nvSpPr>
          <p:cNvPr id="1386" name="Google Shape;1386;p16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matchingName="Content Slide - Purple">
  <p:cSld name="TITLE_1">
    <p:spTree>
      <p:nvGrpSpPr>
        <p:cNvPr id="1" name="Shape 1387"/>
        <p:cNvGrpSpPr/>
        <p:nvPr/>
      </p:nvGrpSpPr>
      <p:grpSpPr>
        <a:xfrm>
          <a:off x="0" y="0"/>
          <a:ext cx="0" cy="0"/>
          <a:chOff x="0" y="0"/>
          <a:chExt cx="0" cy="0"/>
        </a:xfrm>
      </p:grpSpPr>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matchingName="Content Slide - Green">
  <p:cSld name="TITLE_1_1">
    <p:spTree>
      <p:nvGrpSpPr>
        <p:cNvPr id="1" name="Shape 1388"/>
        <p:cNvGrpSpPr/>
        <p:nvPr/>
      </p:nvGrpSpPr>
      <p:grpSpPr>
        <a:xfrm>
          <a:off x="0" y="0"/>
          <a:ext cx="0" cy="0"/>
          <a:chOff x="0" y="0"/>
          <a:chExt cx="0" cy="0"/>
        </a:xfrm>
      </p:grpSpPr>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matchingName="Content Slide - Purple 1">
  <p:cSld name="TITLE_2">
    <p:spTree>
      <p:nvGrpSpPr>
        <p:cNvPr id="1" name="Shape 1389"/>
        <p:cNvGrpSpPr/>
        <p:nvPr/>
      </p:nvGrpSpPr>
      <p:grpSpPr>
        <a:xfrm>
          <a:off x="0" y="0"/>
          <a:ext cx="0" cy="0"/>
          <a:chOff x="0" y="0"/>
          <a:chExt cx="0" cy="0"/>
        </a:xfrm>
      </p:grpSpPr>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matchingName="Content Slide - Purple 2">
  <p:cSld name="TITLE_3">
    <p:spTree>
      <p:nvGrpSpPr>
        <p:cNvPr id="1" name="Shape 1390"/>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Icon Slide w/ Bullets">
  <p:cSld name="Icon Slide w/ Bullets">
    <p:spTree>
      <p:nvGrpSpPr>
        <p:cNvPr id="1" name="Shape 163"/>
        <p:cNvGrpSpPr/>
        <p:nvPr/>
      </p:nvGrpSpPr>
      <p:grpSpPr>
        <a:xfrm>
          <a:off x="0" y="0"/>
          <a:ext cx="0" cy="0"/>
          <a:chOff x="0" y="0"/>
          <a:chExt cx="0" cy="0"/>
        </a:xfrm>
      </p:grpSpPr>
      <p:sp>
        <p:nvSpPr>
          <p:cNvPr id="164" name="Google Shape;164;p14"/>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65" name="Google Shape;165;p14"/>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66" name="Google Shape;166;p14"/>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67" name="Google Shape;167;p14"/>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68" name="Google Shape;168;p14"/>
          <p:cNvSpPr>
            <a:spLocks noGrp="1"/>
          </p:cNvSpPr>
          <p:nvPr>
            <p:ph type="pic" idx="2"/>
          </p:nvPr>
        </p:nvSpPr>
        <p:spPr>
          <a:xfrm>
            <a:off x="755650"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9" name="Google Shape;169;p14"/>
          <p:cNvSpPr>
            <a:spLocks noGrp="1"/>
          </p:cNvSpPr>
          <p:nvPr>
            <p:ph type="pic" idx="3"/>
          </p:nvPr>
        </p:nvSpPr>
        <p:spPr>
          <a:xfrm>
            <a:off x="6032309"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0" name="Google Shape;170;p14"/>
          <p:cNvSpPr>
            <a:spLocks noGrp="1"/>
          </p:cNvSpPr>
          <p:nvPr>
            <p:ph type="pic" idx="4"/>
          </p:nvPr>
        </p:nvSpPr>
        <p:spPr>
          <a:xfrm>
            <a:off x="3395969"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1" name="Google Shape;171;p14"/>
          <p:cNvSpPr txBox="1">
            <a:spLocks noGrp="1"/>
          </p:cNvSpPr>
          <p:nvPr>
            <p:ph type="body" idx="1"/>
          </p:nvPr>
        </p:nvSpPr>
        <p:spPr>
          <a:xfrm>
            <a:off x="755650" y="2355516"/>
            <a:ext cx="2355900" cy="1738800"/>
          </a:xfrm>
          <a:prstGeom prst="rect">
            <a:avLst/>
          </a:prstGeom>
          <a:noFill/>
          <a:ln>
            <a:noFill/>
          </a:ln>
        </p:spPr>
        <p:txBody>
          <a:bodyPr spcFirstLastPara="1" wrap="square" lIns="0" tIns="0" rIns="0" bIns="0" anchor="t" anchorCtr="0">
            <a:noAutofit/>
          </a:bodyPr>
          <a:lstStyle>
            <a:lvl1pPr marL="457200" marR="0" lvl="0" indent="-298450" algn="l" rtl="0">
              <a:lnSpc>
                <a:spcPct val="100000"/>
              </a:lnSpc>
              <a:spcBef>
                <a:spcPts val="500"/>
              </a:spcBef>
              <a:spcAft>
                <a:spcPts val="0"/>
              </a:spcAft>
              <a:buClr>
                <a:srgbClr val="414042"/>
              </a:buClr>
              <a:buSzPts val="1100"/>
              <a:buFont typeface="Arial"/>
              <a:buChar char="•"/>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2" name="Google Shape;172;p14"/>
          <p:cNvSpPr txBox="1">
            <a:spLocks noGrp="1"/>
          </p:cNvSpPr>
          <p:nvPr>
            <p:ph type="body" idx="5"/>
          </p:nvPr>
        </p:nvSpPr>
        <p:spPr>
          <a:xfrm>
            <a:off x="6032309" y="2355516"/>
            <a:ext cx="2355900" cy="1738800"/>
          </a:xfrm>
          <a:prstGeom prst="rect">
            <a:avLst/>
          </a:prstGeom>
          <a:noFill/>
          <a:ln>
            <a:noFill/>
          </a:ln>
        </p:spPr>
        <p:txBody>
          <a:bodyPr spcFirstLastPara="1" wrap="square" lIns="0" tIns="0" rIns="0" bIns="0" anchor="t" anchorCtr="0">
            <a:noAutofit/>
          </a:bodyPr>
          <a:lstStyle>
            <a:lvl1pPr marL="457200" marR="0" lvl="0" indent="-298450" algn="l" rtl="0">
              <a:lnSpc>
                <a:spcPct val="100000"/>
              </a:lnSpc>
              <a:spcBef>
                <a:spcPts val="500"/>
              </a:spcBef>
              <a:spcAft>
                <a:spcPts val="0"/>
              </a:spcAft>
              <a:buClr>
                <a:srgbClr val="414042"/>
              </a:buClr>
              <a:buSzPts val="1100"/>
              <a:buFont typeface="Arial"/>
              <a:buChar char="•"/>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3" name="Google Shape;173;p14"/>
          <p:cNvSpPr txBox="1">
            <a:spLocks noGrp="1"/>
          </p:cNvSpPr>
          <p:nvPr>
            <p:ph type="body" idx="6"/>
          </p:nvPr>
        </p:nvSpPr>
        <p:spPr>
          <a:xfrm>
            <a:off x="3395969" y="2355516"/>
            <a:ext cx="2355900" cy="1738800"/>
          </a:xfrm>
          <a:prstGeom prst="rect">
            <a:avLst/>
          </a:prstGeom>
          <a:noFill/>
          <a:ln>
            <a:noFill/>
          </a:ln>
        </p:spPr>
        <p:txBody>
          <a:bodyPr spcFirstLastPara="1" wrap="square" lIns="0" tIns="0" rIns="0" bIns="0" anchor="t" anchorCtr="0">
            <a:noAutofit/>
          </a:bodyPr>
          <a:lstStyle>
            <a:lvl1pPr marL="457200" marR="0" lvl="0" indent="-298450" algn="l" rtl="0">
              <a:lnSpc>
                <a:spcPct val="100000"/>
              </a:lnSpc>
              <a:spcBef>
                <a:spcPts val="500"/>
              </a:spcBef>
              <a:spcAft>
                <a:spcPts val="0"/>
              </a:spcAft>
              <a:buClr>
                <a:srgbClr val="414042"/>
              </a:buClr>
              <a:buSzPts val="1100"/>
              <a:buFont typeface="Arial"/>
              <a:buChar char="•"/>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1391"/>
        <p:cNvGrpSpPr/>
        <p:nvPr/>
      </p:nvGrpSpPr>
      <p:grpSpPr>
        <a:xfrm>
          <a:off x="0" y="0"/>
          <a:ext cx="0" cy="0"/>
          <a:chOff x="0" y="0"/>
          <a:chExt cx="0" cy="0"/>
        </a:xfrm>
      </p:grpSpPr>
      <p:sp>
        <p:nvSpPr>
          <p:cNvPr id="1392" name="Google Shape;1392;p17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L="0" marR="0" lvl="0" indent="0" algn="l" rtl="0">
              <a:lnSpc>
                <a:spcPct val="100000"/>
              </a:lnSpc>
              <a:spcBef>
                <a:spcPts val="0"/>
              </a:spcBef>
              <a:spcAft>
                <a:spcPts val="0"/>
              </a:spcAft>
              <a:buClr>
                <a:schemeClr val="dk1"/>
              </a:buClr>
              <a:buSzPts val="2800"/>
              <a:buFont typeface="Arial"/>
              <a:buNone/>
              <a:defRPr sz="3200" b="0" i="0" u="none" strike="noStrike" cap="none">
                <a:solidFill>
                  <a:srgbClr val="333333"/>
                </a:solidFill>
                <a:latin typeface="Arial"/>
                <a:ea typeface="Arial"/>
                <a:cs typeface="Arial"/>
                <a:sym typeface="Arial"/>
              </a:defRPr>
            </a:lvl1pPr>
            <a:lvl2pPr lvl="1" indent="0" rtl="0">
              <a:spcBef>
                <a:spcPts val="0"/>
              </a:spcBef>
              <a:spcAft>
                <a:spcPts val="0"/>
              </a:spcAft>
              <a:buClr>
                <a:schemeClr val="dk1"/>
              </a:buClr>
              <a:buSzPts val="2800"/>
              <a:buFont typeface="Arial"/>
              <a:buNone/>
              <a:defRPr sz="2800">
                <a:solidFill>
                  <a:schemeClr val="dk1"/>
                </a:solidFill>
              </a:defRPr>
            </a:lvl2pPr>
            <a:lvl3pPr lvl="2" indent="0" rtl="0">
              <a:spcBef>
                <a:spcPts val="0"/>
              </a:spcBef>
              <a:spcAft>
                <a:spcPts val="0"/>
              </a:spcAft>
              <a:buClr>
                <a:schemeClr val="dk1"/>
              </a:buClr>
              <a:buSzPts val="2800"/>
              <a:buFont typeface="Arial"/>
              <a:buNone/>
              <a:defRPr sz="2800">
                <a:solidFill>
                  <a:schemeClr val="dk1"/>
                </a:solidFill>
              </a:defRPr>
            </a:lvl3pPr>
            <a:lvl4pPr lvl="3" indent="0" rtl="0">
              <a:spcBef>
                <a:spcPts val="0"/>
              </a:spcBef>
              <a:spcAft>
                <a:spcPts val="0"/>
              </a:spcAft>
              <a:buClr>
                <a:schemeClr val="dk1"/>
              </a:buClr>
              <a:buSzPts val="2800"/>
              <a:buFont typeface="Arial"/>
              <a:buNone/>
              <a:defRPr sz="2800">
                <a:solidFill>
                  <a:schemeClr val="dk1"/>
                </a:solidFill>
              </a:defRPr>
            </a:lvl4pPr>
            <a:lvl5pPr lvl="4" indent="0" rtl="0">
              <a:spcBef>
                <a:spcPts val="0"/>
              </a:spcBef>
              <a:spcAft>
                <a:spcPts val="0"/>
              </a:spcAft>
              <a:buClr>
                <a:schemeClr val="dk1"/>
              </a:buClr>
              <a:buSzPts val="2800"/>
              <a:buFont typeface="Arial"/>
              <a:buNone/>
              <a:defRPr sz="2800">
                <a:solidFill>
                  <a:schemeClr val="dk1"/>
                </a:solidFill>
              </a:defRPr>
            </a:lvl5pPr>
            <a:lvl6pPr lvl="5" indent="0" rtl="0">
              <a:spcBef>
                <a:spcPts val="0"/>
              </a:spcBef>
              <a:spcAft>
                <a:spcPts val="0"/>
              </a:spcAft>
              <a:buClr>
                <a:schemeClr val="dk1"/>
              </a:buClr>
              <a:buSzPts val="2800"/>
              <a:buFont typeface="Arial"/>
              <a:buNone/>
              <a:defRPr sz="2800">
                <a:solidFill>
                  <a:schemeClr val="dk1"/>
                </a:solidFill>
              </a:defRPr>
            </a:lvl6pPr>
            <a:lvl7pPr lvl="6" indent="0" rtl="0">
              <a:spcBef>
                <a:spcPts val="0"/>
              </a:spcBef>
              <a:spcAft>
                <a:spcPts val="0"/>
              </a:spcAft>
              <a:buClr>
                <a:schemeClr val="dk1"/>
              </a:buClr>
              <a:buSzPts val="2800"/>
              <a:buFont typeface="Arial"/>
              <a:buNone/>
              <a:defRPr sz="2800">
                <a:solidFill>
                  <a:schemeClr val="dk1"/>
                </a:solidFill>
              </a:defRPr>
            </a:lvl7pPr>
            <a:lvl8pPr lvl="7" indent="0" rtl="0">
              <a:spcBef>
                <a:spcPts val="0"/>
              </a:spcBef>
              <a:spcAft>
                <a:spcPts val="0"/>
              </a:spcAft>
              <a:buClr>
                <a:schemeClr val="dk1"/>
              </a:buClr>
              <a:buSzPts val="2800"/>
              <a:buFont typeface="Arial"/>
              <a:buNone/>
              <a:defRPr sz="2800">
                <a:solidFill>
                  <a:schemeClr val="dk1"/>
                </a:solidFill>
              </a:defRPr>
            </a:lvl8pPr>
            <a:lvl9pPr lvl="8" indent="0" rtl="0">
              <a:spcBef>
                <a:spcPts val="0"/>
              </a:spcBef>
              <a:spcAft>
                <a:spcPts val="0"/>
              </a:spcAft>
              <a:buClr>
                <a:schemeClr val="dk1"/>
              </a:buClr>
              <a:buSzPts val="2800"/>
              <a:buFont typeface="Arial"/>
              <a:buNone/>
              <a:defRPr sz="2800">
                <a:solidFill>
                  <a:schemeClr val="dk1"/>
                </a:solidFill>
              </a:defRPr>
            </a:lvl9pPr>
          </a:lstStyle>
          <a:p>
            <a:endParaRPr/>
          </a:p>
        </p:txBody>
      </p:sp>
      <p:sp>
        <p:nvSpPr>
          <p:cNvPr id="1393" name="Google Shape;1393;p173"/>
          <p:cNvSpPr txBox="1">
            <a:spLocks noGrp="1"/>
          </p:cNvSpPr>
          <p:nvPr>
            <p:ph type="sldNum" idx="12"/>
          </p:nvPr>
        </p:nvSpPr>
        <p:spPr>
          <a:xfrm>
            <a:off x="8556782" y="4648251"/>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1pPr>
            <a:lvl2pPr marL="0" marR="0" lvl="1"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2pPr>
            <a:lvl3pPr marL="0" marR="0" lvl="2"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3pPr>
            <a:lvl4pPr marL="0" marR="0" lvl="3"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4pPr>
            <a:lvl5pPr marL="0" marR="0" lvl="4"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5pPr>
            <a:lvl6pPr marL="0" marR="0" lvl="5"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6pPr>
            <a:lvl7pPr marL="0" marR="0" lvl="6"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7pPr>
            <a:lvl8pPr marL="0" marR="0" lvl="7"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8pPr>
            <a:lvl9pPr marL="0" marR="0" lvl="8"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solidFill>
                <a:schemeClr val="dk2"/>
              </a:solidFill>
            </a:endParaRPr>
          </a:p>
        </p:txBody>
      </p:sp>
      <p:sp>
        <p:nvSpPr>
          <p:cNvPr id="1394" name="Google Shape;1394;p173"/>
          <p:cNvSpPr txBox="1">
            <a:spLocks noGrp="1"/>
          </p:cNvSpPr>
          <p:nvPr>
            <p:ph type="ftr" idx="11"/>
          </p:nvPr>
        </p:nvSpPr>
        <p:spPr>
          <a:xfrm>
            <a:off x="2387016" y="4703626"/>
            <a:ext cx="4370100" cy="274500"/>
          </a:xfrm>
          <a:prstGeom prst="rect">
            <a:avLst/>
          </a:prstGeom>
          <a:noFill/>
          <a:ln>
            <a:noFill/>
          </a:ln>
        </p:spPr>
        <p:txBody>
          <a:bodyPr spcFirstLastPara="1" wrap="square" lIns="91425" tIns="91425" rIns="91425" bIns="91425" anchor="ctr" anchorCtr="0">
            <a:noAutofit/>
          </a:bodyPr>
          <a:lstStyle>
            <a:lvl1pPr marL="0" marR="0" lvl="0" indent="0" algn="ctr" rtl="0">
              <a:lnSpc>
                <a:spcPct val="100000"/>
              </a:lnSpc>
              <a:spcBef>
                <a:spcPts val="0"/>
              </a:spcBef>
              <a:spcAft>
                <a:spcPts val="0"/>
              </a:spcAft>
              <a:buClr>
                <a:schemeClr val="lt2"/>
              </a:buClr>
              <a:buSzPts val="1400"/>
              <a:buFont typeface="Arial"/>
              <a:buNone/>
              <a:defRPr sz="1000" b="0" i="0" u="none" strike="noStrike" cap="none">
                <a:solidFill>
                  <a:schemeClr val="lt2"/>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395" name="Google Shape;1395;p173"/>
          <p:cNvSpPr txBox="1">
            <a:spLocks noGrp="1"/>
          </p:cNvSpPr>
          <p:nvPr>
            <p:ph type="body" idx="1"/>
          </p:nvPr>
        </p:nvSpPr>
        <p:spPr>
          <a:xfrm>
            <a:off x="311145" y="1204912"/>
            <a:ext cx="8521200" cy="31821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5000"/>
              </a:lnSpc>
              <a:spcBef>
                <a:spcPts val="0"/>
              </a:spcBef>
              <a:spcAft>
                <a:spcPts val="0"/>
              </a:spcAft>
              <a:buClr>
                <a:schemeClr val="dk2"/>
              </a:buClr>
              <a:buSzPts val="1800"/>
              <a:buFont typeface="Arial"/>
              <a:buNone/>
              <a:defRPr sz="1800" b="0" i="0" u="none" strike="noStrike" cap="none">
                <a:solidFill>
                  <a:schemeClr val="lt2"/>
                </a:solidFill>
                <a:latin typeface="Arial"/>
                <a:ea typeface="Arial"/>
                <a:cs typeface="Arial"/>
                <a:sym typeface="Arial"/>
              </a:defRPr>
            </a:lvl1pPr>
            <a:lvl2pPr marL="914400" marR="0" lvl="1"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2pPr>
            <a:lvl3pPr marL="1371600" marR="0" lvl="2"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3pPr>
            <a:lvl4pPr marL="1828800" marR="0" lvl="3"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4pPr>
            <a:lvl5pPr marL="2286000" marR="0" lvl="4"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5pPr>
            <a:lvl6pPr marL="2743200" marR="0" lvl="5"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6pPr>
            <a:lvl7pPr marL="3200400" marR="0" lvl="6"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7pPr>
            <a:lvl8pPr marL="3657600" marR="0" lvl="7"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8pPr>
            <a:lvl9pPr marL="4114800" marR="0" lvl="8" indent="-228600" algn="l" rtl="0">
              <a:lnSpc>
                <a:spcPct val="115000"/>
              </a:lnSpc>
              <a:spcBef>
                <a:spcPts val="1600"/>
              </a:spcBef>
              <a:spcAft>
                <a:spcPts val="1600"/>
              </a:spcAft>
              <a:buClr>
                <a:schemeClr val="dk2"/>
              </a:buClr>
              <a:buSzPts val="1400"/>
              <a:buFont typeface="Arial"/>
              <a:buNone/>
              <a:defRPr sz="1400" b="0" i="0" u="none" strike="noStrike" cap="none">
                <a:solidFill>
                  <a:schemeClr val="dk2"/>
                </a:solidFill>
                <a:latin typeface="Arial"/>
                <a:ea typeface="Arial"/>
                <a:cs typeface="Arial"/>
                <a:sym typeface="Arial"/>
              </a:defRPr>
            </a:lvl9pPr>
          </a:lstStyle>
          <a:p>
            <a:endParaRPr/>
          </a:p>
        </p:txBody>
      </p:sp>
      <p:pic>
        <p:nvPicPr>
          <p:cNvPr id="1396" name="Google Shape;1396;p173"/>
          <p:cNvPicPr preferRelativeResize="0"/>
          <p:nvPr/>
        </p:nvPicPr>
        <p:blipFill rotWithShape="1">
          <a:blip r:embed="rId2">
            <a:alphaModFix/>
          </a:blip>
          <a:srcRect/>
          <a:stretch/>
        </p:blipFill>
        <p:spPr>
          <a:xfrm>
            <a:off x="412745" y="4588196"/>
            <a:ext cx="1576200" cy="312900"/>
          </a:xfrm>
          <a:prstGeom prst="rect">
            <a:avLst/>
          </a:prstGeom>
          <a:noFill/>
          <a:ln>
            <a:noFill/>
          </a:ln>
        </p:spPr>
      </p:pic>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matchingName="3. Blue - Blank">
  <p:cSld name="CUSTOM_2_1">
    <p:spTree>
      <p:nvGrpSpPr>
        <p:cNvPr id="1" name="Shape 1397"/>
        <p:cNvGrpSpPr/>
        <p:nvPr/>
      </p:nvGrpSpPr>
      <p:grpSpPr>
        <a:xfrm>
          <a:off x="0" y="0"/>
          <a:ext cx="0" cy="0"/>
          <a:chOff x="0" y="0"/>
          <a:chExt cx="0" cy="0"/>
        </a:xfrm>
      </p:grpSpPr>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matchingName="Content Slide - Purple 3">
  <p:cSld name="TITLE_4">
    <p:spTree>
      <p:nvGrpSpPr>
        <p:cNvPr id="1" name="Shape 1398"/>
        <p:cNvGrpSpPr/>
        <p:nvPr/>
      </p:nvGrpSpPr>
      <p:grpSpPr>
        <a:xfrm>
          <a:off x="0" y="0"/>
          <a:ext cx="0" cy="0"/>
          <a:chOff x="0" y="0"/>
          <a:chExt cx="0" cy="0"/>
        </a:xfrm>
      </p:grpSpPr>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matchingName="Content Slide - Purple 4">
  <p:cSld name="TITLE_5">
    <p:spTree>
      <p:nvGrpSpPr>
        <p:cNvPr id="1" name="Shape 1399"/>
        <p:cNvGrpSpPr/>
        <p:nvPr/>
      </p:nvGrpSpPr>
      <p:grpSpPr>
        <a:xfrm>
          <a:off x="0" y="0"/>
          <a:ext cx="0" cy="0"/>
          <a:chOff x="0" y="0"/>
          <a:chExt cx="0" cy="0"/>
        </a:xfrm>
      </p:grpSpPr>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matchingName="1. Purple - Blank">
  <p:cSld name="CUSTOM_2_2">
    <p:spTree>
      <p:nvGrpSpPr>
        <p:cNvPr id="1" name="Shape 1400"/>
        <p:cNvGrpSpPr/>
        <p:nvPr/>
      </p:nvGrpSpPr>
      <p:grpSpPr>
        <a:xfrm>
          <a:off x="0" y="0"/>
          <a:ext cx="0" cy="0"/>
          <a:chOff x="0" y="0"/>
          <a:chExt cx="0" cy="0"/>
        </a:xfrm>
      </p:grpSpPr>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matchingName="4. Blue - Greenhouse">
  <p:cSld name="CUSTOM_18_1">
    <p:spTree>
      <p:nvGrpSpPr>
        <p:cNvPr id="1" name="Shape 1401"/>
        <p:cNvGrpSpPr/>
        <p:nvPr/>
      </p:nvGrpSpPr>
      <p:grpSpPr>
        <a:xfrm>
          <a:off x="0" y="0"/>
          <a:ext cx="0" cy="0"/>
          <a:chOff x="0" y="0"/>
          <a:chExt cx="0" cy="0"/>
        </a:xfrm>
      </p:grpSpPr>
      <p:pic>
        <p:nvPicPr>
          <p:cNvPr id="1402" name="Google Shape;1402;p178"/>
          <p:cNvPicPr preferRelativeResize="0"/>
          <p:nvPr/>
        </p:nvPicPr>
        <p:blipFill rotWithShape="1">
          <a:blip r:embed="rId2">
            <a:alphaModFix/>
          </a:blip>
          <a:srcRect/>
          <a:stretch/>
        </p:blipFill>
        <p:spPr>
          <a:xfrm>
            <a:off x="60450" y="102150"/>
            <a:ext cx="8960650" cy="5041351"/>
          </a:xfrm>
          <a:prstGeom prst="rect">
            <a:avLst/>
          </a:prstGeom>
          <a:noFill/>
          <a:ln>
            <a:noFill/>
          </a:ln>
        </p:spPr>
      </p:pic>
      <p:pic>
        <p:nvPicPr>
          <p:cNvPr id="1403" name="Google Shape;1403;p178"/>
          <p:cNvPicPr preferRelativeResize="0"/>
          <p:nvPr/>
        </p:nvPicPr>
        <p:blipFill>
          <a:blip r:embed="rId3">
            <a:alphaModFix/>
          </a:blip>
          <a:stretch>
            <a:fillRect/>
          </a:stretch>
        </p:blipFill>
        <p:spPr>
          <a:xfrm>
            <a:off x="4024116" y="759600"/>
            <a:ext cx="1171126" cy="385038"/>
          </a:xfrm>
          <a:prstGeom prst="rect">
            <a:avLst/>
          </a:prstGeom>
          <a:noFill/>
          <a:ln>
            <a:noFill/>
          </a:ln>
        </p:spPr>
      </p:pic>
      <p:pic>
        <p:nvPicPr>
          <p:cNvPr id="1404" name="Google Shape;1404;p178"/>
          <p:cNvPicPr preferRelativeResize="0"/>
          <p:nvPr/>
        </p:nvPicPr>
        <p:blipFill>
          <a:blip r:embed="rId4">
            <a:alphaModFix/>
          </a:blip>
          <a:stretch>
            <a:fillRect/>
          </a:stretch>
        </p:blipFill>
        <p:spPr>
          <a:xfrm>
            <a:off x="3589966" y="1694105"/>
            <a:ext cx="1901604" cy="377403"/>
          </a:xfrm>
          <a:prstGeom prst="rect">
            <a:avLst/>
          </a:prstGeom>
          <a:noFill/>
          <a:ln>
            <a:noFill/>
          </a:ln>
        </p:spPr>
      </p:pic>
      <p:sp>
        <p:nvSpPr>
          <p:cNvPr id="1405" name="Google Shape;1405;p178"/>
          <p:cNvSpPr txBox="1"/>
          <p:nvPr/>
        </p:nvSpPr>
        <p:spPr>
          <a:xfrm>
            <a:off x="792037" y="2082645"/>
            <a:ext cx="7497600" cy="23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950" i="1">
                <a:solidFill>
                  <a:srgbClr val="414042"/>
                </a:solidFill>
                <a:latin typeface="Proxima Nova"/>
                <a:ea typeface="Proxima Nova"/>
                <a:cs typeface="Proxima Nova"/>
                <a:sym typeface="Proxima Nova"/>
              </a:rPr>
              <a:t>Community Stewardship and Technical, Legal, Marketing, Organizational Infrastructure</a:t>
            </a:r>
            <a:endParaRPr sz="950" i="1">
              <a:solidFill>
                <a:srgbClr val="414042"/>
              </a:solidFill>
              <a:latin typeface="Proxima Nova"/>
              <a:ea typeface="Proxima Nova"/>
              <a:cs typeface="Proxima Nova"/>
              <a:sym typeface="Proxima Nova"/>
            </a:endParaRPr>
          </a:p>
        </p:txBody>
      </p:sp>
      <p:sp>
        <p:nvSpPr>
          <p:cNvPr id="1406" name="Google Shape;1406;p178"/>
          <p:cNvSpPr txBox="1"/>
          <p:nvPr/>
        </p:nvSpPr>
        <p:spPr>
          <a:xfrm>
            <a:off x="3883150" y="2378500"/>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Frameworks</a:t>
            </a:r>
            <a:endParaRPr sz="800" b="1">
              <a:solidFill>
                <a:srgbClr val="FFFFFF"/>
              </a:solidFill>
              <a:latin typeface="Proxima Nova"/>
              <a:ea typeface="Proxima Nova"/>
              <a:cs typeface="Proxima Nova"/>
              <a:sym typeface="Proxima Nova"/>
            </a:endParaRPr>
          </a:p>
        </p:txBody>
      </p:sp>
      <p:sp>
        <p:nvSpPr>
          <p:cNvPr id="1407" name="Google Shape;1407;p178"/>
          <p:cNvSpPr txBox="1"/>
          <p:nvPr/>
        </p:nvSpPr>
        <p:spPr>
          <a:xfrm>
            <a:off x="3883150" y="3392161"/>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Tools</a:t>
            </a:r>
            <a:endParaRPr sz="800" b="1">
              <a:solidFill>
                <a:srgbClr val="FFFFFF"/>
              </a:solidFill>
              <a:latin typeface="Proxima Nova"/>
              <a:ea typeface="Proxima Nova"/>
              <a:cs typeface="Proxima Nova"/>
              <a:sym typeface="Proxima Nova"/>
            </a:endParaRPr>
          </a:p>
        </p:txBody>
      </p:sp>
      <p:pic>
        <p:nvPicPr>
          <p:cNvPr id="1408" name="Google Shape;1408;p178"/>
          <p:cNvPicPr preferRelativeResize="0"/>
          <p:nvPr/>
        </p:nvPicPr>
        <p:blipFill>
          <a:blip r:embed="rId5">
            <a:alphaModFix/>
          </a:blip>
          <a:stretch>
            <a:fillRect/>
          </a:stretch>
        </p:blipFill>
        <p:spPr>
          <a:xfrm>
            <a:off x="3861513" y="2664458"/>
            <a:ext cx="1147878" cy="338857"/>
          </a:xfrm>
          <a:prstGeom prst="rect">
            <a:avLst/>
          </a:prstGeom>
          <a:noFill/>
          <a:ln>
            <a:noFill/>
          </a:ln>
        </p:spPr>
      </p:pic>
      <p:pic>
        <p:nvPicPr>
          <p:cNvPr id="1409" name="Google Shape;1409;p178"/>
          <p:cNvPicPr preferRelativeResize="0"/>
          <p:nvPr/>
        </p:nvPicPr>
        <p:blipFill>
          <a:blip r:embed="rId6">
            <a:alphaModFix/>
          </a:blip>
          <a:stretch>
            <a:fillRect/>
          </a:stretch>
        </p:blipFill>
        <p:spPr>
          <a:xfrm>
            <a:off x="2474973" y="2681337"/>
            <a:ext cx="1092672" cy="305087"/>
          </a:xfrm>
          <a:prstGeom prst="rect">
            <a:avLst/>
          </a:prstGeom>
          <a:noFill/>
          <a:ln>
            <a:noFill/>
          </a:ln>
        </p:spPr>
      </p:pic>
      <p:pic>
        <p:nvPicPr>
          <p:cNvPr id="1410" name="Google Shape;1410;p178"/>
          <p:cNvPicPr preferRelativeResize="0"/>
          <p:nvPr/>
        </p:nvPicPr>
        <p:blipFill>
          <a:blip r:embed="rId7">
            <a:alphaModFix/>
          </a:blip>
          <a:stretch>
            <a:fillRect/>
          </a:stretch>
        </p:blipFill>
        <p:spPr>
          <a:xfrm>
            <a:off x="5264166" y="2688136"/>
            <a:ext cx="1092668" cy="299187"/>
          </a:xfrm>
          <a:prstGeom prst="rect">
            <a:avLst/>
          </a:prstGeom>
          <a:noFill/>
          <a:ln>
            <a:noFill/>
          </a:ln>
        </p:spPr>
      </p:pic>
      <p:pic>
        <p:nvPicPr>
          <p:cNvPr id="1411" name="Google Shape;1411;p178"/>
          <p:cNvPicPr preferRelativeResize="0"/>
          <p:nvPr/>
        </p:nvPicPr>
        <p:blipFill>
          <a:blip r:embed="rId8">
            <a:alphaModFix/>
          </a:blip>
          <a:stretch>
            <a:fillRect/>
          </a:stretch>
        </p:blipFill>
        <p:spPr>
          <a:xfrm>
            <a:off x="6641338" y="2681351"/>
            <a:ext cx="1415612" cy="305081"/>
          </a:xfrm>
          <a:prstGeom prst="rect">
            <a:avLst/>
          </a:prstGeom>
          <a:noFill/>
          <a:ln>
            <a:noFill/>
          </a:ln>
        </p:spPr>
      </p:pic>
      <p:sp>
        <p:nvSpPr>
          <p:cNvPr id="1412" name="Google Shape;1412;p178"/>
          <p:cNvSpPr txBox="1"/>
          <p:nvPr/>
        </p:nvSpPr>
        <p:spPr>
          <a:xfrm>
            <a:off x="2363692"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Permissioned with </a:t>
            </a:r>
            <a:br>
              <a:rPr lang="en-US" sz="800" b="1">
                <a:solidFill>
                  <a:srgbClr val="414042"/>
                </a:solidFill>
                <a:latin typeface="Proxima Nova"/>
                <a:ea typeface="Proxima Nova"/>
                <a:cs typeface="Proxima Nova"/>
                <a:sym typeface="Proxima Nova"/>
              </a:rPr>
            </a:br>
            <a:r>
              <a:rPr lang="en-US" sz="800" b="1">
                <a:solidFill>
                  <a:srgbClr val="414042"/>
                </a:solidFill>
                <a:latin typeface="Proxima Nova"/>
                <a:ea typeface="Proxima Nova"/>
                <a:cs typeface="Proxima Nova"/>
                <a:sym typeface="Proxima Nova"/>
              </a:rPr>
              <a:t>channel support</a:t>
            </a:r>
            <a:endParaRPr sz="800" b="1">
              <a:solidFill>
                <a:srgbClr val="414042"/>
              </a:solidFill>
              <a:latin typeface="Proxima Nova"/>
              <a:ea typeface="Proxima Nova"/>
              <a:cs typeface="Proxima Nova"/>
              <a:sym typeface="Proxima Nova"/>
            </a:endParaRPr>
          </a:p>
        </p:txBody>
      </p:sp>
      <p:sp>
        <p:nvSpPr>
          <p:cNvPr id="1413" name="Google Shape;1413;p178"/>
          <p:cNvSpPr txBox="1"/>
          <p:nvPr/>
        </p:nvSpPr>
        <p:spPr>
          <a:xfrm>
            <a:off x="5167744"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Mobile application focus</a:t>
            </a:r>
            <a:endParaRPr sz="800" b="1">
              <a:solidFill>
                <a:srgbClr val="414042"/>
              </a:solidFill>
              <a:latin typeface="Proxima Nova"/>
              <a:ea typeface="Proxima Nova"/>
              <a:cs typeface="Proxima Nova"/>
              <a:sym typeface="Proxima Nova"/>
            </a:endParaRPr>
          </a:p>
        </p:txBody>
      </p:sp>
      <p:sp>
        <p:nvSpPr>
          <p:cNvPr id="1414" name="Google Shape;1414;p178"/>
          <p:cNvSpPr txBox="1"/>
          <p:nvPr/>
        </p:nvSpPr>
        <p:spPr>
          <a:xfrm>
            <a:off x="3825824"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Decentralized identity</a:t>
            </a:r>
            <a:endParaRPr sz="800" b="1">
              <a:solidFill>
                <a:srgbClr val="414042"/>
              </a:solidFill>
              <a:latin typeface="Proxima Nova"/>
              <a:ea typeface="Proxima Nova"/>
              <a:cs typeface="Proxima Nova"/>
              <a:sym typeface="Proxima Nova"/>
            </a:endParaRPr>
          </a:p>
        </p:txBody>
      </p:sp>
      <p:sp>
        <p:nvSpPr>
          <p:cNvPr id="1415" name="Google Shape;1415;p178"/>
          <p:cNvSpPr txBox="1"/>
          <p:nvPr/>
        </p:nvSpPr>
        <p:spPr>
          <a:xfrm>
            <a:off x="927809"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Permissionable smart contract machine (EVM)</a:t>
            </a:r>
            <a:endParaRPr sz="800" b="1">
              <a:solidFill>
                <a:srgbClr val="414042"/>
              </a:solidFill>
              <a:latin typeface="Proxima Nova"/>
              <a:ea typeface="Proxima Nova"/>
              <a:cs typeface="Proxima Nova"/>
              <a:sym typeface="Proxima Nova"/>
            </a:endParaRPr>
          </a:p>
        </p:txBody>
      </p:sp>
      <p:pic>
        <p:nvPicPr>
          <p:cNvPr id="1416" name="Google Shape;1416;p178"/>
          <p:cNvPicPr preferRelativeResize="0"/>
          <p:nvPr/>
        </p:nvPicPr>
        <p:blipFill>
          <a:blip r:embed="rId9">
            <a:alphaModFix/>
          </a:blip>
          <a:stretch>
            <a:fillRect/>
          </a:stretch>
        </p:blipFill>
        <p:spPr>
          <a:xfrm>
            <a:off x="2269429" y="3638617"/>
            <a:ext cx="1107597" cy="315410"/>
          </a:xfrm>
          <a:prstGeom prst="rect">
            <a:avLst/>
          </a:prstGeom>
          <a:noFill/>
          <a:ln>
            <a:noFill/>
          </a:ln>
        </p:spPr>
      </p:pic>
      <p:sp>
        <p:nvSpPr>
          <p:cNvPr id="1417" name="Google Shape;1417;p178"/>
          <p:cNvSpPr txBox="1"/>
          <p:nvPr/>
        </p:nvSpPr>
        <p:spPr>
          <a:xfrm>
            <a:off x="2165594"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As-a-service deployment</a:t>
            </a:r>
            <a:endParaRPr sz="800" b="1">
              <a:solidFill>
                <a:srgbClr val="414042"/>
              </a:solidFill>
              <a:latin typeface="Proxima Nova"/>
              <a:ea typeface="Proxima Nova"/>
              <a:cs typeface="Proxima Nova"/>
              <a:sym typeface="Proxima Nova"/>
            </a:endParaRPr>
          </a:p>
        </p:txBody>
      </p:sp>
      <p:pic>
        <p:nvPicPr>
          <p:cNvPr id="1418" name="Google Shape;1418;p178"/>
          <p:cNvPicPr preferRelativeResize="0"/>
          <p:nvPr/>
        </p:nvPicPr>
        <p:blipFill>
          <a:blip r:embed="rId10">
            <a:alphaModFix/>
          </a:blip>
          <a:stretch>
            <a:fillRect/>
          </a:stretch>
        </p:blipFill>
        <p:spPr>
          <a:xfrm>
            <a:off x="5350933" y="3638605"/>
            <a:ext cx="1402675" cy="315410"/>
          </a:xfrm>
          <a:prstGeom prst="rect">
            <a:avLst/>
          </a:prstGeom>
          <a:noFill/>
          <a:ln>
            <a:noFill/>
          </a:ln>
        </p:spPr>
      </p:pic>
      <p:sp>
        <p:nvSpPr>
          <p:cNvPr id="1419" name="Google Shape;1419;p178"/>
          <p:cNvSpPr txBox="1"/>
          <p:nvPr/>
        </p:nvSpPr>
        <p:spPr>
          <a:xfrm>
            <a:off x="5388314"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View and explore data on the blockchain</a:t>
            </a:r>
            <a:endParaRPr sz="800" b="1">
              <a:solidFill>
                <a:srgbClr val="414042"/>
              </a:solidFill>
              <a:latin typeface="Proxima Nova"/>
              <a:ea typeface="Proxima Nova"/>
              <a:cs typeface="Proxima Nova"/>
              <a:sym typeface="Proxima Nova"/>
            </a:endParaRPr>
          </a:p>
        </p:txBody>
      </p:sp>
      <p:pic>
        <p:nvPicPr>
          <p:cNvPr id="1420" name="Google Shape;1420;p178"/>
          <p:cNvPicPr preferRelativeResize="0"/>
          <p:nvPr/>
        </p:nvPicPr>
        <p:blipFill>
          <a:blip r:embed="rId11">
            <a:alphaModFix/>
          </a:blip>
          <a:stretch>
            <a:fillRect/>
          </a:stretch>
        </p:blipFill>
        <p:spPr>
          <a:xfrm>
            <a:off x="7017438" y="3638617"/>
            <a:ext cx="1092671" cy="315403"/>
          </a:xfrm>
          <a:prstGeom prst="rect">
            <a:avLst/>
          </a:prstGeom>
          <a:noFill/>
          <a:ln>
            <a:noFill/>
          </a:ln>
        </p:spPr>
      </p:pic>
      <p:sp>
        <p:nvSpPr>
          <p:cNvPr id="1421" name="Google Shape;1421;p178"/>
          <p:cNvSpPr txBox="1"/>
          <p:nvPr/>
        </p:nvSpPr>
        <p:spPr>
          <a:xfrm>
            <a:off x="6906146"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Ledger interoperability</a:t>
            </a:r>
            <a:endParaRPr sz="800" b="1">
              <a:solidFill>
                <a:srgbClr val="414042"/>
              </a:solidFill>
              <a:latin typeface="Proxima Nova"/>
              <a:ea typeface="Proxima Nova"/>
              <a:cs typeface="Proxima Nova"/>
              <a:sym typeface="Proxima Nova"/>
            </a:endParaRPr>
          </a:p>
        </p:txBody>
      </p:sp>
      <p:sp>
        <p:nvSpPr>
          <p:cNvPr id="1422" name="Google Shape;1422;p178"/>
          <p:cNvSpPr txBox="1"/>
          <p:nvPr/>
        </p:nvSpPr>
        <p:spPr>
          <a:xfrm>
            <a:off x="838263"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Blockchain framework benchmark platform</a:t>
            </a:r>
            <a:endParaRPr sz="800" b="1">
              <a:solidFill>
                <a:srgbClr val="414042"/>
              </a:solidFill>
              <a:latin typeface="Proxima Nova"/>
              <a:ea typeface="Proxima Nova"/>
              <a:cs typeface="Proxima Nova"/>
              <a:sym typeface="Proxima Nova"/>
            </a:endParaRPr>
          </a:p>
        </p:txBody>
      </p:sp>
      <p:sp>
        <p:nvSpPr>
          <p:cNvPr id="1423" name="Google Shape;1423;p178"/>
          <p:cNvSpPr txBox="1"/>
          <p:nvPr/>
        </p:nvSpPr>
        <p:spPr>
          <a:xfrm>
            <a:off x="3596716" y="3954026"/>
            <a:ext cx="15891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Model and build </a:t>
            </a:r>
            <a:br>
              <a:rPr lang="en-US" sz="800" b="1">
                <a:solidFill>
                  <a:srgbClr val="414042"/>
                </a:solidFill>
                <a:latin typeface="Proxima Nova"/>
                <a:ea typeface="Proxima Nova"/>
                <a:cs typeface="Proxima Nova"/>
                <a:sym typeface="Proxima Nova"/>
              </a:rPr>
            </a:br>
            <a:r>
              <a:rPr lang="en-US" sz="800" b="1">
                <a:solidFill>
                  <a:srgbClr val="414042"/>
                </a:solidFill>
                <a:latin typeface="Proxima Nova"/>
                <a:ea typeface="Proxima Nova"/>
                <a:cs typeface="Proxima Nova"/>
                <a:sym typeface="Proxima Nova"/>
              </a:rPr>
              <a:t>blockchain networks</a:t>
            </a:r>
            <a:endParaRPr sz="800" b="1">
              <a:solidFill>
                <a:srgbClr val="414042"/>
              </a:solidFill>
              <a:latin typeface="Proxima Nova"/>
              <a:ea typeface="Proxima Nova"/>
              <a:cs typeface="Proxima Nova"/>
              <a:sym typeface="Proxima Nova"/>
            </a:endParaRPr>
          </a:p>
        </p:txBody>
      </p:sp>
      <p:pic>
        <p:nvPicPr>
          <p:cNvPr id="1424" name="Google Shape;1424;p178"/>
          <p:cNvPicPr preferRelativeResize="0"/>
          <p:nvPr/>
        </p:nvPicPr>
        <p:blipFill>
          <a:blip r:embed="rId12">
            <a:alphaModFix/>
          </a:blip>
          <a:stretch>
            <a:fillRect/>
          </a:stretch>
        </p:blipFill>
        <p:spPr>
          <a:xfrm>
            <a:off x="3600832" y="3630138"/>
            <a:ext cx="1476963" cy="315409"/>
          </a:xfrm>
          <a:prstGeom prst="rect">
            <a:avLst/>
          </a:prstGeom>
          <a:noFill/>
          <a:ln>
            <a:noFill/>
          </a:ln>
        </p:spPr>
      </p:pic>
      <p:sp>
        <p:nvSpPr>
          <p:cNvPr id="1425" name="Google Shape;1425;p178"/>
          <p:cNvSpPr txBox="1"/>
          <p:nvPr/>
        </p:nvSpPr>
        <p:spPr>
          <a:xfrm>
            <a:off x="3883150" y="3392161"/>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Tools</a:t>
            </a:r>
            <a:endParaRPr sz="800" b="1">
              <a:solidFill>
                <a:srgbClr val="FFFFFF"/>
              </a:solidFill>
              <a:latin typeface="Proxima Nova"/>
              <a:ea typeface="Proxima Nova"/>
              <a:cs typeface="Proxima Nova"/>
              <a:sym typeface="Proxima Nova"/>
            </a:endParaRPr>
          </a:p>
        </p:txBody>
      </p:sp>
      <p:pic>
        <p:nvPicPr>
          <p:cNvPr id="1426" name="Google Shape;1426;p178"/>
          <p:cNvPicPr preferRelativeResize="0"/>
          <p:nvPr/>
        </p:nvPicPr>
        <p:blipFill rotWithShape="1">
          <a:blip r:embed="rId13">
            <a:alphaModFix/>
          </a:blip>
          <a:srcRect t="699" b="-6642"/>
          <a:stretch/>
        </p:blipFill>
        <p:spPr>
          <a:xfrm>
            <a:off x="942096" y="3638617"/>
            <a:ext cx="1107607" cy="338859"/>
          </a:xfrm>
          <a:prstGeom prst="rect">
            <a:avLst/>
          </a:prstGeom>
          <a:noFill/>
          <a:ln>
            <a:noFill/>
          </a:ln>
        </p:spPr>
      </p:pic>
      <p:pic>
        <p:nvPicPr>
          <p:cNvPr id="1427" name="Google Shape;1427;p178"/>
          <p:cNvPicPr preferRelativeResize="0"/>
          <p:nvPr/>
        </p:nvPicPr>
        <p:blipFill rotWithShape="1">
          <a:blip r:embed="rId14">
            <a:alphaModFix/>
          </a:blip>
          <a:srcRect l="-1366" r="-1345"/>
          <a:stretch/>
        </p:blipFill>
        <p:spPr>
          <a:xfrm>
            <a:off x="927810" y="2678374"/>
            <a:ext cx="1315248" cy="338859"/>
          </a:xfrm>
          <a:prstGeom prst="rect">
            <a:avLst/>
          </a:prstGeom>
          <a:noFill/>
          <a:ln>
            <a:noFill/>
          </a:ln>
        </p:spPr>
      </p:pic>
      <p:sp>
        <p:nvSpPr>
          <p:cNvPr id="1428" name="Google Shape;1428;p178"/>
          <p:cNvSpPr txBox="1"/>
          <p:nvPr/>
        </p:nvSpPr>
        <p:spPr>
          <a:xfrm>
            <a:off x="6515600" y="2995838"/>
            <a:ext cx="16671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Permissioned &amp; permissionless  support; EVM transaction family</a:t>
            </a:r>
            <a:endParaRPr sz="800" b="1">
              <a:solidFill>
                <a:srgbClr val="414042"/>
              </a:solidFill>
              <a:latin typeface="Proxima Nova"/>
              <a:ea typeface="Proxima Nova"/>
              <a:cs typeface="Proxima Nova"/>
              <a:sym typeface="Proxima Nova"/>
            </a:endParaRPr>
          </a:p>
        </p:txBody>
      </p:sp>
      <p:pic>
        <p:nvPicPr>
          <p:cNvPr id="1429" name="Google Shape;1429;p178"/>
          <p:cNvPicPr preferRelativeResize="0"/>
          <p:nvPr/>
        </p:nvPicPr>
        <p:blipFill rotWithShape="1">
          <a:blip r:embed="rId15">
            <a:alphaModFix/>
          </a:blip>
          <a:srcRect l="11372" t="26611" r="16100" b="28864"/>
          <a:stretch/>
        </p:blipFill>
        <p:spPr>
          <a:xfrm>
            <a:off x="6356825" y="1240162"/>
            <a:ext cx="1171124" cy="383100"/>
          </a:xfrm>
          <a:prstGeom prst="rect">
            <a:avLst/>
          </a:prstGeom>
          <a:noFill/>
          <a:ln>
            <a:noFill/>
          </a:ln>
        </p:spPr>
      </p:pic>
      <p:pic>
        <p:nvPicPr>
          <p:cNvPr id="1430" name="Google Shape;1430;p178"/>
          <p:cNvPicPr preferRelativeResize="0"/>
          <p:nvPr/>
        </p:nvPicPr>
        <p:blipFill rotWithShape="1">
          <a:blip r:embed="rId16">
            <a:alphaModFix/>
          </a:blip>
          <a:srcRect/>
          <a:stretch/>
        </p:blipFill>
        <p:spPr>
          <a:xfrm>
            <a:off x="7645636" y="1240148"/>
            <a:ext cx="785400" cy="383100"/>
          </a:xfrm>
          <a:prstGeom prst="rect">
            <a:avLst/>
          </a:prstGeom>
          <a:noFill/>
          <a:ln>
            <a:noFill/>
          </a:ln>
        </p:spPr>
      </p:pic>
      <p:pic>
        <p:nvPicPr>
          <p:cNvPr id="1431" name="Google Shape;1431;p178"/>
          <p:cNvPicPr preferRelativeResize="0"/>
          <p:nvPr/>
        </p:nvPicPr>
        <p:blipFill rotWithShape="1">
          <a:blip r:embed="rId17">
            <a:alphaModFix/>
          </a:blip>
          <a:srcRect/>
          <a:stretch/>
        </p:blipFill>
        <p:spPr>
          <a:xfrm>
            <a:off x="1643139" y="1192418"/>
            <a:ext cx="1001700" cy="453900"/>
          </a:xfrm>
          <a:prstGeom prst="rect">
            <a:avLst/>
          </a:prstGeom>
          <a:noFill/>
          <a:ln>
            <a:noFill/>
          </a:ln>
        </p:spPr>
      </p:pic>
      <p:pic>
        <p:nvPicPr>
          <p:cNvPr id="1432" name="Google Shape;1432;p178"/>
          <p:cNvPicPr preferRelativeResize="0"/>
          <p:nvPr/>
        </p:nvPicPr>
        <p:blipFill>
          <a:blip r:embed="rId18">
            <a:alphaModFix/>
          </a:blip>
          <a:stretch>
            <a:fillRect/>
          </a:stretch>
        </p:blipFill>
        <p:spPr>
          <a:xfrm>
            <a:off x="746000" y="1217161"/>
            <a:ext cx="643699" cy="429119"/>
          </a:xfrm>
          <a:prstGeom prst="rect">
            <a:avLst/>
          </a:prstGeom>
          <a:noFill/>
          <a:ln>
            <a:noFill/>
          </a:ln>
        </p:spPr>
      </p:pic>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matchingName="1. Purple - Blank 1">
  <p:cSld name="CUSTOM_2_3">
    <p:spTree>
      <p:nvGrpSpPr>
        <p:cNvPr id="1" name="Shape 1433"/>
        <p:cNvGrpSpPr/>
        <p:nvPr/>
      </p:nvGrpSpPr>
      <p:grpSpPr>
        <a:xfrm>
          <a:off x="0" y="0"/>
          <a:ext cx="0" cy="0"/>
          <a:chOff x="0" y="0"/>
          <a:chExt cx="0" cy="0"/>
        </a:xfrm>
      </p:grpSpPr>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matchingName="5. Green - Blank">
  <p:cSld name="CUSTOM_2_1_1">
    <p:spTree>
      <p:nvGrpSpPr>
        <p:cNvPr id="1" name="Shape 1434"/>
        <p:cNvGrpSpPr/>
        <p:nvPr/>
      </p:nvGrpSpPr>
      <p:grpSpPr>
        <a:xfrm>
          <a:off x="0" y="0"/>
          <a:ext cx="0" cy="0"/>
          <a:chOff x="0" y="0"/>
          <a:chExt cx="0" cy="0"/>
        </a:xfrm>
      </p:grpSpPr>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matchingName="Photo Background">
  <p:cSld name="Photo Background">
    <p:spTree>
      <p:nvGrpSpPr>
        <p:cNvPr id="1" name="Shape 1441"/>
        <p:cNvGrpSpPr/>
        <p:nvPr/>
      </p:nvGrpSpPr>
      <p:grpSpPr>
        <a:xfrm>
          <a:off x="0" y="0"/>
          <a:ext cx="0" cy="0"/>
          <a:chOff x="0" y="0"/>
          <a:chExt cx="0" cy="0"/>
        </a:xfrm>
      </p:grpSpPr>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matchingName="Content Slide - Purple" type="title">
  <p:cSld name="TITLE">
    <p:spTree>
      <p:nvGrpSpPr>
        <p:cNvPr id="1" name="Shape 1442"/>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Picure Slide">
  <p:cSld name="Picure Slide">
    <p:spTree>
      <p:nvGrpSpPr>
        <p:cNvPr id="1" name="Shape 174"/>
        <p:cNvGrpSpPr/>
        <p:nvPr/>
      </p:nvGrpSpPr>
      <p:grpSpPr>
        <a:xfrm>
          <a:off x="0" y="0"/>
          <a:ext cx="0" cy="0"/>
          <a:chOff x="0" y="0"/>
          <a:chExt cx="0" cy="0"/>
        </a:xfrm>
      </p:grpSpPr>
      <p:sp>
        <p:nvSpPr>
          <p:cNvPr id="175" name="Google Shape;175;p15"/>
          <p:cNvSpPr txBox="1">
            <a:spLocks noGrp="1"/>
          </p:cNvSpPr>
          <p:nvPr>
            <p:ph type="title"/>
          </p:nvPr>
        </p:nvSpPr>
        <p:spPr>
          <a:xfrm>
            <a:off x="755650" y="771524"/>
            <a:ext cx="3251700" cy="826500"/>
          </a:xfrm>
          <a:prstGeom prst="rect">
            <a:avLst/>
          </a:prstGeom>
          <a:noFill/>
          <a:ln>
            <a:noFill/>
          </a:ln>
        </p:spPr>
        <p:txBody>
          <a:bodyPr spcFirstLastPara="1" wrap="square" lIns="0" tIns="0" rIns="0" bIns="0" anchor="b"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76" name="Google Shape;176;p15"/>
          <p:cNvSpPr>
            <a:spLocks noGrp="1"/>
          </p:cNvSpPr>
          <p:nvPr>
            <p:ph type="pic" idx="2"/>
          </p:nvPr>
        </p:nvSpPr>
        <p:spPr>
          <a:xfrm>
            <a:off x="4147874" y="771265"/>
            <a:ext cx="4240500" cy="36372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3200"/>
              <a:buFont typeface="Arial"/>
              <a:buNone/>
              <a:defRPr sz="32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2800"/>
              <a:buFont typeface="Arial"/>
              <a:buNone/>
              <a:defRPr sz="2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2400"/>
              <a:buFont typeface="Arial"/>
              <a:buNone/>
              <a:defRPr sz="24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77" name="Google Shape;177;p15"/>
          <p:cNvSpPr txBox="1">
            <a:spLocks noGrp="1"/>
          </p:cNvSpPr>
          <p:nvPr>
            <p:ph type="body" idx="1"/>
          </p:nvPr>
        </p:nvSpPr>
        <p:spPr>
          <a:xfrm>
            <a:off x="755649" y="1689652"/>
            <a:ext cx="3251700" cy="2718900"/>
          </a:xfrm>
          <a:prstGeom prst="rect">
            <a:avLst/>
          </a:prstGeom>
          <a:noFill/>
          <a:ln>
            <a:noFill/>
          </a:ln>
        </p:spPr>
        <p:txBody>
          <a:bodyPr spcFirstLastPara="1" wrap="square" lIns="0" tIns="0" rIns="0" bIns="0" anchor="ctr" anchorCtr="0">
            <a:noAutofit/>
          </a:bodyPr>
          <a:lstStyle>
            <a:lvl1pPr marL="457200" marR="0" lvl="0" indent="-228600" algn="l"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200"/>
              <a:buFont typeface="Arial"/>
              <a:buNone/>
              <a:defRPr sz="1200" b="0"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000"/>
              <a:buFont typeface="Arial"/>
              <a:buNone/>
              <a:defRPr sz="1000" b="0"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000"/>
              <a:buFont typeface="Arial"/>
              <a:buNone/>
              <a:defRPr sz="1000" b="0" i="0" u="none" strike="noStrike" cap="none">
                <a:solidFill>
                  <a:srgbClr val="414042"/>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178" name="Google Shape;178;p15"/>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79" name="Google Shape;179;p15"/>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80" name="Google Shape;180;p15"/>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matchingName="Content Slide - Blue">
  <p:cSld name="Content Slide - Blue">
    <p:spTree>
      <p:nvGrpSpPr>
        <p:cNvPr id="1" name="Shape 1443"/>
        <p:cNvGrpSpPr/>
        <p:nvPr/>
      </p:nvGrpSpPr>
      <p:grpSpPr>
        <a:xfrm>
          <a:off x="0" y="0"/>
          <a:ext cx="0" cy="0"/>
          <a:chOff x="0" y="0"/>
          <a:chExt cx="0" cy="0"/>
        </a:xfrm>
      </p:grpSpPr>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matchingName="Content Slide - Green">
  <p:cSld name="Content Slide - Green">
    <p:spTree>
      <p:nvGrpSpPr>
        <p:cNvPr id="1" name="Shape 1444"/>
        <p:cNvGrpSpPr/>
        <p:nvPr/>
      </p:nvGrpSpPr>
      <p:grpSpPr>
        <a:xfrm>
          <a:off x="0" y="0"/>
          <a:ext cx="0" cy="0"/>
          <a:chOff x="0" y="0"/>
          <a:chExt cx="0" cy="0"/>
        </a:xfrm>
      </p:grpSpPr>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matchingName="3_Custom Layout">
  <p:cSld name="3_Custom Layout">
    <p:spTree>
      <p:nvGrpSpPr>
        <p:cNvPr id="1" name="Shape 1445"/>
        <p:cNvGrpSpPr/>
        <p:nvPr/>
      </p:nvGrpSpPr>
      <p:grpSpPr>
        <a:xfrm>
          <a:off x="0" y="0"/>
          <a:ext cx="0" cy="0"/>
          <a:chOff x="0" y="0"/>
          <a:chExt cx="0" cy="0"/>
        </a:xfrm>
      </p:grpSpPr>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446"/>
        <p:cNvGrpSpPr/>
        <p:nvPr/>
      </p:nvGrpSpPr>
      <p:grpSpPr>
        <a:xfrm>
          <a:off x="0" y="0"/>
          <a:ext cx="0" cy="0"/>
          <a:chOff x="0" y="0"/>
          <a:chExt cx="0" cy="0"/>
        </a:xfrm>
      </p:grpSpPr>
      <p:sp>
        <p:nvSpPr>
          <p:cNvPr id="1447" name="Google Shape;1447;p187"/>
          <p:cNvSpPr txBox="1">
            <a:spLocks noGrp="1"/>
          </p:cNvSpPr>
          <p:nvPr>
            <p:ph type="ctrTitle"/>
          </p:nvPr>
        </p:nvSpPr>
        <p:spPr>
          <a:xfrm>
            <a:off x="1143000" y="841772"/>
            <a:ext cx="6858000" cy="1790700"/>
          </a:xfrm>
          <a:prstGeom prst="rect">
            <a:avLst/>
          </a:prstGeom>
          <a:noFill/>
          <a:ln>
            <a:noFill/>
          </a:ln>
        </p:spPr>
        <p:txBody>
          <a:bodyPr spcFirstLastPara="1" wrap="square" lIns="91425" tIns="91425" rIns="91425" bIns="91425" anchor="b" anchorCtr="0">
            <a:noAutofit/>
          </a:bodyPr>
          <a:lstStyle>
            <a:lvl1pPr marR="0" lvl="0" algn="ctr" rtl="0">
              <a:lnSpc>
                <a:spcPct val="90000"/>
              </a:lnSpc>
              <a:spcBef>
                <a:spcPts val="0"/>
              </a:spcBef>
              <a:spcAft>
                <a:spcPts val="0"/>
              </a:spcAft>
              <a:buClr>
                <a:schemeClr val="dk1"/>
              </a:buClr>
              <a:buSzPts val="4500"/>
              <a:buFont typeface="Calibri"/>
              <a:buNone/>
              <a:defRPr sz="4500" b="0"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448" name="Google Shape;1448;p187"/>
          <p:cNvSpPr txBox="1">
            <a:spLocks noGrp="1"/>
          </p:cNvSpPr>
          <p:nvPr>
            <p:ph type="subTitle" idx="1"/>
          </p:nvPr>
        </p:nvSpPr>
        <p:spPr>
          <a:xfrm>
            <a:off x="1143000" y="2701528"/>
            <a:ext cx="6858000" cy="1241700"/>
          </a:xfrm>
          <a:prstGeom prst="rect">
            <a:avLst/>
          </a:prstGeom>
          <a:noFill/>
          <a:ln>
            <a:noFill/>
          </a:ln>
        </p:spPr>
        <p:txBody>
          <a:bodyPr spcFirstLastPara="1" wrap="square" lIns="91425" tIns="91425" rIns="91425" bIns="91425" anchor="t" anchorCtr="0">
            <a:noAutofit/>
          </a:bodyPr>
          <a:lstStyle>
            <a:lvl1pPr marR="0" lvl="0" algn="ctr" rtl="0">
              <a:lnSpc>
                <a:spcPct val="90000"/>
              </a:lnSpc>
              <a:spcBef>
                <a:spcPts val="75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1pPr>
            <a:lvl2pPr marR="0" lvl="1" algn="ctr"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R="0" lvl="2" algn="ctr" rtl="0">
              <a:lnSpc>
                <a:spcPct val="90000"/>
              </a:lnSpc>
              <a:spcBef>
                <a:spcPts val="375"/>
              </a:spcBef>
              <a:spcAft>
                <a:spcPts val="0"/>
              </a:spcAft>
              <a:buClr>
                <a:schemeClr val="dk1"/>
              </a:buClr>
              <a:buSzPts val="1350"/>
              <a:buFont typeface="Arial"/>
              <a:buNone/>
              <a:defRPr sz="1350" b="0" i="0" u="none" strike="noStrike" cap="none">
                <a:solidFill>
                  <a:schemeClr val="dk1"/>
                </a:solidFill>
                <a:latin typeface="Calibri"/>
                <a:ea typeface="Calibri"/>
                <a:cs typeface="Calibri"/>
                <a:sym typeface="Calibri"/>
              </a:defRPr>
            </a:lvl3pPr>
            <a:lvl4pPr marR="0" lvl="3" algn="ctr" rtl="0">
              <a:lnSpc>
                <a:spcPct val="90000"/>
              </a:lnSpc>
              <a:spcBef>
                <a:spcPts val="375"/>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4pPr>
            <a:lvl5pPr marR="0" lvl="4" algn="ctr" rtl="0">
              <a:lnSpc>
                <a:spcPct val="90000"/>
              </a:lnSpc>
              <a:spcBef>
                <a:spcPts val="375"/>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5pPr>
            <a:lvl6pPr marR="0" lvl="5" algn="ctr" rtl="0">
              <a:lnSpc>
                <a:spcPct val="90000"/>
              </a:lnSpc>
              <a:spcBef>
                <a:spcPts val="375"/>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6pPr>
            <a:lvl7pPr marR="0" lvl="6" algn="ctr" rtl="0">
              <a:lnSpc>
                <a:spcPct val="90000"/>
              </a:lnSpc>
              <a:spcBef>
                <a:spcPts val="375"/>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7pPr>
            <a:lvl8pPr marR="0" lvl="7" algn="ctr" rtl="0">
              <a:lnSpc>
                <a:spcPct val="90000"/>
              </a:lnSpc>
              <a:spcBef>
                <a:spcPts val="375"/>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8pPr>
            <a:lvl9pPr marR="0" lvl="8" algn="ctr" rtl="0">
              <a:lnSpc>
                <a:spcPct val="90000"/>
              </a:lnSpc>
              <a:spcBef>
                <a:spcPts val="375"/>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449" name="Google Shape;1449;p187"/>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SzPts val="1400"/>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50" name="Google Shape;1450;p187"/>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SzPts val="1400"/>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51" name="Google Shape;1451;p187"/>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452"/>
        <p:cNvGrpSpPr/>
        <p:nvPr/>
      </p:nvGrpSpPr>
      <p:grpSpPr>
        <a:xfrm>
          <a:off x="0" y="0"/>
          <a:ext cx="0" cy="0"/>
          <a:chOff x="0" y="0"/>
          <a:chExt cx="0" cy="0"/>
        </a:xfrm>
      </p:grpSpPr>
      <p:sp>
        <p:nvSpPr>
          <p:cNvPr id="1453" name="Google Shape;1453;p188"/>
          <p:cNvSpPr txBox="1">
            <a:spLocks noGrp="1"/>
          </p:cNvSpPr>
          <p:nvPr>
            <p:ph type="title"/>
          </p:nvPr>
        </p:nvSpPr>
        <p:spPr>
          <a:xfrm>
            <a:off x="628650" y="273844"/>
            <a:ext cx="7886700" cy="9942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454" name="Google Shape;1454;p188"/>
          <p:cNvSpPr txBox="1">
            <a:spLocks noGrp="1"/>
          </p:cNvSpPr>
          <p:nvPr>
            <p:ph type="body" idx="1"/>
          </p:nvPr>
        </p:nvSpPr>
        <p:spPr>
          <a:xfrm>
            <a:off x="628650" y="1369219"/>
            <a:ext cx="7886700" cy="3263400"/>
          </a:xfrm>
          <a:prstGeom prst="rect">
            <a:avLst/>
          </a:prstGeom>
          <a:noFill/>
          <a:ln>
            <a:noFill/>
          </a:ln>
        </p:spPr>
        <p:txBody>
          <a:bodyPr spcFirstLastPara="1" wrap="square" lIns="91425" tIns="91425" rIns="91425" bIns="91425" anchor="t" anchorCtr="0">
            <a:no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1455" name="Google Shape;1455;p188"/>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SzPts val="1400"/>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56" name="Google Shape;1456;p188"/>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SzPts val="1400"/>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57" name="Google Shape;1457;p188"/>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458"/>
        <p:cNvGrpSpPr/>
        <p:nvPr/>
      </p:nvGrpSpPr>
      <p:grpSpPr>
        <a:xfrm>
          <a:off x="0" y="0"/>
          <a:ext cx="0" cy="0"/>
          <a:chOff x="0" y="0"/>
          <a:chExt cx="0" cy="0"/>
        </a:xfrm>
      </p:grpSpPr>
      <p:sp>
        <p:nvSpPr>
          <p:cNvPr id="1459" name="Google Shape;1459;p189"/>
          <p:cNvSpPr txBox="1">
            <a:spLocks noGrp="1"/>
          </p:cNvSpPr>
          <p:nvPr>
            <p:ph type="title"/>
          </p:nvPr>
        </p:nvSpPr>
        <p:spPr>
          <a:xfrm>
            <a:off x="623888" y="1282304"/>
            <a:ext cx="7886700" cy="2139600"/>
          </a:xfrm>
          <a:prstGeom prst="rect">
            <a:avLst/>
          </a:prstGeom>
          <a:noFill/>
          <a:ln>
            <a:noFill/>
          </a:ln>
        </p:spPr>
        <p:txBody>
          <a:bodyPr spcFirstLastPara="1" wrap="square" lIns="91425" tIns="91425" rIns="91425" bIns="91425" anchor="b" anchorCtr="0">
            <a:noAutofit/>
          </a:bodyPr>
          <a:lstStyle>
            <a:lvl1pPr marR="0" lvl="0" algn="l" rtl="0">
              <a:lnSpc>
                <a:spcPct val="90000"/>
              </a:lnSpc>
              <a:spcBef>
                <a:spcPts val="0"/>
              </a:spcBef>
              <a:spcAft>
                <a:spcPts val="0"/>
              </a:spcAft>
              <a:buClr>
                <a:schemeClr val="dk1"/>
              </a:buClr>
              <a:buSzPts val="4500"/>
              <a:buFont typeface="Calibri"/>
              <a:buNone/>
              <a:defRPr sz="4500" b="0"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460" name="Google Shape;1460;p189"/>
          <p:cNvSpPr txBox="1">
            <a:spLocks noGrp="1"/>
          </p:cNvSpPr>
          <p:nvPr>
            <p:ph type="body" idx="1"/>
          </p:nvPr>
        </p:nvSpPr>
        <p:spPr>
          <a:xfrm>
            <a:off x="623888" y="3442098"/>
            <a:ext cx="7886700" cy="11250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90000"/>
              </a:lnSpc>
              <a:spcBef>
                <a:spcPts val="75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1pPr>
            <a:lvl2pPr marL="914400" marR="0" lvl="1" indent="-228600" algn="l" rtl="0">
              <a:lnSpc>
                <a:spcPct val="90000"/>
              </a:lnSpc>
              <a:spcBef>
                <a:spcPts val="375"/>
              </a:spcBef>
              <a:spcAft>
                <a:spcPts val="0"/>
              </a:spcAft>
              <a:buClr>
                <a:srgbClr val="888888"/>
              </a:buClr>
              <a:buSzPts val="1500"/>
              <a:buFont typeface="Arial"/>
              <a:buNone/>
              <a:defRPr sz="1500" b="0" i="0" u="none" strike="noStrike" cap="none">
                <a:solidFill>
                  <a:srgbClr val="888888"/>
                </a:solidFill>
                <a:latin typeface="Calibri"/>
                <a:ea typeface="Calibri"/>
                <a:cs typeface="Calibri"/>
                <a:sym typeface="Calibri"/>
              </a:defRPr>
            </a:lvl2pPr>
            <a:lvl3pPr marL="1371600" marR="0" lvl="2" indent="-228600" algn="l" rtl="0">
              <a:lnSpc>
                <a:spcPct val="90000"/>
              </a:lnSpc>
              <a:spcBef>
                <a:spcPts val="375"/>
              </a:spcBef>
              <a:spcAft>
                <a:spcPts val="0"/>
              </a:spcAft>
              <a:buClr>
                <a:srgbClr val="888888"/>
              </a:buClr>
              <a:buSzPts val="1350"/>
              <a:buFont typeface="Arial"/>
              <a:buNone/>
              <a:defRPr sz="1350" b="0" i="0" u="none" strike="noStrike" cap="none">
                <a:solidFill>
                  <a:srgbClr val="888888"/>
                </a:solidFill>
                <a:latin typeface="Calibri"/>
                <a:ea typeface="Calibri"/>
                <a:cs typeface="Calibri"/>
                <a:sym typeface="Calibri"/>
              </a:defRPr>
            </a:lvl3pPr>
            <a:lvl4pPr marL="1828800" marR="0" lvl="3" indent="-228600" algn="l" rtl="0">
              <a:lnSpc>
                <a:spcPct val="90000"/>
              </a:lnSpc>
              <a:spcBef>
                <a:spcPts val="375"/>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4pPr>
            <a:lvl5pPr marL="2286000" marR="0" lvl="4" indent="-228600" algn="l" rtl="0">
              <a:lnSpc>
                <a:spcPct val="90000"/>
              </a:lnSpc>
              <a:spcBef>
                <a:spcPts val="375"/>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5pPr>
            <a:lvl6pPr marL="2743200" marR="0" lvl="5" indent="-228600" algn="l" rtl="0">
              <a:lnSpc>
                <a:spcPct val="90000"/>
              </a:lnSpc>
              <a:spcBef>
                <a:spcPts val="375"/>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375"/>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375"/>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375"/>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9pPr>
          </a:lstStyle>
          <a:p>
            <a:endParaRPr/>
          </a:p>
        </p:txBody>
      </p:sp>
      <p:sp>
        <p:nvSpPr>
          <p:cNvPr id="1461" name="Google Shape;1461;p189"/>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SzPts val="1400"/>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62" name="Google Shape;1462;p189"/>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SzPts val="1400"/>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63" name="Google Shape;1463;p189"/>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464"/>
        <p:cNvGrpSpPr/>
        <p:nvPr/>
      </p:nvGrpSpPr>
      <p:grpSpPr>
        <a:xfrm>
          <a:off x="0" y="0"/>
          <a:ext cx="0" cy="0"/>
          <a:chOff x="0" y="0"/>
          <a:chExt cx="0" cy="0"/>
        </a:xfrm>
      </p:grpSpPr>
      <p:sp>
        <p:nvSpPr>
          <p:cNvPr id="1465" name="Google Shape;1465;p190"/>
          <p:cNvSpPr txBox="1">
            <a:spLocks noGrp="1"/>
          </p:cNvSpPr>
          <p:nvPr>
            <p:ph type="title"/>
          </p:nvPr>
        </p:nvSpPr>
        <p:spPr>
          <a:xfrm>
            <a:off x="628650" y="273844"/>
            <a:ext cx="7886700" cy="9942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466" name="Google Shape;1466;p190"/>
          <p:cNvSpPr txBox="1">
            <a:spLocks noGrp="1"/>
          </p:cNvSpPr>
          <p:nvPr>
            <p:ph type="body" idx="1"/>
          </p:nvPr>
        </p:nvSpPr>
        <p:spPr>
          <a:xfrm>
            <a:off x="628650" y="1369219"/>
            <a:ext cx="3886200" cy="3263400"/>
          </a:xfrm>
          <a:prstGeom prst="rect">
            <a:avLst/>
          </a:prstGeom>
          <a:noFill/>
          <a:ln>
            <a:noFill/>
          </a:ln>
        </p:spPr>
        <p:txBody>
          <a:bodyPr spcFirstLastPara="1" wrap="square" lIns="91425" tIns="91425" rIns="91425" bIns="91425" anchor="t" anchorCtr="0">
            <a:no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1467" name="Google Shape;1467;p190"/>
          <p:cNvSpPr txBox="1">
            <a:spLocks noGrp="1"/>
          </p:cNvSpPr>
          <p:nvPr>
            <p:ph type="body" idx="2"/>
          </p:nvPr>
        </p:nvSpPr>
        <p:spPr>
          <a:xfrm>
            <a:off x="4629150" y="1369219"/>
            <a:ext cx="3886200" cy="3263400"/>
          </a:xfrm>
          <a:prstGeom prst="rect">
            <a:avLst/>
          </a:prstGeom>
          <a:noFill/>
          <a:ln>
            <a:noFill/>
          </a:ln>
        </p:spPr>
        <p:txBody>
          <a:bodyPr spcFirstLastPara="1" wrap="square" lIns="91425" tIns="91425" rIns="91425" bIns="91425" anchor="t" anchorCtr="0">
            <a:no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1468" name="Google Shape;1468;p190"/>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SzPts val="1400"/>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69" name="Google Shape;1469;p190"/>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SzPts val="1400"/>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70" name="Google Shape;1470;p190"/>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471"/>
        <p:cNvGrpSpPr/>
        <p:nvPr/>
      </p:nvGrpSpPr>
      <p:grpSpPr>
        <a:xfrm>
          <a:off x="0" y="0"/>
          <a:ext cx="0" cy="0"/>
          <a:chOff x="0" y="0"/>
          <a:chExt cx="0" cy="0"/>
        </a:xfrm>
      </p:grpSpPr>
      <p:sp>
        <p:nvSpPr>
          <p:cNvPr id="1472" name="Google Shape;1472;p191"/>
          <p:cNvSpPr txBox="1">
            <a:spLocks noGrp="1"/>
          </p:cNvSpPr>
          <p:nvPr>
            <p:ph type="title"/>
          </p:nvPr>
        </p:nvSpPr>
        <p:spPr>
          <a:xfrm>
            <a:off x="629841" y="273844"/>
            <a:ext cx="7886700" cy="9942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473" name="Google Shape;1473;p191"/>
          <p:cNvSpPr txBox="1">
            <a:spLocks noGrp="1"/>
          </p:cNvSpPr>
          <p:nvPr>
            <p:ph type="body" idx="1"/>
          </p:nvPr>
        </p:nvSpPr>
        <p:spPr>
          <a:xfrm>
            <a:off x="629842" y="1260872"/>
            <a:ext cx="3868200" cy="618000"/>
          </a:xfrm>
          <a:prstGeom prst="rect">
            <a:avLst/>
          </a:prstGeom>
          <a:noFill/>
          <a:ln>
            <a:noFill/>
          </a:ln>
        </p:spPr>
        <p:txBody>
          <a:bodyPr spcFirstLastPara="1" wrap="square" lIns="91425" tIns="91425" rIns="91425" bIns="91425" anchor="b" anchorCtr="0">
            <a:noAutofit/>
          </a:bodyPr>
          <a:lstStyle>
            <a:lvl1pPr marL="457200" marR="0" lvl="0" indent="-228600" algn="l" rtl="0">
              <a:lnSpc>
                <a:spcPct val="90000"/>
              </a:lnSpc>
              <a:spcBef>
                <a:spcPts val="75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375"/>
              </a:spcBef>
              <a:spcAft>
                <a:spcPts val="0"/>
              </a:spcAft>
              <a:buClr>
                <a:schemeClr val="dk1"/>
              </a:buClr>
              <a:buSzPts val="1500"/>
              <a:buFont typeface="Arial"/>
              <a:buNone/>
              <a:defRPr sz="15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375"/>
              </a:spcBef>
              <a:spcAft>
                <a:spcPts val="0"/>
              </a:spcAft>
              <a:buClr>
                <a:schemeClr val="dk1"/>
              </a:buClr>
              <a:buSzPts val="1350"/>
              <a:buFont typeface="Arial"/>
              <a:buNone/>
              <a:defRPr sz="135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9pPr>
          </a:lstStyle>
          <a:p>
            <a:endParaRPr/>
          </a:p>
        </p:txBody>
      </p:sp>
      <p:sp>
        <p:nvSpPr>
          <p:cNvPr id="1474" name="Google Shape;1474;p191"/>
          <p:cNvSpPr txBox="1">
            <a:spLocks noGrp="1"/>
          </p:cNvSpPr>
          <p:nvPr>
            <p:ph type="body" idx="2"/>
          </p:nvPr>
        </p:nvSpPr>
        <p:spPr>
          <a:xfrm>
            <a:off x="629842" y="1878806"/>
            <a:ext cx="3868200" cy="2763300"/>
          </a:xfrm>
          <a:prstGeom prst="rect">
            <a:avLst/>
          </a:prstGeom>
          <a:noFill/>
          <a:ln>
            <a:noFill/>
          </a:ln>
        </p:spPr>
        <p:txBody>
          <a:bodyPr spcFirstLastPara="1" wrap="square" lIns="91425" tIns="91425" rIns="91425" bIns="91425" anchor="t" anchorCtr="0">
            <a:no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1475" name="Google Shape;1475;p191"/>
          <p:cNvSpPr txBox="1">
            <a:spLocks noGrp="1"/>
          </p:cNvSpPr>
          <p:nvPr>
            <p:ph type="body" idx="3"/>
          </p:nvPr>
        </p:nvSpPr>
        <p:spPr>
          <a:xfrm>
            <a:off x="4629150" y="1260872"/>
            <a:ext cx="3887400" cy="618000"/>
          </a:xfrm>
          <a:prstGeom prst="rect">
            <a:avLst/>
          </a:prstGeom>
          <a:noFill/>
          <a:ln>
            <a:noFill/>
          </a:ln>
        </p:spPr>
        <p:txBody>
          <a:bodyPr spcFirstLastPara="1" wrap="square" lIns="91425" tIns="91425" rIns="91425" bIns="91425" anchor="b" anchorCtr="0">
            <a:noAutofit/>
          </a:bodyPr>
          <a:lstStyle>
            <a:lvl1pPr marL="457200" marR="0" lvl="0" indent="-228600" algn="l" rtl="0">
              <a:lnSpc>
                <a:spcPct val="90000"/>
              </a:lnSpc>
              <a:spcBef>
                <a:spcPts val="75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375"/>
              </a:spcBef>
              <a:spcAft>
                <a:spcPts val="0"/>
              </a:spcAft>
              <a:buClr>
                <a:schemeClr val="dk1"/>
              </a:buClr>
              <a:buSzPts val="1500"/>
              <a:buFont typeface="Arial"/>
              <a:buNone/>
              <a:defRPr sz="15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375"/>
              </a:spcBef>
              <a:spcAft>
                <a:spcPts val="0"/>
              </a:spcAft>
              <a:buClr>
                <a:schemeClr val="dk1"/>
              </a:buClr>
              <a:buSzPts val="1350"/>
              <a:buFont typeface="Arial"/>
              <a:buNone/>
              <a:defRPr sz="135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9pPr>
          </a:lstStyle>
          <a:p>
            <a:endParaRPr/>
          </a:p>
        </p:txBody>
      </p:sp>
      <p:sp>
        <p:nvSpPr>
          <p:cNvPr id="1476" name="Google Shape;1476;p191"/>
          <p:cNvSpPr txBox="1">
            <a:spLocks noGrp="1"/>
          </p:cNvSpPr>
          <p:nvPr>
            <p:ph type="body" idx="4"/>
          </p:nvPr>
        </p:nvSpPr>
        <p:spPr>
          <a:xfrm>
            <a:off x="4629150" y="1878806"/>
            <a:ext cx="3887400" cy="2763300"/>
          </a:xfrm>
          <a:prstGeom prst="rect">
            <a:avLst/>
          </a:prstGeom>
          <a:noFill/>
          <a:ln>
            <a:noFill/>
          </a:ln>
        </p:spPr>
        <p:txBody>
          <a:bodyPr spcFirstLastPara="1" wrap="square" lIns="91425" tIns="91425" rIns="91425" bIns="91425" anchor="t" anchorCtr="0">
            <a:no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1477" name="Google Shape;1477;p191"/>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SzPts val="1400"/>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78" name="Google Shape;1478;p191"/>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SzPts val="1400"/>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79" name="Google Shape;1479;p191"/>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480"/>
        <p:cNvGrpSpPr/>
        <p:nvPr/>
      </p:nvGrpSpPr>
      <p:grpSpPr>
        <a:xfrm>
          <a:off x="0" y="0"/>
          <a:ext cx="0" cy="0"/>
          <a:chOff x="0" y="0"/>
          <a:chExt cx="0" cy="0"/>
        </a:xfrm>
      </p:grpSpPr>
      <p:sp>
        <p:nvSpPr>
          <p:cNvPr id="1481" name="Google Shape;1481;p192"/>
          <p:cNvSpPr txBox="1">
            <a:spLocks noGrp="1"/>
          </p:cNvSpPr>
          <p:nvPr>
            <p:ph type="title"/>
          </p:nvPr>
        </p:nvSpPr>
        <p:spPr>
          <a:xfrm>
            <a:off x="628650" y="273844"/>
            <a:ext cx="7886700" cy="9942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482" name="Google Shape;1482;p192"/>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SzPts val="1400"/>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83" name="Google Shape;1483;p192"/>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SzPts val="1400"/>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84" name="Google Shape;1484;p192"/>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85"/>
        <p:cNvGrpSpPr/>
        <p:nvPr/>
      </p:nvGrpSpPr>
      <p:grpSpPr>
        <a:xfrm>
          <a:off x="0" y="0"/>
          <a:ext cx="0" cy="0"/>
          <a:chOff x="0" y="0"/>
          <a:chExt cx="0" cy="0"/>
        </a:xfrm>
      </p:grpSpPr>
      <p:sp>
        <p:nvSpPr>
          <p:cNvPr id="1486" name="Google Shape;1486;p193"/>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SzPts val="1400"/>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87" name="Google Shape;1487;p193"/>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SzPts val="1400"/>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88" name="Google Shape;1488;p193"/>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Horizontal Picture Slide w/ Caption">
  <p:cSld name="Horizontal Picture Slide w/ Caption">
    <p:spTree>
      <p:nvGrpSpPr>
        <p:cNvPr id="1" name="Shape 181"/>
        <p:cNvGrpSpPr/>
        <p:nvPr/>
      </p:nvGrpSpPr>
      <p:grpSpPr>
        <a:xfrm>
          <a:off x="0" y="0"/>
          <a:ext cx="0" cy="0"/>
          <a:chOff x="0" y="0"/>
          <a:chExt cx="0" cy="0"/>
        </a:xfrm>
      </p:grpSpPr>
      <p:sp>
        <p:nvSpPr>
          <p:cNvPr id="182" name="Google Shape;182;p16"/>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83" name="Google Shape;183;p16"/>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84" name="Google Shape;184;p16"/>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85" name="Google Shape;185;p16"/>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86" name="Google Shape;186;p16"/>
          <p:cNvSpPr>
            <a:spLocks noGrp="1"/>
          </p:cNvSpPr>
          <p:nvPr>
            <p:ph type="pic" idx="2"/>
          </p:nvPr>
        </p:nvSpPr>
        <p:spPr>
          <a:xfrm>
            <a:off x="755650" y="1203325"/>
            <a:ext cx="5973900" cy="32052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87" name="Google Shape;187;p16"/>
          <p:cNvSpPr txBox="1">
            <a:spLocks noGrp="1"/>
          </p:cNvSpPr>
          <p:nvPr>
            <p:ph type="body" idx="1"/>
          </p:nvPr>
        </p:nvSpPr>
        <p:spPr>
          <a:xfrm>
            <a:off x="6953250" y="1211263"/>
            <a:ext cx="1435200" cy="3197100"/>
          </a:xfrm>
          <a:prstGeom prst="rect">
            <a:avLst/>
          </a:prstGeom>
          <a:noFill/>
          <a:ln>
            <a:noFill/>
          </a:ln>
        </p:spPr>
        <p:txBody>
          <a:bodyPr spcFirstLastPara="1" wrap="square" lIns="0" tIns="0" rIns="0" bIns="0" anchor="ctr" anchorCtr="0">
            <a:noAutofit/>
          </a:bodyPr>
          <a:lstStyle>
            <a:lvl1pPr marL="457200" marR="0" lvl="0" indent="-228600" algn="l" rtl="0">
              <a:lnSpc>
                <a:spcPct val="90000"/>
              </a:lnSpc>
              <a:spcBef>
                <a:spcPts val="10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489"/>
        <p:cNvGrpSpPr/>
        <p:nvPr/>
      </p:nvGrpSpPr>
      <p:grpSpPr>
        <a:xfrm>
          <a:off x="0" y="0"/>
          <a:ext cx="0" cy="0"/>
          <a:chOff x="0" y="0"/>
          <a:chExt cx="0" cy="0"/>
        </a:xfrm>
      </p:grpSpPr>
      <p:sp>
        <p:nvSpPr>
          <p:cNvPr id="1490" name="Google Shape;1490;p194"/>
          <p:cNvSpPr txBox="1">
            <a:spLocks noGrp="1"/>
          </p:cNvSpPr>
          <p:nvPr>
            <p:ph type="title"/>
          </p:nvPr>
        </p:nvSpPr>
        <p:spPr>
          <a:xfrm>
            <a:off x="629841" y="342900"/>
            <a:ext cx="2949300" cy="1200300"/>
          </a:xfrm>
          <a:prstGeom prst="rect">
            <a:avLst/>
          </a:prstGeom>
          <a:noFill/>
          <a:ln>
            <a:noFill/>
          </a:ln>
        </p:spPr>
        <p:txBody>
          <a:bodyPr spcFirstLastPara="1" wrap="square" lIns="91425" tIns="91425" rIns="91425" bIns="91425" anchor="b" anchorCtr="0">
            <a:noAutofit/>
          </a:bodyPr>
          <a:lstStyle>
            <a:lvl1pPr marR="0" lvl="0" algn="l" rtl="0">
              <a:lnSpc>
                <a:spcPct val="90000"/>
              </a:lnSpc>
              <a:spcBef>
                <a:spcPts val="0"/>
              </a:spcBef>
              <a:spcAft>
                <a:spcPts val="0"/>
              </a:spcAft>
              <a:buClr>
                <a:schemeClr val="dk1"/>
              </a:buClr>
              <a:buSzPts val="2400"/>
              <a:buFont typeface="Calibri"/>
              <a:buNone/>
              <a:defRPr sz="2400" b="0"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491" name="Google Shape;1491;p194"/>
          <p:cNvSpPr txBox="1">
            <a:spLocks noGrp="1"/>
          </p:cNvSpPr>
          <p:nvPr>
            <p:ph type="body" idx="1"/>
          </p:nvPr>
        </p:nvSpPr>
        <p:spPr>
          <a:xfrm>
            <a:off x="3887391" y="740569"/>
            <a:ext cx="4629300" cy="3655200"/>
          </a:xfrm>
          <a:prstGeom prst="rect">
            <a:avLst/>
          </a:prstGeom>
          <a:noFill/>
          <a:ln>
            <a:noFill/>
          </a:ln>
        </p:spPr>
        <p:txBody>
          <a:bodyPr spcFirstLastPara="1" wrap="square" lIns="91425" tIns="91425" rIns="91425" bIns="91425" anchor="t" anchorCtr="0">
            <a:noAutofit/>
          </a:bodyPr>
          <a:lstStyle>
            <a:lvl1pPr marL="457200" marR="0" lvl="0" indent="-381000" algn="l" rtl="0">
              <a:lnSpc>
                <a:spcPct val="90000"/>
              </a:lnSpc>
              <a:spcBef>
                <a:spcPts val="75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61950" algn="l" rtl="0">
              <a:lnSpc>
                <a:spcPct val="90000"/>
              </a:lnSpc>
              <a:spcBef>
                <a:spcPts val="375"/>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4pPr>
            <a:lvl5pPr marL="2286000" marR="0" lvl="4"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5pPr>
            <a:lvl6pPr marL="2743200" marR="0" lvl="5"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6pPr>
            <a:lvl7pPr marL="3200400" marR="0" lvl="6"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7pPr>
            <a:lvl8pPr marL="3657600" marR="0" lvl="7"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8pPr>
            <a:lvl9pPr marL="4114800" marR="0" lvl="8"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9pPr>
          </a:lstStyle>
          <a:p>
            <a:endParaRPr/>
          </a:p>
        </p:txBody>
      </p:sp>
      <p:sp>
        <p:nvSpPr>
          <p:cNvPr id="1492" name="Google Shape;1492;p194"/>
          <p:cNvSpPr txBox="1">
            <a:spLocks noGrp="1"/>
          </p:cNvSpPr>
          <p:nvPr>
            <p:ph type="body" idx="2"/>
          </p:nvPr>
        </p:nvSpPr>
        <p:spPr>
          <a:xfrm>
            <a:off x="629841" y="1543050"/>
            <a:ext cx="2949300" cy="28587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90000"/>
              </a:lnSpc>
              <a:spcBef>
                <a:spcPts val="75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375"/>
              </a:spcBef>
              <a:spcAft>
                <a:spcPts val="0"/>
              </a:spcAft>
              <a:buClr>
                <a:schemeClr val="dk1"/>
              </a:buClr>
              <a:buSzPts val="1050"/>
              <a:buFont typeface="Arial"/>
              <a:buNone/>
              <a:defRPr sz="105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375"/>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9pPr>
          </a:lstStyle>
          <a:p>
            <a:endParaRPr/>
          </a:p>
        </p:txBody>
      </p:sp>
      <p:sp>
        <p:nvSpPr>
          <p:cNvPr id="1493" name="Google Shape;1493;p194"/>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SzPts val="1400"/>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94" name="Google Shape;1494;p194"/>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SzPts val="1400"/>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95" name="Google Shape;1495;p194"/>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496"/>
        <p:cNvGrpSpPr/>
        <p:nvPr/>
      </p:nvGrpSpPr>
      <p:grpSpPr>
        <a:xfrm>
          <a:off x="0" y="0"/>
          <a:ext cx="0" cy="0"/>
          <a:chOff x="0" y="0"/>
          <a:chExt cx="0" cy="0"/>
        </a:xfrm>
      </p:grpSpPr>
      <p:sp>
        <p:nvSpPr>
          <p:cNvPr id="1497" name="Google Shape;1497;p195"/>
          <p:cNvSpPr txBox="1">
            <a:spLocks noGrp="1"/>
          </p:cNvSpPr>
          <p:nvPr>
            <p:ph type="title"/>
          </p:nvPr>
        </p:nvSpPr>
        <p:spPr>
          <a:xfrm>
            <a:off x="629841" y="342900"/>
            <a:ext cx="2949300" cy="1200300"/>
          </a:xfrm>
          <a:prstGeom prst="rect">
            <a:avLst/>
          </a:prstGeom>
          <a:noFill/>
          <a:ln>
            <a:noFill/>
          </a:ln>
        </p:spPr>
        <p:txBody>
          <a:bodyPr spcFirstLastPara="1" wrap="square" lIns="91425" tIns="91425" rIns="91425" bIns="91425" anchor="b" anchorCtr="0">
            <a:noAutofit/>
          </a:bodyPr>
          <a:lstStyle>
            <a:lvl1pPr marR="0" lvl="0" algn="l" rtl="0">
              <a:lnSpc>
                <a:spcPct val="90000"/>
              </a:lnSpc>
              <a:spcBef>
                <a:spcPts val="0"/>
              </a:spcBef>
              <a:spcAft>
                <a:spcPts val="0"/>
              </a:spcAft>
              <a:buClr>
                <a:schemeClr val="dk1"/>
              </a:buClr>
              <a:buSzPts val="2400"/>
              <a:buFont typeface="Calibri"/>
              <a:buNone/>
              <a:defRPr sz="2400" b="0"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498" name="Google Shape;1498;p195"/>
          <p:cNvSpPr>
            <a:spLocks noGrp="1"/>
          </p:cNvSpPr>
          <p:nvPr>
            <p:ph type="pic" idx="2"/>
          </p:nvPr>
        </p:nvSpPr>
        <p:spPr>
          <a:xfrm>
            <a:off x="3887391" y="740569"/>
            <a:ext cx="4629300" cy="3655200"/>
          </a:xfrm>
          <a:prstGeom prst="rect">
            <a:avLst/>
          </a:prstGeom>
          <a:noFill/>
          <a:ln>
            <a:noFill/>
          </a:ln>
        </p:spPr>
        <p:txBody>
          <a:bodyPr spcFirstLastPara="1" wrap="square" lIns="91425" tIns="91425" rIns="91425" bIns="91425" anchor="t" anchorCtr="0">
            <a:noAutofit/>
          </a:bodyPr>
          <a:lstStyle>
            <a:lvl1pPr marR="0" lvl="0" algn="l" rtl="0">
              <a:lnSpc>
                <a:spcPct val="90000"/>
              </a:lnSpc>
              <a:spcBef>
                <a:spcPts val="75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l" rtl="0">
              <a:lnSpc>
                <a:spcPct val="90000"/>
              </a:lnSpc>
              <a:spcBef>
                <a:spcPts val="375"/>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2pPr>
            <a:lvl3pPr marR="0" lvl="2" algn="l" rtl="0">
              <a:lnSpc>
                <a:spcPct val="90000"/>
              </a:lnSpc>
              <a:spcBef>
                <a:spcPts val="375"/>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4pPr>
            <a:lvl5pPr marR="0" lvl="4"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5pPr>
            <a:lvl6pPr marR="0" lvl="5"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6pPr>
            <a:lvl7pPr marR="0" lvl="6"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7pPr>
            <a:lvl8pPr marR="0" lvl="7"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8pPr>
            <a:lvl9pPr marR="0" lvl="8"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1499" name="Google Shape;1499;p195"/>
          <p:cNvSpPr txBox="1">
            <a:spLocks noGrp="1"/>
          </p:cNvSpPr>
          <p:nvPr>
            <p:ph type="body" idx="1"/>
          </p:nvPr>
        </p:nvSpPr>
        <p:spPr>
          <a:xfrm>
            <a:off x="629841" y="1543050"/>
            <a:ext cx="2949300" cy="28587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90000"/>
              </a:lnSpc>
              <a:spcBef>
                <a:spcPts val="75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375"/>
              </a:spcBef>
              <a:spcAft>
                <a:spcPts val="0"/>
              </a:spcAft>
              <a:buClr>
                <a:schemeClr val="dk1"/>
              </a:buClr>
              <a:buSzPts val="1050"/>
              <a:buFont typeface="Arial"/>
              <a:buNone/>
              <a:defRPr sz="105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375"/>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9pPr>
          </a:lstStyle>
          <a:p>
            <a:endParaRPr/>
          </a:p>
        </p:txBody>
      </p:sp>
      <p:sp>
        <p:nvSpPr>
          <p:cNvPr id="1500" name="Google Shape;1500;p195"/>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SzPts val="1400"/>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501" name="Google Shape;1501;p195"/>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SzPts val="1400"/>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502" name="Google Shape;1502;p195"/>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503"/>
        <p:cNvGrpSpPr/>
        <p:nvPr/>
      </p:nvGrpSpPr>
      <p:grpSpPr>
        <a:xfrm>
          <a:off x="0" y="0"/>
          <a:ext cx="0" cy="0"/>
          <a:chOff x="0" y="0"/>
          <a:chExt cx="0" cy="0"/>
        </a:xfrm>
      </p:grpSpPr>
      <p:sp>
        <p:nvSpPr>
          <p:cNvPr id="1504" name="Google Shape;1504;p196"/>
          <p:cNvSpPr txBox="1">
            <a:spLocks noGrp="1"/>
          </p:cNvSpPr>
          <p:nvPr>
            <p:ph type="title"/>
          </p:nvPr>
        </p:nvSpPr>
        <p:spPr>
          <a:xfrm>
            <a:off x="628650" y="273844"/>
            <a:ext cx="7886700" cy="9942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505" name="Google Shape;1505;p196"/>
          <p:cNvSpPr txBox="1">
            <a:spLocks noGrp="1"/>
          </p:cNvSpPr>
          <p:nvPr>
            <p:ph type="body" idx="1"/>
          </p:nvPr>
        </p:nvSpPr>
        <p:spPr>
          <a:xfrm rot="5400000">
            <a:off x="2940300" y="-942431"/>
            <a:ext cx="3263400" cy="7886700"/>
          </a:xfrm>
          <a:prstGeom prst="rect">
            <a:avLst/>
          </a:prstGeom>
          <a:noFill/>
          <a:ln>
            <a:noFill/>
          </a:ln>
        </p:spPr>
        <p:txBody>
          <a:bodyPr spcFirstLastPara="1" wrap="square" lIns="91425" tIns="91425" rIns="91425" bIns="91425" anchor="t" anchorCtr="0">
            <a:no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1506" name="Google Shape;1506;p196"/>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SzPts val="1400"/>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507" name="Google Shape;1507;p196"/>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SzPts val="1400"/>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508" name="Google Shape;1508;p196"/>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509"/>
        <p:cNvGrpSpPr/>
        <p:nvPr/>
      </p:nvGrpSpPr>
      <p:grpSpPr>
        <a:xfrm>
          <a:off x="0" y="0"/>
          <a:ext cx="0" cy="0"/>
          <a:chOff x="0" y="0"/>
          <a:chExt cx="0" cy="0"/>
        </a:xfrm>
      </p:grpSpPr>
      <p:sp>
        <p:nvSpPr>
          <p:cNvPr id="1510" name="Google Shape;1510;p197"/>
          <p:cNvSpPr txBox="1">
            <a:spLocks noGrp="1"/>
          </p:cNvSpPr>
          <p:nvPr>
            <p:ph type="title"/>
          </p:nvPr>
        </p:nvSpPr>
        <p:spPr>
          <a:xfrm rot="5400000">
            <a:off x="5350050" y="1467544"/>
            <a:ext cx="4359000" cy="19716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511" name="Google Shape;1511;p197"/>
          <p:cNvSpPr txBox="1">
            <a:spLocks noGrp="1"/>
          </p:cNvSpPr>
          <p:nvPr>
            <p:ph type="body" idx="1"/>
          </p:nvPr>
        </p:nvSpPr>
        <p:spPr>
          <a:xfrm rot="5400000">
            <a:off x="1349475" y="-447056"/>
            <a:ext cx="4359000" cy="5800800"/>
          </a:xfrm>
          <a:prstGeom prst="rect">
            <a:avLst/>
          </a:prstGeom>
          <a:noFill/>
          <a:ln>
            <a:noFill/>
          </a:ln>
        </p:spPr>
        <p:txBody>
          <a:bodyPr spcFirstLastPara="1" wrap="square" lIns="91425" tIns="91425" rIns="91425" bIns="91425" anchor="t" anchorCtr="0">
            <a:no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1512" name="Google Shape;1512;p197"/>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SzPts val="1400"/>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513" name="Google Shape;1513;p197"/>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SzPts val="1400"/>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514" name="Google Shape;1514;p197"/>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matchingName="Content Slide - Purple 1">
  <p:cSld name="TITLE_1">
    <p:spTree>
      <p:nvGrpSpPr>
        <p:cNvPr id="1" name="Shape 1515"/>
        <p:cNvGrpSpPr/>
        <p:nvPr/>
      </p:nvGrpSpPr>
      <p:grpSpPr>
        <a:xfrm>
          <a:off x="0" y="0"/>
          <a:ext cx="0" cy="0"/>
          <a:chOff x="0" y="0"/>
          <a:chExt cx="0" cy="0"/>
        </a:xfrm>
      </p:grpSpPr>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matchingName="Content Slide - Green 1">
  <p:cSld name="TITLE_1_1">
    <p:spTree>
      <p:nvGrpSpPr>
        <p:cNvPr id="1" name="Shape 1516"/>
        <p:cNvGrpSpPr/>
        <p:nvPr/>
      </p:nvGrpSpPr>
      <p:grpSpPr>
        <a:xfrm>
          <a:off x="0" y="0"/>
          <a:ext cx="0" cy="0"/>
          <a:chOff x="0" y="0"/>
          <a:chExt cx="0" cy="0"/>
        </a:xfrm>
      </p:grpSpPr>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matchingName="1. Purple - Blank">
  <p:cSld name="1. Purple - Blank">
    <p:spTree>
      <p:nvGrpSpPr>
        <p:cNvPr id="1" name="Shape 1517"/>
        <p:cNvGrpSpPr/>
        <p:nvPr/>
      </p:nvGrpSpPr>
      <p:grpSpPr>
        <a:xfrm>
          <a:off x="0" y="0"/>
          <a:ext cx="0" cy="0"/>
          <a:chOff x="0" y="0"/>
          <a:chExt cx="0" cy="0"/>
        </a:xfrm>
      </p:grpSpPr>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22"/>
        <p:cNvGrpSpPr/>
        <p:nvPr/>
      </p:nvGrpSpPr>
      <p:grpSpPr>
        <a:xfrm>
          <a:off x="0" y="0"/>
          <a:ext cx="0" cy="0"/>
          <a:chOff x="0" y="0"/>
          <a:chExt cx="0" cy="0"/>
        </a:xfrm>
      </p:grpSpPr>
      <p:sp>
        <p:nvSpPr>
          <p:cNvPr id="1523" name="Google Shape;1523;p20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524" name="Google Shape;1524;p20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525" name="Google Shape;1525;p20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26"/>
        <p:cNvGrpSpPr/>
        <p:nvPr/>
      </p:nvGrpSpPr>
      <p:grpSpPr>
        <a:xfrm>
          <a:off x="0" y="0"/>
          <a:ext cx="0" cy="0"/>
          <a:chOff x="0" y="0"/>
          <a:chExt cx="0" cy="0"/>
        </a:xfrm>
      </p:grpSpPr>
      <p:sp>
        <p:nvSpPr>
          <p:cNvPr id="1527" name="Google Shape;1527;p20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528" name="Google Shape;1528;p20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29"/>
        <p:cNvGrpSpPr/>
        <p:nvPr/>
      </p:nvGrpSpPr>
      <p:grpSpPr>
        <a:xfrm>
          <a:off x="0" y="0"/>
          <a:ext cx="0" cy="0"/>
          <a:chOff x="0" y="0"/>
          <a:chExt cx="0" cy="0"/>
        </a:xfrm>
      </p:grpSpPr>
      <p:sp>
        <p:nvSpPr>
          <p:cNvPr id="1530" name="Google Shape;1530;p20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531" name="Google Shape;1531;p20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532" name="Google Shape;1532;p20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Wide Picture Slide">
  <p:cSld name="Wide Picture Slide">
    <p:spTree>
      <p:nvGrpSpPr>
        <p:cNvPr id="1" name="Shape 188"/>
        <p:cNvGrpSpPr/>
        <p:nvPr/>
      </p:nvGrpSpPr>
      <p:grpSpPr>
        <a:xfrm>
          <a:off x="0" y="0"/>
          <a:ext cx="0" cy="0"/>
          <a:chOff x="0" y="0"/>
          <a:chExt cx="0" cy="0"/>
        </a:xfrm>
      </p:grpSpPr>
      <p:sp>
        <p:nvSpPr>
          <p:cNvPr id="189" name="Google Shape;189;p17"/>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90" name="Google Shape;190;p17"/>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91" name="Google Shape;191;p17"/>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92" name="Google Shape;192;p17"/>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93" name="Google Shape;193;p17"/>
          <p:cNvSpPr>
            <a:spLocks noGrp="1"/>
          </p:cNvSpPr>
          <p:nvPr>
            <p:ph type="pic" idx="2"/>
          </p:nvPr>
        </p:nvSpPr>
        <p:spPr>
          <a:xfrm>
            <a:off x="0" y="1595438"/>
            <a:ext cx="9144000" cy="28131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94" name="Google Shape;194;p17"/>
          <p:cNvSpPr txBox="1">
            <a:spLocks noGrp="1"/>
          </p:cNvSpPr>
          <p:nvPr>
            <p:ph type="body" idx="1"/>
          </p:nvPr>
        </p:nvSpPr>
        <p:spPr>
          <a:xfrm>
            <a:off x="755650" y="1135085"/>
            <a:ext cx="7632600" cy="311100"/>
          </a:xfrm>
          <a:prstGeom prst="rect">
            <a:avLst/>
          </a:prstGeom>
          <a:noFill/>
          <a:ln>
            <a:noFill/>
          </a:ln>
        </p:spPr>
        <p:txBody>
          <a:bodyPr spcFirstLastPara="1" wrap="square" lIns="0" tIns="0" rIns="0" bIns="0" anchor="ctr" anchorCtr="0">
            <a:noAutofit/>
          </a:bodyPr>
          <a:lstStyle>
            <a:lvl1pPr marL="457200" marR="0" lvl="0" indent="-228600" algn="l"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533"/>
        <p:cNvGrpSpPr/>
        <p:nvPr/>
      </p:nvGrpSpPr>
      <p:grpSpPr>
        <a:xfrm>
          <a:off x="0" y="0"/>
          <a:ext cx="0" cy="0"/>
          <a:chOff x="0" y="0"/>
          <a:chExt cx="0" cy="0"/>
        </a:xfrm>
      </p:grpSpPr>
      <p:sp>
        <p:nvSpPr>
          <p:cNvPr id="1534" name="Google Shape;1534;p20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535" name="Google Shape;1535;p20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1536" name="Google Shape;1536;p20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1537" name="Google Shape;1537;p20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538"/>
        <p:cNvGrpSpPr/>
        <p:nvPr/>
      </p:nvGrpSpPr>
      <p:grpSpPr>
        <a:xfrm>
          <a:off x="0" y="0"/>
          <a:ext cx="0" cy="0"/>
          <a:chOff x="0" y="0"/>
          <a:chExt cx="0" cy="0"/>
        </a:xfrm>
      </p:grpSpPr>
      <p:sp>
        <p:nvSpPr>
          <p:cNvPr id="1539" name="Google Shape;1539;p20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540" name="Google Shape;1540;p20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541"/>
        <p:cNvGrpSpPr/>
        <p:nvPr/>
      </p:nvGrpSpPr>
      <p:grpSpPr>
        <a:xfrm>
          <a:off x="0" y="0"/>
          <a:ext cx="0" cy="0"/>
          <a:chOff x="0" y="0"/>
          <a:chExt cx="0" cy="0"/>
        </a:xfrm>
      </p:grpSpPr>
      <p:sp>
        <p:nvSpPr>
          <p:cNvPr id="1542" name="Google Shape;1542;p20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543" name="Google Shape;1543;p20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1544" name="Google Shape;1544;p20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545"/>
        <p:cNvGrpSpPr/>
        <p:nvPr/>
      </p:nvGrpSpPr>
      <p:grpSpPr>
        <a:xfrm>
          <a:off x="0" y="0"/>
          <a:ext cx="0" cy="0"/>
          <a:chOff x="0" y="0"/>
          <a:chExt cx="0" cy="0"/>
        </a:xfrm>
      </p:grpSpPr>
      <p:sp>
        <p:nvSpPr>
          <p:cNvPr id="1546" name="Google Shape;1546;p20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1547" name="Google Shape;1547;p20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548"/>
        <p:cNvGrpSpPr/>
        <p:nvPr/>
      </p:nvGrpSpPr>
      <p:grpSpPr>
        <a:xfrm>
          <a:off x="0" y="0"/>
          <a:ext cx="0" cy="0"/>
          <a:chOff x="0" y="0"/>
          <a:chExt cx="0" cy="0"/>
        </a:xfrm>
      </p:grpSpPr>
      <p:sp>
        <p:nvSpPr>
          <p:cNvPr id="1549" name="Google Shape;1549;p20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0" name="Google Shape;1550;p20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1551" name="Google Shape;1551;p20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552" name="Google Shape;1552;p20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553" name="Google Shape;1553;p20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554"/>
        <p:cNvGrpSpPr/>
        <p:nvPr/>
      </p:nvGrpSpPr>
      <p:grpSpPr>
        <a:xfrm>
          <a:off x="0" y="0"/>
          <a:ext cx="0" cy="0"/>
          <a:chOff x="0" y="0"/>
          <a:chExt cx="0" cy="0"/>
        </a:xfrm>
      </p:grpSpPr>
      <p:sp>
        <p:nvSpPr>
          <p:cNvPr id="1555" name="Google Shape;1555;p2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rtl="0">
              <a:lnSpc>
                <a:spcPct val="100000"/>
              </a:lnSpc>
              <a:spcBef>
                <a:spcPts val="0"/>
              </a:spcBef>
              <a:spcAft>
                <a:spcPts val="0"/>
              </a:spcAft>
              <a:buSzPts val="1800"/>
              <a:buNone/>
              <a:defRPr/>
            </a:lvl1pPr>
          </a:lstStyle>
          <a:p>
            <a:endParaRPr/>
          </a:p>
        </p:txBody>
      </p:sp>
      <p:sp>
        <p:nvSpPr>
          <p:cNvPr id="1556" name="Google Shape;1556;p2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557"/>
        <p:cNvGrpSpPr/>
        <p:nvPr/>
      </p:nvGrpSpPr>
      <p:grpSpPr>
        <a:xfrm>
          <a:off x="0" y="0"/>
          <a:ext cx="0" cy="0"/>
          <a:chOff x="0" y="0"/>
          <a:chExt cx="0" cy="0"/>
        </a:xfrm>
      </p:grpSpPr>
      <p:sp>
        <p:nvSpPr>
          <p:cNvPr id="1558" name="Google Shape;1558;p2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559" name="Google Shape;1559;p2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1560" name="Google Shape;1560;p2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61"/>
        <p:cNvGrpSpPr/>
        <p:nvPr/>
      </p:nvGrpSpPr>
      <p:grpSpPr>
        <a:xfrm>
          <a:off x="0" y="0"/>
          <a:ext cx="0" cy="0"/>
          <a:chOff x="0" y="0"/>
          <a:chExt cx="0" cy="0"/>
        </a:xfrm>
      </p:grpSpPr>
      <p:sp>
        <p:nvSpPr>
          <p:cNvPr id="1562" name="Google Shape;1562;p2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matchingName="1. Purple - Blank">
  <p:cSld name="1. Purple - Blank">
    <p:spTree>
      <p:nvGrpSpPr>
        <p:cNvPr id="1" name="Shape 1563"/>
        <p:cNvGrpSpPr/>
        <p:nvPr/>
      </p:nvGrpSpPr>
      <p:grpSpPr>
        <a:xfrm>
          <a:off x="0" y="0"/>
          <a:ext cx="0" cy="0"/>
          <a:chOff x="0" y="0"/>
          <a:chExt cx="0" cy="0"/>
        </a:xfrm>
      </p:grpSpPr>
    </p:spTree>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matchingName="Picure Slide">
  <p:cSld name="Picure Slide">
    <p:spTree>
      <p:nvGrpSpPr>
        <p:cNvPr id="1" name="Shape 1564"/>
        <p:cNvGrpSpPr/>
        <p:nvPr/>
      </p:nvGrpSpPr>
      <p:grpSpPr>
        <a:xfrm>
          <a:off x="0" y="0"/>
          <a:ext cx="0" cy="0"/>
          <a:chOff x="0" y="0"/>
          <a:chExt cx="0" cy="0"/>
        </a:xfrm>
      </p:grpSpPr>
      <p:sp>
        <p:nvSpPr>
          <p:cNvPr id="1565" name="Google Shape;1565;p214"/>
          <p:cNvSpPr txBox="1">
            <a:spLocks noGrp="1"/>
          </p:cNvSpPr>
          <p:nvPr>
            <p:ph type="title"/>
          </p:nvPr>
        </p:nvSpPr>
        <p:spPr>
          <a:xfrm>
            <a:off x="755650" y="771524"/>
            <a:ext cx="3251700" cy="826500"/>
          </a:xfrm>
          <a:prstGeom prst="rect">
            <a:avLst/>
          </a:prstGeom>
          <a:noFill/>
          <a:ln>
            <a:noFill/>
          </a:ln>
        </p:spPr>
        <p:txBody>
          <a:bodyPr spcFirstLastPara="1" wrap="square" lIns="0" tIns="0" rIns="0" bIns="0" anchor="b" anchorCtr="0">
            <a:noAutofit/>
          </a:bodyPr>
          <a:lstStyle>
            <a:lvl1pPr lvl="0" algn="l" rtl="0">
              <a:lnSpc>
                <a:spcPct val="90000"/>
              </a:lnSpc>
              <a:spcBef>
                <a:spcPts val="0"/>
              </a:spcBef>
              <a:spcAft>
                <a:spcPts val="0"/>
              </a:spcAft>
              <a:buClr>
                <a:srgbClr val="414042"/>
              </a:buClr>
              <a:buSzPts val="2800"/>
              <a:buFont typeface="Arial"/>
              <a:buNone/>
              <a:defRPr sz="28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566" name="Google Shape;1566;p214"/>
          <p:cNvSpPr>
            <a:spLocks noGrp="1"/>
          </p:cNvSpPr>
          <p:nvPr>
            <p:ph type="pic" idx="2"/>
          </p:nvPr>
        </p:nvSpPr>
        <p:spPr>
          <a:xfrm>
            <a:off x="4147874" y="771265"/>
            <a:ext cx="4240500" cy="36372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3200"/>
              <a:buFont typeface="Arial"/>
              <a:buNone/>
              <a:defRPr sz="32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2800"/>
              <a:buFont typeface="Arial"/>
              <a:buNone/>
              <a:defRPr sz="2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2400"/>
              <a:buFont typeface="Arial"/>
              <a:buNone/>
              <a:defRPr sz="24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567" name="Google Shape;1567;p214"/>
          <p:cNvSpPr txBox="1">
            <a:spLocks noGrp="1"/>
          </p:cNvSpPr>
          <p:nvPr>
            <p:ph type="body" idx="1"/>
          </p:nvPr>
        </p:nvSpPr>
        <p:spPr>
          <a:xfrm>
            <a:off x="755649" y="1689652"/>
            <a:ext cx="3251700" cy="2718900"/>
          </a:xfrm>
          <a:prstGeom prst="rect">
            <a:avLst/>
          </a:prstGeom>
          <a:noFill/>
          <a:ln>
            <a:noFill/>
          </a:ln>
        </p:spPr>
        <p:txBody>
          <a:bodyPr spcFirstLastPara="1" wrap="square" lIns="0" tIns="0" rIns="0" bIns="0" anchor="ctr" anchorCtr="0">
            <a:noAutofit/>
          </a:bodyPr>
          <a:lstStyle>
            <a:lvl1pPr marL="457200" lvl="0" indent="-228600" algn="l" rtl="0">
              <a:lnSpc>
                <a:spcPct val="90000"/>
              </a:lnSpc>
              <a:spcBef>
                <a:spcPts val="1000"/>
              </a:spcBef>
              <a:spcAft>
                <a:spcPts val="0"/>
              </a:spcAft>
              <a:buClr>
                <a:srgbClr val="414042"/>
              </a:buClr>
              <a:buSzPts val="1800"/>
              <a:buNone/>
              <a:defRPr sz="1800" b="0" i="0" u="none" strike="noStrike"/>
            </a:lvl1pPr>
            <a:lvl2pPr marL="914400" lvl="1" indent="-228600" algn="l" rtl="0">
              <a:lnSpc>
                <a:spcPct val="90000"/>
              </a:lnSpc>
              <a:spcBef>
                <a:spcPts val="1600"/>
              </a:spcBef>
              <a:spcAft>
                <a:spcPts val="0"/>
              </a:spcAft>
              <a:buClr>
                <a:srgbClr val="414042"/>
              </a:buClr>
              <a:buSzPts val="1400"/>
              <a:buNone/>
              <a:defRPr sz="1400"/>
            </a:lvl2pPr>
            <a:lvl3pPr marL="1371600" lvl="2" indent="-228600" algn="l" rtl="0">
              <a:lnSpc>
                <a:spcPct val="90000"/>
              </a:lnSpc>
              <a:spcBef>
                <a:spcPts val="1600"/>
              </a:spcBef>
              <a:spcAft>
                <a:spcPts val="0"/>
              </a:spcAft>
              <a:buClr>
                <a:srgbClr val="414042"/>
              </a:buClr>
              <a:buSzPts val="1200"/>
              <a:buNone/>
              <a:defRPr sz="1200"/>
            </a:lvl3pPr>
            <a:lvl4pPr marL="1828800" lvl="3" indent="-228600" algn="l" rtl="0">
              <a:lnSpc>
                <a:spcPct val="90000"/>
              </a:lnSpc>
              <a:spcBef>
                <a:spcPts val="1600"/>
              </a:spcBef>
              <a:spcAft>
                <a:spcPts val="0"/>
              </a:spcAft>
              <a:buClr>
                <a:srgbClr val="414042"/>
              </a:buClr>
              <a:buSzPts val="1000"/>
              <a:buNone/>
              <a:defRPr sz="1000"/>
            </a:lvl4pPr>
            <a:lvl5pPr marL="2286000" lvl="4" indent="-228600" algn="l" rtl="0">
              <a:lnSpc>
                <a:spcPct val="90000"/>
              </a:lnSpc>
              <a:spcBef>
                <a:spcPts val="1600"/>
              </a:spcBef>
              <a:spcAft>
                <a:spcPts val="0"/>
              </a:spcAft>
              <a:buClr>
                <a:srgbClr val="414042"/>
              </a:buClr>
              <a:buSzPts val="1000"/>
              <a:buNone/>
              <a:defRPr sz="1000"/>
            </a:lvl5pPr>
            <a:lvl6pPr marL="2743200" lvl="5" indent="-228600" algn="l" rtl="0">
              <a:lnSpc>
                <a:spcPct val="90000"/>
              </a:lnSpc>
              <a:spcBef>
                <a:spcPts val="1600"/>
              </a:spcBef>
              <a:spcAft>
                <a:spcPts val="0"/>
              </a:spcAft>
              <a:buClr>
                <a:schemeClr val="dk1"/>
              </a:buClr>
              <a:buSzPts val="1000"/>
              <a:buNone/>
              <a:defRPr sz="1000"/>
            </a:lvl6pPr>
            <a:lvl7pPr marL="3200400" lvl="6" indent="-228600" algn="l" rtl="0">
              <a:lnSpc>
                <a:spcPct val="90000"/>
              </a:lnSpc>
              <a:spcBef>
                <a:spcPts val="1600"/>
              </a:spcBef>
              <a:spcAft>
                <a:spcPts val="0"/>
              </a:spcAft>
              <a:buClr>
                <a:schemeClr val="dk1"/>
              </a:buClr>
              <a:buSzPts val="1000"/>
              <a:buNone/>
              <a:defRPr sz="1000"/>
            </a:lvl7pPr>
            <a:lvl8pPr marL="3657600" lvl="7" indent="-228600" algn="l" rtl="0">
              <a:lnSpc>
                <a:spcPct val="90000"/>
              </a:lnSpc>
              <a:spcBef>
                <a:spcPts val="1600"/>
              </a:spcBef>
              <a:spcAft>
                <a:spcPts val="0"/>
              </a:spcAft>
              <a:buClr>
                <a:schemeClr val="dk1"/>
              </a:buClr>
              <a:buSzPts val="1000"/>
              <a:buNone/>
              <a:defRPr sz="1000"/>
            </a:lvl8pPr>
            <a:lvl9pPr marL="4114800" lvl="8" indent="-228600" algn="l" rtl="0">
              <a:lnSpc>
                <a:spcPct val="90000"/>
              </a:lnSpc>
              <a:spcBef>
                <a:spcPts val="1600"/>
              </a:spcBef>
              <a:spcAft>
                <a:spcPts val="1600"/>
              </a:spcAft>
              <a:buClr>
                <a:schemeClr val="dk1"/>
              </a:buClr>
              <a:buSzPts val="1000"/>
              <a:buNone/>
              <a:defRPr sz="1000"/>
            </a:lvl9pPr>
          </a:lstStyle>
          <a:p>
            <a:endParaRPr/>
          </a:p>
        </p:txBody>
      </p:sp>
      <p:sp>
        <p:nvSpPr>
          <p:cNvPr id="1568" name="Google Shape;1568;p214"/>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569" name="Google Shape;1569;p214"/>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570" name="Google Shape;1570;p214"/>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ext Slide">
  <p:cSld name="Text Slide">
    <p:spTree>
      <p:nvGrpSpPr>
        <p:cNvPr id="1" name="Shape 195"/>
        <p:cNvGrpSpPr/>
        <p:nvPr/>
      </p:nvGrpSpPr>
      <p:grpSpPr>
        <a:xfrm>
          <a:off x="0" y="0"/>
          <a:ext cx="0" cy="0"/>
          <a:chOff x="0" y="0"/>
          <a:chExt cx="0" cy="0"/>
        </a:xfrm>
      </p:grpSpPr>
      <p:sp>
        <p:nvSpPr>
          <p:cNvPr id="196" name="Google Shape;196;p18"/>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97" name="Google Shape;197;p18"/>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98" name="Google Shape;198;p18"/>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99" name="Google Shape;199;p18"/>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200" name="Google Shape;200;p18"/>
          <p:cNvSpPr txBox="1">
            <a:spLocks noGrp="1"/>
          </p:cNvSpPr>
          <p:nvPr>
            <p:ph type="body" idx="1"/>
          </p:nvPr>
        </p:nvSpPr>
        <p:spPr>
          <a:xfrm>
            <a:off x="755650" y="1203325"/>
            <a:ext cx="7632600" cy="3221100"/>
          </a:xfrm>
          <a:prstGeom prst="rect">
            <a:avLst/>
          </a:prstGeom>
          <a:noFill/>
          <a:ln>
            <a:noFill/>
          </a:ln>
        </p:spPr>
        <p:txBody>
          <a:bodyPr spcFirstLastPara="1" wrap="square" lIns="0" tIns="0" rIns="0" bIns="0" anchor="ctr" anchorCtr="0">
            <a:noAutofit/>
          </a:bodyPr>
          <a:lstStyle>
            <a:lvl1pPr marL="457200" marR="0" lvl="0" indent="-228600" algn="l" rtl="0">
              <a:lnSpc>
                <a:spcPct val="90000"/>
              </a:lnSpc>
              <a:spcBef>
                <a:spcPts val="10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matchingName="Content Slide - Blue">
  <p:cSld name="TITLE_1">
    <p:spTree>
      <p:nvGrpSpPr>
        <p:cNvPr id="1" name="Shape 1571"/>
        <p:cNvGrpSpPr/>
        <p:nvPr/>
      </p:nvGrpSpPr>
      <p:grpSpPr>
        <a:xfrm>
          <a:off x="0" y="0"/>
          <a:ext cx="0" cy="0"/>
          <a:chOff x="0" y="0"/>
          <a:chExt cx="0" cy="0"/>
        </a:xfrm>
      </p:grpSpPr>
    </p:spTree>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matchingName="Content Slide - Green">
  <p:cSld name="TITLE_1_1">
    <p:spTree>
      <p:nvGrpSpPr>
        <p:cNvPr id="1" name="Shape 1572"/>
        <p:cNvGrpSpPr/>
        <p:nvPr/>
      </p:nvGrpSpPr>
      <p:grpSpPr>
        <a:xfrm>
          <a:off x="0" y="0"/>
          <a:ext cx="0" cy="0"/>
          <a:chOff x="0" y="0"/>
          <a:chExt cx="0" cy="0"/>
        </a:xfrm>
      </p:grpSpPr>
    </p:spTree>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matchingName="1. Purple - Blank 1">
  <p:cSld name="CUSTOM_2">
    <p:spTree>
      <p:nvGrpSpPr>
        <p:cNvPr id="1" name="Shape 1573"/>
        <p:cNvGrpSpPr/>
        <p:nvPr/>
      </p:nvGrpSpPr>
      <p:grpSpPr>
        <a:xfrm>
          <a:off x="0" y="0"/>
          <a:ext cx="0" cy="0"/>
          <a:chOff x="0" y="0"/>
          <a:chExt cx="0" cy="0"/>
        </a:xfrm>
      </p:grpSpPr>
    </p:spTree>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matchingName="Photo Background">
  <p:cSld name="CUSTOM_3">
    <p:spTree>
      <p:nvGrpSpPr>
        <p:cNvPr id="1" name="Shape 1574"/>
        <p:cNvGrpSpPr/>
        <p:nvPr/>
      </p:nvGrpSpPr>
      <p:grpSpPr>
        <a:xfrm>
          <a:off x="0" y="0"/>
          <a:ext cx="0" cy="0"/>
          <a:chOff x="0" y="0"/>
          <a:chExt cx="0" cy="0"/>
        </a:xfrm>
      </p:grpSpPr>
      <p:pic>
        <p:nvPicPr>
          <p:cNvPr id="1575" name="Google Shape;1575;p218"/>
          <p:cNvPicPr preferRelativeResize="0"/>
          <p:nvPr/>
        </p:nvPicPr>
        <p:blipFill>
          <a:blip r:embed="rId2">
            <a:alphaModFix/>
          </a:blip>
          <a:stretch>
            <a:fillRect/>
          </a:stretch>
        </p:blipFill>
        <p:spPr>
          <a:xfrm>
            <a:off x="0" y="0"/>
            <a:ext cx="9144000" cy="5143500"/>
          </a:xfrm>
          <a:prstGeom prst="rect">
            <a:avLst/>
          </a:prstGeom>
          <a:noFill/>
          <a:ln>
            <a:noFill/>
          </a:ln>
        </p:spPr>
      </p:pic>
    </p:spTree>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matchingName="Questions Slide">
  <p:cSld name="Questions Slide">
    <p:spTree>
      <p:nvGrpSpPr>
        <p:cNvPr id="1" name="Shape 1576"/>
        <p:cNvGrpSpPr/>
        <p:nvPr/>
      </p:nvGrpSpPr>
      <p:grpSpPr>
        <a:xfrm>
          <a:off x="0" y="0"/>
          <a:ext cx="0" cy="0"/>
          <a:chOff x="0" y="0"/>
          <a:chExt cx="0" cy="0"/>
        </a:xfrm>
      </p:grpSpPr>
      <p:sp>
        <p:nvSpPr>
          <p:cNvPr id="1577" name="Google Shape;1577;p219"/>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578" name="Google Shape;1578;p219"/>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579" name="Google Shape;1579;p219"/>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pic>
        <p:nvPicPr>
          <p:cNvPr id="1580" name="Google Shape;1580;p219"/>
          <p:cNvPicPr preferRelativeResize="0"/>
          <p:nvPr/>
        </p:nvPicPr>
        <p:blipFill rotWithShape="1">
          <a:blip r:embed="rId2">
            <a:alphaModFix/>
          </a:blip>
          <a:srcRect/>
          <a:stretch/>
        </p:blipFill>
        <p:spPr>
          <a:xfrm>
            <a:off x="0" y="0"/>
            <a:ext cx="9144002" cy="5143501"/>
          </a:xfrm>
          <a:prstGeom prst="rect">
            <a:avLst/>
          </a:prstGeom>
          <a:noFill/>
          <a:ln>
            <a:noFill/>
          </a:ln>
        </p:spPr>
      </p:pic>
      <p:sp>
        <p:nvSpPr>
          <p:cNvPr id="1581" name="Google Shape;1581;p219"/>
          <p:cNvSpPr txBox="1">
            <a:spLocks noGrp="1"/>
          </p:cNvSpPr>
          <p:nvPr>
            <p:ph type="body" idx="1"/>
          </p:nvPr>
        </p:nvSpPr>
        <p:spPr>
          <a:xfrm>
            <a:off x="755650" y="1899176"/>
            <a:ext cx="7632600" cy="6255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1000"/>
              </a:spcBef>
              <a:spcAft>
                <a:spcPts val="0"/>
              </a:spcAft>
              <a:buClr>
                <a:schemeClr val="lt1"/>
              </a:buClr>
              <a:buSzPts val="4800"/>
              <a:buNone/>
              <a:defRPr sz="4800" b="1">
                <a:solidFill>
                  <a:schemeClr val="lt1"/>
                </a:solidFill>
              </a:defRPr>
            </a:lvl1pPr>
            <a:lvl2pPr marL="914400" lvl="1" indent="-228600" algn="l" rtl="0">
              <a:lnSpc>
                <a:spcPct val="90000"/>
              </a:lnSpc>
              <a:spcBef>
                <a:spcPts val="1600"/>
              </a:spcBef>
              <a:spcAft>
                <a:spcPts val="0"/>
              </a:spcAft>
              <a:buClr>
                <a:srgbClr val="414042"/>
              </a:buClr>
              <a:buSzPts val="1800"/>
              <a:buNone/>
              <a:defRPr/>
            </a:lvl2pPr>
            <a:lvl3pPr marL="1371600" lvl="2" indent="-228600" algn="l" rtl="0">
              <a:lnSpc>
                <a:spcPct val="90000"/>
              </a:lnSpc>
              <a:spcBef>
                <a:spcPts val="1600"/>
              </a:spcBef>
              <a:spcAft>
                <a:spcPts val="0"/>
              </a:spcAft>
              <a:buClr>
                <a:srgbClr val="414042"/>
              </a:buClr>
              <a:buSzPts val="1800"/>
              <a:buNone/>
              <a:defRPr/>
            </a:lvl3pPr>
            <a:lvl4pPr marL="1828800" lvl="3" indent="-228600" algn="l" rtl="0">
              <a:lnSpc>
                <a:spcPct val="90000"/>
              </a:lnSpc>
              <a:spcBef>
                <a:spcPts val="1600"/>
              </a:spcBef>
              <a:spcAft>
                <a:spcPts val="0"/>
              </a:spcAft>
              <a:buClr>
                <a:srgbClr val="414042"/>
              </a:buClr>
              <a:buSzPts val="1800"/>
              <a:buNone/>
              <a:defRPr/>
            </a:lvl4pPr>
            <a:lvl5pPr marL="2286000" lvl="4" indent="-228600" algn="l" rtl="0">
              <a:lnSpc>
                <a:spcPct val="90000"/>
              </a:lnSpc>
              <a:spcBef>
                <a:spcPts val="1600"/>
              </a:spcBef>
              <a:spcAft>
                <a:spcPts val="0"/>
              </a:spcAft>
              <a:buClr>
                <a:srgbClr val="414042"/>
              </a:buClr>
              <a:buSzPts val="1800"/>
              <a:buNone/>
              <a:defRPr/>
            </a:lvl5pPr>
            <a:lvl6pPr marL="2743200" lvl="5" indent="-342900" algn="l" rtl="0">
              <a:lnSpc>
                <a:spcPct val="90000"/>
              </a:lnSpc>
              <a:spcBef>
                <a:spcPts val="1600"/>
              </a:spcBef>
              <a:spcAft>
                <a:spcPts val="0"/>
              </a:spcAft>
              <a:buClr>
                <a:schemeClr val="dk1"/>
              </a:buClr>
              <a:buSzPts val="1800"/>
              <a:buChar char="■"/>
              <a:defRPr/>
            </a:lvl6pPr>
            <a:lvl7pPr marL="3200400" lvl="6" indent="-342900" algn="l" rtl="0">
              <a:lnSpc>
                <a:spcPct val="90000"/>
              </a:lnSpc>
              <a:spcBef>
                <a:spcPts val="1600"/>
              </a:spcBef>
              <a:spcAft>
                <a:spcPts val="0"/>
              </a:spcAft>
              <a:buClr>
                <a:schemeClr val="dk1"/>
              </a:buClr>
              <a:buSzPts val="1800"/>
              <a:buChar char="●"/>
              <a:defRPr/>
            </a:lvl7pPr>
            <a:lvl8pPr marL="3657600" lvl="7" indent="-342900" algn="l" rtl="0">
              <a:lnSpc>
                <a:spcPct val="90000"/>
              </a:lnSpc>
              <a:spcBef>
                <a:spcPts val="1600"/>
              </a:spcBef>
              <a:spcAft>
                <a:spcPts val="0"/>
              </a:spcAft>
              <a:buClr>
                <a:schemeClr val="dk1"/>
              </a:buClr>
              <a:buSzPts val="1800"/>
              <a:buChar char="○"/>
              <a:defRPr/>
            </a:lvl8pPr>
            <a:lvl9pPr marL="4114800" lvl="8" indent="-342900" algn="l" rtl="0">
              <a:lnSpc>
                <a:spcPct val="90000"/>
              </a:lnSpc>
              <a:spcBef>
                <a:spcPts val="1600"/>
              </a:spcBef>
              <a:spcAft>
                <a:spcPts val="1600"/>
              </a:spcAft>
              <a:buClr>
                <a:schemeClr val="dk1"/>
              </a:buClr>
              <a:buSzPts val="1800"/>
              <a:buChar char="■"/>
              <a:defRPr/>
            </a:lvl9pPr>
          </a:lstStyle>
          <a:p>
            <a:endParaRPr/>
          </a:p>
        </p:txBody>
      </p:sp>
      <p:sp>
        <p:nvSpPr>
          <p:cNvPr id="1582" name="Google Shape;1582;p219"/>
          <p:cNvSpPr txBox="1">
            <a:spLocks noGrp="1"/>
          </p:cNvSpPr>
          <p:nvPr>
            <p:ph type="body" idx="2"/>
          </p:nvPr>
        </p:nvSpPr>
        <p:spPr>
          <a:xfrm>
            <a:off x="755650" y="2650515"/>
            <a:ext cx="7632600" cy="9840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chemeClr val="lt1"/>
              </a:buClr>
              <a:buSzPts val="1800"/>
              <a:buNone/>
              <a:defRPr>
                <a:solidFill>
                  <a:schemeClr val="lt1"/>
                </a:solidFill>
              </a:defRPr>
            </a:lvl1pPr>
            <a:lvl2pPr marL="914400" lvl="1" indent="-228600" algn="ctr" rtl="0">
              <a:lnSpc>
                <a:spcPct val="90000"/>
              </a:lnSpc>
              <a:spcBef>
                <a:spcPts val="1600"/>
              </a:spcBef>
              <a:spcAft>
                <a:spcPts val="0"/>
              </a:spcAft>
              <a:buClr>
                <a:srgbClr val="414042"/>
              </a:buClr>
              <a:buSzPts val="1800"/>
              <a:buNone/>
              <a:defRPr/>
            </a:lvl2pPr>
            <a:lvl3pPr marL="1371600" lvl="2" indent="-228600" algn="ctr" rtl="0">
              <a:lnSpc>
                <a:spcPct val="90000"/>
              </a:lnSpc>
              <a:spcBef>
                <a:spcPts val="1600"/>
              </a:spcBef>
              <a:spcAft>
                <a:spcPts val="0"/>
              </a:spcAft>
              <a:buClr>
                <a:srgbClr val="414042"/>
              </a:buClr>
              <a:buSzPts val="1800"/>
              <a:buNone/>
              <a:defRPr/>
            </a:lvl3pPr>
            <a:lvl4pPr marL="1828800" lvl="3" indent="-228600" algn="ctr" rtl="0">
              <a:lnSpc>
                <a:spcPct val="90000"/>
              </a:lnSpc>
              <a:spcBef>
                <a:spcPts val="1600"/>
              </a:spcBef>
              <a:spcAft>
                <a:spcPts val="0"/>
              </a:spcAft>
              <a:buClr>
                <a:srgbClr val="414042"/>
              </a:buClr>
              <a:buSzPts val="1800"/>
              <a:buNone/>
              <a:defRPr/>
            </a:lvl4pPr>
            <a:lvl5pPr marL="2286000" lvl="4" indent="-228600" algn="ctr" rtl="0">
              <a:lnSpc>
                <a:spcPct val="90000"/>
              </a:lnSpc>
              <a:spcBef>
                <a:spcPts val="1600"/>
              </a:spcBef>
              <a:spcAft>
                <a:spcPts val="0"/>
              </a:spcAft>
              <a:buClr>
                <a:srgbClr val="414042"/>
              </a:buClr>
              <a:buSzPts val="1800"/>
              <a:buNone/>
              <a:defRPr/>
            </a:lvl5pPr>
            <a:lvl6pPr marL="2743200" lvl="5" indent="-342900" algn="l" rtl="0">
              <a:lnSpc>
                <a:spcPct val="90000"/>
              </a:lnSpc>
              <a:spcBef>
                <a:spcPts val="1600"/>
              </a:spcBef>
              <a:spcAft>
                <a:spcPts val="0"/>
              </a:spcAft>
              <a:buClr>
                <a:schemeClr val="dk1"/>
              </a:buClr>
              <a:buSzPts val="1800"/>
              <a:buChar char="■"/>
              <a:defRPr/>
            </a:lvl6pPr>
            <a:lvl7pPr marL="3200400" lvl="6" indent="-342900" algn="l" rtl="0">
              <a:lnSpc>
                <a:spcPct val="90000"/>
              </a:lnSpc>
              <a:spcBef>
                <a:spcPts val="1600"/>
              </a:spcBef>
              <a:spcAft>
                <a:spcPts val="0"/>
              </a:spcAft>
              <a:buClr>
                <a:schemeClr val="dk1"/>
              </a:buClr>
              <a:buSzPts val="1800"/>
              <a:buChar char="●"/>
              <a:defRPr/>
            </a:lvl7pPr>
            <a:lvl8pPr marL="3657600" lvl="7" indent="-342900" algn="l" rtl="0">
              <a:lnSpc>
                <a:spcPct val="90000"/>
              </a:lnSpc>
              <a:spcBef>
                <a:spcPts val="1600"/>
              </a:spcBef>
              <a:spcAft>
                <a:spcPts val="0"/>
              </a:spcAft>
              <a:buClr>
                <a:schemeClr val="dk1"/>
              </a:buClr>
              <a:buSzPts val="1800"/>
              <a:buChar char="○"/>
              <a:defRPr/>
            </a:lvl8pPr>
            <a:lvl9pPr marL="4114800" lvl="8" indent="-342900" algn="l" rtl="0">
              <a:lnSpc>
                <a:spcPct val="90000"/>
              </a:lnSpc>
              <a:spcBef>
                <a:spcPts val="1600"/>
              </a:spcBef>
              <a:spcAft>
                <a:spcPts val="1600"/>
              </a:spcAft>
              <a:buClr>
                <a:schemeClr val="dk1"/>
              </a:buClr>
              <a:buSzPts val="1800"/>
              <a:buChar char="■"/>
              <a:defRPr/>
            </a:lvl9pPr>
          </a:lstStyle>
          <a:p>
            <a:endParaRPr/>
          </a:p>
        </p:txBody>
      </p:sp>
    </p:spTree>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matchingName="Blank 1">
  <p:cSld name="Blank">
    <p:spTree>
      <p:nvGrpSpPr>
        <p:cNvPr id="1" name="Shape 1583"/>
        <p:cNvGrpSpPr/>
        <p:nvPr/>
      </p:nvGrpSpPr>
      <p:grpSpPr>
        <a:xfrm>
          <a:off x="0" y="0"/>
          <a:ext cx="0" cy="0"/>
          <a:chOff x="0" y="0"/>
          <a:chExt cx="0" cy="0"/>
        </a:xfrm>
      </p:grpSpPr>
      <p:pic>
        <p:nvPicPr>
          <p:cNvPr id="1584" name="Google Shape;1584;p220"/>
          <p:cNvPicPr preferRelativeResize="0"/>
          <p:nvPr/>
        </p:nvPicPr>
        <p:blipFill rotWithShape="1">
          <a:blip r:embed="rId2">
            <a:alphaModFix/>
          </a:blip>
          <a:srcRect r="18500" b="19393"/>
          <a:stretch/>
        </p:blipFill>
        <p:spPr>
          <a:xfrm>
            <a:off x="8322384" y="4330860"/>
            <a:ext cx="821616" cy="812640"/>
          </a:xfrm>
          <a:prstGeom prst="rect">
            <a:avLst/>
          </a:prstGeom>
          <a:noFill/>
          <a:ln>
            <a:noFill/>
          </a:ln>
        </p:spPr>
      </p:pic>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matchingName="1. Purple - Blank">
  <p:cSld name="Blank Slide">
    <p:spTree>
      <p:nvGrpSpPr>
        <p:cNvPr id="1" name="Shape 1592"/>
        <p:cNvGrpSpPr/>
        <p:nvPr/>
      </p:nvGrpSpPr>
      <p:grpSpPr>
        <a:xfrm>
          <a:off x="0" y="0"/>
          <a:ext cx="0" cy="0"/>
          <a:chOff x="0" y="0"/>
          <a:chExt cx="0" cy="0"/>
        </a:xfrm>
      </p:grpSpPr>
    </p:spTree>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593"/>
        <p:cNvGrpSpPr/>
        <p:nvPr/>
      </p:nvGrpSpPr>
      <p:grpSpPr>
        <a:xfrm>
          <a:off x="0" y="0"/>
          <a:ext cx="0" cy="0"/>
          <a:chOff x="0" y="0"/>
          <a:chExt cx="0" cy="0"/>
        </a:xfrm>
      </p:grpSpPr>
      <p:pic>
        <p:nvPicPr>
          <p:cNvPr id="1594" name="Google Shape;1594;p223"/>
          <p:cNvPicPr preferRelativeResize="0"/>
          <p:nvPr/>
        </p:nvPicPr>
        <p:blipFill rotWithShape="1">
          <a:blip r:embed="rId2">
            <a:alphaModFix/>
          </a:blip>
          <a:srcRect/>
          <a:stretch/>
        </p:blipFill>
        <p:spPr>
          <a:xfrm>
            <a:off x="0" y="0"/>
            <a:ext cx="9144002" cy="5143501"/>
          </a:xfrm>
          <a:prstGeom prst="rect">
            <a:avLst/>
          </a:prstGeom>
          <a:noFill/>
          <a:ln>
            <a:noFill/>
          </a:ln>
        </p:spPr>
      </p:pic>
      <p:sp>
        <p:nvSpPr>
          <p:cNvPr id="1595" name="Google Shape;1595;p223"/>
          <p:cNvSpPr txBox="1">
            <a:spLocks noGrp="1"/>
          </p:cNvSpPr>
          <p:nvPr>
            <p:ph type="ctrTitle"/>
          </p:nvPr>
        </p:nvSpPr>
        <p:spPr>
          <a:xfrm>
            <a:off x="755650" y="771525"/>
            <a:ext cx="7632600" cy="2004600"/>
          </a:xfrm>
          <a:prstGeom prst="rect">
            <a:avLst/>
          </a:prstGeom>
          <a:noFill/>
          <a:ln>
            <a:noFill/>
          </a:ln>
        </p:spPr>
        <p:txBody>
          <a:bodyPr spcFirstLastPara="1" wrap="square" lIns="0" tIns="0" rIns="0" bIns="0" anchor="ctr" anchorCtr="0">
            <a:noAutofit/>
          </a:bodyPr>
          <a:lstStyle>
            <a:lvl1pPr lvl="0" algn="ctr" rtl="0">
              <a:lnSpc>
                <a:spcPct val="90000"/>
              </a:lnSpc>
              <a:spcBef>
                <a:spcPts val="0"/>
              </a:spcBef>
              <a:spcAft>
                <a:spcPts val="0"/>
              </a:spcAft>
              <a:buClr>
                <a:schemeClr val="lt1"/>
              </a:buClr>
              <a:buSzPts val="4800"/>
              <a:buFont typeface="Arial"/>
              <a:buNone/>
              <a:defRPr sz="48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596" name="Google Shape;1596;p223"/>
          <p:cNvSpPr txBox="1">
            <a:spLocks noGrp="1"/>
          </p:cNvSpPr>
          <p:nvPr>
            <p:ph type="subTitle" idx="1"/>
          </p:nvPr>
        </p:nvSpPr>
        <p:spPr>
          <a:xfrm>
            <a:off x="755650" y="2907271"/>
            <a:ext cx="7632600" cy="642600"/>
          </a:xfrm>
          <a:prstGeom prst="rect">
            <a:avLst/>
          </a:prstGeom>
          <a:noFill/>
          <a:ln>
            <a:noFill/>
          </a:ln>
        </p:spPr>
        <p:txBody>
          <a:bodyPr spcFirstLastPara="1" wrap="square" lIns="0" tIns="0" rIns="0" bIns="0" anchor="ctr" anchorCtr="0">
            <a:noAutofit/>
          </a:bodyPr>
          <a:lstStyle>
            <a:lvl1pPr lvl="0" algn="ctr" rtl="0">
              <a:lnSpc>
                <a:spcPct val="90000"/>
              </a:lnSpc>
              <a:spcBef>
                <a:spcPts val="1000"/>
              </a:spcBef>
              <a:spcAft>
                <a:spcPts val="0"/>
              </a:spcAft>
              <a:buClr>
                <a:schemeClr val="lt1"/>
              </a:buClr>
              <a:buSzPts val="2400"/>
              <a:buNone/>
              <a:defRPr sz="2400">
                <a:solidFill>
                  <a:schemeClr val="lt1"/>
                </a:solidFill>
              </a:defRPr>
            </a:lvl1pPr>
            <a:lvl2pPr lvl="1" algn="ctr" rtl="0">
              <a:lnSpc>
                <a:spcPct val="90000"/>
              </a:lnSpc>
              <a:spcBef>
                <a:spcPts val="500"/>
              </a:spcBef>
              <a:spcAft>
                <a:spcPts val="0"/>
              </a:spcAft>
              <a:buClr>
                <a:srgbClr val="414042"/>
              </a:buClr>
              <a:buSzPts val="2000"/>
              <a:buNone/>
              <a:defRPr sz="2000"/>
            </a:lvl2pPr>
            <a:lvl3pPr lvl="2" algn="ctr" rtl="0">
              <a:lnSpc>
                <a:spcPct val="90000"/>
              </a:lnSpc>
              <a:spcBef>
                <a:spcPts val="500"/>
              </a:spcBef>
              <a:spcAft>
                <a:spcPts val="0"/>
              </a:spcAft>
              <a:buClr>
                <a:srgbClr val="414042"/>
              </a:buClr>
              <a:buSzPts val="1800"/>
              <a:buNone/>
              <a:defRPr sz="1800"/>
            </a:lvl3pPr>
            <a:lvl4pPr lvl="3" algn="ctr" rtl="0">
              <a:lnSpc>
                <a:spcPct val="90000"/>
              </a:lnSpc>
              <a:spcBef>
                <a:spcPts val="500"/>
              </a:spcBef>
              <a:spcAft>
                <a:spcPts val="0"/>
              </a:spcAft>
              <a:buClr>
                <a:srgbClr val="414042"/>
              </a:buClr>
              <a:buSzPts val="1600"/>
              <a:buNone/>
              <a:defRPr sz="1600"/>
            </a:lvl4pPr>
            <a:lvl5pPr lvl="4" algn="ctr" rtl="0">
              <a:lnSpc>
                <a:spcPct val="90000"/>
              </a:lnSpc>
              <a:spcBef>
                <a:spcPts val="500"/>
              </a:spcBef>
              <a:spcAft>
                <a:spcPts val="0"/>
              </a:spcAft>
              <a:buClr>
                <a:srgbClr val="414042"/>
              </a:buClr>
              <a:buSzPts val="1600"/>
              <a:buNone/>
              <a:defRPr sz="1600"/>
            </a:lvl5pPr>
            <a:lvl6pPr lvl="5" algn="ctr" rtl="0">
              <a:lnSpc>
                <a:spcPct val="90000"/>
              </a:lnSpc>
              <a:spcBef>
                <a:spcPts val="500"/>
              </a:spcBef>
              <a:spcAft>
                <a:spcPts val="0"/>
              </a:spcAft>
              <a:buClr>
                <a:schemeClr val="dk1"/>
              </a:buClr>
              <a:buSzPts val="1600"/>
              <a:buNone/>
              <a:defRPr sz="1600"/>
            </a:lvl6pPr>
            <a:lvl7pPr lvl="6" algn="ctr" rtl="0">
              <a:lnSpc>
                <a:spcPct val="90000"/>
              </a:lnSpc>
              <a:spcBef>
                <a:spcPts val="500"/>
              </a:spcBef>
              <a:spcAft>
                <a:spcPts val="0"/>
              </a:spcAft>
              <a:buClr>
                <a:schemeClr val="dk1"/>
              </a:buClr>
              <a:buSzPts val="1600"/>
              <a:buNone/>
              <a:defRPr sz="1600"/>
            </a:lvl7pPr>
            <a:lvl8pPr lvl="7" algn="ctr" rtl="0">
              <a:lnSpc>
                <a:spcPct val="90000"/>
              </a:lnSpc>
              <a:spcBef>
                <a:spcPts val="500"/>
              </a:spcBef>
              <a:spcAft>
                <a:spcPts val="0"/>
              </a:spcAft>
              <a:buClr>
                <a:schemeClr val="dk1"/>
              </a:buClr>
              <a:buSzPts val="1600"/>
              <a:buNone/>
              <a:defRPr sz="1600"/>
            </a:lvl8pPr>
            <a:lvl9pPr lvl="8" algn="ctr" rtl="0">
              <a:lnSpc>
                <a:spcPct val="90000"/>
              </a:lnSpc>
              <a:spcBef>
                <a:spcPts val="500"/>
              </a:spcBef>
              <a:spcAft>
                <a:spcPts val="0"/>
              </a:spcAft>
              <a:buClr>
                <a:schemeClr val="dk1"/>
              </a:buClr>
              <a:buSzPts val="1600"/>
              <a:buNone/>
              <a:defRPr sz="1600"/>
            </a:lvl9pPr>
          </a:lstStyle>
          <a:p>
            <a:endParaRPr/>
          </a:p>
        </p:txBody>
      </p:sp>
      <p:sp>
        <p:nvSpPr>
          <p:cNvPr id="1597" name="Google Shape;1597;p223"/>
          <p:cNvSpPr txBox="1">
            <a:spLocks noGrp="1"/>
          </p:cNvSpPr>
          <p:nvPr>
            <p:ph type="dt" idx="10"/>
          </p:nvPr>
        </p:nvSpPr>
        <p:spPr>
          <a:xfrm>
            <a:off x="2219706" y="4318534"/>
            <a:ext cx="10014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sz="1100">
                <a:solidFill>
                  <a:schemeClr val="lt1"/>
                </a:solidFill>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598" name="Google Shape;1598;p223"/>
          <p:cNvSpPr txBox="1">
            <a:spLocks noGrp="1"/>
          </p:cNvSpPr>
          <p:nvPr>
            <p:ph type="ftr" idx="11"/>
          </p:nvPr>
        </p:nvSpPr>
        <p:spPr>
          <a:xfrm>
            <a:off x="3631474" y="4318534"/>
            <a:ext cx="43695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sz="1100">
                <a:solidFill>
                  <a:schemeClr val="lt1"/>
                </a:solidFill>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599" name="Google Shape;1599;p223"/>
          <p:cNvSpPr txBox="1">
            <a:spLocks noGrp="1"/>
          </p:cNvSpPr>
          <p:nvPr>
            <p:ph type="sldNum" idx="12"/>
          </p:nvPr>
        </p:nvSpPr>
        <p:spPr>
          <a:xfrm>
            <a:off x="8348472" y="4318534"/>
            <a:ext cx="4686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1pPr>
            <a:lvl2pPr marL="0" lvl="1"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2pPr>
            <a:lvl3pPr marL="0" lvl="2"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3pPr>
            <a:lvl4pPr marL="0" lvl="3"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4pPr>
            <a:lvl5pPr marL="0" lvl="4"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5pPr>
            <a:lvl6pPr marL="0" lvl="5"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6pPr>
            <a:lvl7pPr marL="0" lvl="6"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7pPr>
            <a:lvl8pPr marL="0" lvl="7"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8pPr>
            <a:lvl9pPr marL="0" lvl="8"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1600" name="Google Shape;1600;p223"/>
          <p:cNvPicPr preferRelativeResize="0"/>
          <p:nvPr/>
        </p:nvPicPr>
        <p:blipFill rotWithShape="1">
          <a:blip r:embed="rId3">
            <a:alphaModFix/>
          </a:blip>
          <a:srcRect/>
          <a:stretch/>
        </p:blipFill>
        <p:spPr>
          <a:xfrm>
            <a:off x="0" y="4516824"/>
            <a:ext cx="9144000" cy="366713"/>
          </a:xfrm>
          <a:prstGeom prst="rect">
            <a:avLst/>
          </a:prstGeom>
          <a:noFill/>
          <a:ln>
            <a:noFill/>
          </a:ln>
        </p:spPr>
      </p:pic>
      <p:sp>
        <p:nvSpPr>
          <p:cNvPr id="1601" name="Google Shape;1601;p223"/>
          <p:cNvSpPr txBox="1">
            <a:spLocks noGrp="1"/>
          </p:cNvSpPr>
          <p:nvPr>
            <p:ph type="body" idx="2"/>
          </p:nvPr>
        </p:nvSpPr>
        <p:spPr>
          <a:xfrm>
            <a:off x="755650" y="3679437"/>
            <a:ext cx="7632600" cy="4449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1000"/>
              </a:spcBef>
              <a:spcAft>
                <a:spcPts val="0"/>
              </a:spcAft>
              <a:buClr>
                <a:schemeClr val="lt1"/>
              </a:buClr>
              <a:buSzPts val="1100"/>
              <a:buNone/>
              <a:defRPr sz="1100">
                <a:solidFill>
                  <a:schemeClr val="lt1"/>
                </a:solidFill>
              </a:defRPr>
            </a:lvl1pPr>
            <a:lvl2pPr marL="914400" lvl="1" indent="-298450" algn="l" rtl="0">
              <a:lnSpc>
                <a:spcPct val="90000"/>
              </a:lnSpc>
              <a:spcBef>
                <a:spcPts val="500"/>
              </a:spcBef>
              <a:spcAft>
                <a:spcPts val="0"/>
              </a:spcAft>
              <a:buClr>
                <a:schemeClr val="lt1"/>
              </a:buClr>
              <a:buSzPts val="1100"/>
              <a:buChar char="•"/>
              <a:defRPr sz="1100">
                <a:solidFill>
                  <a:schemeClr val="lt1"/>
                </a:solidFill>
              </a:defRPr>
            </a:lvl2pPr>
            <a:lvl3pPr marL="1371600" lvl="2" indent="-298450" algn="l" rtl="0">
              <a:lnSpc>
                <a:spcPct val="90000"/>
              </a:lnSpc>
              <a:spcBef>
                <a:spcPts val="500"/>
              </a:spcBef>
              <a:spcAft>
                <a:spcPts val="0"/>
              </a:spcAft>
              <a:buClr>
                <a:schemeClr val="lt1"/>
              </a:buClr>
              <a:buSzPts val="1100"/>
              <a:buChar char="•"/>
              <a:defRPr sz="1100">
                <a:solidFill>
                  <a:schemeClr val="lt1"/>
                </a:solidFill>
              </a:defRPr>
            </a:lvl3pPr>
            <a:lvl4pPr marL="1828800" lvl="3" indent="-298450" algn="l" rtl="0">
              <a:lnSpc>
                <a:spcPct val="90000"/>
              </a:lnSpc>
              <a:spcBef>
                <a:spcPts val="500"/>
              </a:spcBef>
              <a:spcAft>
                <a:spcPts val="0"/>
              </a:spcAft>
              <a:buClr>
                <a:schemeClr val="lt1"/>
              </a:buClr>
              <a:buSzPts val="1100"/>
              <a:buChar char="•"/>
              <a:defRPr sz="1100">
                <a:solidFill>
                  <a:schemeClr val="lt1"/>
                </a:solidFill>
              </a:defRPr>
            </a:lvl4pPr>
            <a:lvl5pPr marL="2286000" lvl="4" indent="-298450" algn="l" rtl="0">
              <a:lnSpc>
                <a:spcPct val="90000"/>
              </a:lnSpc>
              <a:spcBef>
                <a:spcPts val="500"/>
              </a:spcBef>
              <a:spcAft>
                <a:spcPts val="0"/>
              </a:spcAft>
              <a:buClr>
                <a:schemeClr val="lt1"/>
              </a:buClr>
              <a:buSzPts val="1100"/>
              <a:buChar char="•"/>
              <a:defRPr sz="1100">
                <a:solidFill>
                  <a:schemeClr val="lt1"/>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matchingName="Dropdown Logo">
  <p:cSld name="Dropdown Logo">
    <p:spTree>
      <p:nvGrpSpPr>
        <p:cNvPr id="1" name="Shape 1602"/>
        <p:cNvGrpSpPr/>
        <p:nvPr/>
      </p:nvGrpSpPr>
      <p:grpSpPr>
        <a:xfrm>
          <a:off x="0" y="0"/>
          <a:ext cx="0" cy="0"/>
          <a:chOff x="0" y="0"/>
          <a:chExt cx="0" cy="0"/>
        </a:xfrm>
      </p:grpSpPr>
      <p:sp>
        <p:nvSpPr>
          <p:cNvPr id="1603" name="Google Shape;1603;p224"/>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604" name="Google Shape;1604;p224"/>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605" name="Google Shape;1605;p224"/>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606" name="Google Shape;1606;p224"/>
          <p:cNvSpPr txBox="1">
            <a:spLocks noGrp="1"/>
          </p:cNvSpPr>
          <p:nvPr>
            <p:ph type="body" idx="1"/>
          </p:nvPr>
        </p:nvSpPr>
        <p:spPr>
          <a:xfrm>
            <a:off x="1650010" y="4244828"/>
            <a:ext cx="5844000" cy="1638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200"/>
              <a:buNone/>
              <a:defRPr sz="12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607" name="Google Shape;1607;p224"/>
          <p:cNvSpPr txBox="1">
            <a:spLocks noGrp="1"/>
          </p:cNvSpPr>
          <p:nvPr>
            <p:ph type="body" idx="2"/>
          </p:nvPr>
        </p:nvSpPr>
        <p:spPr>
          <a:xfrm>
            <a:off x="1650010" y="2041525"/>
            <a:ext cx="5845200" cy="20271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400"/>
              <a:buFont typeface="Arial"/>
              <a:buNone/>
              <a:defRPr sz="24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608" name="Google Shape;1608;p224"/>
          <p:cNvSpPr>
            <a:spLocks noGrp="1"/>
          </p:cNvSpPr>
          <p:nvPr>
            <p:ph type="pic" idx="3"/>
          </p:nvPr>
        </p:nvSpPr>
        <p:spPr>
          <a:xfrm>
            <a:off x="4010025" y="0"/>
            <a:ext cx="1124100" cy="18606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matchingName="1_Dropdown Logo">
  <p:cSld name="1_Dropdown Logo">
    <p:spTree>
      <p:nvGrpSpPr>
        <p:cNvPr id="1" name="Shape 1609"/>
        <p:cNvGrpSpPr/>
        <p:nvPr/>
      </p:nvGrpSpPr>
      <p:grpSpPr>
        <a:xfrm>
          <a:off x="0" y="0"/>
          <a:ext cx="0" cy="0"/>
          <a:chOff x="0" y="0"/>
          <a:chExt cx="0" cy="0"/>
        </a:xfrm>
      </p:grpSpPr>
      <p:sp>
        <p:nvSpPr>
          <p:cNvPr id="1610" name="Google Shape;1610;p225"/>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611" name="Google Shape;1611;p225"/>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612" name="Google Shape;1612;p225"/>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613" name="Google Shape;1613;p225"/>
          <p:cNvSpPr txBox="1">
            <a:spLocks noGrp="1"/>
          </p:cNvSpPr>
          <p:nvPr>
            <p:ph type="body" idx="1"/>
          </p:nvPr>
        </p:nvSpPr>
        <p:spPr>
          <a:xfrm>
            <a:off x="1650010" y="4244828"/>
            <a:ext cx="5844000" cy="1638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200"/>
              <a:buNone/>
              <a:defRPr sz="12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1614" name="Google Shape;1614;p225"/>
          <p:cNvPicPr preferRelativeResize="0"/>
          <p:nvPr/>
        </p:nvPicPr>
        <p:blipFill rotWithShape="1">
          <a:blip r:embed="rId2">
            <a:alphaModFix/>
          </a:blip>
          <a:srcRect t="44351"/>
          <a:stretch/>
        </p:blipFill>
        <p:spPr>
          <a:xfrm>
            <a:off x="4001662" y="0"/>
            <a:ext cx="1140849" cy="965401"/>
          </a:xfrm>
          <a:prstGeom prst="rect">
            <a:avLst/>
          </a:prstGeom>
          <a:noFill/>
          <a:ln>
            <a:noFill/>
          </a:ln>
        </p:spPr>
      </p:pic>
      <p:sp>
        <p:nvSpPr>
          <p:cNvPr id="1615" name="Google Shape;1615;p225"/>
          <p:cNvSpPr>
            <a:spLocks noGrp="1"/>
          </p:cNvSpPr>
          <p:nvPr>
            <p:ph type="pic" idx="2"/>
          </p:nvPr>
        </p:nvSpPr>
        <p:spPr>
          <a:xfrm>
            <a:off x="2919412" y="1141413"/>
            <a:ext cx="3305100" cy="7191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16" name="Google Shape;1616;p225"/>
          <p:cNvSpPr txBox="1">
            <a:spLocks noGrp="1"/>
          </p:cNvSpPr>
          <p:nvPr>
            <p:ph type="body" idx="3"/>
          </p:nvPr>
        </p:nvSpPr>
        <p:spPr>
          <a:xfrm>
            <a:off x="1650010" y="2041525"/>
            <a:ext cx="5845200" cy="20271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400"/>
              <a:buFont typeface="Arial"/>
              <a:buNone/>
              <a:defRPr sz="24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ext List Slide">
  <p:cSld name="Text List Slide">
    <p:spTree>
      <p:nvGrpSpPr>
        <p:cNvPr id="1" name="Shape 201"/>
        <p:cNvGrpSpPr/>
        <p:nvPr/>
      </p:nvGrpSpPr>
      <p:grpSpPr>
        <a:xfrm>
          <a:off x="0" y="0"/>
          <a:ext cx="0" cy="0"/>
          <a:chOff x="0" y="0"/>
          <a:chExt cx="0" cy="0"/>
        </a:xfrm>
      </p:grpSpPr>
      <p:sp>
        <p:nvSpPr>
          <p:cNvPr id="202" name="Google Shape;202;p19"/>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203" name="Google Shape;203;p19"/>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04" name="Google Shape;204;p19"/>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05" name="Google Shape;205;p19"/>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206" name="Google Shape;206;p19"/>
          <p:cNvSpPr txBox="1">
            <a:spLocks noGrp="1"/>
          </p:cNvSpPr>
          <p:nvPr>
            <p:ph type="body" idx="1"/>
          </p:nvPr>
        </p:nvSpPr>
        <p:spPr>
          <a:xfrm>
            <a:off x="755650" y="1203325"/>
            <a:ext cx="3640200" cy="3221100"/>
          </a:xfrm>
          <a:prstGeom prst="rect">
            <a:avLst/>
          </a:prstGeom>
          <a:noFill/>
          <a:ln>
            <a:noFill/>
          </a:ln>
        </p:spPr>
        <p:txBody>
          <a:bodyPr spcFirstLastPara="1" wrap="square" lIns="0" tIns="0" rIns="0" bIns="0" anchor="ctr" anchorCtr="0">
            <a:noAutofit/>
          </a:bodyPr>
          <a:lstStyle>
            <a:lvl1pPr marL="457200" marR="0" lvl="0" indent="-228600" algn="l" rtl="0">
              <a:lnSpc>
                <a:spcPct val="150000"/>
              </a:lnSpc>
              <a:spcBef>
                <a:spcPts val="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07" name="Google Shape;207;p19"/>
          <p:cNvSpPr txBox="1">
            <a:spLocks noGrp="1"/>
          </p:cNvSpPr>
          <p:nvPr>
            <p:ph type="body" idx="2"/>
          </p:nvPr>
        </p:nvSpPr>
        <p:spPr>
          <a:xfrm>
            <a:off x="4748169" y="1203325"/>
            <a:ext cx="3640200" cy="3221100"/>
          </a:xfrm>
          <a:prstGeom prst="rect">
            <a:avLst/>
          </a:prstGeom>
          <a:noFill/>
          <a:ln>
            <a:noFill/>
          </a:ln>
        </p:spPr>
        <p:txBody>
          <a:bodyPr spcFirstLastPara="1" wrap="square" lIns="0" tIns="0" rIns="0" bIns="0" anchor="ctr" anchorCtr="0">
            <a:noAutofit/>
          </a:bodyPr>
          <a:lstStyle>
            <a:lvl1pPr marL="457200" marR="0" lvl="0" indent="-228600" algn="l" rtl="0">
              <a:lnSpc>
                <a:spcPct val="150000"/>
              </a:lnSpc>
              <a:spcBef>
                <a:spcPts val="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matchingName="3 Icon Slide">
  <p:cSld name="3 Icon Slide">
    <p:spTree>
      <p:nvGrpSpPr>
        <p:cNvPr id="1" name="Shape 1617"/>
        <p:cNvGrpSpPr/>
        <p:nvPr/>
      </p:nvGrpSpPr>
      <p:grpSpPr>
        <a:xfrm>
          <a:off x="0" y="0"/>
          <a:ext cx="0" cy="0"/>
          <a:chOff x="0" y="0"/>
          <a:chExt cx="0" cy="0"/>
        </a:xfrm>
      </p:grpSpPr>
      <p:sp>
        <p:nvSpPr>
          <p:cNvPr id="1618" name="Google Shape;1618;p226"/>
          <p:cNvSpPr txBox="1">
            <a:spLocks noGrp="1"/>
          </p:cNvSpPr>
          <p:nvPr>
            <p:ph type="title"/>
          </p:nvPr>
        </p:nvSpPr>
        <p:spPr>
          <a:xfrm>
            <a:off x="755650" y="710765"/>
            <a:ext cx="7632600" cy="4317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19" name="Google Shape;1619;p226"/>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620" name="Google Shape;1620;p226"/>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621" name="Google Shape;1621;p226"/>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622" name="Google Shape;1622;p226"/>
          <p:cNvSpPr>
            <a:spLocks noGrp="1"/>
          </p:cNvSpPr>
          <p:nvPr>
            <p:ph type="pic" idx="2"/>
          </p:nvPr>
        </p:nvSpPr>
        <p:spPr>
          <a:xfrm>
            <a:off x="1625796"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23" name="Google Shape;1623;p226"/>
          <p:cNvSpPr>
            <a:spLocks noGrp="1"/>
          </p:cNvSpPr>
          <p:nvPr>
            <p:ph type="pic" idx="3"/>
          </p:nvPr>
        </p:nvSpPr>
        <p:spPr>
          <a:xfrm>
            <a:off x="6819703"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24" name="Google Shape;1624;p226"/>
          <p:cNvSpPr txBox="1">
            <a:spLocks noGrp="1"/>
          </p:cNvSpPr>
          <p:nvPr>
            <p:ph type="body" idx="1"/>
          </p:nvPr>
        </p:nvSpPr>
        <p:spPr>
          <a:xfrm>
            <a:off x="755650" y="2652362"/>
            <a:ext cx="2355900" cy="8724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625" name="Google Shape;1625;p226"/>
          <p:cNvSpPr>
            <a:spLocks noGrp="1"/>
          </p:cNvSpPr>
          <p:nvPr>
            <p:ph type="pic" idx="4"/>
          </p:nvPr>
        </p:nvSpPr>
        <p:spPr>
          <a:xfrm>
            <a:off x="4222750"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26" name="Google Shape;1626;p226"/>
          <p:cNvSpPr txBox="1">
            <a:spLocks noGrp="1"/>
          </p:cNvSpPr>
          <p:nvPr>
            <p:ph type="body" idx="5"/>
          </p:nvPr>
        </p:nvSpPr>
        <p:spPr>
          <a:xfrm>
            <a:off x="6032309" y="2652362"/>
            <a:ext cx="2355900" cy="8724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627" name="Google Shape;1627;p226"/>
          <p:cNvSpPr txBox="1">
            <a:spLocks noGrp="1"/>
          </p:cNvSpPr>
          <p:nvPr>
            <p:ph type="body" idx="6"/>
          </p:nvPr>
        </p:nvSpPr>
        <p:spPr>
          <a:xfrm>
            <a:off x="3395969" y="2652362"/>
            <a:ext cx="2355900" cy="8724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matchingName="3x2 Icon Slide">
  <p:cSld name="3x2 Icon Slide">
    <p:spTree>
      <p:nvGrpSpPr>
        <p:cNvPr id="1" name="Shape 1628"/>
        <p:cNvGrpSpPr/>
        <p:nvPr/>
      </p:nvGrpSpPr>
      <p:grpSpPr>
        <a:xfrm>
          <a:off x="0" y="0"/>
          <a:ext cx="0" cy="0"/>
          <a:chOff x="0" y="0"/>
          <a:chExt cx="0" cy="0"/>
        </a:xfrm>
      </p:grpSpPr>
      <p:sp>
        <p:nvSpPr>
          <p:cNvPr id="1629" name="Google Shape;1629;p227"/>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30" name="Google Shape;1630;p227"/>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631" name="Google Shape;1631;p227"/>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632" name="Google Shape;1632;p227"/>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633" name="Google Shape;1633;p227"/>
          <p:cNvSpPr>
            <a:spLocks noGrp="1"/>
          </p:cNvSpPr>
          <p:nvPr>
            <p:ph type="pic" idx="2"/>
          </p:nvPr>
        </p:nvSpPr>
        <p:spPr>
          <a:xfrm>
            <a:off x="162579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34" name="Google Shape;1634;p227"/>
          <p:cNvSpPr>
            <a:spLocks noGrp="1"/>
          </p:cNvSpPr>
          <p:nvPr>
            <p:ph type="pic" idx="3"/>
          </p:nvPr>
        </p:nvSpPr>
        <p:spPr>
          <a:xfrm>
            <a:off x="681970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35" name="Google Shape;1635;p227"/>
          <p:cNvSpPr>
            <a:spLocks noGrp="1"/>
          </p:cNvSpPr>
          <p:nvPr>
            <p:ph type="pic" idx="4"/>
          </p:nvPr>
        </p:nvSpPr>
        <p:spPr>
          <a:xfrm>
            <a:off x="422275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36" name="Google Shape;1636;p227"/>
          <p:cNvSpPr>
            <a:spLocks noGrp="1"/>
          </p:cNvSpPr>
          <p:nvPr>
            <p:ph type="pic" idx="5"/>
          </p:nvPr>
        </p:nvSpPr>
        <p:spPr>
          <a:xfrm>
            <a:off x="1625796"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37" name="Google Shape;1637;p227"/>
          <p:cNvSpPr>
            <a:spLocks noGrp="1"/>
          </p:cNvSpPr>
          <p:nvPr>
            <p:ph type="pic" idx="6"/>
          </p:nvPr>
        </p:nvSpPr>
        <p:spPr>
          <a:xfrm>
            <a:off x="6819703"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38" name="Google Shape;1638;p227"/>
          <p:cNvSpPr>
            <a:spLocks noGrp="1"/>
          </p:cNvSpPr>
          <p:nvPr>
            <p:ph type="pic" idx="7"/>
          </p:nvPr>
        </p:nvSpPr>
        <p:spPr>
          <a:xfrm>
            <a:off x="4222750"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39" name="Google Shape;1639;p227"/>
          <p:cNvSpPr txBox="1">
            <a:spLocks noGrp="1"/>
          </p:cNvSpPr>
          <p:nvPr>
            <p:ph type="body" idx="1"/>
          </p:nvPr>
        </p:nvSpPr>
        <p:spPr>
          <a:xfrm>
            <a:off x="755650" y="2089385"/>
            <a:ext cx="2355900" cy="5856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640" name="Google Shape;1640;p227"/>
          <p:cNvSpPr txBox="1">
            <a:spLocks noGrp="1"/>
          </p:cNvSpPr>
          <p:nvPr>
            <p:ph type="body" idx="8"/>
          </p:nvPr>
        </p:nvSpPr>
        <p:spPr>
          <a:xfrm>
            <a:off x="6032309" y="2089385"/>
            <a:ext cx="2355900" cy="5856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641" name="Google Shape;1641;p227"/>
          <p:cNvSpPr txBox="1">
            <a:spLocks noGrp="1"/>
          </p:cNvSpPr>
          <p:nvPr>
            <p:ph type="body" idx="9"/>
          </p:nvPr>
        </p:nvSpPr>
        <p:spPr>
          <a:xfrm>
            <a:off x="3395969" y="2089385"/>
            <a:ext cx="2355900" cy="5856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642" name="Google Shape;1642;p227"/>
          <p:cNvSpPr txBox="1">
            <a:spLocks noGrp="1"/>
          </p:cNvSpPr>
          <p:nvPr>
            <p:ph type="body" idx="13"/>
          </p:nvPr>
        </p:nvSpPr>
        <p:spPr>
          <a:xfrm>
            <a:off x="755650" y="3815806"/>
            <a:ext cx="2355900" cy="5856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643" name="Google Shape;1643;p227"/>
          <p:cNvSpPr txBox="1">
            <a:spLocks noGrp="1"/>
          </p:cNvSpPr>
          <p:nvPr>
            <p:ph type="body" idx="14"/>
          </p:nvPr>
        </p:nvSpPr>
        <p:spPr>
          <a:xfrm>
            <a:off x="6032309" y="3815806"/>
            <a:ext cx="2355900" cy="5856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644" name="Google Shape;1644;p227"/>
          <p:cNvSpPr txBox="1">
            <a:spLocks noGrp="1"/>
          </p:cNvSpPr>
          <p:nvPr>
            <p:ph type="body" idx="15"/>
          </p:nvPr>
        </p:nvSpPr>
        <p:spPr>
          <a:xfrm>
            <a:off x="3395969" y="3815806"/>
            <a:ext cx="2355900" cy="5856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matchingName="4 Icon Slide">
  <p:cSld name="4 Icon Slide">
    <p:spTree>
      <p:nvGrpSpPr>
        <p:cNvPr id="1" name="Shape 1645"/>
        <p:cNvGrpSpPr/>
        <p:nvPr/>
      </p:nvGrpSpPr>
      <p:grpSpPr>
        <a:xfrm>
          <a:off x="0" y="0"/>
          <a:ext cx="0" cy="0"/>
          <a:chOff x="0" y="0"/>
          <a:chExt cx="0" cy="0"/>
        </a:xfrm>
      </p:grpSpPr>
      <p:sp>
        <p:nvSpPr>
          <p:cNvPr id="1646" name="Google Shape;1646;p228"/>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47" name="Google Shape;1647;p228"/>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648" name="Google Shape;1648;p228"/>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649" name="Google Shape;1649;p228"/>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650" name="Google Shape;1650;p228"/>
          <p:cNvSpPr>
            <a:spLocks noGrp="1"/>
          </p:cNvSpPr>
          <p:nvPr>
            <p:ph type="pic" idx="2"/>
          </p:nvPr>
        </p:nvSpPr>
        <p:spPr>
          <a:xfrm>
            <a:off x="1276546"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51" name="Google Shape;1651;p228"/>
          <p:cNvSpPr>
            <a:spLocks noGrp="1"/>
          </p:cNvSpPr>
          <p:nvPr>
            <p:ph type="pic" idx="3"/>
          </p:nvPr>
        </p:nvSpPr>
        <p:spPr>
          <a:xfrm>
            <a:off x="5198085"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52" name="Google Shape;1652;p228"/>
          <p:cNvSpPr txBox="1">
            <a:spLocks noGrp="1"/>
          </p:cNvSpPr>
          <p:nvPr>
            <p:ph type="body" idx="1"/>
          </p:nvPr>
        </p:nvSpPr>
        <p:spPr>
          <a:xfrm>
            <a:off x="755650" y="2639731"/>
            <a:ext cx="1744200" cy="9360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653" name="Google Shape;1653;p228"/>
          <p:cNvSpPr>
            <a:spLocks noGrp="1"/>
          </p:cNvSpPr>
          <p:nvPr>
            <p:ph type="pic" idx="4"/>
          </p:nvPr>
        </p:nvSpPr>
        <p:spPr>
          <a:xfrm>
            <a:off x="3247414"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54" name="Google Shape;1654;p228"/>
          <p:cNvSpPr txBox="1">
            <a:spLocks noGrp="1"/>
          </p:cNvSpPr>
          <p:nvPr>
            <p:ph type="body" idx="5"/>
          </p:nvPr>
        </p:nvSpPr>
        <p:spPr>
          <a:xfrm>
            <a:off x="2724531" y="2639731"/>
            <a:ext cx="1744200" cy="9360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655" name="Google Shape;1655;p228"/>
          <p:cNvSpPr txBox="1">
            <a:spLocks noGrp="1"/>
          </p:cNvSpPr>
          <p:nvPr>
            <p:ph type="body" idx="6"/>
          </p:nvPr>
        </p:nvSpPr>
        <p:spPr>
          <a:xfrm>
            <a:off x="4675202" y="2639731"/>
            <a:ext cx="1744200" cy="9360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656" name="Google Shape;1656;p228"/>
          <p:cNvSpPr txBox="1">
            <a:spLocks noGrp="1"/>
          </p:cNvSpPr>
          <p:nvPr>
            <p:ph type="body" idx="7"/>
          </p:nvPr>
        </p:nvSpPr>
        <p:spPr>
          <a:xfrm>
            <a:off x="6644083" y="2639731"/>
            <a:ext cx="1744200" cy="9360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657" name="Google Shape;1657;p228"/>
          <p:cNvSpPr>
            <a:spLocks noGrp="1"/>
          </p:cNvSpPr>
          <p:nvPr>
            <p:ph type="pic" idx="8"/>
          </p:nvPr>
        </p:nvSpPr>
        <p:spPr>
          <a:xfrm>
            <a:off x="7168953"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matchingName="4x2 Icon Slide">
  <p:cSld name="4x2 Icon Slide">
    <p:spTree>
      <p:nvGrpSpPr>
        <p:cNvPr id="1" name="Shape 1658"/>
        <p:cNvGrpSpPr/>
        <p:nvPr/>
      </p:nvGrpSpPr>
      <p:grpSpPr>
        <a:xfrm>
          <a:off x="0" y="0"/>
          <a:ext cx="0" cy="0"/>
          <a:chOff x="0" y="0"/>
          <a:chExt cx="0" cy="0"/>
        </a:xfrm>
      </p:grpSpPr>
      <p:sp>
        <p:nvSpPr>
          <p:cNvPr id="1659" name="Google Shape;1659;p229"/>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60" name="Google Shape;1660;p229"/>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661" name="Google Shape;1661;p229"/>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662" name="Google Shape;1662;p229"/>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663" name="Google Shape;1663;p229"/>
          <p:cNvSpPr>
            <a:spLocks noGrp="1"/>
          </p:cNvSpPr>
          <p:nvPr>
            <p:ph type="pic" idx="2"/>
          </p:nvPr>
        </p:nvSpPr>
        <p:spPr>
          <a:xfrm>
            <a:off x="127654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64" name="Google Shape;1664;p229"/>
          <p:cNvSpPr>
            <a:spLocks noGrp="1"/>
          </p:cNvSpPr>
          <p:nvPr>
            <p:ph type="pic" idx="3"/>
          </p:nvPr>
        </p:nvSpPr>
        <p:spPr>
          <a:xfrm>
            <a:off x="5198085"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65" name="Google Shape;1665;p229"/>
          <p:cNvSpPr txBox="1">
            <a:spLocks noGrp="1"/>
          </p:cNvSpPr>
          <p:nvPr>
            <p:ph type="body" idx="1"/>
          </p:nvPr>
        </p:nvSpPr>
        <p:spPr>
          <a:xfrm>
            <a:off x="755650" y="2046055"/>
            <a:ext cx="17442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666" name="Google Shape;1666;p229"/>
          <p:cNvSpPr>
            <a:spLocks noGrp="1"/>
          </p:cNvSpPr>
          <p:nvPr>
            <p:ph type="pic" idx="4"/>
          </p:nvPr>
        </p:nvSpPr>
        <p:spPr>
          <a:xfrm>
            <a:off x="3247414"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67" name="Google Shape;1667;p229"/>
          <p:cNvSpPr txBox="1">
            <a:spLocks noGrp="1"/>
          </p:cNvSpPr>
          <p:nvPr>
            <p:ph type="body" idx="5"/>
          </p:nvPr>
        </p:nvSpPr>
        <p:spPr>
          <a:xfrm>
            <a:off x="2724531" y="2046055"/>
            <a:ext cx="17442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668" name="Google Shape;1668;p229"/>
          <p:cNvSpPr txBox="1">
            <a:spLocks noGrp="1"/>
          </p:cNvSpPr>
          <p:nvPr>
            <p:ph type="body" idx="6"/>
          </p:nvPr>
        </p:nvSpPr>
        <p:spPr>
          <a:xfrm>
            <a:off x="4675202" y="2046055"/>
            <a:ext cx="17442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669" name="Google Shape;1669;p229"/>
          <p:cNvSpPr txBox="1">
            <a:spLocks noGrp="1"/>
          </p:cNvSpPr>
          <p:nvPr>
            <p:ph type="body" idx="7"/>
          </p:nvPr>
        </p:nvSpPr>
        <p:spPr>
          <a:xfrm>
            <a:off x="6644083" y="2046055"/>
            <a:ext cx="17442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670" name="Google Shape;1670;p229"/>
          <p:cNvSpPr>
            <a:spLocks noGrp="1"/>
          </p:cNvSpPr>
          <p:nvPr>
            <p:ph type="pic" idx="8"/>
          </p:nvPr>
        </p:nvSpPr>
        <p:spPr>
          <a:xfrm>
            <a:off x="716895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71" name="Google Shape;1671;p229"/>
          <p:cNvSpPr>
            <a:spLocks noGrp="1"/>
          </p:cNvSpPr>
          <p:nvPr>
            <p:ph type="pic" idx="9"/>
          </p:nvPr>
        </p:nvSpPr>
        <p:spPr>
          <a:xfrm>
            <a:off x="1276546"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72" name="Google Shape;1672;p229"/>
          <p:cNvSpPr>
            <a:spLocks noGrp="1"/>
          </p:cNvSpPr>
          <p:nvPr>
            <p:ph type="pic" idx="13"/>
          </p:nvPr>
        </p:nvSpPr>
        <p:spPr>
          <a:xfrm>
            <a:off x="5198085"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73" name="Google Shape;1673;p229"/>
          <p:cNvSpPr>
            <a:spLocks noGrp="1"/>
          </p:cNvSpPr>
          <p:nvPr>
            <p:ph type="pic" idx="14"/>
          </p:nvPr>
        </p:nvSpPr>
        <p:spPr>
          <a:xfrm>
            <a:off x="3247414"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74" name="Google Shape;1674;p229"/>
          <p:cNvSpPr>
            <a:spLocks noGrp="1"/>
          </p:cNvSpPr>
          <p:nvPr>
            <p:ph type="pic" idx="15"/>
          </p:nvPr>
        </p:nvSpPr>
        <p:spPr>
          <a:xfrm>
            <a:off x="7168953"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75" name="Google Shape;1675;p229"/>
          <p:cNvSpPr txBox="1">
            <a:spLocks noGrp="1"/>
          </p:cNvSpPr>
          <p:nvPr>
            <p:ph type="body" idx="16"/>
          </p:nvPr>
        </p:nvSpPr>
        <p:spPr>
          <a:xfrm>
            <a:off x="755650" y="3761239"/>
            <a:ext cx="17442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676" name="Google Shape;1676;p229"/>
          <p:cNvSpPr txBox="1">
            <a:spLocks noGrp="1"/>
          </p:cNvSpPr>
          <p:nvPr>
            <p:ph type="body" idx="17"/>
          </p:nvPr>
        </p:nvSpPr>
        <p:spPr>
          <a:xfrm>
            <a:off x="2724531" y="3761239"/>
            <a:ext cx="17442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677" name="Google Shape;1677;p229"/>
          <p:cNvSpPr txBox="1">
            <a:spLocks noGrp="1"/>
          </p:cNvSpPr>
          <p:nvPr>
            <p:ph type="body" idx="18"/>
          </p:nvPr>
        </p:nvSpPr>
        <p:spPr>
          <a:xfrm>
            <a:off x="4675202" y="3761239"/>
            <a:ext cx="17442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678" name="Google Shape;1678;p229"/>
          <p:cNvSpPr txBox="1">
            <a:spLocks noGrp="1"/>
          </p:cNvSpPr>
          <p:nvPr>
            <p:ph type="body" idx="19"/>
          </p:nvPr>
        </p:nvSpPr>
        <p:spPr>
          <a:xfrm>
            <a:off x="6644083" y="3753619"/>
            <a:ext cx="17442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matchingName="5 Icon Slide">
  <p:cSld name="5 Icon Slide">
    <p:spTree>
      <p:nvGrpSpPr>
        <p:cNvPr id="1" name="Shape 1679"/>
        <p:cNvGrpSpPr/>
        <p:nvPr/>
      </p:nvGrpSpPr>
      <p:grpSpPr>
        <a:xfrm>
          <a:off x="0" y="0"/>
          <a:ext cx="0" cy="0"/>
          <a:chOff x="0" y="0"/>
          <a:chExt cx="0" cy="0"/>
        </a:xfrm>
      </p:grpSpPr>
      <p:sp>
        <p:nvSpPr>
          <p:cNvPr id="1680" name="Google Shape;1680;p230"/>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81" name="Google Shape;1681;p230"/>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682" name="Google Shape;1682;p230"/>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683" name="Google Shape;1683;p230"/>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684" name="Google Shape;1684;p230"/>
          <p:cNvSpPr>
            <a:spLocks noGrp="1"/>
          </p:cNvSpPr>
          <p:nvPr>
            <p:ph type="pic" idx="2"/>
          </p:nvPr>
        </p:nvSpPr>
        <p:spPr>
          <a:xfrm>
            <a:off x="1081963"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85" name="Google Shape;1685;p230"/>
          <p:cNvSpPr>
            <a:spLocks noGrp="1"/>
          </p:cNvSpPr>
          <p:nvPr>
            <p:ph type="pic" idx="3"/>
          </p:nvPr>
        </p:nvSpPr>
        <p:spPr>
          <a:xfrm>
            <a:off x="4222750"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86" name="Google Shape;1686;p230"/>
          <p:cNvSpPr txBox="1">
            <a:spLocks noGrp="1"/>
          </p:cNvSpPr>
          <p:nvPr>
            <p:ph type="body" idx="1"/>
          </p:nvPr>
        </p:nvSpPr>
        <p:spPr>
          <a:xfrm>
            <a:off x="755651" y="2626084"/>
            <a:ext cx="1338600" cy="10812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687" name="Google Shape;1687;p230"/>
          <p:cNvSpPr>
            <a:spLocks noGrp="1"/>
          </p:cNvSpPr>
          <p:nvPr>
            <p:ph type="pic" idx="4"/>
          </p:nvPr>
        </p:nvSpPr>
        <p:spPr>
          <a:xfrm>
            <a:off x="2655510"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88" name="Google Shape;1688;p230"/>
          <p:cNvSpPr txBox="1">
            <a:spLocks noGrp="1"/>
          </p:cNvSpPr>
          <p:nvPr>
            <p:ph type="body" idx="5"/>
          </p:nvPr>
        </p:nvSpPr>
        <p:spPr>
          <a:xfrm>
            <a:off x="2329197" y="2626084"/>
            <a:ext cx="1338600" cy="10812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689" name="Google Shape;1689;p230"/>
          <p:cNvSpPr txBox="1">
            <a:spLocks noGrp="1"/>
          </p:cNvSpPr>
          <p:nvPr>
            <p:ph type="body" idx="6"/>
          </p:nvPr>
        </p:nvSpPr>
        <p:spPr>
          <a:xfrm>
            <a:off x="3902743" y="2626084"/>
            <a:ext cx="1338600" cy="10812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690" name="Google Shape;1690;p230"/>
          <p:cNvSpPr txBox="1">
            <a:spLocks noGrp="1"/>
          </p:cNvSpPr>
          <p:nvPr>
            <p:ph type="body" idx="7"/>
          </p:nvPr>
        </p:nvSpPr>
        <p:spPr>
          <a:xfrm>
            <a:off x="5476289" y="2626084"/>
            <a:ext cx="1338600" cy="10812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691" name="Google Shape;1691;p230"/>
          <p:cNvSpPr>
            <a:spLocks noGrp="1"/>
          </p:cNvSpPr>
          <p:nvPr>
            <p:ph type="pic" idx="8"/>
          </p:nvPr>
        </p:nvSpPr>
        <p:spPr>
          <a:xfrm>
            <a:off x="7369843"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92" name="Google Shape;1692;p230"/>
          <p:cNvSpPr txBox="1">
            <a:spLocks noGrp="1"/>
          </p:cNvSpPr>
          <p:nvPr>
            <p:ph type="body" idx="9"/>
          </p:nvPr>
        </p:nvSpPr>
        <p:spPr>
          <a:xfrm>
            <a:off x="7049836" y="2629992"/>
            <a:ext cx="1338600" cy="10812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693" name="Google Shape;1693;p230"/>
          <p:cNvSpPr>
            <a:spLocks noGrp="1"/>
          </p:cNvSpPr>
          <p:nvPr>
            <p:ph type="pic" idx="13"/>
          </p:nvPr>
        </p:nvSpPr>
        <p:spPr>
          <a:xfrm>
            <a:off x="5796296"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matchingName="5x2 Icon Slide">
  <p:cSld name="5x2 Icon Slide">
    <p:spTree>
      <p:nvGrpSpPr>
        <p:cNvPr id="1" name="Shape 1694"/>
        <p:cNvGrpSpPr/>
        <p:nvPr/>
      </p:nvGrpSpPr>
      <p:grpSpPr>
        <a:xfrm>
          <a:off x="0" y="0"/>
          <a:ext cx="0" cy="0"/>
          <a:chOff x="0" y="0"/>
          <a:chExt cx="0" cy="0"/>
        </a:xfrm>
      </p:grpSpPr>
      <p:sp>
        <p:nvSpPr>
          <p:cNvPr id="1695" name="Google Shape;1695;p231"/>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96" name="Google Shape;1696;p231"/>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697" name="Google Shape;1697;p231"/>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698" name="Google Shape;1698;p231"/>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699" name="Google Shape;1699;p231"/>
          <p:cNvSpPr>
            <a:spLocks noGrp="1"/>
          </p:cNvSpPr>
          <p:nvPr>
            <p:ph type="pic" idx="2"/>
          </p:nvPr>
        </p:nvSpPr>
        <p:spPr>
          <a:xfrm>
            <a:off x="108196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00" name="Google Shape;1700;p231"/>
          <p:cNvSpPr>
            <a:spLocks noGrp="1"/>
          </p:cNvSpPr>
          <p:nvPr>
            <p:ph type="pic" idx="3"/>
          </p:nvPr>
        </p:nvSpPr>
        <p:spPr>
          <a:xfrm>
            <a:off x="422275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01" name="Google Shape;1701;p231"/>
          <p:cNvSpPr txBox="1">
            <a:spLocks noGrp="1"/>
          </p:cNvSpPr>
          <p:nvPr>
            <p:ph type="body" idx="1"/>
          </p:nvPr>
        </p:nvSpPr>
        <p:spPr>
          <a:xfrm>
            <a:off x="755651" y="2046055"/>
            <a:ext cx="13386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702" name="Google Shape;1702;p231"/>
          <p:cNvSpPr>
            <a:spLocks noGrp="1"/>
          </p:cNvSpPr>
          <p:nvPr>
            <p:ph type="pic" idx="4"/>
          </p:nvPr>
        </p:nvSpPr>
        <p:spPr>
          <a:xfrm>
            <a:off x="265551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03" name="Google Shape;1703;p231"/>
          <p:cNvSpPr txBox="1">
            <a:spLocks noGrp="1"/>
          </p:cNvSpPr>
          <p:nvPr>
            <p:ph type="body" idx="5"/>
          </p:nvPr>
        </p:nvSpPr>
        <p:spPr>
          <a:xfrm>
            <a:off x="2329197" y="2046055"/>
            <a:ext cx="13386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704" name="Google Shape;1704;p231"/>
          <p:cNvSpPr txBox="1">
            <a:spLocks noGrp="1"/>
          </p:cNvSpPr>
          <p:nvPr>
            <p:ph type="body" idx="6"/>
          </p:nvPr>
        </p:nvSpPr>
        <p:spPr>
          <a:xfrm>
            <a:off x="3902743" y="2046055"/>
            <a:ext cx="13386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705" name="Google Shape;1705;p231"/>
          <p:cNvSpPr txBox="1">
            <a:spLocks noGrp="1"/>
          </p:cNvSpPr>
          <p:nvPr>
            <p:ph type="body" idx="7"/>
          </p:nvPr>
        </p:nvSpPr>
        <p:spPr>
          <a:xfrm>
            <a:off x="5476289" y="2046055"/>
            <a:ext cx="13386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706" name="Google Shape;1706;p231"/>
          <p:cNvSpPr>
            <a:spLocks noGrp="1"/>
          </p:cNvSpPr>
          <p:nvPr>
            <p:ph type="pic" idx="8"/>
          </p:nvPr>
        </p:nvSpPr>
        <p:spPr>
          <a:xfrm>
            <a:off x="736984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07" name="Google Shape;1707;p231"/>
          <p:cNvSpPr txBox="1">
            <a:spLocks noGrp="1"/>
          </p:cNvSpPr>
          <p:nvPr>
            <p:ph type="body" idx="9"/>
          </p:nvPr>
        </p:nvSpPr>
        <p:spPr>
          <a:xfrm>
            <a:off x="7049836" y="2049963"/>
            <a:ext cx="13386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708" name="Google Shape;1708;p231"/>
          <p:cNvSpPr>
            <a:spLocks noGrp="1"/>
          </p:cNvSpPr>
          <p:nvPr>
            <p:ph type="pic" idx="13"/>
          </p:nvPr>
        </p:nvSpPr>
        <p:spPr>
          <a:xfrm>
            <a:off x="579629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09" name="Google Shape;1709;p231"/>
          <p:cNvSpPr>
            <a:spLocks noGrp="1"/>
          </p:cNvSpPr>
          <p:nvPr>
            <p:ph type="pic" idx="14"/>
          </p:nvPr>
        </p:nvSpPr>
        <p:spPr>
          <a:xfrm>
            <a:off x="1081963"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10" name="Google Shape;1710;p231"/>
          <p:cNvSpPr>
            <a:spLocks noGrp="1"/>
          </p:cNvSpPr>
          <p:nvPr>
            <p:ph type="pic" idx="15"/>
          </p:nvPr>
        </p:nvSpPr>
        <p:spPr>
          <a:xfrm>
            <a:off x="4222750"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11" name="Google Shape;1711;p231"/>
          <p:cNvSpPr txBox="1">
            <a:spLocks noGrp="1"/>
          </p:cNvSpPr>
          <p:nvPr>
            <p:ph type="body" idx="16"/>
          </p:nvPr>
        </p:nvSpPr>
        <p:spPr>
          <a:xfrm>
            <a:off x="755651" y="3741924"/>
            <a:ext cx="13386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712" name="Google Shape;1712;p231"/>
          <p:cNvSpPr>
            <a:spLocks noGrp="1"/>
          </p:cNvSpPr>
          <p:nvPr>
            <p:ph type="pic" idx="17"/>
          </p:nvPr>
        </p:nvSpPr>
        <p:spPr>
          <a:xfrm>
            <a:off x="2655510"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13" name="Google Shape;1713;p231"/>
          <p:cNvSpPr txBox="1">
            <a:spLocks noGrp="1"/>
          </p:cNvSpPr>
          <p:nvPr>
            <p:ph type="body" idx="18"/>
          </p:nvPr>
        </p:nvSpPr>
        <p:spPr>
          <a:xfrm>
            <a:off x="2329197" y="3741924"/>
            <a:ext cx="13386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714" name="Google Shape;1714;p231"/>
          <p:cNvSpPr txBox="1">
            <a:spLocks noGrp="1"/>
          </p:cNvSpPr>
          <p:nvPr>
            <p:ph type="body" idx="19"/>
          </p:nvPr>
        </p:nvSpPr>
        <p:spPr>
          <a:xfrm>
            <a:off x="3902743" y="3741924"/>
            <a:ext cx="13386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715" name="Google Shape;1715;p231"/>
          <p:cNvSpPr txBox="1">
            <a:spLocks noGrp="1"/>
          </p:cNvSpPr>
          <p:nvPr>
            <p:ph type="body" idx="20"/>
          </p:nvPr>
        </p:nvSpPr>
        <p:spPr>
          <a:xfrm>
            <a:off x="5476289" y="3741924"/>
            <a:ext cx="13386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716" name="Google Shape;1716;p231"/>
          <p:cNvSpPr>
            <a:spLocks noGrp="1"/>
          </p:cNvSpPr>
          <p:nvPr>
            <p:ph type="pic" idx="21"/>
          </p:nvPr>
        </p:nvSpPr>
        <p:spPr>
          <a:xfrm>
            <a:off x="7369843"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17" name="Google Shape;1717;p231"/>
          <p:cNvSpPr txBox="1">
            <a:spLocks noGrp="1"/>
          </p:cNvSpPr>
          <p:nvPr>
            <p:ph type="body" idx="22"/>
          </p:nvPr>
        </p:nvSpPr>
        <p:spPr>
          <a:xfrm>
            <a:off x="7049836" y="3745832"/>
            <a:ext cx="13386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718" name="Google Shape;1718;p231"/>
          <p:cNvSpPr>
            <a:spLocks noGrp="1"/>
          </p:cNvSpPr>
          <p:nvPr>
            <p:ph type="pic" idx="23"/>
          </p:nvPr>
        </p:nvSpPr>
        <p:spPr>
          <a:xfrm>
            <a:off x="5796296"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matchingName="Dropdown Slide w/ Icons">
  <p:cSld name="Dropdown Slide w/ Icons">
    <p:spTree>
      <p:nvGrpSpPr>
        <p:cNvPr id="1" name="Shape 1719"/>
        <p:cNvGrpSpPr/>
        <p:nvPr/>
      </p:nvGrpSpPr>
      <p:grpSpPr>
        <a:xfrm>
          <a:off x="0" y="0"/>
          <a:ext cx="0" cy="0"/>
          <a:chOff x="0" y="0"/>
          <a:chExt cx="0" cy="0"/>
        </a:xfrm>
      </p:grpSpPr>
      <p:sp>
        <p:nvSpPr>
          <p:cNvPr id="1720" name="Google Shape;1720;p232"/>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721" name="Google Shape;1721;p232"/>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722" name="Google Shape;1722;p232"/>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723" name="Google Shape;1723;p232"/>
          <p:cNvSpPr>
            <a:spLocks noGrp="1"/>
          </p:cNvSpPr>
          <p:nvPr>
            <p:ph type="pic" idx="2"/>
          </p:nvPr>
        </p:nvSpPr>
        <p:spPr>
          <a:xfrm>
            <a:off x="1625796"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24" name="Google Shape;1724;p232"/>
          <p:cNvSpPr>
            <a:spLocks noGrp="1"/>
          </p:cNvSpPr>
          <p:nvPr>
            <p:ph type="pic" idx="3"/>
          </p:nvPr>
        </p:nvSpPr>
        <p:spPr>
          <a:xfrm>
            <a:off x="6819703"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25" name="Google Shape;1725;p232"/>
          <p:cNvSpPr txBox="1">
            <a:spLocks noGrp="1"/>
          </p:cNvSpPr>
          <p:nvPr>
            <p:ph type="body" idx="1"/>
          </p:nvPr>
        </p:nvSpPr>
        <p:spPr>
          <a:xfrm>
            <a:off x="755650" y="3916546"/>
            <a:ext cx="2355900" cy="4920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726" name="Google Shape;1726;p232"/>
          <p:cNvSpPr>
            <a:spLocks noGrp="1"/>
          </p:cNvSpPr>
          <p:nvPr>
            <p:ph type="pic" idx="4"/>
          </p:nvPr>
        </p:nvSpPr>
        <p:spPr>
          <a:xfrm>
            <a:off x="4222750"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27" name="Google Shape;1727;p232"/>
          <p:cNvSpPr txBox="1">
            <a:spLocks noGrp="1"/>
          </p:cNvSpPr>
          <p:nvPr>
            <p:ph type="body" idx="5"/>
          </p:nvPr>
        </p:nvSpPr>
        <p:spPr>
          <a:xfrm>
            <a:off x="6032309" y="3916546"/>
            <a:ext cx="2355900" cy="4920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728" name="Google Shape;1728;p232"/>
          <p:cNvSpPr txBox="1">
            <a:spLocks noGrp="1"/>
          </p:cNvSpPr>
          <p:nvPr>
            <p:ph type="body" idx="6"/>
          </p:nvPr>
        </p:nvSpPr>
        <p:spPr>
          <a:xfrm>
            <a:off x="3395969" y="3916546"/>
            <a:ext cx="2355900" cy="4920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729" name="Google Shape;1729;p232"/>
          <p:cNvSpPr txBox="1">
            <a:spLocks noGrp="1"/>
          </p:cNvSpPr>
          <p:nvPr>
            <p:ph type="body" idx="7"/>
          </p:nvPr>
        </p:nvSpPr>
        <p:spPr>
          <a:xfrm>
            <a:off x="755650" y="2042272"/>
            <a:ext cx="7632600" cy="8373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400"/>
              <a:buFont typeface="Arial"/>
              <a:buNone/>
              <a:defRPr sz="2400" b="0"/>
            </a:lvl1pPr>
            <a:lvl2pPr marL="914400" lvl="1" indent="-381000" algn="l" rtl="0">
              <a:lnSpc>
                <a:spcPct val="90000"/>
              </a:lnSpc>
              <a:spcBef>
                <a:spcPts val="500"/>
              </a:spcBef>
              <a:spcAft>
                <a:spcPts val="0"/>
              </a:spcAft>
              <a:buClr>
                <a:srgbClr val="414042"/>
              </a:buClr>
              <a:buSzPts val="2400"/>
              <a:buChar char="•"/>
              <a:defRPr sz="2400"/>
            </a:lvl2pPr>
            <a:lvl3pPr marL="1371600" lvl="2" indent="-381000" algn="l" rtl="0">
              <a:lnSpc>
                <a:spcPct val="90000"/>
              </a:lnSpc>
              <a:spcBef>
                <a:spcPts val="500"/>
              </a:spcBef>
              <a:spcAft>
                <a:spcPts val="0"/>
              </a:spcAft>
              <a:buClr>
                <a:srgbClr val="414042"/>
              </a:buClr>
              <a:buSzPts val="2400"/>
              <a:buChar char="•"/>
              <a:defRPr sz="2400"/>
            </a:lvl3pPr>
            <a:lvl4pPr marL="1828800" lvl="3" indent="-381000" algn="l" rtl="0">
              <a:lnSpc>
                <a:spcPct val="90000"/>
              </a:lnSpc>
              <a:spcBef>
                <a:spcPts val="500"/>
              </a:spcBef>
              <a:spcAft>
                <a:spcPts val="0"/>
              </a:spcAft>
              <a:buClr>
                <a:srgbClr val="414042"/>
              </a:buClr>
              <a:buSzPts val="2400"/>
              <a:buChar char="•"/>
              <a:defRPr sz="2400"/>
            </a:lvl4pPr>
            <a:lvl5pPr marL="2286000" lvl="4" indent="-381000" algn="l" rtl="0">
              <a:lnSpc>
                <a:spcPct val="90000"/>
              </a:lnSpc>
              <a:spcBef>
                <a:spcPts val="500"/>
              </a:spcBef>
              <a:spcAft>
                <a:spcPts val="0"/>
              </a:spcAft>
              <a:buClr>
                <a:srgbClr val="414042"/>
              </a:buClr>
              <a:buSzPts val="2400"/>
              <a:buChar char="•"/>
              <a:defRPr sz="2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730" name="Google Shape;1730;p232"/>
          <p:cNvSpPr>
            <a:spLocks noGrp="1"/>
          </p:cNvSpPr>
          <p:nvPr>
            <p:ph type="pic" idx="8"/>
          </p:nvPr>
        </p:nvSpPr>
        <p:spPr>
          <a:xfrm>
            <a:off x="4010025" y="0"/>
            <a:ext cx="1124100" cy="18606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matchingName="Icon Slide w/ Description">
  <p:cSld name="Icon Slide w/ Description">
    <p:spTree>
      <p:nvGrpSpPr>
        <p:cNvPr id="1" name="Shape 1731"/>
        <p:cNvGrpSpPr/>
        <p:nvPr/>
      </p:nvGrpSpPr>
      <p:grpSpPr>
        <a:xfrm>
          <a:off x="0" y="0"/>
          <a:ext cx="0" cy="0"/>
          <a:chOff x="0" y="0"/>
          <a:chExt cx="0" cy="0"/>
        </a:xfrm>
      </p:grpSpPr>
      <p:sp>
        <p:nvSpPr>
          <p:cNvPr id="1732" name="Google Shape;1732;p233"/>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733" name="Google Shape;1733;p233"/>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734" name="Google Shape;1734;p233"/>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735" name="Google Shape;1735;p233"/>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736" name="Google Shape;1736;p233"/>
          <p:cNvSpPr>
            <a:spLocks noGrp="1"/>
          </p:cNvSpPr>
          <p:nvPr>
            <p:ph type="pic" idx="2"/>
          </p:nvPr>
        </p:nvSpPr>
        <p:spPr>
          <a:xfrm>
            <a:off x="1625796"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37" name="Google Shape;1737;p233"/>
          <p:cNvSpPr>
            <a:spLocks noGrp="1"/>
          </p:cNvSpPr>
          <p:nvPr>
            <p:ph type="pic" idx="3"/>
          </p:nvPr>
        </p:nvSpPr>
        <p:spPr>
          <a:xfrm>
            <a:off x="6819703"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38" name="Google Shape;1738;p233"/>
          <p:cNvSpPr>
            <a:spLocks noGrp="1"/>
          </p:cNvSpPr>
          <p:nvPr>
            <p:ph type="pic" idx="4"/>
          </p:nvPr>
        </p:nvSpPr>
        <p:spPr>
          <a:xfrm>
            <a:off x="4222750"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39" name="Google Shape;1739;p233"/>
          <p:cNvSpPr txBox="1">
            <a:spLocks noGrp="1"/>
          </p:cNvSpPr>
          <p:nvPr>
            <p:ph type="body" idx="1"/>
          </p:nvPr>
        </p:nvSpPr>
        <p:spPr>
          <a:xfrm>
            <a:off x="755650" y="2355517"/>
            <a:ext cx="2355900" cy="7839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740" name="Google Shape;1740;p233"/>
          <p:cNvSpPr txBox="1">
            <a:spLocks noGrp="1"/>
          </p:cNvSpPr>
          <p:nvPr>
            <p:ph type="body" idx="5"/>
          </p:nvPr>
        </p:nvSpPr>
        <p:spPr>
          <a:xfrm>
            <a:off x="6032309" y="2355517"/>
            <a:ext cx="2355900" cy="7839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741" name="Google Shape;1741;p233"/>
          <p:cNvSpPr txBox="1">
            <a:spLocks noGrp="1"/>
          </p:cNvSpPr>
          <p:nvPr>
            <p:ph type="body" idx="6"/>
          </p:nvPr>
        </p:nvSpPr>
        <p:spPr>
          <a:xfrm>
            <a:off x="3395969" y="2355517"/>
            <a:ext cx="2355900" cy="7839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742" name="Google Shape;1742;p233"/>
          <p:cNvSpPr txBox="1">
            <a:spLocks noGrp="1"/>
          </p:cNvSpPr>
          <p:nvPr>
            <p:ph type="body" idx="7"/>
          </p:nvPr>
        </p:nvSpPr>
        <p:spPr>
          <a:xfrm>
            <a:off x="755650" y="3327067"/>
            <a:ext cx="7632600" cy="8328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000000"/>
              </a:buClr>
              <a:buSzPts val="2400"/>
              <a:buFont typeface="Arial"/>
              <a:buNone/>
              <a:defRPr/>
            </a:lvl1pPr>
            <a:lvl2pPr marL="914400" lvl="1" indent="-228600" algn="l" rtl="0">
              <a:lnSpc>
                <a:spcPct val="90000"/>
              </a:lnSpc>
              <a:spcBef>
                <a:spcPts val="500"/>
              </a:spcBef>
              <a:spcAft>
                <a:spcPts val="0"/>
              </a:spcAft>
              <a:buClr>
                <a:srgbClr val="414042"/>
              </a:buClr>
              <a:buSzPts val="1800"/>
              <a:buNone/>
              <a:defRPr/>
            </a:lvl2pPr>
            <a:lvl3pPr marL="1371600" lvl="2" indent="-228600" algn="l" rtl="0">
              <a:lnSpc>
                <a:spcPct val="90000"/>
              </a:lnSpc>
              <a:spcBef>
                <a:spcPts val="500"/>
              </a:spcBef>
              <a:spcAft>
                <a:spcPts val="0"/>
              </a:spcAft>
              <a:buClr>
                <a:srgbClr val="414042"/>
              </a:buClr>
              <a:buSzPts val="1800"/>
              <a:buNone/>
              <a:defRPr/>
            </a:lvl3pPr>
            <a:lvl4pPr marL="1828800" lvl="3" indent="-228600" algn="l" rtl="0">
              <a:lnSpc>
                <a:spcPct val="90000"/>
              </a:lnSpc>
              <a:spcBef>
                <a:spcPts val="500"/>
              </a:spcBef>
              <a:spcAft>
                <a:spcPts val="0"/>
              </a:spcAft>
              <a:buClr>
                <a:srgbClr val="414042"/>
              </a:buClr>
              <a:buSzPts val="1800"/>
              <a:buNone/>
              <a:defRPr/>
            </a:lvl4pPr>
            <a:lvl5pPr marL="2286000" lvl="4" indent="-228600" algn="l" rtl="0">
              <a:lnSpc>
                <a:spcPct val="90000"/>
              </a:lnSpc>
              <a:spcBef>
                <a:spcPts val="500"/>
              </a:spcBef>
              <a:spcAft>
                <a:spcPts val="0"/>
              </a:spcAft>
              <a:buClr>
                <a:srgbClr val="414042"/>
              </a:buClr>
              <a:buSzPts val="1800"/>
              <a:buNon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matchingName="Icon Slide w/ Bullets">
  <p:cSld name="Icon Slide w/ Bullets">
    <p:spTree>
      <p:nvGrpSpPr>
        <p:cNvPr id="1" name="Shape 1743"/>
        <p:cNvGrpSpPr/>
        <p:nvPr/>
      </p:nvGrpSpPr>
      <p:grpSpPr>
        <a:xfrm>
          <a:off x="0" y="0"/>
          <a:ext cx="0" cy="0"/>
          <a:chOff x="0" y="0"/>
          <a:chExt cx="0" cy="0"/>
        </a:xfrm>
      </p:grpSpPr>
      <p:sp>
        <p:nvSpPr>
          <p:cNvPr id="1744" name="Google Shape;1744;p234"/>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745" name="Google Shape;1745;p234"/>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746" name="Google Shape;1746;p234"/>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747" name="Google Shape;1747;p234"/>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748" name="Google Shape;1748;p234"/>
          <p:cNvSpPr>
            <a:spLocks noGrp="1"/>
          </p:cNvSpPr>
          <p:nvPr>
            <p:ph type="pic" idx="2"/>
          </p:nvPr>
        </p:nvSpPr>
        <p:spPr>
          <a:xfrm>
            <a:off x="755650"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49" name="Google Shape;1749;p234"/>
          <p:cNvSpPr>
            <a:spLocks noGrp="1"/>
          </p:cNvSpPr>
          <p:nvPr>
            <p:ph type="pic" idx="3"/>
          </p:nvPr>
        </p:nvSpPr>
        <p:spPr>
          <a:xfrm>
            <a:off x="6032309"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50" name="Google Shape;1750;p234"/>
          <p:cNvSpPr>
            <a:spLocks noGrp="1"/>
          </p:cNvSpPr>
          <p:nvPr>
            <p:ph type="pic" idx="4"/>
          </p:nvPr>
        </p:nvSpPr>
        <p:spPr>
          <a:xfrm>
            <a:off x="3395969"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51" name="Google Shape;1751;p234"/>
          <p:cNvSpPr txBox="1">
            <a:spLocks noGrp="1"/>
          </p:cNvSpPr>
          <p:nvPr>
            <p:ph type="body" idx="1"/>
          </p:nvPr>
        </p:nvSpPr>
        <p:spPr>
          <a:xfrm>
            <a:off x="755650" y="2355516"/>
            <a:ext cx="2355900" cy="1738800"/>
          </a:xfrm>
          <a:prstGeom prst="rect">
            <a:avLst/>
          </a:prstGeom>
          <a:noFill/>
          <a:ln>
            <a:noFill/>
          </a:ln>
        </p:spPr>
        <p:txBody>
          <a:bodyPr spcFirstLastPara="1" wrap="square" lIns="0" tIns="0" rIns="0" bIns="0" anchor="t" anchorCtr="0">
            <a:noAutofit/>
          </a:bodyPr>
          <a:lstStyle>
            <a:lvl1pPr marL="457200" lvl="0" indent="-298450" algn="l" rtl="0">
              <a:lnSpc>
                <a:spcPct val="100000"/>
              </a:lnSpc>
              <a:spcBef>
                <a:spcPts val="500"/>
              </a:spcBef>
              <a:spcAft>
                <a:spcPts val="0"/>
              </a:spcAft>
              <a:buClr>
                <a:srgbClr val="414042"/>
              </a:buClr>
              <a:buSzPts val="1100"/>
              <a:buFont typeface="Arial"/>
              <a:buChar char="•"/>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752" name="Google Shape;1752;p234"/>
          <p:cNvSpPr txBox="1">
            <a:spLocks noGrp="1"/>
          </p:cNvSpPr>
          <p:nvPr>
            <p:ph type="body" idx="5"/>
          </p:nvPr>
        </p:nvSpPr>
        <p:spPr>
          <a:xfrm>
            <a:off x="6032309" y="2355516"/>
            <a:ext cx="2355900" cy="1738800"/>
          </a:xfrm>
          <a:prstGeom prst="rect">
            <a:avLst/>
          </a:prstGeom>
          <a:noFill/>
          <a:ln>
            <a:noFill/>
          </a:ln>
        </p:spPr>
        <p:txBody>
          <a:bodyPr spcFirstLastPara="1" wrap="square" lIns="0" tIns="0" rIns="0" bIns="0" anchor="t" anchorCtr="0">
            <a:noAutofit/>
          </a:bodyPr>
          <a:lstStyle>
            <a:lvl1pPr marL="457200" lvl="0" indent="-298450" algn="l" rtl="0">
              <a:lnSpc>
                <a:spcPct val="100000"/>
              </a:lnSpc>
              <a:spcBef>
                <a:spcPts val="500"/>
              </a:spcBef>
              <a:spcAft>
                <a:spcPts val="0"/>
              </a:spcAft>
              <a:buClr>
                <a:srgbClr val="414042"/>
              </a:buClr>
              <a:buSzPts val="1100"/>
              <a:buFont typeface="Arial"/>
              <a:buChar char="•"/>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753" name="Google Shape;1753;p234"/>
          <p:cNvSpPr txBox="1">
            <a:spLocks noGrp="1"/>
          </p:cNvSpPr>
          <p:nvPr>
            <p:ph type="body" idx="6"/>
          </p:nvPr>
        </p:nvSpPr>
        <p:spPr>
          <a:xfrm>
            <a:off x="3395969" y="2355516"/>
            <a:ext cx="2355900" cy="1738800"/>
          </a:xfrm>
          <a:prstGeom prst="rect">
            <a:avLst/>
          </a:prstGeom>
          <a:noFill/>
          <a:ln>
            <a:noFill/>
          </a:ln>
        </p:spPr>
        <p:txBody>
          <a:bodyPr spcFirstLastPara="1" wrap="square" lIns="0" tIns="0" rIns="0" bIns="0" anchor="t" anchorCtr="0">
            <a:noAutofit/>
          </a:bodyPr>
          <a:lstStyle>
            <a:lvl1pPr marL="457200" lvl="0" indent="-298450" algn="l" rtl="0">
              <a:lnSpc>
                <a:spcPct val="100000"/>
              </a:lnSpc>
              <a:spcBef>
                <a:spcPts val="500"/>
              </a:spcBef>
              <a:spcAft>
                <a:spcPts val="0"/>
              </a:spcAft>
              <a:buClr>
                <a:srgbClr val="414042"/>
              </a:buClr>
              <a:buSzPts val="1100"/>
              <a:buFont typeface="Arial"/>
              <a:buChar char="•"/>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matchingName="Picure Slide">
  <p:cSld name="Picure Slide">
    <p:spTree>
      <p:nvGrpSpPr>
        <p:cNvPr id="1" name="Shape 1754"/>
        <p:cNvGrpSpPr/>
        <p:nvPr/>
      </p:nvGrpSpPr>
      <p:grpSpPr>
        <a:xfrm>
          <a:off x="0" y="0"/>
          <a:ext cx="0" cy="0"/>
          <a:chOff x="0" y="0"/>
          <a:chExt cx="0" cy="0"/>
        </a:xfrm>
      </p:grpSpPr>
      <p:sp>
        <p:nvSpPr>
          <p:cNvPr id="1755" name="Google Shape;1755;p235"/>
          <p:cNvSpPr txBox="1">
            <a:spLocks noGrp="1"/>
          </p:cNvSpPr>
          <p:nvPr>
            <p:ph type="title"/>
          </p:nvPr>
        </p:nvSpPr>
        <p:spPr>
          <a:xfrm>
            <a:off x="755650" y="771524"/>
            <a:ext cx="3251700" cy="826500"/>
          </a:xfrm>
          <a:prstGeom prst="rect">
            <a:avLst/>
          </a:prstGeom>
          <a:noFill/>
          <a:ln>
            <a:noFill/>
          </a:ln>
        </p:spPr>
        <p:txBody>
          <a:bodyPr spcFirstLastPara="1" wrap="square" lIns="0" tIns="0" rIns="0" bIns="0" anchor="b" anchorCtr="0">
            <a:noAutofit/>
          </a:bodyPr>
          <a:lstStyle>
            <a:lvl1pPr lvl="0" algn="l" rtl="0">
              <a:lnSpc>
                <a:spcPct val="90000"/>
              </a:lnSpc>
              <a:spcBef>
                <a:spcPts val="0"/>
              </a:spcBef>
              <a:spcAft>
                <a:spcPts val="0"/>
              </a:spcAft>
              <a:buClr>
                <a:srgbClr val="414042"/>
              </a:buClr>
              <a:buSzPts val="2800"/>
              <a:buFont typeface="Arial"/>
              <a:buNone/>
              <a:defRPr sz="28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756" name="Google Shape;1756;p235"/>
          <p:cNvSpPr>
            <a:spLocks noGrp="1"/>
          </p:cNvSpPr>
          <p:nvPr>
            <p:ph type="pic" idx="2"/>
          </p:nvPr>
        </p:nvSpPr>
        <p:spPr>
          <a:xfrm>
            <a:off x="4147874" y="771265"/>
            <a:ext cx="4240500" cy="36372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3200"/>
              <a:buFont typeface="Arial"/>
              <a:buNone/>
              <a:defRPr sz="32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2800"/>
              <a:buFont typeface="Arial"/>
              <a:buNone/>
              <a:defRPr sz="2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2400"/>
              <a:buFont typeface="Arial"/>
              <a:buNone/>
              <a:defRPr sz="24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757" name="Google Shape;1757;p235"/>
          <p:cNvSpPr txBox="1">
            <a:spLocks noGrp="1"/>
          </p:cNvSpPr>
          <p:nvPr>
            <p:ph type="body" idx="1"/>
          </p:nvPr>
        </p:nvSpPr>
        <p:spPr>
          <a:xfrm>
            <a:off x="755649" y="1689652"/>
            <a:ext cx="3251700" cy="2718900"/>
          </a:xfrm>
          <a:prstGeom prst="rect">
            <a:avLst/>
          </a:prstGeom>
          <a:noFill/>
          <a:ln>
            <a:noFill/>
          </a:ln>
        </p:spPr>
        <p:txBody>
          <a:bodyPr spcFirstLastPara="1" wrap="square" lIns="0" tIns="0" rIns="0" bIns="0" anchor="ctr" anchorCtr="0">
            <a:noAutofit/>
          </a:bodyPr>
          <a:lstStyle>
            <a:lvl1pPr marL="457200" lvl="0" indent="-228600" algn="l" rtl="0">
              <a:lnSpc>
                <a:spcPct val="90000"/>
              </a:lnSpc>
              <a:spcBef>
                <a:spcPts val="1000"/>
              </a:spcBef>
              <a:spcAft>
                <a:spcPts val="0"/>
              </a:spcAft>
              <a:buClr>
                <a:srgbClr val="414042"/>
              </a:buClr>
              <a:buSzPts val="1800"/>
              <a:buNone/>
              <a:defRPr sz="1800" b="0" i="0" u="none" strike="noStrike"/>
            </a:lvl1pPr>
            <a:lvl2pPr marL="914400" lvl="1" indent="-228600" algn="l" rtl="0">
              <a:lnSpc>
                <a:spcPct val="90000"/>
              </a:lnSpc>
              <a:spcBef>
                <a:spcPts val="500"/>
              </a:spcBef>
              <a:spcAft>
                <a:spcPts val="0"/>
              </a:spcAft>
              <a:buClr>
                <a:srgbClr val="414042"/>
              </a:buClr>
              <a:buSzPts val="1400"/>
              <a:buNone/>
              <a:defRPr sz="1400"/>
            </a:lvl2pPr>
            <a:lvl3pPr marL="1371600" lvl="2" indent="-228600" algn="l" rtl="0">
              <a:lnSpc>
                <a:spcPct val="90000"/>
              </a:lnSpc>
              <a:spcBef>
                <a:spcPts val="500"/>
              </a:spcBef>
              <a:spcAft>
                <a:spcPts val="0"/>
              </a:spcAft>
              <a:buClr>
                <a:srgbClr val="414042"/>
              </a:buClr>
              <a:buSzPts val="1200"/>
              <a:buNone/>
              <a:defRPr sz="1200"/>
            </a:lvl3pPr>
            <a:lvl4pPr marL="1828800" lvl="3" indent="-228600" algn="l" rtl="0">
              <a:lnSpc>
                <a:spcPct val="90000"/>
              </a:lnSpc>
              <a:spcBef>
                <a:spcPts val="500"/>
              </a:spcBef>
              <a:spcAft>
                <a:spcPts val="0"/>
              </a:spcAft>
              <a:buClr>
                <a:srgbClr val="414042"/>
              </a:buClr>
              <a:buSzPts val="1000"/>
              <a:buNone/>
              <a:defRPr sz="1000"/>
            </a:lvl4pPr>
            <a:lvl5pPr marL="2286000" lvl="4" indent="-228600" algn="l" rtl="0">
              <a:lnSpc>
                <a:spcPct val="90000"/>
              </a:lnSpc>
              <a:spcBef>
                <a:spcPts val="500"/>
              </a:spcBef>
              <a:spcAft>
                <a:spcPts val="0"/>
              </a:spcAft>
              <a:buClr>
                <a:srgbClr val="414042"/>
              </a:buClr>
              <a:buSzPts val="1000"/>
              <a:buNone/>
              <a:defRPr sz="1000"/>
            </a:lvl5pPr>
            <a:lvl6pPr marL="2743200" lvl="5" indent="-228600" algn="l" rtl="0">
              <a:lnSpc>
                <a:spcPct val="90000"/>
              </a:lnSpc>
              <a:spcBef>
                <a:spcPts val="500"/>
              </a:spcBef>
              <a:spcAft>
                <a:spcPts val="0"/>
              </a:spcAft>
              <a:buClr>
                <a:schemeClr val="dk1"/>
              </a:buClr>
              <a:buSzPts val="1000"/>
              <a:buNone/>
              <a:defRPr sz="1000"/>
            </a:lvl6pPr>
            <a:lvl7pPr marL="3200400" lvl="6" indent="-228600" algn="l" rtl="0">
              <a:lnSpc>
                <a:spcPct val="90000"/>
              </a:lnSpc>
              <a:spcBef>
                <a:spcPts val="500"/>
              </a:spcBef>
              <a:spcAft>
                <a:spcPts val="0"/>
              </a:spcAft>
              <a:buClr>
                <a:schemeClr val="dk1"/>
              </a:buClr>
              <a:buSzPts val="1000"/>
              <a:buNone/>
              <a:defRPr sz="1000"/>
            </a:lvl7pPr>
            <a:lvl8pPr marL="3657600" lvl="7" indent="-228600" algn="l" rtl="0">
              <a:lnSpc>
                <a:spcPct val="90000"/>
              </a:lnSpc>
              <a:spcBef>
                <a:spcPts val="500"/>
              </a:spcBef>
              <a:spcAft>
                <a:spcPts val="0"/>
              </a:spcAft>
              <a:buClr>
                <a:schemeClr val="dk1"/>
              </a:buClr>
              <a:buSzPts val="1000"/>
              <a:buNone/>
              <a:defRPr sz="1000"/>
            </a:lvl8pPr>
            <a:lvl9pPr marL="4114800" lvl="8" indent="-228600" algn="l" rtl="0">
              <a:lnSpc>
                <a:spcPct val="90000"/>
              </a:lnSpc>
              <a:spcBef>
                <a:spcPts val="500"/>
              </a:spcBef>
              <a:spcAft>
                <a:spcPts val="0"/>
              </a:spcAft>
              <a:buClr>
                <a:schemeClr val="dk1"/>
              </a:buClr>
              <a:buSzPts val="1000"/>
              <a:buNone/>
              <a:defRPr sz="1000"/>
            </a:lvl9pPr>
          </a:lstStyle>
          <a:p>
            <a:endParaRPr/>
          </a:p>
        </p:txBody>
      </p:sp>
      <p:sp>
        <p:nvSpPr>
          <p:cNvPr id="1758" name="Google Shape;1758;p235"/>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759" name="Google Shape;1759;p235"/>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760" name="Google Shape;1760;p235"/>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Definitions Slide">
  <p:cSld name="Definitions Slide">
    <p:spTree>
      <p:nvGrpSpPr>
        <p:cNvPr id="1" name="Shape 208"/>
        <p:cNvGrpSpPr/>
        <p:nvPr/>
      </p:nvGrpSpPr>
      <p:grpSpPr>
        <a:xfrm>
          <a:off x="0" y="0"/>
          <a:ext cx="0" cy="0"/>
          <a:chOff x="0" y="0"/>
          <a:chExt cx="0" cy="0"/>
        </a:xfrm>
      </p:grpSpPr>
      <p:sp>
        <p:nvSpPr>
          <p:cNvPr id="209" name="Google Shape;209;p20"/>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210" name="Google Shape;210;p20"/>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11" name="Google Shape;211;p20"/>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12" name="Google Shape;212;p20"/>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213" name="Google Shape;213;p20"/>
          <p:cNvSpPr txBox="1">
            <a:spLocks noGrp="1"/>
          </p:cNvSpPr>
          <p:nvPr>
            <p:ph type="body" idx="1"/>
          </p:nvPr>
        </p:nvSpPr>
        <p:spPr>
          <a:xfrm>
            <a:off x="755650" y="1203325"/>
            <a:ext cx="2365200" cy="32211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14" name="Google Shape;214;p20"/>
          <p:cNvSpPr txBox="1">
            <a:spLocks noGrp="1"/>
          </p:cNvSpPr>
          <p:nvPr>
            <p:ph type="body" idx="2"/>
          </p:nvPr>
        </p:nvSpPr>
        <p:spPr>
          <a:xfrm>
            <a:off x="6023295" y="1203325"/>
            <a:ext cx="2365200" cy="32211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15" name="Google Shape;215;p20"/>
          <p:cNvSpPr txBox="1">
            <a:spLocks noGrp="1"/>
          </p:cNvSpPr>
          <p:nvPr>
            <p:ph type="body" idx="3"/>
          </p:nvPr>
        </p:nvSpPr>
        <p:spPr>
          <a:xfrm>
            <a:off x="3397541" y="1203325"/>
            <a:ext cx="2365200" cy="32211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matchingName="Horizontal Picture Slide w/ Caption">
  <p:cSld name="Horizontal Picture Slide w/ Caption">
    <p:spTree>
      <p:nvGrpSpPr>
        <p:cNvPr id="1" name="Shape 1761"/>
        <p:cNvGrpSpPr/>
        <p:nvPr/>
      </p:nvGrpSpPr>
      <p:grpSpPr>
        <a:xfrm>
          <a:off x="0" y="0"/>
          <a:ext cx="0" cy="0"/>
          <a:chOff x="0" y="0"/>
          <a:chExt cx="0" cy="0"/>
        </a:xfrm>
      </p:grpSpPr>
      <p:sp>
        <p:nvSpPr>
          <p:cNvPr id="1762" name="Google Shape;1762;p236"/>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763" name="Google Shape;1763;p236"/>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764" name="Google Shape;1764;p236"/>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765" name="Google Shape;1765;p236"/>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766" name="Google Shape;1766;p236"/>
          <p:cNvSpPr>
            <a:spLocks noGrp="1"/>
          </p:cNvSpPr>
          <p:nvPr>
            <p:ph type="pic" idx="2"/>
          </p:nvPr>
        </p:nvSpPr>
        <p:spPr>
          <a:xfrm>
            <a:off x="755650" y="1203325"/>
            <a:ext cx="5973900" cy="32052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67" name="Google Shape;1767;p236"/>
          <p:cNvSpPr txBox="1">
            <a:spLocks noGrp="1"/>
          </p:cNvSpPr>
          <p:nvPr>
            <p:ph type="body" idx="1"/>
          </p:nvPr>
        </p:nvSpPr>
        <p:spPr>
          <a:xfrm>
            <a:off x="6953250" y="1211263"/>
            <a:ext cx="1435200" cy="3197100"/>
          </a:xfrm>
          <a:prstGeom prst="rect">
            <a:avLst/>
          </a:prstGeom>
          <a:noFill/>
          <a:ln>
            <a:noFill/>
          </a:ln>
        </p:spPr>
        <p:txBody>
          <a:bodyPr spcFirstLastPara="1" wrap="square" lIns="0" tIns="0" rIns="0" bIns="0" anchor="ctr" anchorCtr="0">
            <a:noAutofit/>
          </a:bodyPr>
          <a:lstStyle>
            <a:lvl1pPr marL="457200" lvl="0" indent="-228600" algn="l" rtl="0">
              <a:lnSpc>
                <a:spcPct val="90000"/>
              </a:lnSpc>
              <a:spcBef>
                <a:spcPts val="1000"/>
              </a:spcBef>
              <a:spcAft>
                <a:spcPts val="0"/>
              </a:spcAft>
              <a:buClr>
                <a:srgbClr val="414042"/>
              </a:buClr>
              <a:buSzPts val="1400"/>
              <a:buNone/>
              <a:defRPr sz="14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matchingName="Wide Picture Slide">
  <p:cSld name="Wide Picture Slide">
    <p:spTree>
      <p:nvGrpSpPr>
        <p:cNvPr id="1" name="Shape 1768"/>
        <p:cNvGrpSpPr/>
        <p:nvPr/>
      </p:nvGrpSpPr>
      <p:grpSpPr>
        <a:xfrm>
          <a:off x="0" y="0"/>
          <a:ext cx="0" cy="0"/>
          <a:chOff x="0" y="0"/>
          <a:chExt cx="0" cy="0"/>
        </a:xfrm>
      </p:grpSpPr>
      <p:sp>
        <p:nvSpPr>
          <p:cNvPr id="1769" name="Google Shape;1769;p237"/>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770" name="Google Shape;1770;p237"/>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771" name="Google Shape;1771;p237"/>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772" name="Google Shape;1772;p237"/>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773" name="Google Shape;1773;p237"/>
          <p:cNvSpPr>
            <a:spLocks noGrp="1"/>
          </p:cNvSpPr>
          <p:nvPr>
            <p:ph type="pic" idx="2"/>
          </p:nvPr>
        </p:nvSpPr>
        <p:spPr>
          <a:xfrm>
            <a:off x="0" y="1595438"/>
            <a:ext cx="9144000" cy="28131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74" name="Google Shape;1774;p237"/>
          <p:cNvSpPr txBox="1">
            <a:spLocks noGrp="1"/>
          </p:cNvSpPr>
          <p:nvPr>
            <p:ph type="body" idx="1"/>
          </p:nvPr>
        </p:nvSpPr>
        <p:spPr>
          <a:xfrm>
            <a:off x="755650" y="1135085"/>
            <a:ext cx="7632600" cy="311100"/>
          </a:xfrm>
          <a:prstGeom prst="rect">
            <a:avLst/>
          </a:prstGeom>
          <a:noFill/>
          <a:ln>
            <a:noFill/>
          </a:ln>
        </p:spPr>
        <p:txBody>
          <a:bodyPr spcFirstLastPara="1" wrap="square" lIns="0" tIns="0" rIns="0" bIns="0" anchor="ctr" anchorCtr="0">
            <a:noAutofit/>
          </a:bodyPr>
          <a:lstStyle>
            <a:lvl1pPr marL="457200" lvl="0" indent="-228600" algn="l" rtl="0">
              <a:lnSpc>
                <a:spcPct val="90000"/>
              </a:lnSpc>
              <a:spcBef>
                <a:spcPts val="1000"/>
              </a:spcBef>
              <a:spcAft>
                <a:spcPts val="0"/>
              </a:spcAft>
              <a:buClr>
                <a:srgbClr val="414042"/>
              </a:buClr>
              <a:buSzPts val="1800"/>
              <a:buNone/>
              <a:defRPr/>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matchingName="Text Slide">
  <p:cSld name="Text Slide">
    <p:spTree>
      <p:nvGrpSpPr>
        <p:cNvPr id="1" name="Shape 1775"/>
        <p:cNvGrpSpPr/>
        <p:nvPr/>
      </p:nvGrpSpPr>
      <p:grpSpPr>
        <a:xfrm>
          <a:off x="0" y="0"/>
          <a:ext cx="0" cy="0"/>
          <a:chOff x="0" y="0"/>
          <a:chExt cx="0" cy="0"/>
        </a:xfrm>
      </p:grpSpPr>
      <p:sp>
        <p:nvSpPr>
          <p:cNvPr id="1776" name="Google Shape;1776;p238"/>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777" name="Google Shape;1777;p238"/>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778" name="Google Shape;1778;p238"/>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779" name="Google Shape;1779;p238"/>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780" name="Google Shape;1780;p238"/>
          <p:cNvSpPr txBox="1">
            <a:spLocks noGrp="1"/>
          </p:cNvSpPr>
          <p:nvPr>
            <p:ph type="body" idx="1"/>
          </p:nvPr>
        </p:nvSpPr>
        <p:spPr>
          <a:xfrm>
            <a:off x="755650" y="1203325"/>
            <a:ext cx="7632600" cy="3221100"/>
          </a:xfrm>
          <a:prstGeom prst="rect">
            <a:avLst/>
          </a:prstGeom>
          <a:noFill/>
          <a:ln>
            <a:noFill/>
          </a:ln>
        </p:spPr>
        <p:txBody>
          <a:bodyPr spcFirstLastPara="1" wrap="square" lIns="0" tIns="0" rIns="0" bIns="0" anchor="ctr" anchorCtr="0">
            <a:noAutofit/>
          </a:bodyPr>
          <a:lstStyle>
            <a:lvl1pPr marL="457200" lvl="0" indent="-228600" algn="l" rtl="0">
              <a:lnSpc>
                <a:spcPct val="90000"/>
              </a:lnSpc>
              <a:spcBef>
                <a:spcPts val="1000"/>
              </a:spcBef>
              <a:spcAft>
                <a:spcPts val="0"/>
              </a:spcAft>
              <a:buClr>
                <a:srgbClr val="414042"/>
              </a:buClr>
              <a:buSzPts val="1400"/>
              <a:buNone/>
              <a:defRPr sz="1400"/>
            </a:lvl1pPr>
            <a:lvl2pPr marL="914400" lvl="1" indent="-228600" algn="l" rtl="0">
              <a:lnSpc>
                <a:spcPct val="90000"/>
              </a:lnSpc>
              <a:spcBef>
                <a:spcPts val="500"/>
              </a:spcBef>
              <a:spcAft>
                <a:spcPts val="0"/>
              </a:spcAft>
              <a:buClr>
                <a:srgbClr val="414042"/>
              </a:buClr>
              <a:buSzPts val="1800"/>
              <a:buNone/>
              <a:defRPr/>
            </a:lvl2pPr>
            <a:lvl3pPr marL="1371600" lvl="2" indent="-228600" algn="l" rtl="0">
              <a:lnSpc>
                <a:spcPct val="90000"/>
              </a:lnSpc>
              <a:spcBef>
                <a:spcPts val="500"/>
              </a:spcBef>
              <a:spcAft>
                <a:spcPts val="0"/>
              </a:spcAft>
              <a:buClr>
                <a:srgbClr val="414042"/>
              </a:buClr>
              <a:buSzPts val="1800"/>
              <a:buNone/>
              <a:defRPr/>
            </a:lvl3pPr>
            <a:lvl4pPr marL="1828800" lvl="3" indent="-228600" algn="l" rtl="0">
              <a:lnSpc>
                <a:spcPct val="90000"/>
              </a:lnSpc>
              <a:spcBef>
                <a:spcPts val="500"/>
              </a:spcBef>
              <a:spcAft>
                <a:spcPts val="0"/>
              </a:spcAft>
              <a:buClr>
                <a:srgbClr val="414042"/>
              </a:buClr>
              <a:buSzPts val="1800"/>
              <a:buNone/>
              <a:defRPr/>
            </a:lvl4pPr>
            <a:lvl5pPr marL="2286000" lvl="4" indent="-228600" algn="l" rtl="0">
              <a:lnSpc>
                <a:spcPct val="90000"/>
              </a:lnSpc>
              <a:spcBef>
                <a:spcPts val="500"/>
              </a:spcBef>
              <a:spcAft>
                <a:spcPts val="0"/>
              </a:spcAft>
              <a:buClr>
                <a:srgbClr val="414042"/>
              </a:buClr>
              <a:buSzPts val="1800"/>
              <a:buNon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matchingName="Text List Slide">
  <p:cSld name="Text List Slide">
    <p:spTree>
      <p:nvGrpSpPr>
        <p:cNvPr id="1" name="Shape 1781"/>
        <p:cNvGrpSpPr/>
        <p:nvPr/>
      </p:nvGrpSpPr>
      <p:grpSpPr>
        <a:xfrm>
          <a:off x="0" y="0"/>
          <a:ext cx="0" cy="0"/>
          <a:chOff x="0" y="0"/>
          <a:chExt cx="0" cy="0"/>
        </a:xfrm>
      </p:grpSpPr>
      <p:sp>
        <p:nvSpPr>
          <p:cNvPr id="1782" name="Google Shape;1782;p239"/>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783" name="Google Shape;1783;p239"/>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784" name="Google Shape;1784;p239"/>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785" name="Google Shape;1785;p239"/>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786" name="Google Shape;1786;p239"/>
          <p:cNvSpPr txBox="1">
            <a:spLocks noGrp="1"/>
          </p:cNvSpPr>
          <p:nvPr>
            <p:ph type="body" idx="1"/>
          </p:nvPr>
        </p:nvSpPr>
        <p:spPr>
          <a:xfrm>
            <a:off x="755650" y="1203325"/>
            <a:ext cx="3640200" cy="3221100"/>
          </a:xfrm>
          <a:prstGeom prst="rect">
            <a:avLst/>
          </a:prstGeom>
          <a:noFill/>
          <a:ln>
            <a:noFill/>
          </a:ln>
        </p:spPr>
        <p:txBody>
          <a:bodyPr spcFirstLastPara="1" wrap="square" lIns="0" tIns="0" rIns="0" bIns="0" anchor="ctr" anchorCtr="0">
            <a:noAutofit/>
          </a:bodyPr>
          <a:lstStyle>
            <a:lvl1pPr marL="457200" marR="0" lvl="0" indent="-228600" algn="l" rtl="0">
              <a:lnSpc>
                <a:spcPct val="150000"/>
              </a:lnSpc>
              <a:spcBef>
                <a:spcPts val="0"/>
              </a:spcBef>
              <a:spcAft>
                <a:spcPts val="0"/>
              </a:spcAft>
              <a:buClr>
                <a:srgbClr val="414042"/>
              </a:buClr>
              <a:buSzPts val="1400"/>
              <a:buFont typeface="Arial"/>
              <a:buNone/>
              <a:defRPr sz="14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500"/>
              </a:spcBef>
              <a:spcAft>
                <a:spcPts val="0"/>
              </a:spcAft>
              <a:buClr>
                <a:srgbClr val="414042"/>
              </a:buClr>
              <a:buSzPts val="1400"/>
              <a:buNone/>
              <a:defRPr sz="1400"/>
            </a:lvl3pPr>
            <a:lvl4pPr marL="1828800" lvl="3" indent="-228600" algn="l" rtl="0">
              <a:lnSpc>
                <a:spcPct val="150000"/>
              </a:lnSpc>
              <a:spcBef>
                <a:spcPts val="500"/>
              </a:spcBef>
              <a:spcAft>
                <a:spcPts val="0"/>
              </a:spcAft>
              <a:buClr>
                <a:srgbClr val="414042"/>
              </a:buClr>
              <a:buSzPts val="1400"/>
              <a:buNone/>
              <a:defRPr sz="1400"/>
            </a:lvl4pPr>
            <a:lvl5pPr marL="2286000" lvl="4" indent="-228600" algn="l" rtl="0">
              <a:lnSpc>
                <a:spcPct val="150000"/>
              </a:lnSpc>
              <a:spcBef>
                <a:spcPts val="500"/>
              </a:spcBef>
              <a:spcAft>
                <a:spcPts val="0"/>
              </a:spcAft>
              <a:buClr>
                <a:srgbClr val="414042"/>
              </a:buClr>
              <a:buSzPts val="1400"/>
              <a:buNone/>
              <a:defRPr sz="1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787" name="Google Shape;1787;p239"/>
          <p:cNvSpPr txBox="1">
            <a:spLocks noGrp="1"/>
          </p:cNvSpPr>
          <p:nvPr>
            <p:ph type="body" idx="2"/>
          </p:nvPr>
        </p:nvSpPr>
        <p:spPr>
          <a:xfrm>
            <a:off x="4748169" y="1203325"/>
            <a:ext cx="3640200" cy="3221100"/>
          </a:xfrm>
          <a:prstGeom prst="rect">
            <a:avLst/>
          </a:prstGeom>
          <a:noFill/>
          <a:ln>
            <a:noFill/>
          </a:ln>
        </p:spPr>
        <p:txBody>
          <a:bodyPr spcFirstLastPara="1" wrap="square" lIns="0" tIns="0" rIns="0" bIns="0" anchor="ctr" anchorCtr="0">
            <a:noAutofit/>
          </a:bodyPr>
          <a:lstStyle>
            <a:lvl1pPr marL="457200" marR="0" lvl="0" indent="-228600" algn="l" rtl="0">
              <a:lnSpc>
                <a:spcPct val="150000"/>
              </a:lnSpc>
              <a:spcBef>
                <a:spcPts val="0"/>
              </a:spcBef>
              <a:spcAft>
                <a:spcPts val="0"/>
              </a:spcAft>
              <a:buClr>
                <a:srgbClr val="414042"/>
              </a:buClr>
              <a:buSzPts val="1400"/>
              <a:buFont typeface="Arial"/>
              <a:buNone/>
              <a:defRPr sz="14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500"/>
              </a:spcBef>
              <a:spcAft>
                <a:spcPts val="0"/>
              </a:spcAft>
              <a:buClr>
                <a:srgbClr val="414042"/>
              </a:buClr>
              <a:buSzPts val="1400"/>
              <a:buNone/>
              <a:defRPr sz="1400"/>
            </a:lvl3pPr>
            <a:lvl4pPr marL="1828800" lvl="3" indent="-228600" algn="l" rtl="0">
              <a:lnSpc>
                <a:spcPct val="150000"/>
              </a:lnSpc>
              <a:spcBef>
                <a:spcPts val="500"/>
              </a:spcBef>
              <a:spcAft>
                <a:spcPts val="0"/>
              </a:spcAft>
              <a:buClr>
                <a:srgbClr val="414042"/>
              </a:buClr>
              <a:buSzPts val="1400"/>
              <a:buNone/>
              <a:defRPr sz="1400"/>
            </a:lvl4pPr>
            <a:lvl5pPr marL="2286000" lvl="4" indent="-228600" algn="l" rtl="0">
              <a:lnSpc>
                <a:spcPct val="150000"/>
              </a:lnSpc>
              <a:spcBef>
                <a:spcPts val="500"/>
              </a:spcBef>
              <a:spcAft>
                <a:spcPts val="0"/>
              </a:spcAft>
              <a:buClr>
                <a:srgbClr val="414042"/>
              </a:buClr>
              <a:buSzPts val="1400"/>
              <a:buNone/>
              <a:defRPr sz="1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matchingName="Definitions Slide">
  <p:cSld name="Definitions Slide">
    <p:spTree>
      <p:nvGrpSpPr>
        <p:cNvPr id="1" name="Shape 1788"/>
        <p:cNvGrpSpPr/>
        <p:nvPr/>
      </p:nvGrpSpPr>
      <p:grpSpPr>
        <a:xfrm>
          <a:off x="0" y="0"/>
          <a:ext cx="0" cy="0"/>
          <a:chOff x="0" y="0"/>
          <a:chExt cx="0" cy="0"/>
        </a:xfrm>
      </p:grpSpPr>
      <p:sp>
        <p:nvSpPr>
          <p:cNvPr id="1789" name="Google Shape;1789;p240"/>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790" name="Google Shape;1790;p240"/>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791" name="Google Shape;1791;p240"/>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792" name="Google Shape;1792;p240"/>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793" name="Google Shape;1793;p240"/>
          <p:cNvSpPr txBox="1">
            <a:spLocks noGrp="1"/>
          </p:cNvSpPr>
          <p:nvPr>
            <p:ph type="body" idx="1"/>
          </p:nvPr>
        </p:nvSpPr>
        <p:spPr>
          <a:xfrm>
            <a:off x="755650" y="1203325"/>
            <a:ext cx="2365200" cy="32211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rgbClr val="414042"/>
              </a:buClr>
              <a:buSzPts val="1100"/>
              <a:buFont typeface="Arial"/>
              <a:buNone/>
              <a:defRPr sz="11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500"/>
              </a:spcBef>
              <a:spcAft>
                <a:spcPts val="0"/>
              </a:spcAft>
              <a:buClr>
                <a:srgbClr val="414042"/>
              </a:buClr>
              <a:buSzPts val="1400"/>
              <a:buNone/>
              <a:defRPr sz="1400"/>
            </a:lvl3pPr>
            <a:lvl4pPr marL="1828800" lvl="3" indent="-228600" algn="l" rtl="0">
              <a:lnSpc>
                <a:spcPct val="150000"/>
              </a:lnSpc>
              <a:spcBef>
                <a:spcPts val="500"/>
              </a:spcBef>
              <a:spcAft>
                <a:spcPts val="0"/>
              </a:spcAft>
              <a:buClr>
                <a:srgbClr val="414042"/>
              </a:buClr>
              <a:buSzPts val="1400"/>
              <a:buNone/>
              <a:defRPr sz="1400"/>
            </a:lvl4pPr>
            <a:lvl5pPr marL="2286000" lvl="4" indent="-228600" algn="l" rtl="0">
              <a:lnSpc>
                <a:spcPct val="150000"/>
              </a:lnSpc>
              <a:spcBef>
                <a:spcPts val="500"/>
              </a:spcBef>
              <a:spcAft>
                <a:spcPts val="0"/>
              </a:spcAft>
              <a:buClr>
                <a:srgbClr val="414042"/>
              </a:buClr>
              <a:buSzPts val="1400"/>
              <a:buNone/>
              <a:defRPr sz="1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794" name="Google Shape;1794;p240"/>
          <p:cNvSpPr txBox="1">
            <a:spLocks noGrp="1"/>
          </p:cNvSpPr>
          <p:nvPr>
            <p:ph type="body" idx="2"/>
          </p:nvPr>
        </p:nvSpPr>
        <p:spPr>
          <a:xfrm>
            <a:off x="6023295" y="1203325"/>
            <a:ext cx="2365200" cy="32211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rgbClr val="414042"/>
              </a:buClr>
              <a:buSzPts val="1100"/>
              <a:buFont typeface="Arial"/>
              <a:buNone/>
              <a:defRPr sz="11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500"/>
              </a:spcBef>
              <a:spcAft>
                <a:spcPts val="0"/>
              </a:spcAft>
              <a:buClr>
                <a:srgbClr val="414042"/>
              </a:buClr>
              <a:buSzPts val="1400"/>
              <a:buNone/>
              <a:defRPr sz="1400"/>
            </a:lvl3pPr>
            <a:lvl4pPr marL="1828800" lvl="3" indent="-228600" algn="l" rtl="0">
              <a:lnSpc>
                <a:spcPct val="150000"/>
              </a:lnSpc>
              <a:spcBef>
                <a:spcPts val="500"/>
              </a:spcBef>
              <a:spcAft>
                <a:spcPts val="0"/>
              </a:spcAft>
              <a:buClr>
                <a:srgbClr val="414042"/>
              </a:buClr>
              <a:buSzPts val="1400"/>
              <a:buNone/>
              <a:defRPr sz="1400"/>
            </a:lvl4pPr>
            <a:lvl5pPr marL="2286000" lvl="4" indent="-228600" algn="l" rtl="0">
              <a:lnSpc>
                <a:spcPct val="150000"/>
              </a:lnSpc>
              <a:spcBef>
                <a:spcPts val="500"/>
              </a:spcBef>
              <a:spcAft>
                <a:spcPts val="0"/>
              </a:spcAft>
              <a:buClr>
                <a:srgbClr val="414042"/>
              </a:buClr>
              <a:buSzPts val="1400"/>
              <a:buNone/>
              <a:defRPr sz="1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795" name="Google Shape;1795;p240"/>
          <p:cNvSpPr txBox="1">
            <a:spLocks noGrp="1"/>
          </p:cNvSpPr>
          <p:nvPr>
            <p:ph type="body" idx="3"/>
          </p:nvPr>
        </p:nvSpPr>
        <p:spPr>
          <a:xfrm>
            <a:off x="3397541" y="1203325"/>
            <a:ext cx="2365200" cy="32211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rgbClr val="414042"/>
              </a:buClr>
              <a:buSzPts val="1100"/>
              <a:buFont typeface="Arial"/>
              <a:buNone/>
              <a:defRPr sz="11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500"/>
              </a:spcBef>
              <a:spcAft>
                <a:spcPts val="0"/>
              </a:spcAft>
              <a:buClr>
                <a:srgbClr val="414042"/>
              </a:buClr>
              <a:buSzPts val="1400"/>
              <a:buNone/>
              <a:defRPr sz="1400"/>
            </a:lvl3pPr>
            <a:lvl4pPr marL="1828800" lvl="3" indent="-228600" algn="l" rtl="0">
              <a:lnSpc>
                <a:spcPct val="150000"/>
              </a:lnSpc>
              <a:spcBef>
                <a:spcPts val="500"/>
              </a:spcBef>
              <a:spcAft>
                <a:spcPts val="0"/>
              </a:spcAft>
              <a:buClr>
                <a:srgbClr val="414042"/>
              </a:buClr>
              <a:buSzPts val="1400"/>
              <a:buNone/>
              <a:defRPr sz="1400"/>
            </a:lvl4pPr>
            <a:lvl5pPr marL="2286000" lvl="4" indent="-228600" algn="l" rtl="0">
              <a:lnSpc>
                <a:spcPct val="150000"/>
              </a:lnSpc>
              <a:spcBef>
                <a:spcPts val="500"/>
              </a:spcBef>
              <a:spcAft>
                <a:spcPts val="0"/>
              </a:spcAft>
              <a:buClr>
                <a:srgbClr val="414042"/>
              </a:buClr>
              <a:buSzPts val="1400"/>
              <a:buNone/>
              <a:defRPr sz="1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matchingName="Biography Slide">
  <p:cSld name="Biography Slide">
    <p:spTree>
      <p:nvGrpSpPr>
        <p:cNvPr id="1" name="Shape 1796"/>
        <p:cNvGrpSpPr/>
        <p:nvPr/>
      </p:nvGrpSpPr>
      <p:grpSpPr>
        <a:xfrm>
          <a:off x="0" y="0"/>
          <a:ext cx="0" cy="0"/>
          <a:chOff x="0" y="0"/>
          <a:chExt cx="0" cy="0"/>
        </a:xfrm>
      </p:grpSpPr>
      <p:sp>
        <p:nvSpPr>
          <p:cNvPr id="1797" name="Google Shape;1797;p241"/>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798" name="Google Shape;1798;p241"/>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799" name="Google Shape;1799;p241"/>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pic>
        <p:nvPicPr>
          <p:cNvPr id="1800" name="Google Shape;1800;p241"/>
          <p:cNvPicPr preferRelativeResize="0"/>
          <p:nvPr/>
        </p:nvPicPr>
        <p:blipFill rotWithShape="1">
          <a:blip r:embed="rId2">
            <a:alphaModFix/>
          </a:blip>
          <a:srcRect l="159" t="30920" r="159"/>
          <a:stretch/>
        </p:blipFill>
        <p:spPr>
          <a:xfrm>
            <a:off x="4009675" y="-1"/>
            <a:ext cx="1124651" cy="1896726"/>
          </a:xfrm>
          <a:prstGeom prst="rect">
            <a:avLst/>
          </a:prstGeom>
          <a:noFill/>
          <a:ln>
            <a:noFill/>
          </a:ln>
        </p:spPr>
      </p:pic>
      <p:sp>
        <p:nvSpPr>
          <p:cNvPr id="1801" name="Google Shape;1801;p241"/>
          <p:cNvSpPr txBox="1">
            <a:spLocks noGrp="1"/>
          </p:cNvSpPr>
          <p:nvPr>
            <p:ph type="body" idx="1"/>
          </p:nvPr>
        </p:nvSpPr>
        <p:spPr>
          <a:xfrm>
            <a:off x="755650" y="2163763"/>
            <a:ext cx="7632600" cy="3270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1000"/>
              </a:spcBef>
              <a:spcAft>
                <a:spcPts val="0"/>
              </a:spcAft>
              <a:buClr>
                <a:srgbClr val="414042"/>
              </a:buClr>
              <a:buSzPts val="2800"/>
              <a:buNone/>
              <a:defRPr sz="2800" b="1"/>
            </a:lvl1pPr>
            <a:lvl2pPr marL="914400" lvl="1" indent="-228600" algn="ctr" rtl="0">
              <a:lnSpc>
                <a:spcPct val="90000"/>
              </a:lnSpc>
              <a:spcBef>
                <a:spcPts val="500"/>
              </a:spcBef>
              <a:spcAft>
                <a:spcPts val="0"/>
              </a:spcAft>
              <a:buClr>
                <a:srgbClr val="414042"/>
              </a:buClr>
              <a:buSzPts val="1800"/>
              <a:buNone/>
              <a:defRPr/>
            </a:lvl2pPr>
            <a:lvl3pPr marL="1371600" lvl="2" indent="-228600" algn="ctr" rtl="0">
              <a:lnSpc>
                <a:spcPct val="90000"/>
              </a:lnSpc>
              <a:spcBef>
                <a:spcPts val="500"/>
              </a:spcBef>
              <a:spcAft>
                <a:spcPts val="0"/>
              </a:spcAft>
              <a:buClr>
                <a:srgbClr val="414042"/>
              </a:buClr>
              <a:buSzPts val="1800"/>
              <a:buNone/>
              <a:defRPr/>
            </a:lvl3pPr>
            <a:lvl4pPr marL="1828800" lvl="3" indent="-228600" algn="ctr" rtl="0">
              <a:lnSpc>
                <a:spcPct val="90000"/>
              </a:lnSpc>
              <a:spcBef>
                <a:spcPts val="500"/>
              </a:spcBef>
              <a:spcAft>
                <a:spcPts val="0"/>
              </a:spcAft>
              <a:buClr>
                <a:srgbClr val="414042"/>
              </a:buClr>
              <a:buSzPts val="1800"/>
              <a:buNone/>
              <a:defRPr/>
            </a:lvl4pPr>
            <a:lvl5pPr marL="2286000" lvl="4" indent="-228600" algn="ctr" rtl="0">
              <a:lnSpc>
                <a:spcPct val="90000"/>
              </a:lnSpc>
              <a:spcBef>
                <a:spcPts val="500"/>
              </a:spcBef>
              <a:spcAft>
                <a:spcPts val="0"/>
              </a:spcAft>
              <a:buClr>
                <a:srgbClr val="414042"/>
              </a:buClr>
              <a:buSzPts val="1800"/>
              <a:buNon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802" name="Google Shape;1802;p241"/>
          <p:cNvSpPr txBox="1">
            <a:spLocks noGrp="1"/>
          </p:cNvSpPr>
          <p:nvPr>
            <p:ph type="body" idx="2"/>
          </p:nvPr>
        </p:nvSpPr>
        <p:spPr>
          <a:xfrm>
            <a:off x="755650" y="2602523"/>
            <a:ext cx="7645500" cy="1806000"/>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1000"/>
              </a:spcBef>
              <a:spcAft>
                <a:spcPts val="0"/>
              </a:spcAft>
              <a:buClr>
                <a:srgbClr val="414042"/>
              </a:buClr>
              <a:buSzPts val="1400"/>
              <a:buFont typeface="Arial"/>
              <a:buNone/>
              <a:defRPr sz="1400"/>
            </a:lvl1pPr>
            <a:lvl2pPr marL="914400" lvl="1" indent="-228600" algn="ctr" rtl="0">
              <a:lnSpc>
                <a:spcPct val="90000"/>
              </a:lnSpc>
              <a:spcBef>
                <a:spcPts val="500"/>
              </a:spcBef>
              <a:spcAft>
                <a:spcPts val="0"/>
              </a:spcAft>
              <a:buClr>
                <a:srgbClr val="414042"/>
              </a:buClr>
              <a:buSzPts val="1400"/>
              <a:buNone/>
              <a:defRPr sz="1400"/>
            </a:lvl2pPr>
            <a:lvl3pPr marL="1371600" lvl="2" indent="-228600" algn="ctr" rtl="0">
              <a:lnSpc>
                <a:spcPct val="90000"/>
              </a:lnSpc>
              <a:spcBef>
                <a:spcPts val="500"/>
              </a:spcBef>
              <a:spcAft>
                <a:spcPts val="0"/>
              </a:spcAft>
              <a:buClr>
                <a:srgbClr val="414042"/>
              </a:buClr>
              <a:buSzPts val="1400"/>
              <a:buNone/>
              <a:defRPr sz="1400"/>
            </a:lvl3pPr>
            <a:lvl4pPr marL="1828800" lvl="3" indent="-228600" algn="ctr" rtl="0">
              <a:lnSpc>
                <a:spcPct val="90000"/>
              </a:lnSpc>
              <a:spcBef>
                <a:spcPts val="500"/>
              </a:spcBef>
              <a:spcAft>
                <a:spcPts val="0"/>
              </a:spcAft>
              <a:buClr>
                <a:srgbClr val="414042"/>
              </a:buClr>
              <a:buSzPts val="1400"/>
              <a:buNone/>
              <a:defRPr sz="1400"/>
            </a:lvl4pPr>
            <a:lvl5pPr marL="2286000" lvl="4" indent="-228600" algn="ctr" rtl="0">
              <a:lnSpc>
                <a:spcPct val="90000"/>
              </a:lnSpc>
              <a:spcBef>
                <a:spcPts val="500"/>
              </a:spcBef>
              <a:spcAft>
                <a:spcPts val="0"/>
              </a:spcAft>
              <a:buClr>
                <a:srgbClr val="414042"/>
              </a:buClr>
              <a:buSzPts val="1400"/>
              <a:buNone/>
              <a:defRPr sz="1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803" name="Google Shape;1803;p241"/>
          <p:cNvSpPr>
            <a:spLocks noGrp="1"/>
          </p:cNvSpPr>
          <p:nvPr>
            <p:ph type="pic" idx="3"/>
          </p:nvPr>
        </p:nvSpPr>
        <p:spPr>
          <a:xfrm>
            <a:off x="4093203"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matchingName="2-Up Biography Slide">
  <p:cSld name="2-Up Biography Slide">
    <p:spTree>
      <p:nvGrpSpPr>
        <p:cNvPr id="1" name="Shape 1804"/>
        <p:cNvGrpSpPr/>
        <p:nvPr/>
      </p:nvGrpSpPr>
      <p:grpSpPr>
        <a:xfrm>
          <a:off x="0" y="0"/>
          <a:ext cx="0" cy="0"/>
          <a:chOff x="0" y="0"/>
          <a:chExt cx="0" cy="0"/>
        </a:xfrm>
      </p:grpSpPr>
      <p:sp>
        <p:nvSpPr>
          <p:cNvPr id="1805" name="Google Shape;1805;p242"/>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806" name="Google Shape;1806;p242"/>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807" name="Google Shape;1807;p242"/>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pic>
        <p:nvPicPr>
          <p:cNvPr id="1808" name="Google Shape;1808;p242"/>
          <p:cNvPicPr preferRelativeResize="0"/>
          <p:nvPr/>
        </p:nvPicPr>
        <p:blipFill rotWithShape="1">
          <a:blip r:embed="rId2">
            <a:alphaModFix/>
          </a:blip>
          <a:srcRect l="159" t="30920" r="159"/>
          <a:stretch/>
        </p:blipFill>
        <p:spPr>
          <a:xfrm>
            <a:off x="2031789" y="-1"/>
            <a:ext cx="1124651" cy="1896726"/>
          </a:xfrm>
          <a:prstGeom prst="rect">
            <a:avLst/>
          </a:prstGeom>
          <a:noFill/>
          <a:ln>
            <a:noFill/>
          </a:ln>
        </p:spPr>
      </p:pic>
      <p:sp>
        <p:nvSpPr>
          <p:cNvPr id="1809" name="Google Shape;1809;p242"/>
          <p:cNvSpPr txBox="1">
            <a:spLocks noGrp="1"/>
          </p:cNvSpPr>
          <p:nvPr>
            <p:ph type="body" idx="1"/>
          </p:nvPr>
        </p:nvSpPr>
        <p:spPr>
          <a:xfrm>
            <a:off x="755650" y="2163763"/>
            <a:ext cx="3661200" cy="3270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1000"/>
              </a:spcBef>
              <a:spcAft>
                <a:spcPts val="0"/>
              </a:spcAft>
              <a:buClr>
                <a:srgbClr val="414042"/>
              </a:buClr>
              <a:buSzPts val="2800"/>
              <a:buNone/>
              <a:defRPr sz="2800" b="1"/>
            </a:lvl1pPr>
            <a:lvl2pPr marL="914400" lvl="1" indent="-228600" algn="ctr" rtl="0">
              <a:lnSpc>
                <a:spcPct val="90000"/>
              </a:lnSpc>
              <a:spcBef>
                <a:spcPts val="500"/>
              </a:spcBef>
              <a:spcAft>
                <a:spcPts val="0"/>
              </a:spcAft>
              <a:buClr>
                <a:srgbClr val="414042"/>
              </a:buClr>
              <a:buSzPts val="1800"/>
              <a:buNone/>
              <a:defRPr/>
            </a:lvl2pPr>
            <a:lvl3pPr marL="1371600" lvl="2" indent="-228600" algn="ctr" rtl="0">
              <a:lnSpc>
                <a:spcPct val="90000"/>
              </a:lnSpc>
              <a:spcBef>
                <a:spcPts val="500"/>
              </a:spcBef>
              <a:spcAft>
                <a:spcPts val="0"/>
              </a:spcAft>
              <a:buClr>
                <a:srgbClr val="414042"/>
              </a:buClr>
              <a:buSzPts val="1800"/>
              <a:buNone/>
              <a:defRPr/>
            </a:lvl3pPr>
            <a:lvl4pPr marL="1828800" lvl="3" indent="-228600" algn="ctr" rtl="0">
              <a:lnSpc>
                <a:spcPct val="90000"/>
              </a:lnSpc>
              <a:spcBef>
                <a:spcPts val="500"/>
              </a:spcBef>
              <a:spcAft>
                <a:spcPts val="0"/>
              </a:spcAft>
              <a:buClr>
                <a:srgbClr val="414042"/>
              </a:buClr>
              <a:buSzPts val="1800"/>
              <a:buNone/>
              <a:defRPr/>
            </a:lvl4pPr>
            <a:lvl5pPr marL="2286000" lvl="4" indent="-228600" algn="ctr" rtl="0">
              <a:lnSpc>
                <a:spcPct val="90000"/>
              </a:lnSpc>
              <a:spcBef>
                <a:spcPts val="500"/>
              </a:spcBef>
              <a:spcAft>
                <a:spcPts val="0"/>
              </a:spcAft>
              <a:buClr>
                <a:srgbClr val="414042"/>
              </a:buClr>
              <a:buSzPts val="1800"/>
              <a:buNon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810" name="Google Shape;1810;p242"/>
          <p:cNvSpPr txBox="1">
            <a:spLocks noGrp="1"/>
          </p:cNvSpPr>
          <p:nvPr>
            <p:ph type="body" idx="2"/>
          </p:nvPr>
        </p:nvSpPr>
        <p:spPr>
          <a:xfrm>
            <a:off x="755650" y="2602523"/>
            <a:ext cx="3667200" cy="1806000"/>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1000"/>
              </a:spcBef>
              <a:spcAft>
                <a:spcPts val="0"/>
              </a:spcAft>
              <a:buClr>
                <a:srgbClr val="414042"/>
              </a:buClr>
              <a:buSzPts val="1400"/>
              <a:buFont typeface="Arial"/>
              <a:buNone/>
              <a:defRPr sz="1400"/>
            </a:lvl1pPr>
            <a:lvl2pPr marL="914400" lvl="1" indent="-228600" algn="ctr" rtl="0">
              <a:lnSpc>
                <a:spcPct val="90000"/>
              </a:lnSpc>
              <a:spcBef>
                <a:spcPts val="500"/>
              </a:spcBef>
              <a:spcAft>
                <a:spcPts val="0"/>
              </a:spcAft>
              <a:buClr>
                <a:srgbClr val="414042"/>
              </a:buClr>
              <a:buSzPts val="1400"/>
              <a:buNone/>
              <a:defRPr sz="1400"/>
            </a:lvl2pPr>
            <a:lvl3pPr marL="1371600" lvl="2" indent="-228600" algn="ctr" rtl="0">
              <a:lnSpc>
                <a:spcPct val="90000"/>
              </a:lnSpc>
              <a:spcBef>
                <a:spcPts val="500"/>
              </a:spcBef>
              <a:spcAft>
                <a:spcPts val="0"/>
              </a:spcAft>
              <a:buClr>
                <a:srgbClr val="414042"/>
              </a:buClr>
              <a:buSzPts val="1400"/>
              <a:buNone/>
              <a:defRPr sz="1400"/>
            </a:lvl3pPr>
            <a:lvl4pPr marL="1828800" lvl="3" indent="-228600" algn="ctr" rtl="0">
              <a:lnSpc>
                <a:spcPct val="90000"/>
              </a:lnSpc>
              <a:spcBef>
                <a:spcPts val="500"/>
              </a:spcBef>
              <a:spcAft>
                <a:spcPts val="0"/>
              </a:spcAft>
              <a:buClr>
                <a:srgbClr val="414042"/>
              </a:buClr>
              <a:buSzPts val="1400"/>
              <a:buNone/>
              <a:defRPr sz="1400"/>
            </a:lvl4pPr>
            <a:lvl5pPr marL="2286000" lvl="4" indent="-228600" algn="ctr" rtl="0">
              <a:lnSpc>
                <a:spcPct val="90000"/>
              </a:lnSpc>
              <a:spcBef>
                <a:spcPts val="500"/>
              </a:spcBef>
              <a:spcAft>
                <a:spcPts val="0"/>
              </a:spcAft>
              <a:buClr>
                <a:srgbClr val="414042"/>
              </a:buClr>
              <a:buSzPts val="1400"/>
              <a:buNone/>
              <a:defRPr sz="1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811" name="Google Shape;1811;p242"/>
          <p:cNvSpPr>
            <a:spLocks noGrp="1"/>
          </p:cNvSpPr>
          <p:nvPr>
            <p:ph type="pic" idx="3"/>
          </p:nvPr>
        </p:nvSpPr>
        <p:spPr>
          <a:xfrm>
            <a:off x="2115317"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812" name="Google Shape;1812;p242"/>
          <p:cNvSpPr txBox="1">
            <a:spLocks noGrp="1"/>
          </p:cNvSpPr>
          <p:nvPr>
            <p:ph type="body" idx="4"/>
          </p:nvPr>
        </p:nvSpPr>
        <p:spPr>
          <a:xfrm>
            <a:off x="4721087" y="2163763"/>
            <a:ext cx="3661200" cy="3270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1000"/>
              </a:spcBef>
              <a:spcAft>
                <a:spcPts val="0"/>
              </a:spcAft>
              <a:buClr>
                <a:srgbClr val="414042"/>
              </a:buClr>
              <a:buSzPts val="2800"/>
              <a:buNone/>
              <a:defRPr sz="2800" b="1"/>
            </a:lvl1pPr>
            <a:lvl2pPr marL="914400" lvl="1" indent="-228600" algn="ctr" rtl="0">
              <a:lnSpc>
                <a:spcPct val="90000"/>
              </a:lnSpc>
              <a:spcBef>
                <a:spcPts val="500"/>
              </a:spcBef>
              <a:spcAft>
                <a:spcPts val="0"/>
              </a:spcAft>
              <a:buClr>
                <a:srgbClr val="414042"/>
              </a:buClr>
              <a:buSzPts val="1800"/>
              <a:buNone/>
              <a:defRPr/>
            </a:lvl2pPr>
            <a:lvl3pPr marL="1371600" lvl="2" indent="-228600" algn="ctr" rtl="0">
              <a:lnSpc>
                <a:spcPct val="90000"/>
              </a:lnSpc>
              <a:spcBef>
                <a:spcPts val="500"/>
              </a:spcBef>
              <a:spcAft>
                <a:spcPts val="0"/>
              </a:spcAft>
              <a:buClr>
                <a:srgbClr val="414042"/>
              </a:buClr>
              <a:buSzPts val="1800"/>
              <a:buNone/>
              <a:defRPr/>
            </a:lvl3pPr>
            <a:lvl4pPr marL="1828800" lvl="3" indent="-228600" algn="ctr" rtl="0">
              <a:lnSpc>
                <a:spcPct val="90000"/>
              </a:lnSpc>
              <a:spcBef>
                <a:spcPts val="500"/>
              </a:spcBef>
              <a:spcAft>
                <a:spcPts val="0"/>
              </a:spcAft>
              <a:buClr>
                <a:srgbClr val="414042"/>
              </a:buClr>
              <a:buSzPts val="1800"/>
              <a:buNone/>
              <a:defRPr/>
            </a:lvl4pPr>
            <a:lvl5pPr marL="2286000" lvl="4" indent="-228600" algn="ctr" rtl="0">
              <a:lnSpc>
                <a:spcPct val="90000"/>
              </a:lnSpc>
              <a:spcBef>
                <a:spcPts val="500"/>
              </a:spcBef>
              <a:spcAft>
                <a:spcPts val="0"/>
              </a:spcAft>
              <a:buClr>
                <a:srgbClr val="414042"/>
              </a:buClr>
              <a:buSzPts val="1800"/>
              <a:buNon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813" name="Google Shape;1813;p242"/>
          <p:cNvSpPr txBox="1">
            <a:spLocks noGrp="1"/>
          </p:cNvSpPr>
          <p:nvPr>
            <p:ph type="body" idx="5"/>
          </p:nvPr>
        </p:nvSpPr>
        <p:spPr>
          <a:xfrm>
            <a:off x="4721087" y="2602523"/>
            <a:ext cx="3667200" cy="1806000"/>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1000"/>
              </a:spcBef>
              <a:spcAft>
                <a:spcPts val="0"/>
              </a:spcAft>
              <a:buClr>
                <a:srgbClr val="414042"/>
              </a:buClr>
              <a:buSzPts val="1400"/>
              <a:buFont typeface="Arial"/>
              <a:buNone/>
              <a:defRPr sz="1400"/>
            </a:lvl1pPr>
            <a:lvl2pPr marL="914400" lvl="1" indent="-228600" algn="ctr" rtl="0">
              <a:lnSpc>
                <a:spcPct val="90000"/>
              </a:lnSpc>
              <a:spcBef>
                <a:spcPts val="500"/>
              </a:spcBef>
              <a:spcAft>
                <a:spcPts val="0"/>
              </a:spcAft>
              <a:buClr>
                <a:srgbClr val="414042"/>
              </a:buClr>
              <a:buSzPts val="1400"/>
              <a:buNone/>
              <a:defRPr sz="1400"/>
            </a:lvl2pPr>
            <a:lvl3pPr marL="1371600" lvl="2" indent="-228600" algn="ctr" rtl="0">
              <a:lnSpc>
                <a:spcPct val="90000"/>
              </a:lnSpc>
              <a:spcBef>
                <a:spcPts val="500"/>
              </a:spcBef>
              <a:spcAft>
                <a:spcPts val="0"/>
              </a:spcAft>
              <a:buClr>
                <a:srgbClr val="414042"/>
              </a:buClr>
              <a:buSzPts val="1400"/>
              <a:buNone/>
              <a:defRPr sz="1400"/>
            </a:lvl3pPr>
            <a:lvl4pPr marL="1828800" lvl="3" indent="-228600" algn="ctr" rtl="0">
              <a:lnSpc>
                <a:spcPct val="90000"/>
              </a:lnSpc>
              <a:spcBef>
                <a:spcPts val="500"/>
              </a:spcBef>
              <a:spcAft>
                <a:spcPts val="0"/>
              </a:spcAft>
              <a:buClr>
                <a:srgbClr val="414042"/>
              </a:buClr>
              <a:buSzPts val="1400"/>
              <a:buNone/>
              <a:defRPr sz="1400"/>
            </a:lvl4pPr>
            <a:lvl5pPr marL="2286000" lvl="4" indent="-228600" algn="ctr" rtl="0">
              <a:lnSpc>
                <a:spcPct val="90000"/>
              </a:lnSpc>
              <a:spcBef>
                <a:spcPts val="500"/>
              </a:spcBef>
              <a:spcAft>
                <a:spcPts val="0"/>
              </a:spcAft>
              <a:buClr>
                <a:srgbClr val="414042"/>
              </a:buClr>
              <a:buSzPts val="1400"/>
              <a:buNone/>
              <a:defRPr sz="1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1814" name="Google Shape;1814;p242"/>
          <p:cNvPicPr preferRelativeResize="0"/>
          <p:nvPr/>
        </p:nvPicPr>
        <p:blipFill rotWithShape="1">
          <a:blip r:embed="rId2">
            <a:alphaModFix/>
          </a:blip>
          <a:srcRect l="159" t="30920" r="159"/>
          <a:stretch/>
        </p:blipFill>
        <p:spPr>
          <a:xfrm>
            <a:off x="5957745" y="-1"/>
            <a:ext cx="1124651" cy="1896726"/>
          </a:xfrm>
          <a:prstGeom prst="rect">
            <a:avLst/>
          </a:prstGeom>
          <a:noFill/>
          <a:ln>
            <a:noFill/>
          </a:ln>
        </p:spPr>
      </p:pic>
      <p:sp>
        <p:nvSpPr>
          <p:cNvPr id="1815" name="Google Shape;1815;p242"/>
          <p:cNvSpPr>
            <a:spLocks noGrp="1"/>
          </p:cNvSpPr>
          <p:nvPr>
            <p:ph type="pic" idx="6"/>
          </p:nvPr>
        </p:nvSpPr>
        <p:spPr>
          <a:xfrm>
            <a:off x="6041273"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matchingName="2. Purple - Greenhouse">
  <p:cSld name="Greenhouse">
    <p:spTree>
      <p:nvGrpSpPr>
        <p:cNvPr id="1" name="Shape 1816"/>
        <p:cNvGrpSpPr/>
        <p:nvPr/>
      </p:nvGrpSpPr>
      <p:grpSpPr>
        <a:xfrm>
          <a:off x="0" y="0"/>
          <a:ext cx="0" cy="0"/>
          <a:chOff x="0" y="0"/>
          <a:chExt cx="0" cy="0"/>
        </a:xfrm>
      </p:grpSpPr>
      <p:sp>
        <p:nvSpPr>
          <p:cNvPr id="1817" name="Google Shape;1817;p243"/>
          <p:cNvSpPr txBox="1"/>
          <p:nvPr/>
        </p:nvSpPr>
        <p:spPr>
          <a:xfrm>
            <a:off x="755650" y="719791"/>
            <a:ext cx="7632600" cy="416400"/>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None/>
            </a:pPr>
            <a:r>
              <a:rPr lang="en-US" sz="2800" b="1">
                <a:solidFill>
                  <a:srgbClr val="414042"/>
                </a:solidFill>
              </a:rPr>
              <a:t>The Hyperledger Greenhouse</a:t>
            </a:r>
            <a:endParaRPr sz="2800" b="1">
              <a:solidFill>
                <a:srgbClr val="414042"/>
              </a:solidFill>
            </a:endParaRPr>
          </a:p>
        </p:txBody>
      </p:sp>
      <p:pic>
        <p:nvPicPr>
          <p:cNvPr id="1818" name="Google Shape;1818;p243"/>
          <p:cNvPicPr preferRelativeResize="0"/>
          <p:nvPr/>
        </p:nvPicPr>
        <p:blipFill rotWithShape="1">
          <a:blip r:embed="rId2">
            <a:alphaModFix/>
          </a:blip>
          <a:srcRect l="19" r="9"/>
          <a:stretch/>
        </p:blipFill>
        <p:spPr>
          <a:xfrm>
            <a:off x="838163" y="1324375"/>
            <a:ext cx="7467675" cy="3019250"/>
          </a:xfrm>
          <a:prstGeom prst="rect">
            <a:avLst/>
          </a:prstGeom>
          <a:noFill/>
          <a:ln>
            <a:noFill/>
          </a:ln>
        </p:spPr>
      </p:pic>
    </p:spTree>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matchingName="Questions Slide">
  <p:cSld name="Questions Slide">
    <p:spTree>
      <p:nvGrpSpPr>
        <p:cNvPr id="1" name="Shape 1819"/>
        <p:cNvGrpSpPr/>
        <p:nvPr/>
      </p:nvGrpSpPr>
      <p:grpSpPr>
        <a:xfrm>
          <a:off x="0" y="0"/>
          <a:ext cx="0" cy="0"/>
          <a:chOff x="0" y="0"/>
          <a:chExt cx="0" cy="0"/>
        </a:xfrm>
      </p:grpSpPr>
      <p:sp>
        <p:nvSpPr>
          <p:cNvPr id="1820" name="Google Shape;1820;p244"/>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821" name="Google Shape;1821;p244"/>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822" name="Google Shape;1822;p244"/>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pic>
        <p:nvPicPr>
          <p:cNvPr id="1823" name="Google Shape;1823;p244"/>
          <p:cNvPicPr preferRelativeResize="0"/>
          <p:nvPr/>
        </p:nvPicPr>
        <p:blipFill rotWithShape="1">
          <a:blip r:embed="rId2">
            <a:alphaModFix/>
          </a:blip>
          <a:srcRect/>
          <a:stretch/>
        </p:blipFill>
        <p:spPr>
          <a:xfrm>
            <a:off x="0" y="0"/>
            <a:ext cx="9144002" cy="5143501"/>
          </a:xfrm>
          <a:prstGeom prst="rect">
            <a:avLst/>
          </a:prstGeom>
          <a:noFill/>
          <a:ln>
            <a:noFill/>
          </a:ln>
        </p:spPr>
      </p:pic>
      <p:sp>
        <p:nvSpPr>
          <p:cNvPr id="1824" name="Google Shape;1824;p244"/>
          <p:cNvSpPr txBox="1">
            <a:spLocks noGrp="1"/>
          </p:cNvSpPr>
          <p:nvPr>
            <p:ph type="body" idx="1"/>
          </p:nvPr>
        </p:nvSpPr>
        <p:spPr>
          <a:xfrm>
            <a:off x="755650" y="1899176"/>
            <a:ext cx="7632600" cy="6255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1000"/>
              </a:spcBef>
              <a:spcAft>
                <a:spcPts val="0"/>
              </a:spcAft>
              <a:buClr>
                <a:schemeClr val="lt1"/>
              </a:buClr>
              <a:buSzPts val="4800"/>
              <a:buNone/>
              <a:defRPr sz="4800" b="1">
                <a:solidFill>
                  <a:schemeClr val="lt1"/>
                </a:solidFill>
              </a:defRPr>
            </a:lvl1pPr>
            <a:lvl2pPr marL="914400" lvl="1" indent="-228600" algn="l" rtl="0">
              <a:lnSpc>
                <a:spcPct val="90000"/>
              </a:lnSpc>
              <a:spcBef>
                <a:spcPts val="500"/>
              </a:spcBef>
              <a:spcAft>
                <a:spcPts val="0"/>
              </a:spcAft>
              <a:buClr>
                <a:srgbClr val="414042"/>
              </a:buClr>
              <a:buSzPts val="1800"/>
              <a:buNone/>
              <a:defRPr/>
            </a:lvl2pPr>
            <a:lvl3pPr marL="1371600" lvl="2" indent="-228600" algn="l" rtl="0">
              <a:lnSpc>
                <a:spcPct val="90000"/>
              </a:lnSpc>
              <a:spcBef>
                <a:spcPts val="500"/>
              </a:spcBef>
              <a:spcAft>
                <a:spcPts val="0"/>
              </a:spcAft>
              <a:buClr>
                <a:srgbClr val="414042"/>
              </a:buClr>
              <a:buSzPts val="1800"/>
              <a:buNone/>
              <a:defRPr/>
            </a:lvl3pPr>
            <a:lvl4pPr marL="1828800" lvl="3" indent="-228600" algn="l" rtl="0">
              <a:lnSpc>
                <a:spcPct val="90000"/>
              </a:lnSpc>
              <a:spcBef>
                <a:spcPts val="500"/>
              </a:spcBef>
              <a:spcAft>
                <a:spcPts val="0"/>
              </a:spcAft>
              <a:buClr>
                <a:srgbClr val="414042"/>
              </a:buClr>
              <a:buSzPts val="1800"/>
              <a:buNone/>
              <a:defRPr/>
            </a:lvl4pPr>
            <a:lvl5pPr marL="2286000" lvl="4" indent="-228600" algn="l" rtl="0">
              <a:lnSpc>
                <a:spcPct val="90000"/>
              </a:lnSpc>
              <a:spcBef>
                <a:spcPts val="500"/>
              </a:spcBef>
              <a:spcAft>
                <a:spcPts val="0"/>
              </a:spcAft>
              <a:buClr>
                <a:srgbClr val="414042"/>
              </a:buClr>
              <a:buSzPts val="1800"/>
              <a:buNon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825" name="Google Shape;1825;p244"/>
          <p:cNvSpPr txBox="1">
            <a:spLocks noGrp="1"/>
          </p:cNvSpPr>
          <p:nvPr>
            <p:ph type="body" idx="2"/>
          </p:nvPr>
        </p:nvSpPr>
        <p:spPr>
          <a:xfrm>
            <a:off x="755650" y="2650515"/>
            <a:ext cx="7632600" cy="9840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chemeClr val="lt1"/>
              </a:buClr>
              <a:buSzPts val="1800"/>
              <a:buNone/>
              <a:defRPr>
                <a:solidFill>
                  <a:schemeClr val="lt1"/>
                </a:solidFill>
              </a:defRPr>
            </a:lvl1pPr>
            <a:lvl2pPr marL="914400" lvl="1" indent="-228600" algn="ctr" rtl="0">
              <a:lnSpc>
                <a:spcPct val="90000"/>
              </a:lnSpc>
              <a:spcBef>
                <a:spcPts val="500"/>
              </a:spcBef>
              <a:spcAft>
                <a:spcPts val="0"/>
              </a:spcAft>
              <a:buClr>
                <a:srgbClr val="414042"/>
              </a:buClr>
              <a:buSzPts val="1800"/>
              <a:buNone/>
              <a:defRPr/>
            </a:lvl2pPr>
            <a:lvl3pPr marL="1371600" lvl="2" indent="-228600" algn="ctr" rtl="0">
              <a:lnSpc>
                <a:spcPct val="90000"/>
              </a:lnSpc>
              <a:spcBef>
                <a:spcPts val="500"/>
              </a:spcBef>
              <a:spcAft>
                <a:spcPts val="0"/>
              </a:spcAft>
              <a:buClr>
                <a:srgbClr val="414042"/>
              </a:buClr>
              <a:buSzPts val="1800"/>
              <a:buNone/>
              <a:defRPr/>
            </a:lvl3pPr>
            <a:lvl4pPr marL="1828800" lvl="3" indent="-228600" algn="ctr" rtl="0">
              <a:lnSpc>
                <a:spcPct val="90000"/>
              </a:lnSpc>
              <a:spcBef>
                <a:spcPts val="500"/>
              </a:spcBef>
              <a:spcAft>
                <a:spcPts val="0"/>
              </a:spcAft>
              <a:buClr>
                <a:srgbClr val="414042"/>
              </a:buClr>
              <a:buSzPts val="1800"/>
              <a:buNone/>
              <a:defRPr/>
            </a:lvl4pPr>
            <a:lvl5pPr marL="2286000" lvl="4" indent="-228600" algn="ctr" rtl="0">
              <a:lnSpc>
                <a:spcPct val="90000"/>
              </a:lnSpc>
              <a:spcBef>
                <a:spcPts val="500"/>
              </a:spcBef>
              <a:spcAft>
                <a:spcPts val="0"/>
              </a:spcAft>
              <a:buClr>
                <a:srgbClr val="414042"/>
              </a:buClr>
              <a:buSzPts val="1800"/>
              <a:buNon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matchingName="Basic Content Slide" type="obj">
  <p:cSld name="OBJECT">
    <p:spTree>
      <p:nvGrpSpPr>
        <p:cNvPr id="1" name="Shape 1826"/>
        <p:cNvGrpSpPr/>
        <p:nvPr/>
      </p:nvGrpSpPr>
      <p:grpSpPr>
        <a:xfrm>
          <a:off x="0" y="0"/>
          <a:ext cx="0" cy="0"/>
          <a:chOff x="0" y="0"/>
          <a:chExt cx="0" cy="0"/>
        </a:xfrm>
      </p:grpSpPr>
      <p:sp>
        <p:nvSpPr>
          <p:cNvPr id="1827" name="Google Shape;1827;p245"/>
          <p:cNvSpPr txBox="1">
            <a:spLocks noGrp="1"/>
          </p:cNvSpPr>
          <p:nvPr>
            <p:ph type="title"/>
          </p:nvPr>
        </p:nvSpPr>
        <p:spPr>
          <a:xfrm>
            <a:off x="755650" y="712802"/>
            <a:ext cx="7886700" cy="4164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828" name="Google Shape;1828;p245"/>
          <p:cNvSpPr txBox="1">
            <a:spLocks noGrp="1"/>
          </p:cNvSpPr>
          <p:nvPr>
            <p:ph type="body" idx="1"/>
          </p:nvPr>
        </p:nvSpPr>
        <p:spPr>
          <a:xfrm>
            <a:off x="755650" y="1203325"/>
            <a:ext cx="7809000" cy="3205200"/>
          </a:xfrm>
          <a:prstGeom prst="rect">
            <a:avLst/>
          </a:prstGeom>
          <a:noFill/>
          <a:ln>
            <a:noFill/>
          </a:ln>
        </p:spPr>
        <p:txBody>
          <a:bodyPr spcFirstLastPara="1" wrap="square" lIns="0" tIns="0" rIns="0" bIns="0" anchor="ctr" anchorCtr="0">
            <a:noAutofit/>
          </a:bodyPr>
          <a:lstStyle>
            <a:lvl1pPr marL="457200" lvl="0" indent="-342900" algn="l" rtl="0">
              <a:lnSpc>
                <a:spcPct val="90000"/>
              </a:lnSpc>
              <a:spcBef>
                <a:spcPts val="1000"/>
              </a:spcBef>
              <a:spcAft>
                <a:spcPts val="0"/>
              </a:spcAft>
              <a:buClr>
                <a:srgbClr val="414042"/>
              </a:buClr>
              <a:buSzPts val="1800"/>
              <a:buChar char="•"/>
              <a:defRPr sz="1800">
                <a:solidFill>
                  <a:srgbClr val="414042"/>
                </a:solidFill>
              </a:defRPr>
            </a:lvl1pPr>
            <a:lvl2pPr marL="914400" lvl="1" indent="-342900" algn="l" rtl="0">
              <a:lnSpc>
                <a:spcPct val="90000"/>
              </a:lnSpc>
              <a:spcBef>
                <a:spcPts val="500"/>
              </a:spcBef>
              <a:spcAft>
                <a:spcPts val="0"/>
              </a:spcAft>
              <a:buClr>
                <a:srgbClr val="414042"/>
              </a:buClr>
              <a:buSzPts val="1800"/>
              <a:buChar char="•"/>
              <a:defRPr sz="1800">
                <a:solidFill>
                  <a:srgbClr val="414042"/>
                </a:solidFill>
              </a:defRPr>
            </a:lvl2pPr>
            <a:lvl3pPr marL="1371600" lvl="2" indent="-342900" algn="l" rtl="0">
              <a:lnSpc>
                <a:spcPct val="90000"/>
              </a:lnSpc>
              <a:spcBef>
                <a:spcPts val="500"/>
              </a:spcBef>
              <a:spcAft>
                <a:spcPts val="0"/>
              </a:spcAft>
              <a:buClr>
                <a:srgbClr val="414042"/>
              </a:buClr>
              <a:buSzPts val="1800"/>
              <a:buChar char="•"/>
              <a:defRPr sz="1800">
                <a:solidFill>
                  <a:srgbClr val="414042"/>
                </a:solidFill>
              </a:defRPr>
            </a:lvl3pPr>
            <a:lvl4pPr marL="1828800" lvl="3" indent="-342900" algn="l" rtl="0">
              <a:lnSpc>
                <a:spcPct val="90000"/>
              </a:lnSpc>
              <a:spcBef>
                <a:spcPts val="500"/>
              </a:spcBef>
              <a:spcAft>
                <a:spcPts val="0"/>
              </a:spcAft>
              <a:buClr>
                <a:srgbClr val="414042"/>
              </a:buClr>
              <a:buSzPts val="1800"/>
              <a:buChar char="•"/>
              <a:defRPr sz="1800">
                <a:solidFill>
                  <a:srgbClr val="414042"/>
                </a:solidFill>
              </a:defRPr>
            </a:lvl4pPr>
            <a:lvl5pPr marL="2286000" lvl="4" indent="-342900" algn="l" rtl="0">
              <a:lnSpc>
                <a:spcPct val="90000"/>
              </a:lnSpc>
              <a:spcBef>
                <a:spcPts val="500"/>
              </a:spcBef>
              <a:spcAft>
                <a:spcPts val="0"/>
              </a:spcAft>
              <a:buClr>
                <a:srgbClr val="414042"/>
              </a:buClr>
              <a:buSzPts val="1800"/>
              <a:buChar char="•"/>
              <a:defRPr sz="1800">
                <a:solidFill>
                  <a:srgbClr val="414042"/>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829" name="Google Shape;1829;p245"/>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830" name="Google Shape;1830;p245"/>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831" name="Google Shape;1831;p245"/>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3"/>
        <p:cNvGrpSpPr/>
        <p:nvPr/>
      </p:nvGrpSpPr>
      <p:grpSpPr>
        <a:xfrm>
          <a:off x="0" y="0"/>
          <a:ext cx="0" cy="0"/>
          <a:chOff x="0" y="0"/>
          <a:chExt cx="0" cy="0"/>
        </a:xfrm>
      </p:grpSpPr>
      <p:pic>
        <p:nvPicPr>
          <p:cNvPr id="14" name="Google Shape;14;p3"/>
          <p:cNvPicPr preferRelativeResize="0"/>
          <p:nvPr/>
        </p:nvPicPr>
        <p:blipFill rotWithShape="1">
          <a:blip r:embed="rId2">
            <a:alphaModFix/>
          </a:blip>
          <a:srcRect/>
          <a:stretch/>
        </p:blipFill>
        <p:spPr>
          <a:xfrm>
            <a:off x="0" y="0"/>
            <a:ext cx="9144002" cy="5143501"/>
          </a:xfrm>
          <a:prstGeom prst="rect">
            <a:avLst/>
          </a:prstGeom>
          <a:noFill/>
          <a:ln>
            <a:noFill/>
          </a:ln>
        </p:spPr>
      </p:pic>
      <p:sp>
        <p:nvSpPr>
          <p:cNvPr id="15" name="Google Shape;15;p3"/>
          <p:cNvSpPr txBox="1">
            <a:spLocks noGrp="1"/>
          </p:cNvSpPr>
          <p:nvPr>
            <p:ph type="ctrTitle"/>
          </p:nvPr>
        </p:nvSpPr>
        <p:spPr>
          <a:xfrm>
            <a:off x="755650" y="771525"/>
            <a:ext cx="7632600" cy="2004600"/>
          </a:xfrm>
          <a:prstGeom prst="rect">
            <a:avLst/>
          </a:prstGeom>
          <a:noFill/>
          <a:ln>
            <a:noFill/>
          </a:ln>
        </p:spPr>
        <p:txBody>
          <a:bodyPr spcFirstLastPara="1" wrap="square" lIns="0" tIns="0" rIns="0" bIns="0" anchor="ctr" anchorCtr="0">
            <a:noAutofit/>
          </a:bodyPr>
          <a:lstStyle>
            <a:lvl1pPr marR="0" lvl="0" algn="ctr" rtl="0">
              <a:lnSpc>
                <a:spcPct val="90000"/>
              </a:lnSpc>
              <a:spcBef>
                <a:spcPts val="0"/>
              </a:spcBef>
              <a:spcAft>
                <a:spcPts val="0"/>
              </a:spcAft>
              <a:buClr>
                <a:schemeClr val="lt1"/>
              </a:buClr>
              <a:buSzPts val="4800"/>
              <a:buFont typeface="Arial"/>
              <a:buNone/>
              <a:defRPr sz="4800" b="1" i="0" u="none" strike="noStrike" cap="non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6" name="Google Shape;16;p3"/>
          <p:cNvSpPr txBox="1">
            <a:spLocks noGrp="1"/>
          </p:cNvSpPr>
          <p:nvPr>
            <p:ph type="subTitle" idx="1"/>
          </p:nvPr>
        </p:nvSpPr>
        <p:spPr>
          <a:xfrm>
            <a:off x="755650" y="2907271"/>
            <a:ext cx="7632600" cy="6426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R="0" lvl="1" algn="ctr"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2pPr>
            <a:lvl3pPr marR="0" lvl="2"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R="0" lvl="3" algn="ctr" rtl="0">
              <a:lnSpc>
                <a:spcPct val="90000"/>
              </a:lnSpc>
              <a:spcBef>
                <a:spcPts val="500"/>
              </a:spcBef>
              <a:spcAft>
                <a:spcPts val="0"/>
              </a:spcAft>
              <a:buClr>
                <a:srgbClr val="414042"/>
              </a:buClr>
              <a:buSzPts val="1600"/>
              <a:buFont typeface="Arial"/>
              <a:buNone/>
              <a:defRPr sz="1600" b="0" i="0" u="none" strike="noStrike" cap="none">
                <a:solidFill>
                  <a:srgbClr val="414042"/>
                </a:solidFill>
                <a:latin typeface="Arial"/>
                <a:ea typeface="Arial"/>
                <a:cs typeface="Arial"/>
                <a:sym typeface="Arial"/>
              </a:defRPr>
            </a:lvl4pPr>
            <a:lvl5pPr marR="0" lvl="4" algn="ctr" rtl="0">
              <a:lnSpc>
                <a:spcPct val="90000"/>
              </a:lnSpc>
              <a:spcBef>
                <a:spcPts val="500"/>
              </a:spcBef>
              <a:spcAft>
                <a:spcPts val="0"/>
              </a:spcAft>
              <a:buClr>
                <a:srgbClr val="414042"/>
              </a:buClr>
              <a:buSzPts val="1600"/>
              <a:buFont typeface="Arial"/>
              <a:buNone/>
              <a:defRPr sz="1600" b="0" i="0" u="none" strike="noStrike" cap="none">
                <a:solidFill>
                  <a:srgbClr val="414042"/>
                </a:solidFill>
                <a:latin typeface="Arial"/>
                <a:ea typeface="Arial"/>
                <a:cs typeface="Arial"/>
                <a:sym typeface="Arial"/>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17" name="Google Shape;17;p3"/>
          <p:cNvSpPr txBox="1">
            <a:spLocks noGrp="1"/>
          </p:cNvSpPr>
          <p:nvPr>
            <p:ph type="dt" idx="10"/>
          </p:nvPr>
        </p:nvSpPr>
        <p:spPr>
          <a:xfrm>
            <a:off x="2219706" y="4318534"/>
            <a:ext cx="10014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8" name="Google Shape;18;p3"/>
          <p:cNvSpPr txBox="1">
            <a:spLocks noGrp="1"/>
          </p:cNvSpPr>
          <p:nvPr>
            <p:ph type="ftr" idx="11"/>
          </p:nvPr>
        </p:nvSpPr>
        <p:spPr>
          <a:xfrm>
            <a:off x="3631474" y="4318534"/>
            <a:ext cx="43695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9" name="Google Shape;19;p3"/>
          <p:cNvSpPr txBox="1">
            <a:spLocks noGrp="1"/>
          </p:cNvSpPr>
          <p:nvPr>
            <p:ph type="sldNum" idx="12"/>
          </p:nvPr>
        </p:nvSpPr>
        <p:spPr>
          <a:xfrm>
            <a:off x="8348472" y="4318534"/>
            <a:ext cx="4686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20" name="Google Shape;20;p3"/>
          <p:cNvPicPr preferRelativeResize="0"/>
          <p:nvPr/>
        </p:nvPicPr>
        <p:blipFill rotWithShape="1">
          <a:blip r:embed="rId3">
            <a:alphaModFix/>
          </a:blip>
          <a:srcRect/>
          <a:stretch/>
        </p:blipFill>
        <p:spPr>
          <a:xfrm>
            <a:off x="0" y="4516824"/>
            <a:ext cx="9144000" cy="366713"/>
          </a:xfrm>
          <a:prstGeom prst="rect">
            <a:avLst/>
          </a:prstGeom>
          <a:noFill/>
          <a:ln>
            <a:noFill/>
          </a:ln>
        </p:spPr>
      </p:pic>
      <p:sp>
        <p:nvSpPr>
          <p:cNvPr id="21" name="Google Shape;21;p3"/>
          <p:cNvSpPr txBox="1">
            <a:spLocks noGrp="1"/>
          </p:cNvSpPr>
          <p:nvPr>
            <p:ph type="body" idx="2"/>
          </p:nvPr>
        </p:nvSpPr>
        <p:spPr>
          <a:xfrm>
            <a:off x="755650" y="3679437"/>
            <a:ext cx="7632600" cy="4449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chemeClr val="lt1"/>
              </a:buClr>
              <a:buSzPts val="1100"/>
              <a:buFont typeface="Arial"/>
              <a:buNone/>
              <a:defRPr sz="1100" b="0" i="0" u="none" strike="noStrike" cap="none">
                <a:solidFill>
                  <a:schemeClr val="lt1"/>
                </a:solidFill>
                <a:latin typeface="Arial"/>
                <a:ea typeface="Arial"/>
                <a:cs typeface="Arial"/>
                <a:sym typeface="Arial"/>
              </a:defRPr>
            </a:lvl1pPr>
            <a:lvl2pPr marL="914400" marR="0" lvl="1" indent="-298450" algn="l" rtl="0">
              <a:lnSpc>
                <a:spcPct val="90000"/>
              </a:lnSpc>
              <a:spcBef>
                <a:spcPts val="500"/>
              </a:spcBef>
              <a:spcAft>
                <a:spcPts val="0"/>
              </a:spcAft>
              <a:buClr>
                <a:schemeClr val="lt1"/>
              </a:buClr>
              <a:buSzPts val="1100"/>
              <a:buFont typeface="Arial"/>
              <a:buChar char="•"/>
              <a:defRPr sz="1100" b="0" i="0" u="none" strike="noStrike" cap="none">
                <a:solidFill>
                  <a:schemeClr val="lt1"/>
                </a:solidFill>
                <a:latin typeface="Arial"/>
                <a:ea typeface="Arial"/>
                <a:cs typeface="Arial"/>
                <a:sym typeface="Arial"/>
              </a:defRPr>
            </a:lvl2pPr>
            <a:lvl3pPr marL="1371600" marR="0" lvl="2" indent="-298450" algn="l" rtl="0">
              <a:lnSpc>
                <a:spcPct val="90000"/>
              </a:lnSpc>
              <a:spcBef>
                <a:spcPts val="500"/>
              </a:spcBef>
              <a:spcAft>
                <a:spcPts val="0"/>
              </a:spcAft>
              <a:buClr>
                <a:schemeClr val="lt1"/>
              </a:buClr>
              <a:buSzPts val="1100"/>
              <a:buFont typeface="Arial"/>
              <a:buChar char="•"/>
              <a:defRPr sz="1100" b="0" i="0" u="none" strike="noStrike" cap="none">
                <a:solidFill>
                  <a:schemeClr val="lt1"/>
                </a:solidFill>
                <a:latin typeface="Arial"/>
                <a:ea typeface="Arial"/>
                <a:cs typeface="Arial"/>
                <a:sym typeface="Arial"/>
              </a:defRPr>
            </a:lvl3pPr>
            <a:lvl4pPr marL="1828800" marR="0" lvl="3" indent="-298450" algn="l" rtl="0">
              <a:lnSpc>
                <a:spcPct val="90000"/>
              </a:lnSpc>
              <a:spcBef>
                <a:spcPts val="500"/>
              </a:spcBef>
              <a:spcAft>
                <a:spcPts val="0"/>
              </a:spcAft>
              <a:buClr>
                <a:schemeClr val="lt1"/>
              </a:buClr>
              <a:buSzPts val="1100"/>
              <a:buFont typeface="Arial"/>
              <a:buChar char="•"/>
              <a:defRPr sz="1100" b="0" i="0" u="none" strike="noStrike" cap="none">
                <a:solidFill>
                  <a:schemeClr val="lt1"/>
                </a:solidFill>
                <a:latin typeface="Arial"/>
                <a:ea typeface="Arial"/>
                <a:cs typeface="Arial"/>
                <a:sym typeface="Arial"/>
              </a:defRPr>
            </a:lvl4pPr>
            <a:lvl5pPr marL="2286000" marR="0" lvl="4" indent="-298450" algn="l" rtl="0">
              <a:lnSpc>
                <a:spcPct val="90000"/>
              </a:lnSpc>
              <a:spcBef>
                <a:spcPts val="500"/>
              </a:spcBef>
              <a:spcAft>
                <a:spcPts val="0"/>
              </a:spcAft>
              <a:buClr>
                <a:schemeClr val="lt1"/>
              </a:buClr>
              <a:buSzPts val="1100"/>
              <a:buFont typeface="Arial"/>
              <a:buChar char="•"/>
              <a:defRPr sz="1100" b="0" i="0" u="none" strike="noStrike" cap="none">
                <a:solidFill>
                  <a:schemeClr val="lt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iography Slide">
  <p:cSld name="Biography Slide">
    <p:spTree>
      <p:nvGrpSpPr>
        <p:cNvPr id="1" name="Shape 216"/>
        <p:cNvGrpSpPr/>
        <p:nvPr/>
      </p:nvGrpSpPr>
      <p:grpSpPr>
        <a:xfrm>
          <a:off x="0" y="0"/>
          <a:ext cx="0" cy="0"/>
          <a:chOff x="0" y="0"/>
          <a:chExt cx="0" cy="0"/>
        </a:xfrm>
      </p:grpSpPr>
      <p:sp>
        <p:nvSpPr>
          <p:cNvPr id="217" name="Google Shape;217;p21"/>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18" name="Google Shape;218;p21"/>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19" name="Google Shape;219;p21"/>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220" name="Google Shape;220;p21"/>
          <p:cNvPicPr preferRelativeResize="0"/>
          <p:nvPr/>
        </p:nvPicPr>
        <p:blipFill rotWithShape="1">
          <a:blip r:embed="rId2">
            <a:alphaModFix/>
          </a:blip>
          <a:srcRect l="159" t="30920" r="159"/>
          <a:stretch/>
        </p:blipFill>
        <p:spPr>
          <a:xfrm>
            <a:off x="4009675" y="-1"/>
            <a:ext cx="1124651" cy="1896726"/>
          </a:xfrm>
          <a:prstGeom prst="rect">
            <a:avLst/>
          </a:prstGeom>
          <a:noFill/>
          <a:ln>
            <a:noFill/>
          </a:ln>
        </p:spPr>
      </p:pic>
      <p:sp>
        <p:nvSpPr>
          <p:cNvPr id="221" name="Google Shape;221;p21"/>
          <p:cNvSpPr txBox="1">
            <a:spLocks noGrp="1"/>
          </p:cNvSpPr>
          <p:nvPr>
            <p:ph type="body" idx="1"/>
          </p:nvPr>
        </p:nvSpPr>
        <p:spPr>
          <a:xfrm>
            <a:off x="755650" y="2163763"/>
            <a:ext cx="7632600" cy="3270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22" name="Google Shape;222;p21"/>
          <p:cNvSpPr txBox="1">
            <a:spLocks noGrp="1"/>
          </p:cNvSpPr>
          <p:nvPr>
            <p:ph type="body" idx="2"/>
          </p:nvPr>
        </p:nvSpPr>
        <p:spPr>
          <a:xfrm>
            <a:off x="755650" y="2602523"/>
            <a:ext cx="7645500" cy="1806000"/>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10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23" name="Google Shape;223;p21"/>
          <p:cNvSpPr>
            <a:spLocks noGrp="1"/>
          </p:cNvSpPr>
          <p:nvPr>
            <p:ph type="pic" idx="3"/>
          </p:nvPr>
        </p:nvSpPr>
        <p:spPr>
          <a:xfrm>
            <a:off x="4093203"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matchingName="2-Column Content Slide" type="twoObj">
  <p:cSld name="TWO_OBJECTS">
    <p:spTree>
      <p:nvGrpSpPr>
        <p:cNvPr id="1" name="Shape 1832"/>
        <p:cNvGrpSpPr/>
        <p:nvPr/>
      </p:nvGrpSpPr>
      <p:grpSpPr>
        <a:xfrm>
          <a:off x="0" y="0"/>
          <a:ext cx="0" cy="0"/>
          <a:chOff x="0" y="0"/>
          <a:chExt cx="0" cy="0"/>
        </a:xfrm>
      </p:grpSpPr>
      <p:sp>
        <p:nvSpPr>
          <p:cNvPr id="1833" name="Google Shape;1833;p246"/>
          <p:cNvSpPr txBox="1">
            <a:spLocks noGrp="1"/>
          </p:cNvSpPr>
          <p:nvPr>
            <p:ph type="title"/>
          </p:nvPr>
        </p:nvSpPr>
        <p:spPr>
          <a:xfrm>
            <a:off x="755650" y="712788"/>
            <a:ext cx="7886700" cy="4317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solidFill>
                  <a:srgbClr val="414042"/>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834" name="Google Shape;1834;p246"/>
          <p:cNvSpPr txBox="1">
            <a:spLocks noGrp="1"/>
          </p:cNvSpPr>
          <p:nvPr>
            <p:ph type="body" idx="1"/>
          </p:nvPr>
        </p:nvSpPr>
        <p:spPr>
          <a:xfrm>
            <a:off x="755651" y="1203325"/>
            <a:ext cx="3587700" cy="3220500"/>
          </a:xfrm>
          <a:prstGeom prst="rect">
            <a:avLst/>
          </a:prstGeom>
          <a:noFill/>
          <a:ln>
            <a:noFill/>
          </a:ln>
        </p:spPr>
        <p:txBody>
          <a:bodyPr spcFirstLastPara="1" wrap="square" lIns="0" tIns="0" rIns="0" bIns="0" anchor="ctr" anchorCtr="0">
            <a:noAutofit/>
          </a:bodyPr>
          <a:lstStyle>
            <a:lvl1pPr marL="457200" lvl="0" indent="-342900" algn="l" rtl="0">
              <a:lnSpc>
                <a:spcPct val="90000"/>
              </a:lnSpc>
              <a:spcBef>
                <a:spcPts val="1000"/>
              </a:spcBef>
              <a:spcAft>
                <a:spcPts val="0"/>
              </a:spcAft>
              <a:buClr>
                <a:srgbClr val="414042"/>
              </a:buClr>
              <a:buSzPts val="1800"/>
              <a:buChar char="•"/>
              <a:defRPr sz="1800">
                <a:solidFill>
                  <a:srgbClr val="414042"/>
                </a:solidFill>
              </a:defRPr>
            </a:lvl1pPr>
            <a:lvl2pPr marL="914400" lvl="1" indent="-342900" algn="l" rtl="0">
              <a:lnSpc>
                <a:spcPct val="90000"/>
              </a:lnSpc>
              <a:spcBef>
                <a:spcPts val="500"/>
              </a:spcBef>
              <a:spcAft>
                <a:spcPts val="0"/>
              </a:spcAft>
              <a:buClr>
                <a:srgbClr val="414042"/>
              </a:buClr>
              <a:buSzPts val="1800"/>
              <a:buChar char="•"/>
              <a:defRPr sz="1800">
                <a:solidFill>
                  <a:srgbClr val="414042"/>
                </a:solidFill>
              </a:defRPr>
            </a:lvl2pPr>
            <a:lvl3pPr marL="1371600" lvl="2" indent="-342900" algn="l" rtl="0">
              <a:lnSpc>
                <a:spcPct val="90000"/>
              </a:lnSpc>
              <a:spcBef>
                <a:spcPts val="500"/>
              </a:spcBef>
              <a:spcAft>
                <a:spcPts val="0"/>
              </a:spcAft>
              <a:buClr>
                <a:srgbClr val="414042"/>
              </a:buClr>
              <a:buSzPts val="1800"/>
              <a:buChar char="•"/>
              <a:defRPr sz="1800">
                <a:solidFill>
                  <a:srgbClr val="414042"/>
                </a:solidFill>
              </a:defRPr>
            </a:lvl3pPr>
            <a:lvl4pPr marL="1828800" lvl="3" indent="-342900" algn="l" rtl="0">
              <a:lnSpc>
                <a:spcPct val="90000"/>
              </a:lnSpc>
              <a:spcBef>
                <a:spcPts val="500"/>
              </a:spcBef>
              <a:spcAft>
                <a:spcPts val="0"/>
              </a:spcAft>
              <a:buClr>
                <a:srgbClr val="414042"/>
              </a:buClr>
              <a:buSzPts val="1800"/>
              <a:buChar char="•"/>
              <a:defRPr sz="1800">
                <a:solidFill>
                  <a:srgbClr val="414042"/>
                </a:solidFill>
              </a:defRPr>
            </a:lvl4pPr>
            <a:lvl5pPr marL="2286000" lvl="4" indent="-342900" algn="l" rtl="0">
              <a:lnSpc>
                <a:spcPct val="90000"/>
              </a:lnSpc>
              <a:spcBef>
                <a:spcPts val="500"/>
              </a:spcBef>
              <a:spcAft>
                <a:spcPts val="0"/>
              </a:spcAft>
              <a:buClr>
                <a:srgbClr val="414042"/>
              </a:buClr>
              <a:buSzPts val="1800"/>
              <a:buChar char="•"/>
              <a:defRPr sz="1800">
                <a:solidFill>
                  <a:srgbClr val="414042"/>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835" name="Google Shape;1835;p246"/>
          <p:cNvSpPr txBox="1">
            <a:spLocks noGrp="1"/>
          </p:cNvSpPr>
          <p:nvPr>
            <p:ph type="body" idx="2"/>
          </p:nvPr>
        </p:nvSpPr>
        <p:spPr>
          <a:xfrm>
            <a:off x="4740964" y="1203325"/>
            <a:ext cx="3647400" cy="3220500"/>
          </a:xfrm>
          <a:prstGeom prst="rect">
            <a:avLst/>
          </a:prstGeom>
          <a:noFill/>
          <a:ln>
            <a:noFill/>
          </a:ln>
        </p:spPr>
        <p:txBody>
          <a:bodyPr spcFirstLastPara="1" wrap="square" lIns="0" tIns="0" rIns="0" bIns="0" anchor="ctr" anchorCtr="0">
            <a:noAutofit/>
          </a:bodyPr>
          <a:lstStyle>
            <a:lvl1pPr marL="457200" lvl="0" indent="-342900" algn="l" rtl="0">
              <a:lnSpc>
                <a:spcPct val="90000"/>
              </a:lnSpc>
              <a:spcBef>
                <a:spcPts val="1000"/>
              </a:spcBef>
              <a:spcAft>
                <a:spcPts val="0"/>
              </a:spcAft>
              <a:buClr>
                <a:srgbClr val="414042"/>
              </a:buClr>
              <a:buSzPts val="1800"/>
              <a:buChar char="•"/>
              <a:defRPr sz="1800">
                <a:solidFill>
                  <a:srgbClr val="414042"/>
                </a:solidFill>
              </a:defRPr>
            </a:lvl1pPr>
            <a:lvl2pPr marL="914400" lvl="1" indent="-342900" algn="l" rtl="0">
              <a:lnSpc>
                <a:spcPct val="90000"/>
              </a:lnSpc>
              <a:spcBef>
                <a:spcPts val="500"/>
              </a:spcBef>
              <a:spcAft>
                <a:spcPts val="0"/>
              </a:spcAft>
              <a:buClr>
                <a:srgbClr val="414042"/>
              </a:buClr>
              <a:buSzPts val="1800"/>
              <a:buChar char="•"/>
              <a:defRPr sz="1800">
                <a:solidFill>
                  <a:srgbClr val="414042"/>
                </a:solidFill>
              </a:defRPr>
            </a:lvl2pPr>
            <a:lvl3pPr marL="1371600" lvl="2" indent="-342900" algn="l" rtl="0">
              <a:lnSpc>
                <a:spcPct val="90000"/>
              </a:lnSpc>
              <a:spcBef>
                <a:spcPts val="500"/>
              </a:spcBef>
              <a:spcAft>
                <a:spcPts val="0"/>
              </a:spcAft>
              <a:buClr>
                <a:srgbClr val="414042"/>
              </a:buClr>
              <a:buSzPts val="1800"/>
              <a:buChar char="•"/>
              <a:defRPr sz="1800">
                <a:solidFill>
                  <a:srgbClr val="414042"/>
                </a:solidFill>
              </a:defRPr>
            </a:lvl3pPr>
            <a:lvl4pPr marL="1828800" lvl="3" indent="-342900" algn="l" rtl="0">
              <a:lnSpc>
                <a:spcPct val="90000"/>
              </a:lnSpc>
              <a:spcBef>
                <a:spcPts val="500"/>
              </a:spcBef>
              <a:spcAft>
                <a:spcPts val="0"/>
              </a:spcAft>
              <a:buClr>
                <a:srgbClr val="414042"/>
              </a:buClr>
              <a:buSzPts val="1800"/>
              <a:buChar char="•"/>
              <a:defRPr sz="1800">
                <a:solidFill>
                  <a:srgbClr val="414042"/>
                </a:solidFill>
              </a:defRPr>
            </a:lvl4pPr>
            <a:lvl5pPr marL="2286000" lvl="4" indent="-342900" algn="l" rtl="0">
              <a:lnSpc>
                <a:spcPct val="90000"/>
              </a:lnSpc>
              <a:spcBef>
                <a:spcPts val="500"/>
              </a:spcBef>
              <a:spcAft>
                <a:spcPts val="0"/>
              </a:spcAft>
              <a:buClr>
                <a:srgbClr val="414042"/>
              </a:buClr>
              <a:buSzPts val="1800"/>
              <a:buChar char="•"/>
              <a:defRPr sz="1800">
                <a:solidFill>
                  <a:srgbClr val="414042"/>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836" name="Google Shape;1836;p246"/>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837" name="Google Shape;1837;p246"/>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838" name="Google Shape;1838;p246"/>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matchingName="2-Column Content w/Subheads">
  <p:cSld name="2-Column Content w/Subheads">
    <p:spTree>
      <p:nvGrpSpPr>
        <p:cNvPr id="1" name="Shape 1839"/>
        <p:cNvGrpSpPr/>
        <p:nvPr/>
      </p:nvGrpSpPr>
      <p:grpSpPr>
        <a:xfrm>
          <a:off x="0" y="0"/>
          <a:ext cx="0" cy="0"/>
          <a:chOff x="0" y="0"/>
          <a:chExt cx="0" cy="0"/>
        </a:xfrm>
      </p:grpSpPr>
      <p:sp>
        <p:nvSpPr>
          <p:cNvPr id="1840" name="Google Shape;1840;p247"/>
          <p:cNvSpPr txBox="1">
            <a:spLocks noGrp="1"/>
          </p:cNvSpPr>
          <p:nvPr>
            <p:ph type="body" idx="1"/>
          </p:nvPr>
        </p:nvSpPr>
        <p:spPr>
          <a:xfrm>
            <a:off x="755650" y="1203325"/>
            <a:ext cx="3615300" cy="619200"/>
          </a:xfrm>
          <a:prstGeom prst="rect">
            <a:avLst/>
          </a:prstGeom>
          <a:noFill/>
          <a:ln>
            <a:noFill/>
          </a:ln>
        </p:spPr>
        <p:txBody>
          <a:bodyPr spcFirstLastPara="1" wrap="square" lIns="0" tIns="0" rIns="0" bIns="0" anchor="b" anchorCtr="0">
            <a:noAutofit/>
          </a:bodyPr>
          <a:lstStyle>
            <a:lvl1pPr marL="457200" lvl="0" indent="-228600" algn="l" rtl="0">
              <a:lnSpc>
                <a:spcPct val="90000"/>
              </a:lnSpc>
              <a:spcBef>
                <a:spcPts val="1000"/>
              </a:spcBef>
              <a:spcAft>
                <a:spcPts val="0"/>
              </a:spcAft>
              <a:buClr>
                <a:srgbClr val="414042"/>
              </a:buClr>
              <a:buSzPts val="1800"/>
              <a:buNone/>
              <a:defRPr sz="1800" b="1"/>
            </a:lvl1pPr>
            <a:lvl2pPr marL="914400" lvl="1" indent="-228600" algn="l" rtl="0">
              <a:lnSpc>
                <a:spcPct val="90000"/>
              </a:lnSpc>
              <a:spcBef>
                <a:spcPts val="500"/>
              </a:spcBef>
              <a:spcAft>
                <a:spcPts val="0"/>
              </a:spcAft>
              <a:buClr>
                <a:srgbClr val="414042"/>
              </a:buClr>
              <a:buSzPts val="2000"/>
              <a:buNone/>
              <a:defRPr sz="2000" b="1"/>
            </a:lvl2pPr>
            <a:lvl3pPr marL="1371600" lvl="2" indent="-228600" algn="l" rtl="0">
              <a:lnSpc>
                <a:spcPct val="90000"/>
              </a:lnSpc>
              <a:spcBef>
                <a:spcPts val="500"/>
              </a:spcBef>
              <a:spcAft>
                <a:spcPts val="0"/>
              </a:spcAft>
              <a:buClr>
                <a:srgbClr val="414042"/>
              </a:buClr>
              <a:buSzPts val="1800"/>
              <a:buNone/>
              <a:defRPr sz="1800" b="1"/>
            </a:lvl3pPr>
            <a:lvl4pPr marL="1828800" lvl="3" indent="-228600" algn="l" rtl="0">
              <a:lnSpc>
                <a:spcPct val="90000"/>
              </a:lnSpc>
              <a:spcBef>
                <a:spcPts val="500"/>
              </a:spcBef>
              <a:spcAft>
                <a:spcPts val="0"/>
              </a:spcAft>
              <a:buClr>
                <a:srgbClr val="414042"/>
              </a:buClr>
              <a:buSzPts val="1600"/>
              <a:buNone/>
              <a:defRPr sz="1600" b="1"/>
            </a:lvl4pPr>
            <a:lvl5pPr marL="2286000" lvl="4" indent="-228600" algn="l" rtl="0">
              <a:lnSpc>
                <a:spcPct val="90000"/>
              </a:lnSpc>
              <a:spcBef>
                <a:spcPts val="500"/>
              </a:spcBef>
              <a:spcAft>
                <a:spcPts val="0"/>
              </a:spcAft>
              <a:buClr>
                <a:srgbClr val="414042"/>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1841" name="Google Shape;1841;p247"/>
          <p:cNvSpPr txBox="1">
            <a:spLocks noGrp="1"/>
          </p:cNvSpPr>
          <p:nvPr>
            <p:ph type="body" idx="2"/>
          </p:nvPr>
        </p:nvSpPr>
        <p:spPr>
          <a:xfrm>
            <a:off x="755650" y="1822449"/>
            <a:ext cx="3615300" cy="2601300"/>
          </a:xfrm>
          <a:prstGeom prst="rect">
            <a:avLst/>
          </a:prstGeom>
          <a:noFill/>
          <a:ln>
            <a:noFill/>
          </a:ln>
        </p:spPr>
        <p:txBody>
          <a:bodyPr spcFirstLastPara="1" wrap="square" lIns="0" tIns="0" rIns="0" bIns="0" anchor="t" anchorCtr="0">
            <a:noAutofit/>
          </a:bodyPr>
          <a:lstStyle>
            <a:lvl1pPr marL="457200" lvl="0" indent="-317500" algn="l" rtl="0">
              <a:lnSpc>
                <a:spcPct val="90000"/>
              </a:lnSpc>
              <a:spcBef>
                <a:spcPts val="1000"/>
              </a:spcBef>
              <a:spcAft>
                <a:spcPts val="0"/>
              </a:spcAft>
              <a:buClr>
                <a:srgbClr val="414042"/>
              </a:buClr>
              <a:buSzPts val="1400"/>
              <a:buChar char="•"/>
              <a:defRPr sz="1400"/>
            </a:lvl1pPr>
            <a:lvl2pPr marL="914400" lvl="1" indent="-317500" algn="l" rtl="0">
              <a:lnSpc>
                <a:spcPct val="90000"/>
              </a:lnSpc>
              <a:spcBef>
                <a:spcPts val="500"/>
              </a:spcBef>
              <a:spcAft>
                <a:spcPts val="0"/>
              </a:spcAft>
              <a:buClr>
                <a:srgbClr val="414042"/>
              </a:buClr>
              <a:buSzPts val="1400"/>
              <a:buChar char="•"/>
              <a:defRPr sz="1400"/>
            </a:lvl2pPr>
            <a:lvl3pPr marL="1371600" lvl="2" indent="-317500" algn="l" rtl="0">
              <a:lnSpc>
                <a:spcPct val="90000"/>
              </a:lnSpc>
              <a:spcBef>
                <a:spcPts val="500"/>
              </a:spcBef>
              <a:spcAft>
                <a:spcPts val="0"/>
              </a:spcAft>
              <a:buClr>
                <a:srgbClr val="414042"/>
              </a:buClr>
              <a:buSzPts val="1400"/>
              <a:buChar char="•"/>
              <a:defRPr sz="1400"/>
            </a:lvl3pPr>
            <a:lvl4pPr marL="1828800" lvl="3" indent="-317500" algn="l" rtl="0">
              <a:lnSpc>
                <a:spcPct val="90000"/>
              </a:lnSpc>
              <a:spcBef>
                <a:spcPts val="500"/>
              </a:spcBef>
              <a:spcAft>
                <a:spcPts val="0"/>
              </a:spcAft>
              <a:buClr>
                <a:srgbClr val="414042"/>
              </a:buClr>
              <a:buSzPts val="1400"/>
              <a:buChar char="•"/>
              <a:defRPr sz="1400"/>
            </a:lvl4pPr>
            <a:lvl5pPr marL="2286000" lvl="4" indent="-317500" algn="l" rtl="0">
              <a:lnSpc>
                <a:spcPct val="90000"/>
              </a:lnSpc>
              <a:spcBef>
                <a:spcPts val="500"/>
              </a:spcBef>
              <a:spcAft>
                <a:spcPts val="0"/>
              </a:spcAft>
              <a:buClr>
                <a:srgbClr val="414042"/>
              </a:buClr>
              <a:buSzPts val="1400"/>
              <a:buChar char="•"/>
              <a:defRPr sz="1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842" name="Google Shape;1842;p247"/>
          <p:cNvSpPr txBox="1">
            <a:spLocks noGrp="1"/>
          </p:cNvSpPr>
          <p:nvPr>
            <p:ph type="body" idx="3"/>
          </p:nvPr>
        </p:nvSpPr>
        <p:spPr>
          <a:xfrm>
            <a:off x="4755180" y="1203325"/>
            <a:ext cx="3633300" cy="619200"/>
          </a:xfrm>
          <a:prstGeom prst="rect">
            <a:avLst/>
          </a:prstGeom>
          <a:noFill/>
          <a:ln>
            <a:noFill/>
          </a:ln>
        </p:spPr>
        <p:txBody>
          <a:bodyPr spcFirstLastPara="1" wrap="square" lIns="0" tIns="0" rIns="0" bIns="0" anchor="b" anchorCtr="0">
            <a:noAutofit/>
          </a:bodyPr>
          <a:lstStyle>
            <a:lvl1pPr marL="457200" lvl="0" indent="-228600" algn="l" rtl="0">
              <a:lnSpc>
                <a:spcPct val="90000"/>
              </a:lnSpc>
              <a:spcBef>
                <a:spcPts val="1000"/>
              </a:spcBef>
              <a:spcAft>
                <a:spcPts val="0"/>
              </a:spcAft>
              <a:buClr>
                <a:srgbClr val="414042"/>
              </a:buClr>
              <a:buSzPts val="1800"/>
              <a:buNone/>
              <a:defRPr sz="1800" b="1"/>
            </a:lvl1pPr>
            <a:lvl2pPr marL="914400" lvl="1" indent="-228600" algn="l" rtl="0">
              <a:lnSpc>
                <a:spcPct val="90000"/>
              </a:lnSpc>
              <a:spcBef>
                <a:spcPts val="500"/>
              </a:spcBef>
              <a:spcAft>
                <a:spcPts val="0"/>
              </a:spcAft>
              <a:buClr>
                <a:srgbClr val="414042"/>
              </a:buClr>
              <a:buSzPts val="2000"/>
              <a:buNone/>
              <a:defRPr sz="2000" b="1"/>
            </a:lvl2pPr>
            <a:lvl3pPr marL="1371600" lvl="2" indent="-228600" algn="l" rtl="0">
              <a:lnSpc>
                <a:spcPct val="90000"/>
              </a:lnSpc>
              <a:spcBef>
                <a:spcPts val="500"/>
              </a:spcBef>
              <a:spcAft>
                <a:spcPts val="0"/>
              </a:spcAft>
              <a:buClr>
                <a:srgbClr val="414042"/>
              </a:buClr>
              <a:buSzPts val="1800"/>
              <a:buNone/>
              <a:defRPr sz="1800" b="1"/>
            </a:lvl3pPr>
            <a:lvl4pPr marL="1828800" lvl="3" indent="-228600" algn="l" rtl="0">
              <a:lnSpc>
                <a:spcPct val="90000"/>
              </a:lnSpc>
              <a:spcBef>
                <a:spcPts val="500"/>
              </a:spcBef>
              <a:spcAft>
                <a:spcPts val="0"/>
              </a:spcAft>
              <a:buClr>
                <a:srgbClr val="414042"/>
              </a:buClr>
              <a:buSzPts val="1600"/>
              <a:buNone/>
              <a:defRPr sz="1600" b="1"/>
            </a:lvl4pPr>
            <a:lvl5pPr marL="2286000" lvl="4" indent="-228600" algn="l" rtl="0">
              <a:lnSpc>
                <a:spcPct val="90000"/>
              </a:lnSpc>
              <a:spcBef>
                <a:spcPts val="500"/>
              </a:spcBef>
              <a:spcAft>
                <a:spcPts val="0"/>
              </a:spcAft>
              <a:buClr>
                <a:srgbClr val="414042"/>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1843" name="Google Shape;1843;p247"/>
          <p:cNvSpPr txBox="1">
            <a:spLocks noGrp="1"/>
          </p:cNvSpPr>
          <p:nvPr>
            <p:ph type="body" idx="4"/>
          </p:nvPr>
        </p:nvSpPr>
        <p:spPr>
          <a:xfrm>
            <a:off x="4755180" y="1822449"/>
            <a:ext cx="3633300" cy="2601300"/>
          </a:xfrm>
          <a:prstGeom prst="rect">
            <a:avLst/>
          </a:prstGeom>
          <a:noFill/>
          <a:ln>
            <a:noFill/>
          </a:ln>
        </p:spPr>
        <p:txBody>
          <a:bodyPr spcFirstLastPara="1" wrap="square" lIns="0" tIns="0" rIns="0" bIns="0" anchor="t" anchorCtr="0">
            <a:noAutofit/>
          </a:bodyPr>
          <a:lstStyle>
            <a:lvl1pPr marL="457200" lvl="0" indent="-317500" algn="l" rtl="0">
              <a:lnSpc>
                <a:spcPct val="90000"/>
              </a:lnSpc>
              <a:spcBef>
                <a:spcPts val="1000"/>
              </a:spcBef>
              <a:spcAft>
                <a:spcPts val="0"/>
              </a:spcAft>
              <a:buClr>
                <a:srgbClr val="414042"/>
              </a:buClr>
              <a:buSzPts val="1400"/>
              <a:buChar char="•"/>
              <a:defRPr sz="1400"/>
            </a:lvl1pPr>
            <a:lvl2pPr marL="914400" lvl="1" indent="-317500" algn="l" rtl="0">
              <a:lnSpc>
                <a:spcPct val="90000"/>
              </a:lnSpc>
              <a:spcBef>
                <a:spcPts val="500"/>
              </a:spcBef>
              <a:spcAft>
                <a:spcPts val="0"/>
              </a:spcAft>
              <a:buClr>
                <a:srgbClr val="414042"/>
              </a:buClr>
              <a:buSzPts val="1400"/>
              <a:buChar char="•"/>
              <a:defRPr sz="1400"/>
            </a:lvl2pPr>
            <a:lvl3pPr marL="1371600" lvl="2" indent="-317500" algn="l" rtl="0">
              <a:lnSpc>
                <a:spcPct val="90000"/>
              </a:lnSpc>
              <a:spcBef>
                <a:spcPts val="500"/>
              </a:spcBef>
              <a:spcAft>
                <a:spcPts val="0"/>
              </a:spcAft>
              <a:buClr>
                <a:srgbClr val="414042"/>
              </a:buClr>
              <a:buSzPts val="1400"/>
              <a:buChar char="•"/>
              <a:defRPr sz="1400"/>
            </a:lvl3pPr>
            <a:lvl4pPr marL="1828800" lvl="3" indent="-317500" algn="l" rtl="0">
              <a:lnSpc>
                <a:spcPct val="90000"/>
              </a:lnSpc>
              <a:spcBef>
                <a:spcPts val="500"/>
              </a:spcBef>
              <a:spcAft>
                <a:spcPts val="0"/>
              </a:spcAft>
              <a:buClr>
                <a:srgbClr val="414042"/>
              </a:buClr>
              <a:buSzPts val="1400"/>
              <a:buChar char="•"/>
              <a:defRPr sz="1400"/>
            </a:lvl4pPr>
            <a:lvl5pPr marL="2286000" lvl="4" indent="-317500" algn="l" rtl="0">
              <a:lnSpc>
                <a:spcPct val="90000"/>
              </a:lnSpc>
              <a:spcBef>
                <a:spcPts val="500"/>
              </a:spcBef>
              <a:spcAft>
                <a:spcPts val="0"/>
              </a:spcAft>
              <a:buClr>
                <a:srgbClr val="414042"/>
              </a:buClr>
              <a:buSzPts val="1400"/>
              <a:buChar char="•"/>
              <a:defRPr sz="1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844" name="Google Shape;1844;p247"/>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845" name="Google Shape;1845;p247"/>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846" name="Google Shape;1846;p247"/>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847" name="Google Shape;1847;p247"/>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matchingName="Header Only Slide" type="titleOnly">
  <p:cSld name="TITLE_ONLY">
    <p:spTree>
      <p:nvGrpSpPr>
        <p:cNvPr id="1" name="Shape 1848"/>
        <p:cNvGrpSpPr/>
        <p:nvPr/>
      </p:nvGrpSpPr>
      <p:grpSpPr>
        <a:xfrm>
          <a:off x="0" y="0"/>
          <a:ext cx="0" cy="0"/>
          <a:chOff x="0" y="0"/>
          <a:chExt cx="0" cy="0"/>
        </a:xfrm>
      </p:grpSpPr>
      <p:sp>
        <p:nvSpPr>
          <p:cNvPr id="1849" name="Google Shape;1849;p248"/>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850" name="Google Shape;1850;p248"/>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851" name="Google Shape;1851;p248"/>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852" name="Google Shape;1852;p248"/>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853"/>
        <p:cNvGrpSpPr/>
        <p:nvPr/>
      </p:nvGrpSpPr>
      <p:grpSpPr>
        <a:xfrm>
          <a:off x="0" y="0"/>
          <a:ext cx="0" cy="0"/>
          <a:chOff x="0" y="0"/>
          <a:chExt cx="0" cy="0"/>
        </a:xfrm>
      </p:grpSpPr>
      <p:sp>
        <p:nvSpPr>
          <p:cNvPr id="1854" name="Google Shape;1854;p249"/>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lvl="0" algn="ctr" rtl="0">
              <a:lnSpc>
                <a:spcPct val="100000"/>
              </a:lnSpc>
              <a:spcBef>
                <a:spcPts val="0"/>
              </a:spcBef>
              <a:spcAft>
                <a:spcPts val="0"/>
              </a:spcAft>
              <a:buSzPts val="5200"/>
              <a:buNone/>
              <a:defRPr sz="5200"/>
            </a:lvl1pPr>
            <a:lvl2pPr lvl="1" algn="ctr" rtl="0">
              <a:lnSpc>
                <a:spcPct val="100000"/>
              </a:lnSpc>
              <a:spcBef>
                <a:spcPts val="0"/>
              </a:spcBef>
              <a:spcAft>
                <a:spcPts val="0"/>
              </a:spcAft>
              <a:buSzPts val="5200"/>
              <a:buNone/>
              <a:defRPr sz="5200"/>
            </a:lvl2pPr>
            <a:lvl3pPr lvl="2" algn="ctr" rtl="0">
              <a:lnSpc>
                <a:spcPct val="100000"/>
              </a:lnSpc>
              <a:spcBef>
                <a:spcPts val="0"/>
              </a:spcBef>
              <a:spcAft>
                <a:spcPts val="0"/>
              </a:spcAft>
              <a:buSzPts val="5200"/>
              <a:buNone/>
              <a:defRPr sz="5200"/>
            </a:lvl3pPr>
            <a:lvl4pPr lvl="3" algn="ctr" rtl="0">
              <a:lnSpc>
                <a:spcPct val="100000"/>
              </a:lnSpc>
              <a:spcBef>
                <a:spcPts val="0"/>
              </a:spcBef>
              <a:spcAft>
                <a:spcPts val="0"/>
              </a:spcAft>
              <a:buSzPts val="5200"/>
              <a:buNone/>
              <a:defRPr sz="5200"/>
            </a:lvl4pPr>
            <a:lvl5pPr lvl="4" algn="ctr" rtl="0">
              <a:lnSpc>
                <a:spcPct val="100000"/>
              </a:lnSpc>
              <a:spcBef>
                <a:spcPts val="0"/>
              </a:spcBef>
              <a:spcAft>
                <a:spcPts val="0"/>
              </a:spcAft>
              <a:buSzPts val="5200"/>
              <a:buNone/>
              <a:defRPr sz="5200"/>
            </a:lvl5pPr>
            <a:lvl6pPr lvl="5" algn="ctr" rtl="0">
              <a:lnSpc>
                <a:spcPct val="100000"/>
              </a:lnSpc>
              <a:spcBef>
                <a:spcPts val="0"/>
              </a:spcBef>
              <a:spcAft>
                <a:spcPts val="0"/>
              </a:spcAft>
              <a:buSzPts val="5200"/>
              <a:buNone/>
              <a:defRPr sz="5200"/>
            </a:lvl6pPr>
            <a:lvl7pPr lvl="6" algn="ctr" rtl="0">
              <a:lnSpc>
                <a:spcPct val="100000"/>
              </a:lnSpc>
              <a:spcBef>
                <a:spcPts val="0"/>
              </a:spcBef>
              <a:spcAft>
                <a:spcPts val="0"/>
              </a:spcAft>
              <a:buSzPts val="5200"/>
              <a:buNone/>
              <a:defRPr sz="5200"/>
            </a:lvl7pPr>
            <a:lvl8pPr lvl="7" algn="ctr" rtl="0">
              <a:lnSpc>
                <a:spcPct val="100000"/>
              </a:lnSpc>
              <a:spcBef>
                <a:spcPts val="0"/>
              </a:spcBef>
              <a:spcAft>
                <a:spcPts val="0"/>
              </a:spcAft>
              <a:buSzPts val="5200"/>
              <a:buNone/>
              <a:defRPr sz="5200"/>
            </a:lvl8pPr>
            <a:lvl9pPr lvl="8" algn="ctr" rtl="0">
              <a:lnSpc>
                <a:spcPct val="100000"/>
              </a:lnSpc>
              <a:spcBef>
                <a:spcPts val="0"/>
              </a:spcBef>
              <a:spcAft>
                <a:spcPts val="0"/>
              </a:spcAft>
              <a:buSzPts val="5200"/>
              <a:buNone/>
              <a:defRPr sz="5200"/>
            </a:lvl9pPr>
          </a:lstStyle>
          <a:p>
            <a:endParaRPr/>
          </a:p>
        </p:txBody>
      </p:sp>
      <p:sp>
        <p:nvSpPr>
          <p:cNvPr id="1855" name="Google Shape;1855;p249"/>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856" name="Google Shape;1856;p24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matchingName="1. Purple - Blank 1">
  <p:cSld name="1. Purple - Blank">
    <p:spTree>
      <p:nvGrpSpPr>
        <p:cNvPr id="1" name="Shape 1857"/>
        <p:cNvGrpSpPr/>
        <p:nvPr/>
      </p:nvGrpSpPr>
      <p:grpSpPr>
        <a:xfrm>
          <a:off x="0" y="0"/>
          <a:ext cx="0" cy="0"/>
          <a:chOff x="0" y="0"/>
          <a:chExt cx="0" cy="0"/>
        </a:xfrm>
      </p:grpSpPr>
    </p:spTree>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matchingName="Content Slide - Green">
  <p:cSld name="TITLE_1_1">
    <p:spTree>
      <p:nvGrpSpPr>
        <p:cNvPr id="1" name="Shape 1858"/>
        <p:cNvGrpSpPr/>
        <p:nvPr/>
      </p:nvGrpSpPr>
      <p:grpSpPr>
        <a:xfrm>
          <a:off x="0" y="0"/>
          <a:ext cx="0" cy="0"/>
          <a:chOff x="0" y="0"/>
          <a:chExt cx="0" cy="0"/>
        </a:xfrm>
      </p:grpSpPr>
    </p:spTree>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860"/>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2-Up Biography Slide">
  <p:cSld name="2-Up Biography Slide">
    <p:spTree>
      <p:nvGrpSpPr>
        <p:cNvPr id="1" name="Shape 224"/>
        <p:cNvGrpSpPr/>
        <p:nvPr/>
      </p:nvGrpSpPr>
      <p:grpSpPr>
        <a:xfrm>
          <a:off x="0" y="0"/>
          <a:ext cx="0" cy="0"/>
          <a:chOff x="0" y="0"/>
          <a:chExt cx="0" cy="0"/>
        </a:xfrm>
      </p:grpSpPr>
      <p:sp>
        <p:nvSpPr>
          <p:cNvPr id="225" name="Google Shape;225;p22"/>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26" name="Google Shape;226;p22"/>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27" name="Google Shape;227;p22"/>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228" name="Google Shape;228;p22"/>
          <p:cNvPicPr preferRelativeResize="0"/>
          <p:nvPr/>
        </p:nvPicPr>
        <p:blipFill rotWithShape="1">
          <a:blip r:embed="rId2">
            <a:alphaModFix/>
          </a:blip>
          <a:srcRect l="159" t="30920" r="159"/>
          <a:stretch/>
        </p:blipFill>
        <p:spPr>
          <a:xfrm>
            <a:off x="2031789" y="-1"/>
            <a:ext cx="1124651" cy="1896726"/>
          </a:xfrm>
          <a:prstGeom prst="rect">
            <a:avLst/>
          </a:prstGeom>
          <a:noFill/>
          <a:ln>
            <a:noFill/>
          </a:ln>
        </p:spPr>
      </p:pic>
      <p:sp>
        <p:nvSpPr>
          <p:cNvPr id="229" name="Google Shape;229;p22"/>
          <p:cNvSpPr txBox="1">
            <a:spLocks noGrp="1"/>
          </p:cNvSpPr>
          <p:nvPr>
            <p:ph type="body" idx="1"/>
          </p:nvPr>
        </p:nvSpPr>
        <p:spPr>
          <a:xfrm>
            <a:off x="755650" y="2163763"/>
            <a:ext cx="3661200" cy="3270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30" name="Google Shape;230;p22"/>
          <p:cNvSpPr txBox="1">
            <a:spLocks noGrp="1"/>
          </p:cNvSpPr>
          <p:nvPr>
            <p:ph type="body" idx="2"/>
          </p:nvPr>
        </p:nvSpPr>
        <p:spPr>
          <a:xfrm>
            <a:off x="755650" y="2602523"/>
            <a:ext cx="3667200" cy="1806000"/>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10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31" name="Google Shape;231;p22"/>
          <p:cNvSpPr>
            <a:spLocks noGrp="1"/>
          </p:cNvSpPr>
          <p:nvPr>
            <p:ph type="pic" idx="3"/>
          </p:nvPr>
        </p:nvSpPr>
        <p:spPr>
          <a:xfrm>
            <a:off x="2115317"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32" name="Google Shape;232;p22"/>
          <p:cNvSpPr txBox="1">
            <a:spLocks noGrp="1"/>
          </p:cNvSpPr>
          <p:nvPr>
            <p:ph type="body" idx="4"/>
          </p:nvPr>
        </p:nvSpPr>
        <p:spPr>
          <a:xfrm>
            <a:off x="4721087" y="2163763"/>
            <a:ext cx="3661200" cy="3270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33" name="Google Shape;233;p22"/>
          <p:cNvSpPr txBox="1">
            <a:spLocks noGrp="1"/>
          </p:cNvSpPr>
          <p:nvPr>
            <p:ph type="body" idx="5"/>
          </p:nvPr>
        </p:nvSpPr>
        <p:spPr>
          <a:xfrm>
            <a:off x="4721087" y="2602523"/>
            <a:ext cx="3667200" cy="1806000"/>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10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234" name="Google Shape;234;p22"/>
          <p:cNvPicPr preferRelativeResize="0"/>
          <p:nvPr/>
        </p:nvPicPr>
        <p:blipFill rotWithShape="1">
          <a:blip r:embed="rId2">
            <a:alphaModFix/>
          </a:blip>
          <a:srcRect l="159" t="30920" r="159"/>
          <a:stretch/>
        </p:blipFill>
        <p:spPr>
          <a:xfrm>
            <a:off x="5957745" y="-1"/>
            <a:ext cx="1124651" cy="1896726"/>
          </a:xfrm>
          <a:prstGeom prst="rect">
            <a:avLst/>
          </a:prstGeom>
          <a:noFill/>
          <a:ln>
            <a:noFill/>
          </a:ln>
        </p:spPr>
      </p:pic>
      <p:sp>
        <p:nvSpPr>
          <p:cNvPr id="235" name="Google Shape;235;p22"/>
          <p:cNvSpPr>
            <a:spLocks noGrp="1"/>
          </p:cNvSpPr>
          <p:nvPr>
            <p:ph type="pic" idx="6"/>
          </p:nvPr>
        </p:nvSpPr>
        <p:spPr>
          <a:xfrm>
            <a:off x="6041273"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2. Purple - Greenhouse">
  <p:cSld name="Greenhouse">
    <p:spTree>
      <p:nvGrpSpPr>
        <p:cNvPr id="1" name="Shape 236"/>
        <p:cNvGrpSpPr/>
        <p:nvPr/>
      </p:nvGrpSpPr>
      <p:grpSpPr>
        <a:xfrm>
          <a:off x="0" y="0"/>
          <a:ext cx="0" cy="0"/>
          <a:chOff x="0" y="0"/>
          <a:chExt cx="0" cy="0"/>
        </a:xfrm>
      </p:grpSpPr>
      <p:pic>
        <p:nvPicPr>
          <p:cNvPr id="237" name="Google Shape;237;p23"/>
          <p:cNvPicPr preferRelativeResize="0"/>
          <p:nvPr/>
        </p:nvPicPr>
        <p:blipFill rotWithShape="1">
          <a:blip r:embed="rId2">
            <a:alphaModFix/>
          </a:blip>
          <a:srcRect/>
          <a:stretch/>
        </p:blipFill>
        <p:spPr>
          <a:xfrm>
            <a:off x="972850" y="1203325"/>
            <a:ext cx="7198294" cy="3205173"/>
          </a:xfrm>
          <a:prstGeom prst="rect">
            <a:avLst/>
          </a:prstGeom>
          <a:noFill/>
          <a:ln>
            <a:noFill/>
          </a:ln>
        </p:spPr>
      </p:pic>
      <p:sp>
        <p:nvSpPr>
          <p:cNvPr id="238" name="Google Shape;238;p23"/>
          <p:cNvSpPr txBox="1"/>
          <p:nvPr/>
        </p:nvSpPr>
        <p:spPr>
          <a:xfrm>
            <a:off x="755650" y="654650"/>
            <a:ext cx="5181000" cy="480000"/>
          </a:xfrm>
          <a:prstGeom prst="rect">
            <a:avLst/>
          </a:prstGeom>
          <a:noFill/>
          <a:ln>
            <a:noFill/>
          </a:ln>
        </p:spPr>
        <p:txBody>
          <a:bodyPr spcFirstLastPara="1" wrap="square" lIns="0" tIns="0" rIns="0" bIns="0" anchor="b" anchorCtr="0">
            <a:noAutofit/>
          </a:bodyPr>
          <a:lstStyle/>
          <a:p>
            <a:pPr marL="0" marR="0" lvl="0" indent="0" algn="l" rtl="0">
              <a:lnSpc>
                <a:spcPct val="90000"/>
              </a:lnSpc>
              <a:spcBef>
                <a:spcPts val="0"/>
              </a:spcBef>
              <a:spcAft>
                <a:spcPts val="0"/>
              </a:spcAft>
              <a:buClr>
                <a:srgbClr val="414042"/>
              </a:buClr>
              <a:buSzPts val="2800"/>
              <a:buFont typeface="Arial"/>
              <a:buNone/>
            </a:pPr>
            <a:r>
              <a:rPr lang="en-US" sz="2800" b="1">
                <a:solidFill>
                  <a:srgbClr val="414042"/>
                </a:solidFill>
              </a:rPr>
              <a:t>The Hyperledger Greenhouse</a:t>
            </a:r>
            <a:endParaRPr sz="2800" b="1">
              <a:solidFill>
                <a:srgbClr val="414042"/>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Questions Slide">
  <p:cSld name="Questions Slide">
    <p:spTree>
      <p:nvGrpSpPr>
        <p:cNvPr id="1" name="Shape 239"/>
        <p:cNvGrpSpPr/>
        <p:nvPr/>
      </p:nvGrpSpPr>
      <p:grpSpPr>
        <a:xfrm>
          <a:off x="0" y="0"/>
          <a:ext cx="0" cy="0"/>
          <a:chOff x="0" y="0"/>
          <a:chExt cx="0" cy="0"/>
        </a:xfrm>
      </p:grpSpPr>
      <p:sp>
        <p:nvSpPr>
          <p:cNvPr id="240" name="Google Shape;240;p24"/>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41" name="Google Shape;241;p24"/>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42" name="Google Shape;242;p24"/>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243" name="Google Shape;243;p24"/>
          <p:cNvPicPr preferRelativeResize="0"/>
          <p:nvPr/>
        </p:nvPicPr>
        <p:blipFill rotWithShape="1">
          <a:blip r:embed="rId2">
            <a:alphaModFix/>
          </a:blip>
          <a:srcRect/>
          <a:stretch/>
        </p:blipFill>
        <p:spPr>
          <a:xfrm>
            <a:off x="0" y="0"/>
            <a:ext cx="9144002" cy="5143501"/>
          </a:xfrm>
          <a:prstGeom prst="rect">
            <a:avLst/>
          </a:prstGeom>
          <a:noFill/>
          <a:ln>
            <a:noFill/>
          </a:ln>
        </p:spPr>
      </p:pic>
      <p:sp>
        <p:nvSpPr>
          <p:cNvPr id="244" name="Google Shape;244;p24"/>
          <p:cNvSpPr txBox="1">
            <a:spLocks noGrp="1"/>
          </p:cNvSpPr>
          <p:nvPr>
            <p:ph type="body" idx="1"/>
          </p:nvPr>
        </p:nvSpPr>
        <p:spPr>
          <a:xfrm>
            <a:off x="755650" y="1899176"/>
            <a:ext cx="7632600" cy="6255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chemeClr val="lt1"/>
              </a:buClr>
              <a:buSzPts val="4800"/>
              <a:buFont typeface="Arial"/>
              <a:buNone/>
              <a:defRPr sz="4800" b="1" i="0" u="none" strike="noStrike" cap="none">
                <a:solidFill>
                  <a:schemeClr val="lt1"/>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45" name="Google Shape;245;p24"/>
          <p:cNvSpPr txBox="1">
            <a:spLocks noGrp="1"/>
          </p:cNvSpPr>
          <p:nvPr>
            <p:ph type="body" idx="2"/>
          </p:nvPr>
        </p:nvSpPr>
        <p:spPr>
          <a:xfrm>
            <a:off x="755650" y="2650515"/>
            <a:ext cx="7632600" cy="9840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asic Content Slide" type="obj">
  <p:cSld name="OBJECT">
    <p:spTree>
      <p:nvGrpSpPr>
        <p:cNvPr id="1" name="Shape 246"/>
        <p:cNvGrpSpPr/>
        <p:nvPr/>
      </p:nvGrpSpPr>
      <p:grpSpPr>
        <a:xfrm>
          <a:off x="0" y="0"/>
          <a:ext cx="0" cy="0"/>
          <a:chOff x="0" y="0"/>
          <a:chExt cx="0" cy="0"/>
        </a:xfrm>
      </p:grpSpPr>
      <p:sp>
        <p:nvSpPr>
          <p:cNvPr id="247" name="Google Shape;247;p25"/>
          <p:cNvSpPr txBox="1">
            <a:spLocks noGrp="1"/>
          </p:cNvSpPr>
          <p:nvPr>
            <p:ph type="title"/>
          </p:nvPr>
        </p:nvSpPr>
        <p:spPr>
          <a:xfrm>
            <a:off x="755650" y="712802"/>
            <a:ext cx="78867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248" name="Google Shape;248;p25"/>
          <p:cNvSpPr txBox="1">
            <a:spLocks noGrp="1"/>
          </p:cNvSpPr>
          <p:nvPr>
            <p:ph type="body" idx="1"/>
          </p:nvPr>
        </p:nvSpPr>
        <p:spPr>
          <a:xfrm>
            <a:off x="755650" y="1203325"/>
            <a:ext cx="7809000" cy="3205200"/>
          </a:xfrm>
          <a:prstGeom prst="rect">
            <a:avLst/>
          </a:prstGeom>
          <a:noFill/>
          <a:ln>
            <a:noFill/>
          </a:ln>
        </p:spPr>
        <p:txBody>
          <a:bodyPr spcFirstLastPara="1" wrap="square" lIns="0" tIns="0" rIns="0" bIns="0" anchor="ctr" anchorCtr="0">
            <a:noAutofit/>
          </a:bodyPr>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49" name="Google Shape;249;p25"/>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50" name="Google Shape;250;p25"/>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51" name="Google Shape;251;p25"/>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2-Column Content Slide" type="twoObj">
  <p:cSld name="TWO_OBJECTS">
    <p:spTree>
      <p:nvGrpSpPr>
        <p:cNvPr id="1" name="Shape 252"/>
        <p:cNvGrpSpPr/>
        <p:nvPr/>
      </p:nvGrpSpPr>
      <p:grpSpPr>
        <a:xfrm>
          <a:off x="0" y="0"/>
          <a:ext cx="0" cy="0"/>
          <a:chOff x="0" y="0"/>
          <a:chExt cx="0" cy="0"/>
        </a:xfrm>
      </p:grpSpPr>
      <p:sp>
        <p:nvSpPr>
          <p:cNvPr id="253" name="Google Shape;253;p26"/>
          <p:cNvSpPr txBox="1">
            <a:spLocks noGrp="1"/>
          </p:cNvSpPr>
          <p:nvPr>
            <p:ph type="title"/>
          </p:nvPr>
        </p:nvSpPr>
        <p:spPr>
          <a:xfrm>
            <a:off x="755650" y="712788"/>
            <a:ext cx="78867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254" name="Google Shape;254;p26"/>
          <p:cNvSpPr txBox="1">
            <a:spLocks noGrp="1"/>
          </p:cNvSpPr>
          <p:nvPr>
            <p:ph type="body" idx="1"/>
          </p:nvPr>
        </p:nvSpPr>
        <p:spPr>
          <a:xfrm>
            <a:off x="755651" y="1203325"/>
            <a:ext cx="3587700" cy="3220500"/>
          </a:xfrm>
          <a:prstGeom prst="rect">
            <a:avLst/>
          </a:prstGeom>
          <a:noFill/>
          <a:ln>
            <a:noFill/>
          </a:ln>
        </p:spPr>
        <p:txBody>
          <a:bodyPr spcFirstLastPara="1" wrap="square" lIns="0" tIns="0" rIns="0" bIns="0" anchor="ctr" anchorCtr="0">
            <a:noAutofit/>
          </a:bodyPr>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55" name="Google Shape;255;p26"/>
          <p:cNvSpPr txBox="1">
            <a:spLocks noGrp="1"/>
          </p:cNvSpPr>
          <p:nvPr>
            <p:ph type="body" idx="2"/>
          </p:nvPr>
        </p:nvSpPr>
        <p:spPr>
          <a:xfrm>
            <a:off x="4740964" y="1203325"/>
            <a:ext cx="3647400" cy="3220500"/>
          </a:xfrm>
          <a:prstGeom prst="rect">
            <a:avLst/>
          </a:prstGeom>
          <a:noFill/>
          <a:ln>
            <a:noFill/>
          </a:ln>
        </p:spPr>
        <p:txBody>
          <a:bodyPr spcFirstLastPara="1" wrap="square" lIns="0" tIns="0" rIns="0" bIns="0" anchor="ctr" anchorCtr="0">
            <a:noAutofit/>
          </a:bodyPr>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56" name="Google Shape;256;p26"/>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57" name="Google Shape;257;p26"/>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58" name="Google Shape;258;p26"/>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2-Column Content w/Subheads">
  <p:cSld name="2-Column Content w/Subheads">
    <p:spTree>
      <p:nvGrpSpPr>
        <p:cNvPr id="1" name="Shape 259"/>
        <p:cNvGrpSpPr/>
        <p:nvPr/>
      </p:nvGrpSpPr>
      <p:grpSpPr>
        <a:xfrm>
          <a:off x="0" y="0"/>
          <a:ext cx="0" cy="0"/>
          <a:chOff x="0" y="0"/>
          <a:chExt cx="0" cy="0"/>
        </a:xfrm>
      </p:grpSpPr>
      <p:sp>
        <p:nvSpPr>
          <p:cNvPr id="260" name="Google Shape;260;p27"/>
          <p:cNvSpPr txBox="1">
            <a:spLocks noGrp="1"/>
          </p:cNvSpPr>
          <p:nvPr>
            <p:ph type="body" idx="1"/>
          </p:nvPr>
        </p:nvSpPr>
        <p:spPr>
          <a:xfrm>
            <a:off x="755650" y="1203325"/>
            <a:ext cx="3615300" cy="619200"/>
          </a:xfrm>
          <a:prstGeom prst="rect">
            <a:avLst/>
          </a:prstGeom>
          <a:noFill/>
          <a:ln>
            <a:noFill/>
          </a:ln>
        </p:spPr>
        <p:txBody>
          <a:bodyPr spcFirstLastPara="1" wrap="square" lIns="0" tIns="0" rIns="0" bIns="0" anchor="b" anchorCtr="0">
            <a:noAutofit/>
          </a:bodyPr>
          <a:lstStyle>
            <a:lvl1pPr marL="457200" marR="0" lvl="0" indent="-228600" algn="l" rtl="0">
              <a:lnSpc>
                <a:spcPct val="90000"/>
              </a:lnSpc>
              <a:spcBef>
                <a:spcPts val="1000"/>
              </a:spcBef>
              <a:spcAft>
                <a:spcPts val="0"/>
              </a:spcAft>
              <a:buClr>
                <a:srgbClr val="414042"/>
              </a:buClr>
              <a:buSzPts val="1800"/>
              <a:buFont typeface="Arial"/>
              <a:buNone/>
              <a:defRPr sz="1800" b="1" i="0" u="none" strike="noStrike" cap="none">
                <a:solidFill>
                  <a:srgbClr val="414042"/>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2000"/>
              <a:buFont typeface="Arial"/>
              <a:buNone/>
              <a:defRPr sz="2000" b="1"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1"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600"/>
              <a:buFont typeface="Arial"/>
              <a:buNone/>
              <a:defRPr sz="1600" b="1"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600"/>
              <a:buFont typeface="Arial"/>
              <a:buNone/>
              <a:defRPr sz="1600" b="1" i="0" u="none" strike="noStrike" cap="none">
                <a:solidFill>
                  <a:srgbClr val="414042"/>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261" name="Google Shape;261;p27"/>
          <p:cNvSpPr txBox="1">
            <a:spLocks noGrp="1"/>
          </p:cNvSpPr>
          <p:nvPr>
            <p:ph type="body" idx="2"/>
          </p:nvPr>
        </p:nvSpPr>
        <p:spPr>
          <a:xfrm>
            <a:off x="755650" y="1822449"/>
            <a:ext cx="3615300" cy="2601300"/>
          </a:xfrm>
          <a:prstGeom prst="rect">
            <a:avLst/>
          </a:prstGeom>
          <a:noFill/>
          <a:ln>
            <a:noFill/>
          </a:ln>
        </p:spPr>
        <p:txBody>
          <a:bodyPr spcFirstLastPara="1" wrap="square" lIns="0" tIns="0" rIns="0" bIns="0" anchor="t" anchorCtr="0">
            <a:noAutofit/>
          </a:bodyPr>
          <a:lstStyle>
            <a:lvl1pPr marL="457200" marR="0" lvl="0" indent="-317500" algn="l" rtl="0">
              <a:lnSpc>
                <a:spcPct val="90000"/>
              </a:lnSpc>
              <a:spcBef>
                <a:spcPts val="10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1pPr>
            <a:lvl2pPr marL="914400" marR="0" lvl="1"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2pPr>
            <a:lvl3pPr marL="1371600" marR="0" lvl="2"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3pPr>
            <a:lvl4pPr marL="1828800" marR="0" lvl="3"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4pPr>
            <a:lvl5pPr marL="2286000" marR="0" lvl="4"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2" name="Google Shape;262;p27"/>
          <p:cNvSpPr txBox="1">
            <a:spLocks noGrp="1"/>
          </p:cNvSpPr>
          <p:nvPr>
            <p:ph type="body" idx="3"/>
          </p:nvPr>
        </p:nvSpPr>
        <p:spPr>
          <a:xfrm>
            <a:off x="4755180" y="1203325"/>
            <a:ext cx="3633300" cy="619200"/>
          </a:xfrm>
          <a:prstGeom prst="rect">
            <a:avLst/>
          </a:prstGeom>
          <a:noFill/>
          <a:ln>
            <a:noFill/>
          </a:ln>
        </p:spPr>
        <p:txBody>
          <a:bodyPr spcFirstLastPara="1" wrap="square" lIns="0" tIns="0" rIns="0" bIns="0" anchor="b" anchorCtr="0">
            <a:noAutofit/>
          </a:bodyPr>
          <a:lstStyle>
            <a:lvl1pPr marL="457200" marR="0" lvl="0" indent="-228600" algn="l" rtl="0">
              <a:lnSpc>
                <a:spcPct val="90000"/>
              </a:lnSpc>
              <a:spcBef>
                <a:spcPts val="1000"/>
              </a:spcBef>
              <a:spcAft>
                <a:spcPts val="0"/>
              </a:spcAft>
              <a:buClr>
                <a:srgbClr val="414042"/>
              </a:buClr>
              <a:buSzPts val="1800"/>
              <a:buFont typeface="Arial"/>
              <a:buNone/>
              <a:defRPr sz="1800" b="1" i="0" u="none" strike="noStrike" cap="none">
                <a:solidFill>
                  <a:srgbClr val="414042"/>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2000"/>
              <a:buFont typeface="Arial"/>
              <a:buNone/>
              <a:defRPr sz="2000" b="1"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1"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600"/>
              <a:buFont typeface="Arial"/>
              <a:buNone/>
              <a:defRPr sz="1600" b="1"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600"/>
              <a:buFont typeface="Arial"/>
              <a:buNone/>
              <a:defRPr sz="1600" b="1" i="0" u="none" strike="noStrike" cap="none">
                <a:solidFill>
                  <a:srgbClr val="414042"/>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263" name="Google Shape;263;p27"/>
          <p:cNvSpPr txBox="1">
            <a:spLocks noGrp="1"/>
          </p:cNvSpPr>
          <p:nvPr>
            <p:ph type="body" idx="4"/>
          </p:nvPr>
        </p:nvSpPr>
        <p:spPr>
          <a:xfrm>
            <a:off x="4755180" y="1822449"/>
            <a:ext cx="3633300" cy="2601300"/>
          </a:xfrm>
          <a:prstGeom prst="rect">
            <a:avLst/>
          </a:prstGeom>
          <a:noFill/>
          <a:ln>
            <a:noFill/>
          </a:ln>
        </p:spPr>
        <p:txBody>
          <a:bodyPr spcFirstLastPara="1" wrap="square" lIns="0" tIns="0" rIns="0" bIns="0" anchor="t" anchorCtr="0">
            <a:noAutofit/>
          </a:bodyPr>
          <a:lstStyle>
            <a:lvl1pPr marL="457200" marR="0" lvl="0" indent="-317500" algn="l" rtl="0">
              <a:lnSpc>
                <a:spcPct val="90000"/>
              </a:lnSpc>
              <a:spcBef>
                <a:spcPts val="10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1pPr>
            <a:lvl2pPr marL="914400" marR="0" lvl="1"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2pPr>
            <a:lvl3pPr marL="1371600" marR="0" lvl="2"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3pPr>
            <a:lvl4pPr marL="1828800" marR="0" lvl="3"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4pPr>
            <a:lvl5pPr marL="2286000" marR="0" lvl="4"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4" name="Google Shape;264;p27"/>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65" name="Google Shape;265;p27"/>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66" name="Google Shape;266;p27"/>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267" name="Google Shape;267;p27"/>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Header Only Slide" type="titleOnly">
  <p:cSld name="TITLE_ONLY">
    <p:spTree>
      <p:nvGrpSpPr>
        <p:cNvPr id="1" name="Shape 268"/>
        <p:cNvGrpSpPr/>
        <p:nvPr/>
      </p:nvGrpSpPr>
      <p:grpSpPr>
        <a:xfrm>
          <a:off x="0" y="0"/>
          <a:ext cx="0" cy="0"/>
          <a:chOff x="0" y="0"/>
          <a:chExt cx="0" cy="0"/>
        </a:xfrm>
      </p:grpSpPr>
      <p:sp>
        <p:nvSpPr>
          <p:cNvPr id="269" name="Google Shape;269;p28"/>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270" name="Google Shape;270;p28"/>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71" name="Google Shape;271;p28"/>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72" name="Google Shape;272;p28"/>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77"/>
        <p:cNvGrpSpPr/>
        <p:nvPr/>
      </p:nvGrpSpPr>
      <p:grpSpPr>
        <a:xfrm>
          <a:off x="0" y="0"/>
          <a:ext cx="0" cy="0"/>
          <a:chOff x="0" y="0"/>
          <a:chExt cx="0" cy="0"/>
        </a:xfrm>
      </p:grpSpPr>
      <p:sp>
        <p:nvSpPr>
          <p:cNvPr id="278" name="Google Shape;278;p30"/>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279" name="Google Shape;279;p30"/>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80" name="Google Shape;280;p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81"/>
        <p:cNvGrpSpPr/>
        <p:nvPr/>
      </p:nvGrpSpPr>
      <p:grpSpPr>
        <a:xfrm>
          <a:off x="0" y="0"/>
          <a:ext cx="0" cy="0"/>
          <a:chOff x="0" y="0"/>
          <a:chExt cx="0" cy="0"/>
        </a:xfrm>
      </p:grpSpPr>
      <p:sp>
        <p:nvSpPr>
          <p:cNvPr id="282" name="Google Shape;282;p31"/>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83" name="Google Shape;283;p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ropdown Logo">
  <p:cSld name="Dropdown Logo">
    <p:spTree>
      <p:nvGrpSpPr>
        <p:cNvPr id="1" name="Shape 22"/>
        <p:cNvGrpSpPr/>
        <p:nvPr/>
      </p:nvGrpSpPr>
      <p:grpSpPr>
        <a:xfrm>
          <a:off x="0" y="0"/>
          <a:ext cx="0" cy="0"/>
          <a:chOff x="0" y="0"/>
          <a:chExt cx="0" cy="0"/>
        </a:xfrm>
      </p:grpSpPr>
      <p:sp>
        <p:nvSpPr>
          <p:cNvPr id="23" name="Google Shape;23;p4"/>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4" name="Google Shape;24;p4"/>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5" name="Google Shape;25;p4"/>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26" name="Google Shape;26;p4"/>
          <p:cNvSpPr txBox="1">
            <a:spLocks noGrp="1"/>
          </p:cNvSpPr>
          <p:nvPr>
            <p:ph type="body" idx="1"/>
          </p:nvPr>
        </p:nvSpPr>
        <p:spPr>
          <a:xfrm>
            <a:off x="1650010" y="4244828"/>
            <a:ext cx="5844000" cy="1638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200"/>
              <a:buFont typeface="Arial"/>
              <a:buNone/>
              <a:defRPr sz="12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7" name="Google Shape;27;p4"/>
          <p:cNvSpPr txBox="1">
            <a:spLocks noGrp="1"/>
          </p:cNvSpPr>
          <p:nvPr>
            <p:ph type="body" idx="2"/>
          </p:nvPr>
        </p:nvSpPr>
        <p:spPr>
          <a:xfrm>
            <a:off x="1650010" y="2041525"/>
            <a:ext cx="5845200" cy="20271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400"/>
              <a:buFont typeface="Arial"/>
              <a:buNone/>
              <a:defRPr sz="24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8" name="Google Shape;28;p4"/>
          <p:cNvSpPr>
            <a:spLocks noGrp="1"/>
          </p:cNvSpPr>
          <p:nvPr>
            <p:ph type="pic" idx="3"/>
          </p:nvPr>
        </p:nvSpPr>
        <p:spPr>
          <a:xfrm>
            <a:off x="4010025" y="0"/>
            <a:ext cx="1124100" cy="18606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84"/>
        <p:cNvGrpSpPr/>
        <p:nvPr/>
      </p:nvGrpSpPr>
      <p:grpSpPr>
        <a:xfrm>
          <a:off x="0" y="0"/>
          <a:ext cx="0" cy="0"/>
          <a:chOff x="0" y="0"/>
          <a:chExt cx="0" cy="0"/>
        </a:xfrm>
      </p:grpSpPr>
      <p:sp>
        <p:nvSpPr>
          <p:cNvPr id="285" name="Google Shape;285;p3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86" name="Google Shape;286;p3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287" name="Google Shape;287;p3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8"/>
        <p:cNvGrpSpPr/>
        <p:nvPr/>
      </p:nvGrpSpPr>
      <p:grpSpPr>
        <a:xfrm>
          <a:off x="0" y="0"/>
          <a:ext cx="0" cy="0"/>
          <a:chOff x="0" y="0"/>
          <a:chExt cx="0" cy="0"/>
        </a:xfrm>
      </p:grpSpPr>
      <p:sp>
        <p:nvSpPr>
          <p:cNvPr id="289" name="Google Shape;289;p3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90" name="Google Shape;290;p33"/>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91" name="Google Shape;291;p33"/>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92" name="Google Shape;292;p3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93"/>
        <p:cNvGrpSpPr/>
        <p:nvPr/>
      </p:nvGrpSpPr>
      <p:grpSpPr>
        <a:xfrm>
          <a:off x="0" y="0"/>
          <a:ext cx="0" cy="0"/>
          <a:chOff x="0" y="0"/>
          <a:chExt cx="0" cy="0"/>
        </a:xfrm>
      </p:grpSpPr>
      <p:sp>
        <p:nvSpPr>
          <p:cNvPr id="294" name="Google Shape;294;p3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95" name="Google Shape;295;p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96"/>
        <p:cNvGrpSpPr/>
        <p:nvPr/>
      </p:nvGrpSpPr>
      <p:grpSpPr>
        <a:xfrm>
          <a:off x="0" y="0"/>
          <a:ext cx="0" cy="0"/>
          <a:chOff x="0" y="0"/>
          <a:chExt cx="0" cy="0"/>
        </a:xfrm>
      </p:grpSpPr>
      <p:sp>
        <p:nvSpPr>
          <p:cNvPr id="297" name="Google Shape;297;p35"/>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298" name="Google Shape;298;p35"/>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99" name="Google Shape;299;p3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00"/>
        <p:cNvGrpSpPr/>
        <p:nvPr/>
      </p:nvGrpSpPr>
      <p:grpSpPr>
        <a:xfrm>
          <a:off x="0" y="0"/>
          <a:ext cx="0" cy="0"/>
          <a:chOff x="0" y="0"/>
          <a:chExt cx="0" cy="0"/>
        </a:xfrm>
      </p:grpSpPr>
      <p:sp>
        <p:nvSpPr>
          <p:cNvPr id="301" name="Google Shape;301;p36"/>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02" name="Google Shape;302;p3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03"/>
        <p:cNvGrpSpPr/>
        <p:nvPr/>
      </p:nvGrpSpPr>
      <p:grpSpPr>
        <a:xfrm>
          <a:off x="0" y="0"/>
          <a:ext cx="0" cy="0"/>
          <a:chOff x="0" y="0"/>
          <a:chExt cx="0" cy="0"/>
        </a:xfrm>
      </p:grpSpPr>
      <p:sp>
        <p:nvSpPr>
          <p:cNvPr id="304" name="Google Shape;304;p37"/>
          <p:cNvSpPr/>
          <p:nvPr/>
        </p:nvSpPr>
        <p:spPr>
          <a:xfrm>
            <a:off x="4572000" y="2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37"/>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06" name="Google Shape;306;p37"/>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07" name="Google Shape;307;p37"/>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lvl1pPr marL="457200" lvl="0" indent="-342900" rtl="0">
              <a:spcBef>
                <a:spcPts val="0"/>
              </a:spcBef>
              <a:spcAft>
                <a:spcPts val="0"/>
              </a:spcAft>
              <a:buClr>
                <a:schemeClr val="dk1"/>
              </a:buClr>
              <a:buSzPts val="1800"/>
              <a:buChar char="●"/>
              <a:defRPr>
                <a:solidFill>
                  <a:schemeClr val="dk1"/>
                </a:solidFill>
              </a:defRPr>
            </a:lvl1pPr>
            <a:lvl2pPr marL="914400" lvl="1" indent="-317500" rtl="0">
              <a:spcBef>
                <a:spcPts val="1600"/>
              </a:spcBef>
              <a:spcAft>
                <a:spcPts val="0"/>
              </a:spcAft>
              <a:buClr>
                <a:schemeClr val="dk1"/>
              </a:buClr>
              <a:buSzPts val="1400"/>
              <a:buChar char="○"/>
              <a:defRPr>
                <a:solidFill>
                  <a:schemeClr val="dk1"/>
                </a:solidFill>
              </a:defRPr>
            </a:lvl2pPr>
            <a:lvl3pPr marL="1371600" lvl="2" indent="-317500" rtl="0">
              <a:spcBef>
                <a:spcPts val="1600"/>
              </a:spcBef>
              <a:spcAft>
                <a:spcPts val="0"/>
              </a:spcAft>
              <a:buClr>
                <a:schemeClr val="dk1"/>
              </a:buClr>
              <a:buSzPts val="1400"/>
              <a:buChar char="■"/>
              <a:defRPr>
                <a:solidFill>
                  <a:schemeClr val="dk1"/>
                </a:solidFill>
              </a:defRPr>
            </a:lvl3pPr>
            <a:lvl4pPr marL="1828800" lvl="3" indent="-317500" rtl="0">
              <a:spcBef>
                <a:spcPts val="1600"/>
              </a:spcBef>
              <a:spcAft>
                <a:spcPts val="0"/>
              </a:spcAft>
              <a:buClr>
                <a:schemeClr val="dk1"/>
              </a:buClr>
              <a:buSzPts val="1400"/>
              <a:buChar char="●"/>
              <a:defRPr>
                <a:solidFill>
                  <a:schemeClr val="dk1"/>
                </a:solidFill>
              </a:defRPr>
            </a:lvl4pPr>
            <a:lvl5pPr marL="2286000" lvl="4" indent="-317500" rtl="0">
              <a:spcBef>
                <a:spcPts val="1600"/>
              </a:spcBef>
              <a:spcAft>
                <a:spcPts val="0"/>
              </a:spcAft>
              <a:buClr>
                <a:schemeClr val="dk1"/>
              </a:buClr>
              <a:buSzPts val="1400"/>
              <a:buChar char="○"/>
              <a:defRPr>
                <a:solidFill>
                  <a:schemeClr val="dk1"/>
                </a:solidFill>
              </a:defRPr>
            </a:lvl5pPr>
            <a:lvl6pPr marL="2743200" lvl="5" indent="-317500" rtl="0">
              <a:spcBef>
                <a:spcPts val="1600"/>
              </a:spcBef>
              <a:spcAft>
                <a:spcPts val="0"/>
              </a:spcAft>
              <a:buClr>
                <a:schemeClr val="dk1"/>
              </a:buClr>
              <a:buSzPts val="1400"/>
              <a:buChar char="■"/>
              <a:defRPr>
                <a:solidFill>
                  <a:schemeClr val="dk1"/>
                </a:solidFill>
              </a:defRPr>
            </a:lvl6pPr>
            <a:lvl7pPr marL="3200400" lvl="6" indent="-317500" rtl="0">
              <a:spcBef>
                <a:spcPts val="1600"/>
              </a:spcBef>
              <a:spcAft>
                <a:spcPts val="0"/>
              </a:spcAft>
              <a:buClr>
                <a:schemeClr val="dk1"/>
              </a:buClr>
              <a:buSzPts val="1400"/>
              <a:buChar char="●"/>
              <a:defRPr>
                <a:solidFill>
                  <a:schemeClr val="dk1"/>
                </a:solidFill>
              </a:defRPr>
            </a:lvl7pPr>
            <a:lvl8pPr marL="3657600" lvl="7" indent="-317500" rtl="0">
              <a:spcBef>
                <a:spcPts val="1600"/>
              </a:spcBef>
              <a:spcAft>
                <a:spcPts val="0"/>
              </a:spcAft>
              <a:buClr>
                <a:schemeClr val="dk1"/>
              </a:buClr>
              <a:buSzPts val="1400"/>
              <a:buChar char="○"/>
              <a:defRPr>
                <a:solidFill>
                  <a:schemeClr val="dk1"/>
                </a:solidFill>
              </a:defRPr>
            </a:lvl8pPr>
            <a:lvl9pPr marL="4114800" lvl="8" indent="-317500" rtl="0">
              <a:spcBef>
                <a:spcPts val="1600"/>
              </a:spcBef>
              <a:spcAft>
                <a:spcPts val="1600"/>
              </a:spcAft>
              <a:buClr>
                <a:schemeClr val="dk1"/>
              </a:buClr>
              <a:buSzPts val="1400"/>
              <a:buChar char="■"/>
              <a:defRPr>
                <a:solidFill>
                  <a:schemeClr val="dk1"/>
                </a:solidFill>
              </a:defRPr>
            </a:lvl9pPr>
          </a:lstStyle>
          <a:p>
            <a:endParaRPr/>
          </a:p>
        </p:txBody>
      </p:sp>
      <p:sp>
        <p:nvSpPr>
          <p:cNvPr id="308" name="Google Shape;308;p3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09"/>
        <p:cNvGrpSpPr/>
        <p:nvPr/>
      </p:nvGrpSpPr>
      <p:grpSpPr>
        <a:xfrm>
          <a:off x="0" y="0"/>
          <a:ext cx="0" cy="0"/>
          <a:chOff x="0" y="0"/>
          <a:chExt cx="0" cy="0"/>
        </a:xfrm>
      </p:grpSpPr>
      <p:sp>
        <p:nvSpPr>
          <p:cNvPr id="310" name="Google Shape;310;p38"/>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rtl="0">
              <a:lnSpc>
                <a:spcPct val="100000"/>
              </a:lnSpc>
              <a:spcBef>
                <a:spcPts val="0"/>
              </a:spcBef>
              <a:spcAft>
                <a:spcPts val="0"/>
              </a:spcAft>
              <a:buSzPts val="1800"/>
              <a:buNone/>
              <a:defRPr/>
            </a:lvl1pPr>
          </a:lstStyle>
          <a:p>
            <a:endParaRPr/>
          </a:p>
        </p:txBody>
      </p:sp>
      <p:sp>
        <p:nvSpPr>
          <p:cNvPr id="311" name="Google Shape;311;p3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12"/>
        <p:cNvGrpSpPr/>
        <p:nvPr/>
      </p:nvGrpSpPr>
      <p:grpSpPr>
        <a:xfrm>
          <a:off x="0" y="0"/>
          <a:ext cx="0" cy="0"/>
          <a:chOff x="0" y="0"/>
          <a:chExt cx="0" cy="0"/>
        </a:xfrm>
      </p:grpSpPr>
      <p:sp>
        <p:nvSpPr>
          <p:cNvPr id="313" name="Google Shape;313;p39"/>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314" name="Google Shape;314;p39"/>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315" name="Google Shape;315;p3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16"/>
        <p:cNvGrpSpPr/>
        <p:nvPr/>
      </p:nvGrpSpPr>
      <p:grpSpPr>
        <a:xfrm>
          <a:off x="0" y="0"/>
          <a:ext cx="0" cy="0"/>
          <a:chOff x="0" y="0"/>
          <a:chExt cx="0" cy="0"/>
        </a:xfrm>
      </p:grpSpPr>
      <p:sp>
        <p:nvSpPr>
          <p:cNvPr id="317" name="Google Shape;317;p4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Photo Background">
  <p:cSld name="CUSTOM">
    <p:spTree>
      <p:nvGrpSpPr>
        <p:cNvPr id="1" name="Shape 318"/>
        <p:cNvGrpSpPr/>
        <p:nvPr/>
      </p:nvGrpSpPr>
      <p:grpSpPr>
        <a:xfrm>
          <a:off x="0" y="0"/>
          <a:ext cx="0" cy="0"/>
          <a:chOff x="0" y="0"/>
          <a:chExt cx="0" cy="0"/>
        </a:xfrm>
      </p:grpSpPr>
      <p:pic>
        <p:nvPicPr>
          <p:cNvPr id="319" name="Google Shape;319;p41"/>
          <p:cNvPicPr preferRelativeResize="0"/>
          <p:nvPr/>
        </p:nvPicPr>
        <p:blipFill>
          <a:blip r:embed="rId2">
            <a:alphaModFix/>
          </a:blip>
          <a:stretch>
            <a:fillRect/>
          </a:stretch>
        </p:blipFill>
        <p:spPr>
          <a:xfrm>
            <a:off x="0" y="0"/>
            <a:ext cx="9144000" cy="51435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Dropdown Logo">
  <p:cSld name="1_Dropdown Logo">
    <p:spTree>
      <p:nvGrpSpPr>
        <p:cNvPr id="1" name="Shape 29"/>
        <p:cNvGrpSpPr/>
        <p:nvPr/>
      </p:nvGrpSpPr>
      <p:grpSpPr>
        <a:xfrm>
          <a:off x="0" y="0"/>
          <a:ext cx="0" cy="0"/>
          <a:chOff x="0" y="0"/>
          <a:chExt cx="0" cy="0"/>
        </a:xfrm>
      </p:grpSpPr>
      <p:sp>
        <p:nvSpPr>
          <p:cNvPr id="30" name="Google Shape;30;p5"/>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31" name="Google Shape;31;p5"/>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32" name="Google Shape;32;p5"/>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5"/>
          <p:cNvSpPr txBox="1">
            <a:spLocks noGrp="1"/>
          </p:cNvSpPr>
          <p:nvPr>
            <p:ph type="body" idx="1"/>
          </p:nvPr>
        </p:nvSpPr>
        <p:spPr>
          <a:xfrm>
            <a:off x="1650010" y="4244828"/>
            <a:ext cx="5844000" cy="1638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200"/>
              <a:buFont typeface="Arial"/>
              <a:buNone/>
              <a:defRPr sz="12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34" name="Google Shape;34;p5"/>
          <p:cNvPicPr preferRelativeResize="0"/>
          <p:nvPr/>
        </p:nvPicPr>
        <p:blipFill rotWithShape="1">
          <a:blip r:embed="rId2">
            <a:alphaModFix/>
          </a:blip>
          <a:srcRect t="44351"/>
          <a:stretch/>
        </p:blipFill>
        <p:spPr>
          <a:xfrm>
            <a:off x="4001662" y="0"/>
            <a:ext cx="1140849" cy="965401"/>
          </a:xfrm>
          <a:prstGeom prst="rect">
            <a:avLst/>
          </a:prstGeom>
          <a:noFill/>
          <a:ln>
            <a:noFill/>
          </a:ln>
        </p:spPr>
      </p:pic>
      <p:sp>
        <p:nvSpPr>
          <p:cNvPr id="35" name="Google Shape;35;p5"/>
          <p:cNvSpPr>
            <a:spLocks noGrp="1"/>
          </p:cNvSpPr>
          <p:nvPr>
            <p:ph type="pic" idx="2"/>
          </p:nvPr>
        </p:nvSpPr>
        <p:spPr>
          <a:xfrm>
            <a:off x="2919412" y="1141413"/>
            <a:ext cx="3305100" cy="7191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6" name="Google Shape;36;p5"/>
          <p:cNvSpPr txBox="1">
            <a:spLocks noGrp="1"/>
          </p:cNvSpPr>
          <p:nvPr>
            <p:ph type="body" idx="3"/>
          </p:nvPr>
        </p:nvSpPr>
        <p:spPr>
          <a:xfrm>
            <a:off x="1650010" y="2041525"/>
            <a:ext cx="5845200" cy="20271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400"/>
              <a:buFont typeface="Arial"/>
              <a:buNone/>
              <a:defRPr sz="24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Content Slide - Purple">
  <p:cSld name="TITLE_1">
    <p:spTree>
      <p:nvGrpSpPr>
        <p:cNvPr id="1" name="Shape 320"/>
        <p:cNvGrpSpPr/>
        <p:nvPr/>
      </p:nvGrpSpPr>
      <p:grpSpPr>
        <a:xfrm>
          <a:off x="0" y="0"/>
          <a:ext cx="0" cy="0"/>
          <a:chOff x="0" y="0"/>
          <a:chExt cx="0" cy="0"/>
        </a:xfrm>
      </p:grpSpPr>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Content Slide - Green">
  <p:cSld name="TITLE_1_1">
    <p:spTree>
      <p:nvGrpSpPr>
        <p:cNvPr id="1" name="Shape 321"/>
        <p:cNvGrpSpPr/>
        <p:nvPr/>
      </p:nvGrpSpPr>
      <p:grpSpPr>
        <a:xfrm>
          <a:off x="0" y="0"/>
          <a:ext cx="0" cy="0"/>
          <a:chOff x="0" y="0"/>
          <a:chExt cx="0" cy="0"/>
        </a:xfrm>
      </p:grpSpPr>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4. Blue - Greenhouse">
  <p:cSld name="CUSTOM_18_1">
    <p:spTree>
      <p:nvGrpSpPr>
        <p:cNvPr id="1" name="Shape 322"/>
        <p:cNvGrpSpPr/>
        <p:nvPr/>
      </p:nvGrpSpPr>
      <p:grpSpPr>
        <a:xfrm>
          <a:off x="0" y="0"/>
          <a:ext cx="0" cy="0"/>
          <a:chOff x="0" y="0"/>
          <a:chExt cx="0" cy="0"/>
        </a:xfrm>
      </p:grpSpPr>
      <p:pic>
        <p:nvPicPr>
          <p:cNvPr id="323" name="Google Shape;323;p44"/>
          <p:cNvPicPr preferRelativeResize="0"/>
          <p:nvPr/>
        </p:nvPicPr>
        <p:blipFill rotWithShape="1">
          <a:blip r:embed="rId2">
            <a:alphaModFix/>
          </a:blip>
          <a:srcRect/>
          <a:stretch/>
        </p:blipFill>
        <p:spPr>
          <a:xfrm>
            <a:off x="60450" y="102150"/>
            <a:ext cx="8960650" cy="5041351"/>
          </a:xfrm>
          <a:prstGeom prst="rect">
            <a:avLst/>
          </a:prstGeom>
          <a:noFill/>
          <a:ln>
            <a:noFill/>
          </a:ln>
        </p:spPr>
      </p:pic>
      <p:pic>
        <p:nvPicPr>
          <p:cNvPr id="324" name="Google Shape;324;p44"/>
          <p:cNvPicPr preferRelativeResize="0"/>
          <p:nvPr/>
        </p:nvPicPr>
        <p:blipFill>
          <a:blip r:embed="rId3">
            <a:alphaModFix/>
          </a:blip>
          <a:stretch>
            <a:fillRect/>
          </a:stretch>
        </p:blipFill>
        <p:spPr>
          <a:xfrm>
            <a:off x="4024116" y="759600"/>
            <a:ext cx="1171126" cy="385038"/>
          </a:xfrm>
          <a:prstGeom prst="rect">
            <a:avLst/>
          </a:prstGeom>
          <a:noFill/>
          <a:ln>
            <a:noFill/>
          </a:ln>
        </p:spPr>
      </p:pic>
      <p:pic>
        <p:nvPicPr>
          <p:cNvPr id="325" name="Google Shape;325;p44"/>
          <p:cNvPicPr preferRelativeResize="0"/>
          <p:nvPr/>
        </p:nvPicPr>
        <p:blipFill>
          <a:blip r:embed="rId4">
            <a:alphaModFix/>
          </a:blip>
          <a:stretch>
            <a:fillRect/>
          </a:stretch>
        </p:blipFill>
        <p:spPr>
          <a:xfrm>
            <a:off x="3589966" y="1694105"/>
            <a:ext cx="1901604" cy="377403"/>
          </a:xfrm>
          <a:prstGeom prst="rect">
            <a:avLst/>
          </a:prstGeom>
          <a:noFill/>
          <a:ln>
            <a:noFill/>
          </a:ln>
        </p:spPr>
      </p:pic>
      <p:sp>
        <p:nvSpPr>
          <p:cNvPr id="326" name="Google Shape;326;p44"/>
          <p:cNvSpPr txBox="1"/>
          <p:nvPr/>
        </p:nvSpPr>
        <p:spPr>
          <a:xfrm>
            <a:off x="792037" y="2082645"/>
            <a:ext cx="7497600" cy="23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950" i="1">
                <a:solidFill>
                  <a:srgbClr val="414042"/>
                </a:solidFill>
                <a:latin typeface="Proxima Nova"/>
                <a:ea typeface="Proxima Nova"/>
                <a:cs typeface="Proxima Nova"/>
                <a:sym typeface="Proxima Nova"/>
              </a:rPr>
              <a:t>Community Stewardship and Technical, Legal, Marketing, Organizational Infrastructure</a:t>
            </a:r>
            <a:endParaRPr sz="950" i="1">
              <a:solidFill>
                <a:srgbClr val="414042"/>
              </a:solidFill>
              <a:latin typeface="Proxima Nova"/>
              <a:ea typeface="Proxima Nova"/>
              <a:cs typeface="Proxima Nova"/>
              <a:sym typeface="Proxima Nova"/>
            </a:endParaRPr>
          </a:p>
        </p:txBody>
      </p:sp>
      <p:sp>
        <p:nvSpPr>
          <p:cNvPr id="327" name="Google Shape;327;p44"/>
          <p:cNvSpPr txBox="1"/>
          <p:nvPr/>
        </p:nvSpPr>
        <p:spPr>
          <a:xfrm>
            <a:off x="3883150" y="2378500"/>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Frameworks</a:t>
            </a:r>
            <a:endParaRPr sz="800" b="1">
              <a:solidFill>
                <a:srgbClr val="FFFFFF"/>
              </a:solidFill>
              <a:latin typeface="Proxima Nova"/>
              <a:ea typeface="Proxima Nova"/>
              <a:cs typeface="Proxima Nova"/>
              <a:sym typeface="Proxima Nova"/>
            </a:endParaRPr>
          </a:p>
        </p:txBody>
      </p:sp>
      <p:sp>
        <p:nvSpPr>
          <p:cNvPr id="328" name="Google Shape;328;p44"/>
          <p:cNvSpPr txBox="1"/>
          <p:nvPr/>
        </p:nvSpPr>
        <p:spPr>
          <a:xfrm>
            <a:off x="3883150" y="3392161"/>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Tools</a:t>
            </a:r>
            <a:endParaRPr sz="800" b="1">
              <a:solidFill>
                <a:srgbClr val="FFFFFF"/>
              </a:solidFill>
              <a:latin typeface="Proxima Nova"/>
              <a:ea typeface="Proxima Nova"/>
              <a:cs typeface="Proxima Nova"/>
              <a:sym typeface="Proxima Nova"/>
            </a:endParaRPr>
          </a:p>
        </p:txBody>
      </p:sp>
      <p:pic>
        <p:nvPicPr>
          <p:cNvPr id="329" name="Google Shape;329;p44"/>
          <p:cNvPicPr preferRelativeResize="0"/>
          <p:nvPr/>
        </p:nvPicPr>
        <p:blipFill>
          <a:blip r:embed="rId5">
            <a:alphaModFix/>
          </a:blip>
          <a:stretch>
            <a:fillRect/>
          </a:stretch>
        </p:blipFill>
        <p:spPr>
          <a:xfrm>
            <a:off x="3861513" y="2664458"/>
            <a:ext cx="1147878" cy="338857"/>
          </a:xfrm>
          <a:prstGeom prst="rect">
            <a:avLst/>
          </a:prstGeom>
          <a:noFill/>
          <a:ln>
            <a:noFill/>
          </a:ln>
        </p:spPr>
      </p:pic>
      <p:pic>
        <p:nvPicPr>
          <p:cNvPr id="330" name="Google Shape;330;p44"/>
          <p:cNvPicPr preferRelativeResize="0"/>
          <p:nvPr/>
        </p:nvPicPr>
        <p:blipFill>
          <a:blip r:embed="rId6">
            <a:alphaModFix/>
          </a:blip>
          <a:stretch>
            <a:fillRect/>
          </a:stretch>
        </p:blipFill>
        <p:spPr>
          <a:xfrm>
            <a:off x="2474973" y="2681337"/>
            <a:ext cx="1092672" cy="305087"/>
          </a:xfrm>
          <a:prstGeom prst="rect">
            <a:avLst/>
          </a:prstGeom>
          <a:noFill/>
          <a:ln>
            <a:noFill/>
          </a:ln>
        </p:spPr>
      </p:pic>
      <p:pic>
        <p:nvPicPr>
          <p:cNvPr id="331" name="Google Shape;331;p44"/>
          <p:cNvPicPr preferRelativeResize="0"/>
          <p:nvPr/>
        </p:nvPicPr>
        <p:blipFill>
          <a:blip r:embed="rId7">
            <a:alphaModFix/>
          </a:blip>
          <a:stretch>
            <a:fillRect/>
          </a:stretch>
        </p:blipFill>
        <p:spPr>
          <a:xfrm>
            <a:off x="5264166" y="2688136"/>
            <a:ext cx="1092668" cy="299187"/>
          </a:xfrm>
          <a:prstGeom prst="rect">
            <a:avLst/>
          </a:prstGeom>
          <a:noFill/>
          <a:ln>
            <a:noFill/>
          </a:ln>
        </p:spPr>
      </p:pic>
      <p:pic>
        <p:nvPicPr>
          <p:cNvPr id="332" name="Google Shape;332;p44"/>
          <p:cNvPicPr preferRelativeResize="0"/>
          <p:nvPr/>
        </p:nvPicPr>
        <p:blipFill>
          <a:blip r:embed="rId8">
            <a:alphaModFix/>
          </a:blip>
          <a:stretch>
            <a:fillRect/>
          </a:stretch>
        </p:blipFill>
        <p:spPr>
          <a:xfrm>
            <a:off x="6641338" y="2681351"/>
            <a:ext cx="1415612" cy="305081"/>
          </a:xfrm>
          <a:prstGeom prst="rect">
            <a:avLst/>
          </a:prstGeom>
          <a:noFill/>
          <a:ln>
            <a:noFill/>
          </a:ln>
        </p:spPr>
      </p:pic>
      <p:sp>
        <p:nvSpPr>
          <p:cNvPr id="333" name="Google Shape;333;p44"/>
          <p:cNvSpPr txBox="1"/>
          <p:nvPr/>
        </p:nvSpPr>
        <p:spPr>
          <a:xfrm>
            <a:off x="2363692"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Permissioned with </a:t>
            </a:r>
            <a:br>
              <a:rPr lang="en-US" sz="800" b="1">
                <a:solidFill>
                  <a:srgbClr val="414042"/>
                </a:solidFill>
                <a:latin typeface="Proxima Nova"/>
                <a:ea typeface="Proxima Nova"/>
                <a:cs typeface="Proxima Nova"/>
                <a:sym typeface="Proxima Nova"/>
              </a:rPr>
            </a:br>
            <a:r>
              <a:rPr lang="en-US" sz="800" b="1">
                <a:solidFill>
                  <a:srgbClr val="414042"/>
                </a:solidFill>
                <a:latin typeface="Proxima Nova"/>
                <a:ea typeface="Proxima Nova"/>
                <a:cs typeface="Proxima Nova"/>
                <a:sym typeface="Proxima Nova"/>
              </a:rPr>
              <a:t>channel support</a:t>
            </a:r>
            <a:endParaRPr sz="800" b="1">
              <a:solidFill>
                <a:srgbClr val="414042"/>
              </a:solidFill>
              <a:latin typeface="Proxima Nova"/>
              <a:ea typeface="Proxima Nova"/>
              <a:cs typeface="Proxima Nova"/>
              <a:sym typeface="Proxima Nova"/>
            </a:endParaRPr>
          </a:p>
        </p:txBody>
      </p:sp>
      <p:sp>
        <p:nvSpPr>
          <p:cNvPr id="334" name="Google Shape;334;p44"/>
          <p:cNvSpPr txBox="1"/>
          <p:nvPr/>
        </p:nvSpPr>
        <p:spPr>
          <a:xfrm>
            <a:off x="5167744"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Mobile application focus</a:t>
            </a:r>
            <a:endParaRPr sz="800" b="1">
              <a:solidFill>
                <a:srgbClr val="414042"/>
              </a:solidFill>
              <a:latin typeface="Proxima Nova"/>
              <a:ea typeface="Proxima Nova"/>
              <a:cs typeface="Proxima Nova"/>
              <a:sym typeface="Proxima Nova"/>
            </a:endParaRPr>
          </a:p>
        </p:txBody>
      </p:sp>
      <p:sp>
        <p:nvSpPr>
          <p:cNvPr id="335" name="Google Shape;335;p44"/>
          <p:cNvSpPr txBox="1"/>
          <p:nvPr/>
        </p:nvSpPr>
        <p:spPr>
          <a:xfrm>
            <a:off x="3825824"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Decentralized identity</a:t>
            </a:r>
            <a:endParaRPr sz="800" b="1">
              <a:solidFill>
                <a:srgbClr val="414042"/>
              </a:solidFill>
              <a:latin typeface="Proxima Nova"/>
              <a:ea typeface="Proxima Nova"/>
              <a:cs typeface="Proxima Nova"/>
              <a:sym typeface="Proxima Nova"/>
            </a:endParaRPr>
          </a:p>
        </p:txBody>
      </p:sp>
      <p:sp>
        <p:nvSpPr>
          <p:cNvPr id="336" name="Google Shape;336;p44"/>
          <p:cNvSpPr txBox="1"/>
          <p:nvPr/>
        </p:nvSpPr>
        <p:spPr>
          <a:xfrm>
            <a:off x="927809"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Permissionable smart contract machine (EVM)</a:t>
            </a:r>
            <a:endParaRPr sz="800" b="1">
              <a:solidFill>
                <a:srgbClr val="414042"/>
              </a:solidFill>
              <a:latin typeface="Proxima Nova"/>
              <a:ea typeface="Proxima Nova"/>
              <a:cs typeface="Proxima Nova"/>
              <a:sym typeface="Proxima Nova"/>
            </a:endParaRPr>
          </a:p>
        </p:txBody>
      </p:sp>
      <p:pic>
        <p:nvPicPr>
          <p:cNvPr id="337" name="Google Shape;337;p44"/>
          <p:cNvPicPr preferRelativeResize="0"/>
          <p:nvPr/>
        </p:nvPicPr>
        <p:blipFill>
          <a:blip r:embed="rId9">
            <a:alphaModFix/>
          </a:blip>
          <a:stretch>
            <a:fillRect/>
          </a:stretch>
        </p:blipFill>
        <p:spPr>
          <a:xfrm>
            <a:off x="2269429" y="3638617"/>
            <a:ext cx="1107597" cy="315410"/>
          </a:xfrm>
          <a:prstGeom prst="rect">
            <a:avLst/>
          </a:prstGeom>
          <a:noFill/>
          <a:ln>
            <a:noFill/>
          </a:ln>
        </p:spPr>
      </p:pic>
      <p:sp>
        <p:nvSpPr>
          <p:cNvPr id="338" name="Google Shape;338;p44"/>
          <p:cNvSpPr txBox="1"/>
          <p:nvPr/>
        </p:nvSpPr>
        <p:spPr>
          <a:xfrm>
            <a:off x="2165594"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As-a-service deployment</a:t>
            </a:r>
            <a:endParaRPr sz="800" b="1">
              <a:solidFill>
                <a:srgbClr val="414042"/>
              </a:solidFill>
              <a:latin typeface="Proxima Nova"/>
              <a:ea typeface="Proxima Nova"/>
              <a:cs typeface="Proxima Nova"/>
              <a:sym typeface="Proxima Nova"/>
            </a:endParaRPr>
          </a:p>
        </p:txBody>
      </p:sp>
      <p:pic>
        <p:nvPicPr>
          <p:cNvPr id="339" name="Google Shape;339;p44"/>
          <p:cNvPicPr preferRelativeResize="0"/>
          <p:nvPr/>
        </p:nvPicPr>
        <p:blipFill>
          <a:blip r:embed="rId10">
            <a:alphaModFix/>
          </a:blip>
          <a:stretch>
            <a:fillRect/>
          </a:stretch>
        </p:blipFill>
        <p:spPr>
          <a:xfrm>
            <a:off x="5350933" y="3638605"/>
            <a:ext cx="1402675" cy="315410"/>
          </a:xfrm>
          <a:prstGeom prst="rect">
            <a:avLst/>
          </a:prstGeom>
          <a:noFill/>
          <a:ln>
            <a:noFill/>
          </a:ln>
        </p:spPr>
      </p:pic>
      <p:sp>
        <p:nvSpPr>
          <p:cNvPr id="340" name="Google Shape;340;p44"/>
          <p:cNvSpPr txBox="1"/>
          <p:nvPr/>
        </p:nvSpPr>
        <p:spPr>
          <a:xfrm>
            <a:off x="5388314"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View and explore data on the blockchain</a:t>
            </a:r>
            <a:endParaRPr sz="800" b="1">
              <a:solidFill>
                <a:srgbClr val="414042"/>
              </a:solidFill>
              <a:latin typeface="Proxima Nova"/>
              <a:ea typeface="Proxima Nova"/>
              <a:cs typeface="Proxima Nova"/>
              <a:sym typeface="Proxima Nova"/>
            </a:endParaRPr>
          </a:p>
        </p:txBody>
      </p:sp>
      <p:pic>
        <p:nvPicPr>
          <p:cNvPr id="341" name="Google Shape;341;p44"/>
          <p:cNvPicPr preferRelativeResize="0"/>
          <p:nvPr/>
        </p:nvPicPr>
        <p:blipFill>
          <a:blip r:embed="rId11">
            <a:alphaModFix/>
          </a:blip>
          <a:stretch>
            <a:fillRect/>
          </a:stretch>
        </p:blipFill>
        <p:spPr>
          <a:xfrm>
            <a:off x="7017438" y="3638617"/>
            <a:ext cx="1092671" cy="315403"/>
          </a:xfrm>
          <a:prstGeom prst="rect">
            <a:avLst/>
          </a:prstGeom>
          <a:noFill/>
          <a:ln>
            <a:noFill/>
          </a:ln>
        </p:spPr>
      </p:pic>
      <p:sp>
        <p:nvSpPr>
          <p:cNvPr id="342" name="Google Shape;342;p44"/>
          <p:cNvSpPr txBox="1"/>
          <p:nvPr/>
        </p:nvSpPr>
        <p:spPr>
          <a:xfrm>
            <a:off x="6906146"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Ledger interoperability</a:t>
            </a:r>
            <a:endParaRPr sz="800" b="1">
              <a:solidFill>
                <a:srgbClr val="414042"/>
              </a:solidFill>
              <a:latin typeface="Proxima Nova"/>
              <a:ea typeface="Proxima Nova"/>
              <a:cs typeface="Proxima Nova"/>
              <a:sym typeface="Proxima Nova"/>
            </a:endParaRPr>
          </a:p>
        </p:txBody>
      </p:sp>
      <p:sp>
        <p:nvSpPr>
          <p:cNvPr id="343" name="Google Shape;343;p44"/>
          <p:cNvSpPr txBox="1"/>
          <p:nvPr/>
        </p:nvSpPr>
        <p:spPr>
          <a:xfrm>
            <a:off x="838263"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Blockchain framework benchmark platform</a:t>
            </a:r>
            <a:endParaRPr sz="800" b="1">
              <a:solidFill>
                <a:srgbClr val="414042"/>
              </a:solidFill>
              <a:latin typeface="Proxima Nova"/>
              <a:ea typeface="Proxima Nova"/>
              <a:cs typeface="Proxima Nova"/>
              <a:sym typeface="Proxima Nova"/>
            </a:endParaRPr>
          </a:p>
        </p:txBody>
      </p:sp>
      <p:sp>
        <p:nvSpPr>
          <p:cNvPr id="344" name="Google Shape;344;p44"/>
          <p:cNvSpPr txBox="1"/>
          <p:nvPr/>
        </p:nvSpPr>
        <p:spPr>
          <a:xfrm>
            <a:off x="3596716" y="3954026"/>
            <a:ext cx="15891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Model and build </a:t>
            </a:r>
            <a:br>
              <a:rPr lang="en-US" sz="800" b="1">
                <a:solidFill>
                  <a:srgbClr val="414042"/>
                </a:solidFill>
                <a:latin typeface="Proxima Nova"/>
                <a:ea typeface="Proxima Nova"/>
                <a:cs typeface="Proxima Nova"/>
                <a:sym typeface="Proxima Nova"/>
              </a:rPr>
            </a:br>
            <a:r>
              <a:rPr lang="en-US" sz="800" b="1">
                <a:solidFill>
                  <a:srgbClr val="414042"/>
                </a:solidFill>
                <a:latin typeface="Proxima Nova"/>
                <a:ea typeface="Proxima Nova"/>
                <a:cs typeface="Proxima Nova"/>
                <a:sym typeface="Proxima Nova"/>
              </a:rPr>
              <a:t>blockchain networks</a:t>
            </a:r>
            <a:endParaRPr sz="800" b="1">
              <a:solidFill>
                <a:srgbClr val="414042"/>
              </a:solidFill>
              <a:latin typeface="Proxima Nova"/>
              <a:ea typeface="Proxima Nova"/>
              <a:cs typeface="Proxima Nova"/>
              <a:sym typeface="Proxima Nova"/>
            </a:endParaRPr>
          </a:p>
        </p:txBody>
      </p:sp>
      <p:pic>
        <p:nvPicPr>
          <p:cNvPr id="345" name="Google Shape;345;p44"/>
          <p:cNvPicPr preferRelativeResize="0"/>
          <p:nvPr/>
        </p:nvPicPr>
        <p:blipFill>
          <a:blip r:embed="rId12">
            <a:alphaModFix/>
          </a:blip>
          <a:stretch>
            <a:fillRect/>
          </a:stretch>
        </p:blipFill>
        <p:spPr>
          <a:xfrm>
            <a:off x="3600832" y="3630138"/>
            <a:ext cx="1476963" cy="315409"/>
          </a:xfrm>
          <a:prstGeom prst="rect">
            <a:avLst/>
          </a:prstGeom>
          <a:noFill/>
          <a:ln>
            <a:noFill/>
          </a:ln>
        </p:spPr>
      </p:pic>
      <p:sp>
        <p:nvSpPr>
          <p:cNvPr id="346" name="Google Shape;346;p44"/>
          <p:cNvSpPr txBox="1"/>
          <p:nvPr/>
        </p:nvSpPr>
        <p:spPr>
          <a:xfrm>
            <a:off x="3883150" y="3392161"/>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Tools</a:t>
            </a:r>
            <a:endParaRPr sz="800" b="1">
              <a:solidFill>
                <a:srgbClr val="FFFFFF"/>
              </a:solidFill>
              <a:latin typeface="Proxima Nova"/>
              <a:ea typeface="Proxima Nova"/>
              <a:cs typeface="Proxima Nova"/>
              <a:sym typeface="Proxima Nova"/>
            </a:endParaRPr>
          </a:p>
        </p:txBody>
      </p:sp>
      <p:pic>
        <p:nvPicPr>
          <p:cNvPr id="347" name="Google Shape;347;p44"/>
          <p:cNvPicPr preferRelativeResize="0"/>
          <p:nvPr/>
        </p:nvPicPr>
        <p:blipFill rotWithShape="1">
          <a:blip r:embed="rId13">
            <a:alphaModFix/>
          </a:blip>
          <a:srcRect t="699" b="-6642"/>
          <a:stretch/>
        </p:blipFill>
        <p:spPr>
          <a:xfrm>
            <a:off x="942096" y="3638617"/>
            <a:ext cx="1107607" cy="338859"/>
          </a:xfrm>
          <a:prstGeom prst="rect">
            <a:avLst/>
          </a:prstGeom>
          <a:noFill/>
          <a:ln>
            <a:noFill/>
          </a:ln>
        </p:spPr>
      </p:pic>
      <p:pic>
        <p:nvPicPr>
          <p:cNvPr id="348" name="Google Shape;348;p44"/>
          <p:cNvPicPr preferRelativeResize="0"/>
          <p:nvPr/>
        </p:nvPicPr>
        <p:blipFill rotWithShape="1">
          <a:blip r:embed="rId14">
            <a:alphaModFix/>
          </a:blip>
          <a:srcRect l="-1366" r="-1345"/>
          <a:stretch/>
        </p:blipFill>
        <p:spPr>
          <a:xfrm>
            <a:off x="927810" y="2678374"/>
            <a:ext cx="1315248" cy="338859"/>
          </a:xfrm>
          <a:prstGeom prst="rect">
            <a:avLst/>
          </a:prstGeom>
          <a:noFill/>
          <a:ln>
            <a:noFill/>
          </a:ln>
        </p:spPr>
      </p:pic>
      <p:sp>
        <p:nvSpPr>
          <p:cNvPr id="349" name="Google Shape;349;p44"/>
          <p:cNvSpPr txBox="1"/>
          <p:nvPr/>
        </p:nvSpPr>
        <p:spPr>
          <a:xfrm>
            <a:off x="6515600" y="2995838"/>
            <a:ext cx="16671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Permissioned &amp; permissionless  support; EVM transaction family</a:t>
            </a:r>
            <a:endParaRPr sz="800" b="1">
              <a:solidFill>
                <a:srgbClr val="414042"/>
              </a:solidFill>
              <a:latin typeface="Proxima Nova"/>
              <a:ea typeface="Proxima Nova"/>
              <a:cs typeface="Proxima Nova"/>
              <a:sym typeface="Proxima Nova"/>
            </a:endParaRPr>
          </a:p>
        </p:txBody>
      </p:sp>
      <p:pic>
        <p:nvPicPr>
          <p:cNvPr id="350" name="Google Shape;350;p44"/>
          <p:cNvPicPr preferRelativeResize="0"/>
          <p:nvPr/>
        </p:nvPicPr>
        <p:blipFill rotWithShape="1">
          <a:blip r:embed="rId15">
            <a:alphaModFix/>
          </a:blip>
          <a:srcRect l="11372" t="26611" r="16100" b="28864"/>
          <a:stretch/>
        </p:blipFill>
        <p:spPr>
          <a:xfrm>
            <a:off x="6356825" y="1240162"/>
            <a:ext cx="1171124" cy="383100"/>
          </a:xfrm>
          <a:prstGeom prst="rect">
            <a:avLst/>
          </a:prstGeom>
          <a:noFill/>
          <a:ln>
            <a:noFill/>
          </a:ln>
        </p:spPr>
      </p:pic>
      <p:pic>
        <p:nvPicPr>
          <p:cNvPr id="351" name="Google Shape;351;p44"/>
          <p:cNvPicPr preferRelativeResize="0"/>
          <p:nvPr/>
        </p:nvPicPr>
        <p:blipFill rotWithShape="1">
          <a:blip r:embed="rId16">
            <a:alphaModFix/>
          </a:blip>
          <a:srcRect/>
          <a:stretch/>
        </p:blipFill>
        <p:spPr>
          <a:xfrm>
            <a:off x="7645636" y="1240148"/>
            <a:ext cx="785400" cy="383100"/>
          </a:xfrm>
          <a:prstGeom prst="rect">
            <a:avLst/>
          </a:prstGeom>
          <a:noFill/>
          <a:ln>
            <a:noFill/>
          </a:ln>
        </p:spPr>
      </p:pic>
      <p:pic>
        <p:nvPicPr>
          <p:cNvPr id="352" name="Google Shape;352;p44"/>
          <p:cNvPicPr preferRelativeResize="0"/>
          <p:nvPr/>
        </p:nvPicPr>
        <p:blipFill rotWithShape="1">
          <a:blip r:embed="rId17">
            <a:alphaModFix/>
          </a:blip>
          <a:srcRect/>
          <a:stretch/>
        </p:blipFill>
        <p:spPr>
          <a:xfrm>
            <a:off x="1643139" y="1192418"/>
            <a:ext cx="1001700" cy="453900"/>
          </a:xfrm>
          <a:prstGeom prst="rect">
            <a:avLst/>
          </a:prstGeom>
          <a:noFill/>
          <a:ln>
            <a:noFill/>
          </a:ln>
        </p:spPr>
      </p:pic>
      <p:pic>
        <p:nvPicPr>
          <p:cNvPr id="353" name="Google Shape;353;p44"/>
          <p:cNvPicPr preferRelativeResize="0"/>
          <p:nvPr/>
        </p:nvPicPr>
        <p:blipFill>
          <a:blip r:embed="rId18">
            <a:alphaModFix/>
          </a:blip>
          <a:stretch>
            <a:fillRect/>
          </a:stretch>
        </p:blipFill>
        <p:spPr>
          <a:xfrm>
            <a:off x="746000" y="1217161"/>
            <a:ext cx="643699" cy="429119"/>
          </a:xfrm>
          <a:prstGeom prst="rect">
            <a:avLst/>
          </a:prstGeom>
          <a:noFill/>
          <a:ln>
            <a:noFill/>
          </a:ln>
        </p:spPr>
      </p:pic>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Content Slide - Purple 1">
  <p:cSld name="TITLE_2">
    <p:spTree>
      <p:nvGrpSpPr>
        <p:cNvPr id="1" name="Shape 354"/>
        <p:cNvGrpSpPr/>
        <p:nvPr/>
      </p:nvGrpSpPr>
      <p:grpSpPr>
        <a:xfrm>
          <a:off x="0" y="0"/>
          <a:ext cx="0" cy="0"/>
          <a:chOff x="0" y="0"/>
          <a:chExt cx="0" cy="0"/>
        </a:xfrm>
      </p:grpSpPr>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1. Purple - Blank">
  <p:cSld name="CUSTOM_2">
    <p:spTree>
      <p:nvGrpSpPr>
        <p:cNvPr id="1" name="Shape 355"/>
        <p:cNvGrpSpPr/>
        <p:nvPr/>
      </p:nvGrpSpPr>
      <p:grpSpPr>
        <a:xfrm>
          <a:off x="0" y="0"/>
          <a:ext cx="0" cy="0"/>
          <a:chOff x="0" y="0"/>
          <a:chExt cx="0" cy="0"/>
        </a:xfrm>
      </p:grpSpPr>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56"/>
        <p:cNvGrpSpPr/>
        <p:nvPr/>
      </p:nvGrpSpPr>
      <p:grpSpPr>
        <a:xfrm>
          <a:off x="0" y="0"/>
          <a:ext cx="0" cy="0"/>
          <a:chOff x="0" y="0"/>
          <a:chExt cx="0" cy="0"/>
        </a:xfrm>
      </p:grpSpPr>
      <p:sp>
        <p:nvSpPr>
          <p:cNvPr id="357" name="Google Shape;357;p4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L="0" marR="0" lvl="0" indent="0" algn="l" rtl="0">
              <a:lnSpc>
                <a:spcPct val="100000"/>
              </a:lnSpc>
              <a:spcBef>
                <a:spcPts val="0"/>
              </a:spcBef>
              <a:spcAft>
                <a:spcPts val="0"/>
              </a:spcAft>
              <a:buClr>
                <a:schemeClr val="dk1"/>
              </a:buClr>
              <a:buSzPts val="2800"/>
              <a:buFont typeface="Arial"/>
              <a:buNone/>
              <a:defRPr sz="3200" b="0" i="0" u="none" strike="noStrike" cap="none">
                <a:solidFill>
                  <a:srgbClr val="333333"/>
                </a:solidFill>
                <a:latin typeface="Arial"/>
                <a:ea typeface="Arial"/>
                <a:cs typeface="Arial"/>
                <a:sym typeface="Arial"/>
              </a:defRPr>
            </a:lvl1pPr>
            <a:lvl2pPr lvl="1" indent="0" rtl="0">
              <a:spcBef>
                <a:spcPts val="0"/>
              </a:spcBef>
              <a:spcAft>
                <a:spcPts val="0"/>
              </a:spcAft>
              <a:buClr>
                <a:schemeClr val="dk1"/>
              </a:buClr>
              <a:buSzPts val="2800"/>
              <a:buFont typeface="Arial"/>
              <a:buNone/>
              <a:defRPr sz="2800">
                <a:solidFill>
                  <a:schemeClr val="dk1"/>
                </a:solidFill>
              </a:defRPr>
            </a:lvl2pPr>
            <a:lvl3pPr lvl="2" indent="0" rtl="0">
              <a:spcBef>
                <a:spcPts val="0"/>
              </a:spcBef>
              <a:spcAft>
                <a:spcPts val="0"/>
              </a:spcAft>
              <a:buClr>
                <a:schemeClr val="dk1"/>
              </a:buClr>
              <a:buSzPts val="2800"/>
              <a:buFont typeface="Arial"/>
              <a:buNone/>
              <a:defRPr sz="2800">
                <a:solidFill>
                  <a:schemeClr val="dk1"/>
                </a:solidFill>
              </a:defRPr>
            </a:lvl3pPr>
            <a:lvl4pPr lvl="3" indent="0" rtl="0">
              <a:spcBef>
                <a:spcPts val="0"/>
              </a:spcBef>
              <a:spcAft>
                <a:spcPts val="0"/>
              </a:spcAft>
              <a:buClr>
                <a:schemeClr val="dk1"/>
              </a:buClr>
              <a:buSzPts val="2800"/>
              <a:buFont typeface="Arial"/>
              <a:buNone/>
              <a:defRPr sz="2800">
                <a:solidFill>
                  <a:schemeClr val="dk1"/>
                </a:solidFill>
              </a:defRPr>
            </a:lvl4pPr>
            <a:lvl5pPr lvl="4" indent="0" rtl="0">
              <a:spcBef>
                <a:spcPts val="0"/>
              </a:spcBef>
              <a:spcAft>
                <a:spcPts val="0"/>
              </a:spcAft>
              <a:buClr>
                <a:schemeClr val="dk1"/>
              </a:buClr>
              <a:buSzPts val="2800"/>
              <a:buFont typeface="Arial"/>
              <a:buNone/>
              <a:defRPr sz="2800">
                <a:solidFill>
                  <a:schemeClr val="dk1"/>
                </a:solidFill>
              </a:defRPr>
            </a:lvl5pPr>
            <a:lvl6pPr lvl="5" indent="0" rtl="0">
              <a:spcBef>
                <a:spcPts val="0"/>
              </a:spcBef>
              <a:spcAft>
                <a:spcPts val="0"/>
              </a:spcAft>
              <a:buClr>
                <a:schemeClr val="dk1"/>
              </a:buClr>
              <a:buSzPts val="2800"/>
              <a:buFont typeface="Arial"/>
              <a:buNone/>
              <a:defRPr sz="2800">
                <a:solidFill>
                  <a:schemeClr val="dk1"/>
                </a:solidFill>
              </a:defRPr>
            </a:lvl6pPr>
            <a:lvl7pPr lvl="6" indent="0" rtl="0">
              <a:spcBef>
                <a:spcPts val="0"/>
              </a:spcBef>
              <a:spcAft>
                <a:spcPts val="0"/>
              </a:spcAft>
              <a:buClr>
                <a:schemeClr val="dk1"/>
              </a:buClr>
              <a:buSzPts val="2800"/>
              <a:buFont typeface="Arial"/>
              <a:buNone/>
              <a:defRPr sz="2800">
                <a:solidFill>
                  <a:schemeClr val="dk1"/>
                </a:solidFill>
              </a:defRPr>
            </a:lvl7pPr>
            <a:lvl8pPr lvl="7" indent="0" rtl="0">
              <a:spcBef>
                <a:spcPts val="0"/>
              </a:spcBef>
              <a:spcAft>
                <a:spcPts val="0"/>
              </a:spcAft>
              <a:buClr>
                <a:schemeClr val="dk1"/>
              </a:buClr>
              <a:buSzPts val="2800"/>
              <a:buFont typeface="Arial"/>
              <a:buNone/>
              <a:defRPr sz="2800">
                <a:solidFill>
                  <a:schemeClr val="dk1"/>
                </a:solidFill>
              </a:defRPr>
            </a:lvl8pPr>
            <a:lvl9pPr lvl="8" indent="0" rtl="0">
              <a:spcBef>
                <a:spcPts val="0"/>
              </a:spcBef>
              <a:spcAft>
                <a:spcPts val="0"/>
              </a:spcAft>
              <a:buClr>
                <a:schemeClr val="dk1"/>
              </a:buClr>
              <a:buSzPts val="2800"/>
              <a:buFont typeface="Arial"/>
              <a:buNone/>
              <a:defRPr sz="2800">
                <a:solidFill>
                  <a:schemeClr val="dk1"/>
                </a:solidFill>
              </a:defRPr>
            </a:lvl9pPr>
          </a:lstStyle>
          <a:p>
            <a:endParaRPr/>
          </a:p>
        </p:txBody>
      </p:sp>
      <p:sp>
        <p:nvSpPr>
          <p:cNvPr id="358" name="Google Shape;358;p47"/>
          <p:cNvSpPr txBox="1">
            <a:spLocks noGrp="1"/>
          </p:cNvSpPr>
          <p:nvPr>
            <p:ph type="sldNum" idx="12"/>
          </p:nvPr>
        </p:nvSpPr>
        <p:spPr>
          <a:xfrm>
            <a:off x="8556782" y="4648251"/>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1pPr>
            <a:lvl2pPr marL="0" marR="0" lvl="1"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2pPr>
            <a:lvl3pPr marL="0" marR="0" lvl="2"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3pPr>
            <a:lvl4pPr marL="0" marR="0" lvl="3"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4pPr>
            <a:lvl5pPr marL="0" marR="0" lvl="4"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5pPr>
            <a:lvl6pPr marL="0" marR="0" lvl="5"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6pPr>
            <a:lvl7pPr marL="0" marR="0" lvl="6"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7pPr>
            <a:lvl8pPr marL="0" marR="0" lvl="7"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8pPr>
            <a:lvl9pPr marL="0" marR="0" lvl="8"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solidFill>
                <a:schemeClr val="lt2"/>
              </a:solidFill>
            </a:endParaRPr>
          </a:p>
        </p:txBody>
      </p:sp>
      <p:sp>
        <p:nvSpPr>
          <p:cNvPr id="359" name="Google Shape;359;p47"/>
          <p:cNvSpPr txBox="1">
            <a:spLocks noGrp="1"/>
          </p:cNvSpPr>
          <p:nvPr>
            <p:ph type="ftr" idx="11"/>
          </p:nvPr>
        </p:nvSpPr>
        <p:spPr>
          <a:xfrm>
            <a:off x="2387016" y="4703626"/>
            <a:ext cx="4370100" cy="274500"/>
          </a:xfrm>
          <a:prstGeom prst="rect">
            <a:avLst/>
          </a:prstGeom>
          <a:noFill/>
          <a:ln>
            <a:noFill/>
          </a:ln>
        </p:spPr>
        <p:txBody>
          <a:bodyPr spcFirstLastPara="1" wrap="square" lIns="91425" tIns="91425" rIns="91425" bIns="91425" anchor="ctr" anchorCtr="0">
            <a:noAutofit/>
          </a:bodyPr>
          <a:lstStyle>
            <a:lvl1pPr marL="0" marR="0" lvl="0" indent="0" algn="ctr" rtl="0">
              <a:lnSpc>
                <a:spcPct val="100000"/>
              </a:lnSpc>
              <a:spcBef>
                <a:spcPts val="0"/>
              </a:spcBef>
              <a:spcAft>
                <a:spcPts val="0"/>
              </a:spcAft>
              <a:buClr>
                <a:schemeClr val="lt2"/>
              </a:buClr>
              <a:buSzPts val="1400"/>
              <a:buFont typeface="Arial"/>
              <a:buNone/>
              <a:defRPr sz="1000" b="0" i="0" u="none" strike="noStrike" cap="none">
                <a:solidFill>
                  <a:schemeClr val="lt2"/>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360" name="Google Shape;360;p47"/>
          <p:cNvSpPr txBox="1">
            <a:spLocks noGrp="1"/>
          </p:cNvSpPr>
          <p:nvPr>
            <p:ph type="body" idx="1"/>
          </p:nvPr>
        </p:nvSpPr>
        <p:spPr>
          <a:xfrm>
            <a:off x="311145" y="1204912"/>
            <a:ext cx="8521200" cy="31821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5000"/>
              </a:lnSpc>
              <a:spcBef>
                <a:spcPts val="0"/>
              </a:spcBef>
              <a:spcAft>
                <a:spcPts val="0"/>
              </a:spcAft>
              <a:buClr>
                <a:schemeClr val="dk2"/>
              </a:buClr>
              <a:buSzPts val="1800"/>
              <a:buFont typeface="Arial"/>
              <a:buNone/>
              <a:defRPr sz="1800" b="0" i="0" u="none" strike="noStrike" cap="none">
                <a:solidFill>
                  <a:schemeClr val="lt2"/>
                </a:solidFill>
                <a:latin typeface="Arial"/>
                <a:ea typeface="Arial"/>
                <a:cs typeface="Arial"/>
                <a:sym typeface="Arial"/>
              </a:defRPr>
            </a:lvl1pPr>
            <a:lvl2pPr marL="914400" marR="0" lvl="1"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2pPr>
            <a:lvl3pPr marL="1371600" marR="0" lvl="2"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3pPr>
            <a:lvl4pPr marL="1828800" marR="0" lvl="3"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4pPr>
            <a:lvl5pPr marL="2286000" marR="0" lvl="4"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5pPr>
            <a:lvl6pPr marL="2743200" marR="0" lvl="5"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6pPr>
            <a:lvl7pPr marL="3200400" marR="0" lvl="6"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7pPr>
            <a:lvl8pPr marL="3657600" marR="0" lvl="7"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8pPr>
            <a:lvl9pPr marL="4114800" marR="0" lvl="8" indent="-228600" algn="l" rtl="0">
              <a:lnSpc>
                <a:spcPct val="115000"/>
              </a:lnSpc>
              <a:spcBef>
                <a:spcPts val="1600"/>
              </a:spcBef>
              <a:spcAft>
                <a:spcPts val="1600"/>
              </a:spcAft>
              <a:buClr>
                <a:schemeClr val="dk2"/>
              </a:buClr>
              <a:buSzPts val="1400"/>
              <a:buFont typeface="Arial"/>
              <a:buNone/>
              <a:defRPr sz="1400" b="0" i="0" u="none" strike="noStrike" cap="none">
                <a:solidFill>
                  <a:schemeClr val="dk2"/>
                </a:solidFill>
                <a:latin typeface="Arial"/>
                <a:ea typeface="Arial"/>
                <a:cs typeface="Arial"/>
                <a:sym typeface="Arial"/>
              </a:defRPr>
            </a:lvl9pPr>
          </a:lstStyle>
          <a:p>
            <a:endParaRPr/>
          </a:p>
        </p:txBody>
      </p:sp>
      <p:pic>
        <p:nvPicPr>
          <p:cNvPr id="361" name="Google Shape;361;p47"/>
          <p:cNvPicPr preferRelativeResize="0"/>
          <p:nvPr/>
        </p:nvPicPr>
        <p:blipFill rotWithShape="1">
          <a:blip r:embed="rId2">
            <a:alphaModFix/>
          </a:blip>
          <a:srcRect/>
          <a:stretch/>
        </p:blipFill>
        <p:spPr>
          <a:xfrm>
            <a:off x="412745" y="4588196"/>
            <a:ext cx="1576200" cy="312900"/>
          </a:xfrm>
          <a:prstGeom prst="rect">
            <a:avLst/>
          </a:prstGeom>
          <a:noFill/>
          <a:ln>
            <a:noFill/>
          </a:ln>
        </p:spPr>
      </p:pic>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Content Slide - Purple 2">
  <p:cSld name="TITLE_3">
    <p:spTree>
      <p:nvGrpSpPr>
        <p:cNvPr id="1" name="Shape 362"/>
        <p:cNvGrpSpPr/>
        <p:nvPr/>
      </p:nvGrpSpPr>
      <p:grpSpPr>
        <a:xfrm>
          <a:off x="0" y="0"/>
          <a:ext cx="0" cy="0"/>
          <a:chOff x="0" y="0"/>
          <a:chExt cx="0" cy="0"/>
        </a:xfrm>
      </p:grpSpPr>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CUSTOM_2_1_1">
  <p:cSld name="CUSTOM_2_1_1">
    <p:spTree>
      <p:nvGrpSpPr>
        <p:cNvPr id="1" name="Shape 363"/>
        <p:cNvGrpSpPr/>
        <p:nvPr/>
      </p:nvGrpSpPr>
      <p:grpSpPr>
        <a:xfrm>
          <a:off x="0" y="0"/>
          <a:ext cx="0" cy="0"/>
          <a:chOff x="0" y="0"/>
          <a:chExt cx="0" cy="0"/>
        </a:xfrm>
      </p:grpSpPr>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Content Slide - Purple" type="title">
  <p:cSld name="TITLE">
    <p:spTree>
      <p:nvGrpSpPr>
        <p:cNvPr id="1" name="Shape 476"/>
        <p:cNvGrpSpPr/>
        <p:nvPr/>
      </p:nvGrpSpPr>
      <p:grpSpPr>
        <a:xfrm>
          <a:off x="0" y="0"/>
          <a:ext cx="0" cy="0"/>
          <a:chOff x="0" y="0"/>
          <a:chExt cx="0" cy="0"/>
        </a:xfrm>
      </p:grpSpPr>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Content Slide - Blue">
  <p:cSld name="TITLE_1">
    <p:spTree>
      <p:nvGrpSpPr>
        <p:cNvPr id="1" name="Shape 477"/>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3 Icon Slide">
  <p:cSld name="3 Icon Slide">
    <p:spTree>
      <p:nvGrpSpPr>
        <p:cNvPr id="1" name="Shape 37"/>
        <p:cNvGrpSpPr/>
        <p:nvPr/>
      </p:nvGrpSpPr>
      <p:grpSpPr>
        <a:xfrm>
          <a:off x="0" y="0"/>
          <a:ext cx="0" cy="0"/>
          <a:chOff x="0" y="0"/>
          <a:chExt cx="0" cy="0"/>
        </a:xfrm>
      </p:grpSpPr>
      <p:sp>
        <p:nvSpPr>
          <p:cNvPr id="38" name="Google Shape;38;p6"/>
          <p:cNvSpPr txBox="1">
            <a:spLocks noGrp="1"/>
          </p:cNvSpPr>
          <p:nvPr>
            <p:ph type="title"/>
          </p:nvPr>
        </p:nvSpPr>
        <p:spPr>
          <a:xfrm>
            <a:off x="755650" y="710765"/>
            <a:ext cx="76326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39" name="Google Shape;39;p6"/>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40" name="Google Shape;40;p6"/>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41" name="Google Shape;41;p6"/>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42" name="Google Shape;42;p6"/>
          <p:cNvSpPr>
            <a:spLocks noGrp="1"/>
          </p:cNvSpPr>
          <p:nvPr>
            <p:ph type="pic" idx="2"/>
          </p:nvPr>
        </p:nvSpPr>
        <p:spPr>
          <a:xfrm>
            <a:off x="1625796"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3" name="Google Shape;43;p6"/>
          <p:cNvSpPr>
            <a:spLocks noGrp="1"/>
          </p:cNvSpPr>
          <p:nvPr>
            <p:ph type="pic" idx="3"/>
          </p:nvPr>
        </p:nvSpPr>
        <p:spPr>
          <a:xfrm>
            <a:off x="6819703"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4" name="Google Shape;44;p6"/>
          <p:cNvSpPr txBox="1">
            <a:spLocks noGrp="1"/>
          </p:cNvSpPr>
          <p:nvPr>
            <p:ph type="body" idx="1"/>
          </p:nvPr>
        </p:nvSpPr>
        <p:spPr>
          <a:xfrm>
            <a:off x="755650" y="2652362"/>
            <a:ext cx="2355900" cy="8724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5" name="Google Shape;45;p6"/>
          <p:cNvSpPr>
            <a:spLocks noGrp="1"/>
          </p:cNvSpPr>
          <p:nvPr>
            <p:ph type="pic" idx="4"/>
          </p:nvPr>
        </p:nvSpPr>
        <p:spPr>
          <a:xfrm>
            <a:off x="4222750"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6" name="Google Shape;46;p6"/>
          <p:cNvSpPr txBox="1">
            <a:spLocks noGrp="1"/>
          </p:cNvSpPr>
          <p:nvPr>
            <p:ph type="body" idx="5"/>
          </p:nvPr>
        </p:nvSpPr>
        <p:spPr>
          <a:xfrm>
            <a:off x="6032309" y="2652362"/>
            <a:ext cx="2355900" cy="8724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7" name="Google Shape;47;p6"/>
          <p:cNvSpPr txBox="1">
            <a:spLocks noGrp="1"/>
          </p:cNvSpPr>
          <p:nvPr>
            <p:ph type="body" idx="6"/>
          </p:nvPr>
        </p:nvSpPr>
        <p:spPr>
          <a:xfrm>
            <a:off x="3395969" y="2652362"/>
            <a:ext cx="2355900" cy="8724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Content Slide - Green">
  <p:cSld name="TITLE_1_1">
    <p:spTree>
      <p:nvGrpSpPr>
        <p:cNvPr id="1" name="Shape 478"/>
        <p:cNvGrpSpPr/>
        <p:nvPr/>
      </p:nvGrpSpPr>
      <p:grpSpPr>
        <a:xfrm>
          <a:off x="0" y="0"/>
          <a:ext cx="0" cy="0"/>
          <a:chOff x="0" y="0"/>
          <a:chExt cx="0" cy="0"/>
        </a:xfrm>
      </p:grpSpPr>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Photo Background">
  <p:cSld name="CUSTOM">
    <p:spTree>
      <p:nvGrpSpPr>
        <p:cNvPr id="1" name="Shape 479"/>
        <p:cNvGrpSpPr/>
        <p:nvPr/>
      </p:nvGrpSpPr>
      <p:grpSpPr>
        <a:xfrm>
          <a:off x="0" y="0"/>
          <a:ext cx="0" cy="0"/>
          <a:chOff x="0" y="0"/>
          <a:chExt cx="0" cy="0"/>
        </a:xfrm>
      </p:grpSpPr>
      <p:sp>
        <p:nvSpPr>
          <p:cNvPr id="480" name="Google Shape;480;p64"/>
          <p:cNvSpPr/>
          <p:nvPr/>
        </p:nvSpPr>
        <p:spPr>
          <a:xfrm>
            <a:off x="0" y="0"/>
            <a:ext cx="9144000" cy="5143500"/>
          </a:xfrm>
          <a:prstGeom prst="rect">
            <a:avLst/>
          </a:prstGeom>
          <a:noFill/>
          <a:ln>
            <a:noFill/>
          </a:ln>
        </p:spPr>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Content Slide - Purple" type="title">
  <p:cSld name="TITLE">
    <p:spTree>
      <p:nvGrpSpPr>
        <p:cNvPr id="1" name="Shape 485"/>
        <p:cNvGrpSpPr/>
        <p:nvPr/>
      </p:nvGrpSpPr>
      <p:grpSpPr>
        <a:xfrm>
          <a:off x="0" y="0"/>
          <a:ext cx="0" cy="0"/>
          <a:chOff x="0" y="0"/>
          <a:chExt cx="0" cy="0"/>
        </a:xfrm>
      </p:grpSpPr>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Content Slide - Blue">
  <p:cSld name="TITLE_1">
    <p:spTree>
      <p:nvGrpSpPr>
        <p:cNvPr id="1" name="Shape 486"/>
        <p:cNvGrpSpPr/>
        <p:nvPr/>
      </p:nvGrpSpPr>
      <p:grpSpPr>
        <a:xfrm>
          <a:off x="0" y="0"/>
          <a:ext cx="0" cy="0"/>
          <a:chOff x="0" y="0"/>
          <a:chExt cx="0" cy="0"/>
        </a:xfrm>
      </p:grpSpPr>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Content Slide - Green">
  <p:cSld name="TITLE_1_1">
    <p:spTree>
      <p:nvGrpSpPr>
        <p:cNvPr id="1" name="Shape 487"/>
        <p:cNvGrpSpPr/>
        <p:nvPr/>
      </p:nvGrpSpPr>
      <p:grpSpPr>
        <a:xfrm>
          <a:off x="0" y="0"/>
          <a:ext cx="0" cy="0"/>
          <a:chOff x="0" y="0"/>
          <a:chExt cx="0" cy="0"/>
        </a:xfrm>
      </p:grpSpPr>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Photo Background">
  <p:cSld name="CUSTOM">
    <p:spTree>
      <p:nvGrpSpPr>
        <p:cNvPr id="1" name="Shape 488"/>
        <p:cNvGrpSpPr/>
        <p:nvPr/>
      </p:nvGrpSpPr>
      <p:grpSpPr>
        <a:xfrm>
          <a:off x="0" y="0"/>
          <a:ext cx="0" cy="0"/>
          <a:chOff x="0" y="0"/>
          <a:chExt cx="0" cy="0"/>
        </a:xfrm>
      </p:grpSpPr>
      <p:pic>
        <p:nvPicPr>
          <p:cNvPr id="489" name="Google Shape;489;p69"/>
          <p:cNvPicPr preferRelativeResize="0"/>
          <p:nvPr/>
        </p:nvPicPr>
        <p:blipFill>
          <a:blip r:embed="rId2">
            <a:alphaModFix/>
          </a:blip>
          <a:stretch>
            <a:fillRect/>
          </a:stretch>
        </p:blipFill>
        <p:spPr>
          <a:xfrm>
            <a:off x="0" y="0"/>
            <a:ext cx="9144000" cy="5143500"/>
          </a:xfrm>
          <a:prstGeom prst="rect">
            <a:avLst/>
          </a:prstGeom>
          <a:noFill/>
          <a:ln>
            <a:noFill/>
          </a:ln>
        </p:spPr>
      </p:pic>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768"/>
        <p:cNvGrpSpPr/>
        <p:nvPr/>
      </p:nvGrpSpPr>
      <p:grpSpPr>
        <a:xfrm>
          <a:off x="0" y="0"/>
          <a:ext cx="0" cy="0"/>
          <a:chOff x="0" y="0"/>
          <a:chExt cx="0" cy="0"/>
        </a:xfrm>
      </p:grpSpPr>
      <p:pic>
        <p:nvPicPr>
          <p:cNvPr id="769" name="Google Shape;769;p98"/>
          <p:cNvPicPr preferRelativeResize="0"/>
          <p:nvPr/>
        </p:nvPicPr>
        <p:blipFill rotWithShape="1">
          <a:blip r:embed="rId2">
            <a:alphaModFix/>
          </a:blip>
          <a:srcRect/>
          <a:stretch/>
        </p:blipFill>
        <p:spPr>
          <a:xfrm>
            <a:off x="0" y="0"/>
            <a:ext cx="9144002" cy="5143501"/>
          </a:xfrm>
          <a:prstGeom prst="rect">
            <a:avLst/>
          </a:prstGeom>
          <a:noFill/>
          <a:ln>
            <a:noFill/>
          </a:ln>
        </p:spPr>
      </p:pic>
      <p:sp>
        <p:nvSpPr>
          <p:cNvPr id="770" name="Google Shape;770;p98"/>
          <p:cNvSpPr txBox="1">
            <a:spLocks noGrp="1"/>
          </p:cNvSpPr>
          <p:nvPr>
            <p:ph type="ctrTitle"/>
          </p:nvPr>
        </p:nvSpPr>
        <p:spPr>
          <a:xfrm>
            <a:off x="755650" y="771525"/>
            <a:ext cx="7632600" cy="2004600"/>
          </a:xfrm>
          <a:prstGeom prst="rect">
            <a:avLst/>
          </a:prstGeom>
          <a:noFill/>
          <a:ln>
            <a:noFill/>
          </a:ln>
        </p:spPr>
        <p:txBody>
          <a:bodyPr spcFirstLastPara="1" wrap="square" lIns="0" tIns="0" rIns="0" bIns="0" anchor="ctr" anchorCtr="0">
            <a:noAutofit/>
          </a:bodyPr>
          <a:lstStyle>
            <a:lvl1pPr lvl="0" algn="ctr" rtl="0">
              <a:lnSpc>
                <a:spcPct val="90000"/>
              </a:lnSpc>
              <a:spcBef>
                <a:spcPts val="0"/>
              </a:spcBef>
              <a:spcAft>
                <a:spcPts val="0"/>
              </a:spcAft>
              <a:buClr>
                <a:schemeClr val="lt1"/>
              </a:buClr>
              <a:buSzPts val="4800"/>
              <a:buFont typeface="Arial"/>
              <a:buNone/>
              <a:defRPr sz="48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71" name="Google Shape;771;p98"/>
          <p:cNvSpPr txBox="1">
            <a:spLocks noGrp="1"/>
          </p:cNvSpPr>
          <p:nvPr>
            <p:ph type="subTitle" idx="1"/>
          </p:nvPr>
        </p:nvSpPr>
        <p:spPr>
          <a:xfrm>
            <a:off x="755650" y="2907271"/>
            <a:ext cx="7632600" cy="642600"/>
          </a:xfrm>
          <a:prstGeom prst="rect">
            <a:avLst/>
          </a:prstGeom>
          <a:noFill/>
          <a:ln>
            <a:noFill/>
          </a:ln>
        </p:spPr>
        <p:txBody>
          <a:bodyPr spcFirstLastPara="1" wrap="square" lIns="0" tIns="0" rIns="0" bIns="0" anchor="ctr" anchorCtr="0">
            <a:noAutofit/>
          </a:bodyPr>
          <a:lstStyle>
            <a:lvl1pPr lvl="0" algn="ctr" rtl="0">
              <a:lnSpc>
                <a:spcPct val="90000"/>
              </a:lnSpc>
              <a:spcBef>
                <a:spcPts val="1000"/>
              </a:spcBef>
              <a:spcAft>
                <a:spcPts val="0"/>
              </a:spcAft>
              <a:buClr>
                <a:schemeClr val="lt1"/>
              </a:buClr>
              <a:buSzPts val="2400"/>
              <a:buNone/>
              <a:defRPr sz="2400">
                <a:solidFill>
                  <a:schemeClr val="lt1"/>
                </a:solidFill>
              </a:defRPr>
            </a:lvl1pPr>
            <a:lvl2pPr lvl="1" algn="ctr" rtl="0">
              <a:lnSpc>
                <a:spcPct val="90000"/>
              </a:lnSpc>
              <a:spcBef>
                <a:spcPts val="500"/>
              </a:spcBef>
              <a:spcAft>
                <a:spcPts val="0"/>
              </a:spcAft>
              <a:buClr>
                <a:srgbClr val="414042"/>
              </a:buClr>
              <a:buSzPts val="2000"/>
              <a:buNone/>
              <a:defRPr sz="2000"/>
            </a:lvl2pPr>
            <a:lvl3pPr lvl="2" algn="ctr" rtl="0">
              <a:lnSpc>
                <a:spcPct val="90000"/>
              </a:lnSpc>
              <a:spcBef>
                <a:spcPts val="500"/>
              </a:spcBef>
              <a:spcAft>
                <a:spcPts val="0"/>
              </a:spcAft>
              <a:buClr>
                <a:srgbClr val="414042"/>
              </a:buClr>
              <a:buSzPts val="1800"/>
              <a:buNone/>
              <a:defRPr sz="1800"/>
            </a:lvl3pPr>
            <a:lvl4pPr lvl="3" algn="ctr" rtl="0">
              <a:lnSpc>
                <a:spcPct val="90000"/>
              </a:lnSpc>
              <a:spcBef>
                <a:spcPts val="500"/>
              </a:spcBef>
              <a:spcAft>
                <a:spcPts val="0"/>
              </a:spcAft>
              <a:buClr>
                <a:srgbClr val="414042"/>
              </a:buClr>
              <a:buSzPts val="1600"/>
              <a:buNone/>
              <a:defRPr sz="1600"/>
            </a:lvl4pPr>
            <a:lvl5pPr lvl="4" algn="ctr" rtl="0">
              <a:lnSpc>
                <a:spcPct val="90000"/>
              </a:lnSpc>
              <a:spcBef>
                <a:spcPts val="500"/>
              </a:spcBef>
              <a:spcAft>
                <a:spcPts val="0"/>
              </a:spcAft>
              <a:buClr>
                <a:srgbClr val="414042"/>
              </a:buClr>
              <a:buSzPts val="1600"/>
              <a:buNone/>
              <a:defRPr sz="1600"/>
            </a:lvl5pPr>
            <a:lvl6pPr lvl="5" algn="ctr" rtl="0">
              <a:lnSpc>
                <a:spcPct val="90000"/>
              </a:lnSpc>
              <a:spcBef>
                <a:spcPts val="500"/>
              </a:spcBef>
              <a:spcAft>
                <a:spcPts val="0"/>
              </a:spcAft>
              <a:buClr>
                <a:schemeClr val="dk1"/>
              </a:buClr>
              <a:buSzPts val="1600"/>
              <a:buNone/>
              <a:defRPr sz="1600"/>
            </a:lvl6pPr>
            <a:lvl7pPr lvl="6" algn="ctr" rtl="0">
              <a:lnSpc>
                <a:spcPct val="90000"/>
              </a:lnSpc>
              <a:spcBef>
                <a:spcPts val="500"/>
              </a:spcBef>
              <a:spcAft>
                <a:spcPts val="0"/>
              </a:spcAft>
              <a:buClr>
                <a:schemeClr val="dk1"/>
              </a:buClr>
              <a:buSzPts val="1600"/>
              <a:buNone/>
              <a:defRPr sz="1600"/>
            </a:lvl7pPr>
            <a:lvl8pPr lvl="7" algn="ctr" rtl="0">
              <a:lnSpc>
                <a:spcPct val="90000"/>
              </a:lnSpc>
              <a:spcBef>
                <a:spcPts val="500"/>
              </a:spcBef>
              <a:spcAft>
                <a:spcPts val="0"/>
              </a:spcAft>
              <a:buClr>
                <a:schemeClr val="dk1"/>
              </a:buClr>
              <a:buSzPts val="1600"/>
              <a:buNone/>
              <a:defRPr sz="1600"/>
            </a:lvl8pPr>
            <a:lvl9pPr lvl="8" algn="ctr" rtl="0">
              <a:lnSpc>
                <a:spcPct val="90000"/>
              </a:lnSpc>
              <a:spcBef>
                <a:spcPts val="500"/>
              </a:spcBef>
              <a:spcAft>
                <a:spcPts val="0"/>
              </a:spcAft>
              <a:buClr>
                <a:schemeClr val="dk1"/>
              </a:buClr>
              <a:buSzPts val="1600"/>
              <a:buNone/>
              <a:defRPr sz="1600"/>
            </a:lvl9pPr>
          </a:lstStyle>
          <a:p>
            <a:endParaRPr/>
          </a:p>
        </p:txBody>
      </p:sp>
      <p:sp>
        <p:nvSpPr>
          <p:cNvPr id="772" name="Google Shape;772;p98"/>
          <p:cNvSpPr txBox="1">
            <a:spLocks noGrp="1"/>
          </p:cNvSpPr>
          <p:nvPr>
            <p:ph type="dt" idx="10"/>
          </p:nvPr>
        </p:nvSpPr>
        <p:spPr>
          <a:xfrm>
            <a:off x="2219706" y="4318534"/>
            <a:ext cx="10014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sz="1100">
                <a:solidFill>
                  <a:schemeClr val="lt1"/>
                </a:solidFill>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773" name="Google Shape;773;p98"/>
          <p:cNvSpPr txBox="1">
            <a:spLocks noGrp="1"/>
          </p:cNvSpPr>
          <p:nvPr>
            <p:ph type="ftr" idx="11"/>
          </p:nvPr>
        </p:nvSpPr>
        <p:spPr>
          <a:xfrm>
            <a:off x="3631474" y="4318534"/>
            <a:ext cx="43695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sz="1100">
                <a:solidFill>
                  <a:schemeClr val="lt1"/>
                </a:solidFill>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774" name="Google Shape;774;p98"/>
          <p:cNvSpPr txBox="1">
            <a:spLocks noGrp="1"/>
          </p:cNvSpPr>
          <p:nvPr>
            <p:ph type="sldNum" idx="12"/>
          </p:nvPr>
        </p:nvSpPr>
        <p:spPr>
          <a:xfrm>
            <a:off x="8348472" y="4318534"/>
            <a:ext cx="4686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1pPr>
            <a:lvl2pPr marL="0" lvl="1"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2pPr>
            <a:lvl3pPr marL="0" lvl="2"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3pPr>
            <a:lvl4pPr marL="0" lvl="3"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4pPr>
            <a:lvl5pPr marL="0" lvl="4"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5pPr>
            <a:lvl6pPr marL="0" lvl="5"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6pPr>
            <a:lvl7pPr marL="0" lvl="6"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7pPr>
            <a:lvl8pPr marL="0" lvl="7"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8pPr>
            <a:lvl9pPr marL="0" lvl="8"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775" name="Google Shape;775;p98"/>
          <p:cNvPicPr preferRelativeResize="0"/>
          <p:nvPr/>
        </p:nvPicPr>
        <p:blipFill rotWithShape="1">
          <a:blip r:embed="rId3">
            <a:alphaModFix/>
          </a:blip>
          <a:srcRect/>
          <a:stretch/>
        </p:blipFill>
        <p:spPr>
          <a:xfrm>
            <a:off x="0" y="4516824"/>
            <a:ext cx="9144000" cy="366713"/>
          </a:xfrm>
          <a:prstGeom prst="rect">
            <a:avLst/>
          </a:prstGeom>
          <a:noFill/>
          <a:ln>
            <a:noFill/>
          </a:ln>
        </p:spPr>
      </p:pic>
      <p:sp>
        <p:nvSpPr>
          <p:cNvPr id="776" name="Google Shape;776;p98"/>
          <p:cNvSpPr txBox="1">
            <a:spLocks noGrp="1"/>
          </p:cNvSpPr>
          <p:nvPr>
            <p:ph type="body" idx="2"/>
          </p:nvPr>
        </p:nvSpPr>
        <p:spPr>
          <a:xfrm>
            <a:off x="755650" y="3679437"/>
            <a:ext cx="7632600" cy="4449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1000"/>
              </a:spcBef>
              <a:spcAft>
                <a:spcPts val="0"/>
              </a:spcAft>
              <a:buClr>
                <a:schemeClr val="lt1"/>
              </a:buClr>
              <a:buSzPts val="1100"/>
              <a:buNone/>
              <a:defRPr sz="1100">
                <a:solidFill>
                  <a:schemeClr val="lt1"/>
                </a:solidFill>
              </a:defRPr>
            </a:lvl1pPr>
            <a:lvl2pPr marL="914400" lvl="1" indent="-298450" algn="l" rtl="0">
              <a:lnSpc>
                <a:spcPct val="90000"/>
              </a:lnSpc>
              <a:spcBef>
                <a:spcPts val="500"/>
              </a:spcBef>
              <a:spcAft>
                <a:spcPts val="0"/>
              </a:spcAft>
              <a:buClr>
                <a:schemeClr val="lt1"/>
              </a:buClr>
              <a:buSzPts val="1100"/>
              <a:buChar char="•"/>
              <a:defRPr sz="1100">
                <a:solidFill>
                  <a:schemeClr val="lt1"/>
                </a:solidFill>
              </a:defRPr>
            </a:lvl2pPr>
            <a:lvl3pPr marL="1371600" lvl="2" indent="-298450" algn="l" rtl="0">
              <a:lnSpc>
                <a:spcPct val="90000"/>
              </a:lnSpc>
              <a:spcBef>
                <a:spcPts val="500"/>
              </a:spcBef>
              <a:spcAft>
                <a:spcPts val="0"/>
              </a:spcAft>
              <a:buClr>
                <a:schemeClr val="lt1"/>
              </a:buClr>
              <a:buSzPts val="1100"/>
              <a:buChar char="•"/>
              <a:defRPr sz="1100">
                <a:solidFill>
                  <a:schemeClr val="lt1"/>
                </a:solidFill>
              </a:defRPr>
            </a:lvl3pPr>
            <a:lvl4pPr marL="1828800" lvl="3" indent="-298450" algn="l" rtl="0">
              <a:lnSpc>
                <a:spcPct val="90000"/>
              </a:lnSpc>
              <a:spcBef>
                <a:spcPts val="500"/>
              </a:spcBef>
              <a:spcAft>
                <a:spcPts val="0"/>
              </a:spcAft>
              <a:buClr>
                <a:schemeClr val="lt1"/>
              </a:buClr>
              <a:buSzPts val="1100"/>
              <a:buChar char="•"/>
              <a:defRPr sz="1100">
                <a:solidFill>
                  <a:schemeClr val="lt1"/>
                </a:solidFill>
              </a:defRPr>
            </a:lvl4pPr>
            <a:lvl5pPr marL="2286000" lvl="4" indent="-298450" algn="l" rtl="0">
              <a:lnSpc>
                <a:spcPct val="90000"/>
              </a:lnSpc>
              <a:spcBef>
                <a:spcPts val="500"/>
              </a:spcBef>
              <a:spcAft>
                <a:spcPts val="0"/>
              </a:spcAft>
              <a:buClr>
                <a:schemeClr val="lt1"/>
              </a:buClr>
              <a:buSzPts val="1100"/>
              <a:buChar char="•"/>
              <a:defRPr sz="1100">
                <a:solidFill>
                  <a:schemeClr val="lt1"/>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Dropdown Icon">
  <p:cSld name="Dropdown Icon">
    <p:spTree>
      <p:nvGrpSpPr>
        <p:cNvPr id="1" name="Shape 777"/>
        <p:cNvGrpSpPr/>
        <p:nvPr/>
      </p:nvGrpSpPr>
      <p:grpSpPr>
        <a:xfrm>
          <a:off x="0" y="0"/>
          <a:ext cx="0" cy="0"/>
          <a:chOff x="0" y="0"/>
          <a:chExt cx="0" cy="0"/>
        </a:xfrm>
      </p:grpSpPr>
      <p:sp>
        <p:nvSpPr>
          <p:cNvPr id="778" name="Google Shape;778;p99"/>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779" name="Google Shape;779;p99"/>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780" name="Google Shape;780;p99"/>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781" name="Google Shape;781;p99"/>
          <p:cNvSpPr txBox="1">
            <a:spLocks noGrp="1"/>
          </p:cNvSpPr>
          <p:nvPr>
            <p:ph type="body" idx="1"/>
          </p:nvPr>
        </p:nvSpPr>
        <p:spPr>
          <a:xfrm>
            <a:off x="1650010" y="2042271"/>
            <a:ext cx="5844000" cy="20265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400"/>
              <a:buFont typeface="Arial"/>
              <a:buNone/>
              <a:defRPr sz="2400" b="0" i="0">
                <a:solidFill>
                  <a:srgbClr val="414042"/>
                </a:solidFill>
              </a:defRPr>
            </a:lvl1pPr>
            <a:lvl2pPr marL="914400" lvl="1" indent="-381000" algn="l" rtl="0">
              <a:lnSpc>
                <a:spcPct val="90000"/>
              </a:lnSpc>
              <a:spcBef>
                <a:spcPts val="500"/>
              </a:spcBef>
              <a:spcAft>
                <a:spcPts val="0"/>
              </a:spcAft>
              <a:buClr>
                <a:srgbClr val="414042"/>
              </a:buClr>
              <a:buSzPts val="2400"/>
              <a:buChar char="•"/>
              <a:defRPr sz="2400"/>
            </a:lvl2pPr>
            <a:lvl3pPr marL="1371600" lvl="2" indent="-381000" algn="l" rtl="0">
              <a:lnSpc>
                <a:spcPct val="90000"/>
              </a:lnSpc>
              <a:spcBef>
                <a:spcPts val="500"/>
              </a:spcBef>
              <a:spcAft>
                <a:spcPts val="0"/>
              </a:spcAft>
              <a:buClr>
                <a:srgbClr val="414042"/>
              </a:buClr>
              <a:buSzPts val="2400"/>
              <a:buChar char="•"/>
              <a:defRPr sz="2400"/>
            </a:lvl3pPr>
            <a:lvl4pPr marL="1828800" lvl="3" indent="-381000" algn="l" rtl="0">
              <a:lnSpc>
                <a:spcPct val="90000"/>
              </a:lnSpc>
              <a:spcBef>
                <a:spcPts val="500"/>
              </a:spcBef>
              <a:spcAft>
                <a:spcPts val="0"/>
              </a:spcAft>
              <a:buClr>
                <a:srgbClr val="414042"/>
              </a:buClr>
              <a:buSzPts val="2400"/>
              <a:buChar char="•"/>
              <a:defRPr sz="2400"/>
            </a:lvl4pPr>
            <a:lvl5pPr marL="2286000" lvl="4" indent="-381000" algn="l" rtl="0">
              <a:lnSpc>
                <a:spcPct val="90000"/>
              </a:lnSpc>
              <a:spcBef>
                <a:spcPts val="500"/>
              </a:spcBef>
              <a:spcAft>
                <a:spcPts val="0"/>
              </a:spcAft>
              <a:buClr>
                <a:srgbClr val="414042"/>
              </a:buClr>
              <a:buSzPts val="2400"/>
              <a:buChar char="•"/>
              <a:defRPr sz="2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782" name="Google Shape;782;p99"/>
          <p:cNvSpPr txBox="1">
            <a:spLocks noGrp="1"/>
          </p:cNvSpPr>
          <p:nvPr>
            <p:ph type="body" idx="2"/>
          </p:nvPr>
        </p:nvSpPr>
        <p:spPr>
          <a:xfrm>
            <a:off x="1650010" y="4244828"/>
            <a:ext cx="5844000" cy="1638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200"/>
              <a:buNone/>
              <a:defRPr sz="12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783" name="Google Shape;783;p99"/>
          <p:cNvSpPr>
            <a:spLocks noGrp="1"/>
          </p:cNvSpPr>
          <p:nvPr>
            <p:ph type="pic" idx="3"/>
          </p:nvPr>
        </p:nvSpPr>
        <p:spPr>
          <a:xfrm>
            <a:off x="4010025" y="0"/>
            <a:ext cx="1124100" cy="18606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Dropdown Logo">
  <p:cSld name="Dropdown Logo">
    <p:spTree>
      <p:nvGrpSpPr>
        <p:cNvPr id="1" name="Shape 784"/>
        <p:cNvGrpSpPr/>
        <p:nvPr/>
      </p:nvGrpSpPr>
      <p:grpSpPr>
        <a:xfrm>
          <a:off x="0" y="0"/>
          <a:ext cx="0" cy="0"/>
          <a:chOff x="0" y="0"/>
          <a:chExt cx="0" cy="0"/>
        </a:xfrm>
      </p:grpSpPr>
      <p:sp>
        <p:nvSpPr>
          <p:cNvPr id="785" name="Google Shape;785;p100"/>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786" name="Google Shape;786;p100"/>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787" name="Google Shape;787;p100"/>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788" name="Google Shape;788;p100"/>
          <p:cNvSpPr txBox="1">
            <a:spLocks noGrp="1"/>
          </p:cNvSpPr>
          <p:nvPr>
            <p:ph type="body" idx="1"/>
          </p:nvPr>
        </p:nvSpPr>
        <p:spPr>
          <a:xfrm>
            <a:off x="1650010" y="2042271"/>
            <a:ext cx="5844000" cy="20265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400"/>
              <a:buFont typeface="Arial"/>
              <a:buNone/>
              <a:defRPr sz="2400"/>
            </a:lvl1pPr>
            <a:lvl2pPr marL="914400" lvl="1" indent="-381000" algn="l" rtl="0">
              <a:lnSpc>
                <a:spcPct val="90000"/>
              </a:lnSpc>
              <a:spcBef>
                <a:spcPts val="500"/>
              </a:spcBef>
              <a:spcAft>
                <a:spcPts val="0"/>
              </a:spcAft>
              <a:buClr>
                <a:srgbClr val="414042"/>
              </a:buClr>
              <a:buSzPts val="2400"/>
              <a:buChar char="•"/>
              <a:defRPr sz="2400"/>
            </a:lvl2pPr>
            <a:lvl3pPr marL="1371600" lvl="2" indent="-381000" algn="l" rtl="0">
              <a:lnSpc>
                <a:spcPct val="90000"/>
              </a:lnSpc>
              <a:spcBef>
                <a:spcPts val="500"/>
              </a:spcBef>
              <a:spcAft>
                <a:spcPts val="0"/>
              </a:spcAft>
              <a:buClr>
                <a:srgbClr val="414042"/>
              </a:buClr>
              <a:buSzPts val="2400"/>
              <a:buChar char="•"/>
              <a:defRPr sz="2400"/>
            </a:lvl3pPr>
            <a:lvl4pPr marL="1828800" lvl="3" indent="-381000" algn="l" rtl="0">
              <a:lnSpc>
                <a:spcPct val="90000"/>
              </a:lnSpc>
              <a:spcBef>
                <a:spcPts val="500"/>
              </a:spcBef>
              <a:spcAft>
                <a:spcPts val="0"/>
              </a:spcAft>
              <a:buClr>
                <a:srgbClr val="414042"/>
              </a:buClr>
              <a:buSzPts val="2400"/>
              <a:buChar char="•"/>
              <a:defRPr sz="2400"/>
            </a:lvl4pPr>
            <a:lvl5pPr marL="2286000" lvl="4" indent="-381000" algn="l" rtl="0">
              <a:lnSpc>
                <a:spcPct val="90000"/>
              </a:lnSpc>
              <a:spcBef>
                <a:spcPts val="500"/>
              </a:spcBef>
              <a:spcAft>
                <a:spcPts val="0"/>
              </a:spcAft>
              <a:buClr>
                <a:srgbClr val="414042"/>
              </a:buClr>
              <a:buSzPts val="2400"/>
              <a:buChar char="•"/>
              <a:defRPr sz="2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789" name="Google Shape;789;p100"/>
          <p:cNvSpPr txBox="1">
            <a:spLocks noGrp="1"/>
          </p:cNvSpPr>
          <p:nvPr>
            <p:ph type="body" idx="2"/>
          </p:nvPr>
        </p:nvSpPr>
        <p:spPr>
          <a:xfrm>
            <a:off x="1650010" y="4244828"/>
            <a:ext cx="5844000" cy="1638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200"/>
              <a:buNone/>
              <a:defRPr sz="12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790" name="Google Shape;790;p100"/>
          <p:cNvSpPr>
            <a:spLocks noGrp="1"/>
          </p:cNvSpPr>
          <p:nvPr>
            <p:ph type="pic" idx="3"/>
          </p:nvPr>
        </p:nvSpPr>
        <p:spPr>
          <a:xfrm>
            <a:off x="2919412" y="1141413"/>
            <a:ext cx="3305100" cy="7191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791" name="Google Shape;791;p100"/>
          <p:cNvPicPr preferRelativeResize="0"/>
          <p:nvPr/>
        </p:nvPicPr>
        <p:blipFill rotWithShape="1">
          <a:blip r:embed="rId2">
            <a:alphaModFix/>
          </a:blip>
          <a:srcRect t="43506"/>
          <a:stretch/>
        </p:blipFill>
        <p:spPr>
          <a:xfrm>
            <a:off x="4018828" y="0"/>
            <a:ext cx="1123683" cy="965401"/>
          </a:xfrm>
          <a:prstGeom prst="rect">
            <a:avLst/>
          </a:prstGeom>
          <a:noFill/>
          <a:ln>
            <a:noFill/>
          </a:ln>
        </p:spPr>
      </p:pic>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3 Icon Slide">
  <p:cSld name="3 Icon Slide">
    <p:spTree>
      <p:nvGrpSpPr>
        <p:cNvPr id="1" name="Shape 792"/>
        <p:cNvGrpSpPr/>
        <p:nvPr/>
      </p:nvGrpSpPr>
      <p:grpSpPr>
        <a:xfrm>
          <a:off x="0" y="0"/>
          <a:ext cx="0" cy="0"/>
          <a:chOff x="0" y="0"/>
          <a:chExt cx="0" cy="0"/>
        </a:xfrm>
      </p:grpSpPr>
      <p:sp>
        <p:nvSpPr>
          <p:cNvPr id="793" name="Google Shape;793;p101"/>
          <p:cNvSpPr txBox="1">
            <a:spLocks noGrp="1"/>
          </p:cNvSpPr>
          <p:nvPr>
            <p:ph type="title"/>
          </p:nvPr>
        </p:nvSpPr>
        <p:spPr>
          <a:xfrm>
            <a:off x="755650" y="710765"/>
            <a:ext cx="7632600" cy="4317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94" name="Google Shape;794;p101"/>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795" name="Google Shape;795;p101"/>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796" name="Google Shape;796;p101"/>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797" name="Google Shape;797;p101"/>
          <p:cNvSpPr>
            <a:spLocks noGrp="1"/>
          </p:cNvSpPr>
          <p:nvPr>
            <p:ph type="pic" idx="2"/>
          </p:nvPr>
        </p:nvSpPr>
        <p:spPr>
          <a:xfrm>
            <a:off x="1625796"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98" name="Google Shape;798;p101"/>
          <p:cNvSpPr>
            <a:spLocks noGrp="1"/>
          </p:cNvSpPr>
          <p:nvPr>
            <p:ph type="pic" idx="3"/>
          </p:nvPr>
        </p:nvSpPr>
        <p:spPr>
          <a:xfrm>
            <a:off x="6819703"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99" name="Google Shape;799;p101"/>
          <p:cNvSpPr txBox="1">
            <a:spLocks noGrp="1"/>
          </p:cNvSpPr>
          <p:nvPr>
            <p:ph type="body" idx="1"/>
          </p:nvPr>
        </p:nvSpPr>
        <p:spPr>
          <a:xfrm>
            <a:off x="755650" y="2652362"/>
            <a:ext cx="2355900" cy="8724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00" name="Google Shape;800;p101"/>
          <p:cNvSpPr>
            <a:spLocks noGrp="1"/>
          </p:cNvSpPr>
          <p:nvPr>
            <p:ph type="pic" idx="4"/>
          </p:nvPr>
        </p:nvSpPr>
        <p:spPr>
          <a:xfrm>
            <a:off x="4222750"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01" name="Google Shape;801;p101"/>
          <p:cNvSpPr txBox="1">
            <a:spLocks noGrp="1"/>
          </p:cNvSpPr>
          <p:nvPr>
            <p:ph type="body" idx="5"/>
          </p:nvPr>
        </p:nvSpPr>
        <p:spPr>
          <a:xfrm>
            <a:off x="6032309" y="2652362"/>
            <a:ext cx="2355900" cy="8724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02" name="Google Shape;802;p101"/>
          <p:cNvSpPr txBox="1">
            <a:spLocks noGrp="1"/>
          </p:cNvSpPr>
          <p:nvPr>
            <p:ph type="body" idx="6"/>
          </p:nvPr>
        </p:nvSpPr>
        <p:spPr>
          <a:xfrm>
            <a:off x="3395969" y="2652362"/>
            <a:ext cx="2355900" cy="8724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3x2 Icon Slide">
  <p:cSld name="3x2 Icon Slide">
    <p:spTree>
      <p:nvGrpSpPr>
        <p:cNvPr id="1" name="Shape 48"/>
        <p:cNvGrpSpPr/>
        <p:nvPr/>
      </p:nvGrpSpPr>
      <p:grpSpPr>
        <a:xfrm>
          <a:off x="0" y="0"/>
          <a:ext cx="0" cy="0"/>
          <a:chOff x="0" y="0"/>
          <a:chExt cx="0" cy="0"/>
        </a:xfrm>
      </p:grpSpPr>
      <p:sp>
        <p:nvSpPr>
          <p:cNvPr id="49" name="Google Shape;49;p7"/>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50" name="Google Shape;50;p7"/>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51" name="Google Shape;51;p7"/>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52" name="Google Shape;52;p7"/>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53" name="Google Shape;53;p7"/>
          <p:cNvSpPr>
            <a:spLocks noGrp="1"/>
          </p:cNvSpPr>
          <p:nvPr>
            <p:ph type="pic" idx="2"/>
          </p:nvPr>
        </p:nvSpPr>
        <p:spPr>
          <a:xfrm>
            <a:off x="162579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4" name="Google Shape;54;p7"/>
          <p:cNvSpPr>
            <a:spLocks noGrp="1"/>
          </p:cNvSpPr>
          <p:nvPr>
            <p:ph type="pic" idx="3"/>
          </p:nvPr>
        </p:nvSpPr>
        <p:spPr>
          <a:xfrm>
            <a:off x="681970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5" name="Google Shape;55;p7"/>
          <p:cNvSpPr>
            <a:spLocks noGrp="1"/>
          </p:cNvSpPr>
          <p:nvPr>
            <p:ph type="pic" idx="4"/>
          </p:nvPr>
        </p:nvSpPr>
        <p:spPr>
          <a:xfrm>
            <a:off x="422275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6" name="Google Shape;56;p7"/>
          <p:cNvSpPr>
            <a:spLocks noGrp="1"/>
          </p:cNvSpPr>
          <p:nvPr>
            <p:ph type="pic" idx="5"/>
          </p:nvPr>
        </p:nvSpPr>
        <p:spPr>
          <a:xfrm>
            <a:off x="1625796"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7" name="Google Shape;57;p7"/>
          <p:cNvSpPr>
            <a:spLocks noGrp="1"/>
          </p:cNvSpPr>
          <p:nvPr>
            <p:ph type="pic" idx="6"/>
          </p:nvPr>
        </p:nvSpPr>
        <p:spPr>
          <a:xfrm>
            <a:off x="6819703"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8" name="Google Shape;58;p7"/>
          <p:cNvSpPr>
            <a:spLocks noGrp="1"/>
          </p:cNvSpPr>
          <p:nvPr>
            <p:ph type="pic" idx="7"/>
          </p:nvPr>
        </p:nvSpPr>
        <p:spPr>
          <a:xfrm>
            <a:off x="4222750"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9" name="Google Shape;59;p7"/>
          <p:cNvSpPr txBox="1">
            <a:spLocks noGrp="1"/>
          </p:cNvSpPr>
          <p:nvPr>
            <p:ph type="body" idx="1"/>
          </p:nvPr>
        </p:nvSpPr>
        <p:spPr>
          <a:xfrm>
            <a:off x="755650" y="2089385"/>
            <a:ext cx="2355900" cy="5856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0" name="Google Shape;60;p7"/>
          <p:cNvSpPr txBox="1">
            <a:spLocks noGrp="1"/>
          </p:cNvSpPr>
          <p:nvPr>
            <p:ph type="body" idx="8"/>
          </p:nvPr>
        </p:nvSpPr>
        <p:spPr>
          <a:xfrm>
            <a:off x="6032309" y="2089385"/>
            <a:ext cx="2355900" cy="5856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1" name="Google Shape;61;p7"/>
          <p:cNvSpPr txBox="1">
            <a:spLocks noGrp="1"/>
          </p:cNvSpPr>
          <p:nvPr>
            <p:ph type="body" idx="9"/>
          </p:nvPr>
        </p:nvSpPr>
        <p:spPr>
          <a:xfrm>
            <a:off x="3395969" y="2089385"/>
            <a:ext cx="2355900" cy="5856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2" name="Google Shape;62;p7"/>
          <p:cNvSpPr txBox="1">
            <a:spLocks noGrp="1"/>
          </p:cNvSpPr>
          <p:nvPr>
            <p:ph type="body" idx="13"/>
          </p:nvPr>
        </p:nvSpPr>
        <p:spPr>
          <a:xfrm>
            <a:off x="755650" y="3815806"/>
            <a:ext cx="2355900" cy="5856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3" name="Google Shape;63;p7"/>
          <p:cNvSpPr txBox="1">
            <a:spLocks noGrp="1"/>
          </p:cNvSpPr>
          <p:nvPr>
            <p:ph type="body" idx="14"/>
          </p:nvPr>
        </p:nvSpPr>
        <p:spPr>
          <a:xfrm>
            <a:off x="6032309" y="3815806"/>
            <a:ext cx="2355900" cy="5856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4" name="Google Shape;64;p7"/>
          <p:cNvSpPr txBox="1">
            <a:spLocks noGrp="1"/>
          </p:cNvSpPr>
          <p:nvPr>
            <p:ph type="body" idx="15"/>
          </p:nvPr>
        </p:nvSpPr>
        <p:spPr>
          <a:xfrm>
            <a:off x="3395969" y="3815806"/>
            <a:ext cx="2355900" cy="5856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3x2 Icon Slide">
  <p:cSld name="3x2 Icon Slide">
    <p:spTree>
      <p:nvGrpSpPr>
        <p:cNvPr id="1" name="Shape 803"/>
        <p:cNvGrpSpPr/>
        <p:nvPr/>
      </p:nvGrpSpPr>
      <p:grpSpPr>
        <a:xfrm>
          <a:off x="0" y="0"/>
          <a:ext cx="0" cy="0"/>
          <a:chOff x="0" y="0"/>
          <a:chExt cx="0" cy="0"/>
        </a:xfrm>
      </p:grpSpPr>
      <p:sp>
        <p:nvSpPr>
          <p:cNvPr id="804" name="Google Shape;804;p102"/>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805" name="Google Shape;805;p102"/>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06" name="Google Shape;806;p102"/>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07" name="Google Shape;807;p102"/>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808" name="Google Shape;808;p102"/>
          <p:cNvSpPr>
            <a:spLocks noGrp="1"/>
          </p:cNvSpPr>
          <p:nvPr>
            <p:ph type="pic" idx="2"/>
          </p:nvPr>
        </p:nvSpPr>
        <p:spPr>
          <a:xfrm>
            <a:off x="162579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09" name="Google Shape;809;p102"/>
          <p:cNvSpPr>
            <a:spLocks noGrp="1"/>
          </p:cNvSpPr>
          <p:nvPr>
            <p:ph type="pic" idx="3"/>
          </p:nvPr>
        </p:nvSpPr>
        <p:spPr>
          <a:xfrm>
            <a:off x="681970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10" name="Google Shape;810;p102"/>
          <p:cNvSpPr>
            <a:spLocks noGrp="1"/>
          </p:cNvSpPr>
          <p:nvPr>
            <p:ph type="pic" idx="4"/>
          </p:nvPr>
        </p:nvSpPr>
        <p:spPr>
          <a:xfrm>
            <a:off x="422275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11" name="Google Shape;811;p102"/>
          <p:cNvSpPr>
            <a:spLocks noGrp="1"/>
          </p:cNvSpPr>
          <p:nvPr>
            <p:ph type="pic" idx="5"/>
          </p:nvPr>
        </p:nvSpPr>
        <p:spPr>
          <a:xfrm>
            <a:off x="1625796"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12" name="Google Shape;812;p102"/>
          <p:cNvSpPr>
            <a:spLocks noGrp="1"/>
          </p:cNvSpPr>
          <p:nvPr>
            <p:ph type="pic" idx="6"/>
          </p:nvPr>
        </p:nvSpPr>
        <p:spPr>
          <a:xfrm>
            <a:off x="6819703"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13" name="Google Shape;813;p102"/>
          <p:cNvSpPr>
            <a:spLocks noGrp="1"/>
          </p:cNvSpPr>
          <p:nvPr>
            <p:ph type="pic" idx="7"/>
          </p:nvPr>
        </p:nvSpPr>
        <p:spPr>
          <a:xfrm>
            <a:off x="4222750"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14" name="Google Shape;814;p102"/>
          <p:cNvSpPr txBox="1">
            <a:spLocks noGrp="1"/>
          </p:cNvSpPr>
          <p:nvPr>
            <p:ph type="body" idx="1"/>
          </p:nvPr>
        </p:nvSpPr>
        <p:spPr>
          <a:xfrm>
            <a:off x="755650" y="2089385"/>
            <a:ext cx="2355900" cy="5856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15" name="Google Shape;815;p102"/>
          <p:cNvSpPr txBox="1">
            <a:spLocks noGrp="1"/>
          </p:cNvSpPr>
          <p:nvPr>
            <p:ph type="body" idx="8"/>
          </p:nvPr>
        </p:nvSpPr>
        <p:spPr>
          <a:xfrm>
            <a:off x="6032309" y="2089385"/>
            <a:ext cx="2355900" cy="5856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16" name="Google Shape;816;p102"/>
          <p:cNvSpPr txBox="1">
            <a:spLocks noGrp="1"/>
          </p:cNvSpPr>
          <p:nvPr>
            <p:ph type="body" idx="9"/>
          </p:nvPr>
        </p:nvSpPr>
        <p:spPr>
          <a:xfrm>
            <a:off x="3395969" y="2089385"/>
            <a:ext cx="2355900" cy="5856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17" name="Google Shape;817;p102"/>
          <p:cNvSpPr txBox="1">
            <a:spLocks noGrp="1"/>
          </p:cNvSpPr>
          <p:nvPr>
            <p:ph type="body" idx="13"/>
          </p:nvPr>
        </p:nvSpPr>
        <p:spPr>
          <a:xfrm>
            <a:off x="755650" y="3815806"/>
            <a:ext cx="2355900" cy="5856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18" name="Google Shape;818;p102"/>
          <p:cNvSpPr txBox="1">
            <a:spLocks noGrp="1"/>
          </p:cNvSpPr>
          <p:nvPr>
            <p:ph type="body" idx="14"/>
          </p:nvPr>
        </p:nvSpPr>
        <p:spPr>
          <a:xfrm>
            <a:off x="6032309" y="3815806"/>
            <a:ext cx="2355900" cy="5856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19" name="Google Shape;819;p102"/>
          <p:cNvSpPr txBox="1">
            <a:spLocks noGrp="1"/>
          </p:cNvSpPr>
          <p:nvPr>
            <p:ph type="body" idx="15"/>
          </p:nvPr>
        </p:nvSpPr>
        <p:spPr>
          <a:xfrm>
            <a:off x="3395969" y="3815806"/>
            <a:ext cx="2355900" cy="5856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4 Icon Slide">
  <p:cSld name="4 Icon Slide">
    <p:spTree>
      <p:nvGrpSpPr>
        <p:cNvPr id="1" name="Shape 820"/>
        <p:cNvGrpSpPr/>
        <p:nvPr/>
      </p:nvGrpSpPr>
      <p:grpSpPr>
        <a:xfrm>
          <a:off x="0" y="0"/>
          <a:ext cx="0" cy="0"/>
          <a:chOff x="0" y="0"/>
          <a:chExt cx="0" cy="0"/>
        </a:xfrm>
      </p:grpSpPr>
      <p:sp>
        <p:nvSpPr>
          <p:cNvPr id="821" name="Google Shape;821;p103"/>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822" name="Google Shape;822;p103"/>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23" name="Google Shape;823;p103"/>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24" name="Google Shape;824;p103"/>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825" name="Google Shape;825;p103"/>
          <p:cNvSpPr>
            <a:spLocks noGrp="1"/>
          </p:cNvSpPr>
          <p:nvPr>
            <p:ph type="pic" idx="2"/>
          </p:nvPr>
        </p:nvSpPr>
        <p:spPr>
          <a:xfrm>
            <a:off x="1276546"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26" name="Google Shape;826;p103"/>
          <p:cNvSpPr>
            <a:spLocks noGrp="1"/>
          </p:cNvSpPr>
          <p:nvPr>
            <p:ph type="pic" idx="3"/>
          </p:nvPr>
        </p:nvSpPr>
        <p:spPr>
          <a:xfrm>
            <a:off x="5198085"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27" name="Google Shape;827;p103"/>
          <p:cNvSpPr txBox="1">
            <a:spLocks noGrp="1"/>
          </p:cNvSpPr>
          <p:nvPr>
            <p:ph type="body" idx="1"/>
          </p:nvPr>
        </p:nvSpPr>
        <p:spPr>
          <a:xfrm>
            <a:off x="755650" y="2639731"/>
            <a:ext cx="1744200" cy="9360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28" name="Google Shape;828;p103"/>
          <p:cNvSpPr>
            <a:spLocks noGrp="1"/>
          </p:cNvSpPr>
          <p:nvPr>
            <p:ph type="pic" idx="4"/>
          </p:nvPr>
        </p:nvSpPr>
        <p:spPr>
          <a:xfrm>
            <a:off x="3247414"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29" name="Google Shape;829;p103"/>
          <p:cNvSpPr txBox="1">
            <a:spLocks noGrp="1"/>
          </p:cNvSpPr>
          <p:nvPr>
            <p:ph type="body" idx="5"/>
          </p:nvPr>
        </p:nvSpPr>
        <p:spPr>
          <a:xfrm>
            <a:off x="2724531" y="2639731"/>
            <a:ext cx="1744200" cy="9360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30" name="Google Shape;830;p103"/>
          <p:cNvSpPr txBox="1">
            <a:spLocks noGrp="1"/>
          </p:cNvSpPr>
          <p:nvPr>
            <p:ph type="body" idx="6"/>
          </p:nvPr>
        </p:nvSpPr>
        <p:spPr>
          <a:xfrm>
            <a:off x="4675202" y="2639731"/>
            <a:ext cx="1744200" cy="9360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31" name="Google Shape;831;p103"/>
          <p:cNvSpPr txBox="1">
            <a:spLocks noGrp="1"/>
          </p:cNvSpPr>
          <p:nvPr>
            <p:ph type="body" idx="7"/>
          </p:nvPr>
        </p:nvSpPr>
        <p:spPr>
          <a:xfrm>
            <a:off x="6644083" y="2639731"/>
            <a:ext cx="1744200" cy="9360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32" name="Google Shape;832;p103"/>
          <p:cNvSpPr>
            <a:spLocks noGrp="1"/>
          </p:cNvSpPr>
          <p:nvPr>
            <p:ph type="pic" idx="8"/>
          </p:nvPr>
        </p:nvSpPr>
        <p:spPr>
          <a:xfrm>
            <a:off x="7168953"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4x2 Icon Slide">
  <p:cSld name="4x2 Icon Slide">
    <p:spTree>
      <p:nvGrpSpPr>
        <p:cNvPr id="1" name="Shape 833"/>
        <p:cNvGrpSpPr/>
        <p:nvPr/>
      </p:nvGrpSpPr>
      <p:grpSpPr>
        <a:xfrm>
          <a:off x="0" y="0"/>
          <a:ext cx="0" cy="0"/>
          <a:chOff x="0" y="0"/>
          <a:chExt cx="0" cy="0"/>
        </a:xfrm>
      </p:grpSpPr>
      <p:sp>
        <p:nvSpPr>
          <p:cNvPr id="834" name="Google Shape;834;p104"/>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835" name="Google Shape;835;p104"/>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36" name="Google Shape;836;p104"/>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37" name="Google Shape;837;p104"/>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838" name="Google Shape;838;p104"/>
          <p:cNvSpPr>
            <a:spLocks noGrp="1"/>
          </p:cNvSpPr>
          <p:nvPr>
            <p:ph type="pic" idx="2"/>
          </p:nvPr>
        </p:nvSpPr>
        <p:spPr>
          <a:xfrm>
            <a:off x="127654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39" name="Google Shape;839;p104"/>
          <p:cNvSpPr>
            <a:spLocks noGrp="1"/>
          </p:cNvSpPr>
          <p:nvPr>
            <p:ph type="pic" idx="3"/>
          </p:nvPr>
        </p:nvSpPr>
        <p:spPr>
          <a:xfrm>
            <a:off x="5198085"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40" name="Google Shape;840;p104"/>
          <p:cNvSpPr txBox="1">
            <a:spLocks noGrp="1"/>
          </p:cNvSpPr>
          <p:nvPr>
            <p:ph type="body" idx="1"/>
          </p:nvPr>
        </p:nvSpPr>
        <p:spPr>
          <a:xfrm>
            <a:off x="755650" y="2046055"/>
            <a:ext cx="17442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41" name="Google Shape;841;p104"/>
          <p:cNvSpPr>
            <a:spLocks noGrp="1"/>
          </p:cNvSpPr>
          <p:nvPr>
            <p:ph type="pic" idx="4"/>
          </p:nvPr>
        </p:nvSpPr>
        <p:spPr>
          <a:xfrm>
            <a:off x="3247414"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42" name="Google Shape;842;p104"/>
          <p:cNvSpPr txBox="1">
            <a:spLocks noGrp="1"/>
          </p:cNvSpPr>
          <p:nvPr>
            <p:ph type="body" idx="5"/>
          </p:nvPr>
        </p:nvSpPr>
        <p:spPr>
          <a:xfrm>
            <a:off x="2724531" y="2046055"/>
            <a:ext cx="17442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43" name="Google Shape;843;p104"/>
          <p:cNvSpPr txBox="1">
            <a:spLocks noGrp="1"/>
          </p:cNvSpPr>
          <p:nvPr>
            <p:ph type="body" idx="6"/>
          </p:nvPr>
        </p:nvSpPr>
        <p:spPr>
          <a:xfrm>
            <a:off x="4675202" y="2046055"/>
            <a:ext cx="17442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44" name="Google Shape;844;p104"/>
          <p:cNvSpPr txBox="1">
            <a:spLocks noGrp="1"/>
          </p:cNvSpPr>
          <p:nvPr>
            <p:ph type="body" idx="7"/>
          </p:nvPr>
        </p:nvSpPr>
        <p:spPr>
          <a:xfrm>
            <a:off x="6644083" y="2046055"/>
            <a:ext cx="17442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45" name="Google Shape;845;p104"/>
          <p:cNvSpPr>
            <a:spLocks noGrp="1"/>
          </p:cNvSpPr>
          <p:nvPr>
            <p:ph type="pic" idx="8"/>
          </p:nvPr>
        </p:nvSpPr>
        <p:spPr>
          <a:xfrm>
            <a:off x="716895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46" name="Google Shape;846;p104"/>
          <p:cNvSpPr>
            <a:spLocks noGrp="1"/>
          </p:cNvSpPr>
          <p:nvPr>
            <p:ph type="pic" idx="9"/>
          </p:nvPr>
        </p:nvSpPr>
        <p:spPr>
          <a:xfrm>
            <a:off x="1276546"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47" name="Google Shape;847;p104"/>
          <p:cNvSpPr>
            <a:spLocks noGrp="1"/>
          </p:cNvSpPr>
          <p:nvPr>
            <p:ph type="pic" idx="13"/>
          </p:nvPr>
        </p:nvSpPr>
        <p:spPr>
          <a:xfrm>
            <a:off x="5198085"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48" name="Google Shape;848;p104"/>
          <p:cNvSpPr>
            <a:spLocks noGrp="1"/>
          </p:cNvSpPr>
          <p:nvPr>
            <p:ph type="pic" idx="14"/>
          </p:nvPr>
        </p:nvSpPr>
        <p:spPr>
          <a:xfrm>
            <a:off x="3247414"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49" name="Google Shape;849;p104"/>
          <p:cNvSpPr>
            <a:spLocks noGrp="1"/>
          </p:cNvSpPr>
          <p:nvPr>
            <p:ph type="pic" idx="15"/>
          </p:nvPr>
        </p:nvSpPr>
        <p:spPr>
          <a:xfrm>
            <a:off x="7168953"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50" name="Google Shape;850;p104"/>
          <p:cNvSpPr txBox="1">
            <a:spLocks noGrp="1"/>
          </p:cNvSpPr>
          <p:nvPr>
            <p:ph type="body" idx="16"/>
          </p:nvPr>
        </p:nvSpPr>
        <p:spPr>
          <a:xfrm>
            <a:off x="755650" y="3761239"/>
            <a:ext cx="17442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51" name="Google Shape;851;p104"/>
          <p:cNvSpPr txBox="1">
            <a:spLocks noGrp="1"/>
          </p:cNvSpPr>
          <p:nvPr>
            <p:ph type="body" idx="17"/>
          </p:nvPr>
        </p:nvSpPr>
        <p:spPr>
          <a:xfrm>
            <a:off x="2724531" y="3761239"/>
            <a:ext cx="17442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52" name="Google Shape;852;p104"/>
          <p:cNvSpPr txBox="1">
            <a:spLocks noGrp="1"/>
          </p:cNvSpPr>
          <p:nvPr>
            <p:ph type="body" idx="18"/>
          </p:nvPr>
        </p:nvSpPr>
        <p:spPr>
          <a:xfrm>
            <a:off x="4675202" y="3761239"/>
            <a:ext cx="17442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53" name="Google Shape;853;p104"/>
          <p:cNvSpPr txBox="1">
            <a:spLocks noGrp="1"/>
          </p:cNvSpPr>
          <p:nvPr>
            <p:ph type="body" idx="19"/>
          </p:nvPr>
        </p:nvSpPr>
        <p:spPr>
          <a:xfrm>
            <a:off x="6644083" y="3753619"/>
            <a:ext cx="17442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5 Icon Slide">
  <p:cSld name="5 Icon Slide">
    <p:spTree>
      <p:nvGrpSpPr>
        <p:cNvPr id="1" name="Shape 854"/>
        <p:cNvGrpSpPr/>
        <p:nvPr/>
      </p:nvGrpSpPr>
      <p:grpSpPr>
        <a:xfrm>
          <a:off x="0" y="0"/>
          <a:ext cx="0" cy="0"/>
          <a:chOff x="0" y="0"/>
          <a:chExt cx="0" cy="0"/>
        </a:xfrm>
      </p:grpSpPr>
      <p:sp>
        <p:nvSpPr>
          <p:cNvPr id="855" name="Google Shape;855;p105"/>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856" name="Google Shape;856;p105"/>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57" name="Google Shape;857;p105"/>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58" name="Google Shape;858;p105"/>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859" name="Google Shape;859;p105"/>
          <p:cNvSpPr>
            <a:spLocks noGrp="1"/>
          </p:cNvSpPr>
          <p:nvPr>
            <p:ph type="pic" idx="2"/>
          </p:nvPr>
        </p:nvSpPr>
        <p:spPr>
          <a:xfrm>
            <a:off x="1081963"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60" name="Google Shape;860;p105"/>
          <p:cNvSpPr>
            <a:spLocks noGrp="1"/>
          </p:cNvSpPr>
          <p:nvPr>
            <p:ph type="pic" idx="3"/>
          </p:nvPr>
        </p:nvSpPr>
        <p:spPr>
          <a:xfrm>
            <a:off x="4222750"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61" name="Google Shape;861;p105"/>
          <p:cNvSpPr txBox="1">
            <a:spLocks noGrp="1"/>
          </p:cNvSpPr>
          <p:nvPr>
            <p:ph type="body" idx="1"/>
          </p:nvPr>
        </p:nvSpPr>
        <p:spPr>
          <a:xfrm>
            <a:off x="755651" y="2626084"/>
            <a:ext cx="1338600" cy="10812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62" name="Google Shape;862;p105"/>
          <p:cNvSpPr>
            <a:spLocks noGrp="1"/>
          </p:cNvSpPr>
          <p:nvPr>
            <p:ph type="pic" idx="4"/>
          </p:nvPr>
        </p:nvSpPr>
        <p:spPr>
          <a:xfrm>
            <a:off x="2655510"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63" name="Google Shape;863;p105"/>
          <p:cNvSpPr txBox="1">
            <a:spLocks noGrp="1"/>
          </p:cNvSpPr>
          <p:nvPr>
            <p:ph type="body" idx="5"/>
          </p:nvPr>
        </p:nvSpPr>
        <p:spPr>
          <a:xfrm>
            <a:off x="2329197" y="2626084"/>
            <a:ext cx="1338600" cy="10812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64" name="Google Shape;864;p105"/>
          <p:cNvSpPr txBox="1">
            <a:spLocks noGrp="1"/>
          </p:cNvSpPr>
          <p:nvPr>
            <p:ph type="body" idx="6"/>
          </p:nvPr>
        </p:nvSpPr>
        <p:spPr>
          <a:xfrm>
            <a:off x="3902743" y="2626084"/>
            <a:ext cx="1338600" cy="10812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65" name="Google Shape;865;p105"/>
          <p:cNvSpPr txBox="1">
            <a:spLocks noGrp="1"/>
          </p:cNvSpPr>
          <p:nvPr>
            <p:ph type="body" idx="7"/>
          </p:nvPr>
        </p:nvSpPr>
        <p:spPr>
          <a:xfrm>
            <a:off x="5476289" y="2626084"/>
            <a:ext cx="1338600" cy="10812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66" name="Google Shape;866;p105"/>
          <p:cNvSpPr>
            <a:spLocks noGrp="1"/>
          </p:cNvSpPr>
          <p:nvPr>
            <p:ph type="pic" idx="8"/>
          </p:nvPr>
        </p:nvSpPr>
        <p:spPr>
          <a:xfrm>
            <a:off x="7369843"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67" name="Google Shape;867;p105"/>
          <p:cNvSpPr txBox="1">
            <a:spLocks noGrp="1"/>
          </p:cNvSpPr>
          <p:nvPr>
            <p:ph type="body" idx="9"/>
          </p:nvPr>
        </p:nvSpPr>
        <p:spPr>
          <a:xfrm>
            <a:off x="7049836" y="2629992"/>
            <a:ext cx="1338600" cy="10812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68" name="Google Shape;868;p105"/>
          <p:cNvSpPr>
            <a:spLocks noGrp="1"/>
          </p:cNvSpPr>
          <p:nvPr>
            <p:ph type="pic" idx="13"/>
          </p:nvPr>
        </p:nvSpPr>
        <p:spPr>
          <a:xfrm>
            <a:off x="5796296"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5x2 Icon Slide">
  <p:cSld name="5x2 Icon Slide">
    <p:spTree>
      <p:nvGrpSpPr>
        <p:cNvPr id="1" name="Shape 869"/>
        <p:cNvGrpSpPr/>
        <p:nvPr/>
      </p:nvGrpSpPr>
      <p:grpSpPr>
        <a:xfrm>
          <a:off x="0" y="0"/>
          <a:ext cx="0" cy="0"/>
          <a:chOff x="0" y="0"/>
          <a:chExt cx="0" cy="0"/>
        </a:xfrm>
      </p:grpSpPr>
      <p:sp>
        <p:nvSpPr>
          <p:cNvPr id="870" name="Google Shape;870;p106"/>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871" name="Google Shape;871;p106"/>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72" name="Google Shape;872;p106"/>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73" name="Google Shape;873;p106"/>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874" name="Google Shape;874;p106"/>
          <p:cNvSpPr>
            <a:spLocks noGrp="1"/>
          </p:cNvSpPr>
          <p:nvPr>
            <p:ph type="pic" idx="2"/>
          </p:nvPr>
        </p:nvSpPr>
        <p:spPr>
          <a:xfrm>
            <a:off x="108196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75" name="Google Shape;875;p106"/>
          <p:cNvSpPr>
            <a:spLocks noGrp="1"/>
          </p:cNvSpPr>
          <p:nvPr>
            <p:ph type="pic" idx="3"/>
          </p:nvPr>
        </p:nvSpPr>
        <p:spPr>
          <a:xfrm>
            <a:off x="422275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76" name="Google Shape;876;p106"/>
          <p:cNvSpPr txBox="1">
            <a:spLocks noGrp="1"/>
          </p:cNvSpPr>
          <p:nvPr>
            <p:ph type="body" idx="1"/>
          </p:nvPr>
        </p:nvSpPr>
        <p:spPr>
          <a:xfrm>
            <a:off x="755651" y="2046055"/>
            <a:ext cx="13386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77" name="Google Shape;877;p106"/>
          <p:cNvSpPr>
            <a:spLocks noGrp="1"/>
          </p:cNvSpPr>
          <p:nvPr>
            <p:ph type="pic" idx="4"/>
          </p:nvPr>
        </p:nvSpPr>
        <p:spPr>
          <a:xfrm>
            <a:off x="265551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78" name="Google Shape;878;p106"/>
          <p:cNvSpPr txBox="1">
            <a:spLocks noGrp="1"/>
          </p:cNvSpPr>
          <p:nvPr>
            <p:ph type="body" idx="5"/>
          </p:nvPr>
        </p:nvSpPr>
        <p:spPr>
          <a:xfrm>
            <a:off x="2329197" y="2046055"/>
            <a:ext cx="13386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79" name="Google Shape;879;p106"/>
          <p:cNvSpPr txBox="1">
            <a:spLocks noGrp="1"/>
          </p:cNvSpPr>
          <p:nvPr>
            <p:ph type="body" idx="6"/>
          </p:nvPr>
        </p:nvSpPr>
        <p:spPr>
          <a:xfrm>
            <a:off x="3902743" y="2046055"/>
            <a:ext cx="13386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80" name="Google Shape;880;p106"/>
          <p:cNvSpPr txBox="1">
            <a:spLocks noGrp="1"/>
          </p:cNvSpPr>
          <p:nvPr>
            <p:ph type="body" idx="7"/>
          </p:nvPr>
        </p:nvSpPr>
        <p:spPr>
          <a:xfrm>
            <a:off x="5476289" y="2046055"/>
            <a:ext cx="13386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81" name="Google Shape;881;p106"/>
          <p:cNvSpPr>
            <a:spLocks noGrp="1"/>
          </p:cNvSpPr>
          <p:nvPr>
            <p:ph type="pic" idx="8"/>
          </p:nvPr>
        </p:nvSpPr>
        <p:spPr>
          <a:xfrm>
            <a:off x="736984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82" name="Google Shape;882;p106"/>
          <p:cNvSpPr txBox="1">
            <a:spLocks noGrp="1"/>
          </p:cNvSpPr>
          <p:nvPr>
            <p:ph type="body" idx="9"/>
          </p:nvPr>
        </p:nvSpPr>
        <p:spPr>
          <a:xfrm>
            <a:off x="7049836" y="2049963"/>
            <a:ext cx="13386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83" name="Google Shape;883;p106"/>
          <p:cNvSpPr>
            <a:spLocks noGrp="1"/>
          </p:cNvSpPr>
          <p:nvPr>
            <p:ph type="pic" idx="13"/>
          </p:nvPr>
        </p:nvSpPr>
        <p:spPr>
          <a:xfrm>
            <a:off x="579629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84" name="Google Shape;884;p106"/>
          <p:cNvSpPr>
            <a:spLocks noGrp="1"/>
          </p:cNvSpPr>
          <p:nvPr>
            <p:ph type="pic" idx="14"/>
          </p:nvPr>
        </p:nvSpPr>
        <p:spPr>
          <a:xfrm>
            <a:off x="1081963"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85" name="Google Shape;885;p106"/>
          <p:cNvSpPr>
            <a:spLocks noGrp="1"/>
          </p:cNvSpPr>
          <p:nvPr>
            <p:ph type="pic" idx="15"/>
          </p:nvPr>
        </p:nvSpPr>
        <p:spPr>
          <a:xfrm>
            <a:off x="4222750"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86" name="Google Shape;886;p106"/>
          <p:cNvSpPr txBox="1">
            <a:spLocks noGrp="1"/>
          </p:cNvSpPr>
          <p:nvPr>
            <p:ph type="body" idx="16"/>
          </p:nvPr>
        </p:nvSpPr>
        <p:spPr>
          <a:xfrm>
            <a:off x="755651" y="3741924"/>
            <a:ext cx="13386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87" name="Google Shape;887;p106"/>
          <p:cNvSpPr>
            <a:spLocks noGrp="1"/>
          </p:cNvSpPr>
          <p:nvPr>
            <p:ph type="pic" idx="17"/>
          </p:nvPr>
        </p:nvSpPr>
        <p:spPr>
          <a:xfrm>
            <a:off x="2655510"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88" name="Google Shape;888;p106"/>
          <p:cNvSpPr txBox="1">
            <a:spLocks noGrp="1"/>
          </p:cNvSpPr>
          <p:nvPr>
            <p:ph type="body" idx="18"/>
          </p:nvPr>
        </p:nvSpPr>
        <p:spPr>
          <a:xfrm>
            <a:off x="2329197" y="3741924"/>
            <a:ext cx="13386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89" name="Google Shape;889;p106"/>
          <p:cNvSpPr txBox="1">
            <a:spLocks noGrp="1"/>
          </p:cNvSpPr>
          <p:nvPr>
            <p:ph type="body" idx="19"/>
          </p:nvPr>
        </p:nvSpPr>
        <p:spPr>
          <a:xfrm>
            <a:off x="3902743" y="3741924"/>
            <a:ext cx="13386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90" name="Google Shape;890;p106"/>
          <p:cNvSpPr txBox="1">
            <a:spLocks noGrp="1"/>
          </p:cNvSpPr>
          <p:nvPr>
            <p:ph type="body" idx="20"/>
          </p:nvPr>
        </p:nvSpPr>
        <p:spPr>
          <a:xfrm>
            <a:off x="5476289" y="3741924"/>
            <a:ext cx="13386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91" name="Google Shape;891;p106"/>
          <p:cNvSpPr>
            <a:spLocks noGrp="1"/>
          </p:cNvSpPr>
          <p:nvPr>
            <p:ph type="pic" idx="21"/>
          </p:nvPr>
        </p:nvSpPr>
        <p:spPr>
          <a:xfrm>
            <a:off x="7369843"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2" name="Google Shape;892;p106"/>
          <p:cNvSpPr txBox="1">
            <a:spLocks noGrp="1"/>
          </p:cNvSpPr>
          <p:nvPr>
            <p:ph type="body" idx="22"/>
          </p:nvPr>
        </p:nvSpPr>
        <p:spPr>
          <a:xfrm>
            <a:off x="7049836" y="3745832"/>
            <a:ext cx="1338600" cy="6627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893" name="Google Shape;893;p106"/>
          <p:cNvSpPr>
            <a:spLocks noGrp="1"/>
          </p:cNvSpPr>
          <p:nvPr>
            <p:ph type="pic" idx="23"/>
          </p:nvPr>
        </p:nvSpPr>
        <p:spPr>
          <a:xfrm>
            <a:off x="5796296"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Dropdown Slide w/ Icons">
  <p:cSld name="Dropdown Slide w/ Icons">
    <p:spTree>
      <p:nvGrpSpPr>
        <p:cNvPr id="1" name="Shape 894"/>
        <p:cNvGrpSpPr/>
        <p:nvPr/>
      </p:nvGrpSpPr>
      <p:grpSpPr>
        <a:xfrm>
          <a:off x="0" y="0"/>
          <a:ext cx="0" cy="0"/>
          <a:chOff x="0" y="0"/>
          <a:chExt cx="0" cy="0"/>
        </a:xfrm>
      </p:grpSpPr>
      <p:sp>
        <p:nvSpPr>
          <p:cNvPr id="895" name="Google Shape;895;p107"/>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96" name="Google Shape;896;p107"/>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97" name="Google Shape;897;p107"/>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898" name="Google Shape;898;p107"/>
          <p:cNvSpPr>
            <a:spLocks noGrp="1"/>
          </p:cNvSpPr>
          <p:nvPr>
            <p:ph type="pic" idx="2"/>
          </p:nvPr>
        </p:nvSpPr>
        <p:spPr>
          <a:xfrm>
            <a:off x="1625796"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9" name="Google Shape;899;p107"/>
          <p:cNvSpPr>
            <a:spLocks noGrp="1"/>
          </p:cNvSpPr>
          <p:nvPr>
            <p:ph type="pic" idx="3"/>
          </p:nvPr>
        </p:nvSpPr>
        <p:spPr>
          <a:xfrm>
            <a:off x="6819703"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00" name="Google Shape;900;p107"/>
          <p:cNvSpPr txBox="1">
            <a:spLocks noGrp="1"/>
          </p:cNvSpPr>
          <p:nvPr>
            <p:ph type="body" idx="1"/>
          </p:nvPr>
        </p:nvSpPr>
        <p:spPr>
          <a:xfrm>
            <a:off x="755650" y="3916546"/>
            <a:ext cx="2355900" cy="4920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01" name="Google Shape;901;p107"/>
          <p:cNvSpPr>
            <a:spLocks noGrp="1"/>
          </p:cNvSpPr>
          <p:nvPr>
            <p:ph type="pic" idx="4"/>
          </p:nvPr>
        </p:nvSpPr>
        <p:spPr>
          <a:xfrm>
            <a:off x="4222750"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02" name="Google Shape;902;p107"/>
          <p:cNvSpPr txBox="1">
            <a:spLocks noGrp="1"/>
          </p:cNvSpPr>
          <p:nvPr>
            <p:ph type="body" idx="5"/>
          </p:nvPr>
        </p:nvSpPr>
        <p:spPr>
          <a:xfrm>
            <a:off x="6032309" y="3916546"/>
            <a:ext cx="2355900" cy="4920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03" name="Google Shape;903;p107"/>
          <p:cNvSpPr txBox="1">
            <a:spLocks noGrp="1"/>
          </p:cNvSpPr>
          <p:nvPr>
            <p:ph type="body" idx="6"/>
          </p:nvPr>
        </p:nvSpPr>
        <p:spPr>
          <a:xfrm>
            <a:off x="3395969" y="3916546"/>
            <a:ext cx="2355900" cy="4920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04" name="Google Shape;904;p107"/>
          <p:cNvSpPr txBox="1">
            <a:spLocks noGrp="1"/>
          </p:cNvSpPr>
          <p:nvPr>
            <p:ph type="body" idx="7"/>
          </p:nvPr>
        </p:nvSpPr>
        <p:spPr>
          <a:xfrm>
            <a:off x="755650" y="2042272"/>
            <a:ext cx="7632600" cy="8373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400"/>
              <a:buFont typeface="Arial"/>
              <a:buNone/>
              <a:defRPr sz="2400" b="0"/>
            </a:lvl1pPr>
            <a:lvl2pPr marL="914400" lvl="1" indent="-381000" algn="l" rtl="0">
              <a:lnSpc>
                <a:spcPct val="90000"/>
              </a:lnSpc>
              <a:spcBef>
                <a:spcPts val="500"/>
              </a:spcBef>
              <a:spcAft>
                <a:spcPts val="0"/>
              </a:spcAft>
              <a:buClr>
                <a:srgbClr val="414042"/>
              </a:buClr>
              <a:buSzPts val="2400"/>
              <a:buChar char="•"/>
              <a:defRPr sz="2400"/>
            </a:lvl2pPr>
            <a:lvl3pPr marL="1371600" lvl="2" indent="-381000" algn="l" rtl="0">
              <a:lnSpc>
                <a:spcPct val="90000"/>
              </a:lnSpc>
              <a:spcBef>
                <a:spcPts val="500"/>
              </a:spcBef>
              <a:spcAft>
                <a:spcPts val="0"/>
              </a:spcAft>
              <a:buClr>
                <a:srgbClr val="414042"/>
              </a:buClr>
              <a:buSzPts val="2400"/>
              <a:buChar char="•"/>
              <a:defRPr sz="2400"/>
            </a:lvl3pPr>
            <a:lvl4pPr marL="1828800" lvl="3" indent="-381000" algn="l" rtl="0">
              <a:lnSpc>
                <a:spcPct val="90000"/>
              </a:lnSpc>
              <a:spcBef>
                <a:spcPts val="500"/>
              </a:spcBef>
              <a:spcAft>
                <a:spcPts val="0"/>
              </a:spcAft>
              <a:buClr>
                <a:srgbClr val="414042"/>
              </a:buClr>
              <a:buSzPts val="2400"/>
              <a:buChar char="•"/>
              <a:defRPr sz="2400"/>
            </a:lvl4pPr>
            <a:lvl5pPr marL="2286000" lvl="4" indent="-381000" algn="l" rtl="0">
              <a:lnSpc>
                <a:spcPct val="90000"/>
              </a:lnSpc>
              <a:spcBef>
                <a:spcPts val="500"/>
              </a:spcBef>
              <a:spcAft>
                <a:spcPts val="0"/>
              </a:spcAft>
              <a:buClr>
                <a:srgbClr val="414042"/>
              </a:buClr>
              <a:buSzPts val="2400"/>
              <a:buChar char="•"/>
              <a:defRPr sz="2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05" name="Google Shape;905;p107"/>
          <p:cNvSpPr>
            <a:spLocks noGrp="1"/>
          </p:cNvSpPr>
          <p:nvPr>
            <p:ph type="pic" idx="8"/>
          </p:nvPr>
        </p:nvSpPr>
        <p:spPr>
          <a:xfrm>
            <a:off x="4010025" y="0"/>
            <a:ext cx="1124100" cy="18606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Icon Slide w/ Description">
  <p:cSld name="Icon Slide w/ Description">
    <p:spTree>
      <p:nvGrpSpPr>
        <p:cNvPr id="1" name="Shape 906"/>
        <p:cNvGrpSpPr/>
        <p:nvPr/>
      </p:nvGrpSpPr>
      <p:grpSpPr>
        <a:xfrm>
          <a:off x="0" y="0"/>
          <a:ext cx="0" cy="0"/>
          <a:chOff x="0" y="0"/>
          <a:chExt cx="0" cy="0"/>
        </a:xfrm>
      </p:grpSpPr>
      <p:sp>
        <p:nvSpPr>
          <p:cNvPr id="907" name="Google Shape;907;p108"/>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08" name="Google Shape;908;p108"/>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09" name="Google Shape;909;p108"/>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10" name="Google Shape;910;p108"/>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911" name="Google Shape;911;p108"/>
          <p:cNvSpPr>
            <a:spLocks noGrp="1"/>
          </p:cNvSpPr>
          <p:nvPr>
            <p:ph type="pic" idx="2"/>
          </p:nvPr>
        </p:nvSpPr>
        <p:spPr>
          <a:xfrm>
            <a:off x="1625796"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12" name="Google Shape;912;p108"/>
          <p:cNvSpPr>
            <a:spLocks noGrp="1"/>
          </p:cNvSpPr>
          <p:nvPr>
            <p:ph type="pic" idx="3"/>
          </p:nvPr>
        </p:nvSpPr>
        <p:spPr>
          <a:xfrm>
            <a:off x="6819703"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13" name="Google Shape;913;p108"/>
          <p:cNvSpPr>
            <a:spLocks noGrp="1"/>
          </p:cNvSpPr>
          <p:nvPr>
            <p:ph type="pic" idx="4"/>
          </p:nvPr>
        </p:nvSpPr>
        <p:spPr>
          <a:xfrm>
            <a:off x="4222750"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14" name="Google Shape;914;p108"/>
          <p:cNvSpPr txBox="1">
            <a:spLocks noGrp="1"/>
          </p:cNvSpPr>
          <p:nvPr>
            <p:ph type="body" idx="1"/>
          </p:nvPr>
        </p:nvSpPr>
        <p:spPr>
          <a:xfrm>
            <a:off x="755650" y="2355517"/>
            <a:ext cx="2355900" cy="7839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15" name="Google Shape;915;p108"/>
          <p:cNvSpPr txBox="1">
            <a:spLocks noGrp="1"/>
          </p:cNvSpPr>
          <p:nvPr>
            <p:ph type="body" idx="5"/>
          </p:nvPr>
        </p:nvSpPr>
        <p:spPr>
          <a:xfrm>
            <a:off x="6032309" y="2355517"/>
            <a:ext cx="2355900" cy="7839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16" name="Google Shape;916;p108"/>
          <p:cNvSpPr txBox="1">
            <a:spLocks noGrp="1"/>
          </p:cNvSpPr>
          <p:nvPr>
            <p:ph type="body" idx="6"/>
          </p:nvPr>
        </p:nvSpPr>
        <p:spPr>
          <a:xfrm>
            <a:off x="3395969" y="2355517"/>
            <a:ext cx="2355900" cy="7839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17" name="Google Shape;917;p108"/>
          <p:cNvSpPr txBox="1">
            <a:spLocks noGrp="1"/>
          </p:cNvSpPr>
          <p:nvPr>
            <p:ph type="body" idx="7"/>
          </p:nvPr>
        </p:nvSpPr>
        <p:spPr>
          <a:xfrm>
            <a:off x="755650" y="3327067"/>
            <a:ext cx="7632600" cy="8328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000000"/>
              </a:buClr>
              <a:buSzPts val="2400"/>
              <a:buFont typeface="Arial"/>
              <a:buNone/>
              <a:defRPr/>
            </a:lvl1pPr>
            <a:lvl2pPr marL="914400" lvl="1" indent="-228600" algn="l" rtl="0">
              <a:lnSpc>
                <a:spcPct val="90000"/>
              </a:lnSpc>
              <a:spcBef>
                <a:spcPts val="500"/>
              </a:spcBef>
              <a:spcAft>
                <a:spcPts val="0"/>
              </a:spcAft>
              <a:buClr>
                <a:srgbClr val="414042"/>
              </a:buClr>
              <a:buSzPts val="1800"/>
              <a:buNone/>
              <a:defRPr/>
            </a:lvl2pPr>
            <a:lvl3pPr marL="1371600" lvl="2" indent="-228600" algn="l" rtl="0">
              <a:lnSpc>
                <a:spcPct val="90000"/>
              </a:lnSpc>
              <a:spcBef>
                <a:spcPts val="500"/>
              </a:spcBef>
              <a:spcAft>
                <a:spcPts val="0"/>
              </a:spcAft>
              <a:buClr>
                <a:srgbClr val="414042"/>
              </a:buClr>
              <a:buSzPts val="1800"/>
              <a:buNone/>
              <a:defRPr/>
            </a:lvl3pPr>
            <a:lvl4pPr marL="1828800" lvl="3" indent="-228600" algn="l" rtl="0">
              <a:lnSpc>
                <a:spcPct val="90000"/>
              </a:lnSpc>
              <a:spcBef>
                <a:spcPts val="500"/>
              </a:spcBef>
              <a:spcAft>
                <a:spcPts val="0"/>
              </a:spcAft>
              <a:buClr>
                <a:srgbClr val="414042"/>
              </a:buClr>
              <a:buSzPts val="1800"/>
              <a:buNone/>
              <a:defRPr/>
            </a:lvl4pPr>
            <a:lvl5pPr marL="2286000" lvl="4" indent="-228600" algn="l" rtl="0">
              <a:lnSpc>
                <a:spcPct val="90000"/>
              </a:lnSpc>
              <a:spcBef>
                <a:spcPts val="500"/>
              </a:spcBef>
              <a:spcAft>
                <a:spcPts val="0"/>
              </a:spcAft>
              <a:buClr>
                <a:srgbClr val="414042"/>
              </a:buClr>
              <a:buSzPts val="1800"/>
              <a:buNon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Icon Slide w/ Bullets">
  <p:cSld name="Icon Slide w/ Bullets">
    <p:spTree>
      <p:nvGrpSpPr>
        <p:cNvPr id="1" name="Shape 918"/>
        <p:cNvGrpSpPr/>
        <p:nvPr/>
      </p:nvGrpSpPr>
      <p:grpSpPr>
        <a:xfrm>
          <a:off x="0" y="0"/>
          <a:ext cx="0" cy="0"/>
          <a:chOff x="0" y="0"/>
          <a:chExt cx="0" cy="0"/>
        </a:xfrm>
      </p:grpSpPr>
      <p:sp>
        <p:nvSpPr>
          <p:cNvPr id="919" name="Google Shape;919;p109"/>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20" name="Google Shape;920;p109"/>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21" name="Google Shape;921;p109"/>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22" name="Google Shape;922;p109"/>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923" name="Google Shape;923;p109"/>
          <p:cNvSpPr>
            <a:spLocks noGrp="1"/>
          </p:cNvSpPr>
          <p:nvPr>
            <p:ph type="pic" idx="2"/>
          </p:nvPr>
        </p:nvSpPr>
        <p:spPr>
          <a:xfrm>
            <a:off x="755650"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24" name="Google Shape;924;p109"/>
          <p:cNvSpPr>
            <a:spLocks noGrp="1"/>
          </p:cNvSpPr>
          <p:nvPr>
            <p:ph type="pic" idx="3"/>
          </p:nvPr>
        </p:nvSpPr>
        <p:spPr>
          <a:xfrm>
            <a:off x="6032309"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25" name="Google Shape;925;p109"/>
          <p:cNvSpPr>
            <a:spLocks noGrp="1"/>
          </p:cNvSpPr>
          <p:nvPr>
            <p:ph type="pic" idx="4"/>
          </p:nvPr>
        </p:nvSpPr>
        <p:spPr>
          <a:xfrm>
            <a:off x="3395969"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26" name="Google Shape;926;p109"/>
          <p:cNvSpPr txBox="1">
            <a:spLocks noGrp="1"/>
          </p:cNvSpPr>
          <p:nvPr>
            <p:ph type="body" idx="1"/>
          </p:nvPr>
        </p:nvSpPr>
        <p:spPr>
          <a:xfrm>
            <a:off x="755650" y="2355516"/>
            <a:ext cx="2355900" cy="1738800"/>
          </a:xfrm>
          <a:prstGeom prst="rect">
            <a:avLst/>
          </a:prstGeom>
          <a:noFill/>
          <a:ln>
            <a:noFill/>
          </a:ln>
        </p:spPr>
        <p:txBody>
          <a:bodyPr spcFirstLastPara="1" wrap="square" lIns="0" tIns="0" rIns="0" bIns="0" anchor="t" anchorCtr="0">
            <a:noAutofit/>
          </a:bodyPr>
          <a:lstStyle>
            <a:lvl1pPr marL="457200" lvl="0" indent="-298450" algn="l" rtl="0">
              <a:lnSpc>
                <a:spcPct val="100000"/>
              </a:lnSpc>
              <a:spcBef>
                <a:spcPts val="500"/>
              </a:spcBef>
              <a:spcAft>
                <a:spcPts val="0"/>
              </a:spcAft>
              <a:buClr>
                <a:srgbClr val="414042"/>
              </a:buClr>
              <a:buSzPts val="1100"/>
              <a:buFont typeface="Arial"/>
              <a:buChar char="•"/>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27" name="Google Shape;927;p109"/>
          <p:cNvSpPr txBox="1">
            <a:spLocks noGrp="1"/>
          </p:cNvSpPr>
          <p:nvPr>
            <p:ph type="body" idx="5"/>
          </p:nvPr>
        </p:nvSpPr>
        <p:spPr>
          <a:xfrm>
            <a:off x="6032309" y="2355516"/>
            <a:ext cx="2355900" cy="1738800"/>
          </a:xfrm>
          <a:prstGeom prst="rect">
            <a:avLst/>
          </a:prstGeom>
          <a:noFill/>
          <a:ln>
            <a:noFill/>
          </a:ln>
        </p:spPr>
        <p:txBody>
          <a:bodyPr spcFirstLastPara="1" wrap="square" lIns="0" tIns="0" rIns="0" bIns="0" anchor="t" anchorCtr="0">
            <a:noAutofit/>
          </a:bodyPr>
          <a:lstStyle>
            <a:lvl1pPr marL="457200" lvl="0" indent="-298450" algn="l" rtl="0">
              <a:lnSpc>
                <a:spcPct val="100000"/>
              </a:lnSpc>
              <a:spcBef>
                <a:spcPts val="500"/>
              </a:spcBef>
              <a:spcAft>
                <a:spcPts val="0"/>
              </a:spcAft>
              <a:buClr>
                <a:srgbClr val="414042"/>
              </a:buClr>
              <a:buSzPts val="1100"/>
              <a:buFont typeface="Arial"/>
              <a:buChar char="•"/>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28" name="Google Shape;928;p109"/>
          <p:cNvSpPr txBox="1">
            <a:spLocks noGrp="1"/>
          </p:cNvSpPr>
          <p:nvPr>
            <p:ph type="body" idx="6"/>
          </p:nvPr>
        </p:nvSpPr>
        <p:spPr>
          <a:xfrm>
            <a:off x="3395969" y="2355516"/>
            <a:ext cx="2355900" cy="1738800"/>
          </a:xfrm>
          <a:prstGeom prst="rect">
            <a:avLst/>
          </a:prstGeom>
          <a:noFill/>
          <a:ln>
            <a:noFill/>
          </a:ln>
        </p:spPr>
        <p:txBody>
          <a:bodyPr spcFirstLastPara="1" wrap="square" lIns="0" tIns="0" rIns="0" bIns="0" anchor="t" anchorCtr="0">
            <a:noAutofit/>
          </a:bodyPr>
          <a:lstStyle>
            <a:lvl1pPr marL="457200" lvl="0" indent="-298450" algn="l" rtl="0">
              <a:lnSpc>
                <a:spcPct val="100000"/>
              </a:lnSpc>
              <a:spcBef>
                <a:spcPts val="500"/>
              </a:spcBef>
              <a:spcAft>
                <a:spcPts val="0"/>
              </a:spcAft>
              <a:buClr>
                <a:srgbClr val="414042"/>
              </a:buClr>
              <a:buSzPts val="1100"/>
              <a:buFont typeface="Arial"/>
              <a:buChar char="•"/>
              <a:defRPr sz="11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Picure Slide">
  <p:cSld name="Picure Slide">
    <p:spTree>
      <p:nvGrpSpPr>
        <p:cNvPr id="1" name="Shape 929"/>
        <p:cNvGrpSpPr/>
        <p:nvPr/>
      </p:nvGrpSpPr>
      <p:grpSpPr>
        <a:xfrm>
          <a:off x="0" y="0"/>
          <a:ext cx="0" cy="0"/>
          <a:chOff x="0" y="0"/>
          <a:chExt cx="0" cy="0"/>
        </a:xfrm>
      </p:grpSpPr>
      <p:sp>
        <p:nvSpPr>
          <p:cNvPr id="930" name="Google Shape;930;p110"/>
          <p:cNvSpPr txBox="1">
            <a:spLocks noGrp="1"/>
          </p:cNvSpPr>
          <p:nvPr>
            <p:ph type="title"/>
          </p:nvPr>
        </p:nvSpPr>
        <p:spPr>
          <a:xfrm>
            <a:off x="755650" y="771524"/>
            <a:ext cx="3251700" cy="826500"/>
          </a:xfrm>
          <a:prstGeom prst="rect">
            <a:avLst/>
          </a:prstGeom>
          <a:noFill/>
          <a:ln>
            <a:noFill/>
          </a:ln>
        </p:spPr>
        <p:txBody>
          <a:bodyPr spcFirstLastPara="1" wrap="square" lIns="0" tIns="0" rIns="0" bIns="0" anchor="b" anchorCtr="0">
            <a:noAutofit/>
          </a:bodyPr>
          <a:lstStyle>
            <a:lvl1pPr lvl="0" algn="l" rtl="0">
              <a:lnSpc>
                <a:spcPct val="90000"/>
              </a:lnSpc>
              <a:spcBef>
                <a:spcPts val="0"/>
              </a:spcBef>
              <a:spcAft>
                <a:spcPts val="0"/>
              </a:spcAft>
              <a:buClr>
                <a:srgbClr val="414042"/>
              </a:buClr>
              <a:buSzPts val="2800"/>
              <a:buFont typeface="Arial"/>
              <a:buNone/>
              <a:defRPr sz="28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31" name="Google Shape;931;p110"/>
          <p:cNvSpPr>
            <a:spLocks noGrp="1"/>
          </p:cNvSpPr>
          <p:nvPr>
            <p:ph type="pic" idx="2"/>
          </p:nvPr>
        </p:nvSpPr>
        <p:spPr>
          <a:xfrm>
            <a:off x="4147874" y="771265"/>
            <a:ext cx="4240500" cy="36372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3200"/>
              <a:buFont typeface="Arial"/>
              <a:buNone/>
              <a:defRPr sz="32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2800"/>
              <a:buFont typeface="Arial"/>
              <a:buNone/>
              <a:defRPr sz="2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2400"/>
              <a:buFont typeface="Arial"/>
              <a:buNone/>
              <a:defRPr sz="24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932" name="Google Shape;932;p110"/>
          <p:cNvSpPr txBox="1">
            <a:spLocks noGrp="1"/>
          </p:cNvSpPr>
          <p:nvPr>
            <p:ph type="body" idx="1"/>
          </p:nvPr>
        </p:nvSpPr>
        <p:spPr>
          <a:xfrm>
            <a:off x="755649" y="1689652"/>
            <a:ext cx="3251700" cy="2718900"/>
          </a:xfrm>
          <a:prstGeom prst="rect">
            <a:avLst/>
          </a:prstGeom>
          <a:noFill/>
          <a:ln>
            <a:noFill/>
          </a:ln>
        </p:spPr>
        <p:txBody>
          <a:bodyPr spcFirstLastPara="1" wrap="square" lIns="0" tIns="0" rIns="0" bIns="0" anchor="ctr" anchorCtr="0">
            <a:noAutofit/>
          </a:bodyPr>
          <a:lstStyle>
            <a:lvl1pPr marL="457200" lvl="0" indent="-228600" algn="l" rtl="0">
              <a:lnSpc>
                <a:spcPct val="90000"/>
              </a:lnSpc>
              <a:spcBef>
                <a:spcPts val="1000"/>
              </a:spcBef>
              <a:spcAft>
                <a:spcPts val="0"/>
              </a:spcAft>
              <a:buClr>
                <a:srgbClr val="414042"/>
              </a:buClr>
              <a:buSzPts val="1800"/>
              <a:buNone/>
              <a:defRPr sz="1800" b="0" i="0" u="none" strike="noStrike"/>
            </a:lvl1pPr>
            <a:lvl2pPr marL="914400" lvl="1" indent="-228600" algn="l" rtl="0">
              <a:lnSpc>
                <a:spcPct val="90000"/>
              </a:lnSpc>
              <a:spcBef>
                <a:spcPts val="500"/>
              </a:spcBef>
              <a:spcAft>
                <a:spcPts val="0"/>
              </a:spcAft>
              <a:buClr>
                <a:srgbClr val="414042"/>
              </a:buClr>
              <a:buSzPts val="1400"/>
              <a:buNone/>
              <a:defRPr sz="1400"/>
            </a:lvl2pPr>
            <a:lvl3pPr marL="1371600" lvl="2" indent="-228600" algn="l" rtl="0">
              <a:lnSpc>
                <a:spcPct val="90000"/>
              </a:lnSpc>
              <a:spcBef>
                <a:spcPts val="500"/>
              </a:spcBef>
              <a:spcAft>
                <a:spcPts val="0"/>
              </a:spcAft>
              <a:buClr>
                <a:srgbClr val="414042"/>
              </a:buClr>
              <a:buSzPts val="1200"/>
              <a:buNone/>
              <a:defRPr sz="1200"/>
            </a:lvl3pPr>
            <a:lvl4pPr marL="1828800" lvl="3" indent="-228600" algn="l" rtl="0">
              <a:lnSpc>
                <a:spcPct val="90000"/>
              </a:lnSpc>
              <a:spcBef>
                <a:spcPts val="500"/>
              </a:spcBef>
              <a:spcAft>
                <a:spcPts val="0"/>
              </a:spcAft>
              <a:buClr>
                <a:srgbClr val="414042"/>
              </a:buClr>
              <a:buSzPts val="1000"/>
              <a:buNone/>
              <a:defRPr sz="1000"/>
            </a:lvl4pPr>
            <a:lvl5pPr marL="2286000" lvl="4" indent="-228600" algn="l" rtl="0">
              <a:lnSpc>
                <a:spcPct val="90000"/>
              </a:lnSpc>
              <a:spcBef>
                <a:spcPts val="500"/>
              </a:spcBef>
              <a:spcAft>
                <a:spcPts val="0"/>
              </a:spcAft>
              <a:buClr>
                <a:srgbClr val="414042"/>
              </a:buClr>
              <a:buSzPts val="1000"/>
              <a:buNone/>
              <a:defRPr sz="1000"/>
            </a:lvl5pPr>
            <a:lvl6pPr marL="2743200" lvl="5" indent="-228600" algn="l" rtl="0">
              <a:lnSpc>
                <a:spcPct val="90000"/>
              </a:lnSpc>
              <a:spcBef>
                <a:spcPts val="500"/>
              </a:spcBef>
              <a:spcAft>
                <a:spcPts val="0"/>
              </a:spcAft>
              <a:buClr>
                <a:schemeClr val="dk1"/>
              </a:buClr>
              <a:buSzPts val="1000"/>
              <a:buNone/>
              <a:defRPr sz="1000"/>
            </a:lvl6pPr>
            <a:lvl7pPr marL="3200400" lvl="6" indent="-228600" algn="l" rtl="0">
              <a:lnSpc>
                <a:spcPct val="90000"/>
              </a:lnSpc>
              <a:spcBef>
                <a:spcPts val="500"/>
              </a:spcBef>
              <a:spcAft>
                <a:spcPts val="0"/>
              </a:spcAft>
              <a:buClr>
                <a:schemeClr val="dk1"/>
              </a:buClr>
              <a:buSzPts val="1000"/>
              <a:buNone/>
              <a:defRPr sz="1000"/>
            </a:lvl7pPr>
            <a:lvl8pPr marL="3657600" lvl="7" indent="-228600" algn="l" rtl="0">
              <a:lnSpc>
                <a:spcPct val="90000"/>
              </a:lnSpc>
              <a:spcBef>
                <a:spcPts val="500"/>
              </a:spcBef>
              <a:spcAft>
                <a:spcPts val="0"/>
              </a:spcAft>
              <a:buClr>
                <a:schemeClr val="dk1"/>
              </a:buClr>
              <a:buSzPts val="1000"/>
              <a:buNone/>
              <a:defRPr sz="1000"/>
            </a:lvl8pPr>
            <a:lvl9pPr marL="4114800" lvl="8" indent="-228600" algn="l" rtl="0">
              <a:lnSpc>
                <a:spcPct val="90000"/>
              </a:lnSpc>
              <a:spcBef>
                <a:spcPts val="500"/>
              </a:spcBef>
              <a:spcAft>
                <a:spcPts val="0"/>
              </a:spcAft>
              <a:buClr>
                <a:schemeClr val="dk1"/>
              </a:buClr>
              <a:buSzPts val="1000"/>
              <a:buNone/>
              <a:defRPr sz="1000"/>
            </a:lvl9pPr>
          </a:lstStyle>
          <a:p>
            <a:endParaRPr/>
          </a:p>
        </p:txBody>
      </p:sp>
      <p:sp>
        <p:nvSpPr>
          <p:cNvPr id="933" name="Google Shape;933;p110"/>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34" name="Google Shape;934;p110"/>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35" name="Google Shape;935;p110"/>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Horizontal Picture Slide w/ Caption">
  <p:cSld name="Horizontal Picture Slide w/ Caption">
    <p:spTree>
      <p:nvGrpSpPr>
        <p:cNvPr id="1" name="Shape 936"/>
        <p:cNvGrpSpPr/>
        <p:nvPr/>
      </p:nvGrpSpPr>
      <p:grpSpPr>
        <a:xfrm>
          <a:off x="0" y="0"/>
          <a:ext cx="0" cy="0"/>
          <a:chOff x="0" y="0"/>
          <a:chExt cx="0" cy="0"/>
        </a:xfrm>
      </p:grpSpPr>
      <p:sp>
        <p:nvSpPr>
          <p:cNvPr id="937" name="Google Shape;937;p111"/>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38" name="Google Shape;938;p111"/>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39" name="Google Shape;939;p111"/>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40" name="Google Shape;940;p111"/>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941" name="Google Shape;941;p111"/>
          <p:cNvSpPr>
            <a:spLocks noGrp="1"/>
          </p:cNvSpPr>
          <p:nvPr>
            <p:ph type="pic" idx="2"/>
          </p:nvPr>
        </p:nvSpPr>
        <p:spPr>
          <a:xfrm>
            <a:off x="755650" y="1203325"/>
            <a:ext cx="5973900" cy="32052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42" name="Google Shape;942;p111"/>
          <p:cNvSpPr txBox="1">
            <a:spLocks noGrp="1"/>
          </p:cNvSpPr>
          <p:nvPr>
            <p:ph type="body" idx="1"/>
          </p:nvPr>
        </p:nvSpPr>
        <p:spPr>
          <a:xfrm>
            <a:off x="6953250" y="1211263"/>
            <a:ext cx="1435200" cy="3197100"/>
          </a:xfrm>
          <a:prstGeom prst="rect">
            <a:avLst/>
          </a:prstGeom>
          <a:noFill/>
          <a:ln>
            <a:noFill/>
          </a:ln>
        </p:spPr>
        <p:txBody>
          <a:bodyPr spcFirstLastPara="1" wrap="square" lIns="0" tIns="0" rIns="0" bIns="0" anchor="ctr" anchorCtr="0">
            <a:noAutofit/>
          </a:bodyPr>
          <a:lstStyle>
            <a:lvl1pPr marL="457200" lvl="0" indent="-228600" algn="l" rtl="0">
              <a:lnSpc>
                <a:spcPct val="90000"/>
              </a:lnSpc>
              <a:spcBef>
                <a:spcPts val="1000"/>
              </a:spcBef>
              <a:spcAft>
                <a:spcPts val="0"/>
              </a:spcAft>
              <a:buClr>
                <a:srgbClr val="414042"/>
              </a:buClr>
              <a:buSzPts val="1400"/>
              <a:buNone/>
              <a:defRPr sz="14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4 Icon Slide">
  <p:cSld name="4 Icon Slide">
    <p:spTree>
      <p:nvGrpSpPr>
        <p:cNvPr id="1" name="Shape 65"/>
        <p:cNvGrpSpPr/>
        <p:nvPr/>
      </p:nvGrpSpPr>
      <p:grpSpPr>
        <a:xfrm>
          <a:off x="0" y="0"/>
          <a:ext cx="0" cy="0"/>
          <a:chOff x="0" y="0"/>
          <a:chExt cx="0" cy="0"/>
        </a:xfrm>
      </p:grpSpPr>
      <p:sp>
        <p:nvSpPr>
          <p:cNvPr id="66" name="Google Shape;66;p8"/>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7" name="Google Shape;67;p8"/>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8" name="Google Shape;68;p8"/>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9" name="Google Shape;69;p8"/>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70" name="Google Shape;70;p8"/>
          <p:cNvSpPr>
            <a:spLocks noGrp="1"/>
          </p:cNvSpPr>
          <p:nvPr>
            <p:ph type="pic" idx="2"/>
          </p:nvPr>
        </p:nvSpPr>
        <p:spPr>
          <a:xfrm>
            <a:off x="1276546"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1" name="Google Shape;71;p8"/>
          <p:cNvSpPr>
            <a:spLocks noGrp="1"/>
          </p:cNvSpPr>
          <p:nvPr>
            <p:ph type="pic" idx="3"/>
          </p:nvPr>
        </p:nvSpPr>
        <p:spPr>
          <a:xfrm>
            <a:off x="5198085"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2" name="Google Shape;72;p8"/>
          <p:cNvSpPr txBox="1">
            <a:spLocks noGrp="1"/>
          </p:cNvSpPr>
          <p:nvPr>
            <p:ph type="body" idx="1"/>
          </p:nvPr>
        </p:nvSpPr>
        <p:spPr>
          <a:xfrm>
            <a:off x="755650" y="2639731"/>
            <a:ext cx="1744200" cy="9360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3" name="Google Shape;73;p8"/>
          <p:cNvSpPr>
            <a:spLocks noGrp="1"/>
          </p:cNvSpPr>
          <p:nvPr>
            <p:ph type="pic" idx="4"/>
          </p:nvPr>
        </p:nvSpPr>
        <p:spPr>
          <a:xfrm>
            <a:off x="3247414"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4" name="Google Shape;74;p8"/>
          <p:cNvSpPr txBox="1">
            <a:spLocks noGrp="1"/>
          </p:cNvSpPr>
          <p:nvPr>
            <p:ph type="body" idx="5"/>
          </p:nvPr>
        </p:nvSpPr>
        <p:spPr>
          <a:xfrm>
            <a:off x="2724531" y="2639731"/>
            <a:ext cx="1744200" cy="9360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5" name="Google Shape;75;p8"/>
          <p:cNvSpPr txBox="1">
            <a:spLocks noGrp="1"/>
          </p:cNvSpPr>
          <p:nvPr>
            <p:ph type="body" idx="6"/>
          </p:nvPr>
        </p:nvSpPr>
        <p:spPr>
          <a:xfrm>
            <a:off x="4675202" y="2639731"/>
            <a:ext cx="1744200" cy="9360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6" name="Google Shape;76;p8"/>
          <p:cNvSpPr txBox="1">
            <a:spLocks noGrp="1"/>
          </p:cNvSpPr>
          <p:nvPr>
            <p:ph type="body" idx="7"/>
          </p:nvPr>
        </p:nvSpPr>
        <p:spPr>
          <a:xfrm>
            <a:off x="6644083" y="2639731"/>
            <a:ext cx="1744200" cy="9360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7" name="Google Shape;77;p8"/>
          <p:cNvSpPr>
            <a:spLocks noGrp="1"/>
          </p:cNvSpPr>
          <p:nvPr>
            <p:ph type="pic" idx="8"/>
          </p:nvPr>
        </p:nvSpPr>
        <p:spPr>
          <a:xfrm>
            <a:off x="7168953"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Wide Picture Slide">
  <p:cSld name="Wide Picture Slide">
    <p:spTree>
      <p:nvGrpSpPr>
        <p:cNvPr id="1" name="Shape 943"/>
        <p:cNvGrpSpPr/>
        <p:nvPr/>
      </p:nvGrpSpPr>
      <p:grpSpPr>
        <a:xfrm>
          <a:off x="0" y="0"/>
          <a:ext cx="0" cy="0"/>
          <a:chOff x="0" y="0"/>
          <a:chExt cx="0" cy="0"/>
        </a:xfrm>
      </p:grpSpPr>
      <p:sp>
        <p:nvSpPr>
          <p:cNvPr id="944" name="Google Shape;944;p112"/>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45" name="Google Shape;945;p112"/>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46" name="Google Shape;946;p112"/>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47" name="Google Shape;947;p112"/>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948" name="Google Shape;948;p112"/>
          <p:cNvSpPr>
            <a:spLocks noGrp="1"/>
          </p:cNvSpPr>
          <p:nvPr>
            <p:ph type="pic" idx="2"/>
          </p:nvPr>
        </p:nvSpPr>
        <p:spPr>
          <a:xfrm>
            <a:off x="0" y="1595438"/>
            <a:ext cx="9144000" cy="28131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49" name="Google Shape;949;p112"/>
          <p:cNvSpPr txBox="1">
            <a:spLocks noGrp="1"/>
          </p:cNvSpPr>
          <p:nvPr>
            <p:ph type="body" idx="1"/>
          </p:nvPr>
        </p:nvSpPr>
        <p:spPr>
          <a:xfrm>
            <a:off x="755650" y="1135085"/>
            <a:ext cx="7632600" cy="311100"/>
          </a:xfrm>
          <a:prstGeom prst="rect">
            <a:avLst/>
          </a:prstGeom>
          <a:noFill/>
          <a:ln>
            <a:noFill/>
          </a:ln>
        </p:spPr>
        <p:txBody>
          <a:bodyPr spcFirstLastPara="1" wrap="square" lIns="0" tIns="0" rIns="0" bIns="0" anchor="ctr" anchorCtr="0">
            <a:noAutofit/>
          </a:bodyPr>
          <a:lstStyle>
            <a:lvl1pPr marL="457200" lvl="0" indent="-228600" algn="l" rtl="0">
              <a:lnSpc>
                <a:spcPct val="90000"/>
              </a:lnSpc>
              <a:spcBef>
                <a:spcPts val="1000"/>
              </a:spcBef>
              <a:spcAft>
                <a:spcPts val="0"/>
              </a:spcAft>
              <a:buClr>
                <a:srgbClr val="414042"/>
              </a:buClr>
              <a:buSzPts val="1800"/>
              <a:buNone/>
              <a:defRPr/>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500"/>
              </a:spcBef>
              <a:spcAft>
                <a:spcPts val="0"/>
              </a:spcAft>
              <a:buClr>
                <a:srgbClr val="414042"/>
              </a:buClr>
              <a:buSzPts val="1800"/>
              <a:buChar char="•"/>
              <a:defRPr/>
            </a:lvl3pPr>
            <a:lvl4pPr marL="1828800" lvl="3" indent="-342900" algn="l" rtl="0">
              <a:lnSpc>
                <a:spcPct val="90000"/>
              </a:lnSpc>
              <a:spcBef>
                <a:spcPts val="500"/>
              </a:spcBef>
              <a:spcAft>
                <a:spcPts val="0"/>
              </a:spcAft>
              <a:buClr>
                <a:srgbClr val="414042"/>
              </a:buClr>
              <a:buSzPts val="1800"/>
              <a:buChar char="•"/>
              <a:defRPr/>
            </a:lvl4pPr>
            <a:lvl5pPr marL="2286000" lvl="4" indent="-342900" algn="l" rtl="0">
              <a:lnSpc>
                <a:spcPct val="90000"/>
              </a:lnSpc>
              <a:spcBef>
                <a:spcPts val="500"/>
              </a:spcBef>
              <a:spcAft>
                <a:spcPts val="0"/>
              </a:spcAft>
              <a:buClr>
                <a:srgbClr val="414042"/>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Text Slide">
  <p:cSld name="Text Slide">
    <p:spTree>
      <p:nvGrpSpPr>
        <p:cNvPr id="1" name="Shape 950"/>
        <p:cNvGrpSpPr/>
        <p:nvPr/>
      </p:nvGrpSpPr>
      <p:grpSpPr>
        <a:xfrm>
          <a:off x="0" y="0"/>
          <a:ext cx="0" cy="0"/>
          <a:chOff x="0" y="0"/>
          <a:chExt cx="0" cy="0"/>
        </a:xfrm>
      </p:grpSpPr>
      <p:sp>
        <p:nvSpPr>
          <p:cNvPr id="951" name="Google Shape;951;p113"/>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52" name="Google Shape;952;p113"/>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53" name="Google Shape;953;p113"/>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54" name="Google Shape;954;p113"/>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955" name="Google Shape;955;p113"/>
          <p:cNvSpPr txBox="1">
            <a:spLocks noGrp="1"/>
          </p:cNvSpPr>
          <p:nvPr>
            <p:ph type="body" idx="1"/>
          </p:nvPr>
        </p:nvSpPr>
        <p:spPr>
          <a:xfrm>
            <a:off x="755650" y="1203325"/>
            <a:ext cx="7632600" cy="3221100"/>
          </a:xfrm>
          <a:prstGeom prst="rect">
            <a:avLst/>
          </a:prstGeom>
          <a:noFill/>
          <a:ln>
            <a:noFill/>
          </a:ln>
        </p:spPr>
        <p:txBody>
          <a:bodyPr spcFirstLastPara="1" wrap="square" lIns="0" tIns="0" rIns="0" bIns="0" anchor="ctr" anchorCtr="0">
            <a:noAutofit/>
          </a:bodyPr>
          <a:lstStyle>
            <a:lvl1pPr marL="457200" lvl="0" indent="-228600" algn="l" rtl="0">
              <a:lnSpc>
                <a:spcPct val="90000"/>
              </a:lnSpc>
              <a:spcBef>
                <a:spcPts val="1000"/>
              </a:spcBef>
              <a:spcAft>
                <a:spcPts val="0"/>
              </a:spcAft>
              <a:buClr>
                <a:srgbClr val="414042"/>
              </a:buClr>
              <a:buSzPts val="1400"/>
              <a:buNone/>
              <a:defRPr sz="1400"/>
            </a:lvl1pPr>
            <a:lvl2pPr marL="914400" lvl="1" indent="-228600" algn="l" rtl="0">
              <a:lnSpc>
                <a:spcPct val="90000"/>
              </a:lnSpc>
              <a:spcBef>
                <a:spcPts val="500"/>
              </a:spcBef>
              <a:spcAft>
                <a:spcPts val="0"/>
              </a:spcAft>
              <a:buClr>
                <a:srgbClr val="414042"/>
              </a:buClr>
              <a:buSzPts val="1800"/>
              <a:buNone/>
              <a:defRPr/>
            </a:lvl2pPr>
            <a:lvl3pPr marL="1371600" lvl="2" indent="-228600" algn="l" rtl="0">
              <a:lnSpc>
                <a:spcPct val="90000"/>
              </a:lnSpc>
              <a:spcBef>
                <a:spcPts val="500"/>
              </a:spcBef>
              <a:spcAft>
                <a:spcPts val="0"/>
              </a:spcAft>
              <a:buClr>
                <a:srgbClr val="414042"/>
              </a:buClr>
              <a:buSzPts val="1800"/>
              <a:buNone/>
              <a:defRPr/>
            </a:lvl3pPr>
            <a:lvl4pPr marL="1828800" lvl="3" indent="-228600" algn="l" rtl="0">
              <a:lnSpc>
                <a:spcPct val="90000"/>
              </a:lnSpc>
              <a:spcBef>
                <a:spcPts val="500"/>
              </a:spcBef>
              <a:spcAft>
                <a:spcPts val="0"/>
              </a:spcAft>
              <a:buClr>
                <a:srgbClr val="414042"/>
              </a:buClr>
              <a:buSzPts val="1800"/>
              <a:buNone/>
              <a:defRPr/>
            </a:lvl4pPr>
            <a:lvl5pPr marL="2286000" lvl="4" indent="-228600" algn="l" rtl="0">
              <a:lnSpc>
                <a:spcPct val="90000"/>
              </a:lnSpc>
              <a:spcBef>
                <a:spcPts val="500"/>
              </a:spcBef>
              <a:spcAft>
                <a:spcPts val="0"/>
              </a:spcAft>
              <a:buClr>
                <a:srgbClr val="414042"/>
              </a:buClr>
              <a:buSzPts val="1800"/>
              <a:buNon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Text List Slide">
  <p:cSld name="Text List Slide">
    <p:spTree>
      <p:nvGrpSpPr>
        <p:cNvPr id="1" name="Shape 956"/>
        <p:cNvGrpSpPr/>
        <p:nvPr/>
      </p:nvGrpSpPr>
      <p:grpSpPr>
        <a:xfrm>
          <a:off x="0" y="0"/>
          <a:ext cx="0" cy="0"/>
          <a:chOff x="0" y="0"/>
          <a:chExt cx="0" cy="0"/>
        </a:xfrm>
      </p:grpSpPr>
      <p:sp>
        <p:nvSpPr>
          <p:cNvPr id="957" name="Google Shape;957;p114"/>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58" name="Google Shape;958;p114"/>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59" name="Google Shape;959;p114"/>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60" name="Google Shape;960;p114"/>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961" name="Google Shape;961;p114"/>
          <p:cNvSpPr txBox="1">
            <a:spLocks noGrp="1"/>
          </p:cNvSpPr>
          <p:nvPr>
            <p:ph type="body" idx="1"/>
          </p:nvPr>
        </p:nvSpPr>
        <p:spPr>
          <a:xfrm>
            <a:off x="755650" y="1203325"/>
            <a:ext cx="3640200" cy="3221100"/>
          </a:xfrm>
          <a:prstGeom prst="rect">
            <a:avLst/>
          </a:prstGeom>
          <a:noFill/>
          <a:ln>
            <a:noFill/>
          </a:ln>
        </p:spPr>
        <p:txBody>
          <a:bodyPr spcFirstLastPara="1" wrap="square" lIns="0" tIns="0" rIns="0" bIns="0" anchor="ctr" anchorCtr="0">
            <a:noAutofit/>
          </a:bodyPr>
          <a:lstStyle>
            <a:lvl1pPr marL="457200" marR="0" lvl="0" indent="-228600" algn="l" rtl="0">
              <a:lnSpc>
                <a:spcPct val="150000"/>
              </a:lnSpc>
              <a:spcBef>
                <a:spcPts val="0"/>
              </a:spcBef>
              <a:spcAft>
                <a:spcPts val="0"/>
              </a:spcAft>
              <a:buClr>
                <a:srgbClr val="414042"/>
              </a:buClr>
              <a:buSzPts val="1400"/>
              <a:buFont typeface="Arial"/>
              <a:buNone/>
              <a:defRPr sz="14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500"/>
              </a:spcBef>
              <a:spcAft>
                <a:spcPts val="0"/>
              </a:spcAft>
              <a:buClr>
                <a:srgbClr val="414042"/>
              </a:buClr>
              <a:buSzPts val="1400"/>
              <a:buNone/>
              <a:defRPr sz="1400"/>
            </a:lvl3pPr>
            <a:lvl4pPr marL="1828800" lvl="3" indent="-228600" algn="l" rtl="0">
              <a:lnSpc>
                <a:spcPct val="150000"/>
              </a:lnSpc>
              <a:spcBef>
                <a:spcPts val="500"/>
              </a:spcBef>
              <a:spcAft>
                <a:spcPts val="0"/>
              </a:spcAft>
              <a:buClr>
                <a:srgbClr val="414042"/>
              </a:buClr>
              <a:buSzPts val="1400"/>
              <a:buNone/>
              <a:defRPr sz="1400"/>
            </a:lvl4pPr>
            <a:lvl5pPr marL="2286000" lvl="4" indent="-228600" algn="l" rtl="0">
              <a:lnSpc>
                <a:spcPct val="150000"/>
              </a:lnSpc>
              <a:spcBef>
                <a:spcPts val="500"/>
              </a:spcBef>
              <a:spcAft>
                <a:spcPts val="0"/>
              </a:spcAft>
              <a:buClr>
                <a:srgbClr val="414042"/>
              </a:buClr>
              <a:buSzPts val="1400"/>
              <a:buNone/>
              <a:defRPr sz="1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62" name="Google Shape;962;p114"/>
          <p:cNvSpPr txBox="1">
            <a:spLocks noGrp="1"/>
          </p:cNvSpPr>
          <p:nvPr>
            <p:ph type="body" idx="2"/>
          </p:nvPr>
        </p:nvSpPr>
        <p:spPr>
          <a:xfrm>
            <a:off x="4748169" y="1203325"/>
            <a:ext cx="3640200" cy="3221100"/>
          </a:xfrm>
          <a:prstGeom prst="rect">
            <a:avLst/>
          </a:prstGeom>
          <a:noFill/>
          <a:ln>
            <a:noFill/>
          </a:ln>
        </p:spPr>
        <p:txBody>
          <a:bodyPr spcFirstLastPara="1" wrap="square" lIns="0" tIns="0" rIns="0" bIns="0" anchor="ctr" anchorCtr="0">
            <a:noAutofit/>
          </a:bodyPr>
          <a:lstStyle>
            <a:lvl1pPr marL="457200" marR="0" lvl="0" indent="-228600" algn="l" rtl="0">
              <a:lnSpc>
                <a:spcPct val="150000"/>
              </a:lnSpc>
              <a:spcBef>
                <a:spcPts val="0"/>
              </a:spcBef>
              <a:spcAft>
                <a:spcPts val="0"/>
              </a:spcAft>
              <a:buClr>
                <a:srgbClr val="414042"/>
              </a:buClr>
              <a:buSzPts val="1400"/>
              <a:buFont typeface="Arial"/>
              <a:buNone/>
              <a:defRPr sz="14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500"/>
              </a:spcBef>
              <a:spcAft>
                <a:spcPts val="0"/>
              </a:spcAft>
              <a:buClr>
                <a:srgbClr val="414042"/>
              </a:buClr>
              <a:buSzPts val="1400"/>
              <a:buNone/>
              <a:defRPr sz="1400"/>
            </a:lvl3pPr>
            <a:lvl4pPr marL="1828800" lvl="3" indent="-228600" algn="l" rtl="0">
              <a:lnSpc>
                <a:spcPct val="150000"/>
              </a:lnSpc>
              <a:spcBef>
                <a:spcPts val="500"/>
              </a:spcBef>
              <a:spcAft>
                <a:spcPts val="0"/>
              </a:spcAft>
              <a:buClr>
                <a:srgbClr val="414042"/>
              </a:buClr>
              <a:buSzPts val="1400"/>
              <a:buNone/>
              <a:defRPr sz="1400"/>
            </a:lvl4pPr>
            <a:lvl5pPr marL="2286000" lvl="4" indent="-228600" algn="l" rtl="0">
              <a:lnSpc>
                <a:spcPct val="150000"/>
              </a:lnSpc>
              <a:spcBef>
                <a:spcPts val="500"/>
              </a:spcBef>
              <a:spcAft>
                <a:spcPts val="0"/>
              </a:spcAft>
              <a:buClr>
                <a:srgbClr val="414042"/>
              </a:buClr>
              <a:buSzPts val="1400"/>
              <a:buNone/>
              <a:defRPr sz="1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Definitions Slide">
  <p:cSld name="Definitions Slide">
    <p:spTree>
      <p:nvGrpSpPr>
        <p:cNvPr id="1" name="Shape 963"/>
        <p:cNvGrpSpPr/>
        <p:nvPr/>
      </p:nvGrpSpPr>
      <p:grpSpPr>
        <a:xfrm>
          <a:off x="0" y="0"/>
          <a:ext cx="0" cy="0"/>
          <a:chOff x="0" y="0"/>
          <a:chExt cx="0" cy="0"/>
        </a:xfrm>
      </p:grpSpPr>
      <p:sp>
        <p:nvSpPr>
          <p:cNvPr id="964" name="Google Shape;964;p115"/>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65" name="Google Shape;965;p115"/>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66" name="Google Shape;966;p115"/>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67" name="Google Shape;967;p115"/>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968" name="Google Shape;968;p115"/>
          <p:cNvSpPr txBox="1">
            <a:spLocks noGrp="1"/>
          </p:cNvSpPr>
          <p:nvPr>
            <p:ph type="body" idx="1"/>
          </p:nvPr>
        </p:nvSpPr>
        <p:spPr>
          <a:xfrm>
            <a:off x="755650" y="1203325"/>
            <a:ext cx="2365200" cy="32211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rgbClr val="414042"/>
              </a:buClr>
              <a:buSzPts val="1100"/>
              <a:buFont typeface="Arial"/>
              <a:buNone/>
              <a:defRPr sz="11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500"/>
              </a:spcBef>
              <a:spcAft>
                <a:spcPts val="0"/>
              </a:spcAft>
              <a:buClr>
                <a:srgbClr val="414042"/>
              </a:buClr>
              <a:buSzPts val="1400"/>
              <a:buNone/>
              <a:defRPr sz="1400"/>
            </a:lvl3pPr>
            <a:lvl4pPr marL="1828800" lvl="3" indent="-228600" algn="l" rtl="0">
              <a:lnSpc>
                <a:spcPct val="150000"/>
              </a:lnSpc>
              <a:spcBef>
                <a:spcPts val="500"/>
              </a:spcBef>
              <a:spcAft>
                <a:spcPts val="0"/>
              </a:spcAft>
              <a:buClr>
                <a:srgbClr val="414042"/>
              </a:buClr>
              <a:buSzPts val="1400"/>
              <a:buNone/>
              <a:defRPr sz="1400"/>
            </a:lvl4pPr>
            <a:lvl5pPr marL="2286000" lvl="4" indent="-228600" algn="l" rtl="0">
              <a:lnSpc>
                <a:spcPct val="150000"/>
              </a:lnSpc>
              <a:spcBef>
                <a:spcPts val="500"/>
              </a:spcBef>
              <a:spcAft>
                <a:spcPts val="0"/>
              </a:spcAft>
              <a:buClr>
                <a:srgbClr val="414042"/>
              </a:buClr>
              <a:buSzPts val="1400"/>
              <a:buNone/>
              <a:defRPr sz="1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69" name="Google Shape;969;p115"/>
          <p:cNvSpPr txBox="1">
            <a:spLocks noGrp="1"/>
          </p:cNvSpPr>
          <p:nvPr>
            <p:ph type="body" idx="2"/>
          </p:nvPr>
        </p:nvSpPr>
        <p:spPr>
          <a:xfrm>
            <a:off x="6023295" y="1203325"/>
            <a:ext cx="2365200" cy="32211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rgbClr val="414042"/>
              </a:buClr>
              <a:buSzPts val="1100"/>
              <a:buFont typeface="Arial"/>
              <a:buNone/>
              <a:defRPr sz="11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500"/>
              </a:spcBef>
              <a:spcAft>
                <a:spcPts val="0"/>
              </a:spcAft>
              <a:buClr>
                <a:srgbClr val="414042"/>
              </a:buClr>
              <a:buSzPts val="1400"/>
              <a:buNone/>
              <a:defRPr sz="1400"/>
            </a:lvl3pPr>
            <a:lvl4pPr marL="1828800" lvl="3" indent="-228600" algn="l" rtl="0">
              <a:lnSpc>
                <a:spcPct val="150000"/>
              </a:lnSpc>
              <a:spcBef>
                <a:spcPts val="500"/>
              </a:spcBef>
              <a:spcAft>
                <a:spcPts val="0"/>
              </a:spcAft>
              <a:buClr>
                <a:srgbClr val="414042"/>
              </a:buClr>
              <a:buSzPts val="1400"/>
              <a:buNone/>
              <a:defRPr sz="1400"/>
            </a:lvl4pPr>
            <a:lvl5pPr marL="2286000" lvl="4" indent="-228600" algn="l" rtl="0">
              <a:lnSpc>
                <a:spcPct val="150000"/>
              </a:lnSpc>
              <a:spcBef>
                <a:spcPts val="500"/>
              </a:spcBef>
              <a:spcAft>
                <a:spcPts val="0"/>
              </a:spcAft>
              <a:buClr>
                <a:srgbClr val="414042"/>
              </a:buClr>
              <a:buSzPts val="1400"/>
              <a:buNone/>
              <a:defRPr sz="1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70" name="Google Shape;970;p115"/>
          <p:cNvSpPr txBox="1">
            <a:spLocks noGrp="1"/>
          </p:cNvSpPr>
          <p:nvPr>
            <p:ph type="body" idx="3"/>
          </p:nvPr>
        </p:nvSpPr>
        <p:spPr>
          <a:xfrm>
            <a:off x="3397541" y="1203325"/>
            <a:ext cx="2365200" cy="32211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rgbClr val="414042"/>
              </a:buClr>
              <a:buSzPts val="1100"/>
              <a:buFont typeface="Arial"/>
              <a:buNone/>
              <a:defRPr sz="11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500"/>
              </a:spcBef>
              <a:spcAft>
                <a:spcPts val="0"/>
              </a:spcAft>
              <a:buClr>
                <a:srgbClr val="414042"/>
              </a:buClr>
              <a:buSzPts val="1400"/>
              <a:buNone/>
              <a:defRPr sz="1400"/>
            </a:lvl3pPr>
            <a:lvl4pPr marL="1828800" lvl="3" indent="-228600" algn="l" rtl="0">
              <a:lnSpc>
                <a:spcPct val="150000"/>
              </a:lnSpc>
              <a:spcBef>
                <a:spcPts val="500"/>
              </a:spcBef>
              <a:spcAft>
                <a:spcPts val="0"/>
              </a:spcAft>
              <a:buClr>
                <a:srgbClr val="414042"/>
              </a:buClr>
              <a:buSzPts val="1400"/>
              <a:buNone/>
              <a:defRPr sz="1400"/>
            </a:lvl4pPr>
            <a:lvl5pPr marL="2286000" lvl="4" indent="-228600" algn="l" rtl="0">
              <a:lnSpc>
                <a:spcPct val="150000"/>
              </a:lnSpc>
              <a:spcBef>
                <a:spcPts val="500"/>
              </a:spcBef>
              <a:spcAft>
                <a:spcPts val="0"/>
              </a:spcAft>
              <a:buClr>
                <a:srgbClr val="414042"/>
              </a:buClr>
              <a:buSzPts val="1400"/>
              <a:buNone/>
              <a:defRPr sz="1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Biography Slide">
  <p:cSld name="Biography Slide">
    <p:spTree>
      <p:nvGrpSpPr>
        <p:cNvPr id="1" name="Shape 971"/>
        <p:cNvGrpSpPr/>
        <p:nvPr/>
      </p:nvGrpSpPr>
      <p:grpSpPr>
        <a:xfrm>
          <a:off x="0" y="0"/>
          <a:ext cx="0" cy="0"/>
          <a:chOff x="0" y="0"/>
          <a:chExt cx="0" cy="0"/>
        </a:xfrm>
      </p:grpSpPr>
      <p:sp>
        <p:nvSpPr>
          <p:cNvPr id="972" name="Google Shape;972;p116"/>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73" name="Google Shape;973;p116"/>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74" name="Google Shape;974;p116"/>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975" name="Google Shape;975;p116"/>
          <p:cNvSpPr txBox="1">
            <a:spLocks noGrp="1"/>
          </p:cNvSpPr>
          <p:nvPr>
            <p:ph type="body" idx="1"/>
          </p:nvPr>
        </p:nvSpPr>
        <p:spPr>
          <a:xfrm>
            <a:off x="755650" y="2163763"/>
            <a:ext cx="7632600" cy="3270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1000"/>
              </a:spcBef>
              <a:spcAft>
                <a:spcPts val="0"/>
              </a:spcAft>
              <a:buClr>
                <a:srgbClr val="414042"/>
              </a:buClr>
              <a:buSzPts val="2800"/>
              <a:buNone/>
              <a:defRPr sz="2800" b="1"/>
            </a:lvl1pPr>
            <a:lvl2pPr marL="914400" lvl="1" indent="-228600" algn="ctr" rtl="0">
              <a:lnSpc>
                <a:spcPct val="90000"/>
              </a:lnSpc>
              <a:spcBef>
                <a:spcPts val="500"/>
              </a:spcBef>
              <a:spcAft>
                <a:spcPts val="0"/>
              </a:spcAft>
              <a:buClr>
                <a:srgbClr val="414042"/>
              </a:buClr>
              <a:buSzPts val="1800"/>
              <a:buNone/>
              <a:defRPr/>
            </a:lvl2pPr>
            <a:lvl3pPr marL="1371600" lvl="2" indent="-228600" algn="ctr" rtl="0">
              <a:lnSpc>
                <a:spcPct val="90000"/>
              </a:lnSpc>
              <a:spcBef>
                <a:spcPts val="500"/>
              </a:spcBef>
              <a:spcAft>
                <a:spcPts val="0"/>
              </a:spcAft>
              <a:buClr>
                <a:srgbClr val="414042"/>
              </a:buClr>
              <a:buSzPts val="1800"/>
              <a:buNone/>
              <a:defRPr/>
            </a:lvl3pPr>
            <a:lvl4pPr marL="1828800" lvl="3" indent="-228600" algn="ctr" rtl="0">
              <a:lnSpc>
                <a:spcPct val="90000"/>
              </a:lnSpc>
              <a:spcBef>
                <a:spcPts val="500"/>
              </a:spcBef>
              <a:spcAft>
                <a:spcPts val="0"/>
              </a:spcAft>
              <a:buClr>
                <a:srgbClr val="414042"/>
              </a:buClr>
              <a:buSzPts val="1800"/>
              <a:buNone/>
              <a:defRPr/>
            </a:lvl4pPr>
            <a:lvl5pPr marL="2286000" lvl="4" indent="-228600" algn="ctr" rtl="0">
              <a:lnSpc>
                <a:spcPct val="90000"/>
              </a:lnSpc>
              <a:spcBef>
                <a:spcPts val="500"/>
              </a:spcBef>
              <a:spcAft>
                <a:spcPts val="0"/>
              </a:spcAft>
              <a:buClr>
                <a:srgbClr val="414042"/>
              </a:buClr>
              <a:buSzPts val="1800"/>
              <a:buNon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76" name="Google Shape;976;p116"/>
          <p:cNvSpPr txBox="1">
            <a:spLocks noGrp="1"/>
          </p:cNvSpPr>
          <p:nvPr>
            <p:ph type="body" idx="2"/>
          </p:nvPr>
        </p:nvSpPr>
        <p:spPr>
          <a:xfrm>
            <a:off x="755650" y="2602523"/>
            <a:ext cx="7645500" cy="1806000"/>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1000"/>
              </a:spcBef>
              <a:spcAft>
                <a:spcPts val="0"/>
              </a:spcAft>
              <a:buClr>
                <a:srgbClr val="414042"/>
              </a:buClr>
              <a:buSzPts val="1400"/>
              <a:buFont typeface="Arial"/>
              <a:buNone/>
              <a:defRPr sz="1400"/>
            </a:lvl1pPr>
            <a:lvl2pPr marL="914400" lvl="1" indent="-228600" algn="ctr" rtl="0">
              <a:lnSpc>
                <a:spcPct val="90000"/>
              </a:lnSpc>
              <a:spcBef>
                <a:spcPts val="500"/>
              </a:spcBef>
              <a:spcAft>
                <a:spcPts val="0"/>
              </a:spcAft>
              <a:buClr>
                <a:srgbClr val="414042"/>
              </a:buClr>
              <a:buSzPts val="1400"/>
              <a:buNone/>
              <a:defRPr sz="1400"/>
            </a:lvl2pPr>
            <a:lvl3pPr marL="1371600" lvl="2" indent="-228600" algn="ctr" rtl="0">
              <a:lnSpc>
                <a:spcPct val="90000"/>
              </a:lnSpc>
              <a:spcBef>
                <a:spcPts val="500"/>
              </a:spcBef>
              <a:spcAft>
                <a:spcPts val="0"/>
              </a:spcAft>
              <a:buClr>
                <a:srgbClr val="414042"/>
              </a:buClr>
              <a:buSzPts val="1400"/>
              <a:buNone/>
              <a:defRPr sz="1400"/>
            </a:lvl3pPr>
            <a:lvl4pPr marL="1828800" lvl="3" indent="-228600" algn="ctr" rtl="0">
              <a:lnSpc>
                <a:spcPct val="90000"/>
              </a:lnSpc>
              <a:spcBef>
                <a:spcPts val="500"/>
              </a:spcBef>
              <a:spcAft>
                <a:spcPts val="0"/>
              </a:spcAft>
              <a:buClr>
                <a:srgbClr val="414042"/>
              </a:buClr>
              <a:buSzPts val="1400"/>
              <a:buNone/>
              <a:defRPr sz="1400"/>
            </a:lvl4pPr>
            <a:lvl5pPr marL="2286000" lvl="4" indent="-228600" algn="ctr" rtl="0">
              <a:lnSpc>
                <a:spcPct val="90000"/>
              </a:lnSpc>
              <a:spcBef>
                <a:spcPts val="500"/>
              </a:spcBef>
              <a:spcAft>
                <a:spcPts val="0"/>
              </a:spcAft>
              <a:buClr>
                <a:srgbClr val="414042"/>
              </a:buClr>
              <a:buSzPts val="1400"/>
              <a:buNone/>
              <a:defRPr sz="1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77" name="Google Shape;977;p116"/>
          <p:cNvSpPr>
            <a:spLocks noGrp="1"/>
          </p:cNvSpPr>
          <p:nvPr>
            <p:ph type="pic" idx="3"/>
          </p:nvPr>
        </p:nvSpPr>
        <p:spPr>
          <a:xfrm>
            <a:off x="4093203"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978" name="Google Shape;978;p116"/>
          <p:cNvPicPr preferRelativeResize="0"/>
          <p:nvPr/>
        </p:nvPicPr>
        <p:blipFill rotWithShape="1">
          <a:blip r:embed="rId2">
            <a:alphaModFix/>
          </a:blip>
          <a:srcRect t="30733"/>
          <a:stretch/>
        </p:blipFill>
        <p:spPr>
          <a:xfrm>
            <a:off x="4009138" y="0"/>
            <a:ext cx="1125188" cy="1896726"/>
          </a:xfrm>
          <a:prstGeom prst="rect">
            <a:avLst/>
          </a:prstGeom>
          <a:noFill/>
          <a:ln>
            <a:noFill/>
          </a:ln>
        </p:spPr>
      </p:pic>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2-Up Biography Slide">
  <p:cSld name="2-Up Biography Slide">
    <p:spTree>
      <p:nvGrpSpPr>
        <p:cNvPr id="1" name="Shape 979"/>
        <p:cNvGrpSpPr/>
        <p:nvPr/>
      </p:nvGrpSpPr>
      <p:grpSpPr>
        <a:xfrm>
          <a:off x="0" y="0"/>
          <a:ext cx="0" cy="0"/>
          <a:chOff x="0" y="0"/>
          <a:chExt cx="0" cy="0"/>
        </a:xfrm>
      </p:grpSpPr>
      <p:sp>
        <p:nvSpPr>
          <p:cNvPr id="980" name="Google Shape;980;p117"/>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81" name="Google Shape;981;p117"/>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82" name="Google Shape;982;p117"/>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983" name="Google Shape;983;p117"/>
          <p:cNvSpPr txBox="1">
            <a:spLocks noGrp="1"/>
          </p:cNvSpPr>
          <p:nvPr>
            <p:ph type="body" idx="1"/>
          </p:nvPr>
        </p:nvSpPr>
        <p:spPr>
          <a:xfrm>
            <a:off x="755650" y="2163763"/>
            <a:ext cx="3661200" cy="3270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1000"/>
              </a:spcBef>
              <a:spcAft>
                <a:spcPts val="0"/>
              </a:spcAft>
              <a:buClr>
                <a:srgbClr val="414042"/>
              </a:buClr>
              <a:buSzPts val="2800"/>
              <a:buNone/>
              <a:defRPr sz="2800" b="1"/>
            </a:lvl1pPr>
            <a:lvl2pPr marL="914400" lvl="1" indent="-228600" algn="ctr" rtl="0">
              <a:lnSpc>
                <a:spcPct val="90000"/>
              </a:lnSpc>
              <a:spcBef>
                <a:spcPts val="500"/>
              </a:spcBef>
              <a:spcAft>
                <a:spcPts val="0"/>
              </a:spcAft>
              <a:buClr>
                <a:srgbClr val="414042"/>
              </a:buClr>
              <a:buSzPts val="1800"/>
              <a:buNone/>
              <a:defRPr/>
            </a:lvl2pPr>
            <a:lvl3pPr marL="1371600" lvl="2" indent="-228600" algn="ctr" rtl="0">
              <a:lnSpc>
                <a:spcPct val="90000"/>
              </a:lnSpc>
              <a:spcBef>
                <a:spcPts val="500"/>
              </a:spcBef>
              <a:spcAft>
                <a:spcPts val="0"/>
              </a:spcAft>
              <a:buClr>
                <a:srgbClr val="414042"/>
              </a:buClr>
              <a:buSzPts val="1800"/>
              <a:buNone/>
              <a:defRPr/>
            </a:lvl3pPr>
            <a:lvl4pPr marL="1828800" lvl="3" indent="-228600" algn="ctr" rtl="0">
              <a:lnSpc>
                <a:spcPct val="90000"/>
              </a:lnSpc>
              <a:spcBef>
                <a:spcPts val="500"/>
              </a:spcBef>
              <a:spcAft>
                <a:spcPts val="0"/>
              </a:spcAft>
              <a:buClr>
                <a:srgbClr val="414042"/>
              </a:buClr>
              <a:buSzPts val="1800"/>
              <a:buNone/>
              <a:defRPr/>
            </a:lvl4pPr>
            <a:lvl5pPr marL="2286000" lvl="4" indent="-228600" algn="ctr" rtl="0">
              <a:lnSpc>
                <a:spcPct val="90000"/>
              </a:lnSpc>
              <a:spcBef>
                <a:spcPts val="500"/>
              </a:spcBef>
              <a:spcAft>
                <a:spcPts val="0"/>
              </a:spcAft>
              <a:buClr>
                <a:srgbClr val="414042"/>
              </a:buClr>
              <a:buSzPts val="1800"/>
              <a:buNon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84" name="Google Shape;984;p117"/>
          <p:cNvSpPr txBox="1">
            <a:spLocks noGrp="1"/>
          </p:cNvSpPr>
          <p:nvPr>
            <p:ph type="body" idx="2"/>
          </p:nvPr>
        </p:nvSpPr>
        <p:spPr>
          <a:xfrm>
            <a:off x="755650" y="2602523"/>
            <a:ext cx="3667200" cy="1806000"/>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1000"/>
              </a:spcBef>
              <a:spcAft>
                <a:spcPts val="0"/>
              </a:spcAft>
              <a:buClr>
                <a:srgbClr val="414042"/>
              </a:buClr>
              <a:buSzPts val="1400"/>
              <a:buFont typeface="Arial"/>
              <a:buNone/>
              <a:defRPr sz="1400"/>
            </a:lvl1pPr>
            <a:lvl2pPr marL="914400" lvl="1" indent="-228600" algn="ctr" rtl="0">
              <a:lnSpc>
                <a:spcPct val="90000"/>
              </a:lnSpc>
              <a:spcBef>
                <a:spcPts val="500"/>
              </a:spcBef>
              <a:spcAft>
                <a:spcPts val="0"/>
              </a:spcAft>
              <a:buClr>
                <a:srgbClr val="414042"/>
              </a:buClr>
              <a:buSzPts val="1400"/>
              <a:buNone/>
              <a:defRPr sz="1400"/>
            </a:lvl2pPr>
            <a:lvl3pPr marL="1371600" lvl="2" indent="-228600" algn="ctr" rtl="0">
              <a:lnSpc>
                <a:spcPct val="90000"/>
              </a:lnSpc>
              <a:spcBef>
                <a:spcPts val="500"/>
              </a:spcBef>
              <a:spcAft>
                <a:spcPts val="0"/>
              </a:spcAft>
              <a:buClr>
                <a:srgbClr val="414042"/>
              </a:buClr>
              <a:buSzPts val="1400"/>
              <a:buNone/>
              <a:defRPr sz="1400"/>
            </a:lvl3pPr>
            <a:lvl4pPr marL="1828800" lvl="3" indent="-228600" algn="ctr" rtl="0">
              <a:lnSpc>
                <a:spcPct val="90000"/>
              </a:lnSpc>
              <a:spcBef>
                <a:spcPts val="500"/>
              </a:spcBef>
              <a:spcAft>
                <a:spcPts val="0"/>
              </a:spcAft>
              <a:buClr>
                <a:srgbClr val="414042"/>
              </a:buClr>
              <a:buSzPts val="1400"/>
              <a:buNone/>
              <a:defRPr sz="1400"/>
            </a:lvl4pPr>
            <a:lvl5pPr marL="2286000" lvl="4" indent="-228600" algn="ctr" rtl="0">
              <a:lnSpc>
                <a:spcPct val="90000"/>
              </a:lnSpc>
              <a:spcBef>
                <a:spcPts val="500"/>
              </a:spcBef>
              <a:spcAft>
                <a:spcPts val="0"/>
              </a:spcAft>
              <a:buClr>
                <a:srgbClr val="414042"/>
              </a:buClr>
              <a:buSzPts val="1400"/>
              <a:buNone/>
              <a:defRPr sz="1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85" name="Google Shape;985;p117"/>
          <p:cNvSpPr>
            <a:spLocks noGrp="1"/>
          </p:cNvSpPr>
          <p:nvPr>
            <p:ph type="pic" idx="3"/>
          </p:nvPr>
        </p:nvSpPr>
        <p:spPr>
          <a:xfrm>
            <a:off x="2115317"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86" name="Google Shape;986;p117"/>
          <p:cNvSpPr txBox="1">
            <a:spLocks noGrp="1"/>
          </p:cNvSpPr>
          <p:nvPr>
            <p:ph type="body" idx="4"/>
          </p:nvPr>
        </p:nvSpPr>
        <p:spPr>
          <a:xfrm>
            <a:off x="4721087" y="2163763"/>
            <a:ext cx="3661200" cy="3270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1000"/>
              </a:spcBef>
              <a:spcAft>
                <a:spcPts val="0"/>
              </a:spcAft>
              <a:buClr>
                <a:srgbClr val="414042"/>
              </a:buClr>
              <a:buSzPts val="2800"/>
              <a:buNone/>
              <a:defRPr sz="2800" b="1"/>
            </a:lvl1pPr>
            <a:lvl2pPr marL="914400" lvl="1" indent="-228600" algn="ctr" rtl="0">
              <a:lnSpc>
                <a:spcPct val="90000"/>
              </a:lnSpc>
              <a:spcBef>
                <a:spcPts val="500"/>
              </a:spcBef>
              <a:spcAft>
                <a:spcPts val="0"/>
              </a:spcAft>
              <a:buClr>
                <a:srgbClr val="414042"/>
              </a:buClr>
              <a:buSzPts val="1800"/>
              <a:buNone/>
              <a:defRPr/>
            </a:lvl2pPr>
            <a:lvl3pPr marL="1371600" lvl="2" indent="-228600" algn="ctr" rtl="0">
              <a:lnSpc>
                <a:spcPct val="90000"/>
              </a:lnSpc>
              <a:spcBef>
                <a:spcPts val="500"/>
              </a:spcBef>
              <a:spcAft>
                <a:spcPts val="0"/>
              </a:spcAft>
              <a:buClr>
                <a:srgbClr val="414042"/>
              </a:buClr>
              <a:buSzPts val="1800"/>
              <a:buNone/>
              <a:defRPr/>
            </a:lvl3pPr>
            <a:lvl4pPr marL="1828800" lvl="3" indent="-228600" algn="ctr" rtl="0">
              <a:lnSpc>
                <a:spcPct val="90000"/>
              </a:lnSpc>
              <a:spcBef>
                <a:spcPts val="500"/>
              </a:spcBef>
              <a:spcAft>
                <a:spcPts val="0"/>
              </a:spcAft>
              <a:buClr>
                <a:srgbClr val="414042"/>
              </a:buClr>
              <a:buSzPts val="1800"/>
              <a:buNone/>
              <a:defRPr/>
            </a:lvl4pPr>
            <a:lvl5pPr marL="2286000" lvl="4" indent="-228600" algn="ctr" rtl="0">
              <a:lnSpc>
                <a:spcPct val="90000"/>
              </a:lnSpc>
              <a:spcBef>
                <a:spcPts val="500"/>
              </a:spcBef>
              <a:spcAft>
                <a:spcPts val="0"/>
              </a:spcAft>
              <a:buClr>
                <a:srgbClr val="414042"/>
              </a:buClr>
              <a:buSzPts val="1800"/>
              <a:buNon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87" name="Google Shape;987;p117"/>
          <p:cNvSpPr txBox="1">
            <a:spLocks noGrp="1"/>
          </p:cNvSpPr>
          <p:nvPr>
            <p:ph type="body" idx="5"/>
          </p:nvPr>
        </p:nvSpPr>
        <p:spPr>
          <a:xfrm>
            <a:off x="4721087" y="2602523"/>
            <a:ext cx="3667200" cy="1806000"/>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1000"/>
              </a:spcBef>
              <a:spcAft>
                <a:spcPts val="0"/>
              </a:spcAft>
              <a:buClr>
                <a:srgbClr val="414042"/>
              </a:buClr>
              <a:buSzPts val="1400"/>
              <a:buFont typeface="Arial"/>
              <a:buNone/>
              <a:defRPr sz="1400"/>
            </a:lvl1pPr>
            <a:lvl2pPr marL="914400" lvl="1" indent="-228600" algn="ctr" rtl="0">
              <a:lnSpc>
                <a:spcPct val="90000"/>
              </a:lnSpc>
              <a:spcBef>
                <a:spcPts val="500"/>
              </a:spcBef>
              <a:spcAft>
                <a:spcPts val="0"/>
              </a:spcAft>
              <a:buClr>
                <a:srgbClr val="414042"/>
              </a:buClr>
              <a:buSzPts val="1400"/>
              <a:buNone/>
              <a:defRPr sz="1400"/>
            </a:lvl2pPr>
            <a:lvl3pPr marL="1371600" lvl="2" indent="-228600" algn="ctr" rtl="0">
              <a:lnSpc>
                <a:spcPct val="90000"/>
              </a:lnSpc>
              <a:spcBef>
                <a:spcPts val="500"/>
              </a:spcBef>
              <a:spcAft>
                <a:spcPts val="0"/>
              </a:spcAft>
              <a:buClr>
                <a:srgbClr val="414042"/>
              </a:buClr>
              <a:buSzPts val="1400"/>
              <a:buNone/>
              <a:defRPr sz="1400"/>
            </a:lvl3pPr>
            <a:lvl4pPr marL="1828800" lvl="3" indent="-228600" algn="ctr" rtl="0">
              <a:lnSpc>
                <a:spcPct val="90000"/>
              </a:lnSpc>
              <a:spcBef>
                <a:spcPts val="500"/>
              </a:spcBef>
              <a:spcAft>
                <a:spcPts val="0"/>
              </a:spcAft>
              <a:buClr>
                <a:srgbClr val="414042"/>
              </a:buClr>
              <a:buSzPts val="1400"/>
              <a:buNone/>
              <a:defRPr sz="1400"/>
            </a:lvl4pPr>
            <a:lvl5pPr marL="2286000" lvl="4" indent="-228600" algn="ctr" rtl="0">
              <a:lnSpc>
                <a:spcPct val="90000"/>
              </a:lnSpc>
              <a:spcBef>
                <a:spcPts val="500"/>
              </a:spcBef>
              <a:spcAft>
                <a:spcPts val="0"/>
              </a:spcAft>
              <a:buClr>
                <a:srgbClr val="414042"/>
              </a:buClr>
              <a:buSzPts val="1400"/>
              <a:buNone/>
              <a:defRPr sz="1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88" name="Google Shape;988;p117"/>
          <p:cNvSpPr>
            <a:spLocks noGrp="1"/>
          </p:cNvSpPr>
          <p:nvPr>
            <p:ph type="pic" idx="6"/>
          </p:nvPr>
        </p:nvSpPr>
        <p:spPr>
          <a:xfrm>
            <a:off x="6041273"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989" name="Google Shape;989;p117"/>
          <p:cNvPicPr preferRelativeResize="0"/>
          <p:nvPr/>
        </p:nvPicPr>
        <p:blipFill rotWithShape="1">
          <a:blip r:embed="rId2">
            <a:alphaModFix/>
          </a:blip>
          <a:srcRect t="30733"/>
          <a:stretch/>
        </p:blipFill>
        <p:spPr>
          <a:xfrm>
            <a:off x="2031789" y="-1"/>
            <a:ext cx="1125188" cy="1896726"/>
          </a:xfrm>
          <a:prstGeom prst="rect">
            <a:avLst/>
          </a:prstGeom>
          <a:noFill/>
          <a:ln>
            <a:noFill/>
          </a:ln>
        </p:spPr>
      </p:pic>
      <p:pic>
        <p:nvPicPr>
          <p:cNvPr id="990" name="Google Shape;990;p117"/>
          <p:cNvPicPr preferRelativeResize="0"/>
          <p:nvPr/>
        </p:nvPicPr>
        <p:blipFill rotWithShape="1">
          <a:blip r:embed="rId2">
            <a:alphaModFix/>
          </a:blip>
          <a:srcRect t="30733"/>
          <a:stretch/>
        </p:blipFill>
        <p:spPr>
          <a:xfrm>
            <a:off x="5957744" y="-1"/>
            <a:ext cx="1125188" cy="1896726"/>
          </a:xfrm>
          <a:prstGeom prst="rect">
            <a:avLst/>
          </a:prstGeom>
          <a:noFill/>
          <a:ln>
            <a:noFill/>
          </a:ln>
        </p:spPr>
      </p:pic>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2. Purple - Greenhouse">
  <p:cSld name="Greenhouse">
    <p:spTree>
      <p:nvGrpSpPr>
        <p:cNvPr id="1" name="Shape 991"/>
        <p:cNvGrpSpPr/>
        <p:nvPr/>
      </p:nvGrpSpPr>
      <p:grpSpPr>
        <a:xfrm>
          <a:off x="0" y="0"/>
          <a:ext cx="0" cy="0"/>
          <a:chOff x="0" y="0"/>
          <a:chExt cx="0" cy="0"/>
        </a:xfrm>
      </p:grpSpPr>
      <p:sp>
        <p:nvSpPr>
          <p:cNvPr id="992" name="Google Shape;992;p118"/>
          <p:cNvSpPr txBox="1"/>
          <p:nvPr/>
        </p:nvSpPr>
        <p:spPr>
          <a:xfrm>
            <a:off x="755650" y="719791"/>
            <a:ext cx="7632600" cy="416400"/>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None/>
            </a:pPr>
            <a:r>
              <a:rPr lang="en-US" sz="2800" b="1">
                <a:solidFill>
                  <a:srgbClr val="414042"/>
                </a:solidFill>
              </a:rPr>
              <a:t>The Hyperledger Greenhouse</a:t>
            </a:r>
            <a:endParaRPr sz="2800" b="1">
              <a:solidFill>
                <a:srgbClr val="414042"/>
              </a:solidFill>
            </a:endParaRPr>
          </a:p>
        </p:txBody>
      </p:sp>
      <p:pic>
        <p:nvPicPr>
          <p:cNvPr id="993" name="Google Shape;993;p118"/>
          <p:cNvPicPr preferRelativeResize="0"/>
          <p:nvPr/>
        </p:nvPicPr>
        <p:blipFill rotWithShape="1">
          <a:blip r:embed="rId2">
            <a:alphaModFix/>
          </a:blip>
          <a:srcRect l="19" r="9"/>
          <a:stretch/>
        </p:blipFill>
        <p:spPr>
          <a:xfrm>
            <a:off x="838163" y="1324375"/>
            <a:ext cx="7467675" cy="3019250"/>
          </a:xfrm>
          <a:prstGeom prst="rect">
            <a:avLst/>
          </a:prstGeom>
          <a:noFill/>
          <a:ln>
            <a:noFill/>
          </a:ln>
        </p:spPr>
      </p:pic>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Questions Slide">
  <p:cSld name="Questions Slide">
    <p:spTree>
      <p:nvGrpSpPr>
        <p:cNvPr id="1" name="Shape 994"/>
        <p:cNvGrpSpPr/>
        <p:nvPr/>
      </p:nvGrpSpPr>
      <p:grpSpPr>
        <a:xfrm>
          <a:off x="0" y="0"/>
          <a:ext cx="0" cy="0"/>
          <a:chOff x="0" y="0"/>
          <a:chExt cx="0" cy="0"/>
        </a:xfrm>
      </p:grpSpPr>
      <p:sp>
        <p:nvSpPr>
          <p:cNvPr id="995" name="Google Shape;995;p119"/>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96" name="Google Shape;996;p119"/>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97" name="Google Shape;997;p119"/>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pic>
        <p:nvPicPr>
          <p:cNvPr id="998" name="Google Shape;998;p119"/>
          <p:cNvPicPr preferRelativeResize="0"/>
          <p:nvPr/>
        </p:nvPicPr>
        <p:blipFill rotWithShape="1">
          <a:blip r:embed="rId2">
            <a:alphaModFix/>
          </a:blip>
          <a:srcRect/>
          <a:stretch/>
        </p:blipFill>
        <p:spPr>
          <a:xfrm>
            <a:off x="0" y="0"/>
            <a:ext cx="9144002" cy="5143501"/>
          </a:xfrm>
          <a:prstGeom prst="rect">
            <a:avLst/>
          </a:prstGeom>
          <a:noFill/>
          <a:ln>
            <a:noFill/>
          </a:ln>
        </p:spPr>
      </p:pic>
      <p:sp>
        <p:nvSpPr>
          <p:cNvPr id="999" name="Google Shape;999;p119"/>
          <p:cNvSpPr txBox="1">
            <a:spLocks noGrp="1"/>
          </p:cNvSpPr>
          <p:nvPr>
            <p:ph type="body" idx="1"/>
          </p:nvPr>
        </p:nvSpPr>
        <p:spPr>
          <a:xfrm>
            <a:off x="755650" y="1899176"/>
            <a:ext cx="7632600" cy="6255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1000"/>
              </a:spcBef>
              <a:spcAft>
                <a:spcPts val="0"/>
              </a:spcAft>
              <a:buClr>
                <a:schemeClr val="lt1"/>
              </a:buClr>
              <a:buSzPts val="4800"/>
              <a:buNone/>
              <a:defRPr sz="4800" b="1">
                <a:solidFill>
                  <a:schemeClr val="lt1"/>
                </a:solidFill>
              </a:defRPr>
            </a:lvl1pPr>
            <a:lvl2pPr marL="914400" lvl="1" indent="-228600" algn="l" rtl="0">
              <a:lnSpc>
                <a:spcPct val="90000"/>
              </a:lnSpc>
              <a:spcBef>
                <a:spcPts val="500"/>
              </a:spcBef>
              <a:spcAft>
                <a:spcPts val="0"/>
              </a:spcAft>
              <a:buClr>
                <a:srgbClr val="414042"/>
              </a:buClr>
              <a:buSzPts val="1800"/>
              <a:buNone/>
              <a:defRPr/>
            </a:lvl2pPr>
            <a:lvl3pPr marL="1371600" lvl="2" indent="-228600" algn="l" rtl="0">
              <a:lnSpc>
                <a:spcPct val="90000"/>
              </a:lnSpc>
              <a:spcBef>
                <a:spcPts val="500"/>
              </a:spcBef>
              <a:spcAft>
                <a:spcPts val="0"/>
              </a:spcAft>
              <a:buClr>
                <a:srgbClr val="414042"/>
              </a:buClr>
              <a:buSzPts val="1800"/>
              <a:buNone/>
              <a:defRPr/>
            </a:lvl3pPr>
            <a:lvl4pPr marL="1828800" lvl="3" indent="-228600" algn="l" rtl="0">
              <a:lnSpc>
                <a:spcPct val="90000"/>
              </a:lnSpc>
              <a:spcBef>
                <a:spcPts val="500"/>
              </a:spcBef>
              <a:spcAft>
                <a:spcPts val="0"/>
              </a:spcAft>
              <a:buClr>
                <a:srgbClr val="414042"/>
              </a:buClr>
              <a:buSzPts val="1800"/>
              <a:buNone/>
              <a:defRPr/>
            </a:lvl4pPr>
            <a:lvl5pPr marL="2286000" lvl="4" indent="-228600" algn="l" rtl="0">
              <a:lnSpc>
                <a:spcPct val="90000"/>
              </a:lnSpc>
              <a:spcBef>
                <a:spcPts val="500"/>
              </a:spcBef>
              <a:spcAft>
                <a:spcPts val="0"/>
              </a:spcAft>
              <a:buClr>
                <a:srgbClr val="414042"/>
              </a:buClr>
              <a:buSzPts val="1800"/>
              <a:buNon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00" name="Google Shape;1000;p119"/>
          <p:cNvSpPr txBox="1">
            <a:spLocks noGrp="1"/>
          </p:cNvSpPr>
          <p:nvPr>
            <p:ph type="body" idx="2"/>
          </p:nvPr>
        </p:nvSpPr>
        <p:spPr>
          <a:xfrm>
            <a:off x="755650" y="2650515"/>
            <a:ext cx="7632600" cy="984000"/>
          </a:xfrm>
          <a:prstGeom prst="rect">
            <a:avLst/>
          </a:prstGeom>
          <a:no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chemeClr val="lt1"/>
              </a:buClr>
              <a:buSzPts val="1800"/>
              <a:buNone/>
              <a:defRPr>
                <a:solidFill>
                  <a:schemeClr val="lt1"/>
                </a:solidFill>
              </a:defRPr>
            </a:lvl1pPr>
            <a:lvl2pPr marL="914400" lvl="1" indent="-228600" algn="ctr" rtl="0">
              <a:lnSpc>
                <a:spcPct val="90000"/>
              </a:lnSpc>
              <a:spcBef>
                <a:spcPts val="500"/>
              </a:spcBef>
              <a:spcAft>
                <a:spcPts val="0"/>
              </a:spcAft>
              <a:buClr>
                <a:srgbClr val="414042"/>
              </a:buClr>
              <a:buSzPts val="1800"/>
              <a:buNone/>
              <a:defRPr/>
            </a:lvl2pPr>
            <a:lvl3pPr marL="1371600" lvl="2" indent="-228600" algn="ctr" rtl="0">
              <a:lnSpc>
                <a:spcPct val="90000"/>
              </a:lnSpc>
              <a:spcBef>
                <a:spcPts val="500"/>
              </a:spcBef>
              <a:spcAft>
                <a:spcPts val="0"/>
              </a:spcAft>
              <a:buClr>
                <a:srgbClr val="414042"/>
              </a:buClr>
              <a:buSzPts val="1800"/>
              <a:buNone/>
              <a:defRPr/>
            </a:lvl3pPr>
            <a:lvl4pPr marL="1828800" lvl="3" indent="-228600" algn="ctr" rtl="0">
              <a:lnSpc>
                <a:spcPct val="90000"/>
              </a:lnSpc>
              <a:spcBef>
                <a:spcPts val="500"/>
              </a:spcBef>
              <a:spcAft>
                <a:spcPts val="0"/>
              </a:spcAft>
              <a:buClr>
                <a:srgbClr val="414042"/>
              </a:buClr>
              <a:buSzPts val="1800"/>
              <a:buNone/>
              <a:defRPr/>
            </a:lvl4pPr>
            <a:lvl5pPr marL="2286000" lvl="4" indent="-228600" algn="ctr" rtl="0">
              <a:lnSpc>
                <a:spcPct val="90000"/>
              </a:lnSpc>
              <a:spcBef>
                <a:spcPts val="500"/>
              </a:spcBef>
              <a:spcAft>
                <a:spcPts val="0"/>
              </a:spcAft>
              <a:buClr>
                <a:srgbClr val="414042"/>
              </a:buClr>
              <a:buSzPts val="1800"/>
              <a:buNon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Basic Content Slide" type="obj">
  <p:cSld name="OBJECT">
    <p:spTree>
      <p:nvGrpSpPr>
        <p:cNvPr id="1" name="Shape 1001"/>
        <p:cNvGrpSpPr/>
        <p:nvPr/>
      </p:nvGrpSpPr>
      <p:grpSpPr>
        <a:xfrm>
          <a:off x="0" y="0"/>
          <a:ext cx="0" cy="0"/>
          <a:chOff x="0" y="0"/>
          <a:chExt cx="0" cy="0"/>
        </a:xfrm>
      </p:grpSpPr>
      <p:sp>
        <p:nvSpPr>
          <p:cNvPr id="1002" name="Google Shape;1002;p120"/>
          <p:cNvSpPr txBox="1">
            <a:spLocks noGrp="1"/>
          </p:cNvSpPr>
          <p:nvPr>
            <p:ph type="title"/>
          </p:nvPr>
        </p:nvSpPr>
        <p:spPr>
          <a:xfrm>
            <a:off x="755650" y="712802"/>
            <a:ext cx="7886700" cy="4164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03" name="Google Shape;1003;p120"/>
          <p:cNvSpPr txBox="1">
            <a:spLocks noGrp="1"/>
          </p:cNvSpPr>
          <p:nvPr>
            <p:ph type="body" idx="1"/>
          </p:nvPr>
        </p:nvSpPr>
        <p:spPr>
          <a:xfrm>
            <a:off x="755650" y="1203325"/>
            <a:ext cx="7809000" cy="3205200"/>
          </a:xfrm>
          <a:prstGeom prst="rect">
            <a:avLst/>
          </a:prstGeom>
          <a:noFill/>
          <a:ln>
            <a:noFill/>
          </a:ln>
        </p:spPr>
        <p:txBody>
          <a:bodyPr spcFirstLastPara="1" wrap="square" lIns="0" tIns="0" rIns="0" bIns="0" anchor="ctr" anchorCtr="0">
            <a:noAutofit/>
          </a:bodyPr>
          <a:lstStyle>
            <a:lvl1pPr marL="457200" lvl="0" indent="-342900" algn="l" rtl="0">
              <a:lnSpc>
                <a:spcPct val="90000"/>
              </a:lnSpc>
              <a:spcBef>
                <a:spcPts val="1000"/>
              </a:spcBef>
              <a:spcAft>
                <a:spcPts val="0"/>
              </a:spcAft>
              <a:buClr>
                <a:srgbClr val="414042"/>
              </a:buClr>
              <a:buSzPts val="1800"/>
              <a:buChar char="•"/>
              <a:defRPr sz="1800">
                <a:solidFill>
                  <a:srgbClr val="414042"/>
                </a:solidFill>
              </a:defRPr>
            </a:lvl1pPr>
            <a:lvl2pPr marL="914400" lvl="1" indent="-342900" algn="l" rtl="0">
              <a:lnSpc>
                <a:spcPct val="90000"/>
              </a:lnSpc>
              <a:spcBef>
                <a:spcPts val="500"/>
              </a:spcBef>
              <a:spcAft>
                <a:spcPts val="0"/>
              </a:spcAft>
              <a:buClr>
                <a:srgbClr val="414042"/>
              </a:buClr>
              <a:buSzPts val="1800"/>
              <a:buChar char="•"/>
              <a:defRPr sz="1800">
                <a:solidFill>
                  <a:srgbClr val="414042"/>
                </a:solidFill>
              </a:defRPr>
            </a:lvl2pPr>
            <a:lvl3pPr marL="1371600" lvl="2" indent="-342900" algn="l" rtl="0">
              <a:lnSpc>
                <a:spcPct val="90000"/>
              </a:lnSpc>
              <a:spcBef>
                <a:spcPts val="500"/>
              </a:spcBef>
              <a:spcAft>
                <a:spcPts val="0"/>
              </a:spcAft>
              <a:buClr>
                <a:srgbClr val="414042"/>
              </a:buClr>
              <a:buSzPts val="1800"/>
              <a:buChar char="•"/>
              <a:defRPr sz="1800">
                <a:solidFill>
                  <a:srgbClr val="414042"/>
                </a:solidFill>
              </a:defRPr>
            </a:lvl3pPr>
            <a:lvl4pPr marL="1828800" lvl="3" indent="-342900" algn="l" rtl="0">
              <a:lnSpc>
                <a:spcPct val="90000"/>
              </a:lnSpc>
              <a:spcBef>
                <a:spcPts val="500"/>
              </a:spcBef>
              <a:spcAft>
                <a:spcPts val="0"/>
              </a:spcAft>
              <a:buClr>
                <a:srgbClr val="414042"/>
              </a:buClr>
              <a:buSzPts val="1800"/>
              <a:buChar char="•"/>
              <a:defRPr sz="1800">
                <a:solidFill>
                  <a:srgbClr val="414042"/>
                </a:solidFill>
              </a:defRPr>
            </a:lvl4pPr>
            <a:lvl5pPr marL="2286000" lvl="4" indent="-342900" algn="l" rtl="0">
              <a:lnSpc>
                <a:spcPct val="90000"/>
              </a:lnSpc>
              <a:spcBef>
                <a:spcPts val="500"/>
              </a:spcBef>
              <a:spcAft>
                <a:spcPts val="0"/>
              </a:spcAft>
              <a:buClr>
                <a:srgbClr val="414042"/>
              </a:buClr>
              <a:buSzPts val="1800"/>
              <a:buChar char="•"/>
              <a:defRPr sz="1800">
                <a:solidFill>
                  <a:srgbClr val="414042"/>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04" name="Google Shape;1004;p120"/>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05" name="Google Shape;1005;p120"/>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06" name="Google Shape;1006;p120"/>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2-Column Content Slide" type="twoObj">
  <p:cSld name="TWO_OBJECTS">
    <p:spTree>
      <p:nvGrpSpPr>
        <p:cNvPr id="1" name="Shape 1007"/>
        <p:cNvGrpSpPr/>
        <p:nvPr/>
      </p:nvGrpSpPr>
      <p:grpSpPr>
        <a:xfrm>
          <a:off x="0" y="0"/>
          <a:ext cx="0" cy="0"/>
          <a:chOff x="0" y="0"/>
          <a:chExt cx="0" cy="0"/>
        </a:xfrm>
      </p:grpSpPr>
      <p:sp>
        <p:nvSpPr>
          <p:cNvPr id="1008" name="Google Shape;1008;p121"/>
          <p:cNvSpPr txBox="1">
            <a:spLocks noGrp="1"/>
          </p:cNvSpPr>
          <p:nvPr>
            <p:ph type="title"/>
          </p:nvPr>
        </p:nvSpPr>
        <p:spPr>
          <a:xfrm>
            <a:off x="755650" y="712788"/>
            <a:ext cx="7886700" cy="4317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solidFill>
                  <a:srgbClr val="414042"/>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09" name="Google Shape;1009;p121"/>
          <p:cNvSpPr txBox="1">
            <a:spLocks noGrp="1"/>
          </p:cNvSpPr>
          <p:nvPr>
            <p:ph type="body" idx="1"/>
          </p:nvPr>
        </p:nvSpPr>
        <p:spPr>
          <a:xfrm>
            <a:off x="755651" y="1203325"/>
            <a:ext cx="3587700" cy="3220500"/>
          </a:xfrm>
          <a:prstGeom prst="rect">
            <a:avLst/>
          </a:prstGeom>
          <a:noFill/>
          <a:ln>
            <a:noFill/>
          </a:ln>
        </p:spPr>
        <p:txBody>
          <a:bodyPr spcFirstLastPara="1" wrap="square" lIns="0" tIns="0" rIns="0" bIns="0" anchor="ctr" anchorCtr="0">
            <a:noAutofit/>
          </a:bodyPr>
          <a:lstStyle>
            <a:lvl1pPr marL="457200" lvl="0" indent="-342900" algn="l" rtl="0">
              <a:lnSpc>
                <a:spcPct val="90000"/>
              </a:lnSpc>
              <a:spcBef>
                <a:spcPts val="1000"/>
              </a:spcBef>
              <a:spcAft>
                <a:spcPts val="0"/>
              </a:spcAft>
              <a:buClr>
                <a:srgbClr val="414042"/>
              </a:buClr>
              <a:buSzPts val="1800"/>
              <a:buChar char="•"/>
              <a:defRPr sz="1800">
                <a:solidFill>
                  <a:srgbClr val="414042"/>
                </a:solidFill>
              </a:defRPr>
            </a:lvl1pPr>
            <a:lvl2pPr marL="914400" lvl="1" indent="-342900" algn="l" rtl="0">
              <a:lnSpc>
                <a:spcPct val="90000"/>
              </a:lnSpc>
              <a:spcBef>
                <a:spcPts val="500"/>
              </a:spcBef>
              <a:spcAft>
                <a:spcPts val="0"/>
              </a:spcAft>
              <a:buClr>
                <a:srgbClr val="414042"/>
              </a:buClr>
              <a:buSzPts val="1800"/>
              <a:buChar char="•"/>
              <a:defRPr sz="1800">
                <a:solidFill>
                  <a:srgbClr val="414042"/>
                </a:solidFill>
              </a:defRPr>
            </a:lvl2pPr>
            <a:lvl3pPr marL="1371600" lvl="2" indent="-342900" algn="l" rtl="0">
              <a:lnSpc>
                <a:spcPct val="90000"/>
              </a:lnSpc>
              <a:spcBef>
                <a:spcPts val="500"/>
              </a:spcBef>
              <a:spcAft>
                <a:spcPts val="0"/>
              </a:spcAft>
              <a:buClr>
                <a:srgbClr val="414042"/>
              </a:buClr>
              <a:buSzPts val="1800"/>
              <a:buChar char="•"/>
              <a:defRPr sz="1800">
                <a:solidFill>
                  <a:srgbClr val="414042"/>
                </a:solidFill>
              </a:defRPr>
            </a:lvl3pPr>
            <a:lvl4pPr marL="1828800" lvl="3" indent="-342900" algn="l" rtl="0">
              <a:lnSpc>
                <a:spcPct val="90000"/>
              </a:lnSpc>
              <a:spcBef>
                <a:spcPts val="500"/>
              </a:spcBef>
              <a:spcAft>
                <a:spcPts val="0"/>
              </a:spcAft>
              <a:buClr>
                <a:srgbClr val="414042"/>
              </a:buClr>
              <a:buSzPts val="1800"/>
              <a:buChar char="•"/>
              <a:defRPr sz="1800">
                <a:solidFill>
                  <a:srgbClr val="414042"/>
                </a:solidFill>
              </a:defRPr>
            </a:lvl4pPr>
            <a:lvl5pPr marL="2286000" lvl="4" indent="-342900" algn="l" rtl="0">
              <a:lnSpc>
                <a:spcPct val="90000"/>
              </a:lnSpc>
              <a:spcBef>
                <a:spcPts val="500"/>
              </a:spcBef>
              <a:spcAft>
                <a:spcPts val="0"/>
              </a:spcAft>
              <a:buClr>
                <a:srgbClr val="414042"/>
              </a:buClr>
              <a:buSzPts val="1800"/>
              <a:buChar char="•"/>
              <a:defRPr sz="1800">
                <a:solidFill>
                  <a:srgbClr val="414042"/>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10" name="Google Shape;1010;p121"/>
          <p:cNvSpPr txBox="1">
            <a:spLocks noGrp="1"/>
          </p:cNvSpPr>
          <p:nvPr>
            <p:ph type="body" idx="2"/>
          </p:nvPr>
        </p:nvSpPr>
        <p:spPr>
          <a:xfrm>
            <a:off x="4740964" y="1203325"/>
            <a:ext cx="3647400" cy="3220500"/>
          </a:xfrm>
          <a:prstGeom prst="rect">
            <a:avLst/>
          </a:prstGeom>
          <a:noFill/>
          <a:ln>
            <a:noFill/>
          </a:ln>
        </p:spPr>
        <p:txBody>
          <a:bodyPr spcFirstLastPara="1" wrap="square" lIns="0" tIns="0" rIns="0" bIns="0" anchor="ctr" anchorCtr="0">
            <a:noAutofit/>
          </a:bodyPr>
          <a:lstStyle>
            <a:lvl1pPr marL="457200" lvl="0" indent="-342900" algn="l" rtl="0">
              <a:lnSpc>
                <a:spcPct val="90000"/>
              </a:lnSpc>
              <a:spcBef>
                <a:spcPts val="1000"/>
              </a:spcBef>
              <a:spcAft>
                <a:spcPts val="0"/>
              </a:spcAft>
              <a:buClr>
                <a:srgbClr val="414042"/>
              </a:buClr>
              <a:buSzPts val="1800"/>
              <a:buChar char="•"/>
              <a:defRPr sz="1800">
                <a:solidFill>
                  <a:srgbClr val="414042"/>
                </a:solidFill>
              </a:defRPr>
            </a:lvl1pPr>
            <a:lvl2pPr marL="914400" lvl="1" indent="-342900" algn="l" rtl="0">
              <a:lnSpc>
                <a:spcPct val="90000"/>
              </a:lnSpc>
              <a:spcBef>
                <a:spcPts val="500"/>
              </a:spcBef>
              <a:spcAft>
                <a:spcPts val="0"/>
              </a:spcAft>
              <a:buClr>
                <a:srgbClr val="414042"/>
              </a:buClr>
              <a:buSzPts val="1800"/>
              <a:buChar char="•"/>
              <a:defRPr sz="1800">
                <a:solidFill>
                  <a:srgbClr val="414042"/>
                </a:solidFill>
              </a:defRPr>
            </a:lvl2pPr>
            <a:lvl3pPr marL="1371600" lvl="2" indent="-342900" algn="l" rtl="0">
              <a:lnSpc>
                <a:spcPct val="90000"/>
              </a:lnSpc>
              <a:spcBef>
                <a:spcPts val="500"/>
              </a:spcBef>
              <a:spcAft>
                <a:spcPts val="0"/>
              </a:spcAft>
              <a:buClr>
                <a:srgbClr val="414042"/>
              </a:buClr>
              <a:buSzPts val="1800"/>
              <a:buChar char="•"/>
              <a:defRPr sz="1800">
                <a:solidFill>
                  <a:srgbClr val="414042"/>
                </a:solidFill>
              </a:defRPr>
            </a:lvl3pPr>
            <a:lvl4pPr marL="1828800" lvl="3" indent="-342900" algn="l" rtl="0">
              <a:lnSpc>
                <a:spcPct val="90000"/>
              </a:lnSpc>
              <a:spcBef>
                <a:spcPts val="500"/>
              </a:spcBef>
              <a:spcAft>
                <a:spcPts val="0"/>
              </a:spcAft>
              <a:buClr>
                <a:srgbClr val="414042"/>
              </a:buClr>
              <a:buSzPts val="1800"/>
              <a:buChar char="•"/>
              <a:defRPr sz="1800">
                <a:solidFill>
                  <a:srgbClr val="414042"/>
                </a:solidFill>
              </a:defRPr>
            </a:lvl4pPr>
            <a:lvl5pPr marL="2286000" lvl="4" indent="-342900" algn="l" rtl="0">
              <a:lnSpc>
                <a:spcPct val="90000"/>
              </a:lnSpc>
              <a:spcBef>
                <a:spcPts val="500"/>
              </a:spcBef>
              <a:spcAft>
                <a:spcPts val="0"/>
              </a:spcAft>
              <a:buClr>
                <a:srgbClr val="414042"/>
              </a:buClr>
              <a:buSzPts val="1800"/>
              <a:buChar char="•"/>
              <a:defRPr sz="1800">
                <a:solidFill>
                  <a:srgbClr val="414042"/>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11" name="Google Shape;1011;p121"/>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12" name="Google Shape;1012;p121"/>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13" name="Google Shape;1013;p121"/>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4x2 Icon Slide">
  <p:cSld name="4x2 Icon Slide">
    <p:spTree>
      <p:nvGrpSpPr>
        <p:cNvPr id="1" name="Shape 78"/>
        <p:cNvGrpSpPr/>
        <p:nvPr/>
      </p:nvGrpSpPr>
      <p:grpSpPr>
        <a:xfrm>
          <a:off x="0" y="0"/>
          <a:ext cx="0" cy="0"/>
          <a:chOff x="0" y="0"/>
          <a:chExt cx="0" cy="0"/>
        </a:xfrm>
      </p:grpSpPr>
      <p:sp>
        <p:nvSpPr>
          <p:cNvPr id="79" name="Google Shape;79;p9"/>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80" name="Google Shape;80;p9"/>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1" name="Google Shape;81;p9"/>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2" name="Google Shape;82;p9"/>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83" name="Google Shape;83;p9"/>
          <p:cNvSpPr>
            <a:spLocks noGrp="1"/>
          </p:cNvSpPr>
          <p:nvPr>
            <p:ph type="pic" idx="2"/>
          </p:nvPr>
        </p:nvSpPr>
        <p:spPr>
          <a:xfrm>
            <a:off x="127654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4" name="Google Shape;84;p9"/>
          <p:cNvSpPr>
            <a:spLocks noGrp="1"/>
          </p:cNvSpPr>
          <p:nvPr>
            <p:ph type="pic" idx="3"/>
          </p:nvPr>
        </p:nvSpPr>
        <p:spPr>
          <a:xfrm>
            <a:off x="5198085"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5" name="Google Shape;85;p9"/>
          <p:cNvSpPr txBox="1">
            <a:spLocks noGrp="1"/>
          </p:cNvSpPr>
          <p:nvPr>
            <p:ph type="body" idx="1"/>
          </p:nvPr>
        </p:nvSpPr>
        <p:spPr>
          <a:xfrm>
            <a:off x="755650" y="2046055"/>
            <a:ext cx="17442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6" name="Google Shape;86;p9"/>
          <p:cNvSpPr>
            <a:spLocks noGrp="1"/>
          </p:cNvSpPr>
          <p:nvPr>
            <p:ph type="pic" idx="4"/>
          </p:nvPr>
        </p:nvSpPr>
        <p:spPr>
          <a:xfrm>
            <a:off x="3247414"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7" name="Google Shape;87;p9"/>
          <p:cNvSpPr txBox="1">
            <a:spLocks noGrp="1"/>
          </p:cNvSpPr>
          <p:nvPr>
            <p:ph type="body" idx="5"/>
          </p:nvPr>
        </p:nvSpPr>
        <p:spPr>
          <a:xfrm>
            <a:off x="2724531" y="2046055"/>
            <a:ext cx="17442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8" name="Google Shape;88;p9"/>
          <p:cNvSpPr txBox="1">
            <a:spLocks noGrp="1"/>
          </p:cNvSpPr>
          <p:nvPr>
            <p:ph type="body" idx="6"/>
          </p:nvPr>
        </p:nvSpPr>
        <p:spPr>
          <a:xfrm>
            <a:off x="4675202" y="2046055"/>
            <a:ext cx="17442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9"/>
          <p:cNvSpPr txBox="1">
            <a:spLocks noGrp="1"/>
          </p:cNvSpPr>
          <p:nvPr>
            <p:ph type="body" idx="7"/>
          </p:nvPr>
        </p:nvSpPr>
        <p:spPr>
          <a:xfrm>
            <a:off x="6644083" y="2046055"/>
            <a:ext cx="17442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0" name="Google Shape;90;p9"/>
          <p:cNvSpPr>
            <a:spLocks noGrp="1"/>
          </p:cNvSpPr>
          <p:nvPr>
            <p:ph type="pic" idx="8"/>
          </p:nvPr>
        </p:nvSpPr>
        <p:spPr>
          <a:xfrm>
            <a:off x="716895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1" name="Google Shape;91;p9"/>
          <p:cNvSpPr>
            <a:spLocks noGrp="1"/>
          </p:cNvSpPr>
          <p:nvPr>
            <p:ph type="pic" idx="9"/>
          </p:nvPr>
        </p:nvSpPr>
        <p:spPr>
          <a:xfrm>
            <a:off x="1276546"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2" name="Google Shape;92;p9"/>
          <p:cNvSpPr>
            <a:spLocks noGrp="1"/>
          </p:cNvSpPr>
          <p:nvPr>
            <p:ph type="pic" idx="13"/>
          </p:nvPr>
        </p:nvSpPr>
        <p:spPr>
          <a:xfrm>
            <a:off x="5198085"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3" name="Google Shape;93;p9"/>
          <p:cNvSpPr>
            <a:spLocks noGrp="1"/>
          </p:cNvSpPr>
          <p:nvPr>
            <p:ph type="pic" idx="14"/>
          </p:nvPr>
        </p:nvSpPr>
        <p:spPr>
          <a:xfrm>
            <a:off x="3247414"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4" name="Google Shape;94;p9"/>
          <p:cNvSpPr>
            <a:spLocks noGrp="1"/>
          </p:cNvSpPr>
          <p:nvPr>
            <p:ph type="pic" idx="15"/>
          </p:nvPr>
        </p:nvSpPr>
        <p:spPr>
          <a:xfrm>
            <a:off x="7168953"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5" name="Google Shape;95;p9"/>
          <p:cNvSpPr txBox="1">
            <a:spLocks noGrp="1"/>
          </p:cNvSpPr>
          <p:nvPr>
            <p:ph type="body" idx="16"/>
          </p:nvPr>
        </p:nvSpPr>
        <p:spPr>
          <a:xfrm>
            <a:off x="755650" y="3761239"/>
            <a:ext cx="17442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6" name="Google Shape;96;p9"/>
          <p:cNvSpPr txBox="1">
            <a:spLocks noGrp="1"/>
          </p:cNvSpPr>
          <p:nvPr>
            <p:ph type="body" idx="17"/>
          </p:nvPr>
        </p:nvSpPr>
        <p:spPr>
          <a:xfrm>
            <a:off x="2724531" y="3761239"/>
            <a:ext cx="17442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7" name="Google Shape;97;p9"/>
          <p:cNvSpPr txBox="1">
            <a:spLocks noGrp="1"/>
          </p:cNvSpPr>
          <p:nvPr>
            <p:ph type="body" idx="18"/>
          </p:nvPr>
        </p:nvSpPr>
        <p:spPr>
          <a:xfrm>
            <a:off x="4675202" y="3761239"/>
            <a:ext cx="17442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8" name="Google Shape;98;p9"/>
          <p:cNvSpPr txBox="1">
            <a:spLocks noGrp="1"/>
          </p:cNvSpPr>
          <p:nvPr>
            <p:ph type="body" idx="19"/>
          </p:nvPr>
        </p:nvSpPr>
        <p:spPr>
          <a:xfrm>
            <a:off x="6644083" y="3753619"/>
            <a:ext cx="17442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2-Column Content w/Subheads">
  <p:cSld name="2-Column Content w/Subheads">
    <p:spTree>
      <p:nvGrpSpPr>
        <p:cNvPr id="1" name="Shape 1014"/>
        <p:cNvGrpSpPr/>
        <p:nvPr/>
      </p:nvGrpSpPr>
      <p:grpSpPr>
        <a:xfrm>
          <a:off x="0" y="0"/>
          <a:ext cx="0" cy="0"/>
          <a:chOff x="0" y="0"/>
          <a:chExt cx="0" cy="0"/>
        </a:xfrm>
      </p:grpSpPr>
      <p:sp>
        <p:nvSpPr>
          <p:cNvPr id="1015" name="Google Shape;1015;p122"/>
          <p:cNvSpPr txBox="1">
            <a:spLocks noGrp="1"/>
          </p:cNvSpPr>
          <p:nvPr>
            <p:ph type="body" idx="1"/>
          </p:nvPr>
        </p:nvSpPr>
        <p:spPr>
          <a:xfrm>
            <a:off x="755650" y="1203325"/>
            <a:ext cx="3615300" cy="619200"/>
          </a:xfrm>
          <a:prstGeom prst="rect">
            <a:avLst/>
          </a:prstGeom>
          <a:noFill/>
          <a:ln>
            <a:noFill/>
          </a:ln>
        </p:spPr>
        <p:txBody>
          <a:bodyPr spcFirstLastPara="1" wrap="square" lIns="0" tIns="0" rIns="0" bIns="0" anchor="b" anchorCtr="0">
            <a:noAutofit/>
          </a:bodyPr>
          <a:lstStyle>
            <a:lvl1pPr marL="457200" lvl="0" indent="-228600" algn="l" rtl="0">
              <a:lnSpc>
                <a:spcPct val="90000"/>
              </a:lnSpc>
              <a:spcBef>
                <a:spcPts val="1000"/>
              </a:spcBef>
              <a:spcAft>
                <a:spcPts val="0"/>
              </a:spcAft>
              <a:buClr>
                <a:srgbClr val="414042"/>
              </a:buClr>
              <a:buSzPts val="1800"/>
              <a:buNone/>
              <a:defRPr sz="1800" b="1"/>
            </a:lvl1pPr>
            <a:lvl2pPr marL="914400" lvl="1" indent="-228600" algn="l" rtl="0">
              <a:lnSpc>
                <a:spcPct val="90000"/>
              </a:lnSpc>
              <a:spcBef>
                <a:spcPts val="500"/>
              </a:spcBef>
              <a:spcAft>
                <a:spcPts val="0"/>
              </a:spcAft>
              <a:buClr>
                <a:srgbClr val="414042"/>
              </a:buClr>
              <a:buSzPts val="2000"/>
              <a:buNone/>
              <a:defRPr sz="2000" b="1"/>
            </a:lvl2pPr>
            <a:lvl3pPr marL="1371600" lvl="2" indent="-228600" algn="l" rtl="0">
              <a:lnSpc>
                <a:spcPct val="90000"/>
              </a:lnSpc>
              <a:spcBef>
                <a:spcPts val="500"/>
              </a:spcBef>
              <a:spcAft>
                <a:spcPts val="0"/>
              </a:spcAft>
              <a:buClr>
                <a:srgbClr val="414042"/>
              </a:buClr>
              <a:buSzPts val="1800"/>
              <a:buNone/>
              <a:defRPr sz="1800" b="1"/>
            </a:lvl3pPr>
            <a:lvl4pPr marL="1828800" lvl="3" indent="-228600" algn="l" rtl="0">
              <a:lnSpc>
                <a:spcPct val="90000"/>
              </a:lnSpc>
              <a:spcBef>
                <a:spcPts val="500"/>
              </a:spcBef>
              <a:spcAft>
                <a:spcPts val="0"/>
              </a:spcAft>
              <a:buClr>
                <a:srgbClr val="414042"/>
              </a:buClr>
              <a:buSzPts val="1600"/>
              <a:buNone/>
              <a:defRPr sz="1600" b="1"/>
            </a:lvl4pPr>
            <a:lvl5pPr marL="2286000" lvl="4" indent="-228600" algn="l" rtl="0">
              <a:lnSpc>
                <a:spcPct val="90000"/>
              </a:lnSpc>
              <a:spcBef>
                <a:spcPts val="500"/>
              </a:spcBef>
              <a:spcAft>
                <a:spcPts val="0"/>
              </a:spcAft>
              <a:buClr>
                <a:srgbClr val="414042"/>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1016" name="Google Shape;1016;p122"/>
          <p:cNvSpPr txBox="1">
            <a:spLocks noGrp="1"/>
          </p:cNvSpPr>
          <p:nvPr>
            <p:ph type="body" idx="2"/>
          </p:nvPr>
        </p:nvSpPr>
        <p:spPr>
          <a:xfrm>
            <a:off x="755650" y="1822449"/>
            <a:ext cx="3615300" cy="2601300"/>
          </a:xfrm>
          <a:prstGeom prst="rect">
            <a:avLst/>
          </a:prstGeom>
          <a:noFill/>
          <a:ln>
            <a:noFill/>
          </a:ln>
        </p:spPr>
        <p:txBody>
          <a:bodyPr spcFirstLastPara="1" wrap="square" lIns="0" tIns="0" rIns="0" bIns="0" anchor="t" anchorCtr="0">
            <a:noAutofit/>
          </a:bodyPr>
          <a:lstStyle>
            <a:lvl1pPr marL="457200" lvl="0" indent="-317500" algn="l" rtl="0">
              <a:lnSpc>
                <a:spcPct val="90000"/>
              </a:lnSpc>
              <a:spcBef>
                <a:spcPts val="1000"/>
              </a:spcBef>
              <a:spcAft>
                <a:spcPts val="0"/>
              </a:spcAft>
              <a:buClr>
                <a:srgbClr val="414042"/>
              </a:buClr>
              <a:buSzPts val="1400"/>
              <a:buChar char="•"/>
              <a:defRPr sz="1400"/>
            </a:lvl1pPr>
            <a:lvl2pPr marL="914400" lvl="1" indent="-317500" algn="l" rtl="0">
              <a:lnSpc>
                <a:spcPct val="90000"/>
              </a:lnSpc>
              <a:spcBef>
                <a:spcPts val="500"/>
              </a:spcBef>
              <a:spcAft>
                <a:spcPts val="0"/>
              </a:spcAft>
              <a:buClr>
                <a:srgbClr val="414042"/>
              </a:buClr>
              <a:buSzPts val="1400"/>
              <a:buChar char="•"/>
              <a:defRPr sz="1400"/>
            </a:lvl2pPr>
            <a:lvl3pPr marL="1371600" lvl="2" indent="-317500" algn="l" rtl="0">
              <a:lnSpc>
                <a:spcPct val="90000"/>
              </a:lnSpc>
              <a:spcBef>
                <a:spcPts val="500"/>
              </a:spcBef>
              <a:spcAft>
                <a:spcPts val="0"/>
              </a:spcAft>
              <a:buClr>
                <a:srgbClr val="414042"/>
              </a:buClr>
              <a:buSzPts val="1400"/>
              <a:buChar char="•"/>
              <a:defRPr sz="1400"/>
            </a:lvl3pPr>
            <a:lvl4pPr marL="1828800" lvl="3" indent="-317500" algn="l" rtl="0">
              <a:lnSpc>
                <a:spcPct val="90000"/>
              </a:lnSpc>
              <a:spcBef>
                <a:spcPts val="500"/>
              </a:spcBef>
              <a:spcAft>
                <a:spcPts val="0"/>
              </a:spcAft>
              <a:buClr>
                <a:srgbClr val="414042"/>
              </a:buClr>
              <a:buSzPts val="1400"/>
              <a:buChar char="•"/>
              <a:defRPr sz="1400"/>
            </a:lvl4pPr>
            <a:lvl5pPr marL="2286000" lvl="4" indent="-317500" algn="l" rtl="0">
              <a:lnSpc>
                <a:spcPct val="90000"/>
              </a:lnSpc>
              <a:spcBef>
                <a:spcPts val="500"/>
              </a:spcBef>
              <a:spcAft>
                <a:spcPts val="0"/>
              </a:spcAft>
              <a:buClr>
                <a:srgbClr val="414042"/>
              </a:buClr>
              <a:buSzPts val="1400"/>
              <a:buChar char="•"/>
              <a:defRPr sz="1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17" name="Google Shape;1017;p122"/>
          <p:cNvSpPr txBox="1">
            <a:spLocks noGrp="1"/>
          </p:cNvSpPr>
          <p:nvPr>
            <p:ph type="body" idx="3"/>
          </p:nvPr>
        </p:nvSpPr>
        <p:spPr>
          <a:xfrm>
            <a:off x="4755180" y="1203325"/>
            <a:ext cx="3633300" cy="619200"/>
          </a:xfrm>
          <a:prstGeom prst="rect">
            <a:avLst/>
          </a:prstGeom>
          <a:noFill/>
          <a:ln>
            <a:noFill/>
          </a:ln>
        </p:spPr>
        <p:txBody>
          <a:bodyPr spcFirstLastPara="1" wrap="square" lIns="0" tIns="0" rIns="0" bIns="0" anchor="b" anchorCtr="0">
            <a:noAutofit/>
          </a:bodyPr>
          <a:lstStyle>
            <a:lvl1pPr marL="457200" lvl="0" indent="-228600" algn="l" rtl="0">
              <a:lnSpc>
                <a:spcPct val="90000"/>
              </a:lnSpc>
              <a:spcBef>
                <a:spcPts val="1000"/>
              </a:spcBef>
              <a:spcAft>
                <a:spcPts val="0"/>
              </a:spcAft>
              <a:buClr>
                <a:srgbClr val="414042"/>
              </a:buClr>
              <a:buSzPts val="1800"/>
              <a:buNone/>
              <a:defRPr sz="1800" b="1"/>
            </a:lvl1pPr>
            <a:lvl2pPr marL="914400" lvl="1" indent="-228600" algn="l" rtl="0">
              <a:lnSpc>
                <a:spcPct val="90000"/>
              </a:lnSpc>
              <a:spcBef>
                <a:spcPts val="500"/>
              </a:spcBef>
              <a:spcAft>
                <a:spcPts val="0"/>
              </a:spcAft>
              <a:buClr>
                <a:srgbClr val="414042"/>
              </a:buClr>
              <a:buSzPts val="2000"/>
              <a:buNone/>
              <a:defRPr sz="2000" b="1"/>
            </a:lvl2pPr>
            <a:lvl3pPr marL="1371600" lvl="2" indent="-228600" algn="l" rtl="0">
              <a:lnSpc>
                <a:spcPct val="90000"/>
              </a:lnSpc>
              <a:spcBef>
                <a:spcPts val="500"/>
              </a:spcBef>
              <a:spcAft>
                <a:spcPts val="0"/>
              </a:spcAft>
              <a:buClr>
                <a:srgbClr val="414042"/>
              </a:buClr>
              <a:buSzPts val="1800"/>
              <a:buNone/>
              <a:defRPr sz="1800" b="1"/>
            </a:lvl3pPr>
            <a:lvl4pPr marL="1828800" lvl="3" indent="-228600" algn="l" rtl="0">
              <a:lnSpc>
                <a:spcPct val="90000"/>
              </a:lnSpc>
              <a:spcBef>
                <a:spcPts val="500"/>
              </a:spcBef>
              <a:spcAft>
                <a:spcPts val="0"/>
              </a:spcAft>
              <a:buClr>
                <a:srgbClr val="414042"/>
              </a:buClr>
              <a:buSzPts val="1600"/>
              <a:buNone/>
              <a:defRPr sz="1600" b="1"/>
            </a:lvl4pPr>
            <a:lvl5pPr marL="2286000" lvl="4" indent="-228600" algn="l" rtl="0">
              <a:lnSpc>
                <a:spcPct val="90000"/>
              </a:lnSpc>
              <a:spcBef>
                <a:spcPts val="500"/>
              </a:spcBef>
              <a:spcAft>
                <a:spcPts val="0"/>
              </a:spcAft>
              <a:buClr>
                <a:srgbClr val="414042"/>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1018" name="Google Shape;1018;p122"/>
          <p:cNvSpPr txBox="1">
            <a:spLocks noGrp="1"/>
          </p:cNvSpPr>
          <p:nvPr>
            <p:ph type="body" idx="4"/>
          </p:nvPr>
        </p:nvSpPr>
        <p:spPr>
          <a:xfrm>
            <a:off x="4755180" y="1822449"/>
            <a:ext cx="3633300" cy="2601300"/>
          </a:xfrm>
          <a:prstGeom prst="rect">
            <a:avLst/>
          </a:prstGeom>
          <a:noFill/>
          <a:ln>
            <a:noFill/>
          </a:ln>
        </p:spPr>
        <p:txBody>
          <a:bodyPr spcFirstLastPara="1" wrap="square" lIns="0" tIns="0" rIns="0" bIns="0" anchor="t" anchorCtr="0">
            <a:noAutofit/>
          </a:bodyPr>
          <a:lstStyle>
            <a:lvl1pPr marL="457200" lvl="0" indent="-317500" algn="l" rtl="0">
              <a:lnSpc>
                <a:spcPct val="90000"/>
              </a:lnSpc>
              <a:spcBef>
                <a:spcPts val="1000"/>
              </a:spcBef>
              <a:spcAft>
                <a:spcPts val="0"/>
              </a:spcAft>
              <a:buClr>
                <a:srgbClr val="414042"/>
              </a:buClr>
              <a:buSzPts val="1400"/>
              <a:buChar char="•"/>
              <a:defRPr sz="1400"/>
            </a:lvl1pPr>
            <a:lvl2pPr marL="914400" lvl="1" indent="-317500" algn="l" rtl="0">
              <a:lnSpc>
                <a:spcPct val="90000"/>
              </a:lnSpc>
              <a:spcBef>
                <a:spcPts val="500"/>
              </a:spcBef>
              <a:spcAft>
                <a:spcPts val="0"/>
              </a:spcAft>
              <a:buClr>
                <a:srgbClr val="414042"/>
              </a:buClr>
              <a:buSzPts val="1400"/>
              <a:buChar char="•"/>
              <a:defRPr sz="1400"/>
            </a:lvl2pPr>
            <a:lvl3pPr marL="1371600" lvl="2" indent="-317500" algn="l" rtl="0">
              <a:lnSpc>
                <a:spcPct val="90000"/>
              </a:lnSpc>
              <a:spcBef>
                <a:spcPts val="500"/>
              </a:spcBef>
              <a:spcAft>
                <a:spcPts val="0"/>
              </a:spcAft>
              <a:buClr>
                <a:srgbClr val="414042"/>
              </a:buClr>
              <a:buSzPts val="1400"/>
              <a:buChar char="•"/>
              <a:defRPr sz="1400"/>
            </a:lvl3pPr>
            <a:lvl4pPr marL="1828800" lvl="3" indent="-317500" algn="l" rtl="0">
              <a:lnSpc>
                <a:spcPct val="90000"/>
              </a:lnSpc>
              <a:spcBef>
                <a:spcPts val="500"/>
              </a:spcBef>
              <a:spcAft>
                <a:spcPts val="0"/>
              </a:spcAft>
              <a:buClr>
                <a:srgbClr val="414042"/>
              </a:buClr>
              <a:buSzPts val="1400"/>
              <a:buChar char="•"/>
              <a:defRPr sz="1400"/>
            </a:lvl4pPr>
            <a:lvl5pPr marL="2286000" lvl="4" indent="-317500" algn="l" rtl="0">
              <a:lnSpc>
                <a:spcPct val="90000"/>
              </a:lnSpc>
              <a:spcBef>
                <a:spcPts val="500"/>
              </a:spcBef>
              <a:spcAft>
                <a:spcPts val="0"/>
              </a:spcAft>
              <a:buClr>
                <a:srgbClr val="414042"/>
              </a:buClr>
              <a:buSzPts val="1400"/>
              <a:buChar char="•"/>
              <a:defRPr sz="14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19" name="Google Shape;1019;p122"/>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20" name="Google Shape;1020;p122"/>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21" name="Google Shape;1021;p122"/>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
        <p:nvSpPr>
          <p:cNvPr id="1022" name="Google Shape;1022;p122"/>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Header Only Slide" type="titleOnly">
  <p:cSld name="TITLE_ONLY">
    <p:spTree>
      <p:nvGrpSpPr>
        <p:cNvPr id="1" name="Shape 1023"/>
        <p:cNvGrpSpPr/>
        <p:nvPr/>
      </p:nvGrpSpPr>
      <p:grpSpPr>
        <a:xfrm>
          <a:off x="0" y="0"/>
          <a:ext cx="0" cy="0"/>
          <a:chOff x="0" y="0"/>
          <a:chExt cx="0" cy="0"/>
        </a:xfrm>
      </p:grpSpPr>
      <p:sp>
        <p:nvSpPr>
          <p:cNvPr id="1024" name="Google Shape;1024;p123"/>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25" name="Google Shape;1025;p123"/>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26" name="Google Shape;1026;p123"/>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27" name="Google Shape;1027;p123"/>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1. Purple - Blank">
  <p:cSld name="1. Purple - Blank">
    <p:spTree>
      <p:nvGrpSpPr>
        <p:cNvPr id="1" name="Shape 1028"/>
        <p:cNvGrpSpPr/>
        <p:nvPr/>
      </p:nvGrpSpPr>
      <p:grpSpPr>
        <a:xfrm>
          <a:off x="0" y="0"/>
          <a:ext cx="0" cy="0"/>
          <a:chOff x="0" y="0"/>
          <a:chExt cx="0" cy="0"/>
        </a:xfrm>
      </p:grpSpPr>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matchingName="5. Green - Blank">
  <p:cSld name="5. Green - Blank">
    <p:spTree>
      <p:nvGrpSpPr>
        <p:cNvPr id="1" name="Shape 431"/>
        <p:cNvGrpSpPr/>
        <p:nvPr/>
      </p:nvGrpSpPr>
      <p:grpSpPr>
        <a:xfrm>
          <a:off x="0" y="0"/>
          <a:ext cx="0" cy="0"/>
          <a:chOff x="0" y="0"/>
          <a:chExt cx="0" cy="0"/>
        </a:xfrm>
      </p:grpSpPr>
    </p:spTree>
    <p:extLst>
      <p:ext uri="{BB962C8B-B14F-4D97-AF65-F5344CB8AC3E}">
        <p14:creationId xmlns:p14="http://schemas.microsoft.com/office/powerpoint/2010/main" val="732367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1. Purple - Blank">
  <p:cSld name="Blank Slide">
    <p:spTree>
      <p:nvGrpSpPr>
        <p:cNvPr id="1" name="Shape 1036"/>
        <p:cNvGrpSpPr/>
        <p:nvPr/>
      </p:nvGrpSpPr>
      <p:grpSpPr>
        <a:xfrm>
          <a:off x="0" y="0"/>
          <a:ext cx="0" cy="0"/>
          <a:chOff x="0" y="0"/>
          <a:chExt cx="0" cy="0"/>
        </a:xfrm>
      </p:grpSpPr>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037"/>
        <p:cNvGrpSpPr/>
        <p:nvPr/>
      </p:nvGrpSpPr>
      <p:grpSpPr>
        <a:xfrm>
          <a:off x="0" y="0"/>
          <a:ext cx="0" cy="0"/>
          <a:chOff x="0" y="0"/>
          <a:chExt cx="0" cy="0"/>
        </a:xfrm>
      </p:grpSpPr>
      <p:pic>
        <p:nvPicPr>
          <p:cNvPr id="1038" name="Google Shape;1038;p127"/>
          <p:cNvPicPr preferRelativeResize="0"/>
          <p:nvPr/>
        </p:nvPicPr>
        <p:blipFill rotWithShape="1">
          <a:blip r:embed="rId2">
            <a:alphaModFix/>
          </a:blip>
          <a:srcRect/>
          <a:stretch/>
        </p:blipFill>
        <p:spPr>
          <a:xfrm>
            <a:off x="0" y="0"/>
            <a:ext cx="9144002" cy="5143501"/>
          </a:xfrm>
          <a:prstGeom prst="rect">
            <a:avLst/>
          </a:prstGeom>
          <a:noFill/>
          <a:ln>
            <a:noFill/>
          </a:ln>
        </p:spPr>
      </p:pic>
      <p:sp>
        <p:nvSpPr>
          <p:cNvPr id="1039" name="Google Shape;1039;p127"/>
          <p:cNvSpPr txBox="1">
            <a:spLocks noGrp="1"/>
          </p:cNvSpPr>
          <p:nvPr>
            <p:ph type="ctrTitle"/>
          </p:nvPr>
        </p:nvSpPr>
        <p:spPr>
          <a:xfrm>
            <a:off x="755650" y="771525"/>
            <a:ext cx="7632600" cy="2004600"/>
          </a:xfrm>
          <a:prstGeom prst="rect">
            <a:avLst/>
          </a:prstGeom>
          <a:noFill/>
          <a:ln>
            <a:noFill/>
          </a:ln>
        </p:spPr>
        <p:txBody>
          <a:bodyPr spcFirstLastPara="1" wrap="square" lIns="0" tIns="0" rIns="0" bIns="0" anchor="ctr" anchorCtr="0">
            <a:noAutofit/>
          </a:bodyPr>
          <a:lstStyle>
            <a:lvl1pPr marR="0" lvl="0" algn="ctr" rtl="0">
              <a:lnSpc>
                <a:spcPct val="90000"/>
              </a:lnSpc>
              <a:spcBef>
                <a:spcPts val="0"/>
              </a:spcBef>
              <a:spcAft>
                <a:spcPts val="0"/>
              </a:spcAft>
              <a:buClr>
                <a:schemeClr val="lt1"/>
              </a:buClr>
              <a:buSzPts val="4800"/>
              <a:buFont typeface="Arial"/>
              <a:buNone/>
              <a:defRPr sz="4800" b="1" i="0" u="none" strike="noStrike" cap="non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040" name="Google Shape;1040;p127"/>
          <p:cNvSpPr txBox="1">
            <a:spLocks noGrp="1"/>
          </p:cNvSpPr>
          <p:nvPr>
            <p:ph type="subTitle" idx="1"/>
          </p:nvPr>
        </p:nvSpPr>
        <p:spPr>
          <a:xfrm>
            <a:off x="755650" y="2907271"/>
            <a:ext cx="7632600" cy="6426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R="0" lvl="1" algn="ctr"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2pPr>
            <a:lvl3pPr marR="0" lvl="2"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R="0" lvl="3" algn="ctr" rtl="0">
              <a:lnSpc>
                <a:spcPct val="90000"/>
              </a:lnSpc>
              <a:spcBef>
                <a:spcPts val="500"/>
              </a:spcBef>
              <a:spcAft>
                <a:spcPts val="0"/>
              </a:spcAft>
              <a:buClr>
                <a:srgbClr val="414042"/>
              </a:buClr>
              <a:buSzPts val="1600"/>
              <a:buFont typeface="Arial"/>
              <a:buNone/>
              <a:defRPr sz="1600" b="0" i="0" u="none" strike="noStrike" cap="none">
                <a:solidFill>
                  <a:srgbClr val="414042"/>
                </a:solidFill>
                <a:latin typeface="Arial"/>
                <a:ea typeface="Arial"/>
                <a:cs typeface="Arial"/>
                <a:sym typeface="Arial"/>
              </a:defRPr>
            </a:lvl4pPr>
            <a:lvl5pPr marR="0" lvl="4" algn="ctr" rtl="0">
              <a:lnSpc>
                <a:spcPct val="90000"/>
              </a:lnSpc>
              <a:spcBef>
                <a:spcPts val="500"/>
              </a:spcBef>
              <a:spcAft>
                <a:spcPts val="0"/>
              </a:spcAft>
              <a:buClr>
                <a:srgbClr val="414042"/>
              </a:buClr>
              <a:buSzPts val="1600"/>
              <a:buFont typeface="Arial"/>
              <a:buNone/>
              <a:defRPr sz="1600" b="0" i="0" u="none" strike="noStrike" cap="none">
                <a:solidFill>
                  <a:srgbClr val="414042"/>
                </a:solidFill>
                <a:latin typeface="Arial"/>
                <a:ea typeface="Arial"/>
                <a:cs typeface="Arial"/>
                <a:sym typeface="Arial"/>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1041" name="Google Shape;1041;p127"/>
          <p:cNvSpPr txBox="1">
            <a:spLocks noGrp="1"/>
          </p:cNvSpPr>
          <p:nvPr>
            <p:ph type="dt" idx="10"/>
          </p:nvPr>
        </p:nvSpPr>
        <p:spPr>
          <a:xfrm>
            <a:off x="2219706" y="4318534"/>
            <a:ext cx="10014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042" name="Google Shape;1042;p127"/>
          <p:cNvSpPr txBox="1">
            <a:spLocks noGrp="1"/>
          </p:cNvSpPr>
          <p:nvPr>
            <p:ph type="ftr" idx="11"/>
          </p:nvPr>
        </p:nvSpPr>
        <p:spPr>
          <a:xfrm>
            <a:off x="3631474" y="4318534"/>
            <a:ext cx="43695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043" name="Google Shape;1043;p127"/>
          <p:cNvSpPr txBox="1">
            <a:spLocks noGrp="1"/>
          </p:cNvSpPr>
          <p:nvPr>
            <p:ph type="sldNum" idx="12"/>
          </p:nvPr>
        </p:nvSpPr>
        <p:spPr>
          <a:xfrm>
            <a:off x="8348472" y="4318534"/>
            <a:ext cx="4686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1044" name="Google Shape;1044;p127"/>
          <p:cNvPicPr preferRelativeResize="0"/>
          <p:nvPr/>
        </p:nvPicPr>
        <p:blipFill rotWithShape="1">
          <a:blip r:embed="rId3">
            <a:alphaModFix/>
          </a:blip>
          <a:srcRect/>
          <a:stretch/>
        </p:blipFill>
        <p:spPr>
          <a:xfrm>
            <a:off x="0" y="4516824"/>
            <a:ext cx="9144000" cy="366713"/>
          </a:xfrm>
          <a:prstGeom prst="rect">
            <a:avLst/>
          </a:prstGeom>
          <a:noFill/>
          <a:ln>
            <a:noFill/>
          </a:ln>
        </p:spPr>
      </p:pic>
      <p:sp>
        <p:nvSpPr>
          <p:cNvPr id="1045" name="Google Shape;1045;p127"/>
          <p:cNvSpPr txBox="1">
            <a:spLocks noGrp="1"/>
          </p:cNvSpPr>
          <p:nvPr>
            <p:ph type="body" idx="2"/>
          </p:nvPr>
        </p:nvSpPr>
        <p:spPr>
          <a:xfrm>
            <a:off x="755650" y="3679437"/>
            <a:ext cx="7632600" cy="4449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chemeClr val="lt1"/>
              </a:buClr>
              <a:buSzPts val="1100"/>
              <a:buFont typeface="Arial"/>
              <a:buNone/>
              <a:defRPr sz="1100" b="0" i="0" u="none" strike="noStrike" cap="none">
                <a:solidFill>
                  <a:schemeClr val="lt1"/>
                </a:solidFill>
                <a:latin typeface="Arial"/>
                <a:ea typeface="Arial"/>
                <a:cs typeface="Arial"/>
                <a:sym typeface="Arial"/>
              </a:defRPr>
            </a:lvl1pPr>
            <a:lvl2pPr marL="914400" marR="0" lvl="1" indent="-298450" algn="l" rtl="0">
              <a:lnSpc>
                <a:spcPct val="90000"/>
              </a:lnSpc>
              <a:spcBef>
                <a:spcPts val="500"/>
              </a:spcBef>
              <a:spcAft>
                <a:spcPts val="0"/>
              </a:spcAft>
              <a:buClr>
                <a:schemeClr val="lt1"/>
              </a:buClr>
              <a:buSzPts val="1100"/>
              <a:buFont typeface="Arial"/>
              <a:buChar char="•"/>
              <a:defRPr sz="1100" b="0" i="0" u="none" strike="noStrike" cap="none">
                <a:solidFill>
                  <a:schemeClr val="lt1"/>
                </a:solidFill>
                <a:latin typeface="Arial"/>
                <a:ea typeface="Arial"/>
                <a:cs typeface="Arial"/>
                <a:sym typeface="Arial"/>
              </a:defRPr>
            </a:lvl2pPr>
            <a:lvl3pPr marL="1371600" marR="0" lvl="2" indent="-298450" algn="l" rtl="0">
              <a:lnSpc>
                <a:spcPct val="90000"/>
              </a:lnSpc>
              <a:spcBef>
                <a:spcPts val="500"/>
              </a:spcBef>
              <a:spcAft>
                <a:spcPts val="0"/>
              </a:spcAft>
              <a:buClr>
                <a:schemeClr val="lt1"/>
              </a:buClr>
              <a:buSzPts val="1100"/>
              <a:buFont typeface="Arial"/>
              <a:buChar char="•"/>
              <a:defRPr sz="1100" b="0" i="0" u="none" strike="noStrike" cap="none">
                <a:solidFill>
                  <a:schemeClr val="lt1"/>
                </a:solidFill>
                <a:latin typeface="Arial"/>
                <a:ea typeface="Arial"/>
                <a:cs typeface="Arial"/>
                <a:sym typeface="Arial"/>
              </a:defRPr>
            </a:lvl3pPr>
            <a:lvl4pPr marL="1828800" marR="0" lvl="3" indent="-298450" algn="l" rtl="0">
              <a:lnSpc>
                <a:spcPct val="90000"/>
              </a:lnSpc>
              <a:spcBef>
                <a:spcPts val="500"/>
              </a:spcBef>
              <a:spcAft>
                <a:spcPts val="0"/>
              </a:spcAft>
              <a:buClr>
                <a:schemeClr val="lt1"/>
              </a:buClr>
              <a:buSzPts val="1100"/>
              <a:buFont typeface="Arial"/>
              <a:buChar char="•"/>
              <a:defRPr sz="1100" b="0" i="0" u="none" strike="noStrike" cap="none">
                <a:solidFill>
                  <a:schemeClr val="lt1"/>
                </a:solidFill>
                <a:latin typeface="Arial"/>
                <a:ea typeface="Arial"/>
                <a:cs typeface="Arial"/>
                <a:sym typeface="Arial"/>
              </a:defRPr>
            </a:lvl4pPr>
            <a:lvl5pPr marL="2286000" marR="0" lvl="4" indent="-298450" algn="l" rtl="0">
              <a:lnSpc>
                <a:spcPct val="90000"/>
              </a:lnSpc>
              <a:spcBef>
                <a:spcPts val="500"/>
              </a:spcBef>
              <a:spcAft>
                <a:spcPts val="0"/>
              </a:spcAft>
              <a:buClr>
                <a:schemeClr val="lt1"/>
              </a:buClr>
              <a:buSzPts val="1100"/>
              <a:buFont typeface="Arial"/>
              <a:buChar char="•"/>
              <a:defRPr sz="1100" b="0" i="0" u="none" strike="noStrike" cap="none">
                <a:solidFill>
                  <a:schemeClr val="lt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Dropdown Logo">
  <p:cSld name="Dropdown Logo">
    <p:spTree>
      <p:nvGrpSpPr>
        <p:cNvPr id="1" name="Shape 1046"/>
        <p:cNvGrpSpPr/>
        <p:nvPr/>
      </p:nvGrpSpPr>
      <p:grpSpPr>
        <a:xfrm>
          <a:off x="0" y="0"/>
          <a:ext cx="0" cy="0"/>
          <a:chOff x="0" y="0"/>
          <a:chExt cx="0" cy="0"/>
        </a:xfrm>
      </p:grpSpPr>
      <p:sp>
        <p:nvSpPr>
          <p:cNvPr id="1047" name="Google Shape;1047;p128"/>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048" name="Google Shape;1048;p128"/>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049" name="Google Shape;1049;p128"/>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050" name="Google Shape;1050;p128"/>
          <p:cNvSpPr txBox="1">
            <a:spLocks noGrp="1"/>
          </p:cNvSpPr>
          <p:nvPr>
            <p:ph type="body" idx="1"/>
          </p:nvPr>
        </p:nvSpPr>
        <p:spPr>
          <a:xfrm>
            <a:off x="1650010" y="4244828"/>
            <a:ext cx="5844000" cy="1638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200"/>
              <a:buFont typeface="Arial"/>
              <a:buNone/>
              <a:defRPr sz="12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51" name="Google Shape;1051;p128"/>
          <p:cNvSpPr txBox="1">
            <a:spLocks noGrp="1"/>
          </p:cNvSpPr>
          <p:nvPr>
            <p:ph type="body" idx="2"/>
          </p:nvPr>
        </p:nvSpPr>
        <p:spPr>
          <a:xfrm>
            <a:off x="1650010" y="2041525"/>
            <a:ext cx="5845200" cy="20271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400"/>
              <a:buFont typeface="Arial"/>
              <a:buNone/>
              <a:defRPr sz="24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52" name="Google Shape;1052;p128"/>
          <p:cNvSpPr>
            <a:spLocks noGrp="1"/>
          </p:cNvSpPr>
          <p:nvPr>
            <p:ph type="pic" idx="3"/>
          </p:nvPr>
        </p:nvSpPr>
        <p:spPr>
          <a:xfrm>
            <a:off x="4010025" y="0"/>
            <a:ext cx="1124100" cy="18606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matchingName="1_Dropdown Logo">
  <p:cSld name="1_Dropdown Logo">
    <p:spTree>
      <p:nvGrpSpPr>
        <p:cNvPr id="1" name="Shape 1053"/>
        <p:cNvGrpSpPr/>
        <p:nvPr/>
      </p:nvGrpSpPr>
      <p:grpSpPr>
        <a:xfrm>
          <a:off x="0" y="0"/>
          <a:ext cx="0" cy="0"/>
          <a:chOff x="0" y="0"/>
          <a:chExt cx="0" cy="0"/>
        </a:xfrm>
      </p:grpSpPr>
      <p:sp>
        <p:nvSpPr>
          <p:cNvPr id="1054" name="Google Shape;1054;p129"/>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055" name="Google Shape;1055;p129"/>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056" name="Google Shape;1056;p129"/>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057" name="Google Shape;1057;p129"/>
          <p:cNvSpPr txBox="1">
            <a:spLocks noGrp="1"/>
          </p:cNvSpPr>
          <p:nvPr>
            <p:ph type="body" idx="1"/>
          </p:nvPr>
        </p:nvSpPr>
        <p:spPr>
          <a:xfrm>
            <a:off x="1650010" y="4244828"/>
            <a:ext cx="5844000" cy="1638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200"/>
              <a:buFont typeface="Arial"/>
              <a:buNone/>
              <a:defRPr sz="12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1058" name="Google Shape;1058;p129"/>
          <p:cNvPicPr preferRelativeResize="0"/>
          <p:nvPr/>
        </p:nvPicPr>
        <p:blipFill rotWithShape="1">
          <a:blip r:embed="rId2">
            <a:alphaModFix/>
          </a:blip>
          <a:srcRect t="44351"/>
          <a:stretch/>
        </p:blipFill>
        <p:spPr>
          <a:xfrm>
            <a:off x="4001662" y="0"/>
            <a:ext cx="1140849" cy="965401"/>
          </a:xfrm>
          <a:prstGeom prst="rect">
            <a:avLst/>
          </a:prstGeom>
          <a:noFill/>
          <a:ln>
            <a:noFill/>
          </a:ln>
        </p:spPr>
      </p:pic>
      <p:sp>
        <p:nvSpPr>
          <p:cNvPr id="1059" name="Google Shape;1059;p129"/>
          <p:cNvSpPr>
            <a:spLocks noGrp="1"/>
          </p:cNvSpPr>
          <p:nvPr>
            <p:ph type="pic" idx="2"/>
          </p:nvPr>
        </p:nvSpPr>
        <p:spPr>
          <a:xfrm>
            <a:off x="2919412" y="1141413"/>
            <a:ext cx="3305100" cy="7191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60" name="Google Shape;1060;p129"/>
          <p:cNvSpPr txBox="1">
            <a:spLocks noGrp="1"/>
          </p:cNvSpPr>
          <p:nvPr>
            <p:ph type="body" idx="3"/>
          </p:nvPr>
        </p:nvSpPr>
        <p:spPr>
          <a:xfrm>
            <a:off x="1650010" y="2041525"/>
            <a:ext cx="5845200" cy="20271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400"/>
              <a:buFont typeface="Arial"/>
              <a:buNone/>
              <a:defRPr sz="24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matchingName="3 Icon Slide">
  <p:cSld name="3 Icon Slide">
    <p:spTree>
      <p:nvGrpSpPr>
        <p:cNvPr id="1" name="Shape 1061"/>
        <p:cNvGrpSpPr/>
        <p:nvPr/>
      </p:nvGrpSpPr>
      <p:grpSpPr>
        <a:xfrm>
          <a:off x="0" y="0"/>
          <a:ext cx="0" cy="0"/>
          <a:chOff x="0" y="0"/>
          <a:chExt cx="0" cy="0"/>
        </a:xfrm>
      </p:grpSpPr>
      <p:sp>
        <p:nvSpPr>
          <p:cNvPr id="1062" name="Google Shape;1062;p130"/>
          <p:cNvSpPr txBox="1">
            <a:spLocks noGrp="1"/>
          </p:cNvSpPr>
          <p:nvPr>
            <p:ph type="title"/>
          </p:nvPr>
        </p:nvSpPr>
        <p:spPr>
          <a:xfrm>
            <a:off x="755650" y="710765"/>
            <a:ext cx="76326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063" name="Google Shape;1063;p130"/>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064" name="Google Shape;1064;p130"/>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065" name="Google Shape;1065;p130"/>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066" name="Google Shape;1066;p130"/>
          <p:cNvSpPr>
            <a:spLocks noGrp="1"/>
          </p:cNvSpPr>
          <p:nvPr>
            <p:ph type="pic" idx="2"/>
          </p:nvPr>
        </p:nvSpPr>
        <p:spPr>
          <a:xfrm>
            <a:off x="1625796"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67" name="Google Shape;1067;p130"/>
          <p:cNvSpPr>
            <a:spLocks noGrp="1"/>
          </p:cNvSpPr>
          <p:nvPr>
            <p:ph type="pic" idx="3"/>
          </p:nvPr>
        </p:nvSpPr>
        <p:spPr>
          <a:xfrm>
            <a:off x="6819703"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68" name="Google Shape;1068;p130"/>
          <p:cNvSpPr txBox="1">
            <a:spLocks noGrp="1"/>
          </p:cNvSpPr>
          <p:nvPr>
            <p:ph type="body" idx="1"/>
          </p:nvPr>
        </p:nvSpPr>
        <p:spPr>
          <a:xfrm>
            <a:off x="755650" y="2652362"/>
            <a:ext cx="2355900" cy="8724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69" name="Google Shape;1069;p130"/>
          <p:cNvSpPr>
            <a:spLocks noGrp="1"/>
          </p:cNvSpPr>
          <p:nvPr>
            <p:ph type="pic" idx="4"/>
          </p:nvPr>
        </p:nvSpPr>
        <p:spPr>
          <a:xfrm>
            <a:off x="4222750"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70" name="Google Shape;1070;p130"/>
          <p:cNvSpPr txBox="1">
            <a:spLocks noGrp="1"/>
          </p:cNvSpPr>
          <p:nvPr>
            <p:ph type="body" idx="5"/>
          </p:nvPr>
        </p:nvSpPr>
        <p:spPr>
          <a:xfrm>
            <a:off x="6032309" y="2652362"/>
            <a:ext cx="2355900" cy="8724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71" name="Google Shape;1071;p130"/>
          <p:cNvSpPr txBox="1">
            <a:spLocks noGrp="1"/>
          </p:cNvSpPr>
          <p:nvPr>
            <p:ph type="body" idx="6"/>
          </p:nvPr>
        </p:nvSpPr>
        <p:spPr>
          <a:xfrm>
            <a:off x="3395969" y="2652362"/>
            <a:ext cx="2355900" cy="8724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matchingName="3x2 Icon Slide">
  <p:cSld name="3x2 Icon Slide">
    <p:spTree>
      <p:nvGrpSpPr>
        <p:cNvPr id="1" name="Shape 1072"/>
        <p:cNvGrpSpPr/>
        <p:nvPr/>
      </p:nvGrpSpPr>
      <p:grpSpPr>
        <a:xfrm>
          <a:off x="0" y="0"/>
          <a:ext cx="0" cy="0"/>
          <a:chOff x="0" y="0"/>
          <a:chExt cx="0" cy="0"/>
        </a:xfrm>
      </p:grpSpPr>
      <p:sp>
        <p:nvSpPr>
          <p:cNvPr id="1073" name="Google Shape;1073;p131"/>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074" name="Google Shape;1074;p131"/>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075" name="Google Shape;1075;p131"/>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076" name="Google Shape;1076;p131"/>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077" name="Google Shape;1077;p131"/>
          <p:cNvSpPr>
            <a:spLocks noGrp="1"/>
          </p:cNvSpPr>
          <p:nvPr>
            <p:ph type="pic" idx="2"/>
          </p:nvPr>
        </p:nvSpPr>
        <p:spPr>
          <a:xfrm>
            <a:off x="162579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78" name="Google Shape;1078;p131"/>
          <p:cNvSpPr>
            <a:spLocks noGrp="1"/>
          </p:cNvSpPr>
          <p:nvPr>
            <p:ph type="pic" idx="3"/>
          </p:nvPr>
        </p:nvSpPr>
        <p:spPr>
          <a:xfrm>
            <a:off x="681970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79" name="Google Shape;1079;p131"/>
          <p:cNvSpPr>
            <a:spLocks noGrp="1"/>
          </p:cNvSpPr>
          <p:nvPr>
            <p:ph type="pic" idx="4"/>
          </p:nvPr>
        </p:nvSpPr>
        <p:spPr>
          <a:xfrm>
            <a:off x="422275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80" name="Google Shape;1080;p131"/>
          <p:cNvSpPr>
            <a:spLocks noGrp="1"/>
          </p:cNvSpPr>
          <p:nvPr>
            <p:ph type="pic" idx="5"/>
          </p:nvPr>
        </p:nvSpPr>
        <p:spPr>
          <a:xfrm>
            <a:off x="1625796"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81" name="Google Shape;1081;p131"/>
          <p:cNvSpPr>
            <a:spLocks noGrp="1"/>
          </p:cNvSpPr>
          <p:nvPr>
            <p:ph type="pic" idx="6"/>
          </p:nvPr>
        </p:nvSpPr>
        <p:spPr>
          <a:xfrm>
            <a:off x="6819703"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82" name="Google Shape;1082;p131"/>
          <p:cNvSpPr>
            <a:spLocks noGrp="1"/>
          </p:cNvSpPr>
          <p:nvPr>
            <p:ph type="pic" idx="7"/>
          </p:nvPr>
        </p:nvSpPr>
        <p:spPr>
          <a:xfrm>
            <a:off x="4222750"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83" name="Google Shape;1083;p131"/>
          <p:cNvSpPr txBox="1">
            <a:spLocks noGrp="1"/>
          </p:cNvSpPr>
          <p:nvPr>
            <p:ph type="body" idx="1"/>
          </p:nvPr>
        </p:nvSpPr>
        <p:spPr>
          <a:xfrm>
            <a:off x="755650" y="2089385"/>
            <a:ext cx="2355900" cy="5856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84" name="Google Shape;1084;p131"/>
          <p:cNvSpPr txBox="1">
            <a:spLocks noGrp="1"/>
          </p:cNvSpPr>
          <p:nvPr>
            <p:ph type="body" idx="8"/>
          </p:nvPr>
        </p:nvSpPr>
        <p:spPr>
          <a:xfrm>
            <a:off x="6032309" y="2089385"/>
            <a:ext cx="2355900" cy="5856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85" name="Google Shape;1085;p131"/>
          <p:cNvSpPr txBox="1">
            <a:spLocks noGrp="1"/>
          </p:cNvSpPr>
          <p:nvPr>
            <p:ph type="body" idx="9"/>
          </p:nvPr>
        </p:nvSpPr>
        <p:spPr>
          <a:xfrm>
            <a:off x="3395969" y="2089385"/>
            <a:ext cx="2355900" cy="5856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86" name="Google Shape;1086;p131"/>
          <p:cNvSpPr txBox="1">
            <a:spLocks noGrp="1"/>
          </p:cNvSpPr>
          <p:nvPr>
            <p:ph type="body" idx="13"/>
          </p:nvPr>
        </p:nvSpPr>
        <p:spPr>
          <a:xfrm>
            <a:off x="755650" y="3815806"/>
            <a:ext cx="2355900" cy="5856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87" name="Google Shape;1087;p131"/>
          <p:cNvSpPr txBox="1">
            <a:spLocks noGrp="1"/>
          </p:cNvSpPr>
          <p:nvPr>
            <p:ph type="body" idx="14"/>
          </p:nvPr>
        </p:nvSpPr>
        <p:spPr>
          <a:xfrm>
            <a:off x="6032309" y="3815806"/>
            <a:ext cx="2355900" cy="5856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88" name="Google Shape;1088;p131"/>
          <p:cNvSpPr txBox="1">
            <a:spLocks noGrp="1"/>
          </p:cNvSpPr>
          <p:nvPr>
            <p:ph type="body" idx="15"/>
          </p:nvPr>
        </p:nvSpPr>
        <p:spPr>
          <a:xfrm>
            <a:off x="3395969" y="3815806"/>
            <a:ext cx="2355900" cy="5856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5 Icon Slide">
  <p:cSld name="5 Icon Slide">
    <p:spTree>
      <p:nvGrpSpPr>
        <p:cNvPr id="1" name="Shape 99"/>
        <p:cNvGrpSpPr/>
        <p:nvPr/>
      </p:nvGrpSpPr>
      <p:grpSpPr>
        <a:xfrm>
          <a:off x="0" y="0"/>
          <a:ext cx="0" cy="0"/>
          <a:chOff x="0" y="0"/>
          <a:chExt cx="0" cy="0"/>
        </a:xfrm>
      </p:grpSpPr>
      <p:sp>
        <p:nvSpPr>
          <p:cNvPr id="100" name="Google Shape;100;p10"/>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01" name="Google Shape;101;p10"/>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02" name="Google Shape;102;p10"/>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03" name="Google Shape;103;p10"/>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04" name="Google Shape;104;p10"/>
          <p:cNvSpPr>
            <a:spLocks noGrp="1"/>
          </p:cNvSpPr>
          <p:nvPr>
            <p:ph type="pic" idx="2"/>
          </p:nvPr>
        </p:nvSpPr>
        <p:spPr>
          <a:xfrm>
            <a:off x="1081963"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5" name="Google Shape;105;p10"/>
          <p:cNvSpPr>
            <a:spLocks noGrp="1"/>
          </p:cNvSpPr>
          <p:nvPr>
            <p:ph type="pic" idx="3"/>
          </p:nvPr>
        </p:nvSpPr>
        <p:spPr>
          <a:xfrm>
            <a:off x="4222750"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6" name="Google Shape;106;p10"/>
          <p:cNvSpPr txBox="1">
            <a:spLocks noGrp="1"/>
          </p:cNvSpPr>
          <p:nvPr>
            <p:ph type="body" idx="1"/>
          </p:nvPr>
        </p:nvSpPr>
        <p:spPr>
          <a:xfrm>
            <a:off x="755651" y="2626084"/>
            <a:ext cx="1338600" cy="10812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7" name="Google Shape;107;p10"/>
          <p:cNvSpPr>
            <a:spLocks noGrp="1"/>
          </p:cNvSpPr>
          <p:nvPr>
            <p:ph type="pic" idx="4"/>
          </p:nvPr>
        </p:nvSpPr>
        <p:spPr>
          <a:xfrm>
            <a:off x="2655510"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8" name="Google Shape;108;p10"/>
          <p:cNvSpPr txBox="1">
            <a:spLocks noGrp="1"/>
          </p:cNvSpPr>
          <p:nvPr>
            <p:ph type="body" idx="5"/>
          </p:nvPr>
        </p:nvSpPr>
        <p:spPr>
          <a:xfrm>
            <a:off x="2329197" y="2626084"/>
            <a:ext cx="1338600" cy="10812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9" name="Google Shape;109;p10"/>
          <p:cNvSpPr txBox="1">
            <a:spLocks noGrp="1"/>
          </p:cNvSpPr>
          <p:nvPr>
            <p:ph type="body" idx="6"/>
          </p:nvPr>
        </p:nvSpPr>
        <p:spPr>
          <a:xfrm>
            <a:off x="3902743" y="2626084"/>
            <a:ext cx="1338600" cy="10812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0" name="Google Shape;110;p10"/>
          <p:cNvSpPr txBox="1">
            <a:spLocks noGrp="1"/>
          </p:cNvSpPr>
          <p:nvPr>
            <p:ph type="body" idx="7"/>
          </p:nvPr>
        </p:nvSpPr>
        <p:spPr>
          <a:xfrm>
            <a:off x="5476289" y="2626084"/>
            <a:ext cx="1338600" cy="10812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1" name="Google Shape;111;p10"/>
          <p:cNvSpPr>
            <a:spLocks noGrp="1"/>
          </p:cNvSpPr>
          <p:nvPr>
            <p:ph type="pic" idx="8"/>
          </p:nvPr>
        </p:nvSpPr>
        <p:spPr>
          <a:xfrm>
            <a:off x="7369843"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2" name="Google Shape;112;p10"/>
          <p:cNvSpPr txBox="1">
            <a:spLocks noGrp="1"/>
          </p:cNvSpPr>
          <p:nvPr>
            <p:ph type="body" idx="9"/>
          </p:nvPr>
        </p:nvSpPr>
        <p:spPr>
          <a:xfrm>
            <a:off x="7049836" y="2629992"/>
            <a:ext cx="1338600" cy="10812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3" name="Google Shape;113;p10"/>
          <p:cNvSpPr>
            <a:spLocks noGrp="1"/>
          </p:cNvSpPr>
          <p:nvPr>
            <p:ph type="pic" idx="13"/>
          </p:nvPr>
        </p:nvSpPr>
        <p:spPr>
          <a:xfrm>
            <a:off x="5796296"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matchingName="4 Icon Slide">
  <p:cSld name="4 Icon Slide">
    <p:spTree>
      <p:nvGrpSpPr>
        <p:cNvPr id="1" name="Shape 1089"/>
        <p:cNvGrpSpPr/>
        <p:nvPr/>
      </p:nvGrpSpPr>
      <p:grpSpPr>
        <a:xfrm>
          <a:off x="0" y="0"/>
          <a:ext cx="0" cy="0"/>
          <a:chOff x="0" y="0"/>
          <a:chExt cx="0" cy="0"/>
        </a:xfrm>
      </p:grpSpPr>
      <p:sp>
        <p:nvSpPr>
          <p:cNvPr id="1090" name="Google Shape;1090;p132"/>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091" name="Google Shape;1091;p132"/>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092" name="Google Shape;1092;p132"/>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093" name="Google Shape;1093;p132"/>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094" name="Google Shape;1094;p132"/>
          <p:cNvSpPr>
            <a:spLocks noGrp="1"/>
          </p:cNvSpPr>
          <p:nvPr>
            <p:ph type="pic" idx="2"/>
          </p:nvPr>
        </p:nvSpPr>
        <p:spPr>
          <a:xfrm>
            <a:off x="1276546"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95" name="Google Shape;1095;p132"/>
          <p:cNvSpPr>
            <a:spLocks noGrp="1"/>
          </p:cNvSpPr>
          <p:nvPr>
            <p:ph type="pic" idx="3"/>
          </p:nvPr>
        </p:nvSpPr>
        <p:spPr>
          <a:xfrm>
            <a:off x="5198085"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96" name="Google Shape;1096;p132"/>
          <p:cNvSpPr txBox="1">
            <a:spLocks noGrp="1"/>
          </p:cNvSpPr>
          <p:nvPr>
            <p:ph type="body" idx="1"/>
          </p:nvPr>
        </p:nvSpPr>
        <p:spPr>
          <a:xfrm>
            <a:off x="755650" y="2639731"/>
            <a:ext cx="1744200" cy="9360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97" name="Google Shape;1097;p132"/>
          <p:cNvSpPr>
            <a:spLocks noGrp="1"/>
          </p:cNvSpPr>
          <p:nvPr>
            <p:ph type="pic" idx="4"/>
          </p:nvPr>
        </p:nvSpPr>
        <p:spPr>
          <a:xfrm>
            <a:off x="3247414"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98" name="Google Shape;1098;p132"/>
          <p:cNvSpPr txBox="1">
            <a:spLocks noGrp="1"/>
          </p:cNvSpPr>
          <p:nvPr>
            <p:ph type="body" idx="5"/>
          </p:nvPr>
        </p:nvSpPr>
        <p:spPr>
          <a:xfrm>
            <a:off x="2724531" y="2639731"/>
            <a:ext cx="1744200" cy="9360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99" name="Google Shape;1099;p132"/>
          <p:cNvSpPr txBox="1">
            <a:spLocks noGrp="1"/>
          </p:cNvSpPr>
          <p:nvPr>
            <p:ph type="body" idx="6"/>
          </p:nvPr>
        </p:nvSpPr>
        <p:spPr>
          <a:xfrm>
            <a:off x="4675202" y="2639731"/>
            <a:ext cx="1744200" cy="9360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00" name="Google Shape;1100;p132"/>
          <p:cNvSpPr txBox="1">
            <a:spLocks noGrp="1"/>
          </p:cNvSpPr>
          <p:nvPr>
            <p:ph type="body" idx="7"/>
          </p:nvPr>
        </p:nvSpPr>
        <p:spPr>
          <a:xfrm>
            <a:off x="6644083" y="2639731"/>
            <a:ext cx="1744200" cy="9360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01" name="Google Shape;1101;p132"/>
          <p:cNvSpPr>
            <a:spLocks noGrp="1"/>
          </p:cNvSpPr>
          <p:nvPr>
            <p:ph type="pic" idx="8"/>
          </p:nvPr>
        </p:nvSpPr>
        <p:spPr>
          <a:xfrm>
            <a:off x="7168953"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matchingName="4x2 Icon Slide">
  <p:cSld name="4x2 Icon Slide">
    <p:spTree>
      <p:nvGrpSpPr>
        <p:cNvPr id="1" name="Shape 1102"/>
        <p:cNvGrpSpPr/>
        <p:nvPr/>
      </p:nvGrpSpPr>
      <p:grpSpPr>
        <a:xfrm>
          <a:off x="0" y="0"/>
          <a:ext cx="0" cy="0"/>
          <a:chOff x="0" y="0"/>
          <a:chExt cx="0" cy="0"/>
        </a:xfrm>
      </p:grpSpPr>
      <p:sp>
        <p:nvSpPr>
          <p:cNvPr id="1103" name="Google Shape;1103;p133"/>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104" name="Google Shape;1104;p133"/>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105" name="Google Shape;1105;p133"/>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106" name="Google Shape;1106;p133"/>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107" name="Google Shape;1107;p133"/>
          <p:cNvSpPr>
            <a:spLocks noGrp="1"/>
          </p:cNvSpPr>
          <p:nvPr>
            <p:ph type="pic" idx="2"/>
          </p:nvPr>
        </p:nvSpPr>
        <p:spPr>
          <a:xfrm>
            <a:off x="127654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08" name="Google Shape;1108;p133"/>
          <p:cNvSpPr>
            <a:spLocks noGrp="1"/>
          </p:cNvSpPr>
          <p:nvPr>
            <p:ph type="pic" idx="3"/>
          </p:nvPr>
        </p:nvSpPr>
        <p:spPr>
          <a:xfrm>
            <a:off x="5198085"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09" name="Google Shape;1109;p133"/>
          <p:cNvSpPr txBox="1">
            <a:spLocks noGrp="1"/>
          </p:cNvSpPr>
          <p:nvPr>
            <p:ph type="body" idx="1"/>
          </p:nvPr>
        </p:nvSpPr>
        <p:spPr>
          <a:xfrm>
            <a:off x="755650" y="2046055"/>
            <a:ext cx="17442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10" name="Google Shape;1110;p133"/>
          <p:cNvSpPr>
            <a:spLocks noGrp="1"/>
          </p:cNvSpPr>
          <p:nvPr>
            <p:ph type="pic" idx="4"/>
          </p:nvPr>
        </p:nvSpPr>
        <p:spPr>
          <a:xfrm>
            <a:off x="3247414"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11" name="Google Shape;1111;p133"/>
          <p:cNvSpPr txBox="1">
            <a:spLocks noGrp="1"/>
          </p:cNvSpPr>
          <p:nvPr>
            <p:ph type="body" idx="5"/>
          </p:nvPr>
        </p:nvSpPr>
        <p:spPr>
          <a:xfrm>
            <a:off x="2724531" y="2046055"/>
            <a:ext cx="17442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12" name="Google Shape;1112;p133"/>
          <p:cNvSpPr txBox="1">
            <a:spLocks noGrp="1"/>
          </p:cNvSpPr>
          <p:nvPr>
            <p:ph type="body" idx="6"/>
          </p:nvPr>
        </p:nvSpPr>
        <p:spPr>
          <a:xfrm>
            <a:off x="4675202" y="2046055"/>
            <a:ext cx="17442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13" name="Google Shape;1113;p133"/>
          <p:cNvSpPr txBox="1">
            <a:spLocks noGrp="1"/>
          </p:cNvSpPr>
          <p:nvPr>
            <p:ph type="body" idx="7"/>
          </p:nvPr>
        </p:nvSpPr>
        <p:spPr>
          <a:xfrm>
            <a:off x="6644083" y="2046055"/>
            <a:ext cx="17442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14" name="Google Shape;1114;p133"/>
          <p:cNvSpPr>
            <a:spLocks noGrp="1"/>
          </p:cNvSpPr>
          <p:nvPr>
            <p:ph type="pic" idx="8"/>
          </p:nvPr>
        </p:nvSpPr>
        <p:spPr>
          <a:xfrm>
            <a:off x="716895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15" name="Google Shape;1115;p133"/>
          <p:cNvSpPr>
            <a:spLocks noGrp="1"/>
          </p:cNvSpPr>
          <p:nvPr>
            <p:ph type="pic" idx="9"/>
          </p:nvPr>
        </p:nvSpPr>
        <p:spPr>
          <a:xfrm>
            <a:off x="1276546"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16" name="Google Shape;1116;p133"/>
          <p:cNvSpPr>
            <a:spLocks noGrp="1"/>
          </p:cNvSpPr>
          <p:nvPr>
            <p:ph type="pic" idx="13"/>
          </p:nvPr>
        </p:nvSpPr>
        <p:spPr>
          <a:xfrm>
            <a:off x="5198085"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17" name="Google Shape;1117;p133"/>
          <p:cNvSpPr>
            <a:spLocks noGrp="1"/>
          </p:cNvSpPr>
          <p:nvPr>
            <p:ph type="pic" idx="14"/>
          </p:nvPr>
        </p:nvSpPr>
        <p:spPr>
          <a:xfrm>
            <a:off x="3247414"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18" name="Google Shape;1118;p133"/>
          <p:cNvSpPr>
            <a:spLocks noGrp="1"/>
          </p:cNvSpPr>
          <p:nvPr>
            <p:ph type="pic" idx="15"/>
          </p:nvPr>
        </p:nvSpPr>
        <p:spPr>
          <a:xfrm>
            <a:off x="7168953"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19" name="Google Shape;1119;p133"/>
          <p:cNvSpPr txBox="1">
            <a:spLocks noGrp="1"/>
          </p:cNvSpPr>
          <p:nvPr>
            <p:ph type="body" idx="16"/>
          </p:nvPr>
        </p:nvSpPr>
        <p:spPr>
          <a:xfrm>
            <a:off x="755650" y="3761239"/>
            <a:ext cx="17442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20" name="Google Shape;1120;p133"/>
          <p:cNvSpPr txBox="1">
            <a:spLocks noGrp="1"/>
          </p:cNvSpPr>
          <p:nvPr>
            <p:ph type="body" idx="17"/>
          </p:nvPr>
        </p:nvSpPr>
        <p:spPr>
          <a:xfrm>
            <a:off x="2724531" y="3761239"/>
            <a:ext cx="17442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21" name="Google Shape;1121;p133"/>
          <p:cNvSpPr txBox="1">
            <a:spLocks noGrp="1"/>
          </p:cNvSpPr>
          <p:nvPr>
            <p:ph type="body" idx="18"/>
          </p:nvPr>
        </p:nvSpPr>
        <p:spPr>
          <a:xfrm>
            <a:off x="4675202" y="3761239"/>
            <a:ext cx="17442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22" name="Google Shape;1122;p133"/>
          <p:cNvSpPr txBox="1">
            <a:spLocks noGrp="1"/>
          </p:cNvSpPr>
          <p:nvPr>
            <p:ph type="body" idx="19"/>
          </p:nvPr>
        </p:nvSpPr>
        <p:spPr>
          <a:xfrm>
            <a:off x="6644083" y="3753619"/>
            <a:ext cx="17442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matchingName="5 Icon Slide">
  <p:cSld name="5 Icon Slide">
    <p:spTree>
      <p:nvGrpSpPr>
        <p:cNvPr id="1" name="Shape 1123"/>
        <p:cNvGrpSpPr/>
        <p:nvPr/>
      </p:nvGrpSpPr>
      <p:grpSpPr>
        <a:xfrm>
          <a:off x="0" y="0"/>
          <a:ext cx="0" cy="0"/>
          <a:chOff x="0" y="0"/>
          <a:chExt cx="0" cy="0"/>
        </a:xfrm>
      </p:grpSpPr>
      <p:sp>
        <p:nvSpPr>
          <p:cNvPr id="1124" name="Google Shape;1124;p134"/>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125" name="Google Shape;1125;p134"/>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126" name="Google Shape;1126;p134"/>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127" name="Google Shape;1127;p134"/>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128" name="Google Shape;1128;p134"/>
          <p:cNvSpPr>
            <a:spLocks noGrp="1"/>
          </p:cNvSpPr>
          <p:nvPr>
            <p:ph type="pic" idx="2"/>
          </p:nvPr>
        </p:nvSpPr>
        <p:spPr>
          <a:xfrm>
            <a:off x="1081963"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29" name="Google Shape;1129;p134"/>
          <p:cNvSpPr>
            <a:spLocks noGrp="1"/>
          </p:cNvSpPr>
          <p:nvPr>
            <p:ph type="pic" idx="3"/>
          </p:nvPr>
        </p:nvSpPr>
        <p:spPr>
          <a:xfrm>
            <a:off x="4222750"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30" name="Google Shape;1130;p134"/>
          <p:cNvSpPr txBox="1">
            <a:spLocks noGrp="1"/>
          </p:cNvSpPr>
          <p:nvPr>
            <p:ph type="body" idx="1"/>
          </p:nvPr>
        </p:nvSpPr>
        <p:spPr>
          <a:xfrm>
            <a:off x="755651" y="2626084"/>
            <a:ext cx="1338600" cy="10812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31" name="Google Shape;1131;p134"/>
          <p:cNvSpPr>
            <a:spLocks noGrp="1"/>
          </p:cNvSpPr>
          <p:nvPr>
            <p:ph type="pic" idx="4"/>
          </p:nvPr>
        </p:nvSpPr>
        <p:spPr>
          <a:xfrm>
            <a:off x="2655510"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32" name="Google Shape;1132;p134"/>
          <p:cNvSpPr txBox="1">
            <a:spLocks noGrp="1"/>
          </p:cNvSpPr>
          <p:nvPr>
            <p:ph type="body" idx="5"/>
          </p:nvPr>
        </p:nvSpPr>
        <p:spPr>
          <a:xfrm>
            <a:off x="2329197" y="2626084"/>
            <a:ext cx="1338600" cy="10812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33" name="Google Shape;1133;p134"/>
          <p:cNvSpPr txBox="1">
            <a:spLocks noGrp="1"/>
          </p:cNvSpPr>
          <p:nvPr>
            <p:ph type="body" idx="6"/>
          </p:nvPr>
        </p:nvSpPr>
        <p:spPr>
          <a:xfrm>
            <a:off x="3902743" y="2626084"/>
            <a:ext cx="1338600" cy="10812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34" name="Google Shape;1134;p134"/>
          <p:cNvSpPr txBox="1">
            <a:spLocks noGrp="1"/>
          </p:cNvSpPr>
          <p:nvPr>
            <p:ph type="body" idx="7"/>
          </p:nvPr>
        </p:nvSpPr>
        <p:spPr>
          <a:xfrm>
            <a:off x="5476289" y="2626084"/>
            <a:ext cx="1338600" cy="10812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35" name="Google Shape;1135;p134"/>
          <p:cNvSpPr>
            <a:spLocks noGrp="1"/>
          </p:cNvSpPr>
          <p:nvPr>
            <p:ph type="pic" idx="8"/>
          </p:nvPr>
        </p:nvSpPr>
        <p:spPr>
          <a:xfrm>
            <a:off x="7369843"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36" name="Google Shape;1136;p134"/>
          <p:cNvSpPr txBox="1">
            <a:spLocks noGrp="1"/>
          </p:cNvSpPr>
          <p:nvPr>
            <p:ph type="body" idx="9"/>
          </p:nvPr>
        </p:nvSpPr>
        <p:spPr>
          <a:xfrm>
            <a:off x="7049836" y="2629992"/>
            <a:ext cx="1338600" cy="10812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37" name="Google Shape;1137;p134"/>
          <p:cNvSpPr>
            <a:spLocks noGrp="1"/>
          </p:cNvSpPr>
          <p:nvPr>
            <p:ph type="pic" idx="13"/>
          </p:nvPr>
        </p:nvSpPr>
        <p:spPr>
          <a:xfrm>
            <a:off x="5796296"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matchingName="5x2 Icon Slide">
  <p:cSld name="5x2 Icon Slide">
    <p:spTree>
      <p:nvGrpSpPr>
        <p:cNvPr id="1" name="Shape 1138"/>
        <p:cNvGrpSpPr/>
        <p:nvPr/>
      </p:nvGrpSpPr>
      <p:grpSpPr>
        <a:xfrm>
          <a:off x="0" y="0"/>
          <a:ext cx="0" cy="0"/>
          <a:chOff x="0" y="0"/>
          <a:chExt cx="0" cy="0"/>
        </a:xfrm>
      </p:grpSpPr>
      <p:sp>
        <p:nvSpPr>
          <p:cNvPr id="1139" name="Google Shape;1139;p135"/>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140" name="Google Shape;1140;p135"/>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141" name="Google Shape;1141;p135"/>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142" name="Google Shape;1142;p135"/>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143" name="Google Shape;1143;p135"/>
          <p:cNvSpPr>
            <a:spLocks noGrp="1"/>
          </p:cNvSpPr>
          <p:nvPr>
            <p:ph type="pic" idx="2"/>
          </p:nvPr>
        </p:nvSpPr>
        <p:spPr>
          <a:xfrm>
            <a:off x="108196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44" name="Google Shape;1144;p135"/>
          <p:cNvSpPr>
            <a:spLocks noGrp="1"/>
          </p:cNvSpPr>
          <p:nvPr>
            <p:ph type="pic" idx="3"/>
          </p:nvPr>
        </p:nvSpPr>
        <p:spPr>
          <a:xfrm>
            <a:off x="422275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45" name="Google Shape;1145;p135"/>
          <p:cNvSpPr txBox="1">
            <a:spLocks noGrp="1"/>
          </p:cNvSpPr>
          <p:nvPr>
            <p:ph type="body" idx="1"/>
          </p:nvPr>
        </p:nvSpPr>
        <p:spPr>
          <a:xfrm>
            <a:off x="755651" y="2046055"/>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46" name="Google Shape;1146;p135"/>
          <p:cNvSpPr>
            <a:spLocks noGrp="1"/>
          </p:cNvSpPr>
          <p:nvPr>
            <p:ph type="pic" idx="4"/>
          </p:nvPr>
        </p:nvSpPr>
        <p:spPr>
          <a:xfrm>
            <a:off x="265551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47" name="Google Shape;1147;p135"/>
          <p:cNvSpPr txBox="1">
            <a:spLocks noGrp="1"/>
          </p:cNvSpPr>
          <p:nvPr>
            <p:ph type="body" idx="5"/>
          </p:nvPr>
        </p:nvSpPr>
        <p:spPr>
          <a:xfrm>
            <a:off x="2329197" y="2046055"/>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48" name="Google Shape;1148;p135"/>
          <p:cNvSpPr txBox="1">
            <a:spLocks noGrp="1"/>
          </p:cNvSpPr>
          <p:nvPr>
            <p:ph type="body" idx="6"/>
          </p:nvPr>
        </p:nvSpPr>
        <p:spPr>
          <a:xfrm>
            <a:off x="3902743" y="2046055"/>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49" name="Google Shape;1149;p135"/>
          <p:cNvSpPr txBox="1">
            <a:spLocks noGrp="1"/>
          </p:cNvSpPr>
          <p:nvPr>
            <p:ph type="body" idx="7"/>
          </p:nvPr>
        </p:nvSpPr>
        <p:spPr>
          <a:xfrm>
            <a:off x="5476289" y="2046055"/>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50" name="Google Shape;1150;p135"/>
          <p:cNvSpPr>
            <a:spLocks noGrp="1"/>
          </p:cNvSpPr>
          <p:nvPr>
            <p:ph type="pic" idx="8"/>
          </p:nvPr>
        </p:nvSpPr>
        <p:spPr>
          <a:xfrm>
            <a:off x="736984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51" name="Google Shape;1151;p135"/>
          <p:cNvSpPr txBox="1">
            <a:spLocks noGrp="1"/>
          </p:cNvSpPr>
          <p:nvPr>
            <p:ph type="body" idx="9"/>
          </p:nvPr>
        </p:nvSpPr>
        <p:spPr>
          <a:xfrm>
            <a:off x="7049836" y="2049963"/>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52" name="Google Shape;1152;p135"/>
          <p:cNvSpPr>
            <a:spLocks noGrp="1"/>
          </p:cNvSpPr>
          <p:nvPr>
            <p:ph type="pic" idx="13"/>
          </p:nvPr>
        </p:nvSpPr>
        <p:spPr>
          <a:xfrm>
            <a:off x="579629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53" name="Google Shape;1153;p135"/>
          <p:cNvSpPr>
            <a:spLocks noGrp="1"/>
          </p:cNvSpPr>
          <p:nvPr>
            <p:ph type="pic" idx="14"/>
          </p:nvPr>
        </p:nvSpPr>
        <p:spPr>
          <a:xfrm>
            <a:off x="1081963"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54" name="Google Shape;1154;p135"/>
          <p:cNvSpPr>
            <a:spLocks noGrp="1"/>
          </p:cNvSpPr>
          <p:nvPr>
            <p:ph type="pic" idx="15"/>
          </p:nvPr>
        </p:nvSpPr>
        <p:spPr>
          <a:xfrm>
            <a:off x="4222750"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55" name="Google Shape;1155;p135"/>
          <p:cNvSpPr txBox="1">
            <a:spLocks noGrp="1"/>
          </p:cNvSpPr>
          <p:nvPr>
            <p:ph type="body" idx="16"/>
          </p:nvPr>
        </p:nvSpPr>
        <p:spPr>
          <a:xfrm>
            <a:off x="755651" y="3741924"/>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56" name="Google Shape;1156;p135"/>
          <p:cNvSpPr>
            <a:spLocks noGrp="1"/>
          </p:cNvSpPr>
          <p:nvPr>
            <p:ph type="pic" idx="17"/>
          </p:nvPr>
        </p:nvSpPr>
        <p:spPr>
          <a:xfrm>
            <a:off x="2655510"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57" name="Google Shape;1157;p135"/>
          <p:cNvSpPr txBox="1">
            <a:spLocks noGrp="1"/>
          </p:cNvSpPr>
          <p:nvPr>
            <p:ph type="body" idx="18"/>
          </p:nvPr>
        </p:nvSpPr>
        <p:spPr>
          <a:xfrm>
            <a:off x="2329197" y="3741924"/>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58" name="Google Shape;1158;p135"/>
          <p:cNvSpPr txBox="1">
            <a:spLocks noGrp="1"/>
          </p:cNvSpPr>
          <p:nvPr>
            <p:ph type="body" idx="19"/>
          </p:nvPr>
        </p:nvSpPr>
        <p:spPr>
          <a:xfrm>
            <a:off x="3902743" y="3741924"/>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59" name="Google Shape;1159;p135"/>
          <p:cNvSpPr txBox="1">
            <a:spLocks noGrp="1"/>
          </p:cNvSpPr>
          <p:nvPr>
            <p:ph type="body" idx="20"/>
          </p:nvPr>
        </p:nvSpPr>
        <p:spPr>
          <a:xfrm>
            <a:off x="5476289" y="3741924"/>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60" name="Google Shape;1160;p135"/>
          <p:cNvSpPr>
            <a:spLocks noGrp="1"/>
          </p:cNvSpPr>
          <p:nvPr>
            <p:ph type="pic" idx="21"/>
          </p:nvPr>
        </p:nvSpPr>
        <p:spPr>
          <a:xfrm>
            <a:off x="7369843"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61" name="Google Shape;1161;p135"/>
          <p:cNvSpPr txBox="1">
            <a:spLocks noGrp="1"/>
          </p:cNvSpPr>
          <p:nvPr>
            <p:ph type="body" idx="22"/>
          </p:nvPr>
        </p:nvSpPr>
        <p:spPr>
          <a:xfrm>
            <a:off x="7049836" y="3745832"/>
            <a:ext cx="1338600" cy="6627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62" name="Google Shape;1162;p135"/>
          <p:cNvSpPr>
            <a:spLocks noGrp="1"/>
          </p:cNvSpPr>
          <p:nvPr>
            <p:ph type="pic" idx="23"/>
          </p:nvPr>
        </p:nvSpPr>
        <p:spPr>
          <a:xfrm>
            <a:off x="5796296"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matchingName="Dropdown Slide w/ Icons">
  <p:cSld name="Dropdown Slide w/ Icons">
    <p:spTree>
      <p:nvGrpSpPr>
        <p:cNvPr id="1" name="Shape 1163"/>
        <p:cNvGrpSpPr/>
        <p:nvPr/>
      </p:nvGrpSpPr>
      <p:grpSpPr>
        <a:xfrm>
          <a:off x="0" y="0"/>
          <a:ext cx="0" cy="0"/>
          <a:chOff x="0" y="0"/>
          <a:chExt cx="0" cy="0"/>
        </a:xfrm>
      </p:grpSpPr>
      <p:sp>
        <p:nvSpPr>
          <p:cNvPr id="1164" name="Google Shape;1164;p136"/>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165" name="Google Shape;1165;p136"/>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166" name="Google Shape;1166;p136"/>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167" name="Google Shape;1167;p136"/>
          <p:cNvSpPr>
            <a:spLocks noGrp="1"/>
          </p:cNvSpPr>
          <p:nvPr>
            <p:ph type="pic" idx="2"/>
          </p:nvPr>
        </p:nvSpPr>
        <p:spPr>
          <a:xfrm>
            <a:off x="1625796"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68" name="Google Shape;1168;p136"/>
          <p:cNvSpPr>
            <a:spLocks noGrp="1"/>
          </p:cNvSpPr>
          <p:nvPr>
            <p:ph type="pic" idx="3"/>
          </p:nvPr>
        </p:nvSpPr>
        <p:spPr>
          <a:xfrm>
            <a:off x="6819703"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69" name="Google Shape;1169;p136"/>
          <p:cNvSpPr txBox="1">
            <a:spLocks noGrp="1"/>
          </p:cNvSpPr>
          <p:nvPr>
            <p:ph type="body" idx="1"/>
          </p:nvPr>
        </p:nvSpPr>
        <p:spPr>
          <a:xfrm>
            <a:off x="755650" y="3916546"/>
            <a:ext cx="2355900" cy="4920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70" name="Google Shape;1170;p136"/>
          <p:cNvSpPr>
            <a:spLocks noGrp="1"/>
          </p:cNvSpPr>
          <p:nvPr>
            <p:ph type="pic" idx="4"/>
          </p:nvPr>
        </p:nvSpPr>
        <p:spPr>
          <a:xfrm>
            <a:off x="4222750"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71" name="Google Shape;1171;p136"/>
          <p:cNvSpPr txBox="1">
            <a:spLocks noGrp="1"/>
          </p:cNvSpPr>
          <p:nvPr>
            <p:ph type="body" idx="5"/>
          </p:nvPr>
        </p:nvSpPr>
        <p:spPr>
          <a:xfrm>
            <a:off x="6032309" y="3916546"/>
            <a:ext cx="2355900" cy="4920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72" name="Google Shape;1172;p136"/>
          <p:cNvSpPr txBox="1">
            <a:spLocks noGrp="1"/>
          </p:cNvSpPr>
          <p:nvPr>
            <p:ph type="body" idx="6"/>
          </p:nvPr>
        </p:nvSpPr>
        <p:spPr>
          <a:xfrm>
            <a:off x="3395969" y="3916546"/>
            <a:ext cx="2355900" cy="4920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73" name="Google Shape;1173;p136"/>
          <p:cNvSpPr txBox="1">
            <a:spLocks noGrp="1"/>
          </p:cNvSpPr>
          <p:nvPr>
            <p:ph type="body" idx="7"/>
          </p:nvPr>
        </p:nvSpPr>
        <p:spPr>
          <a:xfrm>
            <a:off x="755650" y="2042272"/>
            <a:ext cx="7632600" cy="8373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rgbClr val="414042"/>
              </a:buClr>
              <a:buSzPts val="2400"/>
              <a:buFont typeface="Arial"/>
              <a:buNone/>
              <a:defRPr sz="2400" b="0" i="0" u="none" strike="noStrike" cap="none">
                <a:solidFill>
                  <a:srgbClr val="414042"/>
                </a:solidFill>
                <a:latin typeface="Arial"/>
                <a:ea typeface="Arial"/>
                <a:cs typeface="Arial"/>
                <a:sym typeface="Arial"/>
              </a:defRPr>
            </a:lvl1pPr>
            <a:lvl2pPr marL="914400" marR="0" lvl="1" indent="-381000" algn="l" rtl="0">
              <a:lnSpc>
                <a:spcPct val="90000"/>
              </a:lnSpc>
              <a:spcBef>
                <a:spcPts val="500"/>
              </a:spcBef>
              <a:spcAft>
                <a:spcPts val="0"/>
              </a:spcAft>
              <a:buClr>
                <a:srgbClr val="414042"/>
              </a:buClr>
              <a:buSzPts val="2400"/>
              <a:buFont typeface="Arial"/>
              <a:buChar char="•"/>
              <a:defRPr sz="2400" b="0" i="0" u="none" strike="noStrike" cap="none">
                <a:solidFill>
                  <a:srgbClr val="414042"/>
                </a:solidFill>
                <a:latin typeface="Arial"/>
                <a:ea typeface="Arial"/>
                <a:cs typeface="Arial"/>
                <a:sym typeface="Arial"/>
              </a:defRPr>
            </a:lvl2pPr>
            <a:lvl3pPr marL="1371600" marR="0" lvl="2" indent="-381000" algn="l" rtl="0">
              <a:lnSpc>
                <a:spcPct val="90000"/>
              </a:lnSpc>
              <a:spcBef>
                <a:spcPts val="500"/>
              </a:spcBef>
              <a:spcAft>
                <a:spcPts val="0"/>
              </a:spcAft>
              <a:buClr>
                <a:srgbClr val="414042"/>
              </a:buClr>
              <a:buSzPts val="2400"/>
              <a:buFont typeface="Arial"/>
              <a:buChar char="•"/>
              <a:defRPr sz="2400" b="0" i="0" u="none" strike="noStrike" cap="none">
                <a:solidFill>
                  <a:srgbClr val="414042"/>
                </a:solidFill>
                <a:latin typeface="Arial"/>
                <a:ea typeface="Arial"/>
                <a:cs typeface="Arial"/>
                <a:sym typeface="Arial"/>
              </a:defRPr>
            </a:lvl3pPr>
            <a:lvl4pPr marL="1828800" marR="0" lvl="3" indent="-381000" algn="l" rtl="0">
              <a:lnSpc>
                <a:spcPct val="90000"/>
              </a:lnSpc>
              <a:spcBef>
                <a:spcPts val="500"/>
              </a:spcBef>
              <a:spcAft>
                <a:spcPts val="0"/>
              </a:spcAft>
              <a:buClr>
                <a:srgbClr val="414042"/>
              </a:buClr>
              <a:buSzPts val="2400"/>
              <a:buFont typeface="Arial"/>
              <a:buChar char="•"/>
              <a:defRPr sz="2400" b="0" i="0" u="none" strike="noStrike" cap="none">
                <a:solidFill>
                  <a:srgbClr val="414042"/>
                </a:solidFill>
                <a:latin typeface="Arial"/>
                <a:ea typeface="Arial"/>
                <a:cs typeface="Arial"/>
                <a:sym typeface="Arial"/>
              </a:defRPr>
            </a:lvl4pPr>
            <a:lvl5pPr marL="2286000" marR="0" lvl="4" indent="-381000" algn="l" rtl="0">
              <a:lnSpc>
                <a:spcPct val="90000"/>
              </a:lnSpc>
              <a:spcBef>
                <a:spcPts val="500"/>
              </a:spcBef>
              <a:spcAft>
                <a:spcPts val="0"/>
              </a:spcAft>
              <a:buClr>
                <a:srgbClr val="414042"/>
              </a:buClr>
              <a:buSzPts val="24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74" name="Google Shape;1174;p136"/>
          <p:cNvSpPr>
            <a:spLocks noGrp="1"/>
          </p:cNvSpPr>
          <p:nvPr>
            <p:ph type="pic" idx="8"/>
          </p:nvPr>
        </p:nvSpPr>
        <p:spPr>
          <a:xfrm>
            <a:off x="4010025" y="0"/>
            <a:ext cx="1124100" cy="18606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matchingName="Icon Slide w/ Description">
  <p:cSld name="Icon Slide w/ Description">
    <p:spTree>
      <p:nvGrpSpPr>
        <p:cNvPr id="1" name="Shape 1175"/>
        <p:cNvGrpSpPr/>
        <p:nvPr/>
      </p:nvGrpSpPr>
      <p:grpSpPr>
        <a:xfrm>
          <a:off x="0" y="0"/>
          <a:ext cx="0" cy="0"/>
          <a:chOff x="0" y="0"/>
          <a:chExt cx="0" cy="0"/>
        </a:xfrm>
      </p:grpSpPr>
      <p:sp>
        <p:nvSpPr>
          <p:cNvPr id="1176" name="Google Shape;1176;p137"/>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177" name="Google Shape;1177;p137"/>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178" name="Google Shape;1178;p137"/>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179" name="Google Shape;1179;p137"/>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180" name="Google Shape;1180;p137"/>
          <p:cNvSpPr>
            <a:spLocks noGrp="1"/>
          </p:cNvSpPr>
          <p:nvPr>
            <p:ph type="pic" idx="2"/>
          </p:nvPr>
        </p:nvSpPr>
        <p:spPr>
          <a:xfrm>
            <a:off x="1625796"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81" name="Google Shape;1181;p137"/>
          <p:cNvSpPr>
            <a:spLocks noGrp="1"/>
          </p:cNvSpPr>
          <p:nvPr>
            <p:ph type="pic" idx="3"/>
          </p:nvPr>
        </p:nvSpPr>
        <p:spPr>
          <a:xfrm>
            <a:off x="6819703"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82" name="Google Shape;1182;p137"/>
          <p:cNvSpPr>
            <a:spLocks noGrp="1"/>
          </p:cNvSpPr>
          <p:nvPr>
            <p:ph type="pic" idx="4"/>
          </p:nvPr>
        </p:nvSpPr>
        <p:spPr>
          <a:xfrm>
            <a:off x="4222750"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83" name="Google Shape;1183;p137"/>
          <p:cNvSpPr txBox="1">
            <a:spLocks noGrp="1"/>
          </p:cNvSpPr>
          <p:nvPr>
            <p:ph type="body" idx="1"/>
          </p:nvPr>
        </p:nvSpPr>
        <p:spPr>
          <a:xfrm>
            <a:off x="755650" y="2355517"/>
            <a:ext cx="2355900" cy="7839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84" name="Google Shape;1184;p137"/>
          <p:cNvSpPr txBox="1">
            <a:spLocks noGrp="1"/>
          </p:cNvSpPr>
          <p:nvPr>
            <p:ph type="body" idx="5"/>
          </p:nvPr>
        </p:nvSpPr>
        <p:spPr>
          <a:xfrm>
            <a:off x="6032309" y="2355517"/>
            <a:ext cx="2355900" cy="7839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85" name="Google Shape;1185;p137"/>
          <p:cNvSpPr txBox="1">
            <a:spLocks noGrp="1"/>
          </p:cNvSpPr>
          <p:nvPr>
            <p:ph type="body" idx="6"/>
          </p:nvPr>
        </p:nvSpPr>
        <p:spPr>
          <a:xfrm>
            <a:off x="3395969" y="2355517"/>
            <a:ext cx="2355900" cy="7839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86" name="Google Shape;1186;p137"/>
          <p:cNvSpPr txBox="1">
            <a:spLocks noGrp="1"/>
          </p:cNvSpPr>
          <p:nvPr>
            <p:ph type="body" idx="7"/>
          </p:nvPr>
        </p:nvSpPr>
        <p:spPr>
          <a:xfrm>
            <a:off x="755650" y="3327067"/>
            <a:ext cx="7632600" cy="832800"/>
          </a:xfrm>
          <a:prstGeom prst="rect">
            <a:avLst/>
          </a:prstGeom>
          <a:noFill/>
          <a:ln>
            <a:noFill/>
          </a:ln>
        </p:spPr>
        <p:txBody>
          <a:bodyPr spcFirstLastPara="1" wrap="square" lIns="0" tIns="0" rIns="0" bIns="0" anchor="ctr" anchorCtr="0">
            <a:noAutofit/>
          </a:bodyPr>
          <a:lstStyle>
            <a:lvl1pPr marL="457200" marR="0" lvl="0" indent="-228600" algn="ctr" rtl="0">
              <a:lnSpc>
                <a:spcPct val="100000"/>
              </a:lnSpc>
              <a:spcBef>
                <a:spcPts val="0"/>
              </a:spcBef>
              <a:spcAft>
                <a:spcPts val="0"/>
              </a:spcAft>
              <a:buClr>
                <a:srgbClr val="000000"/>
              </a:buClr>
              <a:buSzPts val="2400"/>
              <a:buFont typeface="Arial"/>
              <a:buNone/>
              <a:defRPr sz="1800" b="0" i="0" u="none" strike="noStrike" cap="none">
                <a:solidFill>
                  <a:srgbClr val="414042"/>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matchingName="Icon Slide w/ Bullets">
  <p:cSld name="Icon Slide w/ Bullets">
    <p:spTree>
      <p:nvGrpSpPr>
        <p:cNvPr id="1" name="Shape 1187"/>
        <p:cNvGrpSpPr/>
        <p:nvPr/>
      </p:nvGrpSpPr>
      <p:grpSpPr>
        <a:xfrm>
          <a:off x="0" y="0"/>
          <a:ext cx="0" cy="0"/>
          <a:chOff x="0" y="0"/>
          <a:chExt cx="0" cy="0"/>
        </a:xfrm>
      </p:grpSpPr>
      <p:sp>
        <p:nvSpPr>
          <p:cNvPr id="1188" name="Google Shape;1188;p138"/>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189" name="Google Shape;1189;p138"/>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190" name="Google Shape;1190;p138"/>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191" name="Google Shape;1191;p138"/>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192" name="Google Shape;1192;p138"/>
          <p:cNvSpPr>
            <a:spLocks noGrp="1"/>
          </p:cNvSpPr>
          <p:nvPr>
            <p:ph type="pic" idx="2"/>
          </p:nvPr>
        </p:nvSpPr>
        <p:spPr>
          <a:xfrm>
            <a:off x="755650"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93" name="Google Shape;1193;p138"/>
          <p:cNvSpPr>
            <a:spLocks noGrp="1"/>
          </p:cNvSpPr>
          <p:nvPr>
            <p:ph type="pic" idx="3"/>
          </p:nvPr>
        </p:nvSpPr>
        <p:spPr>
          <a:xfrm>
            <a:off x="6032309"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94" name="Google Shape;1194;p138"/>
          <p:cNvSpPr>
            <a:spLocks noGrp="1"/>
          </p:cNvSpPr>
          <p:nvPr>
            <p:ph type="pic" idx="4"/>
          </p:nvPr>
        </p:nvSpPr>
        <p:spPr>
          <a:xfrm>
            <a:off x="3395969"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95" name="Google Shape;1195;p138"/>
          <p:cNvSpPr txBox="1">
            <a:spLocks noGrp="1"/>
          </p:cNvSpPr>
          <p:nvPr>
            <p:ph type="body" idx="1"/>
          </p:nvPr>
        </p:nvSpPr>
        <p:spPr>
          <a:xfrm>
            <a:off x="755650" y="2355516"/>
            <a:ext cx="2355900" cy="1738800"/>
          </a:xfrm>
          <a:prstGeom prst="rect">
            <a:avLst/>
          </a:prstGeom>
          <a:noFill/>
          <a:ln>
            <a:noFill/>
          </a:ln>
        </p:spPr>
        <p:txBody>
          <a:bodyPr spcFirstLastPara="1" wrap="square" lIns="0" tIns="0" rIns="0" bIns="0" anchor="t" anchorCtr="0">
            <a:noAutofit/>
          </a:bodyPr>
          <a:lstStyle>
            <a:lvl1pPr marL="457200" marR="0" lvl="0" indent="-298450" algn="l" rtl="0">
              <a:lnSpc>
                <a:spcPct val="100000"/>
              </a:lnSpc>
              <a:spcBef>
                <a:spcPts val="500"/>
              </a:spcBef>
              <a:spcAft>
                <a:spcPts val="0"/>
              </a:spcAft>
              <a:buClr>
                <a:srgbClr val="414042"/>
              </a:buClr>
              <a:buSzPts val="1100"/>
              <a:buFont typeface="Arial"/>
              <a:buChar char="•"/>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96" name="Google Shape;1196;p138"/>
          <p:cNvSpPr txBox="1">
            <a:spLocks noGrp="1"/>
          </p:cNvSpPr>
          <p:nvPr>
            <p:ph type="body" idx="5"/>
          </p:nvPr>
        </p:nvSpPr>
        <p:spPr>
          <a:xfrm>
            <a:off x="6032309" y="2355516"/>
            <a:ext cx="2355900" cy="1738800"/>
          </a:xfrm>
          <a:prstGeom prst="rect">
            <a:avLst/>
          </a:prstGeom>
          <a:noFill/>
          <a:ln>
            <a:noFill/>
          </a:ln>
        </p:spPr>
        <p:txBody>
          <a:bodyPr spcFirstLastPara="1" wrap="square" lIns="0" tIns="0" rIns="0" bIns="0" anchor="t" anchorCtr="0">
            <a:noAutofit/>
          </a:bodyPr>
          <a:lstStyle>
            <a:lvl1pPr marL="457200" marR="0" lvl="0" indent="-298450" algn="l" rtl="0">
              <a:lnSpc>
                <a:spcPct val="100000"/>
              </a:lnSpc>
              <a:spcBef>
                <a:spcPts val="500"/>
              </a:spcBef>
              <a:spcAft>
                <a:spcPts val="0"/>
              </a:spcAft>
              <a:buClr>
                <a:srgbClr val="414042"/>
              </a:buClr>
              <a:buSzPts val="1100"/>
              <a:buFont typeface="Arial"/>
              <a:buChar char="•"/>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97" name="Google Shape;1197;p138"/>
          <p:cNvSpPr txBox="1">
            <a:spLocks noGrp="1"/>
          </p:cNvSpPr>
          <p:nvPr>
            <p:ph type="body" idx="6"/>
          </p:nvPr>
        </p:nvSpPr>
        <p:spPr>
          <a:xfrm>
            <a:off x="3395969" y="2355516"/>
            <a:ext cx="2355900" cy="1738800"/>
          </a:xfrm>
          <a:prstGeom prst="rect">
            <a:avLst/>
          </a:prstGeom>
          <a:noFill/>
          <a:ln>
            <a:noFill/>
          </a:ln>
        </p:spPr>
        <p:txBody>
          <a:bodyPr spcFirstLastPara="1" wrap="square" lIns="0" tIns="0" rIns="0" bIns="0" anchor="t" anchorCtr="0">
            <a:noAutofit/>
          </a:bodyPr>
          <a:lstStyle>
            <a:lvl1pPr marL="457200" marR="0" lvl="0" indent="-298450" algn="l" rtl="0">
              <a:lnSpc>
                <a:spcPct val="100000"/>
              </a:lnSpc>
              <a:spcBef>
                <a:spcPts val="500"/>
              </a:spcBef>
              <a:spcAft>
                <a:spcPts val="0"/>
              </a:spcAft>
              <a:buClr>
                <a:srgbClr val="414042"/>
              </a:buClr>
              <a:buSzPts val="1100"/>
              <a:buFont typeface="Arial"/>
              <a:buChar char="•"/>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matchingName="Picure Slide">
  <p:cSld name="Picure Slide">
    <p:spTree>
      <p:nvGrpSpPr>
        <p:cNvPr id="1" name="Shape 1198"/>
        <p:cNvGrpSpPr/>
        <p:nvPr/>
      </p:nvGrpSpPr>
      <p:grpSpPr>
        <a:xfrm>
          <a:off x="0" y="0"/>
          <a:ext cx="0" cy="0"/>
          <a:chOff x="0" y="0"/>
          <a:chExt cx="0" cy="0"/>
        </a:xfrm>
      </p:grpSpPr>
      <p:sp>
        <p:nvSpPr>
          <p:cNvPr id="1199" name="Google Shape;1199;p139"/>
          <p:cNvSpPr txBox="1">
            <a:spLocks noGrp="1"/>
          </p:cNvSpPr>
          <p:nvPr>
            <p:ph type="title"/>
          </p:nvPr>
        </p:nvSpPr>
        <p:spPr>
          <a:xfrm>
            <a:off x="755650" y="771524"/>
            <a:ext cx="3251700" cy="826500"/>
          </a:xfrm>
          <a:prstGeom prst="rect">
            <a:avLst/>
          </a:prstGeom>
          <a:noFill/>
          <a:ln>
            <a:noFill/>
          </a:ln>
        </p:spPr>
        <p:txBody>
          <a:bodyPr spcFirstLastPara="1" wrap="square" lIns="0" tIns="0" rIns="0" bIns="0" anchor="b"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200" name="Google Shape;1200;p139"/>
          <p:cNvSpPr>
            <a:spLocks noGrp="1"/>
          </p:cNvSpPr>
          <p:nvPr>
            <p:ph type="pic" idx="2"/>
          </p:nvPr>
        </p:nvSpPr>
        <p:spPr>
          <a:xfrm>
            <a:off x="4147874" y="771265"/>
            <a:ext cx="4240500" cy="36372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3200"/>
              <a:buFont typeface="Arial"/>
              <a:buNone/>
              <a:defRPr sz="32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2800"/>
              <a:buFont typeface="Arial"/>
              <a:buNone/>
              <a:defRPr sz="2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2400"/>
              <a:buFont typeface="Arial"/>
              <a:buNone/>
              <a:defRPr sz="24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201" name="Google Shape;1201;p139"/>
          <p:cNvSpPr txBox="1">
            <a:spLocks noGrp="1"/>
          </p:cNvSpPr>
          <p:nvPr>
            <p:ph type="body" idx="1"/>
          </p:nvPr>
        </p:nvSpPr>
        <p:spPr>
          <a:xfrm>
            <a:off x="755649" y="1689652"/>
            <a:ext cx="3251700" cy="2718900"/>
          </a:xfrm>
          <a:prstGeom prst="rect">
            <a:avLst/>
          </a:prstGeom>
          <a:noFill/>
          <a:ln>
            <a:noFill/>
          </a:ln>
        </p:spPr>
        <p:txBody>
          <a:bodyPr spcFirstLastPara="1" wrap="square" lIns="0" tIns="0" rIns="0" bIns="0" anchor="ctr" anchorCtr="0">
            <a:noAutofit/>
          </a:bodyPr>
          <a:lstStyle>
            <a:lvl1pPr marL="457200" marR="0" lvl="0" indent="-228600" algn="l"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200"/>
              <a:buFont typeface="Arial"/>
              <a:buNone/>
              <a:defRPr sz="1200" b="0"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000"/>
              <a:buFont typeface="Arial"/>
              <a:buNone/>
              <a:defRPr sz="1000" b="0"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000"/>
              <a:buFont typeface="Arial"/>
              <a:buNone/>
              <a:defRPr sz="1000" b="0" i="0" u="none" strike="noStrike" cap="none">
                <a:solidFill>
                  <a:srgbClr val="414042"/>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1202" name="Google Shape;1202;p139"/>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203" name="Google Shape;1203;p139"/>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204" name="Google Shape;1204;p139"/>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matchingName="Horizontal Picture Slide w/ Caption">
  <p:cSld name="Horizontal Picture Slide w/ Caption">
    <p:spTree>
      <p:nvGrpSpPr>
        <p:cNvPr id="1" name="Shape 1205"/>
        <p:cNvGrpSpPr/>
        <p:nvPr/>
      </p:nvGrpSpPr>
      <p:grpSpPr>
        <a:xfrm>
          <a:off x="0" y="0"/>
          <a:ext cx="0" cy="0"/>
          <a:chOff x="0" y="0"/>
          <a:chExt cx="0" cy="0"/>
        </a:xfrm>
      </p:grpSpPr>
      <p:sp>
        <p:nvSpPr>
          <p:cNvPr id="1206" name="Google Shape;1206;p140"/>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207" name="Google Shape;1207;p140"/>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208" name="Google Shape;1208;p140"/>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209" name="Google Shape;1209;p140"/>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210" name="Google Shape;1210;p140"/>
          <p:cNvSpPr>
            <a:spLocks noGrp="1"/>
          </p:cNvSpPr>
          <p:nvPr>
            <p:ph type="pic" idx="2"/>
          </p:nvPr>
        </p:nvSpPr>
        <p:spPr>
          <a:xfrm>
            <a:off x="755650" y="1203325"/>
            <a:ext cx="5973900" cy="32052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11" name="Google Shape;1211;p140"/>
          <p:cNvSpPr txBox="1">
            <a:spLocks noGrp="1"/>
          </p:cNvSpPr>
          <p:nvPr>
            <p:ph type="body" idx="1"/>
          </p:nvPr>
        </p:nvSpPr>
        <p:spPr>
          <a:xfrm>
            <a:off x="6953250" y="1211263"/>
            <a:ext cx="1435200" cy="3197100"/>
          </a:xfrm>
          <a:prstGeom prst="rect">
            <a:avLst/>
          </a:prstGeom>
          <a:noFill/>
          <a:ln>
            <a:noFill/>
          </a:ln>
        </p:spPr>
        <p:txBody>
          <a:bodyPr spcFirstLastPara="1" wrap="square" lIns="0" tIns="0" rIns="0" bIns="0" anchor="ctr" anchorCtr="0">
            <a:noAutofit/>
          </a:bodyPr>
          <a:lstStyle>
            <a:lvl1pPr marL="457200" marR="0" lvl="0" indent="-228600" algn="l" rtl="0">
              <a:lnSpc>
                <a:spcPct val="90000"/>
              </a:lnSpc>
              <a:spcBef>
                <a:spcPts val="10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matchingName="Wide Picture Slide">
  <p:cSld name="Wide Picture Slide">
    <p:spTree>
      <p:nvGrpSpPr>
        <p:cNvPr id="1" name="Shape 1212"/>
        <p:cNvGrpSpPr/>
        <p:nvPr/>
      </p:nvGrpSpPr>
      <p:grpSpPr>
        <a:xfrm>
          <a:off x="0" y="0"/>
          <a:ext cx="0" cy="0"/>
          <a:chOff x="0" y="0"/>
          <a:chExt cx="0" cy="0"/>
        </a:xfrm>
      </p:grpSpPr>
      <p:sp>
        <p:nvSpPr>
          <p:cNvPr id="1213" name="Google Shape;1213;p141"/>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214" name="Google Shape;1214;p141"/>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215" name="Google Shape;1215;p141"/>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216" name="Google Shape;1216;p141"/>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217" name="Google Shape;1217;p141"/>
          <p:cNvSpPr>
            <a:spLocks noGrp="1"/>
          </p:cNvSpPr>
          <p:nvPr>
            <p:ph type="pic" idx="2"/>
          </p:nvPr>
        </p:nvSpPr>
        <p:spPr>
          <a:xfrm>
            <a:off x="0" y="1595438"/>
            <a:ext cx="9144000" cy="28131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18" name="Google Shape;1218;p141"/>
          <p:cNvSpPr txBox="1">
            <a:spLocks noGrp="1"/>
          </p:cNvSpPr>
          <p:nvPr>
            <p:ph type="body" idx="1"/>
          </p:nvPr>
        </p:nvSpPr>
        <p:spPr>
          <a:xfrm>
            <a:off x="755650" y="1135085"/>
            <a:ext cx="7632600" cy="311100"/>
          </a:xfrm>
          <a:prstGeom prst="rect">
            <a:avLst/>
          </a:prstGeom>
          <a:noFill/>
          <a:ln>
            <a:noFill/>
          </a:ln>
        </p:spPr>
        <p:txBody>
          <a:bodyPr spcFirstLastPara="1" wrap="square" lIns="0" tIns="0" rIns="0" bIns="0" anchor="ctr" anchorCtr="0">
            <a:noAutofit/>
          </a:bodyPr>
          <a:lstStyle>
            <a:lvl1pPr marL="457200" marR="0" lvl="0" indent="-228600" algn="l"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83.xml"/><Relationship Id="rId13" Type="http://schemas.openxmlformats.org/officeDocument/2006/relationships/slideLayout" Target="../slideLayouts/slideLayout188.xml"/><Relationship Id="rId18" Type="http://schemas.openxmlformats.org/officeDocument/2006/relationships/slideLayout" Target="../slideLayouts/slideLayout193.xml"/><Relationship Id="rId26" Type="http://schemas.openxmlformats.org/officeDocument/2006/relationships/slideLayout" Target="../slideLayouts/slideLayout201.xml"/><Relationship Id="rId3" Type="http://schemas.openxmlformats.org/officeDocument/2006/relationships/slideLayout" Target="../slideLayouts/slideLayout178.xml"/><Relationship Id="rId21" Type="http://schemas.openxmlformats.org/officeDocument/2006/relationships/slideLayout" Target="../slideLayouts/slideLayout196.xml"/><Relationship Id="rId7" Type="http://schemas.openxmlformats.org/officeDocument/2006/relationships/slideLayout" Target="../slideLayouts/slideLayout182.xml"/><Relationship Id="rId12" Type="http://schemas.openxmlformats.org/officeDocument/2006/relationships/slideLayout" Target="../slideLayouts/slideLayout187.xml"/><Relationship Id="rId17" Type="http://schemas.openxmlformats.org/officeDocument/2006/relationships/slideLayout" Target="../slideLayouts/slideLayout192.xml"/><Relationship Id="rId25" Type="http://schemas.openxmlformats.org/officeDocument/2006/relationships/slideLayout" Target="../slideLayouts/slideLayout200.xml"/><Relationship Id="rId2" Type="http://schemas.openxmlformats.org/officeDocument/2006/relationships/slideLayout" Target="../slideLayouts/slideLayout177.xml"/><Relationship Id="rId16" Type="http://schemas.openxmlformats.org/officeDocument/2006/relationships/slideLayout" Target="../slideLayouts/slideLayout191.xml"/><Relationship Id="rId20" Type="http://schemas.openxmlformats.org/officeDocument/2006/relationships/slideLayout" Target="../slideLayouts/slideLayout195.xml"/><Relationship Id="rId29" Type="http://schemas.openxmlformats.org/officeDocument/2006/relationships/slideLayout" Target="../slideLayouts/slideLayout204.xml"/><Relationship Id="rId1" Type="http://schemas.openxmlformats.org/officeDocument/2006/relationships/slideLayout" Target="../slideLayouts/slideLayout176.xml"/><Relationship Id="rId6" Type="http://schemas.openxmlformats.org/officeDocument/2006/relationships/slideLayout" Target="../slideLayouts/slideLayout181.xml"/><Relationship Id="rId11" Type="http://schemas.openxmlformats.org/officeDocument/2006/relationships/slideLayout" Target="../slideLayouts/slideLayout186.xml"/><Relationship Id="rId24" Type="http://schemas.openxmlformats.org/officeDocument/2006/relationships/slideLayout" Target="../slideLayouts/slideLayout199.xml"/><Relationship Id="rId32" Type="http://schemas.openxmlformats.org/officeDocument/2006/relationships/image" Target="../media/image1.png"/><Relationship Id="rId5" Type="http://schemas.openxmlformats.org/officeDocument/2006/relationships/slideLayout" Target="../slideLayouts/slideLayout180.xml"/><Relationship Id="rId15" Type="http://schemas.openxmlformats.org/officeDocument/2006/relationships/slideLayout" Target="../slideLayouts/slideLayout190.xml"/><Relationship Id="rId23" Type="http://schemas.openxmlformats.org/officeDocument/2006/relationships/slideLayout" Target="../slideLayouts/slideLayout198.xml"/><Relationship Id="rId28" Type="http://schemas.openxmlformats.org/officeDocument/2006/relationships/slideLayout" Target="../slideLayouts/slideLayout203.xml"/><Relationship Id="rId10" Type="http://schemas.openxmlformats.org/officeDocument/2006/relationships/slideLayout" Target="../slideLayouts/slideLayout185.xml"/><Relationship Id="rId19" Type="http://schemas.openxmlformats.org/officeDocument/2006/relationships/slideLayout" Target="../slideLayouts/slideLayout194.xml"/><Relationship Id="rId31" Type="http://schemas.openxmlformats.org/officeDocument/2006/relationships/theme" Target="../theme/theme10.xml"/><Relationship Id="rId4" Type="http://schemas.openxmlformats.org/officeDocument/2006/relationships/slideLayout" Target="../slideLayouts/slideLayout179.xml"/><Relationship Id="rId9" Type="http://schemas.openxmlformats.org/officeDocument/2006/relationships/slideLayout" Target="../slideLayouts/slideLayout184.xml"/><Relationship Id="rId14" Type="http://schemas.openxmlformats.org/officeDocument/2006/relationships/slideLayout" Target="../slideLayouts/slideLayout189.xml"/><Relationship Id="rId22" Type="http://schemas.openxmlformats.org/officeDocument/2006/relationships/slideLayout" Target="../slideLayouts/slideLayout197.xml"/><Relationship Id="rId27" Type="http://schemas.openxmlformats.org/officeDocument/2006/relationships/slideLayout" Target="../slideLayouts/slideLayout202.xml"/><Relationship Id="rId30" Type="http://schemas.openxmlformats.org/officeDocument/2006/relationships/slideLayout" Target="../slideLayouts/slideLayout205.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20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slideLayout" Target="../slideLayouts/slideLayout45.xml"/><Relationship Id="rId3" Type="http://schemas.openxmlformats.org/officeDocument/2006/relationships/slideLayout" Target="../slideLayouts/slideLayout30.xml"/><Relationship Id="rId21" Type="http://schemas.openxmlformats.org/officeDocument/2006/relationships/theme" Target="../theme/theme2.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20" Type="http://schemas.openxmlformats.org/officeDocument/2006/relationships/slideLayout" Target="../slideLayouts/slideLayout47.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10" Type="http://schemas.openxmlformats.org/officeDocument/2006/relationships/slideLayout" Target="../slideLayouts/slideLayout37.xml"/><Relationship Id="rId19" Type="http://schemas.openxmlformats.org/officeDocument/2006/relationships/slideLayout" Target="../slideLayouts/slideLayout46.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50.xml"/><Relationship Id="rId2" Type="http://schemas.openxmlformats.org/officeDocument/2006/relationships/slideLayout" Target="../slideLayouts/slideLayout49.xml"/><Relationship Id="rId1" Type="http://schemas.openxmlformats.org/officeDocument/2006/relationships/slideLayout" Target="../slideLayouts/slideLayout48.xml"/><Relationship Id="rId5" Type="http://schemas.openxmlformats.org/officeDocument/2006/relationships/theme" Target="../theme/theme3.xml"/><Relationship Id="rId4" Type="http://schemas.openxmlformats.org/officeDocument/2006/relationships/slideLayout" Target="../slideLayouts/slideLayout51.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54.xml"/><Relationship Id="rId2" Type="http://schemas.openxmlformats.org/officeDocument/2006/relationships/slideLayout" Target="../slideLayouts/slideLayout53.xml"/><Relationship Id="rId1" Type="http://schemas.openxmlformats.org/officeDocument/2006/relationships/slideLayout" Target="../slideLayouts/slideLayout52.xml"/><Relationship Id="rId5" Type="http://schemas.openxmlformats.org/officeDocument/2006/relationships/theme" Target="../theme/theme4.xml"/><Relationship Id="rId4" Type="http://schemas.openxmlformats.org/officeDocument/2006/relationships/slideLayout" Target="../slideLayouts/slideLayout5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26" Type="http://schemas.openxmlformats.org/officeDocument/2006/relationships/slideLayout" Target="../slideLayouts/slideLayout81.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5" Type="http://schemas.openxmlformats.org/officeDocument/2006/relationships/slideLayout" Target="../slideLayouts/slideLayout80.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29" Type="http://schemas.openxmlformats.org/officeDocument/2006/relationships/theme" Target="../theme/theme5.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slideLayout" Target="../slideLayouts/slideLayout79.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28" Type="http://schemas.openxmlformats.org/officeDocument/2006/relationships/slideLayout" Target="../slideLayouts/slideLayout83.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 Id="rId27" Type="http://schemas.openxmlformats.org/officeDocument/2006/relationships/slideLayout" Target="../slideLayouts/slideLayout82.xml"/><Relationship Id="rId30" Type="http://schemas.openxmlformats.org/officeDocument/2006/relationships/image" Target="../media/image27.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slideLayout" Target="../slideLayouts/slideLayout96.xml"/><Relationship Id="rId18" Type="http://schemas.openxmlformats.org/officeDocument/2006/relationships/slideLayout" Target="../slideLayouts/slideLayout101.xml"/><Relationship Id="rId26" Type="http://schemas.openxmlformats.org/officeDocument/2006/relationships/slideLayout" Target="../slideLayouts/slideLayout109.xml"/><Relationship Id="rId3" Type="http://schemas.openxmlformats.org/officeDocument/2006/relationships/slideLayout" Target="../slideLayouts/slideLayout86.xml"/><Relationship Id="rId21" Type="http://schemas.openxmlformats.org/officeDocument/2006/relationships/slideLayout" Target="../slideLayouts/slideLayout104.xml"/><Relationship Id="rId7" Type="http://schemas.openxmlformats.org/officeDocument/2006/relationships/slideLayout" Target="../slideLayouts/slideLayout90.xml"/><Relationship Id="rId12" Type="http://schemas.openxmlformats.org/officeDocument/2006/relationships/slideLayout" Target="../slideLayouts/slideLayout95.xml"/><Relationship Id="rId17" Type="http://schemas.openxmlformats.org/officeDocument/2006/relationships/slideLayout" Target="../slideLayouts/slideLayout100.xml"/><Relationship Id="rId25" Type="http://schemas.openxmlformats.org/officeDocument/2006/relationships/slideLayout" Target="../slideLayouts/slideLayout108.xml"/><Relationship Id="rId33" Type="http://schemas.openxmlformats.org/officeDocument/2006/relationships/image" Target="../media/image1.png"/><Relationship Id="rId2" Type="http://schemas.openxmlformats.org/officeDocument/2006/relationships/slideLayout" Target="../slideLayouts/slideLayout85.xml"/><Relationship Id="rId16" Type="http://schemas.openxmlformats.org/officeDocument/2006/relationships/slideLayout" Target="../slideLayouts/slideLayout99.xml"/><Relationship Id="rId20" Type="http://schemas.openxmlformats.org/officeDocument/2006/relationships/slideLayout" Target="../slideLayouts/slideLayout103.xml"/><Relationship Id="rId29" Type="http://schemas.openxmlformats.org/officeDocument/2006/relationships/slideLayout" Target="../slideLayouts/slideLayout112.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24" Type="http://schemas.openxmlformats.org/officeDocument/2006/relationships/slideLayout" Target="../slideLayouts/slideLayout107.xml"/><Relationship Id="rId32" Type="http://schemas.openxmlformats.org/officeDocument/2006/relationships/theme" Target="../theme/theme6.xml"/><Relationship Id="rId5" Type="http://schemas.openxmlformats.org/officeDocument/2006/relationships/slideLayout" Target="../slideLayouts/slideLayout88.xml"/><Relationship Id="rId15" Type="http://schemas.openxmlformats.org/officeDocument/2006/relationships/slideLayout" Target="../slideLayouts/slideLayout98.xml"/><Relationship Id="rId23" Type="http://schemas.openxmlformats.org/officeDocument/2006/relationships/slideLayout" Target="../slideLayouts/slideLayout106.xml"/><Relationship Id="rId28" Type="http://schemas.openxmlformats.org/officeDocument/2006/relationships/slideLayout" Target="../slideLayouts/slideLayout111.xml"/><Relationship Id="rId10" Type="http://schemas.openxmlformats.org/officeDocument/2006/relationships/slideLayout" Target="../slideLayouts/slideLayout93.xml"/><Relationship Id="rId19" Type="http://schemas.openxmlformats.org/officeDocument/2006/relationships/slideLayout" Target="../slideLayouts/slideLayout102.xml"/><Relationship Id="rId31" Type="http://schemas.openxmlformats.org/officeDocument/2006/relationships/slideLayout" Target="../slideLayouts/slideLayout114.xml"/><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slideLayout" Target="../slideLayouts/slideLayout97.xml"/><Relationship Id="rId22" Type="http://schemas.openxmlformats.org/officeDocument/2006/relationships/slideLayout" Target="../slideLayouts/slideLayout105.xml"/><Relationship Id="rId27" Type="http://schemas.openxmlformats.org/officeDocument/2006/relationships/slideLayout" Target="../slideLayouts/slideLayout110.xml"/><Relationship Id="rId30" Type="http://schemas.openxmlformats.org/officeDocument/2006/relationships/slideLayout" Target="../slideLayouts/slideLayout113.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22.xml"/><Relationship Id="rId13" Type="http://schemas.openxmlformats.org/officeDocument/2006/relationships/slideLayout" Target="../slideLayouts/slideLayout127.xml"/><Relationship Id="rId18" Type="http://schemas.openxmlformats.org/officeDocument/2006/relationships/slideLayout" Target="../slideLayouts/slideLayout132.xml"/><Relationship Id="rId3" Type="http://schemas.openxmlformats.org/officeDocument/2006/relationships/slideLayout" Target="../slideLayouts/slideLayout117.xml"/><Relationship Id="rId21" Type="http://schemas.openxmlformats.org/officeDocument/2006/relationships/slideLayout" Target="../slideLayouts/slideLayout135.xml"/><Relationship Id="rId7" Type="http://schemas.openxmlformats.org/officeDocument/2006/relationships/slideLayout" Target="../slideLayouts/slideLayout121.xml"/><Relationship Id="rId12" Type="http://schemas.openxmlformats.org/officeDocument/2006/relationships/slideLayout" Target="../slideLayouts/slideLayout126.xml"/><Relationship Id="rId17" Type="http://schemas.openxmlformats.org/officeDocument/2006/relationships/slideLayout" Target="../slideLayouts/slideLayout131.xml"/><Relationship Id="rId2" Type="http://schemas.openxmlformats.org/officeDocument/2006/relationships/slideLayout" Target="../slideLayouts/slideLayout116.xml"/><Relationship Id="rId16" Type="http://schemas.openxmlformats.org/officeDocument/2006/relationships/slideLayout" Target="../slideLayouts/slideLayout130.xml"/><Relationship Id="rId20" Type="http://schemas.openxmlformats.org/officeDocument/2006/relationships/slideLayout" Target="../slideLayouts/slideLayout134.xml"/><Relationship Id="rId1" Type="http://schemas.openxmlformats.org/officeDocument/2006/relationships/slideLayout" Target="../slideLayouts/slideLayout115.xml"/><Relationship Id="rId6" Type="http://schemas.openxmlformats.org/officeDocument/2006/relationships/slideLayout" Target="../slideLayouts/slideLayout120.xml"/><Relationship Id="rId11" Type="http://schemas.openxmlformats.org/officeDocument/2006/relationships/slideLayout" Target="../slideLayouts/slideLayout125.xml"/><Relationship Id="rId24" Type="http://schemas.openxmlformats.org/officeDocument/2006/relationships/theme" Target="../theme/theme7.xml"/><Relationship Id="rId5" Type="http://schemas.openxmlformats.org/officeDocument/2006/relationships/slideLayout" Target="../slideLayouts/slideLayout119.xml"/><Relationship Id="rId15" Type="http://schemas.openxmlformats.org/officeDocument/2006/relationships/slideLayout" Target="../slideLayouts/slideLayout129.xml"/><Relationship Id="rId23" Type="http://schemas.openxmlformats.org/officeDocument/2006/relationships/slideLayout" Target="../slideLayouts/slideLayout137.xml"/><Relationship Id="rId10" Type="http://schemas.openxmlformats.org/officeDocument/2006/relationships/slideLayout" Target="../slideLayouts/slideLayout124.xml"/><Relationship Id="rId19" Type="http://schemas.openxmlformats.org/officeDocument/2006/relationships/slideLayout" Target="../slideLayouts/slideLayout133.xml"/><Relationship Id="rId4" Type="http://schemas.openxmlformats.org/officeDocument/2006/relationships/slideLayout" Target="../slideLayouts/slideLayout118.xml"/><Relationship Id="rId9" Type="http://schemas.openxmlformats.org/officeDocument/2006/relationships/slideLayout" Target="../slideLayouts/slideLayout123.xml"/><Relationship Id="rId14" Type="http://schemas.openxmlformats.org/officeDocument/2006/relationships/slideLayout" Target="../slideLayouts/slideLayout128.xml"/><Relationship Id="rId22" Type="http://schemas.openxmlformats.org/officeDocument/2006/relationships/slideLayout" Target="../slideLayouts/slideLayout13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slideLayout" Target="../slideLayouts/slideLayout150.xml"/><Relationship Id="rId18" Type="http://schemas.openxmlformats.org/officeDocument/2006/relationships/slideLayout" Target="../slideLayouts/slideLayout155.xml"/><Relationship Id="rId3" Type="http://schemas.openxmlformats.org/officeDocument/2006/relationships/slideLayout" Target="../slideLayouts/slideLayout140.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17" Type="http://schemas.openxmlformats.org/officeDocument/2006/relationships/slideLayout" Target="../slideLayouts/slideLayout154.xml"/><Relationship Id="rId2" Type="http://schemas.openxmlformats.org/officeDocument/2006/relationships/slideLayout" Target="../slideLayouts/slideLayout139.xml"/><Relationship Id="rId16" Type="http://schemas.openxmlformats.org/officeDocument/2006/relationships/slideLayout" Target="../slideLayouts/slideLayout153.xml"/><Relationship Id="rId20" Type="http://schemas.openxmlformats.org/officeDocument/2006/relationships/theme" Target="../theme/theme8.xml"/><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5" Type="http://schemas.openxmlformats.org/officeDocument/2006/relationships/slideLayout" Target="../slideLayouts/slideLayout142.xml"/><Relationship Id="rId15" Type="http://schemas.openxmlformats.org/officeDocument/2006/relationships/slideLayout" Target="../slideLayouts/slideLayout152.xml"/><Relationship Id="rId10" Type="http://schemas.openxmlformats.org/officeDocument/2006/relationships/slideLayout" Target="../slideLayouts/slideLayout147.xml"/><Relationship Id="rId19" Type="http://schemas.openxmlformats.org/officeDocument/2006/relationships/slideLayout" Target="../slideLayouts/slideLayout156.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slideLayout" Target="../slideLayouts/slideLayout151.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64.xml"/><Relationship Id="rId13" Type="http://schemas.openxmlformats.org/officeDocument/2006/relationships/slideLayout" Target="../slideLayouts/slideLayout169.xml"/><Relationship Id="rId18" Type="http://schemas.openxmlformats.org/officeDocument/2006/relationships/slideLayout" Target="../slideLayouts/slideLayout174.xml"/><Relationship Id="rId3" Type="http://schemas.openxmlformats.org/officeDocument/2006/relationships/slideLayout" Target="../slideLayouts/slideLayout159.xml"/><Relationship Id="rId7" Type="http://schemas.openxmlformats.org/officeDocument/2006/relationships/slideLayout" Target="../slideLayouts/slideLayout163.xml"/><Relationship Id="rId12" Type="http://schemas.openxmlformats.org/officeDocument/2006/relationships/slideLayout" Target="../slideLayouts/slideLayout168.xml"/><Relationship Id="rId17" Type="http://schemas.openxmlformats.org/officeDocument/2006/relationships/slideLayout" Target="../slideLayouts/slideLayout173.xml"/><Relationship Id="rId2" Type="http://schemas.openxmlformats.org/officeDocument/2006/relationships/slideLayout" Target="../slideLayouts/slideLayout158.xml"/><Relationship Id="rId16" Type="http://schemas.openxmlformats.org/officeDocument/2006/relationships/slideLayout" Target="../slideLayouts/slideLayout172.xml"/><Relationship Id="rId20" Type="http://schemas.openxmlformats.org/officeDocument/2006/relationships/theme" Target="../theme/theme9.xml"/><Relationship Id="rId1" Type="http://schemas.openxmlformats.org/officeDocument/2006/relationships/slideLayout" Target="../slideLayouts/slideLayout157.xml"/><Relationship Id="rId6" Type="http://schemas.openxmlformats.org/officeDocument/2006/relationships/slideLayout" Target="../slideLayouts/slideLayout162.xml"/><Relationship Id="rId11" Type="http://schemas.openxmlformats.org/officeDocument/2006/relationships/slideLayout" Target="../slideLayouts/slideLayout167.xml"/><Relationship Id="rId5" Type="http://schemas.openxmlformats.org/officeDocument/2006/relationships/slideLayout" Target="../slideLayouts/slideLayout161.xml"/><Relationship Id="rId15" Type="http://schemas.openxmlformats.org/officeDocument/2006/relationships/slideLayout" Target="../slideLayouts/slideLayout171.xml"/><Relationship Id="rId10" Type="http://schemas.openxmlformats.org/officeDocument/2006/relationships/slideLayout" Target="../slideLayouts/slideLayout166.xml"/><Relationship Id="rId19" Type="http://schemas.openxmlformats.org/officeDocument/2006/relationships/slideLayout" Target="../slideLayouts/slideLayout175.xml"/><Relationship Id="rId4" Type="http://schemas.openxmlformats.org/officeDocument/2006/relationships/slideLayout" Target="../slideLayouts/slideLayout160.xml"/><Relationship Id="rId9" Type="http://schemas.openxmlformats.org/officeDocument/2006/relationships/slideLayout" Target="../slideLayouts/slideLayout165.xml"/><Relationship Id="rId14" Type="http://schemas.openxmlformats.org/officeDocument/2006/relationships/slideLayout" Target="../slideLayouts/slideLayout17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755650" y="1203325"/>
            <a:ext cx="7632600" cy="3205200"/>
          </a:xfrm>
          <a:prstGeom prst="rect">
            <a:avLst/>
          </a:prstGeom>
          <a:noFill/>
          <a:ln>
            <a:noFill/>
          </a:ln>
        </p:spPr>
        <p:txBody>
          <a:bodyPr spcFirstLastPara="1" wrap="square" lIns="0" tIns="0" rIns="0" bIns="0" anchor="ctr" anchorCtr="0">
            <a:noAutofit/>
          </a:bodyPr>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9" name="Google Shape;9;p1"/>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0" name="Google Shape;10;p1"/>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11" name="Google Shape;11;p1"/>
          <p:cNvPicPr preferRelativeResize="0"/>
          <p:nvPr/>
        </p:nvPicPr>
        <p:blipFill rotWithShape="1">
          <a:blip r:embed="rId29">
            <a:alphaModFix/>
          </a:blip>
          <a:srcRect/>
          <a:stretch/>
        </p:blipFill>
        <p:spPr>
          <a:xfrm>
            <a:off x="0" y="4525963"/>
            <a:ext cx="9144000" cy="34766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777">
          <p15:clr>
            <a:srgbClr val="F26B43"/>
          </p15:clr>
        </p15:guide>
        <p15:guide id="2" pos="476">
          <p15:clr>
            <a:srgbClr val="F26B43"/>
          </p15:clr>
        </p15:guide>
        <p15:guide id="3" orient="horz" pos="486">
          <p15:clr>
            <a:srgbClr val="F26B43"/>
          </p15:clr>
        </p15:guide>
        <p15:guide id="4" pos="5284">
          <p15:clr>
            <a:srgbClr val="F26B43"/>
          </p15:clr>
        </p15:guide>
        <p15:guide id="5" orient="horz" pos="758">
          <p15:clr>
            <a:srgbClr val="A4A3A4"/>
          </p15:clr>
        </p15:guide>
      </p15:sldGuideLst>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1585"/>
        <p:cNvGrpSpPr/>
        <p:nvPr/>
      </p:nvGrpSpPr>
      <p:grpSpPr>
        <a:xfrm>
          <a:off x="0" y="0"/>
          <a:ext cx="0" cy="0"/>
          <a:chOff x="0" y="0"/>
          <a:chExt cx="0" cy="0"/>
        </a:xfrm>
      </p:grpSpPr>
      <p:sp>
        <p:nvSpPr>
          <p:cNvPr id="1586" name="Google Shape;1586;p221"/>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587" name="Google Shape;1587;p221"/>
          <p:cNvSpPr txBox="1">
            <a:spLocks noGrp="1"/>
          </p:cNvSpPr>
          <p:nvPr>
            <p:ph type="body" idx="1"/>
          </p:nvPr>
        </p:nvSpPr>
        <p:spPr>
          <a:xfrm>
            <a:off x="755650" y="1203325"/>
            <a:ext cx="7632600" cy="3205200"/>
          </a:xfrm>
          <a:prstGeom prst="rect">
            <a:avLst/>
          </a:prstGeom>
          <a:noFill/>
          <a:ln>
            <a:noFill/>
          </a:ln>
        </p:spPr>
        <p:txBody>
          <a:bodyPr spcFirstLastPara="1" wrap="square" lIns="0" tIns="0" rIns="0" bIns="0" anchor="ctr" anchorCtr="0">
            <a:noAutofit/>
          </a:bodyPr>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88" name="Google Shape;1588;p221"/>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589" name="Google Shape;1589;p221"/>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590" name="Google Shape;1590;p221"/>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1591" name="Google Shape;1591;p221"/>
          <p:cNvPicPr preferRelativeResize="0"/>
          <p:nvPr/>
        </p:nvPicPr>
        <p:blipFill rotWithShape="1">
          <a:blip r:embed="rId32">
            <a:alphaModFix/>
          </a:blip>
          <a:srcRect/>
          <a:stretch/>
        </p:blipFill>
        <p:spPr>
          <a:xfrm>
            <a:off x="0" y="4525963"/>
            <a:ext cx="9144000" cy="34766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857" r:id="rId1"/>
    <p:sldLayoutId id="2147483858" r:id="rId2"/>
    <p:sldLayoutId id="2147483859" r:id="rId3"/>
    <p:sldLayoutId id="2147483860" r:id="rId4"/>
    <p:sldLayoutId id="2147483861" r:id="rId5"/>
    <p:sldLayoutId id="2147483862" r:id="rId6"/>
    <p:sldLayoutId id="2147483863" r:id="rId7"/>
    <p:sldLayoutId id="2147483864" r:id="rId8"/>
    <p:sldLayoutId id="2147483865" r:id="rId9"/>
    <p:sldLayoutId id="2147483866" r:id="rId10"/>
    <p:sldLayoutId id="2147483867" r:id="rId11"/>
    <p:sldLayoutId id="2147483868" r:id="rId12"/>
    <p:sldLayoutId id="2147483869" r:id="rId13"/>
    <p:sldLayoutId id="2147483870" r:id="rId14"/>
    <p:sldLayoutId id="2147483871" r:id="rId15"/>
    <p:sldLayoutId id="2147483872" r:id="rId16"/>
    <p:sldLayoutId id="2147483873" r:id="rId17"/>
    <p:sldLayoutId id="2147483874" r:id="rId18"/>
    <p:sldLayoutId id="2147483875" r:id="rId19"/>
    <p:sldLayoutId id="2147483876" r:id="rId20"/>
    <p:sldLayoutId id="2147483877" r:id="rId21"/>
    <p:sldLayoutId id="2147483878" r:id="rId22"/>
    <p:sldLayoutId id="2147483879" r:id="rId23"/>
    <p:sldLayoutId id="2147483880" r:id="rId24"/>
    <p:sldLayoutId id="2147483881" r:id="rId25"/>
    <p:sldLayoutId id="2147483882" r:id="rId26"/>
    <p:sldLayoutId id="2147483883" r:id="rId27"/>
    <p:sldLayoutId id="2147483884" r:id="rId28"/>
    <p:sldLayoutId id="2147483885" r:id="rId29"/>
    <p:sldLayoutId id="2147483886" r:id="rId30"/>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777">
          <p15:clr>
            <a:srgbClr val="F26B43"/>
          </p15:clr>
        </p15:guide>
        <p15:guide id="2" pos="476">
          <p15:clr>
            <a:srgbClr val="F26B43"/>
          </p15:clr>
        </p15:guide>
        <p15:guide id="3" orient="horz" pos="486">
          <p15:clr>
            <a:srgbClr val="F26B43"/>
          </p15:clr>
        </p15:guide>
        <p15:guide id="4" pos="5284">
          <p15:clr>
            <a:srgbClr val="F26B43"/>
          </p15:clr>
        </p15:guide>
        <p15:guide id="5" orient="horz" pos="758">
          <p15:clr>
            <a:srgbClr val="A4A3A4"/>
          </p15:clr>
        </p15:guide>
      </p15:sldGuideLst>
    </p:ext>
  </p:extLst>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1859"/>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887" r:id="rId1"/>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dark-2">
    <p:bg>
      <p:bgPr>
        <a:solidFill>
          <a:schemeClr val="tx1"/>
        </a:solidFill>
        <a:effectLst/>
      </p:bgPr>
    </p:bg>
    <p:spTree>
      <p:nvGrpSpPr>
        <p:cNvPr id="1" name="Shape 273"/>
        <p:cNvGrpSpPr/>
        <p:nvPr/>
      </p:nvGrpSpPr>
      <p:grpSpPr>
        <a:xfrm>
          <a:off x="0" y="0"/>
          <a:ext cx="0" cy="0"/>
          <a:chOff x="0" y="0"/>
          <a:chExt cx="0" cy="0"/>
        </a:xfrm>
      </p:grpSpPr>
      <p:sp>
        <p:nvSpPr>
          <p:cNvPr id="274" name="Google Shape;274;p2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275" name="Google Shape;275;p2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ts val="0"/>
              </a:spcBef>
              <a:spcAft>
                <a:spcPts val="0"/>
              </a:spcAft>
              <a:buClr>
                <a:schemeClr val="lt2"/>
              </a:buClr>
              <a:buSzPts val="1800"/>
              <a:buChar char="●"/>
              <a:defRPr sz="1800">
                <a:solidFill>
                  <a:schemeClr val="lt2"/>
                </a:solidFill>
              </a:defRPr>
            </a:lvl1pPr>
            <a:lvl2pPr marL="914400" lvl="1" indent="-317500" rtl="0">
              <a:lnSpc>
                <a:spcPct val="115000"/>
              </a:lnSpc>
              <a:spcBef>
                <a:spcPts val="1600"/>
              </a:spcBef>
              <a:spcAft>
                <a:spcPts val="0"/>
              </a:spcAft>
              <a:buClr>
                <a:schemeClr val="lt2"/>
              </a:buClr>
              <a:buSzPts val="1400"/>
              <a:buChar char="○"/>
              <a:defRPr>
                <a:solidFill>
                  <a:schemeClr val="lt2"/>
                </a:solidFill>
              </a:defRPr>
            </a:lvl2pPr>
            <a:lvl3pPr marL="1371600" lvl="2" indent="-317500" rtl="0">
              <a:lnSpc>
                <a:spcPct val="115000"/>
              </a:lnSpc>
              <a:spcBef>
                <a:spcPts val="1600"/>
              </a:spcBef>
              <a:spcAft>
                <a:spcPts val="0"/>
              </a:spcAft>
              <a:buClr>
                <a:schemeClr val="lt2"/>
              </a:buClr>
              <a:buSzPts val="1400"/>
              <a:buChar char="■"/>
              <a:defRPr>
                <a:solidFill>
                  <a:schemeClr val="lt2"/>
                </a:solidFill>
              </a:defRPr>
            </a:lvl3pPr>
            <a:lvl4pPr marL="1828800" lvl="3" indent="-317500" rtl="0">
              <a:lnSpc>
                <a:spcPct val="115000"/>
              </a:lnSpc>
              <a:spcBef>
                <a:spcPts val="1600"/>
              </a:spcBef>
              <a:spcAft>
                <a:spcPts val="0"/>
              </a:spcAft>
              <a:buClr>
                <a:schemeClr val="lt2"/>
              </a:buClr>
              <a:buSzPts val="1400"/>
              <a:buChar char="●"/>
              <a:defRPr>
                <a:solidFill>
                  <a:schemeClr val="lt2"/>
                </a:solidFill>
              </a:defRPr>
            </a:lvl4pPr>
            <a:lvl5pPr marL="2286000" lvl="4" indent="-317500" rtl="0">
              <a:lnSpc>
                <a:spcPct val="115000"/>
              </a:lnSpc>
              <a:spcBef>
                <a:spcPts val="1600"/>
              </a:spcBef>
              <a:spcAft>
                <a:spcPts val="0"/>
              </a:spcAft>
              <a:buClr>
                <a:schemeClr val="lt2"/>
              </a:buClr>
              <a:buSzPts val="1400"/>
              <a:buChar char="○"/>
              <a:defRPr>
                <a:solidFill>
                  <a:schemeClr val="lt2"/>
                </a:solidFill>
              </a:defRPr>
            </a:lvl5pPr>
            <a:lvl6pPr marL="2743200" lvl="5" indent="-317500" rtl="0">
              <a:lnSpc>
                <a:spcPct val="115000"/>
              </a:lnSpc>
              <a:spcBef>
                <a:spcPts val="1600"/>
              </a:spcBef>
              <a:spcAft>
                <a:spcPts val="0"/>
              </a:spcAft>
              <a:buClr>
                <a:schemeClr val="lt2"/>
              </a:buClr>
              <a:buSzPts val="1400"/>
              <a:buChar char="■"/>
              <a:defRPr>
                <a:solidFill>
                  <a:schemeClr val="lt2"/>
                </a:solidFill>
              </a:defRPr>
            </a:lvl6pPr>
            <a:lvl7pPr marL="3200400" lvl="6" indent="-317500" rtl="0">
              <a:lnSpc>
                <a:spcPct val="115000"/>
              </a:lnSpc>
              <a:spcBef>
                <a:spcPts val="1600"/>
              </a:spcBef>
              <a:spcAft>
                <a:spcPts val="0"/>
              </a:spcAft>
              <a:buClr>
                <a:schemeClr val="lt2"/>
              </a:buClr>
              <a:buSzPts val="1400"/>
              <a:buChar char="●"/>
              <a:defRPr>
                <a:solidFill>
                  <a:schemeClr val="lt2"/>
                </a:solidFill>
              </a:defRPr>
            </a:lvl7pPr>
            <a:lvl8pPr marL="3657600" lvl="7" indent="-317500" rtl="0">
              <a:lnSpc>
                <a:spcPct val="115000"/>
              </a:lnSpc>
              <a:spcBef>
                <a:spcPts val="1600"/>
              </a:spcBef>
              <a:spcAft>
                <a:spcPts val="0"/>
              </a:spcAft>
              <a:buClr>
                <a:schemeClr val="lt2"/>
              </a:buClr>
              <a:buSzPts val="1400"/>
              <a:buChar char="○"/>
              <a:defRPr>
                <a:solidFill>
                  <a:schemeClr val="lt2"/>
                </a:solidFill>
              </a:defRPr>
            </a:lvl8pPr>
            <a:lvl9pPr marL="4114800" lvl="8" indent="-317500" rtl="0">
              <a:lnSpc>
                <a:spcPct val="115000"/>
              </a:lnSpc>
              <a:spcBef>
                <a:spcPts val="1600"/>
              </a:spcBef>
              <a:spcAft>
                <a:spcPts val="1600"/>
              </a:spcAft>
              <a:buClr>
                <a:schemeClr val="lt2"/>
              </a:buClr>
              <a:buSzPts val="1400"/>
              <a:buChar char="■"/>
              <a:defRPr>
                <a:solidFill>
                  <a:schemeClr val="lt2"/>
                </a:solidFill>
              </a:defRPr>
            </a:lvl9pPr>
          </a:lstStyle>
          <a:p>
            <a:endParaRPr/>
          </a:p>
        </p:txBody>
      </p:sp>
      <p:sp>
        <p:nvSpPr>
          <p:cNvPr id="276" name="Google Shape;276;p2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lt2"/>
                </a:solidFill>
              </a:defRPr>
            </a:lvl1pPr>
            <a:lvl2pPr lvl="1" algn="r" rtl="0">
              <a:buNone/>
              <a:defRPr sz="1000">
                <a:solidFill>
                  <a:schemeClr val="lt2"/>
                </a:solidFill>
              </a:defRPr>
            </a:lvl2pPr>
            <a:lvl3pPr lvl="2" algn="r" rtl="0">
              <a:buNone/>
              <a:defRPr sz="1000">
                <a:solidFill>
                  <a:schemeClr val="lt2"/>
                </a:solidFill>
              </a:defRPr>
            </a:lvl3pPr>
            <a:lvl4pPr lvl="3" algn="r" rtl="0">
              <a:buNone/>
              <a:defRPr sz="1000">
                <a:solidFill>
                  <a:schemeClr val="lt2"/>
                </a:solidFill>
              </a:defRPr>
            </a:lvl4pPr>
            <a:lvl5pPr lvl="4" algn="r" rtl="0">
              <a:buNone/>
              <a:defRPr sz="1000">
                <a:solidFill>
                  <a:schemeClr val="lt2"/>
                </a:solidFill>
              </a:defRPr>
            </a:lvl5pPr>
            <a:lvl6pPr lvl="5" algn="r" rtl="0">
              <a:buNone/>
              <a:defRPr sz="1000">
                <a:solidFill>
                  <a:schemeClr val="lt2"/>
                </a:solidFill>
              </a:defRPr>
            </a:lvl6pPr>
            <a:lvl7pPr lvl="6" algn="r" rtl="0">
              <a:buNone/>
              <a:defRPr sz="1000">
                <a:solidFill>
                  <a:schemeClr val="lt2"/>
                </a:solidFill>
              </a:defRPr>
            </a:lvl7pPr>
            <a:lvl8pPr lvl="7" algn="r" rtl="0">
              <a:buNone/>
              <a:defRPr sz="1000">
                <a:solidFill>
                  <a:schemeClr val="lt2"/>
                </a:solidFill>
              </a:defRPr>
            </a:lvl8pPr>
            <a:lvl9pPr lvl="8" algn="r" rtl="0">
              <a:buNone/>
              <a:defRPr sz="1000">
                <a:solidFill>
                  <a:schemeClr val="lt2"/>
                </a:solidFil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 id="2147483692" r:id="rId18"/>
    <p:sldLayoutId id="2147483693" r:id="rId19"/>
    <p:sldLayoutId id="2147483694" r:id="rId20"/>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name="simple-light-2">
    <p:bg>
      <p:bgPr>
        <a:solidFill>
          <a:schemeClr val="tx1"/>
        </a:solidFill>
        <a:effectLst/>
      </p:bgPr>
    </p:bg>
    <p:spTree>
      <p:nvGrpSpPr>
        <p:cNvPr id="1" name="Shape 472"/>
        <p:cNvGrpSpPr/>
        <p:nvPr/>
      </p:nvGrpSpPr>
      <p:grpSpPr>
        <a:xfrm>
          <a:off x="0" y="0"/>
          <a:ext cx="0" cy="0"/>
          <a:chOff x="0" y="0"/>
          <a:chExt cx="0" cy="0"/>
        </a:xfrm>
      </p:grpSpPr>
      <p:sp>
        <p:nvSpPr>
          <p:cNvPr id="473" name="Google Shape;473;p6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474" name="Google Shape;474;p60"/>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475" name="Google Shape;475;p6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name="simple-light-2">
    <p:bg>
      <p:bgPr>
        <a:solidFill>
          <a:schemeClr val="tx1"/>
        </a:solidFill>
        <a:effectLst/>
      </p:bgPr>
    </p:bg>
    <p:spTree>
      <p:nvGrpSpPr>
        <p:cNvPr id="1" name="Shape 481"/>
        <p:cNvGrpSpPr/>
        <p:nvPr/>
      </p:nvGrpSpPr>
      <p:grpSpPr>
        <a:xfrm>
          <a:off x="0" y="0"/>
          <a:ext cx="0" cy="0"/>
          <a:chOff x="0" y="0"/>
          <a:chExt cx="0" cy="0"/>
        </a:xfrm>
      </p:grpSpPr>
      <p:sp>
        <p:nvSpPr>
          <p:cNvPr id="482" name="Google Shape;482;p6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483" name="Google Shape;483;p6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484" name="Google Shape;484;p6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761"/>
        <p:cNvGrpSpPr/>
        <p:nvPr/>
      </p:nvGrpSpPr>
      <p:grpSpPr>
        <a:xfrm>
          <a:off x="0" y="0"/>
          <a:ext cx="0" cy="0"/>
          <a:chOff x="0" y="0"/>
          <a:chExt cx="0" cy="0"/>
        </a:xfrm>
      </p:grpSpPr>
      <p:sp>
        <p:nvSpPr>
          <p:cNvPr id="762" name="Google Shape;762;p97"/>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763" name="Google Shape;763;p97"/>
          <p:cNvSpPr txBox="1">
            <a:spLocks noGrp="1"/>
          </p:cNvSpPr>
          <p:nvPr>
            <p:ph type="body" idx="1"/>
          </p:nvPr>
        </p:nvSpPr>
        <p:spPr>
          <a:xfrm>
            <a:off x="755650" y="1203325"/>
            <a:ext cx="7632600" cy="3205200"/>
          </a:xfrm>
          <a:prstGeom prst="rect">
            <a:avLst/>
          </a:prstGeom>
          <a:noFill/>
          <a:ln>
            <a:noFill/>
          </a:ln>
        </p:spPr>
        <p:txBody>
          <a:bodyPr spcFirstLastPara="1" wrap="square" lIns="0" tIns="0" rIns="0" bIns="0" anchor="ctr" anchorCtr="0">
            <a:noAutofit/>
          </a:bodyPr>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64" name="Google Shape;764;p97"/>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765" name="Google Shape;765;p97"/>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766" name="Google Shape;766;p97"/>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767" name="Google Shape;767;p97"/>
          <p:cNvPicPr preferRelativeResize="0"/>
          <p:nvPr/>
        </p:nvPicPr>
        <p:blipFill rotWithShape="1">
          <a:blip r:embed="rId30">
            <a:alphaModFix/>
          </a:blip>
          <a:srcRect/>
          <a:stretch/>
        </p:blipFill>
        <p:spPr>
          <a:xfrm>
            <a:off x="7" y="4525963"/>
            <a:ext cx="9143986" cy="34766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 id="2147483750" r:id="rId13"/>
    <p:sldLayoutId id="2147483751" r:id="rId14"/>
    <p:sldLayoutId id="2147483752" r:id="rId15"/>
    <p:sldLayoutId id="2147483753" r:id="rId16"/>
    <p:sldLayoutId id="2147483754" r:id="rId17"/>
    <p:sldLayoutId id="2147483755" r:id="rId18"/>
    <p:sldLayoutId id="2147483756" r:id="rId19"/>
    <p:sldLayoutId id="2147483757" r:id="rId20"/>
    <p:sldLayoutId id="2147483758" r:id="rId21"/>
    <p:sldLayoutId id="2147483759" r:id="rId22"/>
    <p:sldLayoutId id="2147483760" r:id="rId23"/>
    <p:sldLayoutId id="2147483761" r:id="rId24"/>
    <p:sldLayoutId id="2147483762" r:id="rId25"/>
    <p:sldLayoutId id="2147483763" r:id="rId26"/>
    <p:sldLayoutId id="2147483764" r:id="rId27"/>
    <p:sldLayoutId id="2147483901" r:id="rId28"/>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777">
          <p15:clr>
            <a:srgbClr val="F26B43"/>
          </p15:clr>
        </p15:guide>
        <p15:guide id="2" pos="476">
          <p15:clr>
            <a:srgbClr val="F26B43"/>
          </p15:clr>
        </p15:guide>
        <p15:guide id="3" orient="horz" pos="486">
          <p15:clr>
            <a:srgbClr val="F26B43"/>
          </p15:clr>
        </p15:guide>
        <p15:guide id="4" pos="5284">
          <p15:clr>
            <a:srgbClr val="F26B43"/>
          </p15:clr>
        </p15:guide>
        <p15:guide id="5" orient="horz" pos="758">
          <p15:clr>
            <a:srgbClr val="A4A3A4"/>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1029"/>
        <p:cNvGrpSpPr/>
        <p:nvPr/>
      </p:nvGrpSpPr>
      <p:grpSpPr>
        <a:xfrm>
          <a:off x="0" y="0"/>
          <a:ext cx="0" cy="0"/>
          <a:chOff x="0" y="0"/>
          <a:chExt cx="0" cy="0"/>
        </a:xfrm>
      </p:grpSpPr>
      <p:sp>
        <p:nvSpPr>
          <p:cNvPr id="1030" name="Google Shape;1030;p125"/>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031" name="Google Shape;1031;p125"/>
          <p:cNvSpPr txBox="1">
            <a:spLocks noGrp="1"/>
          </p:cNvSpPr>
          <p:nvPr>
            <p:ph type="body" idx="1"/>
          </p:nvPr>
        </p:nvSpPr>
        <p:spPr>
          <a:xfrm>
            <a:off x="755650" y="1203325"/>
            <a:ext cx="7632600" cy="3205200"/>
          </a:xfrm>
          <a:prstGeom prst="rect">
            <a:avLst/>
          </a:prstGeom>
          <a:noFill/>
          <a:ln>
            <a:noFill/>
          </a:ln>
        </p:spPr>
        <p:txBody>
          <a:bodyPr spcFirstLastPara="1" wrap="square" lIns="0" tIns="0" rIns="0" bIns="0" anchor="ctr" anchorCtr="0">
            <a:noAutofit/>
          </a:bodyPr>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32" name="Google Shape;1032;p125"/>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033" name="Google Shape;1033;p125"/>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034" name="Google Shape;1034;p125"/>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1035" name="Google Shape;1035;p125"/>
          <p:cNvPicPr preferRelativeResize="0"/>
          <p:nvPr/>
        </p:nvPicPr>
        <p:blipFill rotWithShape="1">
          <a:blip r:embed="rId33">
            <a:alphaModFix/>
          </a:blip>
          <a:srcRect/>
          <a:stretch/>
        </p:blipFill>
        <p:spPr>
          <a:xfrm>
            <a:off x="0" y="4525963"/>
            <a:ext cx="9144000" cy="34766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 id="2147483777" r:id="rId13"/>
    <p:sldLayoutId id="2147483778" r:id="rId14"/>
    <p:sldLayoutId id="2147483779" r:id="rId15"/>
    <p:sldLayoutId id="2147483780" r:id="rId16"/>
    <p:sldLayoutId id="2147483781" r:id="rId17"/>
    <p:sldLayoutId id="2147483782" r:id="rId18"/>
    <p:sldLayoutId id="2147483783" r:id="rId19"/>
    <p:sldLayoutId id="2147483784" r:id="rId20"/>
    <p:sldLayoutId id="2147483785" r:id="rId21"/>
    <p:sldLayoutId id="2147483786" r:id="rId22"/>
    <p:sldLayoutId id="2147483787" r:id="rId23"/>
    <p:sldLayoutId id="2147483788" r:id="rId24"/>
    <p:sldLayoutId id="2147483789" r:id="rId25"/>
    <p:sldLayoutId id="2147483790" r:id="rId26"/>
    <p:sldLayoutId id="2147483791" r:id="rId27"/>
    <p:sldLayoutId id="2147483792" r:id="rId28"/>
    <p:sldLayoutId id="2147483793" r:id="rId29"/>
    <p:sldLayoutId id="2147483794" r:id="rId30"/>
    <p:sldLayoutId id="2147483795" r:id="rId31"/>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777">
          <p15:clr>
            <a:srgbClr val="F26B43"/>
          </p15:clr>
        </p15:guide>
        <p15:guide id="2" pos="476">
          <p15:clr>
            <a:srgbClr val="F26B43"/>
          </p15:clr>
        </p15:guide>
        <p15:guide id="3" orient="horz" pos="486">
          <p15:clr>
            <a:srgbClr val="F26B43"/>
          </p15:clr>
        </p15:guide>
        <p15:guide id="4" pos="5284">
          <p15:clr>
            <a:srgbClr val="F26B43"/>
          </p15:clr>
        </p15:guide>
        <p15:guide id="5" orient="horz" pos="758">
          <p15:clr>
            <a:srgbClr val="A4A3A4"/>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cSld name="simple-light-2">
    <p:bg>
      <p:bgPr>
        <a:solidFill>
          <a:schemeClr val="tx1"/>
        </a:solidFill>
        <a:effectLst/>
      </p:bgPr>
    </p:bg>
    <p:spTree>
      <p:nvGrpSpPr>
        <p:cNvPr id="1" name="Shape 1342"/>
        <p:cNvGrpSpPr/>
        <p:nvPr/>
      </p:nvGrpSpPr>
      <p:grpSpPr>
        <a:xfrm>
          <a:off x="0" y="0"/>
          <a:ext cx="0" cy="0"/>
          <a:chOff x="0" y="0"/>
          <a:chExt cx="0" cy="0"/>
        </a:xfrm>
      </p:grpSpPr>
      <p:sp>
        <p:nvSpPr>
          <p:cNvPr id="1343" name="Google Shape;1343;p15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1344" name="Google Shape;1344;p15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1345" name="Google Shape;1345;p15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 id="2147483807" r:id="rId12"/>
    <p:sldLayoutId id="2147483808" r:id="rId13"/>
    <p:sldLayoutId id="2147483809" r:id="rId14"/>
    <p:sldLayoutId id="2147483810" r:id="rId15"/>
    <p:sldLayoutId id="2147483811" r:id="rId16"/>
    <p:sldLayoutId id="2147483812" r:id="rId17"/>
    <p:sldLayoutId id="2147483813" r:id="rId18"/>
    <p:sldLayoutId id="2147483814" r:id="rId19"/>
    <p:sldLayoutId id="2147483815" r:id="rId20"/>
    <p:sldLayoutId id="2147483816" r:id="rId21"/>
    <p:sldLayoutId id="2147483817" r:id="rId22"/>
    <p:sldLayoutId id="2147483818" r:id="rId23"/>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1435"/>
        <p:cNvGrpSpPr/>
        <p:nvPr/>
      </p:nvGrpSpPr>
      <p:grpSpPr>
        <a:xfrm>
          <a:off x="0" y="0"/>
          <a:ext cx="0" cy="0"/>
          <a:chOff x="0" y="0"/>
          <a:chExt cx="0" cy="0"/>
        </a:xfrm>
      </p:grpSpPr>
      <p:sp>
        <p:nvSpPr>
          <p:cNvPr id="1436" name="Google Shape;1436;p181"/>
          <p:cNvSpPr txBox="1">
            <a:spLocks noGrp="1"/>
          </p:cNvSpPr>
          <p:nvPr>
            <p:ph type="title"/>
          </p:nvPr>
        </p:nvSpPr>
        <p:spPr>
          <a:xfrm>
            <a:off x="628650" y="273844"/>
            <a:ext cx="7886700" cy="9942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437" name="Google Shape;1437;p181"/>
          <p:cNvSpPr txBox="1">
            <a:spLocks noGrp="1"/>
          </p:cNvSpPr>
          <p:nvPr>
            <p:ph type="body" idx="1"/>
          </p:nvPr>
        </p:nvSpPr>
        <p:spPr>
          <a:xfrm>
            <a:off x="628650" y="1369219"/>
            <a:ext cx="7886700" cy="3263400"/>
          </a:xfrm>
          <a:prstGeom prst="rect">
            <a:avLst/>
          </a:prstGeom>
          <a:noFill/>
          <a:ln>
            <a:noFill/>
          </a:ln>
        </p:spPr>
        <p:txBody>
          <a:bodyPr spcFirstLastPara="1" wrap="square" lIns="91425" tIns="91425" rIns="91425" bIns="91425" anchor="t" anchorCtr="0">
            <a:no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1438" name="Google Shape;1438;p181"/>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SzPts val="1400"/>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39" name="Google Shape;1439;p181"/>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SzPts val="1400"/>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40" name="Google Shape;1440;p181"/>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819" r:id="rId1"/>
    <p:sldLayoutId id="2147483820" r:id="rId2"/>
    <p:sldLayoutId id="2147483821" r:id="rId3"/>
    <p:sldLayoutId id="2147483822" r:id="rId4"/>
    <p:sldLayoutId id="2147483823" r:id="rId5"/>
    <p:sldLayoutId id="2147483824" r:id="rId6"/>
    <p:sldLayoutId id="2147483825" r:id="rId7"/>
    <p:sldLayoutId id="2147483826" r:id="rId8"/>
    <p:sldLayoutId id="2147483827" r:id="rId9"/>
    <p:sldLayoutId id="2147483828" r:id="rId10"/>
    <p:sldLayoutId id="2147483829" r:id="rId11"/>
    <p:sldLayoutId id="2147483830" r:id="rId12"/>
    <p:sldLayoutId id="2147483831" r:id="rId13"/>
    <p:sldLayoutId id="2147483832" r:id="rId14"/>
    <p:sldLayoutId id="2147483833" r:id="rId15"/>
    <p:sldLayoutId id="2147483834" r:id="rId16"/>
    <p:sldLayoutId id="2147483835" r:id="rId17"/>
    <p:sldLayoutId id="2147483836" r:id="rId18"/>
    <p:sldLayoutId id="2147483837" r:id="rId19"/>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name="simple-light-2">
    <p:bg>
      <p:bgPr>
        <a:solidFill>
          <a:schemeClr val="tx1"/>
        </a:solidFill>
        <a:effectLst/>
      </p:bgPr>
    </p:bg>
    <p:spTree>
      <p:nvGrpSpPr>
        <p:cNvPr id="1" name="Shape 1518"/>
        <p:cNvGrpSpPr/>
        <p:nvPr/>
      </p:nvGrpSpPr>
      <p:grpSpPr>
        <a:xfrm>
          <a:off x="0" y="0"/>
          <a:ext cx="0" cy="0"/>
          <a:chOff x="0" y="0"/>
          <a:chExt cx="0" cy="0"/>
        </a:xfrm>
      </p:grpSpPr>
      <p:sp>
        <p:nvSpPr>
          <p:cNvPr id="1519" name="Google Shape;1519;p20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1520" name="Google Shape;1520;p20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1521" name="Google Shape;1521;p20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 id="2147483849" r:id="rId12"/>
    <p:sldLayoutId id="2147483850" r:id="rId13"/>
    <p:sldLayoutId id="2147483851" r:id="rId14"/>
    <p:sldLayoutId id="2147483852" r:id="rId15"/>
    <p:sldLayoutId id="2147483853" r:id="rId16"/>
    <p:sldLayoutId id="2147483854" r:id="rId17"/>
    <p:sldLayoutId id="2147483855" r:id="rId18"/>
    <p:sldLayoutId id="2147483856" r:id="rId19"/>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xml"/><Relationship Id="rId1" Type="http://schemas.openxmlformats.org/officeDocument/2006/relationships/slideLayout" Target="../slideLayouts/slideLayout175.xml"/><Relationship Id="rId5" Type="http://schemas.openxmlformats.org/officeDocument/2006/relationships/image" Target="../media/image37.png"/><Relationship Id="rId4" Type="http://schemas.openxmlformats.org/officeDocument/2006/relationships/hyperlink" Target="http://www.ledger/"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0.xml"/><Relationship Id="rId1" Type="http://schemas.openxmlformats.org/officeDocument/2006/relationships/slideLayout" Target="../slideLayouts/slideLayout58.xml"/><Relationship Id="rId5" Type="http://schemas.openxmlformats.org/officeDocument/2006/relationships/hyperlink" Target="https://www.hyperledger.org/category/hyperledger-labs" TargetMode="External"/><Relationship Id="rId4" Type="http://schemas.openxmlformats.org/officeDocument/2006/relationships/image" Target="../media/image53.png"/></Relationships>
</file>

<file path=ppt/slides/_rels/slide1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1.xml"/><Relationship Id="rId1" Type="http://schemas.openxmlformats.org/officeDocument/2006/relationships/slideLayout" Target="../slideLayouts/slideLayout58.xml"/><Relationship Id="rId5" Type="http://schemas.openxmlformats.org/officeDocument/2006/relationships/image" Target="../media/image54.png"/><Relationship Id="rId4" Type="http://schemas.openxmlformats.org/officeDocument/2006/relationships/hyperlink" Target="https://www.hyperledger.org/category/hyperledger-labs"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2.xml"/><Relationship Id="rId1" Type="http://schemas.openxmlformats.org/officeDocument/2006/relationships/slideLayout" Target="../slideLayouts/slideLayout44.xml"/><Relationship Id="rId5" Type="http://schemas.openxmlformats.org/officeDocument/2006/relationships/image" Target="../media/image57.png"/><Relationship Id="rId4" Type="http://schemas.openxmlformats.org/officeDocument/2006/relationships/image" Target="../media/image56.png"/></Relationships>
</file>

<file path=ppt/slides/_rels/slide1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3.xml"/><Relationship Id="rId1" Type="http://schemas.openxmlformats.org/officeDocument/2006/relationships/slideLayout" Target="../slideLayouts/slideLayout41.xml"/><Relationship Id="rId5" Type="http://schemas.openxmlformats.org/officeDocument/2006/relationships/image" Target="../media/image59.png"/><Relationship Id="rId4" Type="http://schemas.openxmlformats.org/officeDocument/2006/relationships/hyperlink" Target="https://www.hyperledger.org/resources/blockchain-showcase"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4.xml"/><Relationship Id="rId1" Type="http://schemas.openxmlformats.org/officeDocument/2006/relationships/slideLayout" Target="../slideLayouts/slideLayout170.xml"/><Relationship Id="rId4" Type="http://schemas.openxmlformats.org/officeDocument/2006/relationships/image" Target="../media/image61.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2.xml"/></Relationships>
</file>

<file path=ppt/slides/_rels/slide16.xml.rels><?xml version="1.0" encoding="UTF-8" standalone="yes"?>
<Relationships xmlns="http://schemas.openxmlformats.org/package/2006/relationships"><Relationship Id="rId8" Type="http://schemas.openxmlformats.org/officeDocument/2006/relationships/image" Target="../media/image64.jpg"/><Relationship Id="rId3" Type="http://schemas.openxmlformats.org/officeDocument/2006/relationships/image" Target="../media/image62.png"/><Relationship Id="rId7" Type="http://schemas.openxmlformats.org/officeDocument/2006/relationships/image" Target="../media/image63.jpg"/><Relationship Id="rId2" Type="http://schemas.openxmlformats.org/officeDocument/2006/relationships/notesSlide" Target="../notesSlides/notesSlide16.xml"/><Relationship Id="rId1" Type="http://schemas.openxmlformats.org/officeDocument/2006/relationships/slideLayout" Target="../slideLayouts/slideLayout112.xml"/><Relationship Id="rId6" Type="http://schemas.openxmlformats.org/officeDocument/2006/relationships/hyperlink" Target="http://www.cvent.com/api/email/dispatch/v1/click/l5zllbxy9vhy59/7g4rrd4v/aHR0cHMlM0ElMkYlMkZmbGljLmtyJTJGcyUyRmFIc21MRDI0Z0smWlJTaEVqUkxXWndtOHBQUjBLZ0phd014cUFoU0dnVW9Zd3hMMmIyT3ZibyUzRCZwaG90b3M" TargetMode="External"/><Relationship Id="rId5" Type="http://schemas.openxmlformats.org/officeDocument/2006/relationships/hyperlink" Target="http://www.cvent.com/api/email/dispatch/v1/click/l5zllbxy9vhy59/7g4rrd4v/aHR0cHMlM0ElMkYlMkZoZ2YyMC5zY2hlZC5jb20lMkZvdmVydmlldyUyRmFyZWElMkZZZXMmS2xWUW5hcURvM3ZTJTJCZ1FJTUJQeCUyQmdPQmdFdiUyRndUY1UzNFVTOTcyVHZtOCUzRCZyZXZpZXcrc2Vzc2lvbitzbGlkZXM" TargetMode="External"/><Relationship Id="rId10" Type="http://schemas.openxmlformats.org/officeDocument/2006/relationships/image" Target="../media/image66.jpg"/><Relationship Id="rId4" Type="http://schemas.openxmlformats.org/officeDocument/2006/relationships/hyperlink" Target="https://www.youtube.com/playlist?list=PL0MZ85B_96CGkWnEvdPy5sB4VRcH2XWuP" TargetMode="External"/><Relationship Id="rId9" Type="http://schemas.openxmlformats.org/officeDocument/2006/relationships/image" Target="../media/image65.jpg"/></Relationships>
</file>

<file path=ppt/slides/_rels/slide17.xml.rels><?xml version="1.0" encoding="UTF-8" standalone="yes"?>
<Relationships xmlns="http://schemas.openxmlformats.org/package/2006/relationships"><Relationship Id="rId3" Type="http://schemas.openxmlformats.org/officeDocument/2006/relationships/image" Target="../media/image67.jpg"/><Relationship Id="rId2" Type="http://schemas.openxmlformats.org/officeDocument/2006/relationships/notesSlide" Target="../notesSlides/notesSlide17.xml"/><Relationship Id="rId1" Type="http://schemas.openxmlformats.org/officeDocument/2006/relationships/slideLayout" Target="../slideLayouts/slideLayout53.xml"/><Relationship Id="rId5" Type="http://schemas.openxmlformats.org/officeDocument/2006/relationships/hyperlink" Target="https://sched.co/Xoet" TargetMode="External"/><Relationship Id="rId4" Type="http://schemas.openxmlformats.org/officeDocument/2006/relationships/image" Target="../media/image68.png"/></Relationships>
</file>

<file path=ppt/slides/_rels/slide18.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69.png"/><Relationship Id="rId7" Type="http://schemas.openxmlformats.org/officeDocument/2006/relationships/image" Target="../media/image73.png"/><Relationship Id="rId12" Type="http://schemas.openxmlformats.org/officeDocument/2006/relationships/image" Target="../media/image78.png"/><Relationship Id="rId2" Type="http://schemas.openxmlformats.org/officeDocument/2006/relationships/notesSlide" Target="../notesSlides/notesSlide18.xml"/><Relationship Id="rId1" Type="http://schemas.openxmlformats.org/officeDocument/2006/relationships/slideLayout" Target="../slideLayouts/slideLayout84.xml"/><Relationship Id="rId6" Type="http://schemas.openxmlformats.org/officeDocument/2006/relationships/image" Target="../media/image72.png"/><Relationship Id="rId11" Type="http://schemas.openxmlformats.org/officeDocument/2006/relationships/image" Target="../media/image77.png"/><Relationship Id="rId5" Type="http://schemas.openxmlformats.org/officeDocument/2006/relationships/image" Target="../media/image71.png"/><Relationship Id="rId10" Type="http://schemas.openxmlformats.org/officeDocument/2006/relationships/image" Target="../media/image76.png"/><Relationship Id="rId4" Type="http://schemas.openxmlformats.org/officeDocument/2006/relationships/image" Target="../media/image70.png"/><Relationship Id="rId9" Type="http://schemas.openxmlformats.org/officeDocument/2006/relationships/image" Target="../media/image75.png"/></Relationships>
</file>

<file path=ppt/slides/_rels/slide19.xml.rels><?xml version="1.0" encoding="UTF-8" standalone="yes"?>
<Relationships xmlns="http://schemas.openxmlformats.org/package/2006/relationships"><Relationship Id="rId3" Type="http://schemas.openxmlformats.org/officeDocument/2006/relationships/hyperlink" Target="https://www.youtube.com/watch?v=cUtnaOzyMcA&amp;list=PL0MZ85B_96CEOZ2WrkVuAfSKtzNwsyDk5" TargetMode="External"/><Relationship Id="rId2" Type="http://schemas.openxmlformats.org/officeDocument/2006/relationships/notesSlide" Target="../notesSlides/notesSlide19.xml"/><Relationship Id="rId1" Type="http://schemas.openxmlformats.org/officeDocument/2006/relationships/slideLayout" Target="../slideLayouts/slideLayout41.xml"/><Relationship Id="rId6" Type="http://schemas.openxmlformats.org/officeDocument/2006/relationships/image" Target="../media/image80.png"/><Relationship Id="rId5" Type="http://schemas.openxmlformats.org/officeDocument/2006/relationships/image" Target="../media/image79.jpg"/><Relationship Id="rId4" Type="http://schemas.openxmlformats.org/officeDocument/2006/relationships/hyperlink" Target="https://wiki.hyperledger.org/display/CP/Regional+Chapters"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notesSlide" Target="../notesSlides/notesSlide2.xml"/><Relationship Id="rId1" Type="http://schemas.openxmlformats.org/officeDocument/2006/relationships/slideLayout" Target="../slideLayouts/slideLayout206.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 Id="rId9" Type="http://schemas.openxmlformats.org/officeDocument/2006/relationships/image" Target="../media/image44.png"/></Relationships>
</file>

<file path=ppt/slides/_rels/slide20.xml.rels><?xml version="1.0" encoding="UTF-8" standalone="yes"?>
<Relationships xmlns="http://schemas.openxmlformats.org/package/2006/relationships"><Relationship Id="rId3" Type="http://schemas.openxmlformats.org/officeDocument/2006/relationships/hyperlink" Target="https://www.meetup.com/Hyperledger-Sweden/" TargetMode="External"/><Relationship Id="rId2" Type="http://schemas.openxmlformats.org/officeDocument/2006/relationships/notesSlide" Target="../notesSlides/notesSlide20.xml"/><Relationship Id="rId1" Type="http://schemas.openxmlformats.org/officeDocument/2006/relationships/slideLayout" Target="../slideLayouts/slideLayout41.xml"/><Relationship Id="rId4" Type="http://schemas.openxmlformats.org/officeDocument/2006/relationships/image" Target="../media/image81.png"/></Relationships>
</file>

<file path=ppt/slides/_rels/slide21.xml.rels><?xml version="1.0" encoding="UTF-8" standalone="yes"?>
<Relationships xmlns="http://schemas.openxmlformats.org/package/2006/relationships"><Relationship Id="rId3" Type="http://schemas.openxmlformats.org/officeDocument/2006/relationships/hyperlink" Target="https://lists.hyperledger.org/g/meetups/" TargetMode="External"/><Relationship Id="rId2" Type="http://schemas.openxmlformats.org/officeDocument/2006/relationships/notesSlide" Target="../notesSlides/notesSlide21.xml"/><Relationship Id="rId1" Type="http://schemas.openxmlformats.org/officeDocument/2006/relationships/slideLayout" Target="../slideLayouts/slideLayout41.xml"/><Relationship Id="rId4" Type="http://schemas.openxmlformats.org/officeDocument/2006/relationships/image" Target="../media/image82.png"/></Relationships>
</file>

<file path=ppt/slides/_rels/slide22.xml.rels><?xml version="1.0" encoding="UTF-8" standalone="yes"?>
<Relationships xmlns="http://schemas.openxmlformats.org/package/2006/relationships"><Relationship Id="rId3" Type="http://schemas.openxmlformats.org/officeDocument/2006/relationships/hyperlink" Target="https://www.hyperledger.org/learn/webinars" TargetMode="External"/><Relationship Id="rId2" Type="http://schemas.openxmlformats.org/officeDocument/2006/relationships/notesSlide" Target="../notesSlides/notesSlide22.xml"/><Relationship Id="rId1" Type="http://schemas.openxmlformats.org/officeDocument/2006/relationships/slideLayout" Target="../slideLayouts/slideLayout201.xml"/><Relationship Id="rId5" Type="http://schemas.openxmlformats.org/officeDocument/2006/relationships/image" Target="../media/image84.png"/><Relationship Id="rId4" Type="http://schemas.openxmlformats.org/officeDocument/2006/relationships/image" Target="../media/image83.png"/></Relationships>
</file>

<file path=ppt/slides/_rels/slide23.xml.rels><?xml version="1.0" encoding="UTF-8" standalone="yes"?>
<Relationships xmlns="http://schemas.openxmlformats.org/package/2006/relationships"><Relationship Id="rId3" Type="http://schemas.openxmlformats.org/officeDocument/2006/relationships/image" Target="../media/image85.png"/><Relationship Id="rId7" Type="http://schemas.openxmlformats.org/officeDocument/2006/relationships/image" Target="../media/image86.png"/><Relationship Id="rId2" Type="http://schemas.openxmlformats.org/officeDocument/2006/relationships/notesSlide" Target="../notesSlides/notesSlide23.xml"/><Relationship Id="rId1" Type="http://schemas.openxmlformats.org/officeDocument/2006/relationships/slideLayout" Target="../slideLayouts/slideLayout182.xml"/><Relationship Id="rId6" Type="http://schemas.openxmlformats.org/officeDocument/2006/relationships/hyperlink" Target="https://www.youtube.com/playlist?list=PL0MZ85B_96CEXdD6-ED9s31rPYsNzzRZJ" TargetMode="External"/><Relationship Id="rId5" Type="http://schemas.openxmlformats.org/officeDocument/2006/relationships/hyperlink" Target="https://www.youtube.com/playlist?list=PL0MZ85B_96CFa_LVB4MnbH5t6QuT924D4" TargetMode="External"/><Relationship Id="rId4" Type="http://schemas.openxmlformats.org/officeDocument/2006/relationships/hyperlink" Target="https://www.youtube.com/playlist?list=PL0MZ85B_96CHDIge5RmjdG9FH8_DESxYs"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3.xml"/></Relationships>
</file>

<file path=ppt/slides/_rels/slide25.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25.xml"/><Relationship Id="rId1" Type="http://schemas.openxmlformats.org/officeDocument/2006/relationships/slideLayout" Target="../slideLayouts/slideLayout41.xml"/><Relationship Id="rId4" Type="http://schemas.openxmlformats.org/officeDocument/2006/relationships/hyperlink" Target="https://www2.deloitte.com/content/dam/insights/us/articles/6608_2020-global-blockchain-survey/DI_CIR%202020%20global%20blockchain%20survey.pdf?utm_medium=email&amp;_hsmi=89732069&amp;_hsenc=p2ANqtz-8XH6XQEVUcWzftqBPMecqXy87PkOuuuNCPqaRHpJfF-U8kG6wTdBmy1apEzOET8qoMM_UJGSahhPcapVXzVDTY7aBNnGHpqsYLXpSOX6nxnR7VuTs&amp;utm_content=89732069&amp;utm_source=hs_email"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26.xml"/><Relationship Id="rId1" Type="http://schemas.openxmlformats.org/officeDocument/2006/relationships/slideLayout" Target="../slideLayouts/slideLayout132.xml"/></Relationships>
</file>

<file path=ppt/slides/_rels/slide27.xml.rels><?xml version="1.0" encoding="UTF-8" standalone="yes"?>
<Relationships xmlns="http://schemas.openxmlformats.org/package/2006/relationships"><Relationship Id="rId3" Type="http://schemas.openxmlformats.org/officeDocument/2006/relationships/hyperlink" Target="https://www.hyperledger.org/learn/publications/chainyard-case-study" TargetMode="External"/><Relationship Id="rId7" Type="http://schemas.openxmlformats.org/officeDocument/2006/relationships/image" Target="../media/image91.png"/><Relationship Id="rId2" Type="http://schemas.openxmlformats.org/officeDocument/2006/relationships/notesSlide" Target="../notesSlides/notesSlide27.xml"/><Relationship Id="rId1" Type="http://schemas.openxmlformats.org/officeDocument/2006/relationships/slideLayout" Target="../slideLayouts/slideLayout126.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hyperlink" Target="https://www.hyperledger.org/event/hyperledger-member-webinar-supplier-digital-passport-using-trust-your-supplier-chainyard"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www.hyperledger.org/learn/case-studies/mindtree-case-study" TargetMode="External"/><Relationship Id="rId2" Type="http://schemas.openxmlformats.org/officeDocument/2006/relationships/notesSlide" Target="../notesSlides/notesSlide28.xml"/><Relationship Id="rId1" Type="http://schemas.openxmlformats.org/officeDocument/2006/relationships/slideLayout" Target="../slideLayouts/slideLayout126.xml"/><Relationship Id="rId5" Type="http://schemas.openxmlformats.org/officeDocument/2006/relationships/image" Target="../media/image93.png"/><Relationship Id="rId4" Type="http://schemas.openxmlformats.org/officeDocument/2006/relationships/image" Target="../media/image92.png"/></Relationships>
</file>

<file path=ppt/slides/_rels/slide29.xml.rels><?xml version="1.0" encoding="UTF-8" standalone="yes"?>
<Relationships xmlns="http://schemas.openxmlformats.org/package/2006/relationships"><Relationship Id="rId3" Type="http://schemas.openxmlformats.org/officeDocument/2006/relationships/image" Target="../media/image94.png"/><Relationship Id="rId7" Type="http://schemas.openxmlformats.org/officeDocument/2006/relationships/image" Target="../media/image98.png"/><Relationship Id="rId2" Type="http://schemas.openxmlformats.org/officeDocument/2006/relationships/notesSlide" Target="../notesSlides/notesSlide29.xml"/><Relationship Id="rId1" Type="http://schemas.openxmlformats.org/officeDocument/2006/relationships/slideLayout" Target="../slideLayouts/slideLayout176.xml"/><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image" Target="../media/image95.png"/></Relationships>
</file>

<file path=ppt/slides/_rels/slide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xml"/><Relationship Id="rId1" Type="http://schemas.openxmlformats.org/officeDocument/2006/relationships/slideLayout" Target="../slideLayouts/slideLayout53.xml"/></Relationships>
</file>

<file path=ppt/slides/_rels/slide30.xml.rels><?xml version="1.0" encoding="UTF-8" standalone="yes"?>
<Relationships xmlns="http://schemas.openxmlformats.org/package/2006/relationships"><Relationship Id="rId3" Type="http://schemas.openxmlformats.org/officeDocument/2006/relationships/image" Target="../media/image94.png"/><Relationship Id="rId7" Type="http://schemas.openxmlformats.org/officeDocument/2006/relationships/image" Target="../media/image101.png"/><Relationship Id="rId2" Type="http://schemas.openxmlformats.org/officeDocument/2006/relationships/notesSlide" Target="../notesSlides/notesSlide30.xml"/><Relationship Id="rId1" Type="http://schemas.openxmlformats.org/officeDocument/2006/relationships/slideLayout" Target="../slideLayouts/slideLayout176.xml"/><Relationship Id="rId6" Type="http://schemas.openxmlformats.org/officeDocument/2006/relationships/image" Target="../media/image100.png"/><Relationship Id="rId5" Type="http://schemas.openxmlformats.org/officeDocument/2006/relationships/image" Target="../media/image99.png"/><Relationship Id="rId4" Type="http://schemas.openxmlformats.org/officeDocument/2006/relationships/image" Target="../media/image95.png"/></Relationships>
</file>

<file path=ppt/slides/_rels/slide31.xml.rels><?xml version="1.0" encoding="UTF-8" standalone="yes"?>
<Relationships xmlns="http://schemas.openxmlformats.org/package/2006/relationships"><Relationship Id="rId8" Type="http://schemas.openxmlformats.org/officeDocument/2006/relationships/hyperlink" Target="https://www.youtube.com/watch?v=Au7EoyMtbV8" TargetMode="External"/><Relationship Id="rId3" Type="http://schemas.openxmlformats.org/officeDocument/2006/relationships/image" Target="../media/image102.png"/><Relationship Id="rId7" Type="http://schemas.openxmlformats.org/officeDocument/2006/relationships/image" Target="../media/image104.png"/><Relationship Id="rId2" Type="http://schemas.openxmlformats.org/officeDocument/2006/relationships/notesSlide" Target="../notesSlides/notesSlide31.xml"/><Relationship Id="rId1" Type="http://schemas.openxmlformats.org/officeDocument/2006/relationships/slideLayout" Target="../slideLayouts/slideLayout176.xml"/><Relationship Id="rId6" Type="http://schemas.openxmlformats.org/officeDocument/2006/relationships/hyperlink" Target="https://static.sched.com/hosted_files/hgf20/bc/Building%20the%20Pharmaceutical%20Supply%20Chain%20for%202023%20%26%20Beyond%20%28Ben%20Taylor%2C%20LedgerDomain%29.pdf" TargetMode="External"/><Relationship Id="rId11" Type="http://schemas.openxmlformats.org/officeDocument/2006/relationships/image" Target="../media/image95.png"/><Relationship Id="rId5" Type="http://schemas.openxmlformats.org/officeDocument/2006/relationships/image" Target="../media/image94.png"/><Relationship Id="rId10" Type="http://schemas.openxmlformats.org/officeDocument/2006/relationships/image" Target="../media/image106.png"/><Relationship Id="rId4" Type="http://schemas.openxmlformats.org/officeDocument/2006/relationships/image" Target="../media/image103.png"/><Relationship Id="rId9" Type="http://schemas.openxmlformats.org/officeDocument/2006/relationships/image" Target="../media/image105.png"/></Relationships>
</file>

<file path=ppt/slides/_rels/slide32.xml.rels><?xml version="1.0" encoding="UTF-8" standalone="yes"?>
<Relationships xmlns="http://schemas.openxmlformats.org/package/2006/relationships"><Relationship Id="rId3" Type="http://schemas.openxmlformats.org/officeDocument/2006/relationships/image" Target="../media/image94.png"/><Relationship Id="rId7" Type="http://schemas.openxmlformats.org/officeDocument/2006/relationships/image" Target="../media/image108.png"/><Relationship Id="rId2" Type="http://schemas.openxmlformats.org/officeDocument/2006/relationships/notesSlide" Target="../notesSlides/notesSlide32.xml"/><Relationship Id="rId1" Type="http://schemas.openxmlformats.org/officeDocument/2006/relationships/slideLayout" Target="../slideLayouts/slideLayout176.xml"/><Relationship Id="rId6" Type="http://schemas.openxmlformats.org/officeDocument/2006/relationships/image" Target="../media/image107.png"/><Relationship Id="rId5" Type="http://schemas.openxmlformats.org/officeDocument/2006/relationships/image" Target="../media/image93.png"/><Relationship Id="rId4" Type="http://schemas.openxmlformats.org/officeDocument/2006/relationships/image" Target="../media/image95.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06.xml"/></Relationships>
</file>

<file path=ppt/slides/_rels/slide3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4.xml"/><Relationship Id="rId1" Type="http://schemas.openxmlformats.org/officeDocument/2006/relationships/slideLayout" Target="../slideLayouts/slideLayout58.xml"/></Relationships>
</file>

<file path=ppt/slides/_rels/slide35.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35.xml"/><Relationship Id="rId1" Type="http://schemas.openxmlformats.org/officeDocument/2006/relationships/slideLayout" Target="../slideLayouts/slideLayout206.xml"/><Relationship Id="rId5" Type="http://schemas.openxmlformats.org/officeDocument/2006/relationships/hyperlink" Target="https://wiki.hyperledger.org/display/fabric/Hyperledger+Fabric" TargetMode="External"/><Relationship Id="rId4" Type="http://schemas.openxmlformats.org/officeDocument/2006/relationships/image" Target="../media/image110.png"/></Relationships>
</file>

<file path=ppt/slides/_rels/slide36.xml.rels><?xml version="1.0" encoding="UTF-8" standalone="yes"?>
<Relationships xmlns="http://schemas.openxmlformats.org/package/2006/relationships"><Relationship Id="rId8" Type="http://schemas.openxmlformats.org/officeDocument/2006/relationships/image" Target="../media/image116.png"/><Relationship Id="rId13" Type="http://schemas.openxmlformats.org/officeDocument/2006/relationships/image" Target="../media/image121.png"/><Relationship Id="rId3" Type="http://schemas.openxmlformats.org/officeDocument/2006/relationships/image" Target="../media/image111.png"/><Relationship Id="rId7" Type="http://schemas.openxmlformats.org/officeDocument/2006/relationships/image" Target="../media/image115.png"/><Relationship Id="rId12" Type="http://schemas.openxmlformats.org/officeDocument/2006/relationships/image" Target="../media/image120.jpg"/><Relationship Id="rId2" Type="http://schemas.openxmlformats.org/officeDocument/2006/relationships/notesSlide" Target="../notesSlides/notesSlide36.xml"/><Relationship Id="rId1" Type="http://schemas.openxmlformats.org/officeDocument/2006/relationships/slideLayout" Target="../slideLayouts/slideLayout83.xml"/><Relationship Id="rId6" Type="http://schemas.openxmlformats.org/officeDocument/2006/relationships/image" Target="../media/image114.png"/><Relationship Id="rId11" Type="http://schemas.openxmlformats.org/officeDocument/2006/relationships/image" Target="../media/image119.png"/><Relationship Id="rId5" Type="http://schemas.openxmlformats.org/officeDocument/2006/relationships/image" Target="../media/image113.png"/><Relationship Id="rId10" Type="http://schemas.openxmlformats.org/officeDocument/2006/relationships/image" Target="../media/image118.png"/><Relationship Id="rId4" Type="http://schemas.openxmlformats.org/officeDocument/2006/relationships/image" Target="../media/image112.png"/><Relationship Id="rId9" Type="http://schemas.openxmlformats.org/officeDocument/2006/relationships/image" Target="../media/image117.png"/></Relationships>
</file>

<file path=ppt/slides/_rels/slide37.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37.xml"/><Relationship Id="rId1" Type="http://schemas.openxmlformats.org/officeDocument/2006/relationships/slideLayout" Target="../slideLayouts/slideLayout206.xml"/><Relationship Id="rId5" Type="http://schemas.openxmlformats.org/officeDocument/2006/relationships/hyperlink" Target="https://wiki.hyperledger.org/display/sawtooth/Hyperledger+Sawtooth" TargetMode="External"/><Relationship Id="rId4" Type="http://schemas.openxmlformats.org/officeDocument/2006/relationships/image" Target="../media/image122.png"/></Relationships>
</file>

<file path=ppt/slides/_rels/slide38.xml.rels><?xml version="1.0" encoding="UTF-8" standalone="yes"?>
<Relationships xmlns="http://schemas.openxmlformats.org/package/2006/relationships"><Relationship Id="rId3" Type="http://schemas.openxmlformats.org/officeDocument/2006/relationships/image" Target="../media/image109.png"/><Relationship Id="rId7" Type="http://schemas.openxmlformats.org/officeDocument/2006/relationships/hyperlink" Target="https://sched.co/Xodv" TargetMode="External"/><Relationship Id="rId2" Type="http://schemas.openxmlformats.org/officeDocument/2006/relationships/notesSlide" Target="../notesSlides/notesSlide38.xml"/><Relationship Id="rId1" Type="http://schemas.openxmlformats.org/officeDocument/2006/relationships/slideLayout" Target="../slideLayouts/slideLayout206.xml"/><Relationship Id="rId6" Type="http://schemas.openxmlformats.org/officeDocument/2006/relationships/hyperlink" Target="https://sched.co/Xof2" TargetMode="External"/><Relationship Id="rId5" Type="http://schemas.openxmlformats.org/officeDocument/2006/relationships/hyperlink" Target="https://wiki.hyperledger.org/display/indy/Hyperledger+Indy" TargetMode="External"/><Relationship Id="rId4" Type="http://schemas.openxmlformats.org/officeDocument/2006/relationships/image" Target="../media/image123.png"/></Relationships>
</file>

<file path=ppt/slides/_rels/slide39.xml.rels><?xml version="1.0" encoding="UTF-8" standalone="yes"?>
<Relationships xmlns="http://schemas.openxmlformats.org/package/2006/relationships"><Relationship Id="rId3" Type="http://schemas.openxmlformats.org/officeDocument/2006/relationships/image" Target="../media/image109.png"/><Relationship Id="rId7" Type="http://schemas.openxmlformats.org/officeDocument/2006/relationships/hyperlink" Target="https://sched.co/XofH" TargetMode="External"/><Relationship Id="rId2" Type="http://schemas.openxmlformats.org/officeDocument/2006/relationships/notesSlide" Target="../notesSlides/notesSlide39.xml"/><Relationship Id="rId1" Type="http://schemas.openxmlformats.org/officeDocument/2006/relationships/slideLayout" Target="../slideLayouts/slideLayout206.xml"/><Relationship Id="rId6" Type="http://schemas.openxmlformats.org/officeDocument/2006/relationships/hyperlink" Target="https://sched.co/Xoee" TargetMode="External"/><Relationship Id="rId5" Type="http://schemas.openxmlformats.org/officeDocument/2006/relationships/hyperlink" Target="https://wiki.hyperledger.org/display/burrow/Hyperledger+Burrow" TargetMode="External"/><Relationship Id="rId4" Type="http://schemas.openxmlformats.org/officeDocument/2006/relationships/image" Target="../media/image124.png"/></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playlist?list=PL0MZ85B_96CHDIge5RmjdG9FH8_DESxYs" TargetMode="External"/><Relationship Id="rId2" Type="http://schemas.openxmlformats.org/officeDocument/2006/relationships/notesSlide" Target="../notesSlides/notesSlide4.xml"/><Relationship Id="rId1" Type="http://schemas.openxmlformats.org/officeDocument/2006/relationships/slideLayout" Target="../slideLayouts/slideLayout156.xml"/><Relationship Id="rId4" Type="http://schemas.openxmlformats.org/officeDocument/2006/relationships/image" Target="../media/image46.png"/></Relationships>
</file>

<file path=ppt/slides/_rels/slide40.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40.xml"/><Relationship Id="rId1" Type="http://schemas.openxmlformats.org/officeDocument/2006/relationships/slideLayout" Target="../slideLayouts/slideLayout1.xml"/><Relationship Id="rId5" Type="http://schemas.openxmlformats.org/officeDocument/2006/relationships/hyperlink" Target="https://wiki.hyperledger.org/display/iroha/Hyperledger+Iroha" TargetMode="External"/><Relationship Id="rId4" Type="http://schemas.openxmlformats.org/officeDocument/2006/relationships/image" Target="../media/image125.png"/></Relationships>
</file>

<file path=ppt/slides/_rels/slide41.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41.xml"/><Relationship Id="rId1" Type="http://schemas.openxmlformats.org/officeDocument/2006/relationships/slideLayout" Target="../slideLayouts/slideLayout1.xml"/><Relationship Id="rId5" Type="http://schemas.openxmlformats.org/officeDocument/2006/relationships/hyperlink" Target="https://sched.co/Xoee" TargetMode="External"/><Relationship Id="rId4" Type="http://schemas.openxmlformats.org/officeDocument/2006/relationships/image" Target="../media/image109.png"/></Relationships>
</file>

<file path=ppt/slides/_rels/slide4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2.xml"/><Relationship Id="rId1" Type="http://schemas.openxmlformats.org/officeDocument/2006/relationships/slideLayout" Target="../slideLayouts/slideLayout58.xml"/></Relationships>
</file>

<file path=ppt/slides/_rels/slide43.xml.rels><?xml version="1.0" encoding="UTF-8" standalone="yes"?>
<Relationships xmlns="http://schemas.openxmlformats.org/package/2006/relationships"><Relationship Id="rId3" Type="http://schemas.openxmlformats.org/officeDocument/2006/relationships/image" Target="../media/image127.png"/><Relationship Id="rId7" Type="http://schemas.openxmlformats.org/officeDocument/2006/relationships/image" Target="../media/image130.jpg"/><Relationship Id="rId2" Type="http://schemas.openxmlformats.org/officeDocument/2006/relationships/notesSlide" Target="../notesSlides/notesSlide43.xml"/><Relationship Id="rId1" Type="http://schemas.openxmlformats.org/officeDocument/2006/relationships/slideLayout" Target="../slideLayouts/slideLayout182.xml"/><Relationship Id="rId6" Type="http://schemas.openxmlformats.org/officeDocument/2006/relationships/image" Target="../media/image51.png"/><Relationship Id="rId5" Type="http://schemas.openxmlformats.org/officeDocument/2006/relationships/image" Target="../media/image129.png"/><Relationship Id="rId4" Type="http://schemas.openxmlformats.org/officeDocument/2006/relationships/image" Target="../media/image128.png"/></Relationships>
</file>

<file path=ppt/slides/_rels/slide4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4.xml"/><Relationship Id="rId1" Type="http://schemas.openxmlformats.org/officeDocument/2006/relationships/slideLayout" Target="../slideLayouts/slideLayout58.xml"/></Relationships>
</file>

<file path=ppt/slides/_rels/slide45.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notesSlide" Target="../notesSlides/notesSlide45.xml"/><Relationship Id="rId1" Type="http://schemas.openxmlformats.org/officeDocument/2006/relationships/slideLayout" Target="../slideLayouts/slideLayout180.xml"/><Relationship Id="rId6" Type="http://schemas.openxmlformats.org/officeDocument/2006/relationships/image" Target="../media/image134.png"/><Relationship Id="rId5" Type="http://schemas.openxmlformats.org/officeDocument/2006/relationships/image" Target="../media/image133.png"/><Relationship Id="rId4" Type="http://schemas.openxmlformats.org/officeDocument/2006/relationships/image" Target="../media/image132.png"/></Relationships>
</file>

<file path=ppt/slides/_rels/slide4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6.xml"/><Relationship Id="rId1" Type="http://schemas.openxmlformats.org/officeDocument/2006/relationships/slideLayout" Target="../slideLayouts/slideLayout58.xml"/></Relationships>
</file>

<file path=ppt/slides/_rels/slide47.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notesSlide" Target="../notesSlides/notesSlide47.xml"/><Relationship Id="rId1" Type="http://schemas.openxmlformats.org/officeDocument/2006/relationships/slideLayout" Target="../slideLayouts/slideLayout180.xml"/></Relationships>
</file>

<file path=ppt/slides/_rels/slide4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8.xml"/><Relationship Id="rId1" Type="http://schemas.openxmlformats.org/officeDocument/2006/relationships/slideLayout" Target="../slideLayouts/slideLayout58.xml"/><Relationship Id="rId5" Type="http://schemas.openxmlformats.org/officeDocument/2006/relationships/hyperlink" Target="https://wiki.hyperledger.org/display/labs/Hyperledger+Labs+Home" TargetMode="External"/><Relationship Id="rId4" Type="http://schemas.openxmlformats.org/officeDocument/2006/relationships/image" Target="../media/image136.png"/></Relationships>
</file>

<file path=ppt/slides/_rels/slide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xml"/><Relationship Id="rId1" Type="http://schemas.openxmlformats.org/officeDocument/2006/relationships/slideLayout" Target="../slideLayouts/slideLayout53.xml"/><Relationship Id="rId5" Type="http://schemas.openxmlformats.org/officeDocument/2006/relationships/hyperlink" Target="https://wiki.hyperledger.org/display/TSC/TSC+Project+Updates" TargetMode="External"/><Relationship Id="rId4" Type="http://schemas.openxmlformats.org/officeDocument/2006/relationships/image" Target="../media/image48.png"/></Relationships>
</file>

<file path=ppt/slides/_rels/slide6.xml.rels><?xml version="1.0" encoding="UTF-8" standalone="yes"?>
<Relationships xmlns="http://schemas.openxmlformats.org/package/2006/relationships"><Relationship Id="rId3" Type="http://schemas.openxmlformats.org/officeDocument/2006/relationships/hyperlink" Target="https://wiki.hyperledger.org/display/fabric/Documentation+Working+Group" TargetMode="External"/><Relationship Id="rId7" Type="http://schemas.openxmlformats.org/officeDocument/2006/relationships/image" Target="../media/image49.png"/><Relationship Id="rId2" Type="http://schemas.openxmlformats.org/officeDocument/2006/relationships/notesSlide" Target="../notesSlides/notesSlide6.xml"/><Relationship Id="rId1" Type="http://schemas.openxmlformats.org/officeDocument/2006/relationships/slideLayout" Target="../slideLayouts/slideLayout53.xml"/><Relationship Id="rId6" Type="http://schemas.openxmlformats.org/officeDocument/2006/relationships/hyperlink" Target="https://hyperledger-fabric.readthedocs.io/en/latest/CONTRIBUTING.html#ways-to-contribute" TargetMode="External"/><Relationship Id="rId5" Type="http://schemas.openxmlformats.org/officeDocument/2006/relationships/hyperlink" Target="https://hyperledger-fabric.readthedocs.io/zh_CN/latest/" TargetMode="External"/><Relationship Id="rId4" Type="http://schemas.openxmlformats.org/officeDocument/2006/relationships/hyperlink" Target="https://hyperledger-fabric.readthedocs.io/en/release-2.0/"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7.xml"/><Relationship Id="rId1" Type="http://schemas.openxmlformats.org/officeDocument/2006/relationships/slideLayout" Target="../slideLayouts/slideLayout53.xml"/><Relationship Id="rId4" Type="http://schemas.openxmlformats.org/officeDocument/2006/relationships/hyperlink" Target="https://www.hyperledger.org/blog/2020/05/28/interoperability-and-integration-developments-in-the-hyperledger-community"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2.xml"/></Relationships>
</file>

<file path=ppt/slides/_rels/slide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9.xml"/><Relationship Id="rId1" Type="http://schemas.openxmlformats.org/officeDocument/2006/relationships/slideLayout" Target="../slideLayouts/slideLayout4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64"/>
        <p:cNvGrpSpPr/>
        <p:nvPr/>
      </p:nvGrpSpPr>
      <p:grpSpPr>
        <a:xfrm>
          <a:off x="0" y="0"/>
          <a:ext cx="0" cy="0"/>
          <a:chOff x="0" y="0"/>
          <a:chExt cx="0" cy="0"/>
        </a:xfrm>
      </p:grpSpPr>
      <p:sp>
        <p:nvSpPr>
          <p:cNvPr id="1865" name="Google Shape;1865;p254"/>
          <p:cNvSpPr txBox="1"/>
          <p:nvPr/>
        </p:nvSpPr>
        <p:spPr>
          <a:xfrm>
            <a:off x="4790851" y="3146900"/>
            <a:ext cx="2166600" cy="487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sz="1100" b="1">
              <a:solidFill>
                <a:srgbClr val="FFFFFF"/>
              </a:solidFill>
              <a:latin typeface="Proxima Nova"/>
              <a:ea typeface="Proxima Nova"/>
              <a:cs typeface="Proxima Nova"/>
              <a:sym typeface="Proxima Nova"/>
            </a:endParaRPr>
          </a:p>
        </p:txBody>
      </p:sp>
      <p:sp>
        <p:nvSpPr>
          <p:cNvPr id="1866" name="Google Shape;1866;p254"/>
          <p:cNvSpPr txBox="1">
            <a:spLocks noGrp="1"/>
          </p:cNvSpPr>
          <p:nvPr>
            <p:ph type="ctrTitle" idx="4294967295"/>
          </p:nvPr>
        </p:nvSpPr>
        <p:spPr>
          <a:xfrm>
            <a:off x="2998788" y="1296988"/>
            <a:ext cx="6145212" cy="205105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4800" b="1">
              <a:solidFill>
                <a:srgbClr val="FFFFFF"/>
              </a:solidFill>
              <a:latin typeface="Proxima Nova"/>
              <a:ea typeface="Proxima Nova"/>
              <a:cs typeface="Proxima Nova"/>
              <a:sym typeface="Proxima Nova"/>
            </a:endParaRPr>
          </a:p>
          <a:p>
            <a:pPr marL="0" lvl="0" indent="0" algn="ctr" rtl="0">
              <a:spcBef>
                <a:spcPts val="0"/>
              </a:spcBef>
              <a:spcAft>
                <a:spcPts val="0"/>
              </a:spcAft>
              <a:buNone/>
            </a:pPr>
            <a:r>
              <a:rPr lang="en-US" sz="4200">
                <a:solidFill>
                  <a:srgbClr val="FFFFFF"/>
                </a:solidFill>
                <a:latin typeface="Proxima Nova"/>
                <a:ea typeface="Proxima Nova"/>
                <a:cs typeface="Proxima Nova"/>
                <a:sym typeface="Proxima Nova"/>
              </a:rPr>
              <a:t>Mid-Year 2020</a:t>
            </a:r>
            <a:endParaRPr sz="4200">
              <a:solidFill>
                <a:srgbClr val="FFFFFF"/>
              </a:solidFill>
              <a:latin typeface="Proxima Nova"/>
              <a:ea typeface="Proxima Nova"/>
              <a:cs typeface="Proxima Nova"/>
              <a:sym typeface="Proxima Nova"/>
            </a:endParaRPr>
          </a:p>
          <a:p>
            <a:pPr marL="0" lvl="0" indent="0" algn="ctr" rtl="0">
              <a:spcBef>
                <a:spcPts val="0"/>
              </a:spcBef>
              <a:spcAft>
                <a:spcPts val="0"/>
              </a:spcAft>
              <a:buNone/>
            </a:pPr>
            <a:r>
              <a:rPr lang="en-US" sz="4200">
                <a:solidFill>
                  <a:srgbClr val="FFFFFF"/>
                </a:solidFill>
                <a:latin typeface="Proxima Nova"/>
                <a:ea typeface="Proxima Nova"/>
                <a:cs typeface="Proxima Nova"/>
                <a:sym typeface="Proxima Nova"/>
              </a:rPr>
              <a:t>Hyperledger Update</a:t>
            </a:r>
            <a:endParaRPr sz="1600" i="1">
              <a:solidFill>
                <a:srgbClr val="FFFFFF"/>
              </a:solidFill>
              <a:latin typeface="Proxima Nova"/>
              <a:ea typeface="Proxima Nova"/>
              <a:cs typeface="Proxima Nova"/>
              <a:sym typeface="Proxima Nova"/>
            </a:endParaRPr>
          </a:p>
          <a:p>
            <a:pPr marL="3657600" lvl="0" indent="0" algn="ctr" rtl="0">
              <a:spcBef>
                <a:spcPts val="0"/>
              </a:spcBef>
              <a:spcAft>
                <a:spcPts val="0"/>
              </a:spcAft>
              <a:buNone/>
            </a:pPr>
            <a:endParaRPr sz="1600" i="1">
              <a:solidFill>
                <a:srgbClr val="FFFFFF"/>
              </a:solidFill>
              <a:latin typeface="Proxima Nova"/>
              <a:ea typeface="Proxima Nova"/>
              <a:cs typeface="Proxima Nova"/>
              <a:sym typeface="Proxima Nova"/>
            </a:endParaRPr>
          </a:p>
          <a:p>
            <a:pPr marL="3657600" lvl="0" indent="0" algn="ctr" rtl="0">
              <a:spcBef>
                <a:spcPts val="0"/>
              </a:spcBef>
              <a:spcAft>
                <a:spcPts val="0"/>
              </a:spcAft>
              <a:buNone/>
            </a:pPr>
            <a:endParaRPr sz="1600" i="1">
              <a:solidFill>
                <a:srgbClr val="FFFFFF"/>
              </a:solidFill>
              <a:latin typeface="Proxima Nova"/>
              <a:ea typeface="Proxima Nova"/>
              <a:cs typeface="Proxima Nova"/>
              <a:sym typeface="Proxima Nova"/>
            </a:endParaRPr>
          </a:p>
          <a:p>
            <a:pPr marL="0" lvl="0" indent="0" algn="l" rtl="0">
              <a:spcBef>
                <a:spcPts val="0"/>
              </a:spcBef>
              <a:spcAft>
                <a:spcPts val="0"/>
              </a:spcAft>
              <a:buNone/>
            </a:pPr>
            <a:endParaRPr sz="1600" i="1">
              <a:solidFill>
                <a:srgbClr val="FFFFFF"/>
              </a:solidFill>
              <a:latin typeface="Proxima Nova"/>
              <a:ea typeface="Proxima Nova"/>
              <a:cs typeface="Proxima Nova"/>
              <a:sym typeface="Proxima Nova"/>
            </a:endParaRPr>
          </a:p>
          <a:p>
            <a:pPr marL="3657600" lvl="0" indent="0" algn="ctr" rtl="0">
              <a:spcBef>
                <a:spcPts val="0"/>
              </a:spcBef>
              <a:spcAft>
                <a:spcPts val="0"/>
              </a:spcAft>
              <a:buNone/>
            </a:pPr>
            <a:endParaRPr sz="1600" i="1">
              <a:solidFill>
                <a:srgbClr val="FFFFFF"/>
              </a:solidFill>
              <a:latin typeface="Proxima Nova"/>
              <a:ea typeface="Proxima Nova"/>
              <a:cs typeface="Proxima Nova"/>
              <a:sym typeface="Proxima Nova"/>
            </a:endParaRPr>
          </a:p>
          <a:p>
            <a:pPr marL="3657600" lvl="0" indent="0" algn="ctr" rtl="0">
              <a:spcBef>
                <a:spcPts val="0"/>
              </a:spcBef>
              <a:spcAft>
                <a:spcPts val="0"/>
              </a:spcAft>
              <a:buNone/>
            </a:pPr>
            <a:endParaRPr sz="1600" i="1">
              <a:solidFill>
                <a:srgbClr val="FFFFFF"/>
              </a:solidFill>
              <a:latin typeface="Proxima Nova"/>
              <a:ea typeface="Proxima Nova"/>
              <a:cs typeface="Proxima Nova"/>
              <a:sym typeface="Proxima Nova"/>
            </a:endParaRPr>
          </a:p>
        </p:txBody>
      </p:sp>
      <p:pic>
        <p:nvPicPr>
          <p:cNvPr id="1868" name="Google Shape;1868;p254"/>
          <p:cNvPicPr preferRelativeResize="0"/>
          <p:nvPr/>
        </p:nvPicPr>
        <p:blipFill>
          <a:blip r:embed="rId3">
            <a:alphaModFix/>
          </a:blip>
          <a:stretch>
            <a:fillRect/>
          </a:stretch>
        </p:blipFill>
        <p:spPr>
          <a:xfrm>
            <a:off x="6167250" y="4095125"/>
            <a:ext cx="535913" cy="442974"/>
          </a:xfrm>
          <a:prstGeom prst="rect">
            <a:avLst/>
          </a:prstGeom>
          <a:noFill/>
          <a:ln>
            <a:noFill/>
          </a:ln>
        </p:spPr>
      </p:pic>
      <p:sp>
        <p:nvSpPr>
          <p:cNvPr id="1869" name="Google Shape;1869;p254"/>
          <p:cNvSpPr txBox="1"/>
          <p:nvPr/>
        </p:nvSpPr>
        <p:spPr>
          <a:xfrm>
            <a:off x="6703163" y="4095125"/>
            <a:ext cx="2006812" cy="44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dirty="0">
                <a:solidFill>
                  <a:srgbClr val="FFFFFF"/>
                </a:solidFill>
                <a:latin typeface="Proxima Nova"/>
                <a:ea typeface="Proxima Nova"/>
                <a:cs typeface="Proxima Nova"/>
                <a:sym typeface="Proxima Nova"/>
              </a:rPr>
              <a:t>@LedgerAcademy</a:t>
            </a:r>
            <a:endParaRPr dirty="0">
              <a:solidFill>
                <a:srgbClr val="FFFFFF"/>
              </a:solidFill>
              <a:latin typeface="Proxima Nova"/>
              <a:ea typeface="Proxima Nova"/>
              <a:cs typeface="Proxima Nova"/>
              <a:sym typeface="Proxima Nova"/>
            </a:endParaRPr>
          </a:p>
        </p:txBody>
      </p:sp>
      <p:sp>
        <p:nvSpPr>
          <p:cNvPr id="1870" name="Google Shape;1870;p254"/>
          <p:cNvSpPr txBox="1"/>
          <p:nvPr/>
        </p:nvSpPr>
        <p:spPr>
          <a:xfrm>
            <a:off x="2976750" y="3146900"/>
            <a:ext cx="4745408" cy="388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400" dirty="0">
                <a:solidFill>
                  <a:schemeClr val="bg1"/>
                </a:solidFill>
                <a:latin typeface="Proxima Nova"/>
                <a:ea typeface="Proxima Nova"/>
                <a:cs typeface="Proxima Nova"/>
                <a:sym typeface="Proxima Nova"/>
                <a:hlinkClick r:id="rId4">
                  <a:extLst>
                    <a:ext uri="{A12FA001-AC4F-418D-AE19-62706E023703}">
                      <ahyp:hlinkClr xmlns:ahyp="http://schemas.microsoft.com/office/drawing/2018/hyperlinkcolor" val="tx"/>
                    </a:ext>
                  </a:extLst>
                </a:hlinkClick>
              </a:rPr>
              <a:t>www.Ledger</a:t>
            </a:r>
            <a:r>
              <a:rPr lang="en-US" sz="2400" dirty="0">
                <a:solidFill>
                  <a:schemeClr val="bg1"/>
                </a:solidFill>
                <a:latin typeface="Proxima Nova"/>
                <a:ea typeface="Proxima Nova"/>
                <a:cs typeface="Proxima Nova"/>
                <a:sym typeface="Proxima Nova"/>
              </a:rPr>
              <a:t>Academy.com</a:t>
            </a:r>
            <a:endParaRPr sz="2400" dirty="0">
              <a:solidFill>
                <a:schemeClr val="bg1"/>
              </a:solidFill>
              <a:latin typeface="Proxima Nova"/>
              <a:ea typeface="Proxima Nova"/>
              <a:cs typeface="Proxima Nova"/>
              <a:sym typeface="Proxima Nova"/>
            </a:endParaRPr>
          </a:p>
        </p:txBody>
      </p:sp>
      <p:pic>
        <p:nvPicPr>
          <p:cNvPr id="5" name="Picture 4" descr="A picture containing food&#10;&#10;Description automatically generated">
            <a:extLst>
              <a:ext uri="{FF2B5EF4-FFF2-40B4-BE49-F238E27FC236}">
                <a16:creationId xmlns:a16="http://schemas.microsoft.com/office/drawing/2014/main" id="{84741967-D63A-48C4-9F7D-A82768EEB19D}"/>
              </a:ext>
            </a:extLst>
          </p:cNvPr>
          <p:cNvPicPr>
            <a:picLocks noChangeAspect="1"/>
          </p:cNvPicPr>
          <p:nvPr/>
        </p:nvPicPr>
        <p:blipFill>
          <a:blip r:embed="rId5"/>
          <a:stretch>
            <a:fillRect/>
          </a:stretch>
        </p:blipFill>
        <p:spPr>
          <a:xfrm>
            <a:off x="0" y="3917857"/>
            <a:ext cx="1141838" cy="122564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43"/>
        <p:cNvGrpSpPr/>
        <p:nvPr/>
      </p:nvGrpSpPr>
      <p:grpSpPr>
        <a:xfrm>
          <a:off x="0" y="0"/>
          <a:ext cx="0" cy="0"/>
          <a:chOff x="0" y="0"/>
          <a:chExt cx="0" cy="0"/>
        </a:xfrm>
      </p:grpSpPr>
      <p:pic>
        <p:nvPicPr>
          <p:cNvPr id="1944" name="Google Shape;1944;p263"/>
          <p:cNvPicPr preferRelativeResize="0"/>
          <p:nvPr/>
        </p:nvPicPr>
        <p:blipFill>
          <a:blip r:embed="rId3">
            <a:alphaModFix amt="13000"/>
          </a:blip>
          <a:stretch>
            <a:fillRect/>
          </a:stretch>
        </p:blipFill>
        <p:spPr>
          <a:xfrm>
            <a:off x="0" y="646430"/>
            <a:ext cx="9144000" cy="3698240"/>
          </a:xfrm>
          <a:prstGeom prst="rect">
            <a:avLst/>
          </a:prstGeom>
          <a:noFill/>
          <a:ln>
            <a:noFill/>
          </a:ln>
        </p:spPr>
      </p:pic>
      <p:pic>
        <p:nvPicPr>
          <p:cNvPr id="1945" name="Google Shape;1945;p263"/>
          <p:cNvPicPr preferRelativeResize="0"/>
          <p:nvPr/>
        </p:nvPicPr>
        <p:blipFill>
          <a:blip r:embed="rId4">
            <a:alphaModFix/>
          </a:blip>
          <a:stretch>
            <a:fillRect/>
          </a:stretch>
        </p:blipFill>
        <p:spPr>
          <a:xfrm>
            <a:off x="734413" y="1439302"/>
            <a:ext cx="7675173" cy="2573624"/>
          </a:xfrm>
          <a:prstGeom prst="rect">
            <a:avLst/>
          </a:prstGeom>
          <a:noFill/>
          <a:ln>
            <a:noFill/>
          </a:ln>
        </p:spPr>
      </p:pic>
      <p:sp>
        <p:nvSpPr>
          <p:cNvPr id="1946" name="Google Shape;1946;p263"/>
          <p:cNvSpPr txBox="1"/>
          <p:nvPr/>
        </p:nvSpPr>
        <p:spPr>
          <a:xfrm>
            <a:off x="4149975" y="4725900"/>
            <a:ext cx="5044500" cy="41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500" u="sng">
                <a:solidFill>
                  <a:schemeClr val="hlink"/>
                </a:solidFill>
                <a:hlinkClick r:id="rId5"/>
              </a:rPr>
              <a:t>www.hyperledger.org/category/hyperledger-labs</a:t>
            </a:r>
            <a:endParaRPr sz="1800"/>
          </a:p>
        </p:txBody>
      </p:sp>
      <p:sp>
        <p:nvSpPr>
          <p:cNvPr id="1947" name="Google Shape;1947;p263"/>
          <p:cNvSpPr txBox="1">
            <a:spLocks noGrp="1"/>
          </p:cNvSpPr>
          <p:nvPr>
            <p:ph type="title" idx="4294967295"/>
          </p:nvPr>
        </p:nvSpPr>
        <p:spPr>
          <a:xfrm>
            <a:off x="164875" y="294615"/>
            <a:ext cx="7632600" cy="431700"/>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rgbClr val="414042"/>
              </a:buClr>
              <a:buSzPts val="2800"/>
              <a:buFont typeface="Arial"/>
              <a:buNone/>
            </a:pPr>
            <a:r>
              <a:rPr lang="en-US">
                <a:latin typeface="Proxima Nova"/>
                <a:ea typeface="Proxima Nova"/>
                <a:cs typeface="Proxima Nova"/>
                <a:sym typeface="Proxima Nova"/>
              </a:rPr>
              <a:t>Newest Labs: </a:t>
            </a:r>
            <a:r>
              <a:rPr lang="en-US" sz="2600">
                <a:latin typeface="Proxima Nova"/>
                <a:ea typeface="Proxima Nova"/>
                <a:cs typeface="Proxima Nova"/>
                <a:sym typeface="Proxima Nova"/>
              </a:rPr>
              <a:t>TrustID</a:t>
            </a:r>
            <a:endParaRPr sz="2600">
              <a:latin typeface="Proxima Nova"/>
              <a:ea typeface="Proxima Nova"/>
              <a:cs typeface="Proxima Nova"/>
              <a:sym typeface="Proxima Nova"/>
            </a:endParaRPr>
          </a:p>
        </p:txBody>
      </p:sp>
      <p:sp>
        <p:nvSpPr>
          <p:cNvPr id="2" name="Footer Placeholder 1">
            <a:extLst>
              <a:ext uri="{FF2B5EF4-FFF2-40B4-BE49-F238E27FC236}">
                <a16:creationId xmlns:a16="http://schemas.microsoft.com/office/drawing/2014/main" id="{B076DAC1-FA29-44A8-9509-7497F394F573}"/>
              </a:ext>
            </a:extLst>
          </p:cNvPr>
          <p:cNvSpPr>
            <a:spLocks noGrp="1"/>
          </p:cNvSpPr>
          <p:nvPr>
            <p:ph type="ftr" idx="11"/>
          </p:nvPr>
        </p:nvSpPr>
        <p:spPr/>
        <p:txBody>
          <a:bodyPr/>
          <a:lstStyle/>
          <a:p>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51"/>
        <p:cNvGrpSpPr/>
        <p:nvPr/>
      </p:nvGrpSpPr>
      <p:grpSpPr>
        <a:xfrm>
          <a:off x="0" y="0"/>
          <a:ext cx="0" cy="0"/>
          <a:chOff x="0" y="0"/>
          <a:chExt cx="0" cy="0"/>
        </a:xfrm>
      </p:grpSpPr>
      <p:pic>
        <p:nvPicPr>
          <p:cNvPr id="1952" name="Google Shape;1952;p264"/>
          <p:cNvPicPr preferRelativeResize="0"/>
          <p:nvPr/>
        </p:nvPicPr>
        <p:blipFill>
          <a:blip r:embed="rId3">
            <a:alphaModFix amt="13000"/>
          </a:blip>
          <a:stretch>
            <a:fillRect/>
          </a:stretch>
        </p:blipFill>
        <p:spPr>
          <a:xfrm>
            <a:off x="0" y="646430"/>
            <a:ext cx="9144000" cy="3698240"/>
          </a:xfrm>
          <a:prstGeom prst="rect">
            <a:avLst/>
          </a:prstGeom>
          <a:noFill/>
          <a:ln>
            <a:noFill/>
          </a:ln>
        </p:spPr>
      </p:pic>
      <p:sp>
        <p:nvSpPr>
          <p:cNvPr id="1953" name="Google Shape;1953;p264"/>
          <p:cNvSpPr txBox="1"/>
          <p:nvPr/>
        </p:nvSpPr>
        <p:spPr>
          <a:xfrm>
            <a:off x="4149975" y="4725900"/>
            <a:ext cx="5044500" cy="41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500" u="sng">
                <a:solidFill>
                  <a:schemeClr val="hlink"/>
                </a:solidFill>
                <a:hlinkClick r:id="rId4"/>
              </a:rPr>
              <a:t>www.hyperledger.org/category/hyperledger-labs</a:t>
            </a:r>
            <a:endParaRPr sz="1800"/>
          </a:p>
        </p:txBody>
      </p:sp>
      <p:sp>
        <p:nvSpPr>
          <p:cNvPr id="1954" name="Google Shape;1954;p264"/>
          <p:cNvSpPr txBox="1">
            <a:spLocks noGrp="1"/>
          </p:cNvSpPr>
          <p:nvPr>
            <p:ph type="title" idx="4294967295"/>
          </p:nvPr>
        </p:nvSpPr>
        <p:spPr>
          <a:xfrm>
            <a:off x="164875" y="294615"/>
            <a:ext cx="7632600" cy="431700"/>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rgbClr val="414042"/>
              </a:buClr>
              <a:buSzPts val="2800"/>
              <a:buFont typeface="Arial"/>
              <a:buNone/>
            </a:pPr>
            <a:r>
              <a:rPr lang="en-US">
                <a:latin typeface="Proxima Nova"/>
                <a:ea typeface="Proxima Nova"/>
                <a:cs typeface="Proxima Nova"/>
                <a:sym typeface="Proxima Nova"/>
              </a:rPr>
              <a:t>Newest Labs: </a:t>
            </a:r>
            <a:r>
              <a:rPr lang="en-US" sz="2600">
                <a:latin typeface="Proxima Nova"/>
                <a:ea typeface="Proxima Nova"/>
                <a:cs typeface="Proxima Nova"/>
                <a:sym typeface="Proxima Nova"/>
              </a:rPr>
              <a:t>Pluggable </a:t>
            </a:r>
            <a:endParaRPr sz="2600">
              <a:latin typeface="Proxima Nova"/>
              <a:ea typeface="Proxima Nova"/>
              <a:cs typeface="Proxima Nova"/>
              <a:sym typeface="Proxima Nova"/>
            </a:endParaRPr>
          </a:p>
          <a:p>
            <a:pPr marL="0" lvl="0" indent="0" algn="l" rtl="0">
              <a:lnSpc>
                <a:spcPct val="90000"/>
              </a:lnSpc>
              <a:spcBef>
                <a:spcPts val="0"/>
              </a:spcBef>
              <a:spcAft>
                <a:spcPts val="0"/>
              </a:spcAft>
              <a:buClr>
                <a:srgbClr val="414042"/>
              </a:buClr>
              <a:buSzPts val="2800"/>
              <a:buFont typeface="Arial"/>
              <a:buNone/>
            </a:pPr>
            <a:r>
              <a:rPr lang="en-US" sz="2600">
                <a:latin typeface="Proxima Nova"/>
                <a:ea typeface="Proxima Nova"/>
                <a:cs typeface="Proxima Nova"/>
                <a:sym typeface="Proxima Nova"/>
              </a:rPr>
              <a:t>Hedera Consensus </a:t>
            </a:r>
            <a:endParaRPr sz="2600">
              <a:latin typeface="Proxima Nova"/>
              <a:ea typeface="Proxima Nova"/>
              <a:cs typeface="Proxima Nova"/>
              <a:sym typeface="Proxima Nova"/>
            </a:endParaRPr>
          </a:p>
        </p:txBody>
      </p:sp>
      <p:pic>
        <p:nvPicPr>
          <p:cNvPr id="1955" name="Google Shape;1955;p264"/>
          <p:cNvPicPr preferRelativeResize="0"/>
          <p:nvPr/>
        </p:nvPicPr>
        <p:blipFill>
          <a:blip r:embed="rId5">
            <a:alphaModFix/>
          </a:blip>
          <a:stretch>
            <a:fillRect/>
          </a:stretch>
        </p:blipFill>
        <p:spPr>
          <a:xfrm>
            <a:off x="868413" y="1293725"/>
            <a:ext cx="7407175" cy="2864774"/>
          </a:xfrm>
          <a:prstGeom prst="rect">
            <a:avLst/>
          </a:prstGeom>
          <a:noFill/>
          <a:ln>
            <a:noFill/>
          </a:ln>
        </p:spPr>
      </p:pic>
      <p:sp>
        <p:nvSpPr>
          <p:cNvPr id="2" name="Footer Placeholder 1">
            <a:extLst>
              <a:ext uri="{FF2B5EF4-FFF2-40B4-BE49-F238E27FC236}">
                <a16:creationId xmlns:a16="http://schemas.microsoft.com/office/drawing/2014/main" id="{504BAA53-C88D-4428-92E6-5E5825CC88FE}"/>
              </a:ext>
            </a:extLst>
          </p:cNvPr>
          <p:cNvSpPr>
            <a:spLocks noGrp="1"/>
          </p:cNvSpPr>
          <p:nvPr>
            <p:ph type="ftr" idx="11"/>
          </p:nvPr>
        </p:nvSpPr>
        <p:spPr/>
        <p:txBody>
          <a:bodyPr/>
          <a:lstStyle/>
          <a:p>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59"/>
        <p:cNvGrpSpPr/>
        <p:nvPr/>
      </p:nvGrpSpPr>
      <p:grpSpPr>
        <a:xfrm>
          <a:off x="0" y="0"/>
          <a:ext cx="0" cy="0"/>
          <a:chOff x="0" y="0"/>
          <a:chExt cx="0" cy="0"/>
        </a:xfrm>
      </p:grpSpPr>
      <p:sp>
        <p:nvSpPr>
          <p:cNvPr id="1960" name="Google Shape;1960;p265"/>
          <p:cNvSpPr txBox="1"/>
          <p:nvPr/>
        </p:nvSpPr>
        <p:spPr>
          <a:xfrm>
            <a:off x="171200" y="71745"/>
            <a:ext cx="7614600" cy="585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a:solidFill>
                  <a:srgbClr val="414042"/>
                </a:solidFill>
                <a:latin typeface="Proxima Nova"/>
                <a:ea typeface="Proxima Nova"/>
                <a:cs typeface="Proxima Nova"/>
                <a:sym typeface="Proxima Nova"/>
              </a:rPr>
              <a:t>Training and Certifications</a:t>
            </a:r>
            <a:endParaRPr sz="2800" b="1">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sz="1800" b="1">
              <a:solidFill>
                <a:srgbClr val="414042"/>
              </a:solidFill>
              <a:latin typeface="Proxima Nova"/>
              <a:ea typeface="Proxima Nova"/>
              <a:cs typeface="Proxima Nova"/>
              <a:sym typeface="Proxima Nova"/>
            </a:endParaRPr>
          </a:p>
        </p:txBody>
      </p:sp>
      <p:pic>
        <p:nvPicPr>
          <p:cNvPr id="1961" name="Google Shape;1961;p265"/>
          <p:cNvPicPr preferRelativeResize="0"/>
          <p:nvPr/>
        </p:nvPicPr>
        <p:blipFill>
          <a:blip r:embed="rId3">
            <a:alphaModFix/>
          </a:blip>
          <a:stretch>
            <a:fillRect/>
          </a:stretch>
        </p:blipFill>
        <p:spPr>
          <a:xfrm>
            <a:off x="7575224" y="87825"/>
            <a:ext cx="1469800" cy="529126"/>
          </a:xfrm>
          <a:prstGeom prst="rect">
            <a:avLst/>
          </a:prstGeom>
          <a:noFill/>
          <a:ln>
            <a:noFill/>
          </a:ln>
        </p:spPr>
      </p:pic>
      <p:sp>
        <p:nvSpPr>
          <p:cNvPr id="1962" name="Google Shape;1962;p265"/>
          <p:cNvSpPr txBox="1"/>
          <p:nvPr/>
        </p:nvSpPr>
        <p:spPr>
          <a:xfrm>
            <a:off x="4484625" y="4775075"/>
            <a:ext cx="4796700" cy="408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b="1">
                <a:solidFill>
                  <a:srgbClr val="237BBB"/>
                </a:solidFill>
                <a:latin typeface="Proxima Nova"/>
                <a:ea typeface="Proxima Nova"/>
                <a:cs typeface="Proxima Nova"/>
                <a:sym typeface="Proxima Nova"/>
              </a:rPr>
              <a:t>Visit: https://www.hyperledger.org/resources/training</a:t>
            </a:r>
            <a:endParaRPr b="1">
              <a:solidFill>
                <a:srgbClr val="237BBB"/>
              </a:solidFill>
              <a:latin typeface="Proxima Nova"/>
              <a:ea typeface="Proxima Nova"/>
              <a:cs typeface="Proxima Nova"/>
              <a:sym typeface="Proxima Nova"/>
            </a:endParaRPr>
          </a:p>
        </p:txBody>
      </p:sp>
      <p:sp>
        <p:nvSpPr>
          <p:cNvPr id="1963" name="Google Shape;1963;p265"/>
          <p:cNvSpPr txBox="1"/>
          <p:nvPr/>
        </p:nvSpPr>
        <p:spPr>
          <a:xfrm>
            <a:off x="217400" y="684625"/>
            <a:ext cx="4953600" cy="3000000"/>
          </a:xfrm>
          <a:prstGeom prst="rect">
            <a:avLst/>
          </a:prstGeom>
          <a:noFill/>
          <a:ln>
            <a:noFill/>
          </a:ln>
        </p:spPr>
        <p:txBody>
          <a:bodyPr spcFirstLastPara="1" wrap="square" lIns="91425" tIns="91425" rIns="91425" bIns="91425" anchor="t" anchorCtr="0">
            <a:noAutofit/>
          </a:bodyPr>
          <a:lstStyle/>
          <a:p>
            <a:pPr marL="0" lvl="0" indent="0" algn="l" rtl="0">
              <a:lnSpc>
                <a:spcPct val="125000"/>
              </a:lnSpc>
              <a:spcBef>
                <a:spcPts val="0"/>
              </a:spcBef>
              <a:spcAft>
                <a:spcPts val="0"/>
              </a:spcAft>
              <a:buNone/>
            </a:pPr>
            <a:r>
              <a:rPr lang="en-US" sz="1600">
                <a:solidFill>
                  <a:srgbClr val="414042"/>
                </a:solidFill>
                <a:latin typeface="Proxima Nova"/>
                <a:ea typeface="Proxima Nova"/>
                <a:cs typeface="Proxima Nova"/>
                <a:sym typeface="Proxima Nova"/>
              </a:rPr>
              <a:t>Technical training courses and professional certifications to get you up-to-speed on Hyperledger with the highest quality training from The Linux Foundation and Hyperledger Training Partners.</a:t>
            </a:r>
            <a:endParaRPr sz="1600">
              <a:solidFill>
                <a:srgbClr val="414042"/>
              </a:solidFill>
              <a:latin typeface="Proxima Nova"/>
              <a:ea typeface="Proxima Nova"/>
              <a:cs typeface="Proxima Nova"/>
              <a:sym typeface="Proxima Nova"/>
            </a:endParaRPr>
          </a:p>
          <a:p>
            <a:pPr marL="0" lvl="0" indent="0" algn="l" rtl="0">
              <a:lnSpc>
                <a:spcPct val="125000"/>
              </a:lnSpc>
              <a:spcBef>
                <a:spcPts val="0"/>
              </a:spcBef>
              <a:spcAft>
                <a:spcPts val="0"/>
              </a:spcAft>
              <a:buNone/>
            </a:pPr>
            <a:endParaRPr sz="900">
              <a:solidFill>
                <a:srgbClr val="414042"/>
              </a:solidFill>
              <a:latin typeface="Proxima Nova"/>
              <a:ea typeface="Proxima Nova"/>
              <a:cs typeface="Proxima Nova"/>
              <a:sym typeface="Proxima Nova"/>
            </a:endParaRPr>
          </a:p>
          <a:p>
            <a:pPr marL="0" lvl="0" indent="0" algn="l" rtl="0">
              <a:lnSpc>
                <a:spcPct val="125000"/>
              </a:lnSpc>
              <a:spcBef>
                <a:spcPts val="0"/>
              </a:spcBef>
              <a:spcAft>
                <a:spcPts val="0"/>
              </a:spcAft>
              <a:buNone/>
            </a:pPr>
            <a:r>
              <a:rPr lang="en-US" sz="1800" b="1">
                <a:solidFill>
                  <a:srgbClr val="414042"/>
                </a:solidFill>
                <a:latin typeface="Proxima Nova"/>
                <a:ea typeface="Proxima Nova"/>
                <a:cs typeface="Proxima Nova"/>
                <a:sym typeface="Proxima Nova"/>
              </a:rPr>
              <a:t>Professional Certification</a:t>
            </a:r>
            <a:endParaRPr sz="1200" b="1">
              <a:solidFill>
                <a:srgbClr val="414042"/>
              </a:solidFill>
              <a:latin typeface="Proxima Nova"/>
              <a:ea typeface="Proxima Nova"/>
              <a:cs typeface="Proxima Nova"/>
              <a:sym typeface="Proxima Nova"/>
            </a:endParaRPr>
          </a:p>
          <a:p>
            <a:pPr marL="0" lvl="0" indent="0" algn="l" rtl="0">
              <a:lnSpc>
                <a:spcPct val="125000"/>
              </a:lnSpc>
              <a:spcBef>
                <a:spcPts val="0"/>
              </a:spcBef>
              <a:spcAft>
                <a:spcPts val="0"/>
              </a:spcAft>
              <a:buNone/>
            </a:pPr>
            <a:r>
              <a:rPr lang="en-US" b="1">
                <a:solidFill>
                  <a:srgbClr val="237BBB"/>
                </a:solidFill>
                <a:latin typeface="Proxima Nova"/>
                <a:ea typeface="Proxima Nova"/>
                <a:cs typeface="Proxima Nova"/>
                <a:sym typeface="Proxima Nova"/>
              </a:rPr>
              <a:t>Certified Hyperledger Fabric Developer (CHFD)</a:t>
            </a:r>
            <a:endParaRPr b="1">
              <a:solidFill>
                <a:srgbClr val="237BBB"/>
              </a:solidFill>
              <a:latin typeface="Proxima Nova"/>
              <a:ea typeface="Proxima Nova"/>
              <a:cs typeface="Proxima Nova"/>
              <a:sym typeface="Proxima Nova"/>
            </a:endParaRPr>
          </a:p>
        </p:txBody>
      </p:sp>
      <p:pic>
        <p:nvPicPr>
          <p:cNvPr id="1964" name="Google Shape;1964;p265"/>
          <p:cNvPicPr preferRelativeResize="0"/>
          <p:nvPr/>
        </p:nvPicPr>
        <p:blipFill>
          <a:blip r:embed="rId4">
            <a:alphaModFix/>
          </a:blip>
          <a:stretch>
            <a:fillRect/>
          </a:stretch>
        </p:blipFill>
        <p:spPr>
          <a:xfrm>
            <a:off x="5294175" y="965688"/>
            <a:ext cx="2857500" cy="628650"/>
          </a:xfrm>
          <a:prstGeom prst="rect">
            <a:avLst/>
          </a:prstGeom>
          <a:noFill/>
          <a:ln>
            <a:noFill/>
          </a:ln>
        </p:spPr>
      </p:pic>
      <p:pic>
        <p:nvPicPr>
          <p:cNvPr id="1965" name="Google Shape;1965;p265"/>
          <p:cNvPicPr preferRelativeResize="0"/>
          <p:nvPr/>
        </p:nvPicPr>
        <p:blipFill>
          <a:blip r:embed="rId5">
            <a:alphaModFix/>
          </a:blip>
          <a:stretch>
            <a:fillRect/>
          </a:stretch>
        </p:blipFill>
        <p:spPr>
          <a:xfrm>
            <a:off x="1545300" y="2762562"/>
            <a:ext cx="1717826" cy="1717826"/>
          </a:xfrm>
          <a:prstGeom prst="rect">
            <a:avLst/>
          </a:prstGeom>
          <a:noFill/>
          <a:ln>
            <a:noFill/>
          </a:ln>
        </p:spPr>
      </p:pic>
      <p:sp>
        <p:nvSpPr>
          <p:cNvPr id="1966" name="Google Shape;1966;p265"/>
          <p:cNvSpPr txBox="1"/>
          <p:nvPr/>
        </p:nvSpPr>
        <p:spPr>
          <a:xfrm>
            <a:off x="4857975" y="1902975"/>
            <a:ext cx="4202400" cy="23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400"/>
              </a:spcBef>
              <a:spcAft>
                <a:spcPts val="0"/>
              </a:spcAft>
              <a:buNone/>
            </a:pPr>
            <a:r>
              <a:rPr lang="en-US" sz="1800" b="1">
                <a:solidFill>
                  <a:srgbClr val="414042"/>
                </a:solidFill>
                <a:latin typeface="Proxima Nova"/>
                <a:ea typeface="Proxima Nova"/>
                <a:cs typeface="Proxima Nova"/>
                <a:sym typeface="Proxima Nova"/>
              </a:rPr>
              <a:t>Identity Related Courses</a:t>
            </a:r>
            <a:endParaRPr sz="1800" b="1">
              <a:solidFill>
                <a:srgbClr val="414042"/>
              </a:solidFill>
              <a:latin typeface="Proxima Nova"/>
              <a:ea typeface="Proxima Nova"/>
              <a:cs typeface="Proxima Nova"/>
              <a:sym typeface="Proxima Nova"/>
            </a:endParaRPr>
          </a:p>
          <a:p>
            <a:pPr marL="457200" lvl="0" indent="-317500" algn="l" rtl="0">
              <a:lnSpc>
                <a:spcPct val="100000"/>
              </a:lnSpc>
              <a:spcBef>
                <a:spcPts val="1400"/>
              </a:spcBef>
              <a:spcAft>
                <a:spcPts val="0"/>
              </a:spcAft>
              <a:buClr>
                <a:srgbClr val="237BBB"/>
              </a:buClr>
              <a:buSzPts val="1400"/>
              <a:buFont typeface="Proxima Nova"/>
              <a:buChar char="●"/>
            </a:pPr>
            <a:r>
              <a:rPr lang="en-US" b="1">
                <a:solidFill>
                  <a:srgbClr val="237BBB"/>
                </a:solidFill>
                <a:latin typeface="Proxima Nova"/>
                <a:ea typeface="Proxima Nova"/>
                <a:cs typeface="Proxima Nova"/>
                <a:sym typeface="Proxima Nova"/>
              </a:rPr>
              <a:t>Introduction to Hyperledger Sovereign Identity Blockchain Solutions: Indy, Aries &amp; Ursa</a:t>
            </a:r>
            <a:endParaRPr b="1">
              <a:solidFill>
                <a:srgbClr val="237BBB"/>
              </a:solidFill>
              <a:latin typeface="Proxima Nova"/>
              <a:ea typeface="Proxima Nova"/>
              <a:cs typeface="Proxima Nova"/>
              <a:sym typeface="Proxima Nova"/>
            </a:endParaRPr>
          </a:p>
          <a:p>
            <a:pPr marL="457200" lvl="0" indent="-317500" algn="l" rtl="0">
              <a:lnSpc>
                <a:spcPct val="100000"/>
              </a:lnSpc>
              <a:spcBef>
                <a:spcPts val="1400"/>
              </a:spcBef>
              <a:spcAft>
                <a:spcPts val="0"/>
              </a:spcAft>
              <a:buClr>
                <a:srgbClr val="237BBB"/>
              </a:buClr>
              <a:buSzPts val="1400"/>
              <a:buFont typeface="Proxima Nova"/>
              <a:buChar char="●"/>
            </a:pPr>
            <a:r>
              <a:rPr lang="en-US" b="1">
                <a:solidFill>
                  <a:srgbClr val="237BBB"/>
                </a:solidFill>
                <a:latin typeface="Proxima Nova"/>
                <a:ea typeface="Proxima Nova"/>
                <a:cs typeface="Proxima Nova"/>
                <a:sym typeface="Proxima Nova"/>
              </a:rPr>
              <a:t>Becoming a Hyperledger Aries Developer</a:t>
            </a:r>
            <a:endParaRPr b="1">
              <a:solidFill>
                <a:srgbClr val="237BBB"/>
              </a:solidFill>
              <a:latin typeface="Proxima Nova"/>
              <a:ea typeface="Proxima Nova"/>
              <a:cs typeface="Proxima Nova"/>
              <a:sym typeface="Proxima Nova"/>
            </a:endParaRPr>
          </a:p>
          <a:p>
            <a:pPr marL="0" lvl="0" indent="0" algn="l" rtl="0">
              <a:spcBef>
                <a:spcPts val="1000"/>
              </a:spcBef>
              <a:spcAft>
                <a:spcPts val="0"/>
              </a:spcAft>
              <a:buNone/>
            </a:pPr>
            <a:endParaRPr sz="1800">
              <a:solidFill>
                <a:srgbClr val="595959"/>
              </a:solidFill>
              <a:latin typeface="Proxima Nova"/>
              <a:ea typeface="Proxima Nova"/>
              <a:cs typeface="Proxima Nova"/>
              <a:sym typeface="Proxima Nov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70"/>
        <p:cNvGrpSpPr/>
        <p:nvPr/>
      </p:nvGrpSpPr>
      <p:grpSpPr>
        <a:xfrm>
          <a:off x="0" y="0"/>
          <a:ext cx="0" cy="0"/>
          <a:chOff x="0" y="0"/>
          <a:chExt cx="0" cy="0"/>
        </a:xfrm>
      </p:grpSpPr>
      <p:sp>
        <p:nvSpPr>
          <p:cNvPr id="1971" name="Google Shape;1971;p266"/>
          <p:cNvSpPr txBox="1"/>
          <p:nvPr/>
        </p:nvSpPr>
        <p:spPr>
          <a:xfrm>
            <a:off x="8594725" y="4648200"/>
            <a:ext cx="549300" cy="393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US" sz="900">
                <a:solidFill>
                  <a:srgbClr val="888888"/>
                </a:solidFill>
              </a:rPr>
              <a:t>13</a:t>
            </a:fld>
            <a:endParaRPr sz="900">
              <a:solidFill>
                <a:srgbClr val="888888"/>
              </a:solidFill>
            </a:endParaRPr>
          </a:p>
        </p:txBody>
      </p:sp>
      <p:sp>
        <p:nvSpPr>
          <p:cNvPr id="1972" name="Google Shape;1972;p266"/>
          <p:cNvSpPr txBox="1"/>
          <p:nvPr/>
        </p:nvSpPr>
        <p:spPr>
          <a:xfrm>
            <a:off x="197225" y="452250"/>
            <a:ext cx="3835200" cy="585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US" sz="2800" b="1">
                <a:solidFill>
                  <a:srgbClr val="414042"/>
                </a:solidFill>
                <a:latin typeface="Proxima Nova"/>
                <a:ea typeface="Proxima Nova"/>
                <a:cs typeface="Proxima Nova"/>
                <a:sym typeface="Proxima Nova"/>
              </a:rPr>
              <a:t>Blockchain Showcase</a:t>
            </a:r>
            <a:endParaRPr sz="2800" b="1">
              <a:solidFill>
                <a:srgbClr val="414042"/>
              </a:solidFill>
              <a:latin typeface="Proxima Nova"/>
              <a:ea typeface="Proxima Nova"/>
              <a:cs typeface="Proxima Nova"/>
              <a:sym typeface="Proxima Nova"/>
            </a:endParaRPr>
          </a:p>
          <a:p>
            <a:pPr marL="0" marR="0" lvl="0" indent="0" algn="l" rtl="0">
              <a:lnSpc>
                <a:spcPct val="100000"/>
              </a:lnSpc>
              <a:spcBef>
                <a:spcPts val="0"/>
              </a:spcBef>
              <a:spcAft>
                <a:spcPts val="0"/>
              </a:spcAft>
              <a:buNone/>
            </a:pPr>
            <a:endParaRPr sz="2800" b="1">
              <a:solidFill>
                <a:srgbClr val="414042"/>
              </a:solidFill>
              <a:latin typeface="Proxima Nova"/>
              <a:ea typeface="Proxima Nova"/>
              <a:cs typeface="Proxima Nova"/>
              <a:sym typeface="Proxima Nova"/>
            </a:endParaRPr>
          </a:p>
          <a:p>
            <a:pPr marL="0" marR="0" lvl="0" indent="0" algn="ctr" rtl="0">
              <a:lnSpc>
                <a:spcPct val="100000"/>
              </a:lnSpc>
              <a:spcBef>
                <a:spcPts val="0"/>
              </a:spcBef>
              <a:spcAft>
                <a:spcPts val="0"/>
              </a:spcAft>
              <a:buNone/>
            </a:pPr>
            <a:r>
              <a:rPr lang="en-US" sz="2200">
                <a:solidFill>
                  <a:srgbClr val="414042"/>
                </a:solidFill>
                <a:latin typeface="Proxima Nova"/>
                <a:ea typeface="Proxima Nova"/>
                <a:cs typeface="Proxima Nova"/>
                <a:sym typeface="Proxima Nova"/>
              </a:rPr>
              <a:t>Cross-industry projects built with Hyperledger frameworks and tools.</a:t>
            </a:r>
            <a:br>
              <a:rPr lang="en-US" sz="2800">
                <a:solidFill>
                  <a:srgbClr val="414042"/>
                </a:solidFill>
                <a:latin typeface="Proxima Nova"/>
                <a:ea typeface="Proxima Nova"/>
                <a:cs typeface="Proxima Nova"/>
                <a:sym typeface="Proxima Nova"/>
              </a:rPr>
            </a:br>
            <a:br>
              <a:rPr lang="en-US" sz="2800">
                <a:solidFill>
                  <a:srgbClr val="414042"/>
                </a:solidFill>
                <a:latin typeface="Proxima Nova"/>
                <a:ea typeface="Proxima Nova"/>
                <a:cs typeface="Proxima Nova"/>
                <a:sym typeface="Proxima Nova"/>
              </a:rPr>
            </a:br>
            <a:endParaRPr sz="2800">
              <a:solidFill>
                <a:srgbClr val="414042"/>
              </a:solidFill>
              <a:latin typeface="Proxima Nova"/>
              <a:ea typeface="Proxima Nova"/>
              <a:cs typeface="Proxima Nova"/>
              <a:sym typeface="Proxima Nova"/>
            </a:endParaRPr>
          </a:p>
        </p:txBody>
      </p:sp>
      <p:pic>
        <p:nvPicPr>
          <p:cNvPr id="1973" name="Google Shape;1973;p266"/>
          <p:cNvPicPr preferRelativeResize="0"/>
          <p:nvPr/>
        </p:nvPicPr>
        <p:blipFill>
          <a:blip r:embed="rId3">
            <a:alphaModFix/>
          </a:blip>
          <a:stretch>
            <a:fillRect/>
          </a:stretch>
        </p:blipFill>
        <p:spPr>
          <a:xfrm>
            <a:off x="4368250" y="0"/>
            <a:ext cx="4560801" cy="4655150"/>
          </a:xfrm>
          <a:prstGeom prst="rect">
            <a:avLst/>
          </a:prstGeom>
          <a:noFill/>
          <a:ln>
            <a:noFill/>
          </a:ln>
        </p:spPr>
      </p:pic>
      <p:sp>
        <p:nvSpPr>
          <p:cNvPr id="1974" name="Google Shape;1974;p266"/>
          <p:cNvSpPr txBox="1"/>
          <p:nvPr/>
        </p:nvSpPr>
        <p:spPr>
          <a:xfrm>
            <a:off x="2126325" y="4791700"/>
            <a:ext cx="69996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b="1">
                <a:solidFill>
                  <a:srgbClr val="237BBB"/>
                </a:solidFill>
                <a:latin typeface="Proxima Nova"/>
                <a:ea typeface="Proxima Nova"/>
                <a:cs typeface="Proxima Nova"/>
                <a:sym typeface="Proxima Nova"/>
              </a:rPr>
              <a:t>Submit your showcase</a:t>
            </a:r>
            <a:r>
              <a:rPr lang="en-US">
                <a:solidFill>
                  <a:srgbClr val="237BBB"/>
                </a:solidFill>
                <a:latin typeface="Proxima Nova"/>
                <a:ea typeface="Proxima Nova"/>
                <a:cs typeface="Proxima Nova"/>
                <a:sym typeface="Proxima Nova"/>
              </a:rPr>
              <a:t> </a:t>
            </a:r>
            <a:r>
              <a:rPr lang="en-US" u="sng">
                <a:solidFill>
                  <a:schemeClr val="hlink"/>
                </a:solidFill>
                <a:latin typeface="Proxima Nova"/>
                <a:ea typeface="Proxima Nova"/>
                <a:cs typeface="Proxima Nova"/>
                <a:sym typeface="Proxima Nova"/>
                <a:hlinkClick r:id="rId4"/>
              </a:rPr>
              <a:t>https://www.hyperledger.org/resources/blockchain-showcase</a:t>
            </a:r>
            <a:endParaRPr>
              <a:solidFill>
                <a:srgbClr val="237BBB"/>
              </a:solidFill>
              <a:latin typeface="Proxima Nova"/>
              <a:ea typeface="Proxima Nova"/>
              <a:cs typeface="Proxima Nova"/>
              <a:sym typeface="Proxima Nova"/>
            </a:endParaRPr>
          </a:p>
        </p:txBody>
      </p:sp>
      <p:sp>
        <p:nvSpPr>
          <p:cNvPr id="1975" name="Google Shape;1975;p266"/>
          <p:cNvSpPr txBox="1"/>
          <p:nvPr/>
        </p:nvSpPr>
        <p:spPr>
          <a:xfrm>
            <a:off x="1438325" y="3196725"/>
            <a:ext cx="1353000" cy="120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4000" b="1">
                <a:solidFill>
                  <a:srgbClr val="74D1D6"/>
                </a:solidFill>
                <a:latin typeface="Proxima Nova"/>
                <a:ea typeface="Proxima Nova"/>
                <a:cs typeface="Proxima Nova"/>
                <a:sym typeface="Proxima Nova"/>
              </a:rPr>
              <a:t>65+</a:t>
            </a:r>
            <a:r>
              <a:rPr lang="en-US">
                <a:solidFill>
                  <a:srgbClr val="414042"/>
                </a:solidFill>
                <a:latin typeface="Proxima Nova"/>
                <a:ea typeface="Proxima Nova"/>
                <a:cs typeface="Proxima Nova"/>
                <a:sym typeface="Proxima Nova"/>
              </a:rPr>
              <a:t> </a:t>
            </a:r>
            <a:endParaRPr>
              <a:solidFill>
                <a:srgbClr val="414042"/>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Community self submitted projects!</a:t>
            </a:r>
            <a:endParaRPr sz="1100">
              <a:solidFill>
                <a:srgbClr val="414042"/>
              </a:solidFill>
              <a:latin typeface="Proxima Nova"/>
              <a:ea typeface="Proxima Nova"/>
              <a:cs typeface="Proxima Nova"/>
              <a:sym typeface="Proxima Nova"/>
            </a:endParaRPr>
          </a:p>
        </p:txBody>
      </p:sp>
      <p:pic>
        <p:nvPicPr>
          <p:cNvPr id="1976" name="Google Shape;1976;p266"/>
          <p:cNvPicPr preferRelativeResize="0"/>
          <p:nvPr/>
        </p:nvPicPr>
        <p:blipFill>
          <a:blip r:embed="rId5">
            <a:alphaModFix/>
          </a:blip>
          <a:stretch>
            <a:fillRect/>
          </a:stretch>
        </p:blipFill>
        <p:spPr>
          <a:xfrm>
            <a:off x="1685862" y="2472225"/>
            <a:ext cx="857925" cy="85792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80"/>
        <p:cNvGrpSpPr/>
        <p:nvPr/>
      </p:nvGrpSpPr>
      <p:grpSpPr>
        <a:xfrm>
          <a:off x="0" y="0"/>
          <a:ext cx="0" cy="0"/>
          <a:chOff x="0" y="0"/>
          <a:chExt cx="0" cy="0"/>
        </a:xfrm>
      </p:grpSpPr>
      <p:sp>
        <p:nvSpPr>
          <p:cNvPr id="1981" name="Google Shape;1981;p267"/>
          <p:cNvSpPr txBox="1">
            <a:spLocks noGrp="1"/>
          </p:cNvSpPr>
          <p:nvPr>
            <p:ph type="title" idx="4294967295"/>
          </p:nvPr>
        </p:nvSpPr>
        <p:spPr>
          <a:xfrm>
            <a:off x="755650" y="771525"/>
            <a:ext cx="3619200" cy="82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solidFill>
                  <a:srgbClr val="414042"/>
                </a:solidFill>
                <a:latin typeface="Proxima Nova"/>
                <a:ea typeface="Proxima Nova"/>
                <a:cs typeface="Proxima Nova"/>
                <a:sym typeface="Proxima Nova"/>
              </a:rPr>
              <a:t>A Global Ecosystem</a:t>
            </a:r>
            <a:endParaRPr>
              <a:solidFill>
                <a:srgbClr val="414042"/>
              </a:solidFill>
              <a:latin typeface="Proxima Nova"/>
              <a:ea typeface="Proxima Nova"/>
              <a:cs typeface="Proxima Nova"/>
              <a:sym typeface="Proxima Nova"/>
            </a:endParaRPr>
          </a:p>
        </p:txBody>
      </p:sp>
      <p:sp>
        <p:nvSpPr>
          <p:cNvPr id="1982" name="Google Shape;1982;p267"/>
          <p:cNvSpPr txBox="1">
            <a:spLocks noGrp="1"/>
          </p:cNvSpPr>
          <p:nvPr>
            <p:ph type="body" idx="4294967295"/>
          </p:nvPr>
        </p:nvSpPr>
        <p:spPr>
          <a:xfrm>
            <a:off x="755650" y="1461050"/>
            <a:ext cx="3374400" cy="27189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a:solidFill>
                  <a:srgbClr val="414042"/>
                </a:solidFill>
                <a:latin typeface="Proxima Nova"/>
                <a:ea typeface="Proxima Nova"/>
                <a:cs typeface="Proxima Nova"/>
                <a:sym typeface="Proxima Nova"/>
              </a:rPr>
              <a:t>The </a:t>
            </a:r>
            <a:r>
              <a:rPr lang="en-US" b="1">
                <a:solidFill>
                  <a:srgbClr val="414042"/>
                </a:solidFill>
                <a:latin typeface="Proxima Nova"/>
                <a:ea typeface="Proxima Nova"/>
                <a:cs typeface="Proxima Nova"/>
                <a:sym typeface="Proxima Nova"/>
              </a:rPr>
              <a:t>Hyperledger Certified Service Provider</a:t>
            </a:r>
            <a:r>
              <a:rPr lang="en-US">
                <a:solidFill>
                  <a:srgbClr val="414042"/>
                </a:solidFill>
                <a:latin typeface="Proxima Nova"/>
                <a:ea typeface="Proxima Nova"/>
                <a:cs typeface="Proxima Nova"/>
                <a:sym typeface="Proxima Nova"/>
              </a:rPr>
              <a:t> ecosystem is a global network of technology partners, system integrators, consulting firms and solution vendors from a variety of industries working with Hyperledger technologies.</a:t>
            </a:r>
            <a:endParaRPr>
              <a:solidFill>
                <a:srgbClr val="414042"/>
              </a:solidFill>
              <a:latin typeface="Proxima Nova"/>
              <a:ea typeface="Proxima Nova"/>
              <a:cs typeface="Proxima Nova"/>
              <a:sym typeface="Proxima Nova"/>
            </a:endParaRPr>
          </a:p>
        </p:txBody>
      </p:sp>
      <p:pic>
        <p:nvPicPr>
          <p:cNvPr id="1983" name="Google Shape;1983;p267"/>
          <p:cNvPicPr preferRelativeResize="0"/>
          <p:nvPr/>
        </p:nvPicPr>
        <p:blipFill>
          <a:blip r:embed="rId3">
            <a:alphaModFix/>
          </a:blip>
          <a:stretch>
            <a:fillRect/>
          </a:stretch>
        </p:blipFill>
        <p:spPr>
          <a:xfrm>
            <a:off x="5109975" y="161350"/>
            <a:ext cx="3473225" cy="4383750"/>
          </a:xfrm>
          <a:prstGeom prst="rect">
            <a:avLst/>
          </a:prstGeom>
          <a:noFill/>
          <a:ln>
            <a:noFill/>
          </a:ln>
          <a:effectLst>
            <a:outerShdw blurRad="57150" dist="123825" dir="8100000" algn="bl" rotWithShape="0">
              <a:srgbClr val="107ABF">
                <a:alpha val="41000"/>
              </a:srgbClr>
            </a:outerShdw>
          </a:effectLst>
        </p:spPr>
      </p:pic>
      <p:pic>
        <p:nvPicPr>
          <p:cNvPr id="1984" name="Google Shape;1984;p267"/>
          <p:cNvPicPr preferRelativeResize="0"/>
          <p:nvPr/>
        </p:nvPicPr>
        <p:blipFill>
          <a:blip r:embed="rId4">
            <a:alphaModFix/>
          </a:blip>
          <a:stretch>
            <a:fillRect/>
          </a:stretch>
        </p:blipFill>
        <p:spPr>
          <a:xfrm>
            <a:off x="4000000" y="2343888"/>
            <a:ext cx="953225" cy="953225"/>
          </a:xfrm>
          <a:prstGeom prst="rect">
            <a:avLst/>
          </a:prstGeom>
          <a:noFill/>
          <a:ln>
            <a:noFill/>
          </a:ln>
          <a:effectLst>
            <a:outerShdw blurRad="57150" dist="419100" algn="bl" rotWithShape="0">
              <a:srgbClr val="A4C2F4">
                <a:alpha val="50000"/>
              </a:srgbClr>
            </a:outerShdw>
          </a:effectLst>
        </p:spPr>
      </p:pic>
      <p:sp>
        <p:nvSpPr>
          <p:cNvPr id="1985" name="Google Shape;1985;p267"/>
          <p:cNvSpPr txBox="1"/>
          <p:nvPr/>
        </p:nvSpPr>
        <p:spPr>
          <a:xfrm>
            <a:off x="3833175" y="3220900"/>
            <a:ext cx="1353000" cy="120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4000" b="1">
                <a:solidFill>
                  <a:srgbClr val="74D1D6"/>
                </a:solidFill>
                <a:latin typeface="Proxima Nova"/>
                <a:ea typeface="Proxima Nova"/>
                <a:cs typeface="Proxima Nova"/>
                <a:sym typeface="Proxima Nova"/>
              </a:rPr>
              <a:t>12</a:t>
            </a:r>
            <a:r>
              <a:rPr lang="en-US">
                <a:solidFill>
                  <a:srgbClr val="414042"/>
                </a:solidFill>
                <a:latin typeface="Proxima Nova"/>
                <a:ea typeface="Proxima Nova"/>
                <a:cs typeface="Proxima Nova"/>
                <a:sym typeface="Proxima Nova"/>
              </a:rPr>
              <a:t> </a:t>
            </a:r>
            <a:endParaRPr>
              <a:solidFill>
                <a:srgbClr val="414042"/>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Global </a:t>
            </a:r>
            <a:endParaRPr sz="1100">
              <a:solidFill>
                <a:srgbClr val="414042"/>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HCSPs</a:t>
            </a:r>
            <a:endParaRPr sz="1100">
              <a:solidFill>
                <a:srgbClr val="414042"/>
              </a:solidFill>
              <a:latin typeface="Proxima Nova"/>
              <a:ea typeface="Proxima Nova"/>
              <a:cs typeface="Proxima Nova"/>
              <a:sym typeface="Proxima Nova"/>
            </a:endParaRPr>
          </a:p>
        </p:txBody>
      </p:sp>
      <p:sp>
        <p:nvSpPr>
          <p:cNvPr id="1986" name="Google Shape;1986;p267"/>
          <p:cNvSpPr txBox="1"/>
          <p:nvPr/>
        </p:nvSpPr>
        <p:spPr>
          <a:xfrm>
            <a:off x="4759175" y="4715500"/>
            <a:ext cx="44883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b="1">
                <a:solidFill>
                  <a:srgbClr val="237BBB"/>
                </a:solidFill>
                <a:latin typeface="Proxima Nova"/>
                <a:ea typeface="Proxima Nova"/>
                <a:cs typeface="Proxima Nova"/>
                <a:sym typeface="Proxima Nova"/>
              </a:rPr>
              <a:t>Learn More: </a:t>
            </a:r>
            <a:r>
              <a:rPr lang="en-US">
                <a:solidFill>
                  <a:srgbClr val="237BBB"/>
                </a:solidFill>
                <a:latin typeface="Proxima Nova"/>
                <a:ea typeface="Proxima Nova"/>
                <a:cs typeface="Proxima Nova"/>
                <a:sym typeface="Proxima Nova"/>
              </a:rPr>
              <a:t>https://www.hyperledger.org/use/hcsp</a:t>
            </a:r>
            <a:endParaRPr>
              <a:solidFill>
                <a:srgbClr val="237BBB"/>
              </a:solidFill>
              <a:latin typeface="Proxima Nova"/>
              <a:ea typeface="Proxima Nova"/>
              <a:cs typeface="Proxima Nova"/>
              <a:sym typeface="Proxima Nova"/>
            </a:endParaRPr>
          </a:p>
          <a:p>
            <a:pPr marL="0" lvl="0" indent="0" algn="l" rtl="0">
              <a:spcBef>
                <a:spcPts val="0"/>
              </a:spcBef>
              <a:spcAft>
                <a:spcPts val="0"/>
              </a:spcAft>
              <a:buNone/>
            </a:pPr>
            <a:endParaRPr>
              <a:solidFill>
                <a:srgbClr val="237BBB"/>
              </a:solidFill>
              <a:latin typeface="Proxima Nova"/>
              <a:ea typeface="Proxima Nova"/>
              <a:cs typeface="Proxima Nova"/>
              <a:sym typeface="Proxima Nov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90"/>
        <p:cNvGrpSpPr/>
        <p:nvPr/>
      </p:nvGrpSpPr>
      <p:grpSpPr>
        <a:xfrm>
          <a:off x="0" y="0"/>
          <a:ext cx="0" cy="0"/>
          <a:chOff x="0" y="0"/>
          <a:chExt cx="0" cy="0"/>
        </a:xfrm>
      </p:grpSpPr>
      <p:sp>
        <p:nvSpPr>
          <p:cNvPr id="1991" name="Google Shape;1991;p268"/>
          <p:cNvSpPr txBox="1"/>
          <p:nvPr/>
        </p:nvSpPr>
        <p:spPr>
          <a:xfrm>
            <a:off x="1222500" y="1389300"/>
            <a:ext cx="6699000" cy="2364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4800" b="1">
                <a:solidFill>
                  <a:srgbClr val="FFFFFF"/>
                </a:solidFill>
                <a:latin typeface="Proxima Nova"/>
                <a:ea typeface="Proxima Nova"/>
                <a:cs typeface="Proxima Nova"/>
                <a:sym typeface="Proxima Nova"/>
              </a:rPr>
              <a:t>Events Update</a:t>
            </a:r>
            <a:endParaRPr sz="4800" b="1">
              <a:solidFill>
                <a:srgbClr val="FFFFFF"/>
              </a:solidFill>
              <a:latin typeface="Proxima Nova"/>
              <a:ea typeface="Proxima Nova"/>
              <a:cs typeface="Proxima Nova"/>
              <a:sym typeface="Proxima Nov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95"/>
        <p:cNvGrpSpPr/>
        <p:nvPr/>
      </p:nvGrpSpPr>
      <p:grpSpPr>
        <a:xfrm>
          <a:off x="0" y="0"/>
          <a:ext cx="0" cy="0"/>
          <a:chOff x="0" y="0"/>
          <a:chExt cx="0" cy="0"/>
        </a:xfrm>
      </p:grpSpPr>
      <p:sp>
        <p:nvSpPr>
          <p:cNvPr id="1996" name="Google Shape;1996;p269"/>
          <p:cNvSpPr txBox="1"/>
          <p:nvPr/>
        </p:nvSpPr>
        <p:spPr>
          <a:xfrm>
            <a:off x="721300" y="1600925"/>
            <a:ext cx="7792200" cy="16854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endParaRPr sz="2400" b="1">
              <a:solidFill>
                <a:srgbClr val="7AC62A"/>
              </a:solidFill>
              <a:latin typeface="Proxima Nova"/>
              <a:ea typeface="Proxima Nova"/>
              <a:cs typeface="Proxima Nova"/>
              <a:sym typeface="Proxima Nova"/>
            </a:endParaRPr>
          </a:p>
        </p:txBody>
      </p:sp>
      <p:pic>
        <p:nvPicPr>
          <p:cNvPr id="1997" name="Google Shape;1997;p269"/>
          <p:cNvPicPr preferRelativeResize="0"/>
          <p:nvPr/>
        </p:nvPicPr>
        <p:blipFill>
          <a:blip r:embed="rId3">
            <a:alphaModFix/>
          </a:blip>
          <a:stretch>
            <a:fillRect/>
          </a:stretch>
        </p:blipFill>
        <p:spPr>
          <a:xfrm>
            <a:off x="0" y="0"/>
            <a:ext cx="9144000" cy="5143500"/>
          </a:xfrm>
          <a:prstGeom prst="rect">
            <a:avLst/>
          </a:prstGeom>
          <a:noFill/>
          <a:ln>
            <a:noFill/>
          </a:ln>
        </p:spPr>
      </p:pic>
      <p:sp>
        <p:nvSpPr>
          <p:cNvPr id="1998" name="Google Shape;1998;p269"/>
          <p:cNvSpPr/>
          <p:nvPr/>
        </p:nvSpPr>
        <p:spPr>
          <a:xfrm>
            <a:off x="5149025" y="1039675"/>
            <a:ext cx="3993300" cy="3171000"/>
          </a:xfrm>
          <a:prstGeom prst="rect">
            <a:avLst/>
          </a:prstGeom>
          <a:solidFill>
            <a:srgbClr val="FFFFFF"/>
          </a:solidFill>
          <a:ln>
            <a:noFill/>
          </a:ln>
        </p:spPr>
        <p:txBody>
          <a:bodyPr spcFirstLastPara="1" wrap="square" lIns="91425" tIns="45700" rIns="91425" bIns="45700" anchor="t" anchorCtr="0">
            <a:noAutofit/>
          </a:bodyPr>
          <a:lstStyle/>
          <a:p>
            <a:pPr marL="457200" marR="0" lvl="0" indent="0" algn="l" rtl="0">
              <a:lnSpc>
                <a:spcPct val="100000"/>
              </a:lnSpc>
              <a:spcBef>
                <a:spcPts val="0"/>
              </a:spcBef>
              <a:spcAft>
                <a:spcPts val="0"/>
              </a:spcAft>
              <a:buNone/>
            </a:pPr>
            <a:endParaRPr>
              <a:solidFill>
                <a:srgbClr val="434343"/>
              </a:solidFill>
              <a:latin typeface="Proxima Nova"/>
              <a:ea typeface="Proxima Nova"/>
              <a:cs typeface="Proxima Nova"/>
              <a:sym typeface="Proxima Nova"/>
            </a:endParaRPr>
          </a:p>
          <a:p>
            <a:pPr marL="457200" marR="0" lvl="0" indent="-317500" algn="l" rtl="0">
              <a:lnSpc>
                <a:spcPct val="100000"/>
              </a:lnSpc>
              <a:spcBef>
                <a:spcPts val="0"/>
              </a:spcBef>
              <a:spcAft>
                <a:spcPts val="0"/>
              </a:spcAft>
              <a:buClr>
                <a:srgbClr val="434343"/>
              </a:buClr>
              <a:buSzPts val="1400"/>
              <a:buFont typeface="Proxima Nova"/>
              <a:buChar char="●"/>
            </a:pPr>
            <a:r>
              <a:rPr lang="en-US">
                <a:solidFill>
                  <a:srgbClr val="434343"/>
                </a:solidFill>
                <a:latin typeface="Proxima Nova"/>
                <a:ea typeface="Proxima Nova"/>
                <a:cs typeface="Proxima Nova"/>
                <a:sym typeface="Proxima Nova"/>
              </a:rPr>
              <a:t>450+ global attendees working in over 20 different industries</a:t>
            </a:r>
            <a:endParaRPr>
              <a:solidFill>
                <a:srgbClr val="434343"/>
              </a:solidFill>
              <a:latin typeface="Proxima Nova"/>
              <a:ea typeface="Proxima Nova"/>
              <a:cs typeface="Proxima Nova"/>
              <a:sym typeface="Proxima Nova"/>
            </a:endParaRPr>
          </a:p>
          <a:p>
            <a:pPr marL="457200" marR="0" lvl="0" indent="-317500" algn="l" rtl="0">
              <a:lnSpc>
                <a:spcPct val="100000"/>
              </a:lnSpc>
              <a:spcBef>
                <a:spcPts val="0"/>
              </a:spcBef>
              <a:spcAft>
                <a:spcPts val="0"/>
              </a:spcAft>
              <a:buClr>
                <a:srgbClr val="434343"/>
              </a:buClr>
              <a:buSzPts val="1400"/>
              <a:buFont typeface="Proxima Nova"/>
              <a:buChar char="●"/>
            </a:pPr>
            <a:r>
              <a:rPr lang="en-US">
                <a:solidFill>
                  <a:srgbClr val="434343"/>
                </a:solidFill>
                <a:latin typeface="Proxima Nova"/>
                <a:ea typeface="Proxima Nova"/>
                <a:cs typeface="Proxima Nova"/>
                <a:sym typeface="Proxima Nova"/>
              </a:rPr>
              <a:t>90+ sessions, including demos, technical how-to’s and workshops</a:t>
            </a:r>
            <a:endParaRPr>
              <a:solidFill>
                <a:srgbClr val="434343"/>
              </a:solidFill>
              <a:latin typeface="Proxima Nova"/>
              <a:ea typeface="Proxima Nova"/>
              <a:cs typeface="Proxima Nova"/>
              <a:sym typeface="Proxima Nova"/>
            </a:endParaRPr>
          </a:p>
          <a:p>
            <a:pPr marL="457200" lvl="0" indent="-317500" algn="l" rtl="0">
              <a:spcBef>
                <a:spcPts val="0"/>
              </a:spcBef>
              <a:spcAft>
                <a:spcPts val="0"/>
              </a:spcAft>
              <a:buClr>
                <a:srgbClr val="434343"/>
              </a:buClr>
              <a:buSzPts val="1400"/>
              <a:buFont typeface="Proxima Nova"/>
              <a:buChar char="●"/>
            </a:pPr>
            <a:r>
              <a:rPr lang="en-US">
                <a:solidFill>
                  <a:srgbClr val="434343"/>
                </a:solidFill>
                <a:latin typeface="Proxima Nova"/>
                <a:ea typeface="Proxima Nova"/>
                <a:cs typeface="Proxima Nova"/>
                <a:sym typeface="Proxima Nova"/>
              </a:rPr>
              <a:t>Industry Analysts and Media in attendance w/ 400+ press articles, 1300+ tweets using #hyperledgerforum garnering 17.3M Twitter impressions</a:t>
            </a:r>
            <a:endParaRPr>
              <a:solidFill>
                <a:srgbClr val="434343"/>
              </a:solidFill>
              <a:latin typeface="Proxima Nova"/>
              <a:ea typeface="Proxima Nova"/>
              <a:cs typeface="Proxima Nova"/>
              <a:sym typeface="Proxima Nova"/>
            </a:endParaRPr>
          </a:p>
          <a:p>
            <a:pPr marL="457200" marR="0" lvl="0" indent="-317500" algn="l" rtl="0">
              <a:lnSpc>
                <a:spcPct val="100000"/>
              </a:lnSpc>
              <a:spcBef>
                <a:spcPts val="0"/>
              </a:spcBef>
              <a:spcAft>
                <a:spcPts val="0"/>
              </a:spcAft>
              <a:buClr>
                <a:srgbClr val="434343"/>
              </a:buClr>
              <a:buSzPts val="1400"/>
              <a:buFont typeface="Proxima Nova"/>
              <a:buChar char="●"/>
            </a:pPr>
            <a:r>
              <a:rPr lang="en-US">
                <a:solidFill>
                  <a:srgbClr val="434343"/>
                </a:solidFill>
                <a:latin typeface="Proxima Nova"/>
                <a:ea typeface="Proxima Nova"/>
                <a:cs typeface="Proxima Nova"/>
                <a:sym typeface="Proxima Nova"/>
              </a:rPr>
              <a:t>All keynotes and session videos, available on </a:t>
            </a:r>
            <a:r>
              <a:rPr lang="en-US" u="sng">
                <a:solidFill>
                  <a:schemeClr val="hlink"/>
                </a:solidFill>
                <a:latin typeface="Proxima Nova"/>
                <a:ea typeface="Proxima Nova"/>
                <a:cs typeface="Proxima Nova"/>
                <a:sym typeface="Proxima Nova"/>
                <a:hlinkClick r:id="rId4"/>
              </a:rPr>
              <a:t>Hyperledger YouTube </a:t>
            </a:r>
            <a:r>
              <a:rPr lang="en-US">
                <a:solidFill>
                  <a:srgbClr val="434343"/>
                </a:solidFill>
                <a:latin typeface="Proxima Nova"/>
                <a:ea typeface="Proxima Nova"/>
                <a:cs typeface="Proxima Nova"/>
                <a:sym typeface="Proxima Nova"/>
              </a:rPr>
              <a:t>channel</a:t>
            </a:r>
            <a:endParaRPr>
              <a:solidFill>
                <a:srgbClr val="434343"/>
              </a:solidFill>
              <a:latin typeface="Proxima Nova"/>
              <a:ea typeface="Proxima Nova"/>
              <a:cs typeface="Proxima Nova"/>
              <a:sym typeface="Proxima Nova"/>
            </a:endParaRPr>
          </a:p>
          <a:p>
            <a:pPr marL="457200" marR="0" lvl="0" indent="-317500" algn="l" rtl="0">
              <a:lnSpc>
                <a:spcPct val="100000"/>
              </a:lnSpc>
              <a:spcBef>
                <a:spcPts val="0"/>
              </a:spcBef>
              <a:spcAft>
                <a:spcPts val="0"/>
              </a:spcAft>
              <a:buClr>
                <a:srgbClr val="434343"/>
              </a:buClr>
              <a:buSzPts val="1400"/>
              <a:buFont typeface="Proxima Nova"/>
              <a:buChar char="●"/>
            </a:pPr>
            <a:r>
              <a:rPr lang="en-US">
                <a:solidFill>
                  <a:srgbClr val="434343"/>
                </a:solidFill>
                <a:latin typeface="Proxima Nova"/>
                <a:ea typeface="Proxima Nova"/>
                <a:cs typeface="Proxima Nova"/>
                <a:sym typeface="Proxima Nova"/>
              </a:rPr>
              <a:t>All speaker bios and presentations available publicly </a:t>
            </a:r>
            <a:r>
              <a:rPr lang="en-US" u="sng">
                <a:solidFill>
                  <a:schemeClr val="hlink"/>
                </a:solidFill>
                <a:latin typeface="Proxima Nova"/>
                <a:ea typeface="Proxima Nova"/>
                <a:cs typeface="Proxima Nova"/>
                <a:sym typeface="Proxima Nova"/>
                <a:hlinkClick r:id="rId5"/>
              </a:rPr>
              <a:t>on SCHED</a:t>
            </a:r>
            <a:endParaRPr>
              <a:solidFill>
                <a:srgbClr val="434343"/>
              </a:solidFill>
              <a:latin typeface="Proxima Nova"/>
              <a:ea typeface="Proxima Nova"/>
              <a:cs typeface="Proxima Nova"/>
              <a:sym typeface="Proxima Nova"/>
            </a:endParaRPr>
          </a:p>
          <a:p>
            <a:pPr marL="457200" marR="0" lvl="0" indent="-317500" algn="l" rtl="0">
              <a:lnSpc>
                <a:spcPct val="100000"/>
              </a:lnSpc>
              <a:spcBef>
                <a:spcPts val="0"/>
              </a:spcBef>
              <a:spcAft>
                <a:spcPts val="0"/>
              </a:spcAft>
              <a:buClr>
                <a:srgbClr val="434343"/>
              </a:buClr>
              <a:buSzPts val="1400"/>
              <a:buFont typeface="Proxima Nova"/>
              <a:buChar char="●"/>
            </a:pPr>
            <a:r>
              <a:rPr lang="en-US" u="sng">
                <a:solidFill>
                  <a:schemeClr val="hlink"/>
                </a:solidFill>
                <a:latin typeface="Proxima Nova"/>
                <a:ea typeface="Proxima Nova"/>
                <a:cs typeface="Proxima Nova"/>
                <a:sym typeface="Proxima Nova"/>
                <a:hlinkClick r:id="rId6"/>
              </a:rPr>
              <a:t>Browse pictures </a:t>
            </a:r>
            <a:r>
              <a:rPr lang="en-US">
                <a:solidFill>
                  <a:srgbClr val="434343"/>
                </a:solidFill>
                <a:latin typeface="Proxima Nova"/>
                <a:ea typeface="Proxima Nova"/>
                <a:cs typeface="Proxima Nova"/>
                <a:sym typeface="Proxima Nova"/>
              </a:rPr>
              <a:t>from the event</a:t>
            </a:r>
            <a:endParaRPr>
              <a:solidFill>
                <a:srgbClr val="434343"/>
              </a:solidFill>
              <a:latin typeface="Proxima Nova"/>
              <a:ea typeface="Proxima Nova"/>
              <a:cs typeface="Proxima Nova"/>
              <a:sym typeface="Proxima Nova"/>
            </a:endParaRPr>
          </a:p>
        </p:txBody>
      </p:sp>
      <p:sp>
        <p:nvSpPr>
          <p:cNvPr id="1999" name="Google Shape;1999;p269"/>
          <p:cNvSpPr txBox="1"/>
          <p:nvPr/>
        </p:nvSpPr>
        <p:spPr>
          <a:xfrm>
            <a:off x="2007775" y="315825"/>
            <a:ext cx="6767700" cy="721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400" b="1">
                <a:solidFill>
                  <a:srgbClr val="FFFFFF"/>
                </a:solidFill>
                <a:latin typeface="Proxima Nova"/>
                <a:ea typeface="Proxima Nova"/>
                <a:cs typeface="Proxima Nova"/>
                <a:sym typeface="Proxima Nova"/>
              </a:rPr>
              <a:t>Hyperledger 2020 Global Forum Highlights</a:t>
            </a:r>
            <a:endParaRPr sz="2400" b="1">
              <a:solidFill>
                <a:srgbClr val="FFFFFF"/>
              </a:solidFill>
              <a:latin typeface="Proxima Nova"/>
              <a:ea typeface="Proxima Nova"/>
              <a:cs typeface="Proxima Nova"/>
              <a:sym typeface="Proxima Nova"/>
            </a:endParaRPr>
          </a:p>
        </p:txBody>
      </p:sp>
      <p:pic>
        <p:nvPicPr>
          <p:cNvPr id="2000" name="Google Shape;2000;p269"/>
          <p:cNvPicPr preferRelativeResize="0"/>
          <p:nvPr/>
        </p:nvPicPr>
        <p:blipFill rotWithShape="1">
          <a:blip r:embed="rId7">
            <a:alphaModFix/>
          </a:blip>
          <a:srcRect t="11103"/>
          <a:stretch/>
        </p:blipFill>
        <p:spPr>
          <a:xfrm>
            <a:off x="1747375" y="1042300"/>
            <a:ext cx="3401651" cy="2015426"/>
          </a:xfrm>
          <a:prstGeom prst="rect">
            <a:avLst/>
          </a:prstGeom>
          <a:noFill/>
          <a:ln>
            <a:noFill/>
          </a:ln>
        </p:spPr>
      </p:pic>
      <p:pic>
        <p:nvPicPr>
          <p:cNvPr id="2001" name="Google Shape;2001;p269"/>
          <p:cNvPicPr preferRelativeResize="0"/>
          <p:nvPr/>
        </p:nvPicPr>
        <p:blipFill rotWithShape="1">
          <a:blip r:embed="rId8">
            <a:alphaModFix/>
          </a:blip>
          <a:srcRect t="8542" r="47354"/>
          <a:stretch/>
        </p:blipFill>
        <p:spPr>
          <a:xfrm>
            <a:off x="3026000" y="2817525"/>
            <a:ext cx="2123025" cy="2325975"/>
          </a:xfrm>
          <a:prstGeom prst="rect">
            <a:avLst/>
          </a:prstGeom>
          <a:noFill/>
          <a:ln>
            <a:noFill/>
          </a:ln>
        </p:spPr>
      </p:pic>
      <p:pic>
        <p:nvPicPr>
          <p:cNvPr id="2002" name="Google Shape;2002;p269"/>
          <p:cNvPicPr preferRelativeResize="0"/>
          <p:nvPr/>
        </p:nvPicPr>
        <p:blipFill>
          <a:blip r:embed="rId9">
            <a:alphaModFix/>
          </a:blip>
          <a:stretch>
            <a:fillRect/>
          </a:stretch>
        </p:blipFill>
        <p:spPr>
          <a:xfrm>
            <a:off x="4775" y="1042300"/>
            <a:ext cx="3021225" cy="1992250"/>
          </a:xfrm>
          <a:prstGeom prst="rect">
            <a:avLst/>
          </a:prstGeom>
          <a:noFill/>
          <a:ln>
            <a:noFill/>
          </a:ln>
        </p:spPr>
      </p:pic>
      <p:pic>
        <p:nvPicPr>
          <p:cNvPr id="2003" name="Google Shape;2003;p269"/>
          <p:cNvPicPr preferRelativeResize="0"/>
          <p:nvPr/>
        </p:nvPicPr>
        <p:blipFill>
          <a:blip r:embed="rId10">
            <a:alphaModFix/>
          </a:blip>
          <a:stretch>
            <a:fillRect/>
          </a:stretch>
        </p:blipFill>
        <p:spPr>
          <a:xfrm>
            <a:off x="4768" y="3016518"/>
            <a:ext cx="3138512" cy="2093651"/>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07"/>
        <p:cNvGrpSpPr/>
        <p:nvPr/>
      </p:nvGrpSpPr>
      <p:grpSpPr>
        <a:xfrm>
          <a:off x="0" y="0"/>
          <a:ext cx="0" cy="0"/>
          <a:chOff x="0" y="0"/>
          <a:chExt cx="0" cy="0"/>
        </a:xfrm>
      </p:grpSpPr>
      <p:sp>
        <p:nvSpPr>
          <p:cNvPr id="2008" name="Google Shape;2008;p270"/>
          <p:cNvSpPr txBox="1"/>
          <p:nvPr/>
        </p:nvSpPr>
        <p:spPr>
          <a:xfrm>
            <a:off x="133350" y="208800"/>
            <a:ext cx="4956600"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b="1">
                <a:solidFill>
                  <a:srgbClr val="414042"/>
                </a:solidFill>
                <a:latin typeface="Proxima Nova"/>
                <a:ea typeface="Proxima Nova"/>
                <a:cs typeface="Proxima Nova"/>
                <a:sym typeface="Proxima Nova"/>
              </a:rPr>
              <a:t>All Are Welcome Here: </a:t>
            </a:r>
            <a:endParaRPr sz="2400" b="1">
              <a:solidFill>
                <a:srgbClr val="414042"/>
              </a:solidFill>
              <a:latin typeface="Proxima Nova"/>
              <a:ea typeface="Proxima Nova"/>
              <a:cs typeface="Proxima Nova"/>
              <a:sym typeface="Proxima Nova"/>
            </a:endParaRPr>
          </a:p>
          <a:p>
            <a:pPr marL="0" lvl="0" indent="0" algn="l" rtl="0">
              <a:spcBef>
                <a:spcPts val="0"/>
              </a:spcBef>
              <a:spcAft>
                <a:spcPts val="0"/>
              </a:spcAft>
              <a:buNone/>
            </a:pPr>
            <a:r>
              <a:rPr lang="en-US" sz="2400" b="1">
                <a:solidFill>
                  <a:srgbClr val="414042"/>
                </a:solidFill>
                <a:latin typeface="Proxima Nova"/>
                <a:ea typeface="Proxima Nova"/>
                <a:cs typeface="Proxima Nova"/>
                <a:sym typeface="Proxima Nova"/>
              </a:rPr>
              <a:t>Creating an Inclusive Hyperledger Community</a:t>
            </a:r>
            <a:r>
              <a:rPr lang="en-US" sz="2400">
                <a:solidFill>
                  <a:srgbClr val="414042"/>
                </a:solidFill>
                <a:latin typeface="Proxima Nova"/>
                <a:ea typeface="Proxima Nova"/>
                <a:cs typeface="Proxima Nova"/>
                <a:sym typeface="Proxima Nova"/>
              </a:rPr>
              <a:t> </a:t>
            </a:r>
            <a:endParaRPr sz="2400">
              <a:solidFill>
                <a:srgbClr val="414042"/>
              </a:solidFill>
              <a:latin typeface="Proxima Nova"/>
              <a:ea typeface="Proxima Nova"/>
              <a:cs typeface="Proxima Nova"/>
              <a:sym typeface="Proxima Nova"/>
            </a:endParaRPr>
          </a:p>
          <a:p>
            <a:pPr marL="0" lvl="0" indent="0" algn="l" rtl="0">
              <a:spcBef>
                <a:spcPts val="0"/>
              </a:spcBef>
              <a:spcAft>
                <a:spcPts val="0"/>
              </a:spcAft>
              <a:buNone/>
            </a:pPr>
            <a:r>
              <a:rPr lang="en-US" sz="1800">
                <a:solidFill>
                  <a:srgbClr val="414042"/>
                </a:solidFill>
                <a:latin typeface="Proxima Nova"/>
                <a:ea typeface="Proxima Nova"/>
                <a:cs typeface="Proxima Nova"/>
                <a:sym typeface="Proxima Nova"/>
              </a:rPr>
              <a:t>Swetha Repakula, IBM &amp; Tracy Kuhrt, Accenture</a:t>
            </a:r>
            <a:endParaRPr sz="1800">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sz="1800">
              <a:solidFill>
                <a:srgbClr val="414042"/>
              </a:solidFill>
              <a:latin typeface="Proxima Nova"/>
              <a:ea typeface="Proxima Nova"/>
              <a:cs typeface="Proxima Nova"/>
              <a:sym typeface="Proxima Nova"/>
            </a:endParaRPr>
          </a:p>
          <a:p>
            <a:pPr marL="0" lvl="0" indent="0" algn="l" rtl="0">
              <a:spcBef>
                <a:spcPts val="0"/>
              </a:spcBef>
              <a:spcAft>
                <a:spcPts val="0"/>
              </a:spcAft>
              <a:buNone/>
            </a:pPr>
            <a:r>
              <a:rPr lang="en-US" sz="1200">
                <a:solidFill>
                  <a:srgbClr val="414042"/>
                </a:solidFill>
                <a:latin typeface="Proxima Nova"/>
                <a:ea typeface="Proxima Nova"/>
                <a:cs typeface="Proxima Nova"/>
                <a:sym typeface="Proxima Nova"/>
              </a:rPr>
              <a:t>The phrase “All Are Welcome Here” is a common message heard around Hyperledger events, meetings, and other community interactions. However, how does the community ensure and fulfill that promise? Hyperledger’s community is not a single entity and is comprised of many smaller groups that form around WGs, SIGs, and projects. With so many groups, meetings, mailing lists how can community leaders effectively create an inclusive and civil environment to cultivate a diverse community? This session  goes through the best practices for conducting meetings, writing code reviews and enabling asynchronous collaboration to create an inclusive environment. Though focused on Hyperledger tools, these skills can apply broadly to any open source project.</a:t>
            </a:r>
            <a:endParaRPr sz="1200">
              <a:solidFill>
                <a:srgbClr val="414042"/>
              </a:solidFill>
              <a:latin typeface="Proxima Nova"/>
              <a:ea typeface="Proxima Nova"/>
              <a:cs typeface="Proxima Nova"/>
              <a:sym typeface="Proxima Nova"/>
            </a:endParaRPr>
          </a:p>
        </p:txBody>
      </p:sp>
      <p:pic>
        <p:nvPicPr>
          <p:cNvPr id="2009" name="Google Shape;2009;p270"/>
          <p:cNvPicPr preferRelativeResize="0"/>
          <p:nvPr/>
        </p:nvPicPr>
        <p:blipFill>
          <a:blip r:embed="rId3">
            <a:alphaModFix/>
          </a:blip>
          <a:stretch>
            <a:fillRect/>
          </a:stretch>
        </p:blipFill>
        <p:spPr>
          <a:xfrm>
            <a:off x="5247200" y="0"/>
            <a:ext cx="3896802" cy="5143501"/>
          </a:xfrm>
          <a:prstGeom prst="rect">
            <a:avLst/>
          </a:prstGeom>
          <a:noFill/>
          <a:ln>
            <a:noFill/>
          </a:ln>
        </p:spPr>
      </p:pic>
      <p:pic>
        <p:nvPicPr>
          <p:cNvPr id="2010" name="Google Shape;2010;p270"/>
          <p:cNvPicPr preferRelativeResize="0"/>
          <p:nvPr/>
        </p:nvPicPr>
        <p:blipFill>
          <a:blip r:embed="rId4">
            <a:alphaModFix/>
          </a:blip>
          <a:stretch>
            <a:fillRect/>
          </a:stretch>
        </p:blipFill>
        <p:spPr>
          <a:xfrm>
            <a:off x="5923849" y="3864649"/>
            <a:ext cx="2626650" cy="1234550"/>
          </a:xfrm>
          <a:prstGeom prst="rect">
            <a:avLst/>
          </a:prstGeom>
          <a:noFill/>
          <a:ln>
            <a:noFill/>
          </a:ln>
        </p:spPr>
      </p:pic>
      <p:sp>
        <p:nvSpPr>
          <p:cNvPr id="2011" name="Google Shape;2011;p270"/>
          <p:cNvSpPr txBox="1"/>
          <p:nvPr/>
        </p:nvSpPr>
        <p:spPr>
          <a:xfrm>
            <a:off x="285750" y="4139325"/>
            <a:ext cx="5583000" cy="47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b="1"/>
              <a:t>Watch Global Forum Session</a:t>
            </a:r>
            <a:r>
              <a:rPr lang="en-US"/>
              <a:t>: </a:t>
            </a:r>
            <a:r>
              <a:rPr lang="en-US" u="sng">
                <a:solidFill>
                  <a:schemeClr val="hlink"/>
                </a:solidFill>
                <a:hlinkClick r:id="rId5"/>
              </a:rPr>
              <a:t>https://sched.co/Xoet</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15"/>
        <p:cNvGrpSpPr/>
        <p:nvPr/>
      </p:nvGrpSpPr>
      <p:grpSpPr>
        <a:xfrm>
          <a:off x="0" y="0"/>
          <a:ext cx="0" cy="0"/>
          <a:chOff x="0" y="0"/>
          <a:chExt cx="0" cy="0"/>
        </a:xfrm>
      </p:grpSpPr>
      <p:pic>
        <p:nvPicPr>
          <p:cNvPr id="2016" name="Google Shape;2016;p271"/>
          <p:cNvPicPr preferRelativeResize="0"/>
          <p:nvPr/>
        </p:nvPicPr>
        <p:blipFill rotWithShape="1">
          <a:blip r:embed="rId3">
            <a:alphaModFix/>
          </a:blip>
          <a:srcRect t="1622" b="19612"/>
          <a:stretch/>
        </p:blipFill>
        <p:spPr>
          <a:xfrm>
            <a:off x="0" y="2179775"/>
            <a:ext cx="9144002" cy="2985550"/>
          </a:xfrm>
          <a:prstGeom prst="rect">
            <a:avLst/>
          </a:prstGeom>
          <a:noFill/>
          <a:ln>
            <a:noFill/>
          </a:ln>
        </p:spPr>
      </p:pic>
      <p:pic>
        <p:nvPicPr>
          <p:cNvPr id="2017" name="Google Shape;2017;p271"/>
          <p:cNvPicPr preferRelativeResize="0"/>
          <p:nvPr/>
        </p:nvPicPr>
        <p:blipFill>
          <a:blip r:embed="rId4">
            <a:alphaModFix/>
          </a:blip>
          <a:stretch>
            <a:fillRect/>
          </a:stretch>
        </p:blipFill>
        <p:spPr>
          <a:xfrm>
            <a:off x="6690525" y="2896676"/>
            <a:ext cx="1835773" cy="1080996"/>
          </a:xfrm>
          <a:prstGeom prst="rect">
            <a:avLst/>
          </a:prstGeom>
          <a:noFill/>
          <a:ln>
            <a:noFill/>
          </a:ln>
        </p:spPr>
      </p:pic>
      <p:pic>
        <p:nvPicPr>
          <p:cNvPr id="2018" name="Google Shape;2018;p271"/>
          <p:cNvPicPr preferRelativeResize="0"/>
          <p:nvPr/>
        </p:nvPicPr>
        <p:blipFill rotWithShape="1">
          <a:blip r:embed="rId5">
            <a:alphaModFix/>
          </a:blip>
          <a:srcRect b="27969"/>
          <a:stretch/>
        </p:blipFill>
        <p:spPr>
          <a:xfrm>
            <a:off x="5883600" y="4290825"/>
            <a:ext cx="1835775" cy="881576"/>
          </a:xfrm>
          <a:prstGeom prst="rect">
            <a:avLst/>
          </a:prstGeom>
          <a:noFill/>
          <a:ln>
            <a:noFill/>
          </a:ln>
        </p:spPr>
      </p:pic>
      <p:pic>
        <p:nvPicPr>
          <p:cNvPr id="2019" name="Google Shape;2019;p271"/>
          <p:cNvPicPr preferRelativeResize="0"/>
          <p:nvPr/>
        </p:nvPicPr>
        <p:blipFill>
          <a:blip r:embed="rId6">
            <a:alphaModFix/>
          </a:blip>
          <a:stretch>
            <a:fillRect/>
          </a:stretch>
        </p:blipFill>
        <p:spPr>
          <a:xfrm>
            <a:off x="240700" y="4222325"/>
            <a:ext cx="2078376" cy="881585"/>
          </a:xfrm>
          <a:prstGeom prst="rect">
            <a:avLst/>
          </a:prstGeom>
          <a:noFill/>
          <a:ln>
            <a:noFill/>
          </a:ln>
        </p:spPr>
      </p:pic>
      <p:sp>
        <p:nvSpPr>
          <p:cNvPr id="2020" name="Google Shape;2020;p271"/>
          <p:cNvSpPr txBox="1"/>
          <p:nvPr/>
        </p:nvSpPr>
        <p:spPr>
          <a:xfrm>
            <a:off x="584700" y="1504525"/>
            <a:ext cx="2283900" cy="1205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800" b="1">
                <a:solidFill>
                  <a:srgbClr val="7AC62A"/>
                </a:solidFill>
                <a:latin typeface="Proxima Nova"/>
                <a:ea typeface="Proxima Nova"/>
                <a:cs typeface="Proxima Nova"/>
                <a:sym typeface="Proxima Nova"/>
              </a:rPr>
              <a:t>70,000</a:t>
            </a:r>
            <a:r>
              <a:rPr lang="en-US" sz="1800" b="1" i="0" u="none" strike="noStrike" cap="none">
                <a:solidFill>
                  <a:srgbClr val="7AC62A"/>
                </a:solidFill>
                <a:latin typeface="Proxima Nova"/>
                <a:ea typeface="Proxima Nova"/>
                <a:cs typeface="Proxima Nova"/>
                <a:sym typeface="Proxima Nova"/>
              </a:rPr>
              <a:t>+</a:t>
            </a:r>
            <a:r>
              <a:rPr lang="en-US" sz="1800" b="0" i="0" u="none" strike="noStrike" cap="none">
                <a:solidFill>
                  <a:srgbClr val="414042"/>
                </a:solidFill>
                <a:latin typeface="Proxima Nova"/>
                <a:ea typeface="Proxima Nova"/>
                <a:cs typeface="Proxima Nova"/>
                <a:sym typeface="Proxima Nova"/>
              </a:rPr>
              <a:t> Members</a:t>
            </a:r>
            <a:endParaRPr sz="1800" b="0" i="0" u="none" strike="noStrike" cap="none">
              <a:solidFill>
                <a:srgbClr val="414042"/>
              </a:solidFill>
              <a:latin typeface="Proxima Nova"/>
              <a:ea typeface="Proxima Nova"/>
              <a:cs typeface="Proxima Nova"/>
              <a:sym typeface="Proxima Nova"/>
            </a:endParaRPr>
          </a:p>
        </p:txBody>
      </p:sp>
      <p:sp>
        <p:nvSpPr>
          <p:cNvPr id="2021" name="Google Shape;2021;p271"/>
          <p:cNvSpPr txBox="1"/>
          <p:nvPr/>
        </p:nvSpPr>
        <p:spPr>
          <a:xfrm>
            <a:off x="3659925" y="1504525"/>
            <a:ext cx="1483500" cy="1205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800" b="1" i="0" u="none" strike="noStrike" cap="none">
                <a:solidFill>
                  <a:srgbClr val="7AC62A"/>
                </a:solidFill>
                <a:latin typeface="Proxima Nova"/>
                <a:ea typeface="Proxima Nova"/>
                <a:cs typeface="Proxima Nova"/>
                <a:sym typeface="Proxima Nova"/>
              </a:rPr>
              <a:t>1</a:t>
            </a:r>
            <a:r>
              <a:rPr lang="en-US" sz="1800" b="1">
                <a:solidFill>
                  <a:srgbClr val="7AC62A"/>
                </a:solidFill>
                <a:latin typeface="Proxima Nova"/>
                <a:ea typeface="Proxima Nova"/>
                <a:cs typeface="Proxima Nova"/>
                <a:sym typeface="Proxima Nova"/>
              </a:rPr>
              <a:t>79 </a:t>
            </a:r>
            <a:r>
              <a:rPr lang="en-US" sz="1800" b="0" i="0" u="none" strike="noStrike" cap="none">
                <a:solidFill>
                  <a:srgbClr val="414042"/>
                </a:solidFill>
                <a:latin typeface="Proxima Nova"/>
                <a:ea typeface="Proxima Nova"/>
                <a:cs typeface="Proxima Nova"/>
                <a:sym typeface="Proxima Nova"/>
              </a:rPr>
              <a:t>Groups</a:t>
            </a:r>
            <a:endParaRPr sz="1800" b="0" i="0" u="none" strike="noStrike" cap="none">
              <a:solidFill>
                <a:srgbClr val="414042"/>
              </a:solidFill>
              <a:latin typeface="Proxima Nova"/>
              <a:ea typeface="Proxima Nova"/>
              <a:cs typeface="Proxima Nova"/>
              <a:sym typeface="Proxima Nova"/>
            </a:endParaRPr>
          </a:p>
        </p:txBody>
      </p:sp>
      <p:sp>
        <p:nvSpPr>
          <p:cNvPr id="2022" name="Google Shape;2022;p271"/>
          <p:cNvSpPr txBox="1"/>
          <p:nvPr/>
        </p:nvSpPr>
        <p:spPr>
          <a:xfrm>
            <a:off x="6848088" y="1504525"/>
            <a:ext cx="1678200" cy="1205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800" b="1">
                <a:solidFill>
                  <a:srgbClr val="7AC62A"/>
                </a:solidFill>
                <a:latin typeface="Proxima Nova"/>
                <a:ea typeface="Proxima Nova"/>
                <a:cs typeface="Proxima Nova"/>
                <a:sym typeface="Proxima Nova"/>
              </a:rPr>
              <a:t>80</a:t>
            </a:r>
            <a:r>
              <a:rPr lang="en-US" sz="1800" b="0" i="0" u="none" strike="noStrike" cap="none">
                <a:solidFill>
                  <a:srgbClr val="414042"/>
                </a:solidFill>
                <a:latin typeface="Proxima Nova"/>
                <a:ea typeface="Proxima Nova"/>
                <a:cs typeface="Proxima Nova"/>
                <a:sym typeface="Proxima Nova"/>
              </a:rPr>
              <a:t> Countries</a:t>
            </a:r>
            <a:endParaRPr sz="1800" b="0" i="0" u="none" strike="noStrike" cap="none">
              <a:solidFill>
                <a:srgbClr val="414042"/>
              </a:solidFill>
              <a:latin typeface="Proxima Nova"/>
              <a:ea typeface="Proxima Nova"/>
              <a:cs typeface="Proxima Nova"/>
              <a:sym typeface="Proxima Nova"/>
            </a:endParaRPr>
          </a:p>
        </p:txBody>
      </p:sp>
      <p:pic>
        <p:nvPicPr>
          <p:cNvPr id="2023" name="Google Shape;2023;p271"/>
          <p:cNvPicPr preferRelativeResize="0"/>
          <p:nvPr/>
        </p:nvPicPr>
        <p:blipFill rotWithShape="1">
          <a:blip r:embed="rId7">
            <a:alphaModFix/>
          </a:blip>
          <a:srcRect t="59" b="59"/>
          <a:stretch/>
        </p:blipFill>
        <p:spPr>
          <a:xfrm>
            <a:off x="1178925" y="841975"/>
            <a:ext cx="701326" cy="699025"/>
          </a:xfrm>
          <a:prstGeom prst="rect">
            <a:avLst/>
          </a:prstGeom>
          <a:noFill/>
          <a:ln>
            <a:noFill/>
          </a:ln>
        </p:spPr>
      </p:pic>
      <p:pic>
        <p:nvPicPr>
          <p:cNvPr id="2024" name="Google Shape;2024;p271"/>
          <p:cNvPicPr preferRelativeResize="0"/>
          <p:nvPr/>
        </p:nvPicPr>
        <p:blipFill rotWithShape="1">
          <a:blip r:embed="rId8">
            <a:alphaModFix/>
          </a:blip>
          <a:srcRect t="59" b="59"/>
          <a:stretch/>
        </p:blipFill>
        <p:spPr>
          <a:xfrm>
            <a:off x="4023838" y="841975"/>
            <a:ext cx="701326" cy="699025"/>
          </a:xfrm>
          <a:prstGeom prst="rect">
            <a:avLst/>
          </a:prstGeom>
          <a:noFill/>
          <a:ln>
            <a:noFill/>
          </a:ln>
        </p:spPr>
      </p:pic>
      <p:pic>
        <p:nvPicPr>
          <p:cNvPr id="2025" name="Google Shape;2025;p271"/>
          <p:cNvPicPr preferRelativeResize="0"/>
          <p:nvPr/>
        </p:nvPicPr>
        <p:blipFill rotWithShape="1">
          <a:blip r:embed="rId9">
            <a:alphaModFix/>
          </a:blip>
          <a:srcRect t="159" b="169"/>
          <a:stretch/>
        </p:blipFill>
        <p:spPr>
          <a:xfrm>
            <a:off x="7336525" y="841975"/>
            <a:ext cx="701326" cy="699025"/>
          </a:xfrm>
          <a:prstGeom prst="rect">
            <a:avLst/>
          </a:prstGeom>
          <a:noFill/>
          <a:ln>
            <a:noFill/>
          </a:ln>
        </p:spPr>
      </p:pic>
      <p:sp>
        <p:nvSpPr>
          <p:cNvPr id="2026" name="Google Shape;2026;p271"/>
          <p:cNvSpPr txBox="1"/>
          <p:nvPr/>
        </p:nvSpPr>
        <p:spPr>
          <a:xfrm>
            <a:off x="248525" y="31275"/>
            <a:ext cx="7541400" cy="585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US" sz="2800" b="1">
                <a:solidFill>
                  <a:srgbClr val="414042"/>
                </a:solidFill>
                <a:latin typeface="Proxima Nova"/>
                <a:ea typeface="Proxima Nova"/>
                <a:cs typeface="Proxima Nova"/>
                <a:sym typeface="Proxima Nova"/>
              </a:rPr>
              <a:t>Growing Global Meetup Community</a:t>
            </a:r>
            <a:endParaRPr sz="2800" b="1" i="0" u="none" strike="noStrike" cap="none">
              <a:solidFill>
                <a:srgbClr val="414042"/>
              </a:solidFill>
              <a:latin typeface="Proxima Nova"/>
              <a:ea typeface="Proxima Nova"/>
              <a:cs typeface="Proxima Nova"/>
              <a:sym typeface="Proxima Nova"/>
            </a:endParaRPr>
          </a:p>
        </p:txBody>
      </p:sp>
      <p:sp>
        <p:nvSpPr>
          <p:cNvPr id="2027" name="Google Shape;2027;p271"/>
          <p:cNvSpPr txBox="1"/>
          <p:nvPr/>
        </p:nvSpPr>
        <p:spPr>
          <a:xfrm>
            <a:off x="6180650" y="2240200"/>
            <a:ext cx="2546400" cy="2863800"/>
          </a:xfrm>
          <a:prstGeom prst="rect">
            <a:avLst/>
          </a:prstGeom>
          <a:solidFill>
            <a:srgbClr val="F3F3F3"/>
          </a:solidFill>
          <a:ln>
            <a:noFill/>
          </a:ln>
          <a:effectLst>
            <a:outerShdw blurRad="57150" dist="266700" dir="9240000" algn="bl" rotWithShape="0">
              <a:srgbClr val="4A86E8">
                <a:alpha val="50000"/>
              </a:srgbClr>
            </a:outerShdw>
          </a:effectLst>
        </p:spPr>
        <p:txBody>
          <a:bodyPr spcFirstLastPara="1" wrap="square" lIns="91425" tIns="91425" rIns="91425" bIns="91425" anchor="t" anchorCtr="0">
            <a:noAutofit/>
          </a:bodyPr>
          <a:lstStyle/>
          <a:p>
            <a:pPr marL="0" lvl="0" indent="0" algn="l" rtl="0">
              <a:spcBef>
                <a:spcPts val="0"/>
              </a:spcBef>
              <a:spcAft>
                <a:spcPts val="0"/>
              </a:spcAft>
              <a:buNone/>
            </a:pPr>
            <a:r>
              <a:rPr lang="en-US" sz="1500">
                <a:solidFill>
                  <a:srgbClr val="434343"/>
                </a:solidFill>
                <a:latin typeface="Proxima Nova"/>
                <a:ea typeface="Proxima Nova"/>
                <a:cs typeface="Proxima Nova"/>
                <a:sym typeface="Proxima Nova"/>
              </a:rPr>
              <a:t>Recent Member Meetup Global Talks:</a:t>
            </a:r>
            <a:endParaRPr sz="1500">
              <a:solidFill>
                <a:srgbClr val="434343"/>
              </a:solidFill>
              <a:latin typeface="Proxima Nova"/>
              <a:ea typeface="Proxima Nova"/>
              <a:cs typeface="Proxima Nova"/>
              <a:sym typeface="Proxima Nova"/>
            </a:endParaRPr>
          </a:p>
          <a:p>
            <a:pPr marL="0" lvl="0" indent="0" algn="l" rtl="0">
              <a:spcBef>
                <a:spcPts val="0"/>
              </a:spcBef>
              <a:spcAft>
                <a:spcPts val="0"/>
              </a:spcAft>
              <a:buNone/>
            </a:pPr>
            <a:endParaRPr sz="1500">
              <a:solidFill>
                <a:srgbClr val="434343"/>
              </a:solidFill>
              <a:latin typeface="Proxima Nova"/>
              <a:ea typeface="Proxima Nova"/>
              <a:cs typeface="Proxima Nova"/>
              <a:sym typeface="Proxima Nova"/>
            </a:endParaRPr>
          </a:p>
          <a:p>
            <a:pPr marL="457200" lvl="0" indent="-317500" algn="l" rtl="0">
              <a:spcBef>
                <a:spcPts val="0"/>
              </a:spcBef>
              <a:spcAft>
                <a:spcPts val="0"/>
              </a:spcAft>
              <a:buClr>
                <a:srgbClr val="666666"/>
              </a:buClr>
              <a:buSzPts val="1400"/>
              <a:buFont typeface="Proxima Nova"/>
              <a:buChar char="●"/>
            </a:pPr>
            <a:r>
              <a:rPr lang="en-US">
                <a:solidFill>
                  <a:srgbClr val="666666"/>
                </a:solidFill>
                <a:latin typeface="Proxima Nova"/>
                <a:ea typeface="Proxima Nova"/>
                <a:cs typeface="Proxima Nova"/>
                <a:sym typeface="Proxima Nova"/>
              </a:rPr>
              <a:t>Honeywell </a:t>
            </a:r>
            <a:endParaRPr>
              <a:solidFill>
                <a:srgbClr val="666666"/>
              </a:solidFill>
              <a:latin typeface="Proxima Nova"/>
              <a:ea typeface="Proxima Nova"/>
              <a:cs typeface="Proxima Nova"/>
              <a:sym typeface="Proxima Nova"/>
            </a:endParaRPr>
          </a:p>
          <a:p>
            <a:pPr marL="457200" lvl="0" indent="-317500" algn="l" rtl="0">
              <a:spcBef>
                <a:spcPts val="0"/>
              </a:spcBef>
              <a:spcAft>
                <a:spcPts val="0"/>
              </a:spcAft>
              <a:buClr>
                <a:srgbClr val="666666"/>
              </a:buClr>
              <a:buSzPts val="1400"/>
              <a:buFont typeface="Proxima Nova"/>
              <a:buChar char="●"/>
            </a:pPr>
            <a:r>
              <a:rPr lang="en-US">
                <a:solidFill>
                  <a:srgbClr val="666666"/>
                </a:solidFill>
                <a:latin typeface="Proxima Nova"/>
                <a:ea typeface="Proxima Nova"/>
                <a:cs typeface="Proxima Nova"/>
                <a:sym typeface="Proxima Nova"/>
              </a:rPr>
              <a:t>Blockforce</a:t>
            </a:r>
            <a:endParaRPr>
              <a:solidFill>
                <a:srgbClr val="666666"/>
              </a:solidFill>
              <a:latin typeface="Proxima Nova"/>
              <a:ea typeface="Proxima Nova"/>
              <a:cs typeface="Proxima Nova"/>
              <a:sym typeface="Proxima Nova"/>
            </a:endParaRPr>
          </a:p>
          <a:p>
            <a:pPr marL="457200" lvl="0" indent="-317500" algn="l" rtl="0">
              <a:spcBef>
                <a:spcPts val="0"/>
              </a:spcBef>
              <a:spcAft>
                <a:spcPts val="0"/>
              </a:spcAft>
              <a:buClr>
                <a:srgbClr val="666666"/>
              </a:buClr>
              <a:buSzPts val="1400"/>
              <a:buFont typeface="Proxima Nova"/>
              <a:buChar char="●"/>
            </a:pPr>
            <a:r>
              <a:rPr lang="en-US">
                <a:solidFill>
                  <a:srgbClr val="666666"/>
                </a:solidFill>
                <a:latin typeface="Proxima Nova"/>
                <a:ea typeface="Proxima Nova"/>
                <a:cs typeface="Proxima Nova"/>
                <a:sym typeface="Proxima Nova"/>
              </a:rPr>
              <a:t>IBM</a:t>
            </a:r>
            <a:endParaRPr>
              <a:solidFill>
                <a:srgbClr val="666666"/>
              </a:solidFill>
              <a:latin typeface="Proxima Nova"/>
              <a:ea typeface="Proxima Nova"/>
              <a:cs typeface="Proxima Nova"/>
              <a:sym typeface="Proxima Nova"/>
            </a:endParaRPr>
          </a:p>
          <a:p>
            <a:pPr marL="457200" lvl="0" indent="-317500" algn="l" rtl="0">
              <a:spcBef>
                <a:spcPts val="0"/>
              </a:spcBef>
              <a:spcAft>
                <a:spcPts val="0"/>
              </a:spcAft>
              <a:buClr>
                <a:srgbClr val="666666"/>
              </a:buClr>
              <a:buSzPts val="1400"/>
              <a:buFont typeface="Proxima Nova"/>
              <a:buChar char="●"/>
            </a:pPr>
            <a:r>
              <a:rPr lang="en-US">
                <a:solidFill>
                  <a:srgbClr val="666666"/>
                </a:solidFill>
                <a:latin typeface="Proxima Nova"/>
                <a:ea typeface="Proxima Nova"/>
                <a:cs typeface="Proxima Nova"/>
                <a:sym typeface="Proxima Nova"/>
              </a:rPr>
              <a:t>Tech Mahindra</a:t>
            </a:r>
            <a:endParaRPr>
              <a:solidFill>
                <a:srgbClr val="666666"/>
              </a:solidFill>
              <a:latin typeface="Proxima Nova"/>
              <a:ea typeface="Proxima Nova"/>
              <a:cs typeface="Proxima Nova"/>
              <a:sym typeface="Proxima Nova"/>
            </a:endParaRPr>
          </a:p>
          <a:p>
            <a:pPr marL="457200" lvl="0" indent="-317500" algn="l" rtl="0">
              <a:spcBef>
                <a:spcPts val="0"/>
              </a:spcBef>
              <a:spcAft>
                <a:spcPts val="0"/>
              </a:spcAft>
              <a:buClr>
                <a:srgbClr val="666666"/>
              </a:buClr>
              <a:buSzPts val="1400"/>
              <a:buFont typeface="Proxima Nova"/>
              <a:buChar char="●"/>
            </a:pPr>
            <a:r>
              <a:rPr lang="en-US">
                <a:solidFill>
                  <a:srgbClr val="666666"/>
                </a:solidFill>
                <a:latin typeface="Proxima Nova"/>
                <a:ea typeface="Proxima Nova"/>
                <a:cs typeface="Proxima Nova"/>
                <a:sym typeface="Proxima Nova"/>
              </a:rPr>
              <a:t>Soramitsu</a:t>
            </a:r>
            <a:endParaRPr>
              <a:solidFill>
                <a:srgbClr val="666666"/>
              </a:solidFill>
              <a:latin typeface="Proxima Nova"/>
              <a:ea typeface="Proxima Nova"/>
              <a:cs typeface="Proxima Nova"/>
              <a:sym typeface="Proxima Nova"/>
            </a:endParaRPr>
          </a:p>
          <a:p>
            <a:pPr marL="457200" lvl="0" indent="-317500" algn="l" rtl="0">
              <a:spcBef>
                <a:spcPts val="0"/>
              </a:spcBef>
              <a:spcAft>
                <a:spcPts val="0"/>
              </a:spcAft>
              <a:buClr>
                <a:srgbClr val="666666"/>
              </a:buClr>
              <a:buSzPts val="1400"/>
              <a:buFont typeface="Proxima Nova"/>
              <a:buChar char="●"/>
            </a:pPr>
            <a:r>
              <a:rPr lang="en-US">
                <a:solidFill>
                  <a:srgbClr val="666666"/>
                </a:solidFill>
                <a:latin typeface="Proxima Nova"/>
                <a:ea typeface="Proxima Nova"/>
                <a:cs typeface="Proxima Nova"/>
                <a:sym typeface="Proxima Nova"/>
              </a:rPr>
              <a:t>Fujitsu</a:t>
            </a:r>
            <a:endParaRPr>
              <a:solidFill>
                <a:srgbClr val="666666"/>
              </a:solidFill>
              <a:latin typeface="Proxima Nova"/>
              <a:ea typeface="Proxima Nova"/>
              <a:cs typeface="Proxima Nova"/>
              <a:sym typeface="Proxima Nova"/>
            </a:endParaRPr>
          </a:p>
          <a:p>
            <a:pPr marL="457200" lvl="0" indent="-317500" algn="l" rtl="0">
              <a:spcBef>
                <a:spcPts val="0"/>
              </a:spcBef>
              <a:spcAft>
                <a:spcPts val="0"/>
              </a:spcAft>
              <a:buClr>
                <a:srgbClr val="666666"/>
              </a:buClr>
              <a:buSzPts val="1400"/>
              <a:buFont typeface="Proxima Nova"/>
              <a:buChar char="●"/>
            </a:pPr>
            <a:r>
              <a:rPr lang="en-US">
                <a:solidFill>
                  <a:srgbClr val="666666"/>
                </a:solidFill>
                <a:latin typeface="Proxima Nova"/>
                <a:ea typeface="Proxima Nova"/>
                <a:cs typeface="Proxima Nova"/>
                <a:sym typeface="Proxima Nova"/>
              </a:rPr>
              <a:t>Oracle</a:t>
            </a:r>
            <a:endParaRPr>
              <a:solidFill>
                <a:srgbClr val="666666"/>
              </a:solidFill>
              <a:latin typeface="Proxima Nova"/>
              <a:ea typeface="Proxima Nova"/>
              <a:cs typeface="Proxima Nova"/>
              <a:sym typeface="Proxima Nova"/>
            </a:endParaRPr>
          </a:p>
          <a:p>
            <a:pPr marL="457200" lvl="0" indent="-317500" algn="l" rtl="0">
              <a:spcBef>
                <a:spcPts val="0"/>
              </a:spcBef>
              <a:spcAft>
                <a:spcPts val="0"/>
              </a:spcAft>
              <a:buClr>
                <a:srgbClr val="666666"/>
              </a:buClr>
              <a:buSzPts val="1400"/>
              <a:buFont typeface="Proxima Nova"/>
              <a:buChar char="●"/>
            </a:pPr>
            <a:r>
              <a:rPr lang="en-US">
                <a:solidFill>
                  <a:srgbClr val="666666"/>
                </a:solidFill>
                <a:latin typeface="Proxima Nova"/>
                <a:ea typeface="Proxima Nova"/>
                <a:cs typeface="Proxima Nova"/>
                <a:sym typeface="Proxima Nova"/>
              </a:rPr>
              <a:t>DTLedgers</a:t>
            </a:r>
            <a:endParaRPr>
              <a:solidFill>
                <a:srgbClr val="666666"/>
              </a:solidFill>
              <a:latin typeface="Proxima Nova"/>
              <a:ea typeface="Proxima Nova"/>
              <a:cs typeface="Proxima Nova"/>
              <a:sym typeface="Proxima Nova"/>
            </a:endParaRPr>
          </a:p>
          <a:p>
            <a:pPr marL="457200" lvl="0" indent="-317500" algn="l" rtl="0">
              <a:spcBef>
                <a:spcPts val="0"/>
              </a:spcBef>
              <a:spcAft>
                <a:spcPts val="0"/>
              </a:spcAft>
              <a:buClr>
                <a:srgbClr val="666666"/>
              </a:buClr>
              <a:buSzPts val="1400"/>
              <a:buFont typeface="Proxima Nova"/>
              <a:buChar char="●"/>
            </a:pPr>
            <a:r>
              <a:rPr lang="en-US">
                <a:solidFill>
                  <a:srgbClr val="666666"/>
                </a:solidFill>
                <a:latin typeface="Proxima Nova"/>
                <a:ea typeface="Proxima Nova"/>
                <a:cs typeface="Proxima Nova"/>
                <a:sym typeface="Proxima Nova"/>
              </a:rPr>
              <a:t>Lenovo</a:t>
            </a:r>
            <a:endParaRPr>
              <a:solidFill>
                <a:srgbClr val="666666"/>
              </a:solidFill>
              <a:latin typeface="Proxima Nova"/>
              <a:ea typeface="Proxima Nova"/>
              <a:cs typeface="Proxima Nova"/>
              <a:sym typeface="Proxima Nova"/>
            </a:endParaRPr>
          </a:p>
          <a:p>
            <a:pPr marL="457200" lvl="0" indent="-317500" algn="l" rtl="0">
              <a:spcBef>
                <a:spcPts val="0"/>
              </a:spcBef>
              <a:spcAft>
                <a:spcPts val="0"/>
              </a:spcAft>
              <a:buClr>
                <a:srgbClr val="666666"/>
              </a:buClr>
              <a:buSzPts val="1400"/>
              <a:buFont typeface="Proxima Nova"/>
              <a:buChar char="●"/>
            </a:pPr>
            <a:r>
              <a:rPr lang="en-US" b="1">
                <a:solidFill>
                  <a:srgbClr val="666666"/>
                </a:solidFill>
                <a:latin typeface="Proxima Nova"/>
                <a:ea typeface="Proxima Nova"/>
                <a:cs typeface="Proxima Nova"/>
                <a:sym typeface="Proxima Nova"/>
              </a:rPr>
              <a:t>and more!</a:t>
            </a:r>
            <a:endParaRPr b="1">
              <a:solidFill>
                <a:srgbClr val="666666"/>
              </a:solidFill>
              <a:latin typeface="Proxima Nova"/>
              <a:ea typeface="Proxima Nova"/>
              <a:cs typeface="Proxima Nova"/>
              <a:sym typeface="Proxima Nova"/>
            </a:endParaRPr>
          </a:p>
        </p:txBody>
      </p:sp>
      <p:sp>
        <p:nvSpPr>
          <p:cNvPr id="2028" name="Google Shape;2028;p271"/>
          <p:cNvSpPr txBox="1"/>
          <p:nvPr/>
        </p:nvSpPr>
        <p:spPr>
          <a:xfrm>
            <a:off x="169375" y="2599400"/>
            <a:ext cx="2546400" cy="2193900"/>
          </a:xfrm>
          <a:prstGeom prst="rect">
            <a:avLst/>
          </a:prstGeom>
          <a:solidFill>
            <a:srgbClr val="F3F3F3"/>
          </a:solidFill>
          <a:ln>
            <a:noFill/>
          </a:ln>
          <a:effectLst>
            <a:outerShdw blurRad="57150" dist="285750" dir="2760000" algn="bl" rotWithShape="0">
              <a:srgbClr val="4A86E8">
                <a:alpha val="50000"/>
              </a:srgbClr>
            </a:outerShdw>
          </a:effectLst>
        </p:spPr>
        <p:txBody>
          <a:bodyPr spcFirstLastPara="1" wrap="square" lIns="91425" tIns="91425" rIns="91425" bIns="91425" anchor="t" anchorCtr="0">
            <a:noAutofit/>
          </a:bodyPr>
          <a:lstStyle/>
          <a:p>
            <a:pPr marL="0" lvl="0" indent="0" algn="l" rtl="0">
              <a:lnSpc>
                <a:spcPct val="150000"/>
              </a:lnSpc>
              <a:spcBef>
                <a:spcPts val="0"/>
              </a:spcBef>
              <a:spcAft>
                <a:spcPts val="0"/>
              </a:spcAft>
              <a:buNone/>
            </a:pPr>
            <a:r>
              <a:rPr lang="en-US" sz="1500">
                <a:solidFill>
                  <a:srgbClr val="434343"/>
                </a:solidFill>
                <a:latin typeface="Proxima Nova"/>
                <a:ea typeface="Proxima Nova"/>
                <a:cs typeface="Proxima Nova"/>
                <a:sym typeface="Proxima Nova"/>
              </a:rPr>
              <a:t>April-June Activity </a:t>
            </a:r>
            <a:endParaRPr sz="1500">
              <a:solidFill>
                <a:srgbClr val="434343"/>
              </a:solidFill>
              <a:latin typeface="Proxima Nova"/>
              <a:ea typeface="Proxima Nova"/>
              <a:cs typeface="Proxima Nova"/>
              <a:sym typeface="Proxima Nova"/>
            </a:endParaRPr>
          </a:p>
          <a:p>
            <a:pPr marL="457200" lvl="0" indent="-317500" algn="l" rtl="0">
              <a:spcBef>
                <a:spcPts val="0"/>
              </a:spcBef>
              <a:spcAft>
                <a:spcPts val="0"/>
              </a:spcAft>
              <a:buClr>
                <a:srgbClr val="666666"/>
              </a:buClr>
              <a:buSzPts val="1400"/>
              <a:buFont typeface="Proxima Nova"/>
              <a:buChar char="●"/>
            </a:pPr>
            <a:r>
              <a:rPr lang="en-US">
                <a:solidFill>
                  <a:srgbClr val="666666"/>
                </a:solidFill>
                <a:latin typeface="Proxima Nova"/>
                <a:ea typeface="Proxima Nova"/>
                <a:cs typeface="Proxima Nova"/>
                <a:sym typeface="Proxima Nova"/>
              </a:rPr>
              <a:t>50+ virtual meetups held</a:t>
            </a:r>
            <a:endParaRPr>
              <a:solidFill>
                <a:srgbClr val="666666"/>
              </a:solidFill>
              <a:latin typeface="Proxima Nova"/>
              <a:ea typeface="Proxima Nova"/>
              <a:cs typeface="Proxima Nova"/>
              <a:sym typeface="Proxima Nova"/>
            </a:endParaRPr>
          </a:p>
          <a:p>
            <a:pPr marL="457200" lvl="0" indent="-317500" algn="l" rtl="0">
              <a:spcBef>
                <a:spcPts val="0"/>
              </a:spcBef>
              <a:spcAft>
                <a:spcPts val="0"/>
              </a:spcAft>
              <a:buClr>
                <a:srgbClr val="666666"/>
              </a:buClr>
              <a:buSzPts val="1400"/>
              <a:buFont typeface="Proxima Nova"/>
              <a:buChar char="●"/>
            </a:pPr>
            <a:r>
              <a:rPr lang="en-US">
                <a:solidFill>
                  <a:srgbClr val="666666"/>
                </a:solidFill>
                <a:latin typeface="Proxima Nova"/>
                <a:ea typeface="Proxima Nova"/>
                <a:cs typeface="Proxima Nova"/>
                <a:sym typeface="Proxima Nova"/>
              </a:rPr>
              <a:t>2,500+ attendees total</a:t>
            </a:r>
            <a:endParaRPr>
              <a:solidFill>
                <a:srgbClr val="666666"/>
              </a:solidFill>
              <a:latin typeface="Proxima Nova"/>
              <a:ea typeface="Proxima Nova"/>
              <a:cs typeface="Proxima Nova"/>
              <a:sym typeface="Proxima Nova"/>
            </a:endParaRPr>
          </a:p>
          <a:p>
            <a:pPr marL="457200" lvl="0" indent="-317500" algn="l" rtl="0">
              <a:spcBef>
                <a:spcPts val="0"/>
              </a:spcBef>
              <a:spcAft>
                <a:spcPts val="0"/>
              </a:spcAft>
              <a:buClr>
                <a:srgbClr val="666666"/>
              </a:buClr>
              <a:buSzPts val="1400"/>
              <a:buFont typeface="Proxima Nova"/>
              <a:buChar char="●"/>
            </a:pPr>
            <a:r>
              <a:rPr lang="en-US">
                <a:solidFill>
                  <a:srgbClr val="666666"/>
                </a:solidFill>
                <a:latin typeface="Proxima Nova"/>
                <a:ea typeface="Proxima Nova"/>
                <a:cs typeface="Proxima Nova"/>
                <a:sym typeface="Proxima Nova"/>
              </a:rPr>
              <a:t>6,000+ views of the event recordings on the Hyperledger YouTube channel</a:t>
            </a:r>
            <a:endParaRPr>
              <a:solidFill>
                <a:srgbClr val="666666"/>
              </a:solidFill>
              <a:latin typeface="Proxima Nova"/>
              <a:ea typeface="Proxima Nova"/>
              <a:cs typeface="Proxima Nova"/>
              <a:sym typeface="Proxima Nova"/>
            </a:endParaRPr>
          </a:p>
        </p:txBody>
      </p:sp>
      <p:pic>
        <p:nvPicPr>
          <p:cNvPr id="2029" name="Google Shape;2029;p271"/>
          <p:cNvPicPr preferRelativeResize="0"/>
          <p:nvPr/>
        </p:nvPicPr>
        <p:blipFill>
          <a:blip r:embed="rId10">
            <a:alphaModFix/>
          </a:blip>
          <a:stretch>
            <a:fillRect/>
          </a:stretch>
        </p:blipFill>
        <p:spPr>
          <a:xfrm>
            <a:off x="3046975" y="4113450"/>
            <a:ext cx="1678199" cy="945225"/>
          </a:xfrm>
          <a:prstGeom prst="rect">
            <a:avLst/>
          </a:prstGeom>
          <a:noFill/>
          <a:ln>
            <a:noFill/>
          </a:ln>
        </p:spPr>
      </p:pic>
      <p:pic>
        <p:nvPicPr>
          <p:cNvPr id="2030" name="Google Shape;2030;p271"/>
          <p:cNvPicPr preferRelativeResize="0"/>
          <p:nvPr/>
        </p:nvPicPr>
        <p:blipFill>
          <a:blip r:embed="rId11">
            <a:alphaModFix/>
          </a:blip>
          <a:stretch>
            <a:fillRect/>
          </a:stretch>
        </p:blipFill>
        <p:spPr>
          <a:xfrm>
            <a:off x="2787550" y="2482826"/>
            <a:ext cx="1565195" cy="881575"/>
          </a:xfrm>
          <a:prstGeom prst="rect">
            <a:avLst/>
          </a:prstGeom>
          <a:noFill/>
          <a:ln>
            <a:noFill/>
          </a:ln>
        </p:spPr>
      </p:pic>
      <p:pic>
        <p:nvPicPr>
          <p:cNvPr id="2031" name="Google Shape;2031;p271"/>
          <p:cNvPicPr preferRelativeResize="0"/>
          <p:nvPr/>
        </p:nvPicPr>
        <p:blipFill>
          <a:blip r:embed="rId12">
            <a:alphaModFix/>
          </a:blip>
          <a:stretch>
            <a:fillRect/>
          </a:stretch>
        </p:blipFill>
        <p:spPr>
          <a:xfrm>
            <a:off x="4427600" y="3118875"/>
            <a:ext cx="1678199" cy="94522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35"/>
        <p:cNvGrpSpPr/>
        <p:nvPr/>
      </p:nvGrpSpPr>
      <p:grpSpPr>
        <a:xfrm>
          <a:off x="0" y="0"/>
          <a:ext cx="0" cy="0"/>
          <a:chOff x="0" y="0"/>
          <a:chExt cx="0" cy="0"/>
        </a:xfrm>
      </p:grpSpPr>
      <p:sp>
        <p:nvSpPr>
          <p:cNvPr id="2036" name="Google Shape;2036;p272"/>
          <p:cNvSpPr txBox="1"/>
          <p:nvPr/>
        </p:nvSpPr>
        <p:spPr>
          <a:xfrm>
            <a:off x="8594725" y="4648200"/>
            <a:ext cx="549300" cy="393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US" sz="900">
                <a:solidFill>
                  <a:srgbClr val="888888"/>
                </a:solidFill>
              </a:rPr>
              <a:t>19</a:t>
            </a:fld>
            <a:endParaRPr sz="900">
              <a:solidFill>
                <a:srgbClr val="888888"/>
              </a:solidFill>
            </a:endParaRPr>
          </a:p>
        </p:txBody>
      </p:sp>
      <p:sp>
        <p:nvSpPr>
          <p:cNvPr id="2037" name="Google Shape;2037;p272"/>
          <p:cNvSpPr txBox="1"/>
          <p:nvPr/>
        </p:nvSpPr>
        <p:spPr>
          <a:xfrm>
            <a:off x="264950" y="285775"/>
            <a:ext cx="8502000" cy="585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US" sz="2800" b="1">
                <a:solidFill>
                  <a:srgbClr val="414042"/>
                </a:solidFill>
                <a:latin typeface="Proxima Nova"/>
                <a:ea typeface="Proxima Nova"/>
                <a:cs typeface="Proxima Nova"/>
                <a:sym typeface="Proxima Nova"/>
              </a:rPr>
              <a:t>Increased Regional Collaboration</a:t>
            </a:r>
            <a:endParaRPr sz="2800" b="1">
              <a:solidFill>
                <a:srgbClr val="414042"/>
              </a:solidFill>
              <a:latin typeface="Proxima Nova"/>
              <a:ea typeface="Proxima Nova"/>
              <a:cs typeface="Proxima Nova"/>
              <a:sym typeface="Proxima Nova"/>
            </a:endParaRPr>
          </a:p>
          <a:p>
            <a:pPr marL="0" marR="0" lvl="0" indent="0" algn="l" rtl="0">
              <a:lnSpc>
                <a:spcPct val="100000"/>
              </a:lnSpc>
              <a:spcBef>
                <a:spcPts val="0"/>
              </a:spcBef>
              <a:spcAft>
                <a:spcPts val="0"/>
              </a:spcAft>
              <a:buNone/>
            </a:pPr>
            <a:endParaRPr sz="2800" b="1">
              <a:solidFill>
                <a:srgbClr val="414042"/>
              </a:solidFill>
              <a:latin typeface="Proxima Nova"/>
              <a:ea typeface="Proxima Nova"/>
              <a:cs typeface="Proxima Nova"/>
              <a:sym typeface="Proxima Nova"/>
            </a:endParaRPr>
          </a:p>
          <a:p>
            <a:pPr marL="0" marR="0" lvl="0" indent="0" algn="ctr" rtl="0">
              <a:lnSpc>
                <a:spcPct val="100000"/>
              </a:lnSpc>
              <a:spcBef>
                <a:spcPts val="0"/>
              </a:spcBef>
              <a:spcAft>
                <a:spcPts val="0"/>
              </a:spcAft>
              <a:buNone/>
            </a:pPr>
            <a:endParaRPr sz="2800">
              <a:solidFill>
                <a:srgbClr val="414042"/>
              </a:solidFill>
              <a:latin typeface="Proxima Nova"/>
              <a:ea typeface="Proxima Nova"/>
              <a:cs typeface="Proxima Nova"/>
              <a:sym typeface="Proxima Nova"/>
            </a:endParaRPr>
          </a:p>
        </p:txBody>
      </p:sp>
      <p:sp>
        <p:nvSpPr>
          <p:cNvPr id="2038" name="Google Shape;2038;p272"/>
          <p:cNvSpPr txBox="1"/>
          <p:nvPr/>
        </p:nvSpPr>
        <p:spPr>
          <a:xfrm>
            <a:off x="264950" y="1020100"/>
            <a:ext cx="4716900" cy="3552000"/>
          </a:xfrm>
          <a:prstGeom prst="rect">
            <a:avLst/>
          </a:prstGeom>
          <a:noFill/>
          <a:ln>
            <a:noFill/>
          </a:ln>
        </p:spPr>
        <p:txBody>
          <a:bodyPr spcFirstLastPara="1" wrap="square" lIns="91425" tIns="91425" rIns="91425" bIns="91425" anchor="t" anchorCtr="0">
            <a:noAutofit/>
          </a:bodyPr>
          <a:lstStyle/>
          <a:p>
            <a:pPr marL="457200" lvl="0" indent="0" algn="l" rtl="0">
              <a:spcBef>
                <a:spcPts val="0"/>
              </a:spcBef>
              <a:spcAft>
                <a:spcPts val="0"/>
              </a:spcAft>
              <a:buNone/>
            </a:pPr>
            <a:endParaRPr>
              <a:solidFill>
                <a:srgbClr val="414042"/>
              </a:solidFill>
              <a:latin typeface="Proxima Nova"/>
              <a:ea typeface="Proxima Nova"/>
              <a:cs typeface="Proxima Nova"/>
              <a:sym typeface="Proxima Nova"/>
            </a:endParaRPr>
          </a:p>
          <a:p>
            <a:pPr marL="457200" lvl="0" indent="-342900" algn="l" rtl="0">
              <a:spcBef>
                <a:spcPts val="0"/>
              </a:spcBef>
              <a:spcAft>
                <a:spcPts val="0"/>
              </a:spcAft>
              <a:buClr>
                <a:srgbClr val="414042"/>
              </a:buClr>
              <a:buSzPts val="1800"/>
              <a:buFont typeface="Proxima Nova"/>
              <a:buChar char="●"/>
            </a:pPr>
            <a:r>
              <a:rPr lang="en-US" sz="1600">
                <a:solidFill>
                  <a:srgbClr val="414042"/>
                </a:solidFill>
                <a:latin typeface="Proxima Nova"/>
                <a:ea typeface="Proxima Nova"/>
                <a:cs typeface="Proxima Nova"/>
                <a:sym typeface="Proxima Nova"/>
              </a:rPr>
              <a:t>The Hyperledger India Chapter just completed a 5 part series of meetups focused on how Hyperledger is being used in APAC.  </a:t>
            </a:r>
            <a:r>
              <a:rPr lang="en-US" sz="1600" u="sng">
                <a:solidFill>
                  <a:srgbClr val="168FDF"/>
                </a:solidFill>
                <a:latin typeface="Proxima Nova"/>
                <a:ea typeface="Proxima Nova"/>
                <a:cs typeface="Proxima Nova"/>
                <a:sym typeface="Proxima Nova"/>
                <a:hlinkClick r:id="rId3"/>
              </a:rPr>
              <a:t>Check out the recordings</a:t>
            </a:r>
            <a:r>
              <a:rPr lang="en-US" sz="1600">
                <a:solidFill>
                  <a:srgbClr val="414042"/>
                </a:solidFill>
                <a:latin typeface="Proxima Nova"/>
                <a:ea typeface="Proxima Nova"/>
                <a:cs typeface="Proxima Nova"/>
                <a:sym typeface="Proxima Nova"/>
              </a:rPr>
              <a:t>.</a:t>
            </a:r>
            <a:endParaRPr sz="1600">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sz="1600">
              <a:solidFill>
                <a:srgbClr val="414042"/>
              </a:solidFill>
              <a:latin typeface="Proxima Nova"/>
              <a:ea typeface="Proxima Nova"/>
              <a:cs typeface="Proxima Nova"/>
              <a:sym typeface="Proxima Nova"/>
            </a:endParaRPr>
          </a:p>
          <a:p>
            <a:pPr marL="457200" lvl="0" indent="-330200" algn="l" rtl="0">
              <a:spcBef>
                <a:spcPts val="0"/>
              </a:spcBef>
              <a:spcAft>
                <a:spcPts val="0"/>
              </a:spcAft>
              <a:buClr>
                <a:srgbClr val="414042"/>
              </a:buClr>
              <a:buSzPts val="1600"/>
              <a:buFont typeface="Proxima Nova"/>
              <a:buChar char="●"/>
            </a:pPr>
            <a:r>
              <a:rPr lang="en-US" sz="1600" u="sng">
                <a:solidFill>
                  <a:srgbClr val="168FDF"/>
                </a:solidFill>
                <a:latin typeface="Proxima Nova"/>
                <a:ea typeface="Proxima Nova"/>
                <a:cs typeface="Proxima Nova"/>
                <a:sym typeface="Proxima Nova"/>
                <a:hlinkClick r:id="rId4"/>
              </a:rPr>
              <a:t>Brazil and Latinoamerica Chapters</a:t>
            </a:r>
            <a:r>
              <a:rPr lang="en-US" sz="1600">
                <a:solidFill>
                  <a:srgbClr val="168FDF"/>
                </a:solidFill>
                <a:latin typeface="Proxima Nova"/>
                <a:ea typeface="Proxima Nova"/>
                <a:cs typeface="Proxima Nova"/>
                <a:sym typeface="Proxima Nova"/>
              </a:rPr>
              <a:t> </a:t>
            </a:r>
            <a:r>
              <a:rPr lang="en-US" sz="1600">
                <a:solidFill>
                  <a:srgbClr val="414042"/>
                </a:solidFill>
                <a:latin typeface="Proxima Nova"/>
                <a:ea typeface="Proxima Nova"/>
                <a:cs typeface="Proxima Nova"/>
                <a:sym typeface="Proxima Nova"/>
              </a:rPr>
              <a:t>have also recently launched and they are running regional events in Portuguese and Spanish</a:t>
            </a:r>
            <a:endParaRPr sz="1600">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a:solidFill>
                <a:srgbClr val="414042"/>
              </a:solidFill>
              <a:latin typeface="Proxima Nova"/>
              <a:ea typeface="Proxima Nova"/>
              <a:cs typeface="Proxima Nova"/>
              <a:sym typeface="Proxima Nova"/>
            </a:endParaRPr>
          </a:p>
          <a:p>
            <a:pPr marL="457200" lvl="0" indent="-330200" algn="l" rtl="0">
              <a:spcBef>
                <a:spcPts val="0"/>
              </a:spcBef>
              <a:spcAft>
                <a:spcPts val="0"/>
              </a:spcAft>
              <a:buClr>
                <a:srgbClr val="414042"/>
              </a:buClr>
              <a:buSzPts val="1600"/>
              <a:buFont typeface="Proxima Nova"/>
              <a:buChar char="●"/>
            </a:pPr>
            <a:r>
              <a:rPr lang="en-US" sz="1600">
                <a:solidFill>
                  <a:srgbClr val="414042"/>
                </a:solidFill>
                <a:latin typeface="Proxima Nova"/>
                <a:ea typeface="Proxima Nova"/>
                <a:cs typeface="Proxima Nova"/>
                <a:sym typeface="Proxima Nova"/>
              </a:rPr>
              <a:t>Meetup organizers in Africa have run two virtual events about Hyperledger use there and are planning for a monthly event series</a:t>
            </a:r>
            <a:endParaRPr sz="1600">
              <a:solidFill>
                <a:srgbClr val="414042"/>
              </a:solidFill>
              <a:latin typeface="Proxima Nova"/>
              <a:ea typeface="Proxima Nova"/>
              <a:cs typeface="Proxima Nova"/>
              <a:sym typeface="Proxima Nova"/>
            </a:endParaRPr>
          </a:p>
        </p:txBody>
      </p:sp>
      <p:pic>
        <p:nvPicPr>
          <p:cNvPr id="2039" name="Google Shape;2039;p272"/>
          <p:cNvPicPr preferRelativeResize="0"/>
          <p:nvPr/>
        </p:nvPicPr>
        <p:blipFill>
          <a:blip r:embed="rId5">
            <a:alphaModFix/>
          </a:blip>
          <a:stretch>
            <a:fillRect/>
          </a:stretch>
        </p:blipFill>
        <p:spPr>
          <a:xfrm>
            <a:off x="5134250" y="794875"/>
            <a:ext cx="3632701" cy="2057583"/>
          </a:xfrm>
          <a:prstGeom prst="rect">
            <a:avLst/>
          </a:prstGeom>
          <a:noFill/>
          <a:ln>
            <a:noFill/>
          </a:ln>
        </p:spPr>
      </p:pic>
      <p:pic>
        <p:nvPicPr>
          <p:cNvPr id="2040" name="Google Shape;2040;p272"/>
          <p:cNvPicPr preferRelativeResize="0"/>
          <p:nvPr/>
        </p:nvPicPr>
        <p:blipFill>
          <a:blip r:embed="rId6">
            <a:alphaModFix/>
          </a:blip>
          <a:stretch>
            <a:fillRect/>
          </a:stretch>
        </p:blipFill>
        <p:spPr>
          <a:xfrm>
            <a:off x="5134250" y="2946250"/>
            <a:ext cx="3632701" cy="204371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874"/>
        <p:cNvGrpSpPr/>
        <p:nvPr/>
      </p:nvGrpSpPr>
      <p:grpSpPr>
        <a:xfrm>
          <a:off x="0" y="0"/>
          <a:ext cx="0" cy="0"/>
          <a:chOff x="0" y="0"/>
          <a:chExt cx="0" cy="0"/>
        </a:xfrm>
      </p:grpSpPr>
      <p:sp>
        <p:nvSpPr>
          <p:cNvPr id="1875" name="Google Shape;1875;p255"/>
          <p:cNvSpPr txBox="1"/>
          <p:nvPr/>
        </p:nvSpPr>
        <p:spPr>
          <a:xfrm>
            <a:off x="755650" y="636588"/>
            <a:ext cx="7632600" cy="431700"/>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None/>
            </a:pPr>
            <a:r>
              <a:rPr lang="en-US" sz="2800" b="1">
                <a:solidFill>
                  <a:srgbClr val="414042"/>
                </a:solidFill>
              </a:rPr>
              <a:t>Hyperledger Momentum</a:t>
            </a:r>
            <a:endParaRPr sz="2800" b="1">
              <a:solidFill>
                <a:srgbClr val="414042"/>
              </a:solidFill>
            </a:endParaRPr>
          </a:p>
        </p:txBody>
      </p:sp>
      <p:sp>
        <p:nvSpPr>
          <p:cNvPr id="1876" name="Google Shape;1876;p255"/>
          <p:cNvSpPr txBox="1"/>
          <p:nvPr/>
        </p:nvSpPr>
        <p:spPr>
          <a:xfrm>
            <a:off x="755650" y="1969855"/>
            <a:ext cx="1744200" cy="662700"/>
          </a:xfrm>
          <a:prstGeom prst="rect">
            <a:avLst/>
          </a:prstGeom>
          <a:noFill/>
          <a:ln>
            <a:noFill/>
          </a:ln>
        </p:spPr>
        <p:txBody>
          <a:bodyPr spcFirstLastPara="1" wrap="square" lIns="0" tIns="0" rIns="0" bIns="0" anchor="ctr" anchorCtr="0">
            <a:noAutofit/>
          </a:bodyPr>
          <a:lstStyle/>
          <a:p>
            <a:pPr marL="0" lvl="0" indent="0" algn="ctr" rtl="0">
              <a:spcBef>
                <a:spcPts val="0"/>
              </a:spcBef>
              <a:spcAft>
                <a:spcPts val="0"/>
              </a:spcAft>
              <a:buNone/>
            </a:pPr>
            <a:r>
              <a:rPr lang="en-US" sz="3000" b="1">
                <a:solidFill>
                  <a:srgbClr val="942AFF"/>
                </a:solidFill>
              </a:rPr>
              <a:t>4 </a:t>
            </a:r>
            <a:endParaRPr sz="3000" b="1">
              <a:solidFill>
                <a:srgbClr val="942AFF"/>
              </a:solidFill>
            </a:endParaRPr>
          </a:p>
          <a:p>
            <a:pPr marL="0" lvl="0" indent="0" algn="ctr" rtl="0">
              <a:spcBef>
                <a:spcPts val="0"/>
              </a:spcBef>
              <a:spcAft>
                <a:spcPts val="0"/>
              </a:spcAft>
              <a:buNone/>
            </a:pPr>
            <a:r>
              <a:rPr lang="en-US" sz="1100">
                <a:solidFill>
                  <a:srgbClr val="414042"/>
                </a:solidFill>
              </a:rPr>
              <a:t>Years Since Launch</a:t>
            </a:r>
            <a:endParaRPr sz="1100">
              <a:solidFill>
                <a:srgbClr val="414042"/>
              </a:solidFill>
            </a:endParaRPr>
          </a:p>
        </p:txBody>
      </p:sp>
      <p:sp>
        <p:nvSpPr>
          <p:cNvPr id="1877" name="Google Shape;1877;p255"/>
          <p:cNvSpPr txBox="1"/>
          <p:nvPr/>
        </p:nvSpPr>
        <p:spPr>
          <a:xfrm>
            <a:off x="2724531" y="1969855"/>
            <a:ext cx="1744200" cy="662700"/>
          </a:xfrm>
          <a:prstGeom prst="rect">
            <a:avLst/>
          </a:prstGeom>
          <a:noFill/>
          <a:ln>
            <a:noFill/>
          </a:ln>
        </p:spPr>
        <p:txBody>
          <a:bodyPr spcFirstLastPara="1" wrap="square" lIns="0" tIns="0" rIns="0" bIns="0" anchor="ctr" anchorCtr="0">
            <a:noAutofit/>
          </a:bodyPr>
          <a:lstStyle/>
          <a:p>
            <a:pPr marL="0" lvl="0" indent="0" algn="ctr" rtl="0">
              <a:spcBef>
                <a:spcPts val="0"/>
              </a:spcBef>
              <a:spcAft>
                <a:spcPts val="0"/>
              </a:spcAft>
              <a:buNone/>
            </a:pPr>
            <a:r>
              <a:rPr lang="en-US" sz="3000" b="1">
                <a:solidFill>
                  <a:srgbClr val="942AFF"/>
                </a:solidFill>
                <a:latin typeface="Proxima Nova"/>
                <a:ea typeface="Proxima Nova"/>
                <a:cs typeface="Proxima Nova"/>
                <a:sym typeface="Proxima Nova"/>
              </a:rPr>
              <a:t>16</a:t>
            </a:r>
            <a:br>
              <a:rPr lang="en-US" sz="3000">
                <a:solidFill>
                  <a:srgbClr val="942AFF"/>
                </a:solidFill>
                <a:latin typeface="Proxima Nova"/>
                <a:ea typeface="Proxima Nova"/>
                <a:cs typeface="Proxima Nova"/>
                <a:sym typeface="Proxima Nova"/>
              </a:rPr>
            </a:br>
            <a:r>
              <a:rPr lang="en-US" sz="1100">
                <a:solidFill>
                  <a:srgbClr val="414042"/>
                </a:solidFill>
                <a:latin typeface="Proxima Nova"/>
                <a:ea typeface="Proxima Nova"/>
                <a:cs typeface="Proxima Nova"/>
                <a:sym typeface="Proxima Nova"/>
              </a:rPr>
              <a:t>Projects</a:t>
            </a:r>
            <a:endParaRPr sz="1100">
              <a:solidFill>
                <a:srgbClr val="414042"/>
              </a:solidFill>
            </a:endParaRPr>
          </a:p>
        </p:txBody>
      </p:sp>
      <p:sp>
        <p:nvSpPr>
          <p:cNvPr id="1878" name="Google Shape;1878;p255"/>
          <p:cNvSpPr txBox="1"/>
          <p:nvPr/>
        </p:nvSpPr>
        <p:spPr>
          <a:xfrm>
            <a:off x="4675202" y="1969855"/>
            <a:ext cx="1744200" cy="662700"/>
          </a:xfrm>
          <a:prstGeom prst="rect">
            <a:avLst/>
          </a:prstGeom>
          <a:noFill/>
          <a:ln>
            <a:noFill/>
          </a:ln>
        </p:spPr>
        <p:txBody>
          <a:bodyPr spcFirstLastPara="1" wrap="square" lIns="0" tIns="0" rIns="0" bIns="0" anchor="ctr" anchorCtr="0">
            <a:noAutofit/>
          </a:bodyPr>
          <a:lstStyle/>
          <a:p>
            <a:pPr marL="0" lvl="0" indent="0" algn="ctr" rtl="0">
              <a:spcBef>
                <a:spcPts val="0"/>
              </a:spcBef>
              <a:spcAft>
                <a:spcPts val="0"/>
              </a:spcAft>
              <a:buNone/>
            </a:pPr>
            <a:r>
              <a:rPr lang="en-US" sz="3000" b="1">
                <a:solidFill>
                  <a:srgbClr val="942AFF"/>
                </a:solidFill>
                <a:latin typeface="Proxima Nova"/>
                <a:ea typeface="Proxima Nova"/>
                <a:cs typeface="Proxima Nova"/>
                <a:sym typeface="Proxima Nova"/>
              </a:rPr>
              <a:t>4</a:t>
            </a:r>
            <a:r>
              <a:rPr lang="en-US" sz="3000">
                <a:solidFill>
                  <a:srgbClr val="942AFF"/>
                </a:solidFill>
                <a:latin typeface="Proxima Nova"/>
                <a:ea typeface="Proxima Nova"/>
                <a:cs typeface="Proxima Nova"/>
                <a:sym typeface="Proxima Nova"/>
              </a:rPr>
              <a:t> </a:t>
            </a:r>
            <a:endParaRPr sz="3000">
              <a:solidFill>
                <a:srgbClr val="942AFF"/>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1.0 Production Releases</a:t>
            </a:r>
            <a:endParaRPr sz="1100">
              <a:solidFill>
                <a:srgbClr val="414042"/>
              </a:solidFill>
            </a:endParaRPr>
          </a:p>
        </p:txBody>
      </p:sp>
      <p:sp>
        <p:nvSpPr>
          <p:cNvPr id="1879" name="Google Shape;1879;p255"/>
          <p:cNvSpPr txBox="1"/>
          <p:nvPr/>
        </p:nvSpPr>
        <p:spPr>
          <a:xfrm>
            <a:off x="6644083" y="3493855"/>
            <a:ext cx="1744200" cy="662700"/>
          </a:xfrm>
          <a:prstGeom prst="rect">
            <a:avLst/>
          </a:prstGeom>
          <a:noFill/>
          <a:ln>
            <a:noFill/>
          </a:ln>
        </p:spPr>
        <p:txBody>
          <a:bodyPr spcFirstLastPara="1" wrap="square" lIns="0" tIns="0" rIns="0" bIns="0" anchor="ctr" anchorCtr="0">
            <a:noAutofit/>
          </a:bodyPr>
          <a:lstStyle/>
          <a:p>
            <a:pPr marL="0" lvl="0" indent="0" algn="ctr" rtl="0">
              <a:spcBef>
                <a:spcPts val="0"/>
              </a:spcBef>
              <a:spcAft>
                <a:spcPts val="0"/>
              </a:spcAft>
              <a:buNone/>
            </a:pPr>
            <a:r>
              <a:rPr lang="en-US" sz="3000" b="1">
                <a:solidFill>
                  <a:srgbClr val="942AFF"/>
                </a:solidFill>
                <a:latin typeface="Proxima Nova"/>
                <a:ea typeface="Proxima Nova"/>
                <a:cs typeface="Proxima Nova"/>
                <a:sym typeface="Proxima Nova"/>
              </a:rPr>
              <a:t>9</a:t>
            </a:r>
            <a:r>
              <a:rPr lang="en-US">
                <a:solidFill>
                  <a:srgbClr val="942AFF"/>
                </a:solidFill>
                <a:latin typeface="Proxima Nova"/>
                <a:ea typeface="Proxima Nova"/>
                <a:cs typeface="Proxima Nova"/>
                <a:sym typeface="Proxima Nova"/>
              </a:rPr>
              <a:t> </a:t>
            </a:r>
            <a:endParaRPr>
              <a:solidFill>
                <a:srgbClr val="942AFF"/>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Hyperledger </a:t>
            </a:r>
            <a:endParaRPr sz="1100">
              <a:solidFill>
                <a:srgbClr val="414042"/>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Training and Certification</a:t>
            </a:r>
            <a:endParaRPr sz="1100">
              <a:solidFill>
                <a:srgbClr val="414042"/>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Courses</a:t>
            </a:r>
            <a:endParaRPr sz="1100">
              <a:solidFill>
                <a:srgbClr val="414042"/>
              </a:solidFill>
              <a:latin typeface="Proxima Nova"/>
              <a:ea typeface="Proxima Nova"/>
              <a:cs typeface="Proxima Nova"/>
              <a:sym typeface="Proxima Nova"/>
            </a:endParaRPr>
          </a:p>
        </p:txBody>
      </p:sp>
      <p:sp>
        <p:nvSpPr>
          <p:cNvPr id="1880" name="Google Shape;1880;p255"/>
          <p:cNvSpPr txBox="1"/>
          <p:nvPr/>
        </p:nvSpPr>
        <p:spPr>
          <a:xfrm>
            <a:off x="755650" y="3608839"/>
            <a:ext cx="1744200" cy="662700"/>
          </a:xfrm>
          <a:prstGeom prst="rect">
            <a:avLst/>
          </a:prstGeom>
          <a:noFill/>
          <a:ln>
            <a:noFill/>
          </a:ln>
        </p:spPr>
        <p:txBody>
          <a:bodyPr spcFirstLastPara="1" wrap="square" lIns="0" tIns="0" rIns="0" bIns="0" anchor="ctr" anchorCtr="0">
            <a:noAutofit/>
          </a:bodyPr>
          <a:lstStyle/>
          <a:p>
            <a:pPr marL="0" lvl="0" indent="0" algn="ctr" rtl="0">
              <a:spcBef>
                <a:spcPts val="0"/>
              </a:spcBef>
              <a:spcAft>
                <a:spcPts val="0"/>
              </a:spcAft>
              <a:buNone/>
            </a:pPr>
            <a:r>
              <a:rPr lang="en-US" sz="3000" b="1">
                <a:solidFill>
                  <a:srgbClr val="942AFF"/>
                </a:solidFill>
              </a:rPr>
              <a:t>16</a:t>
            </a:r>
            <a:r>
              <a:rPr lang="en-US" sz="3000">
                <a:solidFill>
                  <a:srgbClr val="942AFF"/>
                </a:solidFill>
                <a:latin typeface="Proxima Nova"/>
                <a:ea typeface="Proxima Nova"/>
                <a:cs typeface="Proxima Nova"/>
                <a:sym typeface="Proxima Nova"/>
              </a:rPr>
              <a:t> </a:t>
            </a:r>
            <a:endParaRPr sz="3000">
              <a:solidFill>
                <a:srgbClr val="942AFF"/>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rPr>
              <a:t>Active Community Working Groups &amp; SIGs</a:t>
            </a:r>
            <a:endParaRPr sz="1100">
              <a:solidFill>
                <a:srgbClr val="414042"/>
              </a:solidFill>
            </a:endParaRPr>
          </a:p>
        </p:txBody>
      </p:sp>
      <p:sp>
        <p:nvSpPr>
          <p:cNvPr id="1881" name="Google Shape;1881;p255"/>
          <p:cNvSpPr txBox="1"/>
          <p:nvPr/>
        </p:nvSpPr>
        <p:spPr>
          <a:xfrm>
            <a:off x="2724531" y="3608839"/>
            <a:ext cx="1744200" cy="662700"/>
          </a:xfrm>
          <a:prstGeom prst="rect">
            <a:avLst/>
          </a:prstGeom>
          <a:noFill/>
          <a:ln>
            <a:noFill/>
          </a:ln>
        </p:spPr>
        <p:txBody>
          <a:bodyPr spcFirstLastPara="1" wrap="square" lIns="0" tIns="0" rIns="0" bIns="0" anchor="ctr" anchorCtr="0">
            <a:noAutofit/>
          </a:bodyPr>
          <a:lstStyle/>
          <a:p>
            <a:pPr marL="0" lvl="0" indent="0" algn="ctr" rtl="0">
              <a:spcBef>
                <a:spcPts val="0"/>
              </a:spcBef>
              <a:spcAft>
                <a:spcPts val="0"/>
              </a:spcAft>
              <a:buNone/>
            </a:pPr>
            <a:r>
              <a:rPr lang="en-US" sz="3000" b="1">
                <a:solidFill>
                  <a:srgbClr val="942AFF"/>
                </a:solidFill>
              </a:rPr>
              <a:t>170+</a:t>
            </a:r>
            <a:r>
              <a:rPr lang="en-US" sz="3000">
                <a:solidFill>
                  <a:srgbClr val="942AFF"/>
                </a:solidFill>
                <a:latin typeface="Proxima Nova"/>
                <a:ea typeface="Proxima Nova"/>
                <a:cs typeface="Proxima Nova"/>
                <a:sym typeface="Proxima Nova"/>
              </a:rPr>
              <a:t> </a:t>
            </a:r>
            <a:endParaRPr sz="3000">
              <a:solidFill>
                <a:srgbClr val="942AFF"/>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rPr>
              <a:t>Meetups Worldwide</a:t>
            </a:r>
            <a:endParaRPr sz="1100">
              <a:solidFill>
                <a:srgbClr val="414042"/>
              </a:solidFill>
            </a:endParaRPr>
          </a:p>
        </p:txBody>
      </p:sp>
      <p:sp>
        <p:nvSpPr>
          <p:cNvPr id="1882" name="Google Shape;1882;p255"/>
          <p:cNvSpPr txBox="1"/>
          <p:nvPr/>
        </p:nvSpPr>
        <p:spPr>
          <a:xfrm>
            <a:off x="4675202" y="3608839"/>
            <a:ext cx="1744200" cy="662700"/>
          </a:xfrm>
          <a:prstGeom prst="rect">
            <a:avLst/>
          </a:prstGeom>
          <a:noFill/>
          <a:ln>
            <a:noFill/>
          </a:ln>
        </p:spPr>
        <p:txBody>
          <a:bodyPr spcFirstLastPara="1" wrap="square" lIns="0" tIns="0" rIns="0" bIns="0" anchor="ctr" anchorCtr="0">
            <a:noAutofit/>
          </a:bodyPr>
          <a:lstStyle/>
          <a:p>
            <a:pPr marL="0" lvl="0" indent="0" algn="ctr" rtl="0">
              <a:spcBef>
                <a:spcPts val="0"/>
              </a:spcBef>
              <a:spcAft>
                <a:spcPts val="0"/>
              </a:spcAft>
              <a:buNone/>
            </a:pPr>
            <a:r>
              <a:rPr lang="en-US" sz="3000" b="1">
                <a:solidFill>
                  <a:srgbClr val="942AFF"/>
                </a:solidFill>
                <a:latin typeface="Proxima Nova"/>
                <a:ea typeface="Proxima Nova"/>
                <a:cs typeface="Proxima Nova"/>
                <a:sym typeface="Proxima Nova"/>
              </a:rPr>
              <a:t>67K</a:t>
            </a:r>
            <a:r>
              <a:rPr lang="en-US" sz="3000">
                <a:solidFill>
                  <a:srgbClr val="414042"/>
                </a:solidFill>
                <a:latin typeface="Proxima Nova"/>
                <a:ea typeface="Proxima Nova"/>
                <a:cs typeface="Proxima Nova"/>
                <a:sym typeface="Proxima Nova"/>
              </a:rPr>
              <a:t> </a:t>
            </a:r>
            <a:endParaRPr sz="3000">
              <a:solidFill>
                <a:srgbClr val="414042"/>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Meetup Participants</a:t>
            </a:r>
            <a:endParaRPr sz="1100">
              <a:solidFill>
                <a:srgbClr val="414042"/>
              </a:solidFill>
              <a:latin typeface="Proxima Nova"/>
              <a:ea typeface="Proxima Nova"/>
              <a:cs typeface="Proxima Nova"/>
              <a:sym typeface="Proxima Nova"/>
            </a:endParaRPr>
          </a:p>
          <a:p>
            <a:pPr marL="0" lvl="0" indent="0" algn="ctr" rtl="0">
              <a:spcBef>
                <a:spcPts val="0"/>
              </a:spcBef>
              <a:spcAft>
                <a:spcPts val="0"/>
              </a:spcAft>
              <a:buNone/>
            </a:pPr>
            <a:endParaRPr sz="1100">
              <a:solidFill>
                <a:srgbClr val="414042"/>
              </a:solidFill>
            </a:endParaRPr>
          </a:p>
        </p:txBody>
      </p:sp>
      <p:pic>
        <p:nvPicPr>
          <p:cNvPr id="1883" name="Google Shape;1883;p255"/>
          <p:cNvPicPr preferRelativeResize="0"/>
          <p:nvPr/>
        </p:nvPicPr>
        <p:blipFill rotWithShape="1">
          <a:blip r:embed="rId3">
            <a:alphaModFix/>
          </a:blip>
          <a:srcRect t="99" b="109"/>
          <a:stretch/>
        </p:blipFill>
        <p:spPr>
          <a:xfrm>
            <a:off x="1264875" y="1203015"/>
            <a:ext cx="699025" cy="699025"/>
          </a:xfrm>
          <a:prstGeom prst="rect">
            <a:avLst/>
          </a:prstGeom>
          <a:noFill/>
          <a:ln>
            <a:noFill/>
          </a:ln>
        </p:spPr>
      </p:pic>
      <p:pic>
        <p:nvPicPr>
          <p:cNvPr id="1884" name="Google Shape;1884;p255"/>
          <p:cNvPicPr preferRelativeResize="0"/>
          <p:nvPr/>
        </p:nvPicPr>
        <p:blipFill rotWithShape="1">
          <a:blip r:embed="rId4">
            <a:alphaModFix/>
          </a:blip>
          <a:srcRect/>
          <a:stretch/>
        </p:blipFill>
        <p:spPr>
          <a:xfrm>
            <a:off x="3247113" y="1203015"/>
            <a:ext cx="699025" cy="699025"/>
          </a:xfrm>
          <a:prstGeom prst="rect">
            <a:avLst/>
          </a:prstGeom>
          <a:noFill/>
          <a:ln>
            <a:noFill/>
          </a:ln>
        </p:spPr>
      </p:pic>
      <p:pic>
        <p:nvPicPr>
          <p:cNvPr id="1885" name="Google Shape;1885;p255"/>
          <p:cNvPicPr preferRelativeResize="0"/>
          <p:nvPr/>
        </p:nvPicPr>
        <p:blipFill rotWithShape="1">
          <a:blip r:embed="rId5">
            <a:alphaModFix/>
          </a:blip>
          <a:srcRect/>
          <a:stretch/>
        </p:blipFill>
        <p:spPr>
          <a:xfrm>
            <a:off x="5208025" y="1203015"/>
            <a:ext cx="699025" cy="699025"/>
          </a:xfrm>
          <a:prstGeom prst="rect">
            <a:avLst/>
          </a:prstGeom>
          <a:noFill/>
          <a:ln>
            <a:noFill/>
          </a:ln>
        </p:spPr>
      </p:pic>
      <p:pic>
        <p:nvPicPr>
          <p:cNvPr id="1886" name="Google Shape;1886;p255"/>
          <p:cNvPicPr preferRelativeResize="0"/>
          <p:nvPr/>
        </p:nvPicPr>
        <p:blipFill rotWithShape="1">
          <a:blip r:embed="rId6">
            <a:alphaModFix/>
          </a:blip>
          <a:srcRect/>
          <a:stretch/>
        </p:blipFill>
        <p:spPr>
          <a:xfrm>
            <a:off x="7168925" y="2727015"/>
            <a:ext cx="699025" cy="699025"/>
          </a:xfrm>
          <a:prstGeom prst="rect">
            <a:avLst/>
          </a:prstGeom>
          <a:noFill/>
          <a:ln>
            <a:noFill/>
          </a:ln>
        </p:spPr>
      </p:pic>
      <p:pic>
        <p:nvPicPr>
          <p:cNvPr id="1887" name="Google Shape;1887;p255"/>
          <p:cNvPicPr preferRelativeResize="0"/>
          <p:nvPr/>
        </p:nvPicPr>
        <p:blipFill rotWithShape="1">
          <a:blip r:embed="rId7">
            <a:alphaModFix/>
          </a:blip>
          <a:srcRect/>
          <a:stretch/>
        </p:blipFill>
        <p:spPr>
          <a:xfrm>
            <a:off x="1264875" y="2809278"/>
            <a:ext cx="699025" cy="699025"/>
          </a:xfrm>
          <a:prstGeom prst="rect">
            <a:avLst/>
          </a:prstGeom>
          <a:noFill/>
          <a:ln>
            <a:noFill/>
          </a:ln>
        </p:spPr>
      </p:pic>
      <p:pic>
        <p:nvPicPr>
          <p:cNvPr id="1888" name="Google Shape;1888;p255"/>
          <p:cNvPicPr preferRelativeResize="0"/>
          <p:nvPr/>
        </p:nvPicPr>
        <p:blipFill rotWithShape="1">
          <a:blip r:embed="rId8">
            <a:alphaModFix/>
          </a:blip>
          <a:srcRect t="99" b="109"/>
          <a:stretch/>
        </p:blipFill>
        <p:spPr>
          <a:xfrm>
            <a:off x="3247113" y="2809278"/>
            <a:ext cx="699025" cy="699025"/>
          </a:xfrm>
          <a:prstGeom prst="rect">
            <a:avLst/>
          </a:prstGeom>
          <a:noFill/>
          <a:ln>
            <a:noFill/>
          </a:ln>
        </p:spPr>
      </p:pic>
      <p:pic>
        <p:nvPicPr>
          <p:cNvPr id="1889" name="Google Shape;1889;p255"/>
          <p:cNvPicPr preferRelativeResize="0"/>
          <p:nvPr/>
        </p:nvPicPr>
        <p:blipFill rotWithShape="1">
          <a:blip r:embed="rId9">
            <a:alphaModFix/>
          </a:blip>
          <a:srcRect/>
          <a:stretch/>
        </p:blipFill>
        <p:spPr>
          <a:xfrm>
            <a:off x="5208025" y="2809278"/>
            <a:ext cx="699025" cy="699025"/>
          </a:xfrm>
          <a:prstGeom prst="rect">
            <a:avLst/>
          </a:prstGeom>
          <a:noFill/>
          <a:ln>
            <a:noFill/>
          </a:ln>
        </p:spPr>
      </p:pic>
      <p:sp>
        <p:nvSpPr>
          <p:cNvPr id="1890" name="Google Shape;1890;p255"/>
          <p:cNvSpPr txBox="1"/>
          <p:nvPr/>
        </p:nvSpPr>
        <p:spPr>
          <a:xfrm>
            <a:off x="6625877" y="1911330"/>
            <a:ext cx="1744200" cy="662700"/>
          </a:xfrm>
          <a:prstGeom prst="rect">
            <a:avLst/>
          </a:prstGeom>
          <a:noFill/>
          <a:ln>
            <a:noFill/>
          </a:ln>
        </p:spPr>
        <p:txBody>
          <a:bodyPr spcFirstLastPara="1" wrap="square" lIns="0" tIns="0" rIns="0" bIns="0" anchor="ctr" anchorCtr="0">
            <a:noAutofit/>
          </a:bodyPr>
          <a:lstStyle/>
          <a:p>
            <a:pPr marL="0" lvl="0" indent="0" algn="ctr" rtl="0">
              <a:spcBef>
                <a:spcPts val="0"/>
              </a:spcBef>
              <a:spcAft>
                <a:spcPts val="0"/>
              </a:spcAft>
              <a:buNone/>
            </a:pPr>
            <a:r>
              <a:rPr lang="en-US" sz="3000" b="1">
                <a:solidFill>
                  <a:srgbClr val="942AFF"/>
                </a:solidFill>
                <a:latin typeface="Proxima Nova"/>
                <a:ea typeface="Proxima Nova"/>
                <a:cs typeface="Proxima Nova"/>
                <a:sym typeface="Proxima Nova"/>
              </a:rPr>
              <a:t>1</a:t>
            </a:r>
            <a:r>
              <a:rPr lang="en-US" sz="3000">
                <a:solidFill>
                  <a:srgbClr val="942AFF"/>
                </a:solidFill>
                <a:latin typeface="Proxima Nova"/>
                <a:ea typeface="Proxima Nova"/>
                <a:cs typeface="Proxima Nova"/>
                <a:sym typeface="Proxima Nova"/>
              </a:rPr>
              <a:t> </a:t>
            </a:r>
            <a:endParaRPr sz="3000">
              <a:solidFill>
                <a:srgbClr val="942AFF"/>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2.0 Production Releases</a:t>
            </a:r>
            <a:endParaRPr sz="1100">
              <a:solidFill>
                <a:srgbClr val="414042"/>
              </a:solidFill>
            </a:endParaRPr>
          </a:p>
        </p:txBody>
      </p:sp>
      <p:pic>
        <p:nvPicPr>
          <p:cNvPr id="1891" name="Google Shape;1891;p255"/>
          <p:cNvPicPr preferRelativeResize="0"/>
          <p:nvPr/>
        </p:nvPicPr>
        <p:blipFill rotWithShape="1">
          <a:blip r:embed="rId5">
            <a:alphaModFix/>
          </a:blip>
          <a:srcRect/>
          <a:stretch/>
        </p:blipFill>
        <p:spPr>
          <a:xfrm>
            <a:off x="7158700" y="1144490"/>
            <a:ext cx="699025" cy="69902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44"/>
        <p:cNvGrpSpPr/>
        <p:nvPr/>
      </p:nvGrpSpPr>
      <p:grpSpPr>
        <a:xfrm>
          <a:off x="0" y="0"/>
          <a:ext cx="0" cy="0"/>
          <a:chOff x="0" y="0"/>
          <a:chExt cx="0" cy="0"/>
        </a:xfrm>
      </p:grpSpPr>
      <p:sp>
        <p:nvSpPr>
          <p:cNvPr id="2045" name="Google Shape;2045;p273"/>
          <p:cNvSpPr txBox="1"/>
          <p:nvPr/>
        </p:nvSpPr>
        <p:spPr>
          <a:xfrm>
            <a:off x="8594725" y="4648200"/>
            <a:ext cx="549300" cy="393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US" sz="900">
                <a:solidFill>
                  <a:srgbClr val="888888"/>
                </a:solidFill>
              </a:rPr>
              <a:t>20</a:t>
            </a:fld>
            <a:endParaRPr sz="900">
              <a:solidFill>
                <a:srgbClr val="888888"/>
              </a:solidFill>
            </a:endParaRPr>
          </a:p>
        </p:txBody>
      </p:sp>
      <p:sp>
        <p:nvSpPr>
          <p:cNvPr id="2046" name="Google Shape;2046;p273"/>
          <p:cNvSpPr txBox="1"/>
          <p:nvPr/>
        </p:nvSpPr>
        <p:spPr>
          <a:xfrm>
            <a:off x="264950" y="285775"/>
            <a:ext cx="8502000" cy="585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US" sz="2800" b="1">
                <a:solidFill>
                  <a:srgbClr val="414042"/>
                </a:solidFill>
                <a:latin typeface="Proxima Nova"/>
                <a:ea typeface="Proxima Nova"/>
                <a:cs typeface="Proxima Nova"/>
                <a:sym typeface="Proxima Nova"/>
              </a:rPr>
              <a:t>Supportive Learning Resources</a:t>
            </a:r>
            <a:endParaRPr sz="2800" b="1">
              <a:solidFill>
                <a:srgbClr val="414042"/>
              </a:solidFill>
              <a:latin typeface="Proxima Nova"/>
              <a:ea typeface="Proxima Nova"/>
              <a:cs typeface="Proxima Nova"/>
              <a:sym typeface="Proxima Nova"/>
            </a:endParaRPr>
          </a:p>
          <a:p>
            <a:pPr marL="0" marR="0" lvl="0" indent="0" algn="l" rtl="0">
              <a:lnSpc>
                <a:spcPct val="100000"/>
              </a:lnSpc>
              <a:spcBef>
                <a:spcPts val="0"/>
              </a:spcBef>
              <a:spcAft>
                <a:spcPts val="0"/>
              </a:spcAft>
              <a:buNone/>
            </a:pPr>
            <a:endParaRPr sz="2800" b="1">
              <a:solidFill>
                <a:srgbClr val="414042"/>
              </a:solidFill>
              <a:latin typeface="Proxima Nova"/>
              <a:ea typeface="Proxima Nova"/>
              <a:cs typeface="Proxima Nova"/>
              <a:sym typeface="Proxima Nova"/>
            </a:endParaRPr>
          </a:p>
          <a:p>
            <a:pPr marL="0" marR="0" lvl="0" indent="0" algn="ctr" rtl="0">
              <a:lnSpc>
                <a:spcPct val="100000"/>
              </a:lnSpc>
              <a:spcBef>
                <a:spcPts val="0"/>
              </a:spcBef>
              <a:spcAft>
                <a:spcPts val="0"/>
              </a:spcAft>
              <a:buNone/>
            </a:pPr>
            <a:endParaRPr sz="2800">
              <a:solidFill>
                <a:srgbClr val="414042"/>
              </a:solidFill>
              <a:latin typeface="Proxima Nova"/>
              <a:ea typeface="Proxima Nova"/>
              <a:cs typeface="Proxima Nova"/>
              <a:sym typeface="Proxima Nova"/>
            </a:endParaRPr>
          </a:p>
        </p:txBody>
      </p:sp>
      <p:sp>
        <p:nvSpPr>
          <p:cNvPr id="2047" name="Google Shape;2047;p273"/>
          <p:cNvSpPr txBox="1"/>
          <p:nvPr/>
        </p:nvSpPr>
        <p:spPr>
          <a:xfrm>
            <a:off x="264950" y="1020100"/>
            <a:ext cx="4716900" cy="3552000"/>
          </a:xfrm>
          <a:prstGeom prst="rect">
            <a:avLst/>
          </a:prstGeom>
          <a:noFill/>
          <a:ln>
            <a:noFill/>
          </a:ln>
        </p:spPr>
        <p:txBody>
          <a:bodyPr spcFirstLastPara="1" wrap="square" lIns="91425" tIns="91425" rIns="91425" bIns="91425" anchor="t" anchorCtr="0">
            <a:noAutofit/>
          </a:bodyPr>
          <a:lstStyle/>
          <a:p>
            <a:pPr marL="457200" lvl="0" indent="0" algn="l" rtl="0">
              <a:spcBef>
                <a:spcPts val="0"/>
              </a:spcBef>
              <a:spcAft>
                <a:spcPts val="0"/>
              </a:spcAft>
              <a:buNone/>
            </a:pPr>
            <a:endParaRPr>
              <a:solidFill>
                <a:srgbClr val="414042"/>
              </a:solidFill>
              <a:latin typeface="Proxima Nova"/>
              <a:ea typeface="Proxima Nova"/>
              <a:cs typeface="Proxima Nova"/>
              <a:sym typeface="Proxima Nova"/>
            </a:endParaRPr>
          </a:p>
          <a:p>
            <a:pPr marL="457200" lvl="0" indent="-330200" algn="l" rtl="0">
              <a:spcBef>
                <a:spcPts val="0"/>
              </a:spcBef>
              <a:spcAft>
                <a:spcPts val="0"/>
              </a:spcAft>
              <a:buClr>
                <a:srgbClr val="414042"/>
              </a:buClr>
              <a:buSzPts val="1600"/>
              <a:buFont typeface="Proxima Nova"/>
              <a:buChar char="●"/>
            </a:pPr>
            <a:r>
              <a:rPr lang="en-US" sz="1600" u="sng">
                <a:solidFill>
                  <a:srgbClr val="168FDF"/>
                </a:solidFill>
                <a:latin typeface="Proxima Nova"/>
                <a:ea typeface="Proxima Nova"/>
                <a:cs typeface="Proxima Nova"/>
                <a:sym typeface="Proxima Nova"/>
                <a:hlinkClick r:id="rId3"/>
              </a:rPr>
              <a:t>Hyperledger Sweden</a:t>
            </a:r>
            <a:r>
              <a:rPr lang="en-US" sz="1600">
                <a:solidFill>
                  <a:srgbClr val="414042"/>
                </a:solidFill>
                <a:latin typeface="Proxima Nova"/>
                <a:ea typeface="Proxima Nova"/>
                <a:cs typeface="Proxima Nova"/>
                <a:sym typeface="Proxima Nova"/>
              </a:rPr>
              <a:t> recently started a weekly Study Circle where community members study online training materials together to support each other’s preparation for taking Hyperledger’s certification tests.</a:t>
            </a:r>
            <a:endParaRPr sz="1600">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sz="1600">
              <a:solidFill>
                <a:srgbClr val="414042"/>
              </a:solidFill>
              <a:latin typeface="Proxima Nova"/>
              <a:ea typeface="Proxima Nova"/>
              <a:cs typeface="Proxima Nova"/>
              <a:sym typeface="Proxima Nova"/>
            </a:endParaRPr>
          </a:p>
          <a:p>
            <a:pPr marL="457200" lvl="0" indent="-330200" algn="l" rtl="0">
              <a:spcBef>
                <a:spcPts val="0"/>
              </a:spcBef>
              <a:spcAft>
                <a:spcPts val="0"/>
              </a:spcAft>
              <a:buClr>
                <a:srgbClr val="414042"/>
              </a:buClr>
              <a:buSzPts val="1600"/>
              <a:buFont typeface="Proxima Nova"/>
              <a:buChar char="●"/>
            </a:pPr>
            <a:r>
              <a:rPr lang="en-US" sz="1600">
                <a:solidFill>
                  <a:srgbClr val="414042"/>
                </a:solidFill>
                <a:latin typeface="Proxima Nova"/>
                <a:ea typeface="Proxima Nova"/>
                <a:cs typeface="Proxima Nova"/>
                <a:sym typeface="Proxima Nova"/>
              </a:rPr>
              <a:t>This idea has been effective so far and other communities are looking to launch similar efforts in different languages.  We hope to launch Malayalam and Japanese Study Circles soon and more groups in other languages are welcome</a:t>
            </a:r>
            <a:endParaRPr sz="1600">
              <a:solidFill>
                <a:srgbClr val="414042"/>
              </a:solidFill>
              <a:latin typeface="Proxima Nova"/>
              <a:ea typeface="Proxima Nova"/>
              <a:cs typeface="Proxima Nova"/>
              <a:sym typeface="Proxima Nova"/>
            </a:endParaRPr>
          </a:p>
        </p:txBody>
      </p:sp>
      <p:pic>
        <p:nvPicPr>
          <p:cNvPr id="2048" name="Google Shape;2048;p273"/>
          <p:cNvPicPr preferRelativeResize="0"/>
          <p:nvPr/>
        </p:nvPicPr>
        <p:blipFill>
          <a:blip r:embed="rId4">
            <a:alphaModFix/>
          </a:blip>
          <a:stretch>
            <a:fillRect/>
          </a:stretch>
        </p:blipFill>
        <p:spPr>
          <a:xfrm>
            <a:off x="5125100" y="1608175"/>
            <a:ext cx="3857352" cy="2169761"/>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52"/>
        <p:cNvGrpSpPr/>
        <p:nvPr/>
      </p:nvGrpSpPr>
      <p:grpSpPr>
        <a:xfrm>
          <a:off x="0" y="0"/>
          <a:ext cx="0" cy="0"/>
          <a:chOff x="0" y="0"/>
          <a:chExt cx="0" cy="0"/>
        </a:xfrm>
      </p:grpSpPr>
      <p:sp>
        <p:nvSpPr>
          <p:cNvPr id="2053" name="Google Shape;2053;p274"/>
          <p:cNvSpPr txBox="1"/>
          <p:nvPr/>
        </p:nvSpPr>
        <p:spPr>
          <a:xfrm>
            <a:off x="8594725" y="4648200"/>
            <a:ext cx="549300" cy="393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US" sz="900">
                <a:solidFill>
                  <a:srgbClr val="888888"/>
                </a:solidFill>
              </a:rPr>
              <a:t>21</a:t>
            </a:fld>
            <a:endParaRPr sz="900">
              <a:solidFill>
                <a:srgbClr val="888888"/>
              </a:solidFill>
            </a:endParaRPr>
          </a:p>
        </p:txBody>
      </p:sp>
      <p:sp>
        <p:nvSpPr>
          <p:cNvPr id="2054" name="Google Shape;2054;p274"/>
          <p:cNvSpPr txBox="1"/>
          <p:nvPr/>
        </p:nvSpPr>
        <p:spPr>
          <a:xfrm>
            <a:off x="197225" y="299850"/>
            <a:ext cx="8344800" cy="585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US" sz="2800" b="1">
                <a:solidFill>
                  <a:srgbClr val="414042"/>
                </a:solidFill>
                <a:latin typeface="Proxima Nova"/>
                <a:ea typeface="Proxima Nova"/>
                <a:cs typeface="Proxima Nova"/>
                <a:sym typeface="Proxima Nova"/>
              </a:rPr>
              <a:t>Share Your Meetup Highlights</a:t>
            </a:r>
            <a:endParaRPr sz="2800" b="1">
              <a:solidFill>
                <a:srgbClr val="414042"/>
              </a:solidFill>
              <a:latin typeface="Proxima Nova"/>
              <a:ea typeface="Proxima Nova"/>
              <a:cs typeface="Proxima Nova"/>
              <a:sym typeface="Proxima Nova"/>
            </a:endParaRPr>
          </a:p>
          <a:p>
            <a:pPr marL="0" marR="0" lvl="0" indent="0" algn="l" rtl="0">
              <a:lnSpc>
                <a:spcPct val="100000"/>
              </a:lnSpc>
              <a:spcBef>
                <a:spcPts val="0"/>
              </a:spcBef>
              <a:spcAft>
                <a:spcPts val="0"/>
              </a:spcAft>
              <a:buNone/>
            </a:pPr>
            <a:endParaRPr sz="2800" b="1">
              <a:solidFill>
                <a:srgbClr val="414042"/>
              </a:solidFill>
              <a:latin typeface="Proxima Nova"/>
              <a:ea typeface="Proxima Nova"/>
              <a:cs typeface="Proxima Nova"/>
              <a:sym typeface="Proxima Nova"/>
            </a:endParaRPr>
          </a:p>
          <a:p>
            <a:pPr marL="0" marR="0" lvl="0" indent="0" algn="ctr" rtl="0">
              <a:lnSpc>
                <a:spcPct val="100000"/>
              </a:lnSpc>
              <a:spcBef>
                <a:spcPts val="0"/>
              </a:spcBef>
              <a:spcAft>
                <a:spcPts val="0"/>
              </a:spcAft>
              <a:buNone/>
            </a:pPr>
            <a:endParaRPr sz="2800">
              <a:solidFill>
                <a:srgbClr val="414042"/>
              </a:solidFill>
              <a:latin typeface="Proxima Nova"/>
              <a:ea typeface="Proxima Nova"/>
              <a:cs typeface="Proxima Nova"/>
              <a:sym typeface="Proxima Nova"/>
            </a:endParaRPr>
          </a:p>
        </p:txBody>
      </p:sp>
      <p:sp>
        <p:nvSpPr>
          <p:cNvPr id="2055" name="Google Shape;2055;p274"/>
          <p:cNvSpPr txBox="1"/>
          <p:nvPr/>
        </p:nvSpPr>
        <p:spPr>
          <a:xfrm>
            <a:off x="264950" y="1401100"/>
            <a:ext cx="8450700" cy="2759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600" b="1">
                <a:solidFill>
                  <a:srgbClr val="414042"/>
                </a:solidFill>
                <a:latin typeface="Proxima Nova"/>
                <a:ea typeface="Proxima Nova"/>
                <a:cs typeface="Proxima Nova"/>
                <a:sym typeface="Proxima Nova"/>
              </a:rPr>
              <a:t>Let us know about your meetup highlights so we can share the great things you are doing with the rest of the Hyperledger community.</a:t>
            </a:r>
            <a:endParaRPr sz="1600" b="1">
              <a:solidFill>
                <a:srgbClr val="414042"/>
              </a:solidFill>
              <a:latin typeface="Proxima Nova"/>
              <a:ea typeface="Proxima Nova"/>
              <a:cs typeface="Proxima Nova"/>
              <a:sym typeface="Proxima Nova"/>
            </a:endParaRPr>
          </a:p>
          <a:p>
            <a:pPr marL="457200" lvl="0" indent="0" algn="l" rtl="0">
              <a:spcBef>
                <a:spcPts val="0"/>
              </a:spcBef>
              <a:spcAft>
                <a:spcPts val="0"/>
              </a:spcAft>
              <a:buNone/>
            </a:pPr>
            <a:endParaRPr sz="1600">
              <a:solidFill>
                <a:srgbClr val="414042"/>
              </a:solidFill>
              <a:latin typeface="Proxima Nova"/>
              <a:ea typeface="Proxima Nova"/>
              <a:cs typeface="Proxima Nova"/>
              <a:sym typeface="Proxima Nova"/>
            </a:endParaRPr>
          </a:p>
          <a:p>
            <a:pPr marL="457200" lvl="0" indent="-330200" algn="l" rtl="0">
              <a:spcBef>
                <a:spcPts val="0"/>
              </a:spcBef>
              <a:spcAft>
                <a:spcPts val="0"/>
              </a:spcAft>
              <a:buClr>
                <a:srgbClr val="414042"/>
              </a:buClr>
              <a:buSzPts val="1600"/>
              <a:buFont typeface="Proxima Nova"/>
              <a:buChar char="●"/>
            </a:pPr>
            <a:r>
              <a:rPr lang="en-US" sz="1600">
                <a:solidFill>
                  <a:srgbClr val="414042"/>
                </a:solidFill>
                <a:latin typeface="Proxima Nova"/>
                <a:ea typeface="Proxima Nova"/>
                <a:cs typeface="Proxima Nova"/>
                <a:sym typeface="Proxima Nova"/>
              </a:rPr>
              <a:t>Send updates, photos, tips and ideas to the Meetup mailing list to get in touch with all of the meetup organizers.  You can find out how to post to that at: </a:t>
            </a:r>
            <a:r>
              <a:rPr lang="en-US" sz="1600" u="sng">
                <a:solidFill>
                  <a:srgbClr val="414042"/>
                </a:solidFill>
                <a:latin typeface="Proxima Nova"/>
                <a:ea typeface="Proxima Nova"/>
                <a:cs typeface="Proxima Nova"/>
                <a:sym typeface="Proxima Nova"/>
                <a:hlinkClick r:id="rId3"/>
              </a:rPr>
              <a:t>https://lists.hyperledger.org/g/meetups/</a:t>
            </a:r>
            <a:endParaRPr sz="1600">
              <a:solidFill>
                <a:srgbClr val="414042"/>
              </a:solidFill>
              <a:latin typeface="Proxima Nova"/>
              <a:ea typeface="Proxima Nova"/>
              <a:cs typeface="Proxima Nova"/>
              <a:sym typeface="Proxima Nova"/>
            </a:endParaRPr>
          </a:p>
          <a:p>
            <a:pPr marL="0" lvl="0" indent="457200" algn="l" rtl="0">
              <a:spcBef>
                <a:spcPts val="0"/>
              </a:spcBef>
              <a:spcAft>
                <a:spcPts val="0"/>
              </a:spcAft>
              <a:buNone/>
            </a:pPr>
            <a:endParaRPr sz="1600">
              <a:solidFill>
                <a:srgbClr val="414042"/>
              </a:solidFill>
              <a:latin typeface="Proxima Nova"/>
              <a:ea typeface="Proxima Nova"/>
              <a:cs typeface="Proxima Nova"/>
              <a:sym typeface="Proxima Nova"/>
            </a:endParaRPr>
          </a:p>
          <a:p>
            <a:pPr marL="457200" lvl="0" indent="-330200" algn="l" rtl="0">
              <a:spcBef>
                <a:spcPts val="0"/>
              </a:spcBef>
              <a:spcAft>
                <a:spcPts val="0"/>
              </a:spcAft>
              <a:buClr>
                <a:srgbClr val="414042"/>
              </a:buClr>
              <a:buSzPts val="1600"/>
              <a:buFont typeface="Proxima Nova"/>
              <a:buChar char="●"/>
            </a:pPr>
            <a:r>
              <a:rPr lang="en-US" sz="1600">
                <a:solidFill>
                  <a:srgbClr val="414042"/>
                </a:solidFill>
                <a:latin typeface="Proxima Nova"/>
                <a:ea typeface="Proxima Nova"/>
                <a:cs typeface="Proxima Nova"/>
                <a:sym typeface="Proxima Nova"/>
              </a:rPr>
              <a:t>When we hear about what active meetup groups are doing we can support you by posting about your group on the Hyperledger Twitter account, send you free swag to give away, help you find speakers for upcoming events and more.</a:t>
            </a:r>
            <a:endParaRPr sz="1600">
              <a:solidFill>
                <a:srgbClr val="414042"/>
              </a:solidFill>
              <a:latin typeface="Proxima Nova"/>
              <a:ea typeface="Proxima Nova"/>
              <a:cs typeface="Proxima Nova"/>
              <a:sym typeface="Proxima Nova"/>
            </a:endParaRPr>
          </a:p>
        </p:txBody>
      </p:sp>
      <p:pic>
        <p:nvPicPr>
          <p:cNvPr id="2056" name="Google Shape;2056;p274"/>
          <p:cNvPicPr preferRelativeResize="0"/>
          <p:nvPr/>
        </p:nvPicPr>
        <p:blipFill>
          <a:blip r:embed="rId4">
            <a:alphaModFix/>
          </a:blip>
          <a:stretch>
            <a:fillRect/>
          </a:stretch>
        </p:blipFill>
        <p:spPr>
          <a:xfrm>
            <a:off x="6435975" y="95198"/>
            <a:ext cx="1397025" cy="106977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060"/>
        <p:cNvGrpSpPr/>
        <p:nvPr/>
      </p:nvGrpSpPr>
      <p:grpSpPr>
        <a:xfrm>
          <a:off x="0" y="0"/>
          <a:ext cx="0" cy="0"/>
          <a:chOff x="0" y="0"/>
          <a:chExt cx="0" cy="0"/>
        </a:xfrm>
      </p:grpSpPr>
      <p:sp>
        <p:nvSpPr>
          <p:cNvPr id="2061" name="Google Shape;2061;p275"/>
          <p:cNvSpPr txBox="1">
            <a:spLocks noGrp="1"/>
          </p:cNvSpPr>
          <p:nvPr>
            <p:ph type="title"/>
          </p:nvPr>
        </p:nvSpPr>
        <p:spPr>
          <a:xfrm>
            <a:off x="524850" y="269191"/>
            <a:ext cx="7632600" cy="4164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US">
                <a:latin typeface="Proxima Nova"/>
                <a:ea typeface="Proxima Nova"/>
                <a:cs typeface="Proxima Nova"/>
                <a:sym typeface="Proxima Nova"/>
              </a:rPr>
              <a:t>Live Webinars and </a:t>
            </a:r>
            <a:endParaRPr>
              <a:latin typeface="Proxima Nova"/>
              <a:ea typeface="Proxima Nova"/>
              <a:cs typeface="Proxima Nova"/>
              <a:sym typeface="Proxima Nova"/>
            </a:endParaRPr>
          </a:p>
          <a:p>
            <a:pPr marL="0" lvl="0" indent="0" algn="l" rtl="0">
              <a:spcBef>
                <a:spcPts val="0"/>
              </a:spcBef>
              <a:spcAft>
                <a:spcPts val="0"/>
              </a:spcAft>
              <a:buNone/>
            </a:pPr>
            <a:r>
              <a:rPr lang="en-US">
                <a:latin typeface="Proxima Nova"/>
                <a:ea typeface="Proxima Nova"/>
                <a:cs typeface="Proxima Nova"/>
                <a:sym typeface="Proxima Nova"/>
              </a:rPr>
              <a:t>On Demand Recordings</a:t>
            </a:r>
            <a:endParaRPr>
              <a:latin typeface="Proxima Nova"/>
              <a:ea typeface="Proxima Nova"/>
              <a:cs typeface="Proxima Nova"/>
              <a:sym typeface="Proxima Nova"/>
            </a:endParaRPr>
          </a:p>
        </p:txBody>
      </p:sp>
      <p:sp>
        <p:nvSpPr>
          <p:cNvPr id="2062" name="Google Shape;2062;p275"/>
          <p:cNvSpPr txBox="1">
            <a:spLocks noGrp="1"/>
          </p:cNvSpPr>
          <p:nvPr>
            <p:ph type="body" idx="2"/>
          </p:nvPr>
        </p:nvSpPr>
        <p:spPr>
          <a:xfrm>
            <a:off x="4951025" y="4690950"/>
            <a:ext cx="3970200" cy="529500"/>
          </a:xfrm>
          <a:prstGeom prst="rect">
            <a:avLst/>
          </a:prstGeom>
        </p:spPr>
        <p:txBody>
          <a:bodyPr spcFirstLastPara="1" wrap="square" lIns="0" tIns="0" rIns="0" bIns="0" anchor="t" anchorCtr="0">
            <a:noAutofit/>
          </a:bodyPr>
          <a:lstStyle/>
          <a:p>
            <a:pPr marL="0" lvl="0" indent="0" algn="l" rtl="0">
              <a:spcBef>
                <a:spcPts val="1000"/>
              </a:spcBef>
              <a:spcAft>
                <a:spcPts val="0"/>
              </a:spcAft>
              <a:buNone/>
            </a:pPr>
            <a:r>
              <a:rPr lang="en-US" sz="1500" u="sng">
                <a:solidFill>
                  <a:schemeClr val="hlink"/>
                </a:solidFill>
                <a:hlinkClick r:id="rId3"/>
              </a:rPr>
              <a:t>https://www.hyperledger.org/learn/webinars</a:t>
            </a:r>
            <a:endParaRPr sz="1800"/>
          </a:p>
        </p:txBody>
      </p:sp>
      <p:pic>
        <p:nvPicPr>
          <p:cNvPr id="2063" name="Google Shape;2063;p275"/>
          <p:cNvPicPr preferRelativeResize="0"/>
          <p:nvPr/>
        </p:nvPicPr>
        <p:blipFill>
          <a:blip r:embed="rId4">
            <a:alphaModFix/>
          </a:blip>
          <a:stretch>
            <a:fillRect/>
          </a:stretch>
        </p:blipFill>
        <p:spPr>
          <a:xfrm>
            <a:off x="5545450" y="574216"/>
            <a:ext cx="3310776" cy="3702509"/>
          </a:xfrm>
          <a:prstGeom prst="rect">
            <a:avLst/>
          </a:prstGeom>
          <a:noFill/>
          <a:ln>
            <a:noFill/>
          </a:ln>
        </p:spPr>
      </p:pic>
      <p:pic>
        <p:nvPicPr>
          <p:cNvPr id="2064" name="Google Shape;2064;p275"/>
          <p:cNvPicPr preferRelativeResize="0"/>
          <p:nvPr/>
        </p:nvPicPr>
        <p:blipFill>
          <a:blip r:embed="rId5">
            <a:alphaModFix/>
          </a:blip>
          <a:stretch>
            <a:fillRect/>
          </a:stretch>
        </p:blipFill>
        <p:spPr>
          <a:xfrm>
            <a:off x="240325" y="837991"/>
            <a:ext cx="4646223" cy="3678503"/>
          </a:xfrm>
          <a:prstGeom prst="rect">
            <a:avLst/>
          </a:prstGeom>
          <a:noFill/>
          <a:ln>
            <a:noFill/>
          </a:ln>
        </p:spPr>
      </p:pic>
      <p:sp>
        <p:nvSpPr>
          <p:cNvPr id="2" name="Footer Placeholder 1">
            <a:extLst>
              <a:ext uri="{FF2B5EF4-FFF2-40B4-BE49-F238E27FC236}">
                <a16:creationId xmlns:a16="http://schemas.microsoft.com/office/drawing/2014/main" id="{A78C97E0-2920-4A53-BD66-14D7CA445F46}"/>
              </a:ext>
            </a:extLst>
          </p:cNvPr>
          <p:cNvSpPr>
            <a:spLocks noGrp="1"/>
          </p:cNvSpPr>
          <p:nvPr>
            <p:ph type="ftr" idx="11"/>
          </p:nvPr>
        </p:nvSpPr>
        <p:spPr/>
        <p:txBody>
          <a:bodyPr/>
          <a:lstStyle/>
          <a:p>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068"/>
        <p:cNvGrpSpPr/>
        <p:nvPr/>
      </p:nvGrpSpPr>
      <p:grpSpPr>
        <a:xfrm>
          <a:off x="0" y="0"/>
          <a:ext cx="0" cy="0"/>
          <a:chOff x="0" y="0"/>
          <a:chExt cx="0" cy="0"/>
        </a:xfrm>
      </p:grpSpPr>
      <p:sp>
        <p:nvSpPr>
          <p:cNvPr id="2069" name="Google Shape;2069;p276"/>
          <p:cNvSpPr txBox="1">
            <a:spLocks noGrp="1"/>
          </p:cNvSpPr>
          <p:nvPr>
            <p:ph type="title"/>
          </p:nvPr>
        </p:nvSpPr>
        <p:spPr>
          <a:xfrm>
            <a:off x="436925" y="884250"/>
            <a:ext cx="3464700" cy="431700"/>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rgbClr val="414042"/>
              </a:buClr>
              <a:buSzPts val="2800"/>
              <a:buFont typeface="Arial"/>
              <a:buNone/>
            </a:pPr>
            <a:r>
              <a:rPr lang="en-US">
                <a:latin typeface="Proxima Nova"/>
                <a:ea typeface="Proxima Nova"/>
                <a:cs typeface="Proxima Nova"/>
                <a:sym typeface="Proxima Nova"/>
              </a:rPr>
              <a:t>Hyperledger</a:t>
            </a:r>
            <a:endParaRPr>
              <a:latin typeface="Proxima Nova"/>
              <a:ea typeface="Proxima Nova"/>
              <a:cs typeface="Proxima Nova"/>
              <a:sym typeface="Proxima Nova"/>
            </a:endParaRPr>
          </a:p>
          <a:p>
            <a:pPr marL="0" lvl="0" indent="0" algn="l" rtl="0">
              <a:lnSpc>
                <a:spcPct val="90000"/>
              </a:lnSpc>
              <a:spcBef>
                <a:spcPts val="0"/>
              </a:spcBef>
              <a:spcAft>
                <a:spcPts val="0"/>
              </a:spcAft>
              <a:buClr>
                <a:srgbClr val="414042"/>
              </a:buClr>
              <a:buSzPts val="2800"/>
              <a:buFont typeface="Arial"/>
              <a:buNone/>
            </a:pPr>
            <a:endParaRPr>
              <a:latin typeface="Proxima Nova"/>
              <a:ea typeface="Proxima Nova"/>
              <a:cs typeface="Proxima Nova"/>
              <a:sym typeface="Proxima Nova"/>
            </a:endParaRPr>
          </a:p>
          <a:p>
            <a:pPr marL="0" lvl="0" indent="0" algn="l" rtl="0">
              <a:lnSpc>
                <a:spcPct val="90000"/>
              </a:lnSpc>
              <a:spcBef>
                <a:spcPts val="0"/>
              </a:spcBef>
              <a:spcAft>
                <a:spcPts val="0"/>
              </a:spcAft>
              <a:buClr>
                <a:srgbClr val="414042"/>
              </a:buClr>
              <a:buSzPts val="2800"/>
              <a:buFont typeface="Arial"/>
              <a:buNone/>
            </a:pPr>
            <a:endParaRPr>
              <a:latin typeface="Proxima Nova"/>
              <a:ea typeface="Proxima Nova"/>
              <a:cs typeface="Proxima Nova"/>
              <a:sym typeface="Proxima Nova"/>
            </a:endParaRPr>
          </a:p>
          <a:p>
            <a:pPr marL="0" lvl="0" indent="0" algn="l" rtl="0">
              <a:lnSpc>
                <a:spcPct val="90000"/>
              </a:lnSpc>
              <a:spcBef>
                <a:spcPts val="0"/>
              </a:spcBef>
              <a:spcAft>
                <a:spcPts val="0"/>
              </a:spcAft>
              <a:buClr>
                <a:srgbClr val="414042"/>
              </a:buClr>
              <a:buSzPts val="2800"/>
              <a:buFont typeface="Arial"/>
              <a:buNone/>
            </a:pPr>
            <a:r>
              <a:rPr lang="en-US">
                <a:latin typeface="Proxima Nova"/>
                <a:ea typeface="Proxima Nova"/>
                <a:cs typeface="Proxima Nova"/>
                <a:sym typeface="Proxima Nova"/>
              </a:rPr>
              <a:t>How to Get Involved PlayLists</a:t>
            </a:r>
            <a:endParaRPr>
              <a:latin typeface="Proxima Nova"/>
              <a:ea typeface="Proxima Nova"/>
              <a:cs typeface="Proxima Nova"/>
              <a:sym typeface="Proxima Nova"/>
            </a:endParaRPr>
          </a:p>
        </p:txBody>
      </p:sp>
      <p:pic>
        <p:nvPicPr>
          <p:cNvPr id="2070" name="Google Shape;2070;p276"/>
          <p:cNvPicPr preferRelativeResize="0"/>
          <p:nvPr/>
        </p:nvPicPr>
        <p:blipFill>
          <a:blip r:embed="rId3">
            <a:alphaModFix/>
          </a:blip>
          <a:stretch>
            <a:fillRect/>
          </a:stretch>
        </p:blipFill>
        <p:spPr>
          <a:xfrm>
            <a:off x="3985850" y="285763"/>
            <a:ext cx="5028258" cy="3979964"/>
          </a:xfrm>
          <a:prstGeom prst="rect">
            <a:avLst/>
          </a:prstGeom>
          <a:noFill/>
          <a:ln>
            <a:noFill/>
          </a:ln>
        </p:spPr>
      </p:pic>
      <p:sp>
        <p:nvSpPr>
          <p:cNvPr id="2071" name="Google Shape;2071;p276"/>
          <p:cNvSpPr txBox="1"/>
          <p:nvPr/>
        </p:nvSpPr>
        <p:spPr>
          <a:xfrm>
            <a:off x="436950" y="2125550"/>
            <a:ext cx="3464700" cy="2615700"/>
          </a:xfrm>
          <a:prstGeom prst="rect">
            <a:avLst/>
          </a:prstGeom>
          <a:noFill/>
          <a:ln>
            <a:noFill/>
          </a:ln>
        </p:spPr>
        <p:txBody>
          <a:bodyPr spcFirstLastPara="1" wrap="square" lIns="91425" tIns="91425" rIns="91425" bIns="91425" anchor="t" anchorCtr="0">
            <a:noAutofit/>
          </a:bodyPr>
          <a:lstStyle/>
          <a:p>
            <a:pPr marL="457200" lvl="0" indent="-361950" algn="l" rtl="0">
              <a:spcBef>
                <a:spcPts val="0"/>
              </a:spcBef>
              <a:spcAft>
                <a:spcPts val="0"/>
              </a:spcAft>
              <a:buSzPts val="2100"/>
              <a:buChar char="●"/>
            </a:pPr>
            <a:r>
              <a:rPr lang="en-US" sz="2100" u="sng">
                <a:solidFill>
                  <a:schemeClr val="hlink"/>
                </a:solidFill>
                <a:hlinkClick r:id="rId4"/>
              </a:rPr>
              <a:t>Projects</a:t>
            </a:r>
            <a:endParaRPr sz="2100"/>
          </a:p>
          <a:p>
            <a:pPr marL="457200" lvl="0" indent="-361950" algn="l" rtl="0">
              <a:spcBef>
                <a:spcPts val="0"/>
              </a:spcBef>
              <a:spcAft>
                <a:spcPts val="0"/>
              </a:spcAft>
              <a:buSzPts val="2100"/>
              <a:buChar char="●"/>
            </a:pPr>
            <a:r>
              <a:rPr lang="en-US" sz="2100" u="sng">
                <a:solidFill>
                  <a:schemeClr val="hlink"/>
                </a:solidFill>
                <a:hlinkClick r:id="rId5"/>
              </a:rPr>
              <a:t>Working Groups</a:t>
            </a:r>
            <a:endParaRPr sz="2100"/>
          </a:p>
          <a:p>
            <a:pPr marL="457200" lvl="0" indent="-361950" algn="l" rtl="0">
              <a:spcBef>
                <a:spcPts val="0"/>
              </a:spcBef>
              <a:spcAft>
                <a:spcPts val="0"/>
              </a:spcAft>
              <a:buSzPts val="2100"/>
              <a:buChar char="●"/>
            </a:pPr>
            <a:r>
              <a:rPr lang="en-US" sz="2100" u="sng">
                <a:solidFill>
                  <a:schemeClr val="hlink"/>
                </a:solidFill>
                <a:hlinkClick r:id="rId6"/>
              </a:rPr>
              <a:t>Special Interest Groups</a:t>
            </a:r>
            <a:endParaRPr sz="2100"/>
          </a:p>
          <a:p>
            <a:pPr marL="914400" lvl="0" indent="0" algn="l" rtl="0">
              <a:spcBef>
                <a:spcPts val="0"/>
              </a:spcBef>
              <a:spcAft>
                <a:spcPts val="0"/>
              </a:spcAft>
              <a:buNone/>
            </a:pPr>
            <a:endParaRPr/>
          </a:p>
        </p:txBody>
      </p:sp>
      <p:pic>
        <p:nvPicPr>
          <p:cNvPr id="2072" name="Google Shape;2072;p276"/>
          <p:cNvPicPr preferRelativeResize="0"/>
          <p:nvPr/>
        </p:nvPicPr>
        <p:blipFill>
          <a:blip r:embed="rId7">
            <a:alphaModFix/>
          </a:blip>
          <a:stretch>
            <a:fillRect/>
          </a:stretch>
        </p:blipFill>
        <p:spPr>
          <a:xfrm>
            <a:off x="436950" y="613550"/>
            <a:ext cx="1365475" cy="651250"/>
          </a:xfrm>
          <a:prstGeom prst="rect">
            <a:avLst/>
          </a:prstGeom>
          <a:noFill/>
          <a:ln>
            <a:noFill/>
          </a:ln>
        </p:spPr>
      </p:pic>
      <p:sp>
        <p:nvSpPr>
          <p:cNvPr id="2" name="Footer Placeholder 1">
            <a:extLst>
              <a:ext uri="{FF2B5EF4-FFF2-40B4-BE49-F238E27FC236}">
                <a16:creationId xmlns:a16="http://schemas.microsoft.com/office/drawing/2014/main" id="{CD7FEF97-F98F-4F7E-934E-B42D0B054494}"/>
              </a:ext>
            </a:extLst>
          </p:cNvPr>
          <p:cNvSpPr>
            <a:spLocks noGrp="1"/>
          </p:cNvSpPr>
          <p:nvPr>
            <p:ph type="ftr" idx="11"/>
          </p:nvPr>
        </p:nvSpPr>
        <p:spPr/>
        <p:txBody>
          <a:bodyPr/>
          <a:lstStyle/>
          <a:p>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076"/>
        <p:cNvGrpSpPr/>
        <p:nvPr/>
      </p:nvGrpSpPr>
      <p:grpSpPr>
        <a:xfrm>
          <a:off x="0" y="0"/>
          <a:ext cx="0" cy="0"/>
          <a:chOff x="0" y="0"/>
          <a:chExt cx="0" cy="0"/>
        </a:xfrm>
      </p:grpSpPr>
      <p:sp>
        <p:nvSpPr>
          <p:cNvPr id="2077" name="Google Shape;2077;p277"/>
          <p:cNvSpPr txBox="1">
            <a:spLocks noGrp="1"/>
          </p:cNvSpPr>
          <p:nvPr>
            <p:ph type="ctrTitle" idx="4294967295"/>
          </p:nvPr>
        </p:nvSpPr>
        <p:spPr>
          <a:xfrm>
            <a:off x="1222500" y="1340100"/>
            <a:ext cx="6699000" cy="1617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4800" b="1">
                <a:solidFill>
                  <a:srgbClr val="FFFFFF"/>
                </a:solidFill>
                <a:latin typeface="Proxima Nova"/>
                <a:ea typeface="Proxima Nova"/>
                <a:cs typeface="Proxima Nova"/>
                <a:sym typeface="Proxima Nova"/>
              </a:rPr>
              <a:t>New</a:t>
            </a:r>
            <a:endParaRPr sz="4800" b="1">
              <a:solidFill>
                <a:srgbClr val="FFFFFF"/>
              </a:solidFill>
              <a:latin typeface="Proxima Nova"/>
              <a:ea typeface="Proxima Nova"/>
              <a:cs typeface="Proxima Nova"/>
              <a:sym typeface="Proxima Nova"/>
            </a:endParaRPr>
          </a:p>
          <a:p>
            <a:pPr marL="0" lvl="0" indent="0" algn="ctr" rtl="0">
              <a:spcBef>
                <a:spcPts val="0"/>
              </a:spcBef>
              <a:spcAft>
                <a:spcPts val="0"/>
              </a:spcAft>
              <a:buNone/>
            </a:pPr>
            <a:r>
              <a:rPr lang="en-US" sz="4800" b="1">
                <a:solidFill>
                  <a:srgbClr val="FFFFFF"/>
                </a:solidFill>
                <a:latin typeface="Proxima Nova"/>
                <a:ea typeface="Proxima Nova"/>
                <a:cs typeface="Proxima Nova"/>
                <a:sym typeface="Proxima Nova"/>
              </a:rPr>
              <a:t>Global Use</a:t>
            </a:r>
            <a:endParaRPr sz="4800" b="1">
              <a:solidFill>
                <a:srgbClr val="FFFFFF"/>
              </a:solidFill>
              <a:latin typeface="Proxima Nova"/>
              <a:ea typeface="Proxima Nova"/>
              <a:cs typeface="Proxima Nova"/>
              <a:sym typeface="Proxima Nova"/>
            </a:endParaRPr>
          </a:p>
          <a:p>
            <a:pPr marL="0" lvl="0" indent="0" algn="ctr" rtl="0">
              <a:spcBef>
                <a:spcPts val="0"/>
              </a:spcBef>
              <a:spcAft>
                <a:spcPts val="0"/>
              </a:spcAft>
              <a:buNone/>
            </a:pPr>
            <a:r>
              <a:rPr lang="en-US" sz="4800" b="1">
                <a:solidFill>
                  <a:srgbClr val="FFFFFF"/>
                </a:solidFill>
                <a:latin typeface="Proxima Nova"/>
                <a:ea typeface="Proxima Nova"/>
                <a:cs typeface="Proxima Nova"/>
                <a:sym typeface="Proxima Nova"/>
              </a:rPr>
              <a:t>Cases</a:t>
            </a:r>
            <a:endParaRPr sz="4800" b="1">
              <a:solidFill>
                <a:srgbClr val="FFFFFF"/>
              </a:solidFill>
              <a:latin typeface="Proxima Nova"/>
              <a:ea typeface="Proxima Nova"/>
              <a:cs typeface="Proxima Nova"/>
              <a:sym typeface="Proxima Nova"/>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081"/>
        <p:cNvGrpSpPr/>
        <p:nvPr/>
      </p:nvGrpSpPr>
      <p:grpSpPr>
        <a:xfrm>
          <a:off x="0" y="0"/>
          <a:ext cx="0" cy="0"/>
          <a:chOff x="0" y="0"/>
          <a:chExt cx="0" cy="0"/>
        </a:xfrm>
      </p:grpSpPr>
      <p:sp>
        <p:nvSpPr>
          <p:cNvPr id="2082" name="Google Shape;2082;p278"/>
          <p:cNvSpPr txBox="1"/>
          <p:nvPr/>
        </p:nvSpPr>
        <p:spPr>
          <a:xfrm>
            <a:off x="212100" y="1253700"/>
            <a:ext cx="4951200" cy="3234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US" sz="1700">
                <a:solidFill>
                  <a:srgbClr val="414042"/>
                </a:solidFill>
                <a:latin typeface="Proxima Nova"/>
                <a:ea typeface="Proxima Nova"/>
                <a:cs typeface="Proxima Nova"/>
                <a:sym typeface="Proxima Nova"/>
              </a:rPr>
              <a:t>“</a:t>
            </a:r>
            <a:r>
              <a:rPr lang="en-US" sz="1700" i="1">
                <a:solidFill>
                  <a:srgbClr val="414042"/>
                </a:solidFill>
                <a:latin typeface="Proxima Nova"/>
                <a:ea typeface="Proxima Nova"/>
                <a:cs typeface="Proxima Nova"/>
                <a:sym typeface="Proxima Nova"/>
              </a:rPr>
              <a:t>Leaders no longer consider the technology groundbreaking  and merely promising—they now see it as integral to organizational innovation. This year, the C-suite is putting money and resources behind blockchain as a strategic solution in more meaningful and tangible ways—in projects big and not so big— putting into motion more widespread blockchain processes, controls, and even new business models. </a:t>
            </a:r>
            <a:endParaRPr sz="1700" i="1">
              <a:solidFill>
                <a:srgbClr val="414042"/>
              </a:solidFill>
              <a:latin typeface="Proxima Nova"/>
              <a:ea typeface="Proxima Nova"/>
              <a:cs typeface="Proxima Nova"/>
              <a:sym typeface="Proxima Nova"/>
            </a:endParaRPr>
          </a:p>
          <a:p>
            <a:pPr marL="0" lvl="0" indent="0" algn="l" rtl="0">
              <a:lnSpc>
                <a:spcPct val="100000"/>
              </a:lnSpc>
              <a:spcBef>
                <a:spcPts val="0"/>
              </a:spcBef>
              <a:spcAft>
                <a:spcPts val="0"/>
              </a:spcAft>
              <a:buNone/>
            </a:pPr>
            <a:endParaRPr sz="1700" i="1">
              <a:solidFill>
                <a:srgbClr val="414042"/>
              </a:solidFill>
              <a:latin typeface="Proxima Nova"/>
              <a:ea typeface="Proxima Nova"/>
              <a:cs typeface="Proxima Nova"/>
              <a:sym typeface="Proxima Nova"/>
            </a:endParaRPr>
          </a:p>
          <a:p>
            <a:pPr marL="0" lvl="0" indent="0" algn="l" rtl="0">
              <a:lnSpc>
                <a:spcPct val="100000"/>
              </a:lnSpc>
              <a:spcBef>
                <a:spcPts val="0"/>
              </a:spcBef>
              <a:spcAft>
                <a:spcPts val="0"/>
              </a:spcAft>
              <a:buNone/>
            </a:pPr>
            <a:r>
              <a:rPr lang="en-US" sz="1700" i="1">
                <a:solidFill>
                  <a:srgbClr val="414042"/>
                </a:solidFill>
                <a:latin typeface="Proxima Nova"/>
                <a:ea typeface="Proxima Nova"/>
                <a:cs typeface="Proxima Nova"/>
                <a:sym typeface="Proxima Nova"/>
              </a:rPr>
              <a:t>As with any business solution, there are still real- world challenges to overcome.</a:t>
            </a:r>
            <a:r>
              <a:rPr lang="en-US" sz="1700">
                <a:solidFill>
                  <a:srgbClr val="414042"/>
                </a:solidFill>
                <a:latin typeface="Proxima Nova"/>
                <a:ea typeface="Proxima Nova"/>
                <a:cs typeface="Proxima Nova"/>
                <a:sym typeface="Proxima Nova"/>
              </a:rPr>
              <a:t>”</a:t>
            </a:r>
            <a:endParaRPr sz="1000" i="1">
              <a:solidFill>
                <a:srgbClr val="414042"/>
              </a:solidFill>
              <a:latin typeface="Proxima Nova"/>
              <a:ea typeface="Proxima Nova"/>
              <a:cs typeface="Proxima Nova"/>
              <a:sym typeface="Proxima Nova"/>
            </a:endParaRPr>
          </a:p>
          <a:p>
            <a:pPr marL="0" lvl="0" indent="0" algn="l" rtl="0">
              <a:lnSpc>
                <a:spcPct val="100000"/>
              </a:lnSpc>
              <a:spcBef>
                <a:spcPts val="0"/>
              </a:spcBef>
              <a:spcAft>
                <a:spcPts val="0"/>
              </a:spcAft>
              <a:buNone/>
            </a:pPr>
            <a:endParaRPr sz="1800">
              <a:solidFill>
                <a:srgbClr val="414042"/>
              </a:solidFill>
              <a:latin typeface="Proxima Nova"/>
              <a:ea typeface="Proxima Nova"/>
              <a:cs typeface="Proxima Nova"/>
              <a:sym typeface="Proxima Nova"/>
            </a:endParaRPr>
          </a:p>
          <a:p>
            <a:pPr marL="0" lvl="0" indent="0" algn="l" rtl="0">
              <a:lnSpc>
                <a:spcPct val="100000"/>
              </a:lnSpc>
              <a:spcBef>
                <a:spcPts val="0"/>
              </a:spcBef>
              <a:spcAft>
                <a:spcPts val="0"/>
              </a:spcAft>
              <a:buNone/>
            </a:pPr>
            <a:endParaRPr sz="1800">
              <a:solidFill>
                <a:srgbClr val="414042"/>
              </a:solidFill>
              <a:latin typeface="Proxima Nova"/>
              <a:ea typeface="Proxima Nova"/>
              <a:cs typeface="Proxima Nova"/>
              <a:sym typeface="Proxima Nova"/>
            </a:endParaRPr>
          </a:p>
          <a:p>
            <a:pPr marL="0" lvl="0" indent="0" algn="l" rtl="0">
              <a:lnSpc>
                <a:spcPct val="100000"/>
              </a:lnSpc>
              <a:spcBef>
                <a:spcPts val="0"/>
              </a:spcBef>
              <a:spcAft>
                <a:spcPts val="0"/>
              </a:spcAft>
              <a:buNone/>
            </a:pPr>
            <a:endParaRPr sz="1800">
              <a:solidFill>
                <a:srgbClr val="414042"/>
              </a:solidFill>
              <a:latin typeface="Proxima Nova"/>
              <a:ea typeface="Proxima Nova"/>
              <a:cs typeface="Proxima Nova"/>
              <a:sym typeface="Proxima Nova"/>
            </a:endParaRPr>
          </a:p>
          <a:p>
            <a:pPr marL="0" lvl="0" indent="0" algn="l" rtl="0">
              <a:lnSpc>
                <a:spcPct val="100000"/>
              </a:lnSpc>
              <a:spcBef>
                <a:spcPts val="0"/>
              </a:spcBef>
              <a:spcAft>
                <a:spcPts val="0"/>
              </a:spcAft>
              <a:buNone/>
            </a:pPr>
            <a:endParaRPr sz="1800">
              <a:solidFill>
                <a:srgbClr val="414042"/>
              </a:solidFill>
              <a:latin typeface="Proxima Nova"/>
              <a:ea typeface="Proxima Nova"/>
              <a:cs typeface="Proxima Nova"/>
              <a:sym typeface="Proxima Nova"/>
            </a:endParaRPr>
          </a:p>
        </p:txBody>
      </p:sp>
      <p:sp>
        <p:nvSpPr>
          <p:cNvPr id="2083" name="Google Shape;2083;p278"/>
          <p:cNvSpPr txBox="1"/>
          <p:nvPr/>
        </p:nvSpPr>
        <p:spPr>
          <a:xfrm>
            <a:off x="459175" y="186050"/>
            <a:ext cx="7541400" cy="60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a:solidFill>
                  <a:srgbClr val="414042"/>
                </a:solidFill>
                <a:latin typeface="Proxima Nova"/>
                <a:ea typeface="Proxima Nova"/>
                <a:cs typeface="Proxima Nova"/>
                <a:sym typeface="Proxima Nova"/>
              </a:rPr>
              <a:t>Deloitte Survey: “Blockchain is integral to organizational innovation”</a:t>
            </a:r>
            <a:endParaRPr sz="2800" b="1">
              <a:solidFill>
                <a:srgbClr val="414042"/>
              </a:solidFill>
              <a:latin typeface="Proxima Nova"/>
              <a:ea typeface="Proxima Nova"/>
              <a:cs typeface="Proxima Nova"/>
              <a:sym typeface="Proxima Nova"/>
            </a:endParaRPr>
          </a:p>
        </p:txBody>
      </p:sp>
      <p:pic>
        <p:nvPicPr>
          <p:cNvPr id="2084" name="Google Shape;2084;p278"/>
          <p:cNvPicPr preferRelativeResize="0"/>
          <p:nvPr/>
        </p:nvPicPr>
        <p:blipFill>
          <a:blip r:embed="rId3">
            <a:alphaModFix/>
          </a:blip>
          <a:stretch>
            <a:fillRect/>
          </a:stretch>
        </p:blipFill>
        <p:spPr>
          <a:xfrm>
            <a:off x="5548700" y="831700"/>
            <a:ext cx="3384952" cy="3656800"/>
          </a:xfrm>
          <a:prstGeom prst="rect">
            <a:avLst/>
          </a:prstGeom>
          <a:noFill/>
          <a:ln>
            <a:noFill/>
          </a:ln>
        </p:spPr>
      </p:pic>
      <p:sp>
        <p:nvSpPr>
          <p:cNvPr id="2085" name="Google Shape;2085;p278"/>
          <p:cNvSpPr txBox="1"/>
          <p:nvPr/>
        </p:nvSpPr>
        <p:spPr>
          <a:xfrm>
            <a:off x="5163300" y="4664000"/>
            <a:ext cx="3451500" cy="1806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US" sz="1100" u="sng">
                <a:solidFill>
                  <a:schemeClr val="hlink"/>
                </a:solidFill>
                <a:latin typeface="Proxima Nova"/>
                <a:ea typeface="Proxima Nova"/>
                <a:cs typeface="Proxima Nova"/>
                <a:sym typeface="Proxima Nova"/>
                <a:hlinkClick r:id="rId4"/>
              </a:rPr>
              <a:t>Deloitte 2020 Global Blockchain Survey</a:t>
            </a:r>
            <a:endParaRPr sz="1100">
              <a:latin typeface="Proxima Nova"/>
              <a:ea typeface="Proxima Nova"/>
              <a:cs typeface="Proxima Nova"/>
              <a:sym typeface="Proxima Nov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089"/>
        <p:cNvGrpSpPr/>
        <p:nvPr/>
      </p:nvGrpSpPr>
      <p:grpSpPr>
        <a:xfrm>
          <a:off x="0" y="0"/>
          <a:ext cx="0" cy="0"/>
          <a:chOff x="0" y="0"/>
          <a:chExt cx="0" cy="0"/>
        </a:xfrm>
      </p:grpSpPr>
      <p:sp>
        <p:nvSpPr>
          <p:cNvPr id="2090" name="Google Shape;2090;p279"/>
          <p:cNvSpPr txBox="1"/>
          <p:nvPr/>
        </p:nvSpPr>
        <p:spPr>
          <a:xfrm>
            <a:off x="1221025" y="1639225"/>
            <a:ext cx="6672000" cy="2736900"/>
          </a:xfrm>
          <a:prstGeom prst="rect">
            <a:avLst/>
          </a:prstGeom>
          <a:noFill/>
          <a:ln>
            <a:noFill/>
          </a:ln>
        </p:spPr>
        <p:txBody>
          <a:bodyPr spcFirstLastPara="1" wrap="square" lIns="93500" tIns="93500" rIns="93500" bIns="93500" anchor="t" anchorCtr="0">
            <a:noAutofit/>
          </a:bodyPr>
          <a:lstStyle/>
          <a:p>
            <a:pPr marL="0" lvl="0" indent="0" algn="ctr" rtl="0">
              <a:lnSpc>
                <a:spcPct val="100000"/>
              </a:lnSpc>
              <a:spcBef>
                <a:spcPts val="0"/>
              </a:spcBef>
              <a:spcAft>
                <a:spcPts val="0"/>
              </a:spcAft>
              <a:buNone/>
            </a:pPr>
            <a:r>
              <a:rPr lang="en-US" sz="2500" b="1">
                <a:solidFill>
                  <a:srgbClr val="942AFF"/>
                </a:solidFill>
                <a:latin typeface="Proxima Nova"/>
                <a:ea typeface="Proxima Nova"/>
                <a:cs typeface="Proxima Nova"/>
                <a:sym typeface="Proxima Nova"/>
              </a:rPr>
              <a:t>Hyperledger embraces the full spectrum of industry use cases, </a:t>
            </a:r>
            <a:r>
              <a:rPr lang="en-US" sz="2500">
                <a:solidFill>
                  <a:srgbClr val="414042"/>
                </a:solidFill>
                <a:latin typeface="Proxima Nova"/>
                <a:ea typeface="Proxima Nova"/>
                <a:cs typeface="Proxima Nova"/>
                <a:sym typeface="Proxima Nova"/>
              </a:rPr>
              <a:t>especially enterprise scenarios with widely varied requirements for decentralization, trust, continuity and confirmation times. Each represents a potentially unique optimization point for the technology. </a:t>
            </a:r>
            <a:endParaRPr sz="2500">
              <a:solidFill>
                <a:srgbClr val="414042"/>
              </a:solidFill>
              <a:latin typeface="Proxima Nova"/>
              <a:ea typeface="Proxima Nova"/>
              <a:cs typeface="Proxima Nova"/>
              <a:sym typeface="Proxima Nova"/>
            </a:endParaRPr>
          </a:p>
        </p:txBody>
      </p:sp>
      <p:pic>
        <p:nvPicPr>
          <p:cNvPr id="2091" name="Google Shape;2091;p279"/>
          <p:cNvPicPr preferRelativeResize="0"/>
          <p:nvPr/>
        </p:nvPicPr>
        <p:blipFill rotWithShape="1">
          <a:blip r:embed="rId3">
            <a:alphaModFix/>
          </a:blip>
          <a:srcRect/>
          <a:stretch/>
        </p:blipFill>
        <p:spPr>
          <a:xfrm>
            <a:off x="4158500" y="-670275"/>
            <a:ext cx="818679" cy="1992373"/>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095"/>
        <p:cNvGrpSpPr/>
        <p:nvPr/>
      </p:nvGrpSpPr>
      <p:grpSpPr>
        <a:xfrm>
          <a:off x="0" y="0"/>
          <a:ext cx="0" cy="0"/>
          <a:chOff x="0" y="0"/>
          <a:chExt cx="0" cy="0"/>
        </a:xfrm>
      </p:grpSpPr>
      <p:sp>
        <p:nvSpPr>
          <p:cNvPr id="2096" name="Google Shape;2096;p280"/>
          <p:cNvSpPr txBox="1"/>
          <p:nvPr/>
        </p:nvSpPr>
        <p:spPr>
          <a:xfrm>
            <a:off x="398000" y="222325"/>
            <a:ext cx="7541400" cy="585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2800" b="1">
                <a:solidFill>
                  <a:srgbClr val="414042"/>
                </a:solidFill>
                <a:latin typeface="Proxima Nova"/>
                <a:ea typeface="Proxima Nova"/>
                <a:cs typeface="Proxima Nova"/>
                <a:sym typeface="Proxima Nova"/>
              </a:rPr>
              <a:t>Newest Cross Industry Case Study</a:t>
            </a:r>
            <a:endParaRPr sz="2800" b="1">
              <a:solidFill>
                <a:srgbClr val="414042"/>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2800" b="1">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sz="2800" b="1">
              <a:solidFill>
                <a:srgbClr val="414042"/>
              </a:solidFill>
              <a:latin typeface="Proxima Nova"/>
              <a:ea typeface="Proxima Nova"/>
              <a:cs typeface="Proxima Nova"/>
              <a:sym typeface="Proxima Nova"/>
            </a:endParaRPr>
          </a:p>
        </p:txBody>
      </p:sp>
      <p:sp>
        <p:nvSpPr>
          <p:cNvPr id="2097" name="Google Shape;2097;p280"/>
          <p:cNvSpPr txBox="1"/>
          <p:nvPr/>
        </p:nvSpPr>
        <p:spPr>
          <a:xfrm>
            <a:off x="152400" y="3441075"/>
            <a:ext cx="9003300" cy="351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600" b="1">
                <a:solidFill>
                  <a:srgbClr val="414042"/>
                </a:solidFill>
                <a:latin typeface="Proxima Nova"/>
                <a:ea typeface="Proxima Nova"/>
                <a:cs typeface="Proxima Nova"/>
                <a:sym typeface="Proxima Nova"/>
              </a:rPr>
              <a:t>Read full Case Study: </a:t>
            </a:r>
            <a:r>
              <a:rPr lang="en-US" sz="1600" u="sng">
                <a:solidFill>
                  <a:schemeClr val="hlink"/>
                </a:solidFill>
                <a:latin typeface="Proxima Nova"/>
                <a:ea typeface="Proxima Nova"/>
                <a:cs typeface="Proxima Nova"/>
                <a:sym typeface="Proxima Nova"/>
                <a:hlinkClick r:id="rId3"/>
              </a:rPr>
              <a:t>https://www.hyperledger.org/learn/publications/chainyard-case-study</a:t>
            </a:r>
            <a:endParaRPr sz="1600">
              <a:latin typeface="Proxima Nova"/>
              <a:ea typeface="Proxima Nova"/>
              <a:cs typeface="Proxima Nova"/>
              <a:sym typeface="Proxima Nova"/>
            </a:endParaRPr>
          </a:p>
        </p:txBody>
      </p:sp>
      <p:sp>
        <p:nvSpPr>
          <p:cNvPr id="2098" name="Google Shape;2098;p280"/>
          <p:cNvSpPr txBox="1"/>
          <p:nvPr/>
        </p:nvSpPr>
        <p:spPr>
          <a:xfrm>
            <a:off x="129700" y="3792425"/>
            <a:ext cx="9003300" cy="351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600" b="1">
                <a:solidFill>
                  <a:srgbClr val="414042"/>
                </a:solidFill>
                <a:latin typeface="Proxima Nova"/>
                <a:ea typeface="Proxima Nova"/>
                <a:cs typeface="Proxima Nova"/>
                <a:sym typeface="Proxima Nova"/>
              </a:rPr>
              <a:t>Watch Member Webinar:  </a:t>
            </a:r>
            <a:r>
              <a:rPr lang="en-US" sz="1600">
                <a:solidFill>
                  <a:srgbClr val="414042"/>
                </a:solidFill>
                <a:latin typeface="Proxima Nova"/>
                <a:ea typeface="Proxima Nova"/>
                <a:cs typeface="Proxima Nova"/>
                <a:sym typeface="Proxima Nova"/>
              </a:rPr>
              <a:t>Supplier Digital Passport using Trust Your Supplier- Chainyard</a:t>
            </a:r>
            <a:endParaRPr sz="1600">
              <a:solidFill>
                <a:srgbClr val="414042"/>
              </a:solidFill>
              <a:latin typeface="Proxima Nova"/>
              <a:ea typeface="Proxima Nova"/>
              <a:cs typeface="Proxima Nova"/>
              <a:sym typeface="Proxima Nova"/>
            </a:endParaRPr>
          </a:p>
          <a:p>
            <a:pPr marL="457200" lvl="0" indent="0" algn="r" rtl="0">
              <a:spcBef>
                <a:spcPts val="0"/>
              </a:spcBef>
              <a:spcAft>
                <a:spcPts val="0"/>
              </a:spcAft>
              <a:buNone/>
            </a:pPr>
            <a:r>
              <a:rPr lang="en-US" sz="1600" u="sng">
                <a:solidFill>
                  <a:schemeClr val="hlink"/>
                </a:solidFill>
                <a:latin typeface="Proxima Nova"/>
                <a:ea typeface="Proxima Nova"/>
                <a:cs typeface="Proxima Nova"/>
                <a:sym typeface="Proxima Nova"/>
                <a:hlinkClick r:id="rId4"/>
              </a:rPr>
              <a:t>https://www.hyperledger.org/event/hyperledger-member-webinar-supplier-digital-passport-using-trust-your-supplier-chainyard</a:t>
            </a:r>
            <a:endParaRPr sz="1600">
              <a:latin typeface="Proxima Nova"/>
              <a:ea typeface="Proxima Nova"/>
              <a:cs typeface="Proxima Nova"/>
              <a:sym typeface="Proxima Nova"/>
            </a:endParaRPr>
          </a:p>
        </p:txBody>
      </p:sp>
      <p:pic>
        <p:nvPicPr>
          <p:cNvPr id="2099" name="Google Shape;2099;p280"/>
          <p:cNvPicPr preferRelativeResize="0"/>
          <p:nvPr/>
        </p:nvPicPr>
        <p:blipFill>
          <a:blip r:embed="rId5">
            <a:alphaModFix/>
          </a:blip>
          <a:stretch>
            <a:fillRect/>
          </a:stretch>
        </p:blipFill>
        <p:spPr>
          <a:xfrm>
            <a:off x="152400" y="1289975"/>
            <a:ext cx="8839199" cy="1613130"/>
          </a:xfrm>
          <a:prstGeom prst="rect">
            <a:avLst/>
          </a:prstGeom>
          <a:noFill/>
          <a:ln>
            <a:noFill/>
          </a:ln>
        </p:spPr>
      </p:pic>
      <p:pic>
        <p:nvPicPr>
          <p:cNvPr id="2100" name="Google Shape;2100;p280"/>
          <p:cNvPicPr preferRelativeResize="0"/>
          <p:nvPr/>
        </p:nvPicPr>
        <p:blipFill>
          <a:blip r:embed="rId6">
            <a:alphaModFix/>
          </a:blip>
          <a:stretch>
            <a:fillRect/>
          </a:stretch>
        </p:blipFill>
        <p:spPr>
          <a:xfrm>
            <a:off x="6371550" y="576650"/>
            <a:ext cx="1412818" cy="866525"/>
          </a:xfrm>
          <a:prstGeom prst="rect">
            <a:avLst/>
          </a:prstGeom>
          <a:noFill/>
          <a:ln>
            <a:noFill/>
          </a:ln>
        </p:spPr>
      </p:pic>
      <p:pic>
        <p:nvPicPr>
          <p:cNvPr id="2101" name="Google Shape;2101;p280"/>
          <p:cNvPicPr preferRelativeResize="0"/>
          <p:nvPr/>
        </p:nvPicPr>
        <p:blipFill>
          <a:blip r:embed="rId7">
            <a:alphaModFix/>
          </a:blip>
          <a:stretch>
            <a:fillRect/>
          </a:stretch>
        </p:blipFill>
        <p:spPr>
          <a:xfrm>
            <a:off x="8010100" y="757875"/>
            <a:ext cx="826375" cy="50407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105"/>
        <p:cNvGrpSpPr/>
        <p:nvPr/>
      </p:nvGrpSpPr>
      <p:grpSpPr>
        <a:xfrm>
          <a:off x="0" y="0"/>
          <a:ext cx="0" cy="0"/>
          <a:chOff x="0" y="0"/>
          <a:chExt cx="0" cy="0"/>
        </a:xfrm>
      </p:grpSpPr>
      <p:sp>
        <p:nvSpPr>
          <p:cNvPr id="2106" name="Google Shape;2106;p281"/>
          <p:cNvSpPr txBox="1"/>
          <p:nvPr/>
        </p:nvSpPr>
        <p:spPr>
          <a:xfrm>
            <a:off x="398000" y="222325"/>
            <a:ext cx="7541400" cy="585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2800" b="1">
                <a:solidFill>
                  <a:srgbClr val="414042"/>
                </a:solidFill>
                <a:latin typeface="Proxima Nova"/>
                <a:ea typeface="Proxima Nova"/>
                <a:cs typeface="Proxima Nova"/>
                <a:sym typeface="Proxima Nova"/>
              </a:rPr>
              <a:t>Newest Cross Industry Case Study</a:t>
            </a:r>
            <a:endParaRPr sz="2800" b="1">
              <a:solidFill>
                <a:srgbClr val="414042"/>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2800" b="1">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sz="2800" b="1">
              <a:solidFill>
                <a:srgbClr val="414042"/>
              </a:solidFill>
              <a:latin typeface="Proxima Nova"/>
              <a:ea typeface="Proxima Nova"/>
              <a:cs typeface="Proxima Nova"/>
              <a:sym typeface="Proxima Nova"/>
            </a:endParaRPr>
          </a:p>
        </p:txBody>
      </p:sp>
      <p:sp>
        <p:nvSpPr>
          <p:cNvPr id="2107" name="Google Shape;2107;p281"/>
          <p:cNvSpPr txBox="1"/>
          <p:nvPr/>
        </p:nvSpPr>
        <p:spPr>
          <a:xfrm>
            <a:off x="152400" y="3441075"/>
            <a:ext cx="9003300" cy="351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600" b="1">
                <a:solidFill>
                  <a:srgbClr val="414042"/>
                </a:solidFill>
                <a:latin typeface="Proxima Nova"/>
                <a:ea typeface="Proxima Nova"/>
                <a:cs typeface="Proxima Nova"/>
                <a:sym typeface="Proxima Nova"/>
              </a:rPr>
              <a:t>Read the Case Study: </a:t>
            </a:r>
            <a:r>
              <a:rPr lang="en-US" sz="1600" u="sng">
                <a:solidFill>
                  <a:schemeClr val="hlink"/>
                </a:solidFill>
                <a:latin typeface="Proxima Nova"/>
                <a:ea typeface="Proxima Nova"/>
                <a:cs typeface="Proxima Nova"/>
                <a:sym typeface="Proxima Nova"/>
                <a:hlinkClick r:id="rId3"/>
              </a:rPr>
              <a:t>https://www.hyperledger.org/learn/case-studies/mindtree-case-study</a:t>
            </a:r>
            <a:endParaRPr sz="1600">
              <a:latin typeface="Proxima Nova"/>
              <a:ea typeface="Proxima Nova"/>
              <a:cs typeface="Proxima Nova"/>
              <a:sym typeface="Proxima Nova"/>
            </a:endParaRPr>
          </a:p>
        </p:txBody>
      </p:sp>
      <p:sp>
        <p:nvSpPr>
          <p:cNvPr id="2108" name="Google Shape;2108;p281"/>
          <p:cNvSpPr txBox="1"/>
          <p:nvPr/>
        </p:nvSpPr>
        <p:spPr>
          <a:xfrm>
            <a:off x="129700" y="3792425"/>
            <a:ext cx="9003300" cy="351600"/>
          </a:xfrm>
          <a:prstGeom prst="rect">
            <a:avLst/>
          </a:prstGeom>
          <a:noFill/>
          <a:ln>
            <a:noFill/>
          </a:ln>
        </p:spPr>
        <p:txBody>
          <a:bodyPr spcFirstLastPara="1" wrap="square" lIns="91425" tIns="91425" rIns="91425" bIns="91425" anchor="t" anchorCtr="0">
            <a:noAutofit/>
          </a:bodyPr>
          <a:lstStyle/>
          <a:p>
            <a:pPr marL="457200" lvl="0" indent="0" algn="r" rtl="0">
              <a:spcBef>
                <a:spcPts val="0"/>
              </a:spcBef>
              <a:spcAft>
                <a:spcPts val="0"/>
              </a:spcAft>
              <a:buNone/>
            </a:pPr>
            <a:endParaRPr sz="1600">
              <a:latin typeface="Proxima Nova"/>
              <a:ea typeface="Proxima Nova"/>
              <a:cs typeface="Proxima Nova"/>
              <a:sym typeface="Proxima Nova"/>
            </a:endParaRPr>
          </a:p>
        </p:txBody>
      </p:sp>
      <p:pic>
        <p:nvPicPr>
          <p:cNvPr id="2109" name="Google Shape;2109;p281"/>
          <p:cNvPicPr preferRelativeResize="0"/>
          <p:nvPr/>
        </p:nvPicPr>
        <p:blipFill>
          <a:blip r:embed="rId4">
            <a:alphaModFix/>
          </a:blip>
          <a:stretch>
            <a:fillRect/>
          </a:stretch>
        </p:blipFill>
        <p:spPr>
          <a:xfrm>
            <a:off x="152400" y="1112425"/>
            <a:ext cx="8839197" cy="2109728"/>
          </a:xfrm>
          <a:prstGeom prst="rect">
            <a:avLst/>
          </a:prstGeom>
          <a:noFill/>
          <a:ln>
            <a:noFill/>
          </a:ln>
        </p:spPr>
      </p:pic>
      <p:pic>
        <p:nvPicPr>
          <p:cNvPr id="2110" name="Google Shape;2110;p281"/>
          <p:cNvPicPr preferRelativeResize="0"/>
          <p:nvPr/>
        </p:nvPicPr>
        <p:blipFill>
          <a:blip r:embed="rId5">
            <a:alphaModFix/>
          </a:blip>
          <a:stretch>
            <a:fillRect/>
          </a:stretch>
        </p:blipFill>
        <p:spPr>
          <a:xfrm>
            <a:off x="7494225" y="351950"/>
            <a:ext cx="1343726" cy="82415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114"/>
        <p:cNvGrpSpPr/>
        <p:nvPr/>
      </p:nvGrpSpPr>
      <p:grpSpPr>
        <a:xfrm>
          <a:off x="0" y="0"/>
          <a:ext cx="0" cy="0"/>
          <a:chOff x="0" y="0"/>
          <a:chExt cx="0" cy="0"/>
        </a:xfrm>
      </p:grpSpPr>
      <p:sp>
        <p:nvSpPr>
          <p:cNvPr id="2115" name="Google Shape;2115;p282"/>
          <p:cNvSpPr txBox="1"/>
          <p:nvPr/>
        </p:nvSpPr>
        <p:spPr>
          <a:xfrm>
            <a:off x="0" y="4130275"/>
            <a:ext cx="9144000" cy="10131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16" name="Google Shape;2116;p282"/>
          <p:cNvSpPr/>
          <p:nvPr/>
        </p:nvSpPr>
        <p:spPr>
          <a:xfrm>
            <a:off x="3865750" y="454800"/>
            <a:ext cx="1377300" cy="6930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7" name="Google Shape;2117;p282"/>
          <p:cNvSpPr txBox="1">
            <a:spLocks noGrp="1"/>
          </p:cNvSpPr>
          <p:nvPr>
            <p:ph type="body" idx="4294967295"/>
          </p:nvPr>
        </p:nvSpPr>
        <p:spPr>
          <a:xfrm>
            <a:off x="555875" y="1025550"/>
            <a:ext cx="8042700" cy="1565700"/>
          </a:xfrm>
          <a:prstGeom prst="rect">
            <a:avLst/>
          </a:prstGeom>
        </p:spPr>
        <p:txBody>
          <a:bodyPr spcFirstLastPara="1" wrap="square" lIns="0" tIns="0" rIns="0" bIns="0" anchor="ctr" anchorCtr="0">
            <a:noAutofit/>
          </a:bodyPr>
          <a:lstStyle/>
          <a:p>
            <a:pPr marL="0" lvl="0" indent="0" algn="ctr" rtl="0">
              <a:lnSpc>
                <a:spcPct val="100000"/>
              </a:lnSpc>
              <a:spcBef>
                <a:spcPts val="0"/>
              </a:spcBef>
              <a:spcAft>
                <a:spcPts val="0"/>
              </a:spcAft>
              <a:buClr>
                <a:schemeClr val="dk1"/>
              </a:buClr>
              <a:buSzPts val="1100"/>
              <a:buFont typeface="Arial"/>
              <a:buNone/>
            </a:pPr>
            <a:r>
              <a:rPr lang="en-US" sz="1400">
                <a:latin typeface="Proxima Nova"/>
                <a:ea typeface="Proxima Nova"/>
                <a:cs typeface="Proxima Nova"/>
                <a:sym typeface="Proxima Nova"/>
              </a:rPr>
              <a:t>Catalyst Blockchain Platform is a Platform-as-a-Service that supports deployment of Hyperledger Fabric and Corda networks, together with DAML workflows. It utilizes a decentralized network governance and management. Catalyst automates the network set-up and maintenance through an intuitive management console. The Catalyst Blockchain Platform console allows users to deploy organizations and manage peers, orderers, certificate authorities, channels, chaincodes, browse the ledger, etc.</a:t>
            </a:r>
            <a:endParaRPr sz="1400">
              <a:latin typeface="Proxima Nova"/>
              <a:ea typeface="Proxima Nova"/>
              <a:cs typeface="Proxima Nova"/>
              <a:sym typeface="Proxima Nova"/>
            </a:endParaRPr>
          </a:p>
        </p:txBody>
      </p:sp>
      <p:pic>
        <p:nvPicPr>
          <p:cNvPr id="2118" name="Google Shape;2118;p282"/>
          <p:cNvPicPr preferRelativeResize="0"/>
          <p:nvPr/>
        </p:nvPicPr>
        <p:blipFill>
          <a:blip r:embed="rId3">
            <a:alphaModFix/>
          </a:blip>
          <a:stretch>
            <a:fillRect/>
          </a:stretch>
        </p:blipFill>
        <p:spPr>
          <a:xfrm>
            <a:off x="3900975" y="-510425"/>
            <a:ext cx="1342050" cy="1004200"/>
          </a:xfrm>
          <a:prstGeom prst="rect">
            <a:avLst/>
          </a:prstGeom>
          <a:noFill/>
          <a:ln>
            <a:noFill/>
          </a:ln>
        </p:spPr>
      </p:pic>
      <p:pic>
        <p:nvPicPr>
          <p:cNvPr id="2119" name="Google Shape;2119;p282"/>
          <p:cNvPicPr preferRelativeResize="0"/>
          <p:nvPr/>
        </p:nvPicPr>
        <p:blipFill rotWithShape="1">
          <a:blip r:embed="rId4">
            <a:alphaModFix/>
          </a:blip>
          <a:srcRect l="16361" t="18014" r="13595" b="17256"/>
          <a:stretch/>
        </p:blipFill>
        <p:spPr>
          <a:xfrm>
            <a:off x="7222550" y="0"/>
            <a:ext cx="1921451" cy="588201"/>
          </a:xfrm>
          <a:prstGeom prst="rect">
            <a:avLst/>
          </a:prstGeom>
          <a:noFill/>
          <a:ln>
            <a:noFill/>
          </a:ln>
        </p:spPr>
      </p:pic>
      <p:pic>
        <p:nvPicPr>
          <p:cNvPr id="2120" name="Google Shape;2120;p282"/>
          <p:cNvPicPr preferRelativeResize="0"/>
          <p:nvPr/>
        </p:nvPicPr>
        <p:blipFill>
          <a:blip r:embed="rId5">
            <a:alphaModFix/>
          </a:blip>
          <a:stretch>
            <a:fillRect/>
          </a:stretch>
        </p:blipFill>
        <p:spPr>
          <a:xfrm>
            <a:off x="1999300" y="2399350"/>
            <a:ext cx="5145401" cy="2600906"/>
          </a:xfrm>
          <a:prstGeom prst="rect">
            <a:avLst/>
          </a:prstGeom>
          <a:noFill/>
          <a:ln>
            <a:noFill/>
          </a:ln>
        </p:spPr>
      </p:pic>
      <p:pic>
        <p:nvPicPr>
          <p:cNvPr id="2121" name="Google Shape;2121;p282"/>
          <p:cNvPicPr preferRelativeResize="0"/>
          <p:nvPr/>
        </p:nvPicPr>
        <p:blipFill>
          <a:blip r:embed="rId6">
            <a:alphaModFix/>
          </a:blip>
          <a:stretch>
            <a:fillRect/>
          </a:stretch>
        </p:blipFill>
        <p:spPr>
          <a:xfrm>
            <a:off x="58925" y="52525"/>
            <a:ext cx="688670" cy="693000"/>
          </a:xfrm>
          <a:prstGeom prst="rect">
            <a:avLst/>
          </a:prstGeom>
          <a:noFill/>
          <a:ln>
            <a:noFill/>
          </a:ln>
        </p:spPr>
      </p:pic>
      <p:pic>
        <p:nvPicPr>
          <p:cNvPr id="2122" name="Google Shape;2122;p282"/>
          <p:cNvPicPr preferRelativeResize="0"/>
          <p:nvPr/>
        </p:nvPicPr>
        <p:blipFill>
          <a:blip r:embed="rId7">
            <a:alphaModFix/>
          </a:blip>
          <a:stretch>
            <a:fillRect/>
          </a:stretch>
        </p:blipFill>
        <p:spPr>
          <a:xfrm>
            <a:off x="4012950" y="407200"/>
            <a:ext cx="1129895" cy="6930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95"/>
        <p:cNvGrpSpPr/>
        <p:nvPr/>
      </p:nvGrpSpPr>
      <p:grpSpPr>
        <a:xfrm>
          <a:off x="0" y="0"/>
          <a:ext cx="0" cy="0"/>
          <a:chOff x="0" y="0"/>
          <a:chExt cx="0" cy="0"/>
        </a:xfrm>
      </p:grpSpPr>
      <p:sp>
        <p:nvSpPr>
          <p:cNvPr id="1896" name="Google Shape;1896;p256"/>
          <p:cNvSpPr txBox="1"/>
          <p:nvPr/>
        </p:nvSpPr>
        <p:spPr>
          <a:xfrm>
            <a:off x="962100" y="1681525"/>
            <a:ext cx="7219800" cy="28452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US" sz="2400" b="1">
                <a:solidFill>
                  <a:srgbClr val="74D1D6"/>
                </a:solidFill>
                <a:latin typeface="Proxima Nova"/>
                <a:ea typeface="Proxima Nova"/>
                <a:cs typeface="Proxima Nova"/>
                <a:sym typeface="Proxima Nova"/>
              </a:rPr>
              <a:t>Hyperledger has a modular approach to hosting projects.</a:t>
            </a:r>
            <a:r>
              <a:rPr lang="en-US" sz="2400" b="1">
                <a:solidFill>
                  <a:srgbClr val="7AC62A"/>
                </a:solidFill>
                <a:latin typeface="Proxima Nova"/>
                <a:ea typeface="Proxima Nova"/>
                <a:cs typeface="Proxima Nova"/>
                <a:sym typeface="Proxima Nova"/>
              </a:rPr>
              <a:t> </a:t>
            </a:r>
            <a:r>
              <a:rPr lang="en-US" sz="2400">
                <a:solidFill>
                  <a:srgbClr val="414042"/>
                </a:solidFill>
                <a:latin typeface="Proxima Nova"/>
                <a:ea typeface="Proxima Nova"/>
                <a:cs typeface="Proxima Nova"/>
                <a:sym typeface="Proxima Nova"/>
              </a:rPr>
              <a:t>Think of Hyperledger as a </a:t>
            </a:r>
            <a:r>
              <a:rPr lang="en-US" sz="2400" b="1">
                <a:solidFill>
                  <a:srgbClr val="74D1D6"/>
                </a:solidFill>
                <a:latin typeface="Proxima Nova"/>
                <a:ea typeface="Proxima Nova"/>
                <a:cs typeface="Proxima Nova"/>
                <a:sym typeface="Proxima Nova"/>
              </a:rPr>
              <a:t>greenhouse</a:t>
            </a:r>
            <a:r>
              <a:rPr lang="en-US" sz="2400">
                <a:solidFill>
                  <a:srgbClr val="414042"/>
                </a:solidFill>
                <a:latin typeface="Proxima Nova"/>
                <a:ea typeface="Proxima Nova"/>
                <a:cs typeface="Proxima Nova"/>
                <a:sym typeface="Proxima Nova"/>
              </a:rPr>
              <a:t> growing and sustaining business blockchain projects from seed to fruition. </a:t>
            </a:r>
            <a:endParaRPr sz="2400">
              <a:solidFill>
                <a:srgbClr val="414042"/>
              </a:solidFill>
              <a:latin typeface="Proxima Nova"/>
              <a:ea typeface="Proxima Nova"/>
              <a:cs typeface="Proxima Nova"/>
              <a:sym typeface="Proxima Nova"/>
            </a:endParaRPr>
          </a:p>
          <a:p>
            <a:pPr marL="0" lvl="0" indent="0" algn="ctr" rtl="0">
              <a:lnSpc>
                <a:spcPct val="100000"/>
              </a:lnSpc>
              <a:spcBef>
                <a:spcPts val="0"/>
              </a:spcBef>
              <a:spcAft>
                <a:spcPts val="0"/>
              </a:spcAft>
              <a:buNone/>
            </a:pPr>
            <a:r>
              <a:rPr lang="en-US" sz="2400">
                <a:solidFill>
                  <a:srgbClr val="414042"/>
                </a:solidFill>
                <a:latin typeface="Proxima Nova"/>
                <a:ea typeface="Proxima Nova"/>
                <a:cs typeface="Proxima Nova"/>
                <a:sym typeface="Proxima Nova"/>
              </a:rPr>
              <a:t>The Linux Foundation and Hyperledger provide the infrastructure for open development to occur among a diverse and thriving community.</a:t>
            </a:r>
            <a:endParaRPr sz="2400">
              <a:solidFill>
                <a:srgbClr val="414042"/>
              </a:solidFill>
              <a:latin typeface="Proxima Nova"/>
              <a:ea typeface="Proxima Nova"/>
              <a:cs typeface="Proxima Nova"/>
              <a:sym typeface="Proxima Nova"/>
            </a:endParaRPr>
          </a:p>
        </p:txBody>
      </p:sp>
      <p:pic>
        <p:nvPicPr>
          <p:cNvPr id="1897" name="Google Shape;1897;p256"/>
          <p:cNvPicPr preferRelativeResize="0"/>
          <p:nvPr/>
        </p:nvPicPr>
        <p:blipFill rotWithShape="1">
          <a:blip r:embed="rId3">
            <a:alphaModFix/>
          </a:blip>
          <a:srcRect l="-2749" r="-609"/>
          <a:stretch/>
        </p:blipFill>
        <p:spPr>
          <a:xfrm>
            <a:off x="3967850" y="-1200600"/>
            <a:ext cx="1176850" cy="2771025"/>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126"/>
        <p:cNvGrpSpPr/>
        <p:nvPr/>
      </p:nvGrpSpPr>
      <p:grpSpPr>
        <a:xfrm>
          <a:off x="0" y="0"/>
          <a:ext cx="0" cy="0"/>
          <a:chOff x="0" y="0"/>
          <a:chExt cx="0" cy="0"/>
        </a:xfrm>
      </p:grpSpPr>
      <p:sp>
        <p:nvSpPr>
          <p:cNvPr id="2127" name="Google Shape;2127;p283"/>
          <p:cNvSpPr txBox="1"/>
          <p:nvPr/>
        </p:nvSpPr>
        <p:spPr>
          <a:xfrm>
            <a:off x="7025" y="4207675"/>
            <a:ext cx="9144000" cy="9357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28" name="Google Shape;2128;p283"/>
          <p:cNvSpPr/>
          <p:nvPr/>
        </p:nvSpPr>
        <p:spPr>
          <a:xfrm>
            <a:off x="3865750" y="454800"/>
            <a:ext cx="1377300" cy="6930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9" name="Google Shape;2129;p283"/>
          <p:cNvSpPr txBox="1">
            <a:spLocks noGrp="1"/>
          </p:cNvSpPr>
          <p:nvPr>
            <p:ph type="body" idx="4294967295"/>
          </p:nvPr>
        </p:nvSpPr>
        <p:spPr>
          <a:xfrm>
            <a:off x="688800" y="949350"/>
            <a:ext cx="7766400" cy="2133600"/>
          </a:xfrm>
          <a:prstGeom prst="rect">
            <a:avLst/>
          </a:prstGeom>
        </p:spPr>
        <p:txBody>
          <a:bodyPr spcFirstLastPara="1" wrap="square" lIns="0" tIns="0" rIns="0" bIns="0" anchor="ctr" anchorCtr="0">
            <a:noAutofit/>
          </a:bodyPr>
          <a:lstStyle/>
          <a:p>
            <a:pPr marL="0" lvl="0" indent="0" algn="ctr" rtl="0">
              <a:lnSpc>
                <a:spcPct val="100000"/>
              </a:lnSpc>
              <a:spcBef>
                <a:spcPts val="0"/>
              </a:spcBef>
              <a:spcAft>
                <a:spcPts val="0"/>
              </a:spcAft>
              <a:buNone/>
            </a:pPr>
            <a:r>
              <a:rPr lang="en-US" sz="1400">
                <a:latin typeface="Proxima Nova"/>
                <a:ea typeface="Proxima Nova"/>
                <a:cs typeface="Proxima Nova"/>
                <a:sym typeface="Proxima Nova"/>
              </a:rPr>
              <a:t>The Government of Sindh with the support of World Bank initiated the SAGP project for the well-being of small-scale farmers and overall development of the agricultural sector. With the help of Collabrex platform, farmers have an access to a digital marketplace from where they can conveniently acquire relevant equipment and resources seamlessly – while organizations can keep a complete and immutable trace of the provided equipment and resource. The platform can be easily extended to support allocation, dispatch and tracking of equipment and resource in any industry vertical. Avanza is proud to to implement the first-ever production grade Blockchain solution in Pakistan.</a:t>
            </a:r>
            <a:endParaRPr sz="1400">
              <a:latin typeface="Proxima Nova"/>
              <a:ea typeface="Proxima Nova"/>
              <a:cs typeface="Proxima Nova"/>
              <a:sym typeface="Proxima Nova"/>
            </a:endParaRPr>
          </a:p>
        </p:txBody>
      </p:sp>
      <p:pic>
        <p:nvPicPr>
          <p:cNvPr id="2130" name="Google Shape;2130;p283"/>
          <p:cNvPicPr preferRelativeResize="0"/>
          <p:nvPr/>
        </p:nvPicPr>
        <p:blipFill>
          <a:blip r:embed="rId3">
            <a:alphaModFix/>
          </a:blip>
          <a:stretch>
            <a:fillRect/>
          </a:stretch>
        </p:blipFill>
        <p:spPr>
          <a:xfrm>
            <a:off x="3900975" y="-510425"/>
            <a:ext cx="1342050" cy="1004200"/>
          </a:xfrm>
          <a:prstGeom prst="rect">
            <a:avLst/>
          </a:prstGeom>
          <a:noFill/>
          <a:ln>
            <a:noFill/>
          </a:ln>
        </p:spPr>
      </p:pic>
      <p:pic>
        <p:nvPicPr>
          <p:cNvPr id="2131" name="Google Shape;2131;p283"/>
          <p:cNvPicPr preferRelativeResize="0"/>
          <p:nvPr/>
        </p:nvPicPr>
        <p:blipFill rotWithShape="1">
          <a:blip r:embed="rId4">
            <a:alphaModFix/>
          </a:blip>
          <a:srcRect l="16361" t="18014" r="13595" b="17256"/>
          <a:stretch/>
        </p:blipFill>
        <p:spPr>
          <a:xfrm>
            <a:off x="7222550" y="0"/>
            <a:ext cx="1921451" cy="588201"/>
          </a:xfrm>
          <a:prstGeom prst="rect">
            <a:avLst/>
          </a:prstGeom>
          <a:noFill/>
          <a:ln>
            <a:noFill/>
          </a:ln>
        </p:spPr>
      </p:pic>
      <p:pic>
        <p:nvPicPr>
          <p:cNvPr id="2132" name="Google Shape;2132;p283"/>
          <p:cNvPicPr preferRelativeResize="0"/>
          <p:nvPr/>
        </p:nvPicPr>
        <p:blipFill>
          <a:blip r:embed="rId5">
            <a:alphaModFix/>
          </a:blip>
          <a:stretch>
            <a:fillRect/>
          </a:stretch>
        </p:blipFill>
        <p:spPr>
          <a:xfrm>
            <a:off x="2479039" y="2689300"/>
            <a:ext cx="4185924" cy="2331725"/>
          </a:xfrm>
          <a:prstGeom prst="rect">
            <a:avLst/>
          </a:prstGeom>
          <a:noFill/>
          <a:ln>
            <a:noFill/>
          </a:ln>
        </p:spPr>
      </p:pic>
      <p:pic>
        <p:nvPicPr>
          <p:cNvPr id="2133" name="Google Shape;2133;p283"/>
          <p:cNvPicPr preferRelativeResize="0"/>
          <p:nvPr/>
        </p:nvPicPr>
        <p:blipFill>
          <a:blip r:embed="rId6">
            <a:alphaModFix/>
          </a:blip>
          <a:stretch>
            <a:fillRect/>
          </a:stretch>
        </p:blipFill>
        <p:spPr>
          <a:xfrm>
            <a:off x="3593676" y="405543"/>
            <a:ext cx="1921450" cy="731969"/>
          </a:xfrm>
          <a:prstGeom prst="rect">
            <a:avLst/>
          </a:prstGeom>
          <a:noFill/>
          <a:ln>
            <a:noFill/>
          </a:ln>
        </p:spPr>
      </p:pic>
      <p:pic>
        <p:nvPicPr>
          <p:cNvPr id="2134" name="Google Shape;2134;p283"/>
          <p:cNvPicPr preferRelativeResize="0"/>
          <p:nvPr/>
        </p:nvPicPr>
        <p:blipFill>
          <a:blip r:embed="rId7">
            <a:alphaModFix/>
          </a:blip>
          <a:stretch>
            <a:fillRect/>
          </a:stretch>
        </p:blipFill>
        <p:spPr>
          <a:xfrm>
            <a:off x="67775" y="84950"/>
            <a:ext cx="701816" cy="69300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138"/>
        <p:cNvGrpSpPr/>
        <p:nvPr/>
      </p:nvGrpSpPr>
      <p:grpSpPr>
        <a:xfrm>
          <a:off x="0" y="0"/>
          <a:ext cx="0" cy="0"/>
          <a:chOff x="0" y="0"/>
          <a:chExt cx="0" cy="0"/>
        </a:xfrm>
      </p:grpSpPr>
      <p:sp>
        <p:nvSpPr>
          <p:cNvPr id="2139" name="Google Shape;2139;p284"/>
          <p:cNvSpPr txBox="1"/>
          <p:nvPr/>
        </p:nvSpPr>
        <p:spPr>
          <a:xfrm>
            <a:off x="7025" y="4207675"/>
            <a:ext cx="9144000" cy="9357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40" name="Google Shape;2140;p284"/>
          <p:cNvSpPr/>
          <p:nvPr/>
        </p:nvSpPr>
        <p:spPr>
          <a:xfrm>
            <a:off x="3865750" y="454800"/>
            <a:ext cx="1377300" cy="6930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141" name="Google Shape;2141;p284"/>
          <p:cNvPicPr preferRelativeResize="0"/>
          <p:nvPr/>
        </p:nvPicPr>
        <p:blipFill>
          <a:blip r:embed="rId3">
            <a:alphaModFix/>
          </a:blip>
          <a:stretch>
            <a:fillRect/>
          </a:stretch>
        </p:blipFill>
        <p:spPr>
          <a:xfrm>
            <a:off x="2687375" y="270809"/>
            <a:ext cx="2011401" cy="1061000"/>
          </a:xfrm>
          <a:prstGeom prst="rect">
            <a:avLst/>
          </a:prstGeom>
          <a:noFill/>
          <a:ln>
            <a:noFill/>
          </a:ln>
        </p:spPr>
      </p:pic>
      <p:pic>
        <p:nvPicPr>
          <p:cNvPr id="2142" name="Google Shape;2142;p284"/>
          <p:cNvPicPr preferRelativeResize="0"/>
          <p:nvPr/>
        </p:nvPicPr>
        <p:blipFill>
          <a:blip r:embed="rId4">
            <a:alphaModFix/>
          </a:blip>
          <a:stretch>
            <a:fillRect/>
          </a:stretch>
        </p:blipFill>
        <p:spPr>
          <a:xfrm>
            <a:off x="2513088" y="2610425"/>
            <a:ext cx="4117823" cy="2380675"/>
          </a:xfrm>
          <a:prstGeom prst="rect">
            <a:avLst/>
          </a:prstGeom>
          <a:noFill/>
          <a:ln>
            <a:noFill/>
          </a:ln>
        </p:spPr>
      </p:pic>
      <p:sp>
        <p:nvSpPr>
          <p:cNvPr id="2143" name="Google Shape;2143;p284"/>
          <p:cNvSpPr txBox="1">
            <a:spLocks noGrp="1"/>
          </p:cNvSpPr>
          <p:nvPr>
            <p:ph type="body" idx="4294967295"/>
          </p:nvPr>
        </p:nvSpPr>
        <p:spPr>
          <a:xfrm>
            <a:off x="688800" y="1025550"/>
            <a:ext cx="7766400" cy="1813500"/>
          </a:xfrm>
          <a:prstGeom prst="rect">
            <a:avLst/>
          </a:prstGeom>
        </p:spPr>
        <p:txBody>
          <a:bodyPr spcFirstLastPara="1" wrap="square" lIns="0" tIns="0" rIns="0" bIns="0" anchor="ctr" anchorCtr="0">
            <a:noAutofit/>
          </a:bodyPr>
          <a:lstStyle/>
          <a:p>
            <a:pPr marL="0" lvl="0" indent="0" algn="ctr" rtl="0">
              <a:lnSpc>
                <a:spcPct val="100000"/>
              </a:lnSpc>
              <a:spcBef>
                <a:spcPts val="0"/>
              </a:spcBef>
              <a:spcAft>
                <a:spcPts val="0"/>
              </a:spcAft>
              <a:buNone/>
            </a:pPr>
            <a:r>
              <a:rPr lang="en-US" sz="1400">
                <a:latin typeface="Proxima Nova"/>
                <a:ea typeface="Proxima Nova"/>
                <a:cs typeface="Proxima Nova"/>
                <a:sym typeface="Proxima Nova"/>
              </a:rPr>
              <a:t>The pharmaceutical supply chain relies on paperwork and manual transcription from one system of record to another. Many medicines go out in bulk and are divided until the dispenser counts the patient’s drug into an amber bottle. The challenge for the 21st century is to reduce suspect or illegitimate product while ensuring patient data security. Ledger Domain and UCLA created a last-mile mobile application that helps deliver lifesaving medications to babies at the famed Ronald Reagan UCLA Medical Center</a:t>
            </a:r>
            <a:endParaRPr sz="1400">
              <a:latin typeface="Proxima Nova"/>
              <a:ea typeface="Proxima Nova"/>
              <a:cs typeface="Proxima Nova"/>
              <a:sym typeface="Proxima Nova"/>
            </a:endParaRPr>
          </a:p>
        </p:txBody>
      </p:sp>
      <p:pic>
        <p:nvPicPr>
          <p:cNvPr id="2144" name="Google Shape;2144;p284"/>
          <p:cNvPicPr preferRelativeResize="0"/>
          <p:nvPr/>
        </p:nvPicPr>
        <p:blipFill>
          <a:blip r:embed="rId5">
            <a:alphaModFix/>
          </a:blip>
          <a:stretch>
            <a:fillRect/>
          </a:stretch>
        </p:blipFill>
        <p:spPr>
          <a:xfrm>
            <a:off x="3900975" y="-510425"/>
            <a:ext cx="1342050" cy="1004200"/>
          </a:xfrm>
          <a:prstGeom prst="rect">
            <a:avLst/>
          </a:prstGeom>
          <a:noFill/>
          <a:ln>
            <a:noFill/>
          </a:ln>
        </p:spPr>
      </p:pic>
      <p:pic>
        <p:nvPicPr>
          <p:cNvPr id="2145" name="Google Shape;2145;p284">
            <a:hlinkClick r:id="rId6"/>
          </p:cNvPr>
          <p:cNvPicPr preferRelativeResize="0"/>
          <p:nvPr/>
        </p:nvPicPr>
        <p:blipFill>
          <a:blip r:embed="rId7">
            <a:alphaModFix/>
          </a:blip>
          <a:stretch>
            <a:fillRect/>
          </a:stretch>
        </p:blipFill>
        <p:spPr>
          <a:xfrm>
            <a:off x="7729800" y="3203625"/>
            <a:ext cx="905257" cy="1174956"/>
          </a:xfrm>
          <a:prstGeom prst="rect">
            <a:avLst/>
          </a:prstGeom>
          <a:noFill/>
          <a:ln>
            <a:noFill/>
          </a:ln>
        </p:spPr>
      </p:pic>
      <p:pic>
        <p:nvPicPr>
          <p:cNvPr id="2146" name="Google Shape;2146;p284">
            <a:hlinkClick r:id="rId8"/>
          </p:cNvPr>
          <p:cNvPicPr preferRelativeResize="0"/>
          <p:nvPr/>
        </p:nvPicPr>
        <p:blipFill>
          <a:blip r:embed="rId9">
            <a:alphaModFix/>
          </a:blip>
          <a:stretch>
            <a:fillRect/>
          </a:stretch>
        </p:blipFill>
        <p:spPr>
          <a:xfrm>
            <a:off x="355075" y="3202688"/>
            <a:ext cx="905258" cy="1176835"/>
          </a:xfrm>
          <a:prstGeom prst="rect">
            <a:avLst/>
          </a:prstGeom>
          <a:noFill/>
          <a:ln>
            <a:noFill/>
          </a:ln>
        </p:spPr>
      </p:pic>
      <p:pic>
        <p:nvPicPr>
          <p:cNvPr id="2147" name="Google Shape;2147;p284"/>
          <p:cNvPicPr preferRelativeResize="0"/>
          <p:nvPr/>
        </p:nvPicPr>
        <p:blipFill>
          <a:blip r:embed="rId10">
            <a:alphaModFix/>
          </a:blip>
          <a:stretch>
            <a:fillRect/>
          </a:stretch>
        </p:blipFill>
        <p:spPr>
          <a:xfrm>
            <a:off x="5038550" y="386826"/>
            <a:ext cx="828951" cy="828951"/>
          </a:xfrm>
          <a:prstGeom prst="rect">
            <a:avLst/>
          </a:prstGeom>
          <a:noFill/>
          <a:ln>
            <a:noFill/>
          </a:ln>
        </p:spPr>
      </p:pic>
      <p:pic>
        <p:nvPicPr>
          <p:cNvPr id="2148" name="Google Shape;2148;p284"/>
          <p:cNvPicPr preferRelativeResize="0"/>
          <p:nvPr/>
        </p:nvPicPr>
        <p:blipFill rotWithShape="1">
          <a:blip r:embed="rId11">
            <a:alphaModFix/>
          </a:blip>
          <a:srcRect l="16361" t="18014" r="13595" b="17256"/>
          <a:stretch/>
        </p:blipFill>
        <p:spPr>
          <a:xfrm>
            <a:off x="7222550" y="0"/>
            <a:ext cx="1921451" cy="588201"/>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152"/>
        <p:cNvGrpSpPr/>
        <p:nvPr/>
      </p:nvGrpSpPr>
      <p:grpSpPr>
        <a:xfrm>
          <a:off x="0" y="0"/>
          <a:ext cx="0" cy="0"/>
          <a:chOff x="0" y="0"/>
          <a:chExt cx="0" cy="0"/>
        </a:xfrm>
      </p:grpSpPr>
      <p:sp>
        <p:nvSpPr>
          <p:cNvPr id="2153" name="Google Shape;2153;p285"/>
          <p:cNvSpPr txBox="1"/>
          <p:nvPr/>
        </p:nvSpPr>
        <p:spPr>
          <a:xfrm>
            <a:off x="7025" y="4207675"/>
            <a:ext cx="9144000" cy="9357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54" name="Google Shape;2154;p285"/>
          <p:cNvSpPr/>
          <p:nvPr/>
        </p:nvSpPr>
        <p:spPr>
          <a:xfrm>
            <a:off x="3865750" y="454800"/>
            <a:ext cx="1377300" cy="6930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 name="Google Shape;2155;p285"/>
          <p:cNvSpPr txBox="1">
            <a:spLocks noGrp="1"/>
          </p:cNvSpPr>
          <p:nvPr>
            <p:ph type="body" idx="4294967295"/>
          </p:nvPr>
        </p:nvSpPr>
        <p:spPr>
          <a:xfrm>
            <a:off x="534750" y="1070025"/>
            <a:ext cx="8049600" cy="2133600"/>
          </a:xfrm>
          <a:prstGeom prst="rect">
            <a:avLst/>
          </a:prstGeom>
        </p:spPr>
        <p:txBody>
          <a:bodyPr spcFirstLastPara="1" wrap="square" lIns="0" tIns="0" rIns="0" bIns="0" anchor="ctr" anchorCtr="0">
            <a:noAutofit/>
          </a:bodyPr>
          <a:lstStyle/>
          <a:p>
            <a:pPr marL="0" lvl="0" indent="0" algn="ctr" rtl="0">
              <a:lnSpc>
                <a:spcPct val="100000"/>
              </a:lnSpc>
              <a:spcBef>
                <a:spcPts val="0"/>
              </a:spcBef>
              <a:spcAft>
                <a:spcPts val="0"/>
              </a:spcAft>
              <a:buNone/>
            </a:pPr>
            <a:r>
              <a:rPr lang="en-US" sz="1400">
                <a:latin typeface="Proxima Nova"/>
                <a:ea typeface="Proxima Nova"/>
                <a:cs typeface="Proxima Nova"/>
                <a:sym typeface="Proxima Nova"/>
              </a:rPr>
              <a:t>Loyalty programs have been on the rise in the retail, hotel, and airline sectors and for good reason: Consumers who adopt a rewards program (and give it a favorable review) are almost 80 percent more likely to continue spending money with the brand. To help consumers consolidate their rewards programs and to help brands win back customers, Mindtree developed $wap, a blockchain-based loyalty exchange platform in which customers can redeem reward points across providers for goods and services. The platform allows merchants to negotiate exchange rates for points stored on the ledger. Merchants are connected using one channel with different nodes; each node represents a single organization each consisting of two peers. The endorser for each transaction is the $wap organization, which uses Raft consensus spread across different VMs for endorsing transactions.</a:t>
            </a:r>
            <a:endParaRPr sz="1400">
              <a:latin typeface="Proxima Nova"/>
              <a:ea typeface="Proxima Nova"/>
              <a:cs typeface="Proxima Nova"/>
              <a:sym typeface="Proxima Nova"/>
            </a:endParaRPr>
          </a:p>
        </p:txBody>
      </p:sp>
      <p:pic>
        <p:nvPicPr>
          <p:cNvPr id="2156" name="Google Shape;2156;p285"/>
          <p:cNvPicPr preferRelativeResize="0"/>
          <p:nvPr/>
        </p:nvPicPr>
        <p:blipFill>
          <a:blip r:embed="rId3">
            <a:alphaModFix/>
          </a:blip>
          <a:stretch>
            <a:fillRect/>
          </a:stretch>
        </p:blipFill>
        <p:spPr>
          <a:xfrm>
            <a:off x="3900975" y="-510425"/>
            <a:ext cx="1342050" cy="1004200"/>
          </a:xfrm>
          <a:prstGeom prst="rect">
            <a:avLst/>
          </a:prstGeom>
          <a:noFill/>
          <a:ln>
            <a:noFill/>
          </a:ln>
        </p:spPr>
      </p:pic>
      <p:pic>
        <p:nvPicPr>
          <p:cNvPr id="2157" name="Google Shape;2157;p285"/>
          <p:cNvPicPr preferRelativeResize="0"/>
          <p:nvPr/>
        </p:nvPicPr>
        <p:blipFill rotWithShape="1">
          <a:blip r:embed="rId4">
            <a:alphaModFix/>
          </a:blip>
          <a:srcRect l="16361" t="18014" r="13595" b="17256"/>
          <a:stretch/>
        </p:blipFill>
        <p:spPr>
          <a:xfrm>
            <a:off x="7222550" y="0"/>
            <a:ext cx="1921451" cy="588201"/>
          </a:xfrm>
          <a:prstGeom prst="rect">
            <a:avLst/>
          </a:prstGeom>
          <a:noFill/>
          <a:ln>
            <a:noFill/>
          </a:ln>
        </p:spPr>
      </p:pic>
      <p:pic>
        <p:nvPicPr>
          <p:cNvPr id="2158" name="Google Shape;2158;p285"/>
          <p:cNvPicPr preferRelativeResize="0"/>
          <p:nvPr/>
        </p:nvPicPr>
        <p:blipFill>
          <a:blip r:embed="rId5">
            <a:alphaModFix/>
          </a:blip>
          <a:stretch>
            <a:fillRect/>
          </a:stretch>
        </p:blipFill>
        <p:spPr>
          <a:xfrm>
            <a:off x="3740553" y="273725"/>
            <a:ext cx="1637272" cy="1004200"/>
          </a:xfrm>
          <a:prstGeom prst="rect">
            <a:avLst/>
          </a:prstGeom>
          <a:noFill/>
          <a:ln>
            <a:noFill/>
          </a:ln>
        </p:spPr>
      </p:pic>
      <p:pic>
        <p:nvPicPr>
          <p:cNvPr id="2159" name="Google Shape;2159;p285"/>
          <p:cNvPicPr preferRelativeResize="0"/>
          <p:nvPr/>
        </p:nvPicPr>
        <p:blipFill>
          <a:blip r:embed="rId6">
            <a:alphaModFix/>
          </a:blip>
          <a:stretch>
            <a:fillRect/>
          </a:stretch>
        </p:blipFill>
        <p:spPr>
          <a:xfrm>
            <a:off x="2714687" y="3054025"/>
            <a:ext cx="3714627" cy="2089475"/>
          </a:xfrm>
          <a:prstGeom prst="rect">
            <a:avLst/>
          </a:prstGeom>
          <a:noFill/>
          <a:ln>
            <a:noFill/>
          </a:ln>
        </p:spPr>
      </p:pic>
      <p:pic>
        <p:nvPicPr>
          <p:cNvPr id="2160" name="Google Shape;2160;p285"/>
          <p:cNvPicPr preferRelativeResize="0"/>
          <p:nvPr/>
        </p:nvPicPr>
        <p:blipFill>
          <a:blip r:embed="rId7">
            <a:alphaModFix/>
          </a:blip>
          <a:stretch>
            <a:fillRect/>
          </a:stretch>
        </p:blipFill>
        <p:spPr>
          <a:xfrm>
            <a:off x="66994" y="78525"/>
            <a:ext cx="688644" cy="69300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164"/>
        <p:cNvGrpSpPr/>
        <p:nvPr/>
      </p:nvGrpSpPr>
      <p:grpSpPr>
        <a:xfrm>
          <a:off x="0" y="0"/>
          <a:ext cx="0" cy="0"/>
          <a:chOff x="0" y="0"/>
          <a:chExt cx="0" cy="0"/>
        </a:xfrm>
      </p:grpSpPr>
      <p:sp>
        <p:nvSpPr>
          <p:cNvPr id="2165" name="Google Shape;2165;p286"/>
          <p:cNvSpPr txBox="1">
            <a:spLocks noGrp="1"/>
          </p:cNvSpPr>
          <p:nvPr>
            <p:ph type="ctrTitle"/>
          </p:nvPr>
        </p:nvSpPr>
        <p:spPr>
          <a:xfrm>
            <a:off x="1222500" y="1362450"/>
            <a:ext cx="6699000" cy="2418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4800" b="1">
                <a:solidFill>
                  <a:srgbClr val="FFFFFF"/>
                </a:solidFill>
                <a:latin typeface="Proxima Nova"/>
                <a:ea typeface="Proxima Nova"/>
                <a:cs typeface="Proxima Nova"/>
                <a:sym typeface="Proxima Nova"/>
              </a:rPr>
              <a:t>Appendix:</a:t>
            </a:r>
            <a:endParaRPr sz="4800" b="1">
              <a:solidFill>
                <a:srgbClr val="FFFFFF"/>
              </a:solidFill>
              <a:latin typeface="Proxima Nova"/>
              <a:ea typeface="Proxima Nova"/>
              <a:cs typeface="Proxima Nova"/>
              <a:sym typeface="Proxima Nova"/>
            </a:endParaRPr>
          </a:p>
          <a:p>
            <a:pPr marL="0" lvl="0" indent="0" algn="ctr" rtl="0">
              <a:spcBef>
                <a:spcPts val="0"/>
              </a:spcBef>
              <a:spcAft>
                <a:spcPts val="0"/>
              </a:spcAft>
              <a:buNone/>
            </a:pPr>
            <a:r>
              <a:rPr lang="en-US" sz="4800" b="1">
                <a:solidFill>
                  <a:srgbClr val="FFFFFF"/>
                </a:solidFill>
                <a:latin typeface="Proxima Nova"/>
                <a:ea typeface="Proxima Nova"/>
                <a:cs typeface="Proxima Nova"/>
                <a:sym typeface="Proxima Nova"/>
              </a:rPr>
              <a:t>Hyperledger Blockchain Frameworks</a:t>
            </a:r>
            <a:endParaRPr sz="4800" b="1">
              <a:solidFill>
                <a:srgbClr val="FFFFFF"/>
              </a:solidFill>
              <a:latin typeface="Proxima Nova"/>
              <a:ea typeface="Proxima Nova"/>
              <a:cs typeface="Proxima Nova"/>
              <a:sym typeface="Proxima Nova"/>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169"/>
        <p:cNvGrpSpPr/>
        <p:nvPr/>
      </p:nvGrpSpPr>
      <p:grpSpPr>
        <a:xfrm>
          <a:off x="0" y="0"/>
          <a:ext cx="0" cy="0"/>
          <a:chOff x="0" y="0"/>
          <a:chExt cx="0" cy="0"/>
        </a:xfrm>
      </p:grpSpPr>
      <p:sp>
        <p:nvSpPr>
          <p:cNvPr id="2170" name="Google Shape;2170;p287"/>
          <p:cNvSpPr txBox="1">
            <a:spLocks noGrp="1"/>
          </p:cNvSpPr>
          <p:nvPr>
            <p:ph type="body" idx="1"/>
          </p:nvPr>
        </p:nvSpPr>
        <p:spPr>
          <a:xfrm>
            <a:off x="1650010" y="1373521"/>
            <a:ext cx="5844000" cy="20265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2B89C9"/>
              </a:buClr>
              <a:buSzPts val="2400"/>
              <a:buFont typeface="Arial"/>
              <a:buNone/>
            </a:pPr>
            <a:r>
              <a:rPr lang="en-US" sz="3000" b="1">
                <a:solidFill>
                  <a:srgbClr val="2B89C9"/>
                </a:solidFill>
              </a:rPr>
              <a:t>Distributed Ledgers</a:t>
            </a:r>
            <a:endParaRPr sz="3000" b="1">
              <a:solidFill>
                <a:srgbClr val="2B89C9"/>
              </a:solidFill>
            </a:endParaRPr>
          </a:p>
          <a:p>
            <a:pPr marL="0" marR="0" lvl="0" indent="0" algn="ctr" rtl="0">
              <a:lnSpc>
                <a:spcPct val="90000"/>
              </a:lnSpc>
              <a:spcBef>
                <a:spcPts val="0"/>
              </a:spcBef>
              <a:spcAft>
                <a:spcPts val="0"/>
              </a:spcAft>
              <a:buClr>
                <a:srgbClr val="2B89C9"/>
              </a:buClr>
              <a:buSzPts val="2400"/>
              <a:buFont typeface="Arial"/>
              <a:buNone/>
            </a:pPr>
            <a:endParaRPr sz="3000" b="1">
              <a:solidFill>
                <a:srgbClr val="2B89C9"/>
              </a:solidFill>
            </a:endParaRPr>
          </a:p>
          <a:p>
            <a:pPr marL="0" marR="0" lvl="0" indent="0" algn="ctr" rtl="0">
              <a:lnSpc>
                <a:spcPct val="90000"/>
              </a:lnSpc>
              <a:spcBef>
                <a:spcPts val="1000"/>
              </a:spcBef>
              <a:spcAft>
                <a:spcPts val="0"/>
              </a:spcAft>
              <a:buClr>
                <a:srgbClr val="414042"/>
              </a:buClr>
              <a:buSzPts val="2400"/>
              <a:buFont typeface="Arial"/>
              <a:buNone/>
            </a:pPr>
            <a:r>
              <a:rPr lang="en-US"/>
              <a:t>Frameworks that are basis for products and solutions. Differ in programming and smart contract languages, consensus and governance mode</a:t>
            </a:r>
            <a:endParaRPr/>
          </a:p>
        </p:txBody>
      </p:sp>
      <p:pic>
        <p:nvPicPr>
          <p:cNvPr id="2171" name="Google Shape;2171;p287"/>
          <p:cNvPicPr preferRelativeResize="0"/>
          <p:nvPr/>
        </p:nvPicPr>
        <p:blipFill>
          <a:blip r:embed="rId3">
            <a:alphaModFix amt="13000"/>
          </a:blip>
          <a:stretch>
            <a:fillRect/>
          </a:stretch>
        </p:blipFill>
        <p:spPr>
          <a:xfrm>
            <a:off x="0" y="722630"/>
            <a:ext cx="9144000" cy="3698240"/>
          </a:xfrm>
          <a:prstGeom prst="rect">
            <a:avLst/>
          </a:prstGeom>
          <a:noFill/>
          <a:ln>
            <a:noFill/>
          </a:ln>
        </p:spPr>
      </p:pic>
      <p:sp>
        <p:nvSpPr>
          <p:cNvPr id="2" name="Footer Placeholder 1">
            <a:extLst>
              <a:ext uri="{FF2B5EF4-FFF2-40B4-BE49-F238E27FC236}">
                <a16:creationId xmlns:a16="http://schemas.microsoft.com/office/drawing/2014/main" id="{BB5E5588-040D-4284-9C0A-00D085F4F4C5}"/>
              </a:ext>
            </a:extLst>
          </p:cNvPr>
          <p:cNvSpPr>
            <a:spLocks noGrp="1"/>
          </p:cNvSpPr>
          <p:nvPr>
            <p:ph type="ftr" idx="11"/>
          </p:nvPr>
        </p:nvSpPr>
        <p:spPr/>
        <p:txBody>
          <a:bodyPr/>
          <a:lstStyle/>
          <a:p>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175"/>
        <p:cNvGrpSpPr/>
        <p:nvPr/>
      </p:nvGrpSpPr>
      <p:grpSpPr>
        <a:xfrm>
          <a:off x="0" y="0"/>
          <a:ext cx="0" cy="0"/>
          <a:chOff x="0" y="0"/>
          <a:chExt cx="0" cy="0"/>
        </a:xfrm>
      </p:grpSpPr>
      <p:sp>
        <p:nvSpPr>
          <p:cNvPr id="2176" name="Google Shape;2176;p288"/>
          <p:cNvSpPr txBox="1"/>
          <p:nvPr/>
        </p:nvSpPr>
        <p:spPr>
          <a:xfrm>
            <a:off x="182725" y="2313475"/>
            <a:ext cx="8733900" cy="2423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endParaRPr sz="2000">
              <a:solidFill>
                <a:srgbClr val="414042"/>
              </a:solidFill>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US" sz="2000">
                <a:solidFill>
                  <a:srgbClr val="414042"/>
                </a:solidFill>
                <a:latin typeface="Proxima Nova"/>
                <a:ea typeface="Proxima Nova"/>
                <a:cs typeface="Proxima Nova"/>
                <a:sym typeface="Proxima Nova"/>
              </a:rPr>
              <a:t>Platform for developing blockchain networks with a modular architecture for consensus and membership services. </a:t>
            </a:r>
            <a:endParaRPr sz="2000">
              <a:solidFill>
                <a:srgbClr val="414042"/>
              </a:solidFill>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US" sz="2000">
                <a:solidFill>
                  <a:srgbClr val="414042"/>
                </a:solidFill>
                <a:latin typeface="Proxima Nova"/>
                <a:ea typeface="Proxima Nova"/>
                <a:cs typeface="Proxima Nova"/>
                <a:sym typeface="Proxima Nova"/>
              </a:rPr>
              <a:t>Hyperledger Fabric v2.2 is planned to be formally released the first week of July and is expected to be the next LTS release, maintaining the regular cadence of roughly quarterly releases</a:t>
            </a:r>
            <a:endParaRPr sz="2000">
              <a:solidFill>
                <a:srgbClr val="414042"/>
              </a:solidFill>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US" sz="2000">
                <a:solidFill>
                  <a:srgbClr val="414042"/>
                </a:solidFill>
                <a:latin typeface="Proxima Nova"/>
                <a:ea typeface="Proxima Nova"/>
                <a:cs typeface="Proxima Nova"/>
                <a:sym typeface="Proxima Nova"/>
              </a:rPr>
              <a:t>200+ devs across 100+ companies contributing.</a:t>
            </a:r>
            <a:br>
              <a:rPr lang="en-US" sz="2000">
                <a:solidFill>
                  <a:srgbClr val="414042"/>
                </a:solidFill>
                <a:latin typeface="Proxima Nova"/>
                <a:ea typeface="Proxima Nova"/>
                <a:cs typeface="Proxima Nova"/>
                <a:sym typeface="Proxima Nova"/>
              </a:rPr>
            </a:br>
            <a:r>
              <a:rPr lang="en-US" sz="2000">
                <a:solidFill>
                  <a:srgbClr val="414042"/>
                </a:solidFill>
                <a:latin typeface="Proxima Nova"/>
                <a:ea typeface="Proxima Nova"/>
                <a:cs typeface="Proxima Nova"/>
                <a:sym typeface="Proxima Nova"/>
              </a:rPr>
              <a:t>~Hundreds of pilot and production networks deployed.</a:t>
            </a:r>
            <a:br>
              <a:rPr lang="en-US" sz="2400">
                <a:solidFill>
                  <a:srgbClr val="414042"/>
                </a:solidFill>
                <a:latin typeface="Proxima Nova"/>
                <a:ea typeface="Proxima Nova"/>
                <a:cs typeface="Proxima Nova"/>
                <a:sym typeface="Proxima Nova"/>
              </a:rPr>
            </a:br>
            <a:endParaRPr sz="1500" b="1">
              <a:solidFill>
                <a:srgbClr val="414042"/>
              </a:solidFill>
              <a:latin typeface="Proxima Nova"/>
              <a:ea typeface="Proxima Nova"/>
              <a:cs typeface="Proxima Nova"/>
              <a:sym typeface="Proxima Nova"/>
            </a:endParaRPr>
          </a:p>
          <a:p>
            <a:pPr marL="0" lvl="0" indent="0" algn="ctr" rtl="0">
              <a:lnSpc>
                <a:spcPct val="100000"/>
              </a:lnSpc>
              <a:spcBef>
                <a:spcPts val="0"/>
              </a:spcBef>
              <a:spcAft>
                <a:spcPts val="0"/>
              </a:spcAft>
              <a:buClr>
                <a:schemeClr val="dk1"/>
              </a:buClr>
              <a:buSzPts val="1100"/>
              <a:buFont typeface="Arial"/>
              <a:buNone/>
            </a:pPr>
            <a:endParaRPr sz="1500">
              <a:solidFill>
                <a:srgbClr val="414042"/>
              </a:solidFill>
              <a:latin typeface="Proxima Nova"/>
              <a:ea typeface="Proxima Nova"/>
              <a:cs typeface="Proxima Nova"/>
              <a:sym typeface="Proxima Nova"/>
            </a:endParaRPr>
          </a:p>
          <a:p>
            <a:pPr marL="0" lvl="0" indent="0" algn="ctr" rtl="0">
              <a:lnSpc>
                <a:spcPct val="100000"/>
              </a:lnSpc>
              <a:spcBef>
                <a:spcPts val="0"/>
              </a:spcBef>
              <a:spcAft>
                <a:spcPts val="0"/>
              </a:spcAft>
              <a:buNone/>
            </a:pPr>
            <a:br>
              <a:rPr lang="en-US" sz="1500">
                <a:solidFill>
                  <a:srgbClr val="414042"/>
                </a:solidFill>
                <a:latin typeface="Proxima Nova"/>
                <a:ea typeface="Proxima Nova"/>
                <a:cs typeface="Proxima Nova"/>
                <a:sym typeface="Proxima Nova"/>
              </a:rPr>
            </a:br>
            <a:endParaRPr sz="1500">
              <a:solidFill>
                <a:srgbClr val="414042"/>
              </a:solidFill>
              <a:latin typeface="Proxima Nova"/>
              <a:ea typeface="Proxima Nova"/>
              <a:cs typeface="Proxima Nova"/>
              <a:sym typeface="Proxima Nova"/>
            </a:endParaRPr>
          </a:p>
        </p:txBody>
      </p:sp>
      <p:pic>
        <p:nvPicPr>
          <p:cNvPr id="2177" name="Google Shape;2177;p288"/>
          <p:cNvPicPr preferRelativeResize="0"/>
          <p:nvPr/>
        </p:nvPicPr>
        <p:blipFill>
          <a:blip r:embed="rId3">
            <a:alphaModFix/>
          </a:blip>
          <a:stretch>
            <a:fillRect/>
          </a:stretch>
        </p:blipFill>
        <p:spPr>
          <a:xfrm>
            <a:off x="3424050" y="-981275"/>
            <a:ext cx="2295899" cy="1658675"/>
          </a:xfrm>
          <a:prstGeom prst="rect">
            <a:avLst/>
          </a:prstGeom>
          <a:noFill/>
          <a:ln>
            <a:noFill/>
          </a:ln>
        </p:spPr>
      </p:pic>
      <p:pic>
        <p:nvPicPr>
          <p:cNvPr id="2178" name="Google Shape;2178;p288"/>
          <p:cNvPicPr preferRelativeResize="0"/>
          <p:nvPr/>
        </p:nvPicPr>
        <p:blipFill>
          <a:blip r:embed="rId4">
            <a:alphaModFix/>
          </a:blip>
          <a:stretch>
            <a:fillRect/>
          </a:stretch>
        </p:blipFill>
        <p:spPr>
          <a:xfrm>
            <a:off x="2903100" y="622650"/>
            <a:ext cx="3337799" cy="2022600"/>
          </a:xfrm>
          <a:prstGeom prst="rect">
            <a:avLst/>
          </a:prstGeom>
          <a:noFill/>
          <a:ln>
            <a:noFill/>
          </a:ln>
        </p:spPr>
      </p:pic>
      <p:sp>
        <p:nvSpPr>
          <p:cNvPr id="2179" name="Google Shape;2179;p288"/>
          <p:cNvSpPr txBox="1"/>
          <p:nvPr/>
        </p:nvSpPr>
        <p:spPr>
          <a:xfrm>
            <a:off x="3533700" y="4782575"/>
            <a:ext cx="6831900" cy="613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200">
                <a:solidFill>
                  <a:srgbClr val="414042"/>
                </a:solidFill>
              </a:rPr>
              <a:t>Learn more at:</a:t>
            </a:r>
            <a:r>
              <a:rPr lang="en-US" sz="1200"/>
              <a:t> </a:t>
            </a:r>
            <a:r>
              <a:rPr lang="en-US" sz="1200" u="sng">
                <a:solidFill>
                  <a:schemeClr val="hlink"/>
                </a:solidFill>
                <a:hlinkClick r:id="rId5"/>
              </a:rPr>
              <a:t>https://wiki.hyperledger.org/display/fabric/Hyperledger+Fabric</a:t>
            </a:r>
            <a:endParaRPr sz="120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183"/>
        <p:cNvGrpSpPr/>
        <p:nvPr/>
      </p:nvGrpSpPr>
      <p:grpSpPr>
        <a:xfrm>
          <a:off x="0" y="0"/>
          <a:ext cx="0" cy="0"/>
          <a:chOff x="0" y="0"/>
          <a:chExt cx="0" cy="0"/>
        </a:xfrm>
      </p:grpSpPr>
      <p:sp>
        <p:nvSpPr>
          <p:cNvPr id="2184" name="Google Shape;2184;p289"/>
          <p:cNvSpPr txBox="1"/>
          <p:nvPr/>
        </p:nvSpPr>
        <p:spPr>
          <a:xfrm>
            <a:off x="861300" y="1663625"/>
            <a:ext cx="7230000" cy="5520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US" sz="2800" b="1">
                <a:solidFill>
                  <a:srgbClr val="7AC62A"/>
                </a:solidFill>
                <a:latin typeface="Proxima Nova"/>
                <a:ea typeface="Proxima Nova"/>
                <a:cs typeface="Proxima Nova"/>
                <a:sym typeface="Proxima Nova"/>
              </a:rPr>
              <a:t>Hyperledger Fabric</a:t>
            </a:r>
            <a:endParaRPr sz="2800" b="1">
              <a:solidFill>
                <a:srgbClr val="7AC62A"/>
              </a:solidFill>
              <a:latin typeface="Proxima Nova"/>
              <a:ea typeface="Proxima Nova"/>
              <a:cs typeface="Proxima Nova"/>
              <a:sym typeface="Proxima Nova"/>
            </a:endParaRPr>
          </a:p>
          <a:p>
            <a:pPr marL="0" lvl="0" indent="0" algn="ctr" rtl="0">
              <a:lnSpc>
                <a:spcPct val="100000"/>
              </a:lnSpc>
              <a:spcBef>
                <a:spcPts val="0"/>
              </a:spcBef>
              <a:spcAft>
                <a:spcPts val="0"/>
              </a:spcAft>
              <a:buNone/>
            </a:pPr>
            <a:r>
              <a:rPr lang="en-US" sz="2800" b="1">
                <a:solidFill>
                  <a:srgbClr val="7AC62A"/>
                </a:solidFill>
                <a:latin typeface="Proxima Nova"/>
                <a:ea typeface="Proxima Nova"/>
                <a:cs typeface="Proxima Nova"/>
                <a:sym typeface="Proxima Nova"/>
              </a:rPr>
              <a:t>Now Available Across All Major Clouds</a:t>
            </a:r>
            <a:endParaRPr sz="2800" b="1">
              <a:solidFill>
                <a:srgbClr val="7AC62A"/>
              </a:solidFill>
              <a:latin typeface="Proxima Nova"/>
              <a:ea typeface="Proxima Nova"/>
              <a:cs typeface="Proxima Nova"/>
              <a:sym typeface="Proxima Nova"/>
            </a:endParaRPr>
          </a:p>
          <a:p>
            <a:pPr marL="0" lvl="0" indent="0" algn="ctr" rtl="0">
              <a:lnSpc>
                <a:spcPct val="100000"/>
              </a:lnSpc>
              <a:spcBef>
                <a:spcPts val="0"/>
              </a:spcBef>
              <a:spcAft>
                <a:spcPts val="0"/>
              </a:spcAft>
              <a:buNone/>
            </a:pPr>
            <a:endParaRPr sz="1100">
              <a:solidFill>
                <a:srgbClr val="414042"/>
              </a:solidFill>
              <a:latin typeface="Proxima Nova"/>
              <a:ea typeface="Proxima Nova"/>
              <a:cs typeface="Proxima Nova"/>
              <a:sym typeface="Proxima Nova"/>
            </a:endParaRPr>
          </a:p>
        </p:txBody>
      </p:sp>
      <p:pic>
        <p:nvPicPr>
          <p:cNvPr id="2185" name="Google Shape;2185;p289"/>
          <p:cNvPicPr preferRelativeResize="0"/>
          <p:nvPr/>
        </p:nvPicPr>
        <p:blipFill rotWithShape="1">
          <a:blip r:embed="rId3">
            <a:alphaModFix/>
          </a:blip>
          <a:srcRect t="11195" b="-545"/>
          <a:stretch/>
        </p:blipFill>
        <p:spPr>
          <a:xfrm>
            <a:off x="3797987" y="0"/>
            <a:ext cx="1140849" cy="1550101"/>
          </a:xfrm>
          <a:prstGeom prst="rect">
            <a:avLst/>
          </a:prstGeom>
          <a:noFill/>
          <a:ln>
            <a:noFill/>
          </a:ln>
        </p:spPr>
      </p:pic>
      <p:pic>
        <p:nvPicPr>
          <p:cNvPr id="2186" name="Google Shape;2186;p289"/>
          <p:cNvPicPr preferRelativeResize="0"/>
          <p:nvPr/>
        </p:nvPicPr>
        <p:blipFill>
          <a:blip r:embed="rId4">
            <a:alphaModFix/>
          </a:blip>
          <a:stretch>
            <a:fillRect/>
          </a:stretch>
        </p:blipFill>
        <p:spPr>
          <a:xfrm>
            <a:off x="11225" y="2717443"/>
            <a:ext cx="1505825" cy="791781"/>
          </a:xfrm>
          <a:prstGeom prst="rect">
            <a:avLst/>
          </a:prstGeom>
          <a:noFill/>
          <a:ln>
            <a:noFill/>
          </a:ln>
        </p:spPr>
      </p:pic>
      <p:pic>
        <p:nvPicPr>
          <p:cNvPr id="2187" name="Google Shape;2187;p289"/>
          <p:cNvPicPr preferRelativeResize="0"/>
          <p:nvPr/>
        </p:nvPicPr>
        <p:blipFill>
          <a:blip r:embed="rId5">
            <a:alphaModFix/>
          </a:blip>
          <a:stretch>
            <a:fillRect/>
          </a:stretch>
        </p:blipFill>
        <p:spPr>
          <a:xfrm>
            <a:off x="1294950" y="2894900"/>
            <a:ext cx="3152026" cy="485775"/>
          </a:xfrm>
          <a:prstGeom prst="rect">
            <a:avLst/>
          </a:prstGeom>
          <a:noFill/>
          <a:ln>
            <a:noFill/>
          </a:ln>
        </p:spPr>
      </p:pic>
      <p:pic>
        <p:nvPicPr>
          <p:cNvPr id="2188" name="Google Shape;2188;p289"/>
          <p:cNvPicPr preferRelativeResize="0"/>
          <p:nvPr/>
        </p:nvPicPr>
        <p:blipFill>
          <a:blip r:embed="rId6">
            <a:alphaModFix/>
          </a:blip>
          <a:stretch>
            <a:fillRect/>
          </a:stretch>
        </p:blipFill>
        <p:spPr>
          <a:xfrm>
            <a:off x="3914901" y="3691838"/>
            <a:ext cx="1505833" cy="552000"/>
          </a:xfrm>
          <a:prstGeom prst="rect">
            <a:avLst/>
          </a:prstGeom>
          <a:noFill/>
          <a:ln>
            <a:noFill/>
          </a:ln>
        </p:spPr>
      </p:pic>
      <p:pic>
        <p:nvPicPr>
          <p:cNvPr id="2189" name="Google Shape;2189;p289"/>
          <p:cNvPicPr preferRelativeResize="0"/>
          <p:nvPr/>
        </p:nvPicPr>
        <p:blipFill>
          <a:blip r:embed="rId7">
            <a:alphaModFix/>
          </a:blip>
          <a:stretch>
            <a:fillRect/>
          </a:stretch>
        </p:blipFill>
        <p:spPr>
          <a:xfrm>
            <a:off x="7267625" y="3449600"/>
            <a:ext cx="1215500" cy="1215525"/>
          </a:xfrm>
          <a:prstGeom prst="rect">
            <a:avLst/>
          </a:prstGeom>
          <a:noFill/>
          <a:ln>
            <a:noFill/>
          </a:ln>
        </p:spPr>
      </p:pic>
      <p:pic>
        <p:nvPicPr>
          <p:cNvPr id="2190" name="Google Shape;2190;p289"/>
          <p:cNvPicPr preferRelativeResize="0"/>
          <p:nvPr/>
        </p:nvPicPr>
        <p:blipFill>
          <a:blip r:embed="rId8">
            <a:alphaModFix/>
          </a:blip>
          <a:stretch>
            <a:fillRect/>
          </a:stretch>
        </p:blipFill>
        <p:spPr>
          <a:xfrm>
            <a:off x="2665468" y="3548681"/>
            <a:ext cx="838300" cy="838300"/>
          </a:xfrm>
          <a:prstGeom prst="rect">
            <a:avLst/>
          </a:prstGeom>
          <a:noFill/>
          <a:ln>
            <a:noFill/>
          </a:ln>
        </p:spPr>
      </p:pic>
      <p:pic>
        <p:nvPicPr>
          <p:cNvPr id="2191" name="Google Shape;2191;p289"/>
          <p:cNvPicPr preferRelativeResize="0"/>
          <p:nvPr/>
        </p:nvPicPr>
        <p:blipFill>
          <a:blip r:embed="rId9">
            <a:alphaModFix/>
          </a:blip>
          <a:stretch>
            <a:fillRect/>
          </a:stretch>
        </p:blipFill>
        <p:spPr>
          <a:xfrm>
            <a:off x="348350" y="3873000"/>
            <a:ext cx="2044550" cy="350175"/>
          </a:xfrm>
          <a:prstGeom prst="rect">
            <a:avLst/>
          </a:prstGeom>
          <a:noFill/>
          <a:ln>
            <a:noFill/>
          </a:ln>
        </p:spPr>
      </p:pic>
      <p:pic>
        <p:nvPicPr>
          <p:cNvPr id="2192" name="Google Shape;2192;p289"/>
          <p:cNvPicPr preferRelativeResize="0"/>
          <p:nvPr/>
        </p:nvPicPr>
        <p:blipFill>
          <a:blip r:embed="rId10">
            <a:alphaModFix/>
          </a:blip>
          <a:stretch>
            <a:fillRect/>
          </a:stretch>
        </p:blipFill>
        <p:spPr>
          <a:xfrm>
            <a:off x="6460301" y="2725274"/>
            <a:ext cx="968825" cy="968825"/>
          </a:xfrm>
          <a:prstGeom prst="rect">
            <a:avLst/>
          </a:prstGeom>
          <a:noFill/>
          <a:ln>
            <a:noFill/>
          </a:ln>
        </p:spPr>
      </p:pic>
      <p:pic>
        <p:nvPicPr>
          <p:cNvPr id="2193" name="Google Shape;2193;p289"/>
          <p:cNvPicPr preferRelativeResize="0"/>
          <p:nvPr/>
        </p:nvPicPr>
        <p:blipFill>
          <a:blip r:embed="rId11">
            <a:alphaModFix/>
          </a:blip>
          <a:stretch>
            <a:fillRect/>
          </a:stretch>
        </p:blipFill>
        <p:spPr>
          <a:xfrm>
            <a:off x="7537802" y="2970142"/>
            <a:ext cx="1215500" cy="410533"/>
          </a:xfrm>
          <a:prstGeom prst="rect">
            <a:avLst/>
          </a:prstGeom>
          <a:noFill/>
          <a:ln>
            <a:noFill/>
          </a:ln>
        </p:spPr>
      </p:pic>
      <p:pic>
        <p:nvPicPr>
          <p:cNvPr id="2194" name="Google Shape;2194;p289"/>
          <p:cNvPicPr preferRelativeResize="0"/>
          <p:nvPr/>
        </p:nvPicPr>
        <p:blipFill>
          <a:blip r:embed="rId12">
            <a:alphaModFix/>
          </a:blip>
          <a:stretch>
            <a:fillRect/>
          </a:stretch>
        </p:blipFill>
        <p:spPr>
          <a:xfrm>
            <a:off x="5758161" y="3605888"/>
            <a:ext cx="1438275" cy="723900"/>
          </a:xfrm>
          <a:prstGeom prst="rect">
            <a:avLst/>
          </a:prstGeom>
          <a:noFill/>
          <a:ln>
            <a:noFill/>
          </a:ln>
        </p:spPr>
      </p:pic>
      <p:pic>
        <p:nvPicPr>
          <p:cNvPr id="2195" name="Google Shape;2195;p289"/>
          <p:cNvPicPr preferRelativeResize="0"/>
          <p:nvPr/>
        </p:nvPicPr>
        <p:blipFill>
          <a:blip r:embed="rId13">
            <a:alphaModFix/>
          </a:blip>
          <a:stretch>
            <a:fillRect/>
          </a:stretch>
        </p:blipFill>
        <p:spPr>
          <a:xfrm>
            <a:off x="4476525" y="2892130"/>
            <a:ext cx="1954226" cy="635120"/>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199"/>
        <p:cNvGrpSpPr/>
        <p:nvPr/>
      </p:nvGrpSpPr>
      <p:grpSpPr>
        <a:xfrm>
          <a:off x="0" y="0"/>
          <a:ext cx="0" cy="0"/>
          <a:chOff x="0" y="0"/>
          <a:chExt cx="0" cy="0"/>
        </a:xfrm>
      </p:grpSpPr>
      <p:sp>
        <p:nvSpPr>
          <p:cNvPr id="2200" name="Google Shape;2200;p290"/>
          <p:cNvSpPr txBox="1"/>
          <p:nvPr/>
        </p:nvSpPr>
        <p:spPr>
          <a:xfrm>
            <a:off x="516500" y="2575325"/>
            <a:ext cx="8327100" cy="27369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US" sz="2000">
                <a:solidFill>
                  <a:srgbClr val="414042"/>
                </a:solidFill>
                <a:latin typeface="Proxima Nova"/>
                <a:ea typeface="Proxima Nova"/>
                <a:cs typeface="Proxima Nova"/>
                <a:sym typeface="Proxima Nova"/>
              </a:rPr>
              <a:t>A modular platform for building, deploying, and running distributed ledgers. Hyperledger Sawtooth includes a novel consensus algorithm, Proof of Elapsed Time (PoET), which targets large distributed validator populations with minimal resource consumption. Hyperledger’s second project, released as 1.0 in January 2018 and 1.1 in Dec 2018. </a:t>
            </a:r>
            <a:endParaRPr sz="2000">
              <a:solidFill>
                <a:srgbClr val="414042"/>
              </a:solidFill>
              <a:latin typeface="Proxima Nova"/>
              <a:ea typeface="Proxima Nova"/>
              <a:cs typeface="Proxima Nova"/>
              <a:sym typeface="Proxima Nova"/>
            </a:endParaRPr>
          </a:p>
          <a:p>
            <a:pPr marL="0" lvl="0" indent="0" algn="ctr" rtl="0">
              <a:lnSpc>
                <a:spcPct val="100000"/>
              </a:lnSpc>
              <a:spcBef>
                <a:spcPts val="0"/>
              </a:spcBef>
              <a:spcAft>
                <a:spcPts val="0"/>
              </a:spcAft>
              <a:buNone/>
            </a:pPr>
            <a:r>
              <a:rPr lang="en-US" sz="2000">
                <a:solidFill>
                  <a:srgbClr val="414042"/>
                </a:solidFill>
                <a:latin typeface="Proxima Nova"/>
                <a:ea typeface="Proxima Nova"/>
                <a:cs typeface="Proxima Nova"/>
                <a:sym typeface="Proxima Nova"/>
              </a:rPr>
              <a:t>Supports Solidity/EVM smart contracts by linking with HL Burrow.</a:t>
            </a:r>
            <a:br>
              <a:rPr lang="en-US" sz="2000">
                <a:solidFill>
                  <a:srgbClr val="414042"/>
                </a:solidFill>
                <a:latin typeface="Proxima Nova"/>
                <a:ea typeface="Proxima Nova"/>
                <a:cs typeface="Proxima Nova"/>
                <a:sym typeface="Proxima Nova"/>
              </a:rPr>
            </a:br>
            <a:endParaRPr sz="2000">
              <a:solidFill>
                <a:srgbClr val="414042"/>
              </a:solidFill>
              <a:latin typeface="Proxima Nova"/>
              <a:ea typeface="Proxima Nova"/>
              <a:cs typeface="Proxima Nova"/>
              <a:sym typeface="Proxima Nova"/>
            </a:endParaRPr>
          </a:p>
        </p:txBody>
      </p:sp>
      <p:pic>
        <p:nvPicPr>
          <p:cNvPr id="2201" name="Google Shape;2201;p290"/>
          <p:cNvPicPr preferRelativeResize="0"/>
          <p:nvPr/>
        </p:nvPicPr>
        <p:blipFill>
          <a:blip r:embed="rId3">
            <a:alphaModFix/>
          </a:blip>
          <a:stretch>
            <a:fillRect/>
          </a:stretch>
        </p:blipFill>
        <p:spPr>
          <a:xfrm>
            <a:off x="3424050" y="-1177150"/>
            <a:ext cx="2295899" cy="1658675"/>
          </a:xfrm>
          <a:prstGeom prst="rect">
            <a:avLst/>
          </a:prstGeom>
          <a:noFill/>
          <a:ln>
            <a:noFill/>
          </a:ln>
        </p:spPr>
      </p:pic>
      <p:pic>
        <p:nvPicPr>
          <p:cNvPr id="2202" name="Google Shape;2202;p290"/>
          <p:cNvPicPr preferRelativeResize="0"/>
          <p:nvPr/>
        </p:nvPicPr>
        <p:blipFill>
          <a:blip r:embed="rId4">
            <a:alphaModFix/>
          </a:blip>
          <a:stretch>
            <a:fillRect/>
          </a:stretch>
        </p:blipFill>
        <p:spPr>
          <a:xfrm>
            <a:off x="2225925" y="521588"/>
            <a:ext cx="4692150" cy="2089875"/>
          </a:xfrm>
          <a:prstGeom prst="rect">
            <a:avLst/>
          </a:prstGeom>
          <a:noFill/>
          <a:ln>
            <a:noFill/>
          </a:ln>
        </p:spPr>
      </p:pic>
      <p:sp>
        <p:nvSpPr>
          <p:cNvPr id="2203" name="Google Shape;2203;p290"/>
          <p:cNvSpPr txBox="1"/>
          <p:nvPr/>
        </p:nvSpPr>
        <p:spPr>
          <a:xfrm>
            <a:off x="3296175" y="4782575"/>
            <a:ext cx="6831900" cy="613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200">
                <a:solidFill>
                  <a:srgbClr val="414042"/>
                </a:solidFill>
              </a:rPr>
              <a:t>Learn more at: </a:t>
            </a:r>
            <a:r>
              <a:rPr lang="en-US" sz="1200" u="sng">
                <a:solidFill>
                  <a:schemeClr val="hlink"/>
                </a:solidFill>
                <a:hlinkClick r:id="rId5"/>
              </a:rPr>
              <a:t>https://wiki.hyperledger.org/display/sawtooth/Hyperledger+Sawtooth</a:t>
            </a:r>
            <a:endParaRPr sz="120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207"/>
        <p:cNvGrpSpPr/>
        <p:nvPr/>
      </p:nvGrpSpPr>
      <p:grpSpPr>
        <a:xfrm>
          <a:off x="0" y="0"/>
          <a:ext cx="0" cy="0"/>
          <a:chOff x="0" y="0"/>
          <a:chExt cx="0" cy="0"/>
        </a:xfrm>
      </p:grpSpPr>
      <p:sp>
        <p:nvSpPr>
          <p:cNvPr id="2208" name="Google Shape;2208;p291"/>
          <p:cNvSpPr txBox="1"/>
          <p:nvPr/>
        </p:nvSpPr>
        <p:spPr>
          <a:xfrm>
            <a:off x="312800" y="2277725"/>
            <a:ext cx="8360700" cy="2836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US" sz="2000">
                <a:solidFill>
                  <a:srgbClr val="414042"/>
                </a:solidFill>
                <a:latin typeface="Proxima Nova"/>
                <a:ea typeface="Proxima Nova"/>
                <a:cs typeface="Proxima Nova"/>
                <a:sym typeface="Proxima Nova"/>
              </a:rPr>
              <a:t>Tools, libraries, and reusable components for providing digital identities rooted on blockchains or other distributed ledgers so that they are interoperable across administrative domains, applications, and any other silo. Utilizes zero-knowledge proofs to provide verifiable claims</a:t>
            </a:r>
            <a:br>
              <a:rPr lang="en-US" sz="2000">
                <a:solidFill>
                  <a:srgbClr val="414042"/>
                </a:solidFill>
                <a:latin typeface="Proxima Nova"/>
                <a:ea typeface="Proxima Nova"/>
                <a:cs typeface="Proxima Nova"/>
                <a:sym typeface="Proxima Nova"/>
              </a:rPr>
            </a:br>
            <a:r>
              <a:rPr lang="en-US" sz="2000">
                <a:solidFill>
                  <a:srgbClr val="414042"/>
                </a:solidFill>
                <a:latin typeface="Proxima Nova"/>
                <a:ea typeface="Proxima Nova"/>
                <a:cs typeface="Proxima Nova"/>
                <a:sym typeface="Proxima Nova"/>
              </a:rPr>
              <a:t>which can be used to prove something about the identity without providing access to the underlying data</a:t>
            </a:r>
            <a:br>
              <a:rPr lang="en-US" sz="2000">
                <a:solidFill>
                  <a:srgbClr val="414042"/>
                </a:solidFill>
                <a:latin typeface="Proxima Nova"/>
                <a:ea typeface="Proxima Nova"/>
                <a:cs typeface="Proxima Nova"/>
                <a:sym typeface="Proxima Nova"/>
              </a:rPr>
            </a:br>
            <a:endParaRPr sz="2000">
              <a:solidFill>
                <a:srgbClr val="414042"/>
              </a:solidFill>
              <a:latin typeface="Proxima Nova"/>
              <a:ea typeface="Proxima Nova"/>
              <a:cs typeface="Proxima Nova"/>
              <a:sym typeface="Proxima Nova"/>
            </a:endParaRPr>
          </a:p>
        </p:txBody>
      </p:sp>
      <p:pic>
        <p:nvPicPr>
          <p:cNvPr id="2209" name="Google Shape;2209;p291"/>
          <p:cNvPicPr preferRelativeResize="0"/>
          <p:nvPr/>
        </p:nvPicPr>
        <p:blipFill>
          <a:blip r:embed="rId3">
            <a:alphaModFix/>
          </a:blip>
          <a:stretch>
            <a:fillRect/>
          </a:stretch>
        </p:blipFill>
        <p:spPr>
          <a:xfrm>
            <a:off x="3424050" y="-1177150"/>
            <a:ext cx="2295899" cy="1658675"/>
          </a:xfrm>
          <a:prstGeom prst="rect">
            <a:avLst/>
          </a:prstGeom>
          <a:noFill/>
          <a:ln>
            <a:noFill/>
          </a:ln>
        </p:spPr>
      </p:pic>
      <p:pic>
        <p:nvPicPr>
          <p:cNvPr id="2210" name="Google Shape;2210;p291"/>
          <p:cNvPicPr preferRelativeResize="0"/>
          <p:nvPr/>
        </p:nvPicPr>
        <p:blipFill>
          <a:blip r:embed="rId4">
            <a:alphaModFix/>
          </a:blip>
          <a:stretch>
            <a:fillRect/>
          </a:stretch>
        </p:blipFill>
        <p:spPr>
          <a:xfrm>
            <a:off x="2230075" y="481525"/>
            <a:ext cx="4683850" cy="1973525"/>
          </a:xfrm>
          <a:prstGeom prst="rect">
            <a:avLst/>
          </a:prstGeom>
          <a:noFill/>
          <a:ln>
            <a:noFill/>
          </a:ln>
        </p:spPr>
      </p:pic>
      <p:sp>
        <p:nvSpPr>
          <p:cNvPr id="2211" name="Google Shape;2211;p291"/>
          <p:cNvSpPr txBox="1"/>
          <p:nvPr/>
        </p:nvSpPr>
        <p:spPr>
          <a:xfrm>
            <a:off x="3942319" y="4858775"/>
            <a:ext cx="6831900" cy="613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200">
                <a:solidFill>
                  <a:srgbClr val="414042"/>
                </a:solidFill>
              </a:rPr>
              <a:t>Learn more at:</a:t>
            </a:r>
            <a:r>
              <a:rPr lang="en-US" sz="1200"/>
              <a:t> </a:t>
            </a:r>
            <a:r>
              <a:rPr lang="en-US" sz="1200" u="sng">
                <a:solidFill>
                  <a:schemeClr val="hlink"/>
                </a:solidFill>
                <a:hlinkClick r:id="rId5"/>
              </a:rPr>
              <a:t>https://wiki.hyperledger.org/display/indy/Hyperledger+Indy</a:t>
            </a:r>
            <a:endParaRPr sz="1200"/>
          </a:p>
        </p:txBody>
      </p:sp>
      <p:sp>
        <p:nvSpPr>
          <p:cNvPr id="2212" name="Google Shape;2212;p291"/>
          <p:cNvSpPr txBox="1"/>
          <p:nvPr/>
        </p:nvSpPr>
        <p:spPr>
          <a:xfrm>
            <a:off x="312800" y="4223625"/>
            <a:ext cx="8121300" cy="74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300" b="1">
                <a:solidFill>
                  <a:srgbClr val="414042"/>
                </a:solidFill>
                <a:latin typeface="Proxima Nova"/>
                <a:ea typeface="Proxima Nova"/>
                <a:cs typeface="Proxima Nova"/>
                <a:sym typeface="Proxima Nova"/>
              </a:rPr>
              <a:t>Suggested Global Forum Videos: </a:t>
            </a:r>
            <a:endParaRPr sz="1300" b="1">
              <a:solidFill>
                <a:srgbClr val="414042"/>
              </a:solidFill>
              <a:latin typeface="Proxima Nova"/>
              <a:ea typeface="Proxima Nova"/>
              <a:cs typeface="Proxima Nova"/>
              <a:sym typeface="Proxima Nova"/>
            </a:endParaRPr>
          </a:p>
          <a:p>
            <a:pPr marL="0" lvl="0" indent="0" algn="l" rtl="0">
              <a:spcBef>
                <a:spcPts val="0"/>
              </a:spcBef>
              <a:spcAft>
                <a:spcPts val="0"/>
              </a:spcAft>
              <a:buNone/>
            </a:pPr>
            <a:r>
              <a:rPr lang="en-US" sz="1300">
                <a:solidFill>
                  <a:srgbClr val="414042"/>
                </a:solidFill>
                <a:latin typeface="Proxima Nova"/>
                <a:ea typeface="Proxima Nova"/>
                <a:cs typeface="Proxima Nova"/>
                <a:sym typeface="Proxima Nova"/>
              </a:rPr>
              <a:t>Understanding the Hyperledger Indy Distributed Ledger -</a:t>
            </a:r>
            <a:r>
              <a:rPr lang="en-US" sz="1300">
                <a:latin typeface="Proxima Nova"/>
                <a:ea typeface="Proxima Nova"/>
                <a:cs typeface="Proxima Nova"/>
                <a:sym typeface="Proxima Nova"/>
              </a:rPr>
              <a:t> </a:t>
            </a:r>
            <a:r>
              <a:rPr lang="en-US" sz="1300" u="sng">
                <a:solidFill>
                  <a:schemeClr val="hlink"/>
                </a:solidFill>
                <a:latin typeface="Proxima Nova"/>
                <a:ea typeface="Proxima Nova"/>
                <a:cs typeface="Proxima Nova"/>
                <a:sym typeface="Proxima Nova"/>
                <a:hlinkClick r:id="rId6"/>
              </a:rPr>
              <a:t>https://sched.co/Xof2</a:t>
            </a:r>
            <a:r>
              <a:rPr lang="en-US" sz="1300">
                <a:latin typeface="Proxima Nova"/>
                <a:ea typeface="Proxima Nova"/>
                <a:cs typeface="Proxima Nova"/>
                <a:sym typeface="Proxima Nova"/>
              </a:rPr>
              <a:t> </a:t>
            </a:r>
            <a:endParaRPr sz="1300">
              <a:latin typeface="Proxima Nova"/>
              <a:ea typeface="Proxima Nova"/>
              <a:cs typeface="Proxima Nova"/>
              <a:sym typeface="Proxima Nova"/>
            </a:endParaRPr>
          </a:p>
          <a:p>
            <a:pPr marL="0" lvl="0" indent="0" algn="l" rtl="0">
              <a:spcBef>
                <a:spcPts val="0"/>
              </a:spcBef>
              <a:spcAft>
                <a:spcPts val="0"/>
              </a:spcAft>
              <a:buNone/>
            </a:pPr>
            <a:r>
              <a:rPr lang="en-US" sz="1300">
                <a:solidFill>
                  <a:srgbClr val="414042"/>
                </a:solidFill>
                <a:latin typeface="Proxima Nova"/>
                <a:ea typeface="Proxima Nova"/>
                <a:cs typeface="Proxima Nova"/>
                <a:sym typeface="Proxima Nova"/>
              </a:rPr>
              <a:t>Standards and Interoperability for Identity  - </a:t>
            </a:r>
            <a:r>
              <a:rPr lang="en-US" sz="1300" u="sng">
                <a:solidFill>
                  <a:schemeClr val="hlink"/>
                </a:solidFill>
                <a:latin typeface="Proxima Nova"/>
                <a:ea typeface="Proxima Nova"/>
                <a:cs typeface="Proxima Nova"/>
                <a:sym typeface="Proxima Nova"/>
                <a:hlinkClick r:id="rId7"/>
              </a:rPr>
              <a:t>https://sched.co/Xodv</a:t>
            </a:r>
            <a:r>
              <a:rPr lang="en-US" sz="1300">
                <a:latin typeface="Proxima Nova"/>
                <a:ea typeface="Proxima Nova"/>
                <a:cs typeface="Proxima Nova"/>
                <a:sym typeface="Proxima Nova"/>
              </a:rPr>
              <a:t> </a:t>
            </a:r>
            <a:endParaRPr sz="1300">
              <a:latin typeface="Proxima Nova"/>
              <a:ea typeface="Proxima Nova"/>
              <a:cs typeface="Proxima Nova"/>
              <a:sym typeface="Proxima Nova"/>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216"/>
        <p:cNvGrpSpPr/>
        <p:nvPr/>
      </p:nvGrpSpPr>
      <p:grpSpPr>
        <a:xfrm>
          <a:off x="0" y="0"/>
          <a:ext cx="0" cy="0"/>
          <a:chOff x="0" y="0"/>
          <a:chExt cx="0" cy="0"/>
        </a:xfrm>
      </p:grpSpPr>
      <p:sp>
        <p:nvSpPr>
          <p:cNvPr id="2217" name="Google Shape;2217;p292"/>
          <p:cNvSpPr txBox="1"/>
          <p:nvPr/>
        </p:nvSpPr>
        <p:spPr>
          <a:xfrm>
            <a:off x="703375" y="2320300"/>
            <a:ext cx="8166000" cy="27369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US" sz="2000">
                <a:solidFill>
                  <a:srgbClr val="414042"/>
                </a:solidFill>
                <a:latin typeface="Proxima Nova"/>
                <a:ea typeface="Proxima Nova"/>
                <a:cs typeface="Proxima Nova"/>
                <a:sym typeface="Proxima Nova"/>
              </a:rPr>
              <a:t>Burrow provides a modular blockchain client with a permissioned smart contract interpreter built in part to the specification of the Ethereum Virtual Machine (EVM). It is the only Apache-licensed EVM.  Uses Tendermint as its default consensus mechanism, but has also been ported to Fabric and Sawtooth.</a:t>
            </a:r>
            <a:endParaRPr sz="2000">
              <a:solidFill>
                <a:srgbClr val="414042"/>
              </a:solidFill>
              <a:latin typeface="Proxima Nova"/>
              <a:ea typeface="Proxima Nova"/>
              <a:cs typeface="Proxima Nova"/>
              <a:sym typeface="Proxima Nova"/>
            </a:endParaRPr>
          </a:p>
        </p:txBody>
      </p:sp>
      <p:pic>
        <p:nvPicPr>
          <p:cNvPr id="2218" name="Google Shape;2218;p292"/>
          <p:cNvPicPr preferRelativeResize="0"/>
          <p:nvPr/>
        </p:nvPicPr>
        <p:blipFill>
          <a:blip r:embed="rId3">
            <a:alphaModFix/>
          </a:blip>
          <a:stretch>
            <a:fillRect/>
          </a:stretch>
        </p:blipFill>
        <p:spPr>
          <a:xfrm>
            <a:off x="3424050" y="-1066100"/>
            <a:ext cx="2295899" cy="1658675"/>
          </a:xfrm>
          <a:prstGeom prst="rect">
            <a:avLst/>
          </a:prstGeom>
          <a:noFill/>
          <a:ln>
            <a:noFill/>
          </a:ln>
        </p:spPr>
      </p:pic>
      <p:pic>
        <p:nvPicPr>
          <p:cNvPr id="2219" name="Google Shape;2219;p292"/>
          <p:cNvPicPr preferRelativeResize="0"/>
          <p:nvPr/>
        </p:nvPicPr>
        <p:blipFill>
          <a:blip r:embed="rId4">
            <a:alphaModFix/>
          </a:blip>
          <a:stretch>
            <a:fillRect/>
          </a:stretch>
        </p:blipFill>
        <p:spPr>
          <a:xfrm>
            <a:off x="2553463" y="619125"/>
            <a:ext cx="4037075" cy="1772175"/>
          </a:xfrm>
          <a:prstGeom prst="rect">
            <a:avLst/>
          </a:prstGeom>
          <a:noFill/>
          <a:ln>
            <a:noFill/>
          </a:ln>
        </p:spPr>
      </p:pic>
      <p:sp>
        <p:nvSpPr>
          <p:cNvPr id="2220" name="Google Shape;2220;p292"/>
          <p:cNvSpPr txBox="1"/>
          <p:nvPr/>
        </p:nvSpPr>
        <p:spPr>
          <a:xfrm>
            <a:off x="3552183" y="4782575"/>
            <a:ext cx="6831900" cy="613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200">
                <a:solidFill>
                  <a:srgbClr val="414042"/>
                </a:solidFill>
              </a:rPr>
              <a:t>Learn more at:</a:t>
            </a:r>
            <a:r>
              <a:rPr lang="en-US" sz="1200"/>
              <a:t> </a:t>
            </a:r>
            <a:r>
              <a:rPr lang="en-US" sz="1200" u="sng">
                <a:solidFill>
                  <a:schemeClr val="hlink"/>
                </a:solidFill>
                <a:hlinkClick r:id="rId5"/>
              </a:rPr>
              <a:t>https://wiki.hyperledger.org/display/burrow/Hyperledger+Burrow</a:t>
            </a:r>
            <a:endParaRPr sz="1200"/>
          </a:p>
        </p:txBody>
      </p:sp>
      <p:sp>
        <p:nvSpPr>
          <p:cNvPr id="2221" name="Google Shape;2221;p292"/>
          <p:cNvSpPr txBox="1"/>
          <p:nvPr/>
        </p:nvSpPr>
        <p:spPr>
          <a:xfrm>
            <a:off x="1170050" y="4036775"/>
            <a:ext cx="8121300" cy="74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300" b="1">
                <a:solidFill>
                  <a:srgbClr val="414042"/>
                </a:solidFill>
                <a:latin typeface="Proxima Nova"/>
                <a:ea typeface="Proxima Nova"/>
                <a:cs typeface="Proxima Nova"/>
                <a:sym typeface="Proxima Nova"/>
              </a:rPr>
              <a:t>Suggested Global Forum Videos: </a:t>
            </a:r>
            <a:endParaRPr sz="1300" b="1">
              <a:solidFill>
                <a:srgbClr val="414042"/>
              </a:solidFill>
              <a:latin typeface="Proxima Nova"/>
              <a:ea typeface="Proxima Nova"/>
              <a:cs typeface="Proxima Nova"/>
              <a:sym typeface="Proxima Nova"/>
            </a:endParaRPr>
          </a:p>
          <a:p>
            <a:pPr marL="0" lvl="0" indent="0" algn="l" rtl="0">
              <a:spcBef>
                <a:spcPts val="0"/>
              </a:spcBef>
              <a:spcAft>
                <a:spcPts val="0"/>
              </a:spcAft>
              <a:buNone/>
            </a:pPr>
            <a:r>
              <a:rPr lang="en-US" sz="1300">
                <a:solidFill>
                  <a:srgbClr val="414042"/>
                </a:solidFill>
                <a:latin typeface="Proxima Nova"/>
                <a:ea typeface="Proxima Nova"/>
                <a:cs typeface="Proxima Nova"/>
                <a:sym typeface="Proxima Nova"/>
              </a:rPr>
              <a:t>Boring into Burrow -  </a:t>
            </a:r>
            <a:r>
              <a:rPr lang="en-US" sz="1300" u="sng">
                <a:solidFill>
                  <a:schemeClr val="hlink"/>
                </a:solidFill>
                <a:latin typeface="Proxima Nova"/>
                <a:ea typeface="Proxima Nova"/>
                <a:cs typeface="Proxima Nova"/>
                <a:sym typeface="Proxima Nova"/>
                <a:hlinkClick r:id="rId6"/>
              </a:rPr>
              <a:t>https://sched.co/Xoee</a:t>
            </a:r>
            <a:endParaRPr sz="1300">
              <a:latin typeface="Proxima Nova"/>
              <a:ea typeface="Proxima Nova"/>
              <a:cs typeface="Proxima Nova"/>
              <a:sym typeface="Proxima Nova"/>
            </a:endParaRPr>
          </a:p>
          <a:p>
            <a:pPr marL="0" lvl="0" indent="0" algn="l" rtl="0">
              <a:spcBef>
                <a:spcPts val="0"/>
              </a:spcBef>
              <a:spcAft>
                <a:spcPts val="0"/>
              </a:spcAft>
              <a:buNone/>
            </a:pPr>
            <a:r>
              <a:rPr lang="en-US" sz="1300">
                <a:solidFill>
                  <a:srgbClr val="414042"/>
                </a:solidFill>
                <a:latin typeface="Proxima Nova"/>
                <a:ea typeface="Proxima Nova"/>
                <a:cs typeface="Proxima Nova"/>
                <a:sym typeface="Proxima Nova"/>
              </a:rPr>
              <a:t>Hyperledger Burrow New Features -</a:t>
            </a:r>
            <a:r>
              <a:rPr lang="en-US" sz="1300">
                <a:latin typeface="Proxima Nova"/>
                <a:ea typeface="Proxima Nova"/>
                <a:cs typeface="Proxima Nova"/>
                <a:sym typeface="Proxima Nova"/>
              </a:rPr>
              <a:t> </a:t>
            </a:r>
            <a:r>
              <a:rPr lang="en-US" sz="1300" u="sng">
                <a:solidFill>
                  <a:schemeClr val="hlink"/>
                </a:solidFill>
                <a:latin typeface="Proxima Nova"/>
                <a:ea typeface="Proxima Nova"/>
                <a:cs typeface="Proxima Nova"/>
                <a:sym typeface="Proxima Nova"/>
                <a:hlinkClick r:id="rId7"/>
              </a:rPr>
              <a:t>https://sched.co/XofH</a:t>
            </a:r>
            <a:endParaRPr sz="1300">
              <a:latin typeface="Proxima Nova"/>
              <a:ea typeface="Proxima Nova"/>
              <a:cs typeface="Proxima Nova"/>
              <a:sym typeface="Proxima Nov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01"/>
        <p:cNvGrpSpPr/>
        <p:nvPr/>
      </p:nvGrpSpPr>
      <p:grpSpPr>
        <a:xfrm>
          <a:off x="0" y="0"/>
          <a:ext cx="0" cy="0"/>
          <a:chOff x="0" y="0"/>
          <a:chExt cx="0" cy="0"/>
        </a:xfrm>
      </p:grpSpPr>
      <p:sp>
        <p:nvSpPr>
          <p:cNvPr id="1902" name="Google Shape;1902;p257"/>
          <p:cNvSpPr txBox="1"/>
          <p:nvPr/>
        </p:nvSpPr>
        <p:spPr>
          <a:xfrm>
            <a:off x="21350" y="155450"/>
            <a:ext cx="9056700" cy="585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800" b="1">
                <a:solidFill>
                  <a:srgbClr val="414042"/>
                </a:solidFill>
                <a:latin typeface="Proxima Nova"/>
                <a:ea typeface="Proxima Nova"/>
                <a:cs typeface="Proxima Nova"/>
                <a:sym typeface="Proxima Nova"/>
              </a:rPr>
              <a:t>The Hyperledger Greenhouse</a:t>
            </a:r>
            <a:endParaRPr sz="2800" b="1">
              <a:solidFill>
                <a:srgbClr val="414042"/>
              </a:solidFill>
              <a:latin typeface="Proxima Nova"/>
              <a:ea typeface="Proxima Nova"/>
              <a:cs typeface="Proxima Nova"/>
              <a:sym typeface="Proxima Nova"/>
            </a:endParaRPr>
          </a:p>
        </p:txBody>
      </p:sp>
      <p:sp>
        <p:nvSpPr>
          <p:cNvPr id="1903" name="Google Shape;1903;p257"/>
          <p:cNvSpPr txBox="1"/>
          <p:nvPr/>
        </p:nvSpPr>
        <p:spPr>
          <a:xfrm>
            <a:off x="2957950" y="4673700"/>
            <a:ext cx="6378000" cy="393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b="1"/>
              <a:t>View </a:t>
            </a:r>
            <a:r>
              <a:rPr lang="en-US" b="1" u="sng">
                <a:solidFill>
                  <a:schemeClr val="hlink"/>
                </a:solidFill>
                <a:hlinkClick r:id="rId3"/>
              </a:rPr>
              <a:t>How to Get Involved in Projects</a:t>
            </a:r>
            <a:endParaRPr/>
          </a:p>
        </p:txBody>
      </p:sp>
      <p:pic>
        <p:nvPicPr>
          <p:cNvPr id="1904" name="Google Shape;1904;p257"/>
          <p:cNvPicPr preferRelativeResize="0"/>
          <p:nvPr/>
        </p:nvPicPr>
        <p:blipFill>
          <a:blip r:embed="rId4">
            <a:alphaModFix/>
          </a:blip>
          <a:stretch>
            <a:fillRect/>
          </a:stretch>
        </p:blipFill>
        <p:spPr>
          <a:xfrm>
            <a:off x="152400" y="893150"/>
            <a:ext cx="8839202" cy="3575325"/>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225"/>
        <p:cNvGrpSpPr/>
        <p:nvPr/>
      </p:nvGrpSpPr>
      <p:grpSpPr>
        <a:xfrm>
          <a:off x="0" y="0"/>
          <a:ext cx="0" cy="0"/>
          <a:chOff x="0" y="0"/>
          <a:chExt cx="0" cy="0"/>
        </a:xfrm>
      </p:grpSpPr>
      <p:sp>
        <p:nvSpPr>
          <p:cNvPr id="2226" name="Google Shape;2226;p293"/>
          <p:cNvSpPr txBox="1"/>
          <p:nvPr/>
        </p:nvSpPr>
        <p:spPr>
          <a:xfrm>
            <a:off x="812775" y="2484400"/>
            <a:ext cx="7569600" cy="24234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US" sz="2000">
                <a:solidFill>
                  <a:srgbClr val="414042"/>
                </a:solidFill>
                <a:latin typeface="Proxima Nova"/>
                <a:ea typeface="Proxima Nova"/>
                <a:cs typeface="Proxima Nova"/>
                <a:sym typeface="Proxima Nova"/>
              </a:rPr>
              <a:t>A business blockchain framework designed to be simple and easy to incorporate into infrastructural projects requiring distributed ledger technology. Written in C++ incorporating unique chain-based Byzantine Fault Tolerant consensus.  Mobile SDKs.  Multisig support for transactions. </a:t>
            </a:r>
            <a:endParaRPr sz="2000">
              <a:solidFill>
                <a:srgbClr val="414042"/>
              </a:solidFill>
              <a:latin typeface="Proxima Nova"/>
              <a:ea typeface="Proxima Nova"/>
              <a:cs typeface="Proxima Nova"/>
              <a:sym typeface="Proxima Nova"/>
            </a:endParaRPr>
          </a:p>
          <a:p>
            <a:pPr marL="0" lvl="0" indent="0" algn="ctr" rtl="0">
              <a:lnSpc>
                <a:spcPct val="100000"/>
              </a:lnSpc>
              <a:spcBef>
                <a:spcPts val="0"/>
              </a:spcBef>
              <a:spcAft>
                <a:spcPts val="0"/>
              </a:spcAft>
              <a:buNone/>
            </a:pPr>
            <a:r>
              <a:rPr lang="en-US" sz="2000">
                <a:solidFill>
                  <a:srgbClr val="414042"/>
                </a:solidFill>
                <a:latin typeface="Proxima Nova"/>
                <a:ea typeface="Proxima Nova"/>
                <a:cs typeface="Proxima Nova"/>
                <a:sym typeface="Proxima Nova"/>
              </a:rPr>
              <a:t>Release 1.1.2 in March</a:t>
            </a:r>
            <a:endParaRPr sz="2400">
              <a:solidFill>
                <a:srgbClr val="414042"/>
              </a:solidFill>
              <a:latin typeface="Proxima Nova"/>
              <a:ea typeface="Proxima Nova"/>
              <a:cs typeface="Proxima Nova"/>
              <a:sym typeface="Proxima Nova"/>
            </a:endParaRPr>
          </a:p>
          <a:p>
            <a:pPr marL="0" lvl="0" indent="0" algn="ctr" rtl="0">
              <a:lnSpc>
                <a:spcPct val="100000"/>
              </a:lnSpc>
              <a:spcBef>
                <a:spcPts val="0"/>
              </a:spcBef>
              <a:spcAft>
                <a:spcPts val="0"/>
              </a:spcAft>
              <a:buNone/>
            </a:pPr>
            <a:endParaRPr sz="2400" b="1">
              <a:solidFill>
                <a:srgbClr val="942AFF"/>
              </a:solidFill>
              <a:latin typeface="Proxima Nova"/>
              <a:ea typeface="Proxima Nova"/>
              <a:cs typeface="Proxima Nova"/>
              <a:sym typeface="Proxima Nova"/>
            </a:endParaRPr>
          </a:p>
        </p:txBody>
      </p:sp>
      <p:pic>
        <p:nvPicPr>
          <p:cNvPr id="2227" name="Google Shape;2227;p293"/>
          <p:cNvPicPr preferRelativeResize="0"/>
          <p:nvPr/>
        </p:nvPicPr>
        <p:blipFill>
          <a:blip r:embed="rId3">
            <a:alphaModFix/>
          </a:blip>
          <a:stretch>
            <a:fillRect/>
          </a:stretch>
        </p:blipFill>
        <p:spPr>
          <a:xfrm>
            <a:off x="3424050" y="-1046675"/>
            <a:ext cx="2295899" cy="1658675"/>
          </a:xfrm>
          <a:prstGeom prst="rect">
            <a:avLst/>
          </a:prstGeom>
          <a:noFill/>
          <a:ln>
            <a:noFill/>
          </a:ln>
        </p:spPr>
      </p:pic>
      <p:pic>
        <p:nvPicPr>
          <p:cNvPr id="2228" name="Google Shape;2228;p293"/>
          <p:cNvPicPr preferRelativeResize="0"/>
          <p:nvPr/>
        </p:nvPicPr>
        <p:blipFill>
          <a:blip r:embed="rId4">
            <a:alphaModFix/>
          </a:blip>
          <a:stretch>
            <a:fillRect/>
          </a:stretch>
        </p:blipFill>
        <p:spPr>
          <a:xfrm>
            <a:off x="2851749" y="637625"/>
            <a:ext cx="3119250" cy="1897088"/>
          </a:xfrm>
          <a:prstGeom prst="rect">
            <a:avLst/>
          </a:prstGeom>
          <a:noFill/>
          <a:ln>
            <a:noFill/>
          </a:ln>
        </p:spPr>
      </p:pic>
      <p:sp>
        <p:nvSpPr>
          <p:cNvPr id="2229" name="Google Shape;2229;p293"/>
          <p:cNvSpPr txBox="1"/>
          <p:nvPr/>
        </p:nvSpPr>
        <p:spPr>
          <a:xfrm>
            <a:off x="3552183" y="4782575"/>
            <a:ext cx="6831900" cy="613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200">
                <a:solidFill>
                  <a:srgbClr val="414042"/>
                </a:solidFill>
              </a:rPr>
              <a:t>Learn more at: </a:t>
            </a:r>
            <a:r>
              <a:rPr lang="en-US" sz="1200" u="sng">
                <a:solidFill>
                  <a:schemeClr val="hlink"/>
                </a:solidFill>
                <a:hlinkClick r:id="rId5"/>
              </a:rPr>
              <a:t>https://wiki.hyperledger.org/display/iroha/Hyperledger+Iroha</a:t>
            </a:r>
            <a:endParaRPr sz="120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233"/>
        <p:cNvGrpSpPr/>
        <p:nvPr/>
      </p:nvGrpSpPr>
      <p:grpSpPr>
        <a:xfrm>
          <a:off x="0" y="0"/>
          <a:ext cx="0" cy="0"/>
          <a:chOff x="0" y="0"/>
          <a:chExt cx="0" cy="0"/>
        </a:xfrm>
      </p:grpSpPr>
      <p:pic>
        <p:nvPicPr>
          <p:cNvPr id="2234" name="Google Shape;2234;p294"/>
          <p:cNvPicPr preferRelativeResize="0"/>
          <p:nvPr/>
        </p:nvPicPr>
        <p:blipFill>
          <a:blip r:embed="rId3">
            <a:alphaModFix/>
          </a:blip>
          <a:stretch>
            <a:fillRect/>
          </a:stretch>
        </p:blipFill>
        <p:spPr>
          <a:xfrm>
            <a:off x="3092326" y="307200"/>
            <a:ext cx="2780026" cy="2226740"/>
          </a:xfrm>
          <a:prstGeom prst="rect">
            <a:avLst/>
          </a:prstGeom>
          <a:noFill/>
          <a:ln>
            <a:noFill/>
          </a:ln>
        </p:spPr>
      </p:pic>
      <p:sp>
        <p:nvSpPr>
          <p:cNvPr id="2235" name="Google Shape;2235;p294"/>
          <p:cNvSpPr txBox="1"/>
          <p:nvPr/>
        </p:nvSpPr>
        <p:spPr>
          <a:xfrm>
            <a:off x="668950" y="2332000"/>
            <a:ext cx="7865700" cy="24234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US" sz="2000">
                <a:solidFill>
                  <a:srgbClr val="414042"/>
                </a:solidFill>
                <a:latin typeface="Proxima Nova"/>
                <a:ea typeface="Proxima Nova"/>
                <a:cs typeface="Proxima Nova"/>
                <a:sym typeface="Proxima Nova"/>
              </a:rPr>
              <a:t>Open source Ethereum client written in Java. It can be run on the Ethereum public network or on private permissioned networks, as well as test networks such as Rinkeby, Ropsten, and Görli. Hyperledger Besu includes several consensus algorithms including PoW, PoA, and IBFT, and has comprehensive permissioning schemes designed specifically for uses in a consortium environment. Working towards its 1.5 Release, scheduled for July 15, 2020.</a:t>
            </a:r>
            <a:endParaRPr sz="2400" b="1">
              <a:solidFill>
                <a:srgbClr val="942AFF"/>
              </a:solidFill>
              <a:latin typeface="Proxima Nova"/>
              <a:ea typeface="Proxima Nova"/>
              <a:cs typeface="Proxima Nova"/>
              <a:sym typeface="Proxima Nova"/>
            </a:endParaRPr>
          </a:p>
        </p:txBody>
      </p:sp>
      <p:pic>
        <p:nvPicPr>
          <p:cNvPr id="2236" name="Google Shape;2236;p294"/>
          <p:cNvPicPr preferRelativeResize="0"/>
          <p:nvPr/>
        </p:nvPicPr>
        <p:blipFill>
          <a:blip r:embed="rId4">
            <a:alphaModFix/>
          </a:blip>
          <a:stretch>
            <a:fillRect/>
          </a:stretch>
        </p:blipFill>
        <p:spPr>
          <a:xfrm>
            <a:off x="3424050" y="-1275275"/>
            <a:ext cx="2295899" cy="1658675"/>
          </a:xfrm>
          <a:prstGeom prst="rect">
            <a:avLst/>
          </a:prstGeom>
          <a:noFill/>
          <a:ln>
            <a:noFill/>
          </a:ln>
        </p:spPr>
      </p:pic>
      <p:sp>
        <p:nvSpPr>
          <p:cNvPr id="2237" name="Google Shape;2237;p294"/>
          <p:cNvSpPr txBox="1"/>
          <p:nvPr/>
        </p:nvSpPr>
        <p:spPr>
          <a:xfrm>
            <a:off x="3141225" y="4637100"/>
            <a:ext cx="6391800" cy="74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300" b="1">
                <a:solidFill>
                  <a:srgbClr val="414042"/>
                </a:solidFill>
                <a:latin typeface="Proxima Nova"/>
                <a:ea typeface="Proxima Nova"/>
                <a:cs typeface="Proxima Nova"/>
                <a:sym typeface="Proxima Nova"/>
              </a:rPr>
              <a:t>Suggested Global Forum Video: </a:t>
            </a:r>
            <a:endParaRPr sz="1300" b="1">
              <a:solidFill>
                <a:srgbClr val="414042"/>
              </a:solidFill>
              <a:latin typeface="Proxima Nova"/>
              <a:ea typeface="Proxima Nova"/>
              <a:cs typeface="Proxima Nova"/>
              <a:sym typeface="Proxima Nova"/>
            </a:endParaRPr>
          </a:p>
          <a:p>
            <a:pPr marL="0" lvl="0" indent="0" algn="l" rtl="0">
              <a:spcBef>
                <a:spcPts val="0"/>
              </a:spcBef>
              <a:spcAft>
                <a:spcPts val="0"/>
              </a:spcAft>
              <a:buNone/>
            </a:pPr>
            <a:r>
              <a:rPr lang="en-US" sz="1300">
                <a:solidFill>
                  <a:srgbClr val="414042"/>
                </a:solidFill>
                <a:latin typeface="Proxima Nova"/>
                <a:ea typeface="Proxima Nova"/>
                <a:cs typeface="Proxima Nova"/>
                <a:sym typeface="Proxima Nova"/>
              </a:rPr>
              <a:t>Connecting Hyperledger Besu to Enterprise Systems - </a:t>
            </a:r>
            <a:r>
              <a:rPr lang="en-US" sz="1300" u="sng">
                <a:solidFill>
                  <a:schemeClr val="hlink"/>
                </a:solidFill>
                <a:latin typeface="Proxima Nova"/>
                <a:ea typeface="Proxima Nova"/>
                <a:cs typeface="Proxima Nova"/>
                <a:sym typeface="Proxima Nova"/>
                <a:hlinkClick r:id="rId5"/>
              </a:rPr>
              <a:t>https://sched.co/Xoee</a:t>
            </a:r>
            <a:endParaRPr sz="1300">
              <a:latin typeface="Proxima Nova"/>
              <a:ea typeface="Proxima Nova"/>
              <a:cs typeface="Proxima Nova"/>
              <a:sym typeface="Proxima Nova"/>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241"/>
        <p:cNvGrpSpPr/>
        <p:nvPr/>
      </p:nvGrpSpPr>
      <p:grpSpPr>
        <a:xfrm>
          <a:off x="0" y="0"/>
          <a:ext cx="0" cy="0"/>
          <a:chOff x="0" y="0"/>
          <a:chExt cx="0" cy="0"/>
        </a:xfrm>
      </p:grpSpPr>
      <p:sp>
        <p:nvSpPr>
          <p:cNvPr id="2242" name="Google Shape;2242;p295"/>
          <p:cNvSpPr txBox="1">
            <a:spLocks noGrp="1"/>
          </p:cNvSpPr>
          <p:nvPr>
            <p:ph type="body" idx="1"/>
          </p:nvPr>
        </p:nvSpPr>
        <p:spPr>
          <a:xfrm>
            <a:off x="1650010" y="1373521"/>
            <a:ext cx="5844000" cy="20265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2B89C9"/>
              </a:buClr>
              <a:buSzPts val="2400"/>
              <a:buFont typeface="Arial"/>
              <a:buNone/>
            </a:pPr>
            <a:r>
              <a:rPr lang="en-US" sz="3000" b="1">
                <a:solidFill>
                  <a:srgbClr val="2B89C9"/>
                </a:solidFill>
              </a:rPr>
              <a:t>Libraries</a:t>
            </a:r>
            <a:endParaRPr sz="3000" b="1">
              <a:solidFill>
                <a:srgbClr val="2B89C9"/>
              </a:solidFill>
            </a:endParaRPr>
          </a:p>
          <a:p>
            <a:pPr marL="0" marR="0" lvl="0" indent="0" algn="ctr" rtl="0">
              <a:lnSpc>
                <a:spcPct val="90000"/>
              </a:lnSpc>
              <a:spcBef>
                <a:spcPts val="0"/>
              </a:spcBef>
              <a:spcAft>
                <a:spcPts val="0"/>
              </a:spcAft>
              <a:buClr>
                <a:srgbClr val="2B89C9"/>
              </a:buClr>
              <a:buSzPts val="2400"/>
              <a:buFont typeface="Arial"/>
              <a:buNone/>
            </a:pPr>
            <a:endParaRPr sz="3000" b="1">
              <a:solidFill>
                <a:srgbClr val="2B89C9"/>
              </a:solidFill>
            </a:endParaRPr>
          </a:p>
          <a:p>
            <a:pPr marL="0" marR="0" lvl="0" indent="0" algn="ctr" rtl="0">
              <a:lnSpc>
                <a:spcPct val="90000"/>
              </a:lnSpc>
              <a:spcBef>
                <a:spcPts val="1000"/>
              </a:spcBef>
              <a:spcAft>
                <a:spcPts val="0"/>
              </a:spcAft>
              <a:buClr>
                <a:srgbClr val="414042"/>
              </a:buClr>
              <a:buSzPts val="2400"/>
              <a:buFont typeface="Arial"/>
              <a:buNone/>
            </a:pPr>
            <a:r>
              <a:rPr lang="en-US"/>
              <a:t>Code basis reusable </a:t>
            </a:r>
            <a:endParaRPr/>
          </a:p>
          <a:p>
            <a:pPr marL="0" marR="0" lvl="0" indent="0" algn="ctr" rtl="0">
              <a:lnSpc>
                <a:spcPct val="90000"/>
              </a:lnSpc>
              <a:spcBef>
                <a:spcPts val="1000"/>
              </a:spcBef>
              <a:spcAft>
                <a:spcPts val="0"/>
              </a:spcAft>
              <a:buClr>
                <a:srgbClr val="414042"/>
              </a:buClr>
              <a:buSzPts val="2400"/>
              <a:buFont typeface="Arial"/>
              <a:buNone/>
            </a:pPr>
            <a:r>
              <a:rPr lang="en-US"/>
              <a:t>across different projects, </a:t>
            </a:r>
            <a:endParaRPr/>
          </a:p>
          <a:p>
            <a:pPr marL="0" marR="0" lvl="0" indent="0" algn="ctr" rtl="0">
              <a:lnSpc>
                <a:spcPct val="90000"/>
              </a:lnSpc>
              <a:spcBef>
                <a:spcPts val="1000"/>
              </a:spcBef>
              <a:spcAft>
                <a:spcPts val="0"/>
              </a:spcAft>
              <a:buClr>
                <a:srgbClr val="414042"/>
              </a:buClr>
              <a:buSzPts val="2400"/>
              <a:buFont typeface="Arial"/>
              <a:buNone/>
            </a:pPr>
            <a:r>
              <a:rPr lang="en-US"/>
              <a:t>not restricted to Hyperledger only.</a:t>
            </a:r>
            <a:endParaRPr/>
          </a:p>
        </p:txBody>
      </p:sp>
      <p:pic>
        <p:nvPicPr>
          <p:cNvPr id="2243" name="Google Shape;2243;p295"/>
          <p:cNvPicPr preferRelativeResize="0"/>
          <p:nvPr/>
        </p:nvPicPr>
        <p:blipFill>
          <a:blip r:embed="rId3">
            <a:alphaModFix amt="13000"/>
          </a:blip>
          <a:stretch>
            <a:fillRect/>
          </a:stretch>
        </p:blipFill>
        <p:spPr>
          <a:xfrm>
            <a:off x="0" y="722630"/>
            <a:ext cx="9144000" cy="3698240"/>
          </a:xfrm>
          <a:prstGeom prst="rect">
            <a:avLst/>
          </a:prstGeom>
          <a:noFill/>
          <a:ln>
            <a:noFill/>
          </a:ln>
        </p:spPr>
      </p:pic>
      <p:sp>
        <p:nvSpPr>
          <p:cNvPr id="2" name="Footer Placeholder 1">
            <a:extLst>
              <a:ext uri="{FF2B5EF4-FFF2-40B4-BE49-F238E27FC236}">
                <a16:creationId xmlns:a16="http://schemas.microsoft.com/office/drawing/2014/main" id="{983BE81D-AE7B-42AB-90FD-1586FBAC2FDE}"/>
              </a:ext>
            </a:extLst>
          </p:cNvPr>
          <p:cNvSpPr>
            <a:spLocks noGrp="1"/>
          </p:cNvSpPr>
          <p:nvPr>
            <p:ph type="ftr" idx="11"/>
          </p:nvPr>
        </p:nvSpPr>
        <p:spPr/>
        <p:txBody>
          <a:bodyPr/>
          <a:lstStyle/>
          <a:p>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2247"/>
        <p:cNvGrpSpPr/>
        <p:nvPr/>
      </p:nvGrpSpPr>
      <p:grpSpPr>
        <a:xfrm>
          <a:off x="0" y="0"/>
          <a:ext cx="0" cy="0"/>
          <a:chOff x="0" y="0"/>
          <a:chExt cx="0" cy="0"/>
        </a:xfrm>
      </p:grpSpPr>
      <p:sp>
        <p:nvSpPr>
          <p:cNvPr id="2248" name="Google Shape;2248;p296"/>
          <p:cNvSpPr txBox="1">
            <a:spLocks noGrp="1"/>
          </p:cNvSpPr>
          <p:nvPr>
            <p:ph type="title"/>
          </p:nvPr>
        </p:nvSpPr>
        <p:spPr>
          <a:xfrm>
            <a:off x="634775" y="229213"/>
            <a:ext cx="7632600" cy="431700"/>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rgbClr val="414042"/>
              </a:buClr>
              <a:buSzPts val="2800"/>
              <a:buFont typeface="Arial"/>
              <a:buNone/>
            </a:pPr>
            <a:r>
              <a:rPr lang="en-US">
                <a:latin typeface="Proxima Nova"/>
                <a:ea typeface="Proxima Nova"/>
                <a:cs typeface="Proxima Nova"/>
                <a:sym typeface="Proxima Nova"/>
              </a:rPr>
              <a:t>Hyperledger: Libraries</a:t>
            </a:r>
            <a:endParaRPr>
              <a:latin typeface="Proxima Nova"/>
              <a:ea typeface="Proxima Nova"/>
              <a:cs typeface="Proxima Nova"/>
              <a:sym typeface="Proxima Nova"/>
            </a:endParaRPr>
          </a:p>
        </p:txBody>
      </p:sp>
      <p:sp>
        <p:nvSpPr>
          <p:cNvPr id="2249" name="Google Shape;2249;p296"/>
          <p:cNvSpPr txBox="1">
            <a:spLocks noGrp="1"/>
          </p:cNvSpPr>
          <p:nvPr>
            <p:ph type="body" idx="1"/>
          </p:nvPr>
        </p:nvSpPr>
        <p:spPr>
          <a:xfrm>
            <a:off x="329900" y="1558150"/>
            <a:ext cx="2998800" cy="1267800"/>
          </a:xfrm>
          <a:prstGeom prst="rect">
            <a:avLst/>
          </a:prstGeom>
          <a:noFill/>
          <a:ln>
            <a:noFill/>
          </a:ln>
        </p:spPr>
        <p:txBody>
          <a:bodyPr spcFirstLastPara="1" wrap="square" lIns="0" tIns="0" rIns="0" bIns="0" anchor="ctr" anchorCtr="0">
            <a:noAutofit/>
          </a:bodyPr>
          <a:lstStyle/>
          <a:p>
            <a:pPr marL="0" lvl="0" indent="0" algn="ctr" rtl="0">
              <a:lnSpc>
                <a:spcPct val="100000"/>
              </a:lnSpc>
              <a:spcBef>
                <a:spcPts val="0"/>
              </a:spcBef>
              <a:spcAft>
                <a:spcPts val="0"/>
              </a:spcAft>
              <a:buClr>
                <a:srgbClr val="414042"/>
              </a:buClr>
              <a:buSzPts val="1100"/>
              <a:buNone/>
            </a:pPr>
            <a:r>
              <a:rPr lang="en-US" sz="1200">
                <a:latin typeface="Proxima Nova"/>
                <a:ea typeface="Proxima Nova"/>
                <a:cs typeface="Proxima Nova"/>
                <a:sym typeface="Proxima Nova"/>
              </a:rPr>
              <a:t>Infrastructure for blockchain-rooted, peer-to-peer interactions. It provides a shared, reusable, interoperable tool kit designed for initiatives and solutions focused on creating, transmitting and storing verifiable digital credentials.</a:t>
            </a:r>
            <a:endParaRPr sz="1200">
              <a:latin typeface="Proxima Nova"/>
              <a:ea typeface="Proxima Nova"/>
              <a:cs typeface="Proxima Nova"/>
              <a:sym typeface="Proxima Nova"/>
            </a:endParaRPr>
          </a:p>
        </p:txBody>
      </p:sp>
      <p:sp>
        <p:nvSpPr>
          <p:cNvPr id="2250" name="Google Shape;2250;p296"/>
          <p:cNvSpPr txBox="1">
            <a:spLocks noGrp="1"/>
          </p:cNvSpPr>
          <p:nvPr>
            <p:ph type="body" idx="5"/>
          </p:nvPr>
        </p:nvSpPr>
        <p:spPr>
          <a:xfrm>
            <a:off x="1264275" y="3608500"/>
            <a:ext cx="2891700" cy="800100"/>
          </a:xfrm>
          <a:prstGeom prst="rect">
            <a:avLst/>
          </a:prstGeom>
          <a:noFill/>
          <a:ln>
            <a:noFill/>
          </a:ln>
        </p:spPr>
        <p:txBody>
          <a:bodyPr spcFirstLastPara="1" wrap="square" lIns="0" tIns="0" rIns="0" bIns="0" anchor="ctr" anchorCtr="0">
            <a:noAutofit/>
          </a:bodyPr>
          <a:lstStyle/>
          <a:p>
            <a:pPr marL="0" lvl="0" indent="0" algn="ctr" rtl="0">
              <a:lnSpc>
                <a:spcPct val="100000"/>
              </a:lnSpc>
              <a:spcBef>
                <a:spcPts val="0"/>
              </a:spcBef>
              <a:spcAft>
                <a:spcPts val="0"/>
              </a:spcAft>
              <a:buClr>
                <a:srgbClr val="414042"/>
              </a:buClr>
              <a:buSzPts val="1100"/>
              <a:buNone/>
            </a:pPr>
            <a:r>
              <a:rPr lang="en-US" sz="1200">
                <a:latin typeface="Proxima Nova"/>
                <a:ea typeface="Proxima Nova"/>
                <a:cs typeface="Proxima Nova"/>
                <a:sym typeface="Proxima Nova"/>
              </a:rPr>
              <a:t>Transaction execution platform designed to be used as a library or component when implementing distributed ledgers, including blockchains.</a:t>
            </a:r>
            <a:endParaRPr sz="1200">
              <a:latin typeface="Proxima Nova"/>
              <a:ea typeface="Proxima Nova"/>
              <a:cs typeface="Proxima Nova"/>
              <a:sym typeface="Proxima Nova"/>
            </a:endParaRPr>
          </a:p>
        </p:txBody>
      </p:sp>
      <p:sp>
        <p:nvSpPr>
          <p:cNvPr id="2251" name="Google Shape;2251;p296"/>
          <p:cNvSpPr txBox="1">
            <a:spLocks noGrp="1"/>
          </p:cNvSpPr>
          <p:nvPr>
            <p:ph type="body" idx="6"/>
          </p:nvPr>
        </p:nvSpPr>
        <p:spPr>
          <a:xfrm>
            <a:off x="3653450" y="1558150"/>
            <a:ext cx="2240100" cy="1228200"/>
          </a:xfrm>
          <a:prstGeom prst="rect">
            <a:avLst/>
          </a:prstGeom>
          <a:noFill/>
          <a:ln>
            <a:noFill/>
          </a:ln>
        </p:spPr>
        <p:txBody>
          <a:bodyPr spcFirstLastPara="1" wrap="square" lIns="0" tIns="0" rIns="0" bIns="0" anchor="ctr" anchorCtr="0">
            <a:noAutofit/>
          </a:bodyPr>
          <a:lstStyle/>
          <a:p>
            <a:pPr marL="0" lvl="0" indent="0" algn="ctr" rtl="0">
              <a:lnSpc>
                <a:spcPct val="100000"/>
              </a:lnSpc>
              <a:spcBef>
                <a:spcPts val="0"/>
              </a:spcBef>
              <a:spcAft>
                <a:spcPts val="0"/>
              </a:spcAft>
              <a:buClr>
                <a:srgbClr val="414042"/>
              </a:buClr>
              <a:buSzPts val="1100"/>
              <a:buNone/>
            </a:pPr>
            <a:r>
              <a:rPr lang="en-US" sz="1200">
                <a:latin typeface="Proxima Nova"/>
                <a:ea typeface="Proxima Nova"/>
                <a:cs typeface="Proxima Nova"/>
                <a:sym typeface="Proxima Nova"/>
              </a:rPr>
              <a:t>A shared cryptographic library that would enable people (and projects) to avoid duplicating other cryptographic work and hopefully increase security in the process.</a:t>
            </a:r>
            <a:endParaRPr sz="1200">
              <a:latin typeface="Proxima Nova"/>
              <a:ea typeface="Proxima Nova"/>
              <a:cs typeface="Proxima Nova"/>
              <a:sym typeface="Proxima Nova"/>
            </a:endParaRPr>
          </a:p>
        </p:txBody>
      </p:sp>
      <p:sp>
        <p:nvSpPr>
          <p:cNvPr id="2252" name="Google Shape;2252;p296"/>
          <p:cNvSpPr txBox="1">
            <a:spLocks noGrp="1"/>
          </p:cNvSpPr>
          <p:nvPr>
            <p:ph type="body" idx="7"/>
          </p:nvPr>
        </p:nvSpPr>
        <p:spPr>
          <a:xfrm>
            <a:off x="6474650" y="1558150"/>
            <a:ext cx="2054700" cy="759000"/>
          </a:xfrm>
          <a:prstGeom prst="rect">
            <a:avLst/>
          </a:prstGeom>
          <a:noFill/>
          <a:ln>
            <a:noFill/>
          </a:ln>
        </p:spPr>
        <p:txBody>
          <a:bodyPr spcFirstLastPara="1" wrap="square" lIns="0" tIns="0" rIns="0" bIns="0" anchor="ctr" anchorCtr="0">
            <a:noAutofit/>
          </a:bodyPr>
          <a:lstStyle/>
          <a:p>
            <a:pPr marL="0" lvl="0" indent="0" algn="ctr" rtl="0">
              <a:lnSpc>
                <a:spcPct val="100000"/>
              </a:lnSpc>
              <a:spcBef>
                <a:spcPts val="0"/>
              </a:spcBef>
              <a:spcAft>
                <a:spcPts val="0"/>
              </a:spcAft>
              <a:buClr>
                <a:srgbClr val="414042"/>
              </a:buClr>
              <a:buSzPts val="1100"/>
              <a:buNone/>
            </a:pPr>
            <a:r>
              <a:rPr lang="en-US" sz="1200">
                <a:latin typeface="Proxima Nova"/>
                <a:ea typeface="Proxima Nova"/>
                <a:cs typeface="Proxima Nova"/>
                <a:sym typeface="Proxima Nova"/>
              </a:rPr>
              <a:t>An interoperability solution for blockchains, DLTs and other types of ledgers</a:t>
            </a:r>
            <a:endParaRPr sz="1200">
              <a:latin typeface="Proxima Nova"/>
              <a:ea typeface="Proxima Nova"/>
              <a:cs typeface="Proxima Nova"/>
              <a:sym typeface="Proxima Nova"/>
            </a:endParaRPr>
          </a:p>
        </p:txBody>
      </p:sp>
      <p:pic>
        <p:nvPicPr>
          <p:cNvPr id="2253" name="Google Shape;2253;p296"/>
          <p:cNvPicPr preferRelativeResize="0"/>
          <p:nvPr/>
        </p:nvPicPr>
        <p:blipFill>
          <a:blip r:embed="rId3">
            <a:alphaModFix/>
          </a:blip>
          <a:stretch>
            <a:fillRect/>
          </a:stretch>
        </p:blipFill>
        <p:spPr>
          <a:xfrm>
            <a:off x="821299" y="974050"/>
            <a:ext cx="2016002" cy="569275"/>
          </a:xfrm>
          <a:prstGeom prst="rect">
            <a:avLst/>
          </a:prstGeom>
          <a:noFill/>
          <a:ln>
            <a:noFill/>
          </a:ln>
        </p:spPr>
      </p:pic>
      <p:pic>
        <p:nvPicPr>
          <p:cNvPr id="2254" name="Google Shape;2254;p296"/>
          <p:cNvPicPr preferRelativeResize="0"/>
          <p:nvPr/>
        </p:nvPicPr>
        <p:blipFill>
          <a:blip r:embed="rId4">
            <a:alphaModFix/>
          </a:blip>
          <a:stretch>
            <a:fillRect/>
          </a:stretch>
        </p:blipFill>
        <p:spPr>
          <a:xfrm>
            <a:off x="3728050" y="974050"/>
            <a:ext cx="2090900" cy="569266"/>
          </a:xfrm>
          <a:prstGeom prst="rect">
            <a:avLst/>
          </a:prstGeom>
          <a:noFill/>
          <a:ln>
            <a:noFill/>
          </a:ln>
        </p:spPr>
      </p:pic>
      <p:pic>
        <p:nvPicPr>
          <p:cNvPr id="2255" name="Google Shape;2255;p296"/>
          <p:cNvPicPr preferRelativeResize="0"/>
          <p:nvPr/>
        </p:nvPicPr>
        <p:blipFill>
          <a:blip r:embed="rId5">
            <a:alphaModFix/>
          </a:blip>
          <a:stretch>
            <a:fillRect/>
          </a:stretch>
        </p:blipFill>
        <p:spPr>
          <a:xfrm>
            <a:off x="6474650" y="974050"/>
            <a:ext cx="1940400" cy="585045"/>
          </a:xfrm>
          <a:prstGeom prst="rect">
            <a:avLst/>
          </a:prstGeom>
          <a:noFill/>
          <a:ln>
            <a:noFill/>
          </a:ln>
        </p:spPr>
      </p:pic>
      <p:pic>
        <p:nvPicPr>
          <p:cNvPr id="2256" name="Google Shape;2256;p296"/>
          <p:cNvPicPr preferRelativeResize="0"/>
          <p:nvPr/>
        </p:nvPicPr>
        <p:blipFill>
          <a:blip r:embed="rId6">
            <a:alphaModFix/>
          </a:blip>
          <a:stretch>
            <a:fillRect/>
          </a:stretch>
        </p:blipFill>
        <p:spPr>
          <a:xfrm>
            <a:off x="5378325" y="3052461"/>
            <a:ext cx="2054700" cy="575314"/>
          </a:xfrm>
          <a:prstGeom prst="rect">
            <a:avLst/>
          </a:prstGeom>
          <a:noFill/>
          <a:ln>
            <a:noFill/>
          </a:ln>
        </p:spPr>
      </p:pic>
      <p:sp>
        <p:nvSpPr>
          <p:cNvPr id="2257" name="Google Shape;2257;p296"/>
          <p:cNvSpPr txBox="1"/>
          <p:nvPr/>
        </p:nvSpPr>
        <p:spPr>
          <a:xfrm>
            <a:off x="4905675" y="3608500"/>
            <a:ext cx="3000000" cy="703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200">
                <a:solidFill>
                  <a:srgbClr val="414042"/>
                </a:solidFill>
                <a:latin typeface="Proxima Nova"/>
                <a:ea typeface="Proxima Nova"/>
                <a:cs typeface="Proxima Nova"/>
                <a:sym typeface="Proxima Nova"/>
              </a:rPr>
              <a:t>Cactus is a blockchain integration tool designed to allow users to securely integrate different blockchains.</a:t>
            </a:r>
            <a:endParaRPr sz="1200">
              <a:solidFill>
                <a:srgbClr val="414042"/>
              </a:solidFill>
              <a:latin typeface="Proxima Nova"/>
              <a:ea typeface="Proxima Nova"/>
              <a:cs typeface="Proxima Nova"/>
              <a:sym typeface="Proxima Nova"/>
            </a:endParaRPr>
          </a:p>
        </p:txBody>
      </p:sp>
      <p:pic>
        <p:nvPicPr>
          <p:cNvPr id="2258" name="Google Shape;2258;p296"/>
          <p:cNvPicPr preferRelativeResize="0"/>
          <p:nvPr/>
        </p:nvPicPr>
        <p:blipFill>
          <a:blip r:embed="rId7">
            <a:alphaModFix/>
          </a:blip>
          <a:stretch>
            <a:fillRect/>
          </a:stretch>
        </p:blipFill>
        <p:spPr>
          <a:xfrm>
            <a:off x="1590075" y="3047875"/>
            <a:ext cx="2240099" cy="503701"/>
          </a:xfrm>
          <a:prstGeom prst="rect">
            <a:avLst/>
          </a:prstGeom>
          <a:noFill/>
          <a:ln>
            <a:noFill/>
          </a:ln>
        </p:spPr>
      </p:pic>
      <p:sp>
        <p:nvSpPr>
          <p:cNvPr id="2" name="Footer Placeholder 1">
            <a:extLst>
              <a:ext uri="{FF2B5EF4-FFF2-40B4-BE49-F238E27FC236}">
                <a16:creationId xmlns:a16="http://schemas.microsoft.com/office/drawing/2014/main" id="{4C171AC9-8C99-4587-876A-281B785969F0}"/>
              </a:ext>
            </a:extLst>
          </p:cNvPr>
          <p:cNvSpPr>
            <a:spLocks noGrp="1"/>
          </p:cNvSpPr>
          <p:nvPr>
            <p:ph type="ftr" idx="11"/>
          </p:nvPr>
        </p:nvSpPr>
        <p:spPr/>
        <p:txBody>
          <a:bodyPr/>
          <a:lstStyle/>
          <a:p>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2262"/>
        <p:cNvGrpSpPr/>
        <p:nvPr/>
      </p:nvGrpSpPr>
      <p:grpSpPr>
        <a:xfrm>
          <a:off x="0" y="0"/>
          <a:ext cx="0" cy="0"/>
          <a:chOff x="0" y="0"/>
          <a:chExt cx="0" cy="0"/>
        </a:xfrm>
      </p:grpSpPr>
      <p:sp>
        <p:nvSpPr>
          <p:cNvPr id="2263" name="Google Shape;2263;p297"/>
          <p:cNvSpPr txBox="1">
            <a:spLocks noGrp="1"/>
          </p:cNvSpPr>
          <p:nvPr>
            <p:ph type="body" idx="1"/>
          </p:nvPr>
        </p:nvSpPr>
        <p:spPr>
          <a:xfrm>
            <a:off x="1650010" y="1373521"/>
            <a:ext cx="5844000" cy="20265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2B89C9"/>
              </a:buClr>
              <a:buSzPts val="2400"/>
              <a:buFont typeface="Arial"/>
              <a:buNone/>
            </a:pPr>
            <a:r>
              <a:rPr lang="en-US" sz="3000" b="1">
                <a:solidFill>
                  <a:srgbClr val="2B89C9"/>
                </a:solidFill>
              </a:rPr>
              <a:t>Tools</a:t>
            </a:r>
            <a:endParaRPr sz="3000" b="1">
              <a:solidFill>
                <a:srgbClr val="2B89C9"/>
              </a:solidFill>
            </a:endParaRPr>
          </a:p>
          <a:p>
            <a:pPr marL="0" marR="0" lvl="0" indent="0" algn="ctr" rtl="0">
              <a:lnSpc>
                <a:spcPct val="90000"/>
              </a:lnSpc>
              <a:spcBef>
                <a:spcPts val="0"/>
              </a:spcBef>
              <a:spcAft>
                <a:spcPts val="0"/>
              </a:spcAft>
              <a:buClr>
                <a:srgbClr val="2B89C9"/>
              </a:buClr>
              <a:buSzPts val="2400"/>
              <a:buFont typeface="Arial"/>
              <a:buNone/>
            </a:pPr>
            <a:endParaRPr sz="3000" b="1">
              <a:solidFill>
                <a:srgbClr val="2B89C9"/>
              </a:solidFill>
            </a:endParaRPr>
          </a:p>
          <a:p>
            <a:pPr marL="0" marR="0" lvl="0" indent="0" algn="ctr" rtl="0">
              <a:lnSpc>
                <a:spcPct val="90000"/>
              </a:lnSpc>
              <a:spcBef>
                <a:spcPts val="1000"/>
              </a:spcBef>
              <a:spcAft>
                <a:spcPts val="0"/>
              </a:spcAft>
              <a:buClr>
                <a:srgbClr val="414042"/>
              </a:buClr>
              <a:buSzPts val="2400"/>
              <a:buFont typeface="Arial"/>
              <a:buNone/>
            </a:pPr>
            <a:r>
              <a:rPr lang="en-US">
                <a:latin typeface="Proxima Nova"/>
                <a:ea typeface="Proxima Nova"/>
                <a:cs typeface="Proxima Nova"/>
                <a:sym typeface="Proxima Nova"/>
              </a:rPr>
              <a:t>Application level projects </a:t>
            </a:r>
            <a:endParaRPr>
              <a:latin typeface="Proxima Nova"/>
              <a:ea typeface="Proxima Nova"/>
              <a:cs typeface="Proxima Nova"/>
              <a:sym typeface="Proxima Nova"/>
            </a:endParaRPr>
          </a:p>
          <a:p>
            <a:pPr marL="0" marR="0" lvl="0" indent="0" algn="ctr" rtl="0">
              <a:lnSpc>
                <a:spcPct val="90000"/>
              </a:lnSpc>
              <a:spcBef>
                <a:spcPts val="1000"/>
              </a:spcBef>
              <a:spcAft>
                <a:spcPts val="0"/>
              </a:spcAft>
              <a:buClr>
                <a:srgbClr val="414042"/>
              </a:buClr>
              <a:buSzPts val="2400"/>
              <a:buFont typeface="Arial"/>
              <a:buNone/>
            </a:pPr>
            <a:r>
              <a:rPr lang="en-US">
                <a:latin typeface="Proxima Nova"/>
                <a:ea typeface="Proxima Nova"/>
                <a:cs typeface="Proxima Nova"/>
                <a:sym typeface="Proxima Nova"/>
              </a:rPr>
              <a:t>without business logic</a:t>
            </a:r>
            <a:endParaRPr>
              <a:latin typeface="Proxima Nova"/>
              <a:ea typeface="Proxima Nova"/>
              <a:cs typeface="Proxima Nova"/>
              <a:sym typeface="Proxima Nova"/>
            </a:endParaRPr>
          </a:p>
          <a:p>
            <a:pPr marL="0" marR="0" lvl="0" indent="0" algn="ctr" rtl="0">
              <a:lnSpc>
                <a:spcPct val="90000"/>
              </a:lnSpc>
              <a:spcBef>
                <a:spcPts val="1000"/>
              </a:spcBef>
              <a:spcAft>
                <a:spcPts val="0"/>
              </a:spcAft>
              <a:buClr>
                <a:srgbClr val="414042"/>
              </a:buClr>
              <a:buSzPts val="2400"/>
              <a:buFont typeface="Arial"/>
              <a:buNone/>
            </a:pPr>
            <a:endParaRPr/>
          </a:p>
        </p:txBody>
      </p:sp>
      <p:pic>
        <p:nvPicPr>
          <p:cNvPr id="2264" name="Google Shape;2264;p297"/>
          <p:cNvPicPr preferRelativeResize="0"/>
          <p:nvPr/>
        </p:nvPicPr>
        <p:blipFill>
          <a:blip r:embed="rId3">
            <a:alphaModFix amt="13000"/>
          </a:blip>
          <a:stretch>
            <a:fillRect/>
          </a:stretch>
        </p:blipFill>
        <p:spPr>
          <a:xfrm>
            <a:off x="0" y="960080"/>
            <a:ext cx="9144000" cy="3698240"/>
          </a:xfrm>
          <a:prstGeom prst="rect">
            <a:avLst/>
          </a:prstGeom>
          <a:noFill/>
          <a:ln>
            <a:noFill/>
          </a:ln>
        </p:spPr>
      </p:pic>
      <p:sp>
        <p:nvSpPr>
          <p:cNvPr id="2" name="Footer Placeholder 1">
            <a:extLst>
              <a:ext uri="{FF2B5EF4-FFF2-40B4-BE49-F238E27FC236}">
                <a16:creationId xmlns:a16="http://schemas.microsoft.com/office/drawing/2014/main" id="{0C9E7A73-23BC-4F4E-A76B-3DD5CB1B0137}"/>
              </a:ext>
            </a:extLst>
          </p:cNvPr>
          <p:cNvSpPr>
            <a:spLocks noGrp="1"/>
          </p:cNvSpPr>
          <p:nvPr>
            <p:ph type="ftr" idx="11"/>
          </p:nvPr>
        </p:nvSpPr>
        <p:spPr/>
        <p:txBody>
          <a:bodyPr/>
          <a:lstStyle/>
          <a:p>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2268"/>
        <p:cNvGrpSpPr/>
        <p:nvPr/>
      </p:nvGrpSpPr>
      <p:grpSpPr>
        <a:xfrm>
          <a:off x="0" y="0"/>
          <a:ext cx="0" cy="0"/>
          <a:chOff x="0" y="0"/>
          <a:chExt cx="0" cy="0"/>
        </a:xfrm>
      </p:grpSpPr>
      <p:sp>
        <p:nvSpPr>
          <p:cNvPr id="2269" name="Google Shape;2269;p298"/>
          <p:cNvSpPr txBox="1">
            <a:spLocks noGrp="1"/>
          </p:cNvSpPr>
          <p:nvPr>
            <p:ph type="title"/>
          </p:nvPr>
        </p:nvSpPr>
        <p:spPr>
          <a:xfrm>
            <a:off x="754700" y="558365"/>
            <a:ext cx="7632600" cy="431700"/>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rgbClr val="414042"/>
              </a:buClr>
              <a:buSzPts val="2800"/>
              <a:buFont typeface="Arial"/>
              <a:buNone/>
            </a:pPr>
            <a:r>
              <a:rPr lang="en-US">
                <a:latin typeface="Proxima Nova"/>
                <a:ea typeface="Proxima Nova"/>
                <a:cs typeface="Proxima Nova"/>
                <a:sym typeface="Proxima Nova"/>
              </a:rPr>
              <a:t>Hyperledger: Tools</a:t>
            </a:r>
            <a:endParaRPr>
              <a:latin typeface="Proxima Nova"/>
              <a:ea typeface="Proxima Nova"/>
              <a:cs typeface="Proxima Nova"/>
              <a:sym typeface="Proxima Nova"/>
            </a:endParaRPr>
          </a:p>
        </p:txBody>
      </p:sp>
      <p:sp>
        <p:nvSpPr>
          <p:cNvPr id="2270" name="Google Shape;2270;p298"/>
          <p:cNvSpPr txBox="1">
            <a:spLocks noGrp="1"/>
          </p:cNvSpPr>
          <p:nvPr>
            <p:ph type="body" idx="1"/>
          </p:nvPr>
        </p:nvSpPr>
        <p:spPr>
          <a:xfrm>
            <a:off x="146050" y="2024950"/>
            <a:ext cx="1800600" cy="1455600"/>
          </a:xfrm>
          <a:prstGeom prst="rect">
            <a:avLst/>
          </a:prstGeom>
          <a:noFill/>
          <a:ln>
            <a:noFill/>
          </a:ln>
        </p:spPr>
        <p:txBody>
          <a:bodyPr spcFirstLastPara="1" wrap="square" lIns="0" tIns="0" rIns="0" bIns="0" anchor="ctr" anchorCtr="0">
            <a:noAutofit/>
          </a:bodyPr>
          <a:lstStyle/>
          <a:p>
            <a:pPr marL="0" lvl="0" indent="0" algn="ctr" rtl="0">
              <a:lnSpc>
                <a:spcPct val="100000"/>
              </a:lnSpc>
              <a:spcBef>
                <a:spcPts val="0"/>
              </a:spcBef>
              <a:spcAft>
                <a:spcPts val="0"/>
              </a:spcAft>
              <a:buClr>
                <a:srgbClr val="942AFF"/>
              </a:buClr>
              <a:buSzPts val="1400"/>
              <a:buNone/>
            </a:pPr>
            <a:r>
              <a:rPr lang="en-US" sz="1200">
                <a:latin typeface="Proxima Nova"/>
                <a:ea typeface="Proxima Nova"/>
                <a:cs typeface="Proxima Nova"/>
                <a:sym typeface="Proxima Nova"/>
              </a:rPr>
              <a:t>Blockchain benchmark framework which allows users to measure the performance of a specific blockchain implementation with a set of predefined use cases.</a:t>
            </a:r>
            <a:endParaRPr sz="1200">
              <a:latin typeface="Proxima Nova"/>
              <a:ea typeface="Proxima Nova"/>
              <a:cs typeface="Proxima Nova"/>
              <a:sym typeface="Proxima Nova"/>
            </a:endParaRPr>
          </a:p>
        </p:txBody>
      </p:sp>
      <p:sp>
        <p:nvSpPr>
          <p:cNvPr id="2271" name="Google Shape;2271;p298"/>
          <p:cNvSpPr txBox="1">
            <a:spLocks noGrp="1"/>
          </p:cNvSpPr>
          <p:nvPr>
            <p:ph type="body" idx="5"/>
          </p:nvPr>
        </p:nvSpPr>
        <p:spPr>
          <a:xfrm>
            <a:off x="4353367" y="2024950"/>
            <a:ext cx="2195400" cy="1845000"/>
          </a:xfrm>
          <a:prstGeom prst="rect">
            <a:avLst/>
          </a:prstGeom>
          <a:noFill/>
          <a:ln>
            <a:noFill/>
          </a:ln>
        </p:spPr>
        <p:txBody>
          <a:bodyPr spcFirstLastPara="1" wrap="square" lIns="0" tIns="0" rIns="0" bIns="0" anchor="ctr" anchorCtr="0">
            <a:noAutofit/>
          </a:bodyPr>
          <a:lstStyle/>
          <a:p>
            <a:pPr marL="0" lvl="0" indent="0" algn="ctr" rtl="0">
              <a:lnSpc>
                <a:spcPct val="100000"/>
              </a:lnSpc>
              <a:spcBef>
                <a:spcPts val="0"/>
              </a:spcBef>
              <a:spcAft>
                <a:spcPts val="0"/>
              </a:spcAft>
              <a:buClr>
                <a:srgbClr val="942AFF"/>
              </a:buClr>
              <a:buSzPts val="1400"/>
              <a:buNone/>
            </a:pPr>
            <a:r>
              <a:rPr lang="en-US" sz="1200">
                <a:latin typeface="Proxima Nova"/>
                <a:ea typeface="Proxima Nova"/>
                <a:cs typeface="Proxima Nova"/>
                <a:sym typeface="Proxima Nova"/>
              </a:rPr>
              <a:t>User friendly web application to view/query blocks, transactions and associated data, network information (name, status, list of nodes), chain codes/transaction families (view/invoke/deploy/query) and any other relevant information stored in the ledger.</a:t>
            </a:r>
            <a:endParaRPr sz="1200">
              <a:latin typeface="Proxima Nova"/>
              <a:ea typeface="Proxima Nova"/>
              <a:cs typeface="Proxima Nova"/>
              <a:sym typeface="Proxima Nova"/>
            </a:endParaRPr>
          </a:p>
        </p:txBody>
      </p:sp>
      <p:sp>
        <p:nvSpPr>
          <p:cNvPr id="2272" name="Google Shape;2272;p298"/>
          <p:cNvSpPr txBox="1">
            <a:spLocks noGrp="1"/>
          </p:cNvSpPr>
          <p:nvPr>
            <p:ph type="body" idx="6"/>
          </p:nvPr>
        </p:nvSpPr>
        <p:spPr>
          <a:xfrm>
            <a:off x="2249708" y="2024950"/>
            <a:ext cx="1800600" cy="2239200"/>
          </a:xfrm>
          <a:prstGeom prst="rect">
            <a:avLst/>
          </a:prstGeom>
          <a:noFill/>
          <a:ln>
            <a:noFill/>
          </a:ln>
        </p:spPr>
        <p:txBody>
          <a:bodyPr spcFirstLastPara="1" wrap="square" lIns="0" tIns="0" rIns="0" bIns="0" anchor="ctr" anchorCtr="0">
            <a:noAutofit/>
          </a:bodyPr>
          <a:lstStyle/>
          <a:p>
            <a:pPr marL="0" lvl="0" indent="0" algn="ctr" rtl="0">
              <a:lnSpc>
                <a:spcPct val="100000"/>
              </a:lnSpc>
              <a:spcBef>
                <a:spcPts val="0"/>
              </a:spcBef>
              <a:spcAft>
                <a:spcPts val="0"/>
              </a:spcAft>
              <a:buClr>
                <a:srgbClr val="942AFF"/>
              </a:buClr>
              <a:buSzPts val="1400"/>
              <a:buNone/>
            </a:pPr>
            <a:r>
              <a:rPr lang="en-US" sz="1200">
                <a:latin typeface="Proxima Nova"/>
                <a:ea typeface="Proxima Nova"/>
                <a:cs typeface="Proxima Nova"/>
                <a:sym typeface="Proxima Nova"/>
              </a:rPr>
              <a:t>Deploy, manage and operate blockchains. Support various infrastructures like bare metal, vm platform, and container cloud (e.g., Swarm, Kubernetes). Support advanced operational analytics for the system status and ledger behaviors</a:t>
            </a:r>
            <a:endParaRPr sz="1200">
              <a:latin typeface="Proxima Nova"/>
              <a:ea typeface="Proxima Nova"/>
              <a:cs typeface="Proxima Nova"/>
              <a:sym typeface="Proxima Nova"/>
            </a:endParaRPr>
          </a:p>
        </p:txBody>
      </p:sp>
      <p:pic>
        <p:nvPicPr>
          <p:cNvPr id="2273" name="Google Shape;2273;p298"/>
          <p:cNvPicPr preferRelativeResize="0"/>
          <p:nvPr/>
        </p:nvPicPr>
        <p:blipFill>
          <a:blip r:embed="rId3">
            <a:alphaModFix/>
          </a:blip>
          <a:stretch>
            <a:fillRect/>
          </a:stretch>
        </p:blipFill>
        <p:spPr>
          <a:xfrm>
            <a:off x="61000" y="1436611"/>
            <a:ext cx="1877475" cy="540440"/>
          </a:xfrm>
          <a:prstGeom prst="rect">
            <a:avLst/>
          </a:prstGeom>
          <a:noFill/>
          <a:ln>
            <a:noFill/>
          </a:ln>
        </p:spPr>
      </p:pic>
      <p:pic>
        <p:nvPicPr>
          <p:cNvPr id="2274" name="Google Shape;2274;p298"/>
          <p:cNvPicPr preferRelativeResize="0"/>
          <p:nvPr/>
        </p:nvPicPr>
        <p:blipFill>
          <a:blip r:embed="rId4">
            <a:alphaModFix/>
          </a:blip>
          <a:stretch>
            <a:fillRect/>
          </a:stretch>
        </p:blipFill>
        <p:spPr>
          <a:xfrm>
            <a:off x="2186400" y="1445869"/>
            <a:ext cx="1877475" cy="531181"/>
          </a:xfrm>
          <a:prstGeom prst="rect">
            <a:avLst/>
          </a:prstGeom>
          <a:noFill/>
          <a:ln>
            <a:noFill/>
          </a:ln>
        </p:spPr>
      </p:pic>
      <p:pic>
        <p:nvPicPr>
          <p:cNvPr id="2275" name="Google Shape;2275;p298"/>
          <p:cNvPicPr preferRelativeResize="0"/>
          <p:nvPr/>
        </p:nvPicPr>
        <p:blipFill>
          <a:blip r:embed="rId5">
            <a:alphaModFix/>
          </a:blip>
          <a:stretch>
            <a:fillRect/>
          </a:stretch>
        </p:blipFill>
        <p:spPr>
          <a:xfrm>
            <a:off x="4346150" y="1463064"/>
            <a:ext cx="2257550" cy="487886"/>
          </a:xfrm>
          <a:prstGeom prst="rect">
            <a:avLst/>
          </a:prstGeom>
          <a:noFill/>
          <a:ln>
            <a:noFill/>
          </a:ln>
        </p:spPr>
      </p:pic>
      <p:sp>
        <p:nvSpPr>
          <p:cNvPr id="2276" name="Google Shape;2276;p298"/>
          <p:cNvSpPr txBox="1"/>
          <p:nvPr/>
        </p:nvSpPr>
        <p:spPr>
          <a:xfrm>
            <a:off x="6851825" y="2024950"/>
            <a:ext cx="2073300" cy="2239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200">
                <a:solidFill>
                  <a:srgbClr val="414042"/>
                </a:solidFill>
                <a:latin typeface="Proxima Nova"/>
                <a:ea typeface="Proxima Nova"/>
                <a:cs typeface="Proxima Nova"/>
                <a:sym typeface="Proxima Nova"/>
              </a:rPr>
              <a:t>Hyperledger Avalon is a ledger independent implementation of the Trusted Compute Specifications published by the Enterprise Ethereum Alliance. Hyperledger Avalon will realize have different Worker types and include TEE (Trusted Execution Environments like Intel® SGX), MPC (multi-party compute), and ZK (zero-knowledge proofs).</a:t>
            </a:r>
            <a:endParaRPr sz="1200">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a:solidFill>
                <a:srgbClr val="414042"/>
              </a:solidFill>
              <a:latin typeface="Proxima Nova"/>
              <a:ea typeface="Proxima Nova"/>
              <a:cs typeface="Proxima Nova"/>
              <a:sym typeface="Proxima Nova"/>
            </a:endParaRPr>
          </a:p>
        </p:txBody>
      </p:sp>
      <p:pic>
        <p:nvPicPr>
          <p:cNvPr id="2277" name="Google Shape;2277;p298"/>
          <p:cNvPicPr preferRelativeResize="0"/>
          <p:nvPr/>
        </p:nvPicPr>
        <p:blipFill>
          <a:blip r:embed="rId6">
            <a:alphaModFix/>
          </a:blip>
          <a:stretch>
            <a:fillRect/>
          </a:stretch>
        </p:blipFill>
        <p:spPr>
          <a:xfrm>
            <a:off x="6988176" y="1446231"/>
            <a:ext cx="1800598" cy="508069"/>
          </a:xfrm>
          <a:prstGeom prst="rect">
            <a:avLst/>
          </a:prstGeom>
          <a:noFill/>
          <a:ln>
            <a:noFill/>
          </a:ln>
        </p:spPr>
      </p:pic>
      <p:sp>
        <p:nvSpPr>
          <p:cNvPr id="2" name="Footer Placeholder 1">
            <a:extLst>
              <a:ext uri="{FF2B5EF4-FFF2-40B4-BE49-F238E27FC236}">
                <a16:creationId xmlns:a16="http://schemas.microsoft.com/office/drawing/2014/main" id="{2780DC51-F273-45D1-8962-49AF9AF34993}"/>
              </a:ext>
            </a:extLst>
          </p:cNvPr>
          <p:cNvSpPr>
            <a:spLocks noGrp="1"/>
          </p:cNvSpPr>
          <p:nvPr>
            <p:ph type="ftr" idx="11"/>
          </p:nvPr>
        </p:nvSpPr>
        <p:spPr/>
        <p:txBody>
          <a:bodyPr/>
          <a:lstStyle/>
          <a:p>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2281"/>
        <p:cNvGrpSpPr/>
        <p:nvPr/>
      </p:nvGrpSpPr>
      <p:grpSpPr>
        <a:xfrm>
          <a:off x="0" y="0"/>
          <a:ext cx="0" cy="0"/>
          <a:chOff x="0" y="0"/>
          <a:chExt cx="0" cy="0"/>
        </a:xfrm>
      </p:grpSpPr>
      <p:pic>
        <p:nvPicPr>
          <p:cNvPr id="2282" name="Google Shape;2282;p299"/>
          <p:cNvPicPr preferRelativeResize="0"/>
          <p:nvPr/>
        </p:nvPicPr>
        <p:blipFill>
          <a:blip r:embed="rId3">
            <a:alphaModFix amt="13000"/>
          </a:blip>
          <a:stretch>
            <a:fillRect/>
          </a:stretch>
        </p:blipFill>
        <p:spPr>
          <a:xfrm>
            <a:off x="0" y="646430"/>
            <a:ext cx="9144000" cy="3698240"/>
          </a:xfrm>
          <a:prstGeom prst="rect">
            <a:avLst/>
          </a:prstGeom>
          <a:noFill/>
          <a:ln>
            <a:noFill/>
          </a:ln>
        </p:spPr>
      </p:pic>
      <p:sp>
        <p:nvSpPr>
          <p:cNvPr id="2283" name="Google Shape;2283;p299"/>
          <p:cNvSpPr txBox="1">
            <a:spLocks noGrp="1"/>
          </p:cNvSpPr>
          <p:nvPr>
            <p:ph type="body" idx="1"/>
          </p:nvPr>
        </p:nvSpPr>
        <p:spPr>
          <a:xfrm>
            <a:off x="1726210" y="1068721"/>
            <a:ext cx="5844000" cy="20265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2B89C9"/>
              </a:buClr>
              <a:buSzPts val="2400"/>
              <a:buFont typeface="Arial"/>
              <a:buNone/>
            </a:pPr>
            <a:r>
              <a:rPr lang="en-US" sz="3000" b="1">
                <a:solidFill>
                  <a:srgbClr val="2B89C9"/>
                </a:solidFill>
              </a:rPr>
              <a:t>Domain Specific</a:t>
            </a:r>
            <a:endParaRPr sz="3000" b="1">
              <a:solidFill>
                <a:srgbClr val="2B89C9"/>
              </a:solidFill>
            </a:endParaRPr>
          </a:p>
          <a:p>
            <a:pPr marL="0" marR="0" lvl="0" indent="0" algn="ctr" rtl="0">
              <a:lnSpc>
                <a:spcPct val="90000"/>
              </a:lnSpc>
              <a:spcBef>
                <a:spcPts val="0"/>
              </a:spcBef>
              <a:spcAft>
                <a:spcPts val="0"/>
              </a:spcAft>
              <a:buClr>
                <a:srgbClr val="2B89C9"/>
              </a:buClr>
              <a:buSzPts val="2400"/>
              <a:buFont typeface="Arial"/>
              <a:buNone/>
            </a:pPr>
            <a:endParaRPr sz="3000" b="1">
              <a:solidFill>
                <a:srgbClr val="2B89C9"/>
              </a:solidFill>
            </a:endParaRPr>
          </a:p>
          <a:p>
            <a:pPr marL="0" marR="0" lvl="0" indent="0" algn="ctr" rtl="0">
              <a:lnSpc>
                <a:spcPct val="90000"/>
              </a:lnSpc>
              <a:spcBef>
                <a:spcPts val="1000"/>
              </a:spcBef>
              <a:spcAft>
                <a:spcPts val="0"/>
              </a:spcAft>
              <a:buClr>
                <a:srgbClr val="414042"/>
              </a:buClr>
              <a:buSzPts val="2400"/>
              <a:buFont typeface="Arial"/>
              <a:buNone/>
            </a:pPr>
            <a:r>
              <a:rPr lang="en-US">
                <a:latin typeface="Proxima Nova"/>
                <a:ea typeface="Proxima Nova"/>
                <a:cs typeface="Proxima Nova"/>
                <a:sym typeface="Proxima Nova"/>
              </a:rPr>
              <a:t>Projects with a specific domain focus</a:t>
            </a:r>
            <a:endParaRPr>
              <a:latin typeface="Proxima Nova"/>
              <a:ea typeface="Proxima Nova"/>
              <a:cs typeface="Proxima Nova"/>
              <a:sym typeface="Proxima Nova"/>
            </a:endParaRPr>
          </a:p>
          <a:p>
            <a:pPr marL="0" marR="0" lvl="0" indent="0" algn="ctr" rtl="0">
              <a:lnSpc>
                <a:spcPct val="90000"/>
              </a:lnSpc>
              <a:spcBef>
                <a:spcPts val="1000"/>
              </a:spcBef>
              <a:spcAft>
                <a:spcPts val="0"/>
              </a:spcAft>
              <a:buClr>
                <a:srgbClr val="414042"/>
              </a:buClr>
              <a:buSzPts val="2400"/>
              <a:buFont typeface="Arial"/>
              <a:buNone/>
            </a:pPr>
            <a:endParaRPr/>
          </a:p>
        </p:txBody>
      </p:sp>
      <p:sp>
        <p:nvSpPr>
          <p:cNvPr id="2" name="Footer Placeholder 1">
            <a:extLst>
              <a:ext uri="{FF2B5EF4-FFF2-40B4-BE49-F238E27FC236}">
                <a16:creationId xmlns:a16="http://schemas.microsoft.com/office/drawing/2014/main" id="{D33B6387-C4F1-4DDB-B280-B2DD295F4DC7}"/>
              </a:ext>
            </a:extLst>
          </p:cNvPr>
          <p:cNvSpPr>
            <a:spLocks noGrp="1"/>
          </p:cNvSpPr>
          <p:nvPr>
            <p:ph type="ftr" idx="11"/>
          </p:nvPr>
        </p:nvSpPr>
        <p:spPr/>
        <p:txBody>
          <a:bodyPr/>
          <a:lstStyle/>
          <a:p>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2287"/>
        <p:cNvGrpSpPr/>
        <p:nvPr/>
      </p:nvGrpSpPr>
      <p:grpSpPr>
        <a:xfrm>
          <a:off x="0" y="0"/>
          <a:ext cx="0" cy="0"/>
          <a:chOff x="0" y="0"/>
          <a:chExt cx="0" cy="0"/>
        </a:xfrm>
      </p:grpSpPr>
      <p:sp>
        <p:nvSpPr>
          <p:cNvPr id="2288" name="Google Shape;2288;p300"/>
          <p:cNvSpPr txBox="1">
            <a:spLocks noGrp="1"/>
          </p:cNvSpPr>
          <p:nvPr>
            <p:ph type="title"/>
          </p:nvPr>
        </p:nvSpPr>
        <p:spPr>
          <a:xfrm>
            <a:off x="755650" y="710765"/>
            <a:ext cx="7632600" cy="431700"/>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rgbClr val="414042"/>
              </a:buClr>
              <a:buSzPts val="2800"/>
              <a:buFont typeface="Arial"/>
              <a:buNone/>
            </a:pPr>
            <a:r>
              <a:rPr lang="en-US">
                <a:latin typeface="Proxima Nova"/>
                <a:ea typeface="Proxima Nova"/>
                <a:cs typeface="Proxima Nova"/>
                <a:sym typeface="Proxima Nova"/>
              </a:rPr>
              <a:t>Hyperledger: Domain Specific </a:t>
            </a:r>
            <a:endParaRPr>
              <a:latin typeface="Proxima Nova"/>
              <a:ea typeface="Proxima Nova"/>
              <a:cs typeface="Proxima Nova"/>
              <a:sym typeface="Proxima Nova"/>
            </a:endParaRPr>
          </a:p>
        </p:txBody>
      </p:sp>
      <p:sp>
        <p:nvSpPr>
          <p:cNvPr id="2289" name="Google Shape;2289;p300"/>
          <p:cNvSpPr txBox="1">
            <a:spLocks noGrp="1"/>
          </p:cNvSpPr>
          <p:nvPr>
            <p:ph type="body" idx="1"/>
          </p:nvPr>
        </p:nvSpPr>
        <p:spPr>
          <a:xfrm>
            <a:off x="948150" y="2318900"/>
            <a:ext cx="7247700" cy="1811700"/>
          </a:xfrm>
          <a:prstGeom prst="rect">
            <a:avLst/>
          </a:prstGeom>
          <a:noFill/>
          <a:ln>
            <a:noFill/>
          </a:ln>
        </p:spPr>
        <p:txBody>
          <a:bodyPr spcFirstLastPara="1" wrap="square" lIns="0" tIns="0" rIns="0" bIns="0" anchor="ctr" anchorCtr="0">
            <a:noAutofit/>
          </a:bodyPr>
          <a:lstStyle/>
          <a:p>
            <a:pPr marL="0" lvl="0" indent="0" algn="ctr" rtl="0">
              <a:lnSpc>
                <a:spcPct val="100000"/>
              </a:lnSpc>
              <a:spcBef>
                <a:spcPts val="0"/>
              </a:spcBef>
              <a:spcAft>
                <a:spcPts val="0"/>
              </a:spcAft>
              <a:buClr>
                <a:srgbClr val="942AFF"/>
              </a:buClr>
              <a:buSzPts val="1400"/>
              <a:buNone/>
            </a:pPr>
            <a:br>
              <a:rPr lang="en-US" sz="1800">
                <a:latin typeface="Proxima Nova"/>
                <a:ea typeface="Proxima Nova"/>
                <a:cs typeface="Proxima Nova"/>
                <a:sym typeface="Proxima Nova"/>
              </a:rPr>
            </a:br>
            <a:r>
              <a:rPr lang="en-US" sz="1800">
                <a:latin typeface="Proxima Nova"/>
                <a:ea typeface="Proxima Nova"/>
                <a:cs typeface="Proxima Nova"/>
                <a:sym typeface="Proxima Nova"/>
              </a:rPr>
              <a:t>A platform for building supply chain solutions that include distributed ledger components. It includes a set of libraries, data models, and SDK to accelerate development for supply chain smart contracts and client interfaces. This project will accelerate the development of blockchain-based solutions to cross-industry supply chain problems</a:t>
            </a:r>
            <a:endParaRPr sz="1800">
              <a:latin typeface="Proxima Nova"/>
              <a:ea typeface="Proxima Nova"/>
              <a:cs typeface="Proxima Nova"/>
              <a:sym typeface="Proxima Nova"/>
            </a:endParaRPr>
          </a:p>
        </p:txBody>
      </p:sp>
      <p:pic>
        <p:nvPicPr>
          <p:cNvPr id="2290" name="Google Shape;2290;p300"/>
          <p:cNvPicPr preferRelativeResize="0"/>
          <p:nvPr/>
        </p:nvPicPr>
        <p:blipFill>
          <a:blip r:embed="rId3">
            <a:alphaModFix/>
          </a:blip>
          <a:stretch>
            <a:fillRect/>
          </a:stretch>
        </p:blipFill>
        <p:spPr>
          <a:xfrm>
            <a:off x="3230225" y="1570629"/>
            <a:ext cx="2355900" cy="777328"/>
          </a:xfrm>
          <a:prstGeom prst="rect">
            <a:avLst/>
          </a:prstGeom>
          <a:noFill/>
          <a:ln>
            <a:noFill/>
          </a:ln>
        </p:spPr>
      </p:pic>
      <p:sp>
        <p:nvSpPr>
          <p:cNvPr id="2" name="Footer Placeholder 1">
            <a:extLst>
              <a:ext uri="{FF2B5EF4-FFF2-40B4-BE49-F238E27FC236}">
                <a16:creationId xmlns:a16="http://schemas.microsoft.com/office/drawing/2014/main" id="{FF0F6738-31A7-4995-84AF-C5667625E276}"/>
              </a:ext>
            </a:extLst>
          </p:cNvPr>
          <p:cNvSpPr>
            <a:spLocks noGrp="1"/>
          </p:cNvSpPr>
          <p:nvPr>
            <p:ph type="ftr" idx="11"/>
          </p:nvPr>
        </p:nvSpPr>
        <p:spPr/>
        <p:txBody>
          <a:bodyPr/>
          <a:lstStyle/>
          <a:p>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2294"/>
        <p:cNvGrpSpPr/>
        <p:nvPr/>
      </p:nvGrpSpPr>
      <p:grpSpPr>
        <a:xfrm>
          <a:off x="0" y="0"/>
          <a:ext cx="0" cy="0"/>
          <a:chOff x="0" y="0"/>
          <a:chExt cx="0" cy="0"/>
        </a:xfrm>
      </p:grpSpPr>
      <p:pic>
        <p:nvPicPr>
          <p:cNvPr id="2295" name="Google Shape;2295;p301"/>
          <p:cNvPicPr preferRelativeResize="0"/>
          <p:nvPr/>
        </p:nvPicPr>
        <p:blipFill>
          <a:blip r:embed="rId3">
            <a:alphaModFix amt="13000"/>
          </a:blip>
          <a:stretch>
            <a:fillRect/>
          </a:stretch>
        </p:blipFill>
        <p:spPr>
          <a:xfrm>
            <a:off x="0" y="646430"/>
            <a:ext cx="9144000" cy="3698240"/>
          </a:xfrm>
          <a:prstGeom prst="rect">
            <a:avLst/>
          </a:prstGeom>
          <a:noFill/>
          <a:ln>
            <a:noFill/>
          </a:ln>
        </p:spPr>
      </p:pic>
      <p:pic>
        <p:nvPicPr>
          <p:cNvPr id="2296" name="Google Shape;2296;p301"/>
          <p:cNvPicPr preferRelativeResize="0"/>
          <p:nvPr/>
        </p:nvPicPr>
        <p:blipFill>
          <a:blip r:embed="rId4">
            <a:alphaModFix/>
          </a:blip>
          <a:stretch>
            <a:fillRect/>
          </a:stretch>
        </p:blipFill>
        <p:spPr>
          <a:xfrm>
            <a:off x="3388175" y="1324000"/>
            <a:ext cx="2322525" cy="998950"/>
          </a:xfrm>
          <a:prstGeom prst="rect">
            <a:avLst/>
          </a:prstGeom>
          <a:noFill/>
          <a:ln>
            <a:noFill/>
          </a:ln>
        </p:spPr>
      </p:pic>
      <p:sp>
        <p:nvSpPr>
          <p:cNvPr id="2297" name="Google Shape;2297;p301"/>
          <p:cNvSpPr txBox="1"/>
          <p:nvPr/>
        </p:nvSpPr>
        <p:spPr>
          <a:xfrm>
            <a:off x="1683450" y="2342350"/>
            <a:ext cx="5777100" cy="2057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US" sz="2400">
                <a:solidFill>
                  <a:srgbClr val="414042"/>
                </a:solidFill>
                <a:highlight>
                  <a:srgbClr val="FFFFFF"/>
                </a:highlight>
                <a:latin typeface="Proxima Nova"/>
                <a:ea typeface="Proxima Nova"/>
                <a:cs typeface="Proxima Nova"/>
                <a:sym typeface="Proxima Nova"/>
              </a:rPr>
              <a:t>Hyperledger Labs provides a space </a:t>
            </a:r>
            <a:r>
              <a:rPr lang="en-US" sz="2400">
                <a:solidFill>
                  <a:srgbClr val="414042"/>
                </a:solidFill>
                <a:latin typeface="Proxima Nova"/>
                <a:ea typeface="Proxima Nova"/>
                <a:cs typeface="Proxima Nova"/>
                <a:sym typeface="Proxima Nova"/>
              </a:rPr>
              <a:t>for</a:t>
            </a:r>
            <a:r>
              <a:rPr lang="en-US" sz="2400">
                <a:latin typeface="Proxima Nova"/>
                <a:ea typeface="Proxima Nova"/>
                <a:cs typeface="Proxima Nova"/>
                <a:sym typeface="Proxima Nova"/>
              </a:rPr>
              <a:t> </a:t>
            </a:r>
            <a:r>
              <a:rPr lang="en-US" sz="2400" b="1">
                <a:solidFill>
                  <a:srgbClr val="942AFF"/>
                </a:solidFill>
                <a:latin typeface="Proxima Nova"/>
                <a:ea typeface="Proxima Nova"/>
                <a:cs typeface="Proxima Nova"/>
                <a:sym typeface="Proxima Nova"/>
              </a:rPr>
              <a:t>innovation and testing</a:t>
            </a:r>
            <a:r>
              <a:rPr lang="en-US" sz="2400">
                <a:latin typeface="Proxima Nova"/>
                <a:ea typeface="Proxima Nova"/>
                <a:cs typeface="Proxima Nova"/>
                <a:sym typeface="Proxima Nova"/>
              </a:rPr>
              <a:t> </a:t>
            </a:r>
            <a:r>
              <a:rPr lang="en-US" sz="2400">
                <a:solidFill>
                  <a:srgbClr val="414042"/>
                </a:solidFill>
                <a:latin typeface="Proxima Nova"/>
                <a:ea typeface="Proxima Nova"/>
                <a:cs typeface="Proxima Nova"/>
                <a:sym typeface="Proxima Nova"/>
              </a:rPr>
              <a:t>of ideas </a:t>
            </a:r>
            <a:r>
              <a:rPr lang="en-US" sz="2400">
                <a:solidFill>
                  <a:srgbClr val="414042"/>
                </a:solidFill>
                <a:highlight>
                  <a:srgbClr val="FFFFFF"/>
                </a:highlight>
                <a:latin typeface="Proxima Nova"/>
                <a:ea typeface="Proxima Nova"/>
                <a:cs typeface="Proxima Nova"/>
                <a:sym typeface="Proxima Nova"/>
              </a:rPr>
              <a:t>where work can easily be started without the creation of an official Hyperledger project.</a:t>
            </a:r>
            <a:endParaRPr sz="2400" b="1">
              <a:solidFill>
                <a:srgbClr val="414042"/>
              </a:solidFill>
              <a:latin typeface="Proxima Nova"/>
              <a:ea typeface="Proxima Nova"/>
              <a:cs typeface="Proxima Nova"/>
              <a:sym typeface="Proxima Nova"/>
            </a:endParaRPr>
          </a:p>
        </p:txBody>
      </p:sp>
      <p:sp>
        <p:nvSpPr>
          <p:cNvPr id="2298" name="Google Shape;2298;p301"/>
          <p:cNvSpPr txBox="1"/>
          <p:nvPr/>
        </p:nvSpPr>
        <p:spPr>
          <a:xfrm>
            <a:off x="2881750" y="4668625"/>
            <a:ext cx="6127200" cy="32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u="sng">
                <a:solidFill>
                  <a:schemeClr val="hlink"/>
                </a:solidFill>
                <a:hlinkClick r:id="rId5"/>
              </a:rPr>
              <a:t>https://wiki.hyperledger.org/display/labs/Hyperledger+Labs+Home</a:t>
            </a:r>
            <a:endParaRPr/>
          </a:p>
        </p:txBody>
      </p:sp>
      <p:sp>
        <p:nvSpPr>
          <p:cNvPr id="2" name="Footer Placeholder 1">
            <a:extLst>
              <a:ext uri="{FF2B5EF4-FFF2-40B4-BE49-F238E27FC236}">
                <a16:creationId xmlns:a16="http://schemas.microsoft.com/office/drawing/2014/main" id="{607966E3-D282-4E4D-8B28-E5FCA2687F1F}"/>
              </a:ext>
            </a:extLst>
          </p:cNvPr>
          <p:cNvSpPr>
            <a:spLocks noGrp="1"/>
          </p:cNvSpPr>
          <p:nvPr>
            <p:ph type="ftr" idx="11"/>
          </p:nvPr>
        </p:nvSpPr>
        <p:spPr/>
        <p:txBody>
          <a:bodyP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08"/>
        <p:cNvGrpSpPr/>
        <p:nvPr/>
      </p:nvGrpSpPr>
      <p:grpSpPr>
        <a:xfrm>
          <a:off x="0" y="0"/>
          <a:ext cx="0" cy="0"/>
          <a:chOff x="0" y="0"/>
          <a:chExt cx="0" cy="0"/>
        </a:xfrm>
      </p:grpSpPr>
      <p:sp>
        <p:nvSpPr>
          <p:cNvPr id="1909" name="Google Shape;1909;p258"/>
          <p:cNvSpPr txBox="1"/>
          <p:nvPr/>
        </p:nvSpPr>
        <p:spPr>
          <a:xfrm>
            <a:off x="338350" y="319925"/>
            <a:ext cx="8541600" cy="585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3000" b="1">
                <a:solidFill>
                  <a:srgbClr val="414042"/>
                </a:solidFill>
                <a:latin typeface="Proxima Nova"/>
                <a:ea typeface="Proxima Nova"/>
                <a:cs typeface="Proxima Nova"/>
                <a:sym typeface="Proxima Nova"/>
              </a:rPr>
              <a:t>Q2 Project Releases Highlights</a:t>
            </a:r>
            <a:endParaRPr sz="3000" b="1">
              <a:solidFill>
                <a:srgbClr val="414042"/>
              </a:solidFill>
              <a:latin typeface="Proxima Nova"/>
              <a:ea typeface="Proxima Nova"/>
              <a:cs typeface="Proxima Nova"/>
              <a:sym typeface="Proxima Nova"/>
            </a:endParaRPr>
          </a:p>
          <a:p>
            <a:pPr marL="0" lvl="0" indent="0" algn="ctr" rtl="0">
              <a:spcBef>
                <a:spcPts val="0"/>
              </a:spcBef>
              <a:spcAft>
                <a:spcPts val="0"/>
              </a:spcAft>
              <a:buNone/>
            </a:pPr>
            <a:endParaRPr sz="18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endParaRPr sz="18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endParaRPr sz="18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endParaRPr sz="1800" b="1">
              <a:latin typeface="Proxima Nova"/>
              <a:ea typeface="Proxima Nova"/>
              <a:cs typeface="Proxima Nova"/>
              <a:sym typeface="Proxima Nova"/>
            </a:endParaRPr>
          </a:p>
          <a:p>
            <a:pPr marL="0" lvl="0" indent="0" algn="ctr" rtl="0">
              <a:spcBef>
                <a:spcPts val="0"/>
              </a:spcBef>
              <a:spcAft>
                <a:spcPts val="0"/>
              </a:spcAft>
              <a:buNone/>
            </a:pPr>
            <a:endParaRPr sz="1800" b="1">
              <a:latin typeface="Proxima Nova"/>
              <a:ea typeface="Proxima Nova"/>
              <a:cs typeface="Proxima Nova"/>
              <a:sym typeface="Proxima Nova"/>
            </a:endParaRPr>
          </a:p>
        </p:txBody>
      </p:sp>
      <p:sp>
        <p:nvSpPr>
          <p:cNvPr id="1910" name="Google Shape;1910;p258"/>
          <p:cNvSpPr txBox="1"/>
          <p:nvPr/>
        </p:nvSpPr>
        <p:spPr>
          <a:xfrm>
            <a:off x="2929625" y="1177350"/>
            <a:ext cx="5872500" cy="3299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600">
                <a:solidFill>
                  <a:srgbClr val="414042"/>
                </a:solidFill>
                <a:latin typeface="Proxima Nova"/>
                <a:ea typeface="Proxima Nova"/>
                <a:cs typeface="Proxima Nova"/>
                <a:sym typeface="Proxima Nova"/>
              </a:rPr>
              <a:t>Three releases were published this past quarter: Hyperledger Fabric v2.1.0, and Hyperledger Fabric v2.1.1. Hyperledger Fabric v2.2 is planned to be formally released the first week of July and is expected to be the next LTS release, maintaining the regular cadence of roughly quarterly releases.</a:t>
            </a:r>
            <a:endParaRPr sz="1200">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sz="1800">
              <a:solidFill>
                <a:srgbClr val="414042"/>
              </a:solidFill>
              <a:latin typeface="Proxima Nova"/>
              <a:ea typeface="Proxima Nova"/>
              <a:cs typeface="Proxima Nova"/>
              <a:sym typeface="Proxima Nova"/>
            </a:endParaRPr>
          </a:p>
          <a:p>
            <a:pPr marL="0" lvl="0" indent="0" algn="l" rtl="0">
              <a:lnSpc>
                <a:spcPct val="50000"/>
              </a:lnSpc>
              <a:spcBef>
                <a:spcPts val="0"/>
              </a:spcBef>
              <a:spcAft>
                <a:spcPts val="0"/>
              </a:spcAft>
              <a:buNone/>
            </a:pPr>
            <a:endParaRPr sz="1800">
              <a:solidFill>
                <a:srgbClr val="414042"/>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r>
              <a:rPr lang="en-US" sz="1600">
                <a:solidFill>
                  <a:srgbClr val="414042"/>
                </a:solidFill>
                <a:latin typeface="Proxima Nova"/>
                <a:ea typeface="Proxima Nova"/>
                <a:cs typeface="Proxima Nova"/>
                <a:sym typeface="Proxima Nova"/>
              </a:rPr>
              <a:t>1.5 Release, scheduled for July 15, 2020. The 1.5 Release is expected to include the following features:</a:t>
            </a:r>
            <a:endParaRPr sz="1600">
              <a:solidFill>
                <a:srgbClr val="414042"/>
              </a:solidFill>
              <a:latin typeface="Proxima Nova"/>
              <a:ea typeface="Proxima Nova"/>
              <a:cs typeface="Proxima Nova"/>
              <a:sym typeface="Proxima Nova"/>
            </a:endParaRPr>
          </a:p>
          <a:p>
            <a:pPr marL="457200" lvl="0" indent="-298450" algn="l" rtl="0">
              <a:spcBef>
                <a:spcPts val="0"/>
              </a:spcBef>
              <a:spcAft>
                <a:spcPts val="0"/>
              </a:spcAft>
              <a:buClr>
                <a:srgbClr val="414042"/>
              </a:buClr>
              <a:buSzPts val="1100"/>
              <a:buFont typeface="Proxima Nova"/>
              <a:buChar char="●"/>
            </a:pPr>
            <a:r>
              <a:rPr lang="en-US" sz="1100">
                <a:solidFill>
                  <a:srgbClr val="414042"/>
                </a:solidFill>
                <a:latin typeface="Proxima Nova"/>
                <a:ea typeface="Proxima Nova"/>
                <a:cs typeface="Proxima Nova"/>
                <a:sym typeface="Proxima Nova"/>
              </a:rPr>
              <a:t>Performance improvements: Performance is a high priority item for the Besu team at this time to ensure it’s a leading Ethereum space. Some of the improvements will include block propagation, block product and validation, transaction pool management, and JSON RPC query response time. </a:t>
            </a:r>
            <a:endParaRPr sz="1100">
              <a:solidFill>
                <a:srgbClr val="414042"/>
              </a:solidFill>
              <a:latin typeface="Proxima Nova"/>
              <a:ea typeface="Proxima Nova"/>
              <a:cs typeface="Proxima Nova"/>
              <a:sym typeface="Proxima Nova"/>
            </a:endParaRPr>
          </a:p>
          <a:p>
            <a:pPr marL="457200" lvl="0" indent="-298450" algn="l" rtl="0">
              <a:spcBef>
                <a:spcPts val="0"/>
              </a:spcBef>
              <a:spcAft>
                <a:spcPts val="0"/>
              </a:spcAft>
              <a:buClr>
                <a:srgbClr val="414042"/>
              </a:buClr>
              <a:buSzPts val="1100"/>
              <a:buFont typeface="Proxima Nova"/>
              <a:buChar char="●"/>
            </a:pPr>
            <a:r>
              <a:rPr lang="en-US" sz="1100">
                <a:solidFill>
                  <a:srgbClr val="414042"/>
                </a:solidFill>
                <a:latin typeface="Proxima Nova"/>
                <a:ea typeface="Proxima Nova"/>
                <a:cs typeface="Proxima Nova"/>
                <a:sym typeface="Proxima Nova"/>
              </a:rPr>
              <a:t>Privacy Improvements</a:t>
            </a:r>
            <a:endParaRPr sz="1100">
              <a:solidFill>
                <a:srgbClr val="414042"/>
              </a:solidFill>
              <a:latin typeface="Proxima Nova"/>
              <a:ea typeface="Proxima Nova"/>
              <a:cs typeface="Proxima Nova"/>
              <a:sym typeface="Proxima Nova"/>
            </a:endParaRPr>
          </a:p>
          <a:p>
            <a:pPr marL="457200" lvl="0" indent="-298450" algn="l" rtl="0">
              <a:spcBef>
                <a:spcPts val="0"/>
              </a:spcBef>
              <a:spcAft>
                <a:spcPts val="0"/>
              </a:spcAft>
              <a:buClr>
                <a:srgbClr val="414042"/>
              </a:buClr>
              <a:buSzPts val="1100"/>
              <a:buFont typeface="Proxima Nova"/>
              <a:buChar char="●"/>
            </a:pPr>
            <a:r>
              <a:rPr lang="en-US" sz="1100">
                <a:solidFill>
                  <a:srgbClr val="414042"/>
                </a:solidFill>
                <a:latin typeface="Proxima Nova"/>
                <a:ea typeface="Proxima Nova"/>
                <a:cs typeface="Proxima Nova"/>
                <a:sym typeface="Proxima Nova"/>
              </a:rPr>
              <a:t>Preliminary Mainnet Berlin support.</a:t>
            </a:r>
            <a:endParaRPr>
              <a:solidFill>
                <a:srgbClr val="414042"/>
              </a:solidFill>
              <a:latin typeface="Proxima Nova"/>
              <a:ea typeface="Proxima Nova"/>
              <a:cs typeface="Proxima Nova"/>
              <a:sym typeface="Proxima Nova"/>
            </a:endParaRPr>
          </a:p>
        </p:txBody>
      </p:sp>
      <p:pic>
        <p:nvPicPr>
          <p:cNvPr id="1911" name="Google Shape;1911;p258"/>
          <p:cNvPicPr preferRelativeResize="0"/>
          <p:nvPr/>
        </p:nvPicPr>
        <p:blipFill>
          <a:blip r:embed="rId3">
            <a:alphaModFix/>
          </a:blip>
          <a:stretch>
            <a:fillRect/>
          </a:stretch>
        </p:blipFill>
        <p:spPr>
          <a:xfrm>
            <a:off x="338350" y="1297188"/>
            <a:ext cx="2253275" cy="628200"/>
          </a:xfrm>
          <a:prstGeom prst="rect">
            <a:avLst/>
          </a:prstGeom>
          <a:noFill/>
          <a:ln>
            <a:noFill/>
          </a:ln>
        </p:spPr>
      </p:pic>
      <p:pic>
        <p:nvPicPr>
          <p:cNvPr id="1912" name="Google Shape;1912;p258"/>
          <p:cNvPicPr preferRelativeResize="0"/>
          <p:nvPr/>
        </p:nvPicPr>
        <p:blipFill>
          <a:blip r:embed="rId4">
            <a:alphaModFix/>
          </a:blip>
          <a:stretch>
            <a:fillRect/>
          </a:stretch>
        </p:blipFill>
        <p:spPr>
          <a:xfrm>
            <a:off x="414550" y="2856350"/>
            <a:ext cx="2309700" cy="731300"/>
          </a:xfrm>
          <a:prstGeom prst="rect">
            <a:avLst/>
          </a:prstGeom>
          <a:noFill/>
          <a:ln>
            <a:noFill/>
          </a:ln>
        </p:spPr>
      </p:pic>
      <p:sp>
        <p:nvSpPr>
          <p:cNvPr id="1913" name="Google Shape;1913;p258"/>
          <p:cNvSpPr txBox="1"/>
          <p:nvPr/>
        </p:nvSpPr>
        <p:spPr>
          <a:xfrm>
            <a:off x="2397950" y="4766425"/>
            <a:ext cx="6510300" cy="288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1300" b="1">
                <a:solidFill>
                  <a:srgbClr val="414042"/>
                </a:solidFill>
                <a:latin typeface="Proxima Nova"/>
                <a:ea typeface="Proxima Nova"/>
                <a:cs typeface="Proxima Nova"/>
                <a:sym typeface="Proxima Nova"/>
              </a:rPr>
              <a:t>All project quarterly reports:</a:t>
            </a:r>
            <a:r>
              <a:rPr lang="en-US" sz="1300">
                <a:solidFill>
                  <a:srgbClr val="414042"/>
                </a:solidFill>
                <a:latin typeface="Proxima Nova"/>
                <a:ea typeface="Proxima Nova"/>
                <a:cs typeface="Proxima Nova"/>
                <a:sym typeface="Proxima Nova"/>
              </a:rPr>
              <a:t> </a:t>
            </a:r>
            <a:r>
              <a:rPr lang="en-US" sz="1100" u="sng">
                <a:solidFill>
                  <a:schemeClr val="accent5"/>
                </a:solidFill>
                <a:hlinkClick r:id="rId5"/>
              </a:rPr>
              <a:t>https://wiki.hyperledger.org/display/TSC/TSC+Project+Updates</a:t>
            </a:r>
            <a:endParaRPr sz="1800">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17"/>
        <p:cNvGrpSpPr/>
        <p:nvPr/>
      </p:nvGrpSpPr>
      <p:grpSpPr>
        <a:xfrm>
          <a:off x="0" y="0"/>
          <a:ext cx="0" cy="0"/>
          <a:chOff x="0" y="0"/>
          <a:chExt cx="0" cy="0"/>
        </a:xfrm>
      </p:grpSpPr>
      <p:sp>
        <p:nvSpPr>
          <p:cNvPr id="1918" name="Google Shape;1918;p259"/>
          <p:cNvSpPr txBox="1"/>
          <p:nvPr/>
        </p:nvSpPr>
        <p:spPr>
          <a:xfrm>
            <a:off x="338350" y="319925"/>
            <a:ext cx="8541600" cy="585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3000" b="1">
                <a:solidFill>
                  <a:srgbClr val="414042"/>
                </a:solidFill>
                <a:latin typeface="Proxima Nova"/>
                <a:ea typeface="Proxima Nova"/>
                <a:cs typeface="Proxima Nova"/>
                <a:sym typeface="Proxima Nova"/>
              </a:rPr>
              <a:t>Bringing Hyperledger Projects To More People</a:t>
            </a:r>
            <a:endParaRPr sz="3000" b="1">
              <a:solidFill>
                <a:srgbClr val="414042"/>
              </a:solidFill>
              <a:latin typeface="Proxima Nova"/>
              <a:ea typeface="Proxima Nova"/>
              <a:cs typeface="Proxima Nova"/>
              <a:sym typeface="Proxima Nova"/>
            </a:endParaRPr>
          </a:p>
          <a:p>
            <a:pPr marL="0" lvl="0" indent="0" algn="ctr" rtl="0">
              <a:spcBef>
                <a:spcPts val="0"/>
              </a:spcBef>
              <a:spcAft>
                <a:spcPts val="0"/>
              </a:spcAft>
              <a:buNone/>
            </a:pPr>
            <a:endParaRPr sz="18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endParaRPr sz="18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endParaRPr sz="18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endParaRPr sz="1800" b="1">
              <a:latin typeface="Proxima Nova"/>
              <a:ea typeface="Proxima Nova"/>
              <a:cs typeface="Proxima Nova"/>
              <a:sym typeface="Proxima Nova"/>
            </a:endParaRPr>
          </a:p>
          <a:p>
            <a:pPr marL="0" lvl="0" indent="0" algn="ctr" rtl="0">
              <a:spcBef>
                <a:spcPts val="0"/>
              </a:spcBef>
              <a:spcAft>
                <a:spcPts val="0"/>
              </a:spcAft>
              <a:buNone/>
            </a:pPr>
            <a:endParaRPr sz="1800" b="1">
              <a:latin typeface="Proxima Nova"/>
              <a:ea typeface="Proxima Nova"/>
              <a:cs typeface="Proxima Nova"/>
              <a:sym typeface="Proxima Nova"/>
            </a:endParaRPr>
          </a:p>
        </p:txBody>
      </p:sp>
      <p:sp>
        <p:nvSpPr>
          <p:cNvPr id="1919" name="Google Shape;1919;p259"/>
          <p:cNvSpPr txBox="1"/>
          <p:nvPr/>
        </p:nvSpPr>
        <p:spPr>
          <a:xfrm>
            <a:off x="3544725" y="1177350"/>
            <a:ext cx="5257500" cy="3317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solidFill>
                  <a:srgbClr val="414042"/>
                </a:solidFill>
              </a:rPr>
              <a:t>The </a:t>
            </a:r>
            <a:r>
              <a:rPr lang="en-US" u="sng">
                <a:solidFill>
                  <a:srgbClr val="168FDF"/>
                </a:solidFill>
                <a:hlinkClick r:id="rId3"/>
              </a:rPr>
              <a:t>Hyperledger Fabric Documentation Working Group</a:t>
            </a:r>
            <a:r>
              <a:rPr lang="en-US">
                <a:solidFill>
                  <a:srgbClr val="414042"/>
                </a:solidFill>
              </a:rPr>
              <a:t> has started working with community members around the world to create translations in more languages.</a:t>
            </a:r>
            <a:endParaRPr>
              <a:solidFill>
                <a:srgbClr val="414042"/>
              </a:solidFill>
            </a:endParaRPr>
          </a:p>
          <a:p>
            <a:pPr marL="0" lvl="0" indent="0" algn="l" rtl="0">
              <a:spcBef>
                <a:spcPts val="0"/>
              </a:spcBef>
              <a:spcAft>
                <a:spcPts val="0"/>
              </a:spcAft>
              <a:buNone/>
            </a:pPr>
            <a:endParaRPr>
              <a:solidFill>
                <a:srgbClr val="414042"/>
              </a:solidFill>
            </a:endParaRPr>
          </a:p>
          <a:p>
            <a:pPr marL="0" lvl="0" indent="0" algn="l" rtl="0">
              <a:spcBef>
                <a:spcPts val="0"/>
              </a:spcBef>
              <a:spcAft>
                <a:spcPts val="0"/>
              </a:spcAft>
              <a:buNone/>
            </a:pPr>
            <a:r>
              <a:rPr lang="en-US">
                <a:solidFill>
                  <a:srgbClr val="414042"/>
                </a:solidFill>
              </a:rPr>
              <a:t>The Fabric documentation was previously available in </a:t>
            </a:r>
            <a:r>
              <a:rPr lang="en-US" u="sng">
                <a:solidFill>
                  <a:srgbClr val="168FDF"/>
                </a:solidFill>
                <a:hlinkClick r:id="rId4"/>
              </a:rPr>
              <a:t>English</a:t>
            </a:r>
            <a:r>
              <a:rPr lang="en-US">
                <a:solidFill>
                  <a:srgbClr val="414042"/>
                </a:solidFill>
              </a:rPr>
              <a:t> and </a:t>
            </a:r>
            <a:r>
              <a:rPr lang="en-US" u="sng">
                <a:solidFill>
                  <a:srgbClr val="168FDF"/>
                </a:solidFill>
                <a:hlinkClick r:id="rId5"/>
              </a:rPr>
              <a:t>Chinese</a:t>
            </a:r>
            <a:r>
              <a:rPr lang="en-US">
                <a:solidFill>
                  <a:srgbClr val="414042"/>
                </a:solidFill>
              </a:rPr>
              <a:t> and now new translations have started for </a:t>
            </a:r>
            <a:r>
              <a:rPr lang="en-US" b="1">
                <a:solidFill>
                  <a:srgbClr val="414042"/>
                </a:solidFill>
              </a:rPr>
              <a:t>Portuguese, Japanese, Malayalam and Spanish</a:t>
            </a:r>
            <a:r>
              <a:rPr lang="en-US">
                <a:solidFill>
                  <a:srgbClr val="414042"/>
                </a:solidFill>
              </a:rPr>
              <a:t>.</a:t>
            </a:r>
            <a:endParaRPr>
              <a:solidFill>
                <a:srgbClr val="414042"/>
              </a:solidFill>
            </a:endParaRPr>
          </a:p>
          <a:p>
            <a:pPr marL="0" lvl="0" indent="0" algn="l" rtl="0">
              <a:spcBef>
                <a:spcPts val="0"/>
              </a:spcBef>
              <a:spcAft>
                <a:spcPts val="0"/>
              </a:spcAft>
              <a:buNone/>
            </a:pPr>
            <a:endParaRPr>
              <a:solidFill>
                <a:srgbClr val="414042"/>
              </a:solidFill>
            </a:endParaRPr>
          </a:p>
          <a:p>
            <a:pPr marL="0" lvl="0" indent="0" algn="l" rtl="0">
              <a:spcBef>
                <a:spcPts val="0"/>
              </a:spcBef>
              <a:spcAft>
                <a:spcPts val="0"/>
              </a:spcAft>
              <a:buNone/>
            </a:pPr>
            <a:r>
              <a:rPr lang="en-US">
                <a:solidFill>
                  <a:srgbClr val="414042"/>
                </a:solidFill>
              </a:rPr>
              <a:t>This will make information about Fabric available to more than 800 million people who speak those languages.</a:t>
            </a:r>
            <a:endParaRPr>
              <a:solidFill>
                <a:srgbClr val="414042"/>
              </a:solidFill>
            </a:endParaRPr>
          </a:p>
          <a:p>
            <a:pPr marL="0" lvl="0" indent="0" algn="l" rtl="0">
              <a:spcBef>
                <a:spcPts val="0"/>
              </a:spcBef>
              <a:spcAft>
                <a:spcPts val="0"/>
              </a:spcAft>
              <a:buNone/>
            </a:pPr>
            <a:endParaRPr>
              <a:solidFill>
                <a:srgbClr val="414042"/>
              </a:solidFill>
            </a:endParaRPr>
          </a:p>
          <a:p>
            <a:pPr marL="0" lvl="0" indent="0" algn="l" rtl="0">
              <a:spcBef>
                <a:spcPts val="0"/>
              </a:spcBef>
              <a:spcAft>
                <a:spcPts val="0"/>
              </a:spcAft>
              <a:buNone/>
            </a:pPr>
            <a:r>
              <a:rPr lang="en-US">
                <a:solidFill>
                  <a:srgbClr val="414042"/>
                </a:solidFill>
              </a:rPr>
              <a:t>And more translation efforts may be starting soon as we share about this </a:t>
            </a:r>
            <a:r>
              <a:rPr lang="en-US" u="sng">
                <a:solidFill>
                  <a:srgbClr val="168FDF"/>
                </a:solidFill>
                <a:hlinkClick r:id="rId6"/>
              </a:rPr>
              <a:t>new contribution opportunity</a:t>
            </a:r>
            <a:r>
              <a:rPr lang="en-US">
                <a:solidFill>
                  <a:srgbClr val="414042"/>
                </a:solidFill>
              </a:rPr>
              <a:t> with the community.</a:t>
            </a:r>
            <a:endParaRPr>
              <a:solidFill>
                <a:srgbClr val="414042"/>
              </a:solidFill>
            </a:endParaRPr>
          </a:p>
        </p:txBody>
      </p:sp>
      <p:pic>
        <p:nvPicPr>
          <p:cNvPr id="1920" name="Google Shape;1920;p259"/>
          <p:cNvPicPr preferRelativeResize="0"/>
          <p:nvPr/>
        </p:nvPicPr>
        <p:blipFill>
          <a:blip r:embed="rId7">
            <a:alphaModFix/>
          </a:blip>
          <a:stretch>
            <a:fillRect/>
          </a:stretch>
        </p:blipFill>
        <p:spPr>
          <a:xfrm>
            <a:off x="3" y="1062075"/>
            <a:ext cx="3320348" cy="293789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24"/>
        <p:cNvGrpSpPr/>
        <p:nvPr/>
      </p:nvGrpSpPr>
      <p:grpSpPr>
        <a:xfrm>
          <a:off x="0" y="0"/>
          <a:ext cx="0" cy="0"/>
          <a:chOff x="0" y="0"/>
          <a:chExt cx="0" cy="0"/>
        </a:xfrm>
      </p:grpSpPr>
      <p:pic>
        <p:nvPicPr>
          <p:cNvPr id="1925" name="Google Shape;1925;p260"/>
          <p:cNvPicPr preferRelativeResize="0"/>
          <p:nvPr/>
        </p:nvPicPr>
        <p:blipFill>
          <a:blip r:embed="rId3">
            <a:alphaModFix/>
          </a:blip>
          <a:stretch>
            <a:fillRect/>
          </a:stretch>
        </p:blipFill>
        <p:spPr>
          <a:xfrm>
            <a:off x="5923525" y="1896697"/>
            <a:ext cx="3032624" cy="2054127"/>
          </a:xfrm>
          <a:prstGeom prst="rect">
            <a:avLst/>
          </a:prstGeom>
          <a:noFill/>
          <a:ln>
            <a:noFill/>
          </a:ln>
        </p:spPr>
      </p:pic>
      <p:sp>
        <p:nvSpPr>
          <p:cNvPr id="1926" name="Google Shape;1926;p260"/>
          <p:cNvSpPr txBox="1"/>
          <p:nvPr/>
        </p:nvSpPr>
        <p:spPr>
          <a:xfrm>
            <a:off x="338350" y="319925"/>
            <a:ext cx="8541600" cy="585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3000" b="1">
                <a:solidFill>
                  <a:srgbClr val="414042"/>
                </a:solidFill>
                <a:latin typeface="Proxima Nova"/>
                <a:ea typeface="Proxima Nova"/>
                <a:cs typeface="Proxima Nova"/>
                <a:sym typeface="Proxima Nova"/>
              </a:rPr>
              <a:t>Interoperability and Integration </a:t>
            </a:r>
            <a:endParaRPr sz="3000" b="1">
              <a:solidFill>
                <a:srgbClr val="414042"/>
              </a:solidFill>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US" sz="3000" b="1">
                <a:solidFill>
                  <a:srgbClr val="414042"/>
                </a:solidFill>
                <a:latin typeface="Proxima Nova"/>
                <a:ea typeface="Proxima Nova"/>
                <a:cs typeface="Proxima Nova"/>
                <a:sym typeface="Proxima Nova"/>
              </a:rPr>
              <a:t>Developments in the Hyperledger Community</a:t>
            </a:r>
            <a:endParaRPr sz="3000" b="1">
              <a:solidFill>
                <a:srgbClr val="414042"/>
              </a:solidFill>
              <a:latin typeface="Proxima Nova"/>
              <a:ea typeface="Proxima Nova"/>
              <a:cs typeface="Proxima Nova"/>
              <a:sym typeface="Proxima Nova"/>
            </a:endParaRPr>
          </a:p>
          <a:p>
            <a:pPr marL="0" lvl="0" indent="0" algn="ctr" rtl="0">
              <a:spcBef>
                <a:spcPts val="0"/>
              </a:spcBef>
              <a:spcAft>
                <a:spcPts val="0"/>
              </a:spcAft>
              <a:buNone/>
            </a:pPr>
            <a:endParaRPr sz="18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endParaRPr sz="18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endParaRPr sz="18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endParaRPr sz="1800" b="1">
              <a:latin typeface="Proxima Nova"/>
              <a:ea typeface="Proxima Nova"/>
              <a:cs typeface="Proxima Nova"/>
              <a:sym typeface="Proxima Nova"/>
            </a:endParaRPr>
          </a:p>
          <a:p>
            <a:pPr marL="0" lvl="0" indent="0" algn="ctr" rtl="0">
              <a:spcBef>
                <a:spcPts val="0"/>
              </a:spcBef>
              <a:spcAft>
                <a:spcPts val="0"/>
              </a:spcAft>
              <a:buNone/>
            </a:pPr>
            <a:endParaRPr sz="1800" b="1">
              <a:latin typeface="Proxima Nova"/>
              <a:ea typeface="Proxima Nova"/>
              <a:cs typeface="Proxima Nova"/>
              <a:sym typeface="Proxima Nova"/>
            </a:endParaRPr>
          </a:p>
        </p:txBody>
      </p:sp>
      <p:sp>
        <p:nvSpPr>
          <p:cNvPr id="1927" name="Google Shape;1927;p260"/>
          <p:cNvSpPr txBox="1"/>
          <p:nvPr/>
        </p:nvSpPr>
        <p:spPr>
          <a:xfrm>
            <a:off x="622150" y="1648175"/>
            <a:ext cx="4777500" cy="3315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600">
                <a:solidFill>
                  <a:srgbClr val="414042"/>
                </a:solidFill>
                <a:latin typeface="Proxima Nova"/>
                <a:ea typeface="Proxima Nova"/>
                <a:cs typeface="Proxima Nova"/>
                <a:sym typeface="Proxima Nova"/>
              </a:rPr>
              <a:t>Interoperability and integration are top of mind issues across the blockchain space right now. </a:t>
            </a:r>
            <a:endParaRPr sz="1600">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sz="1600">
              <a:solidFill>
                <a:srgbClr val="414042"/>
              </a:solidFill>
              <a:latin typeface="Proxima Nova"/>
              <a:ea typeface="Proxima Nova"/>
              <a:cs typeface="Proxima Nova"/>
              <a:sym typeface="Proxima Nova"/>
            </a:endParaRPr>
          </a:p>
          <a:p>
            <a:pPr marL="0" lvl="0" indent="0" algn="l" rtl="0">
              <a:spcBef>
                <a:spcPts val="0"/>
              </a:spcBef>
              <a:spcAft>
                <a:spcPts val="0"/>
              </a:spcAft>
              <a:buNone/>
            </a:pPr>
            <a:r>
              <a:rPr lang="en-US" sz="1600">
                <a:solidFill>
                  <a:srgbClr val="414042"/>
                </a:solidFill>
                <a:latin typeface="Proxima Nova"/>
                <a:ea typeface="Proxima Nova"/>
                <a:cs typeface="Proxima Nova"/>
                <a:sym typeface="Proxima Nova"/>
              </a:rPr>
              <a:t>From new projects to new solutions, the Hyperledger community is taking on the challenges of cross-chain and cross application communication and data flow.</a:t>
            </a:r>
            <a:endParaRPr sz="1600">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sz="1600">
              <a:solidFill>
                <a:srgbClr val="414042"/>
              </a:solidFill>
              <a:latin typeface="Proxima Nova"/>
              <a:ea typeface="Proxima Nova"/>
              <a:cs typeface="Proxima Nova"/>
              <a:sym typeface="Proxima Nova"/>
            </a:endParaRPr>
          </a:p>
          <a:p>
            <a:pPr marL="0" lvl="0" indent="0" algn="l" rtl="0">
              <a:spcBef>
                <a:spcPts val="0"/>
              </a:spcBef>
              <a:spcAft>
                <a:spcPts val="0"/>
              </a:spcAft>
              <a:buNone/>
            </a:pPr>
            <a:r>
              <a:rPr lang="en-US" sz="1600">
                <a:solidFill>
                  <a:srgbClr val="414042"/>
                </a:solidFill>
                <a:latin typeface="Proxima Nova"/>
                <a:ea typeface="Proxima Nova"/>
                <a:cs typeface="Proxima Nova"/>
                <a:sym typeface="Proxima Nova"/>
              </a:rPr>
              <a:t>Read about #HyperledgerInterop</a:t>
            </a:r>
            <a:endParaRPr sz="1600">
              <a:solidFill>
                <a:srgbClr val="414042"/>
              </a:solidFill>
              <a:latin typeface="Proxima Nova"/>
              <a:ea typeface="Proxima Nova"/>
              <a:cs typeface="Proxima Nova"/>
              <a:sym typeface="Proxima Nova"/>
            </a:endParaRPr>
          </a:p>
          <a:p>
            <a:pPr marL="0" lvl="0" indent="0" algn="l" rtl="0">
              <a:spcBef>
                <a:spcPts val="0"/>
              </a:spcBef>
              <a:spcAft>
                <a:spcPts val="0"/>
              </a:spcAft>
              <a:buNone/>
            </a:pPr>
            <a:r>
              <a:rPr lang="en-US" sz="1100" u="sng">
                <a:solidFill>
                  <a:schemeClr val="hlink"/>
                </a:solidFill>
                <a:hlinkClick r:id="rId4"/>
              </a:rPr>
              <a:t>www.hyperledger.org/blog/2020/05/28/interoperability-and-integration-developments-in-the-hyperledger-community</a:t>
            </a:r>
            <a:endParaRPr sz="1600">
              <a:solidFill>
                <a:srgbClr val="414042"/>
              </a:solidFill>
              <a:latin typeface="Proxima Nova"/>
              <a:ea typeface="Proxima Nova"/>
              <a:cs typeface="Proxima Nova"/>
              <a:sym typeface="Proxima Nov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31"/>
        <p:cNvGrpSpPr/>
        <p:nvPr/>
      </p:nvGrpSpPr>
      <p:grpSpPr>
        <a:xfrm>
          <a:off x="0" y="0"/>
          <a:ext cx="0" cy="0"/>
          <a:chOff x="0" y="0"/>
          <a:chExt cx="0" cy="0"/>
        </a:xfrm>
      </p:grpSpPr>
      <p:sp>
        <p:nvSpPr>
          <p:cNvPr id="1932" name="Google Shape;1932;p261"/>
          <p:cNvSpPr txBox="1">
            <a:spLocks noGrp="1"/>
          </p:cNvSpPr>
          <p:nvPr>
            <p:ph type="ctrTitle" idx="4294967295"/>
          </p:nvPr>
        </p:nvSpPr>
        <p:spPr>
          <a:xfrm>
            <a:off x="1222500" y="2027425"/>
            <a:ext cx="6699000" cy="1630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3600" b="1">
                <a:solidFill>
                  <a:srgbClr val="FFFFFF"/>
                </a:solidFill>
                <a:latin typeface="Proxima Nova"/>
                <a:ea typeface="Proxima Nova"/>
                <a:cs typeface="Proxima Nova"/>
                <a:sym typeface="Proxima Nova"/>
              </a:rPr>
              <a:t>Our Newest Projects</a:t>
            </a:r>
            <a:endParaRPr sz="4800" b="1">
              <a:solidFill>
                <a:srgbClr val="FFFFFF"/>
              </a:solidFill>
              <a:latin typeface="Proxima Nova"/>
              <a:ea typeface="Proxima Nova"/>
              <a:cs typeface="Proxima Nova"/>
              <a:sym typeface="Proxima Nov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36"/>
        <p:cNvGrpSpPr/>
        <p:nvPr/>
      </p:nvGrpSpPr>
      <p:grpSpPr>
        <a:xfrm>
          <a:off x="0" y="0"/>
          <a:ext cx="0" cy="0"/>
          <a:chOff x="0" y="0"/>
          <a:chExt cx="0" cy="0"/>
        </a:xfrm>
      </p:grpSpPr>
      <p:sp>
        <p:nvSpPr>
          <p:cNvPr id="1937" name="Google Shape;1937;p262"/>
          <p:cNvSpPr txBox="1"/>
          <p:nvPr/>
        </p:nvSpPr>
        <p:spPr>
          <a:xfrm>
            <a:off x="338350" y="319925"/>
            <a:ext cx="8541600" cy="585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3000" b="1">
                <a:solidFill>
                  <a:srgbClr val="414042"/>
                </a:solidFill>
                <a:latin typeface="Proxima Nova"/>
                <a:ea typeface="Proxima Nova"/>
                <a:cs typeface="Proxima Nova"/>
                <a:sym typeface="Proxima Nova"/>
              </a:rPr>
              <a:t>Our Newest Project</a:t>
            </a:r>
            <a:endParaRPr sz="3000" b="1">
              <a:solidFill>
                <a:srgbClr val="414042"/>
              </a:solidFill>
              <a:latin typeface="Proxima Nova"/>
              <a:ea typeface="Proxima Nova"/>
              <a:cs typeface="Proxima Nova"/>
              <a:sym typeface="Proxima Nova"/>
            </a:endParaRPr>
          </a:p>
          <a:p>
            <a:pPr marL="0" lvl="0" indent="0" algn="ctr" rtl="0">
              <a:spcBef>
                <a:spcPts val="0"/>
              </a:spcBef>
              <a:spcAft>
                <a:spcPts val="0"/>
              </a:spcAft>
              <a:buNone/>
            </a:pPr>
            <a:endParaRPr sz="18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endParaRPr sz="18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endParaRPr sz="18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endParaRPr sz="1800" b="1">
              <a:latin typeface="Proxima Nova"/>
              <a:ea typeface="Proxima Nova"/>
              <a:cs typeface="Proxima Nova"/>
              <a:sym typeface="Proxima Nova"/>
            </a:endParaRPr>
          </a:p>
          <a:p>
            <a:pPr marL="0" lvl="0" indent="0" algn="ctr" rtl="0">
              <a:spcBef>
                <a:spcPts val="0"/>
              </a:spcBef>
              <a:spcAft>
                <a:spcPts val="0"/>
              </a:spcAft>
              <a:buNone/>
            </a:pPr>
            <a:endParaRPr sz="1800" b="1">
              <a:latin typeface="Proxima Nova"/>
              <a:ea typeface="Proxima Nova"/>
              <a:cs typeface="Proxima Nova"/>
              <a:sym typeface="Proxima Nova"/>
            </a:endParaRPr>
          </a:p>
        </p:txBody>
      </p:sp>
      <p:sp>
        <p:nvSpPr>
          <p:cNvPr id="1938" name="Google Shape;1938;p262"/>
          <p:cNvSpPr txBox="1"/>
          <p:nvPr/>
        </p:nvSpPr>
        <p:spPr>
          <a:xfrm>
            <a:off x="3882750" y="1295725"/>
            <a:ext cx="4777500" cy="360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600">
                <a:solidFill>
                  <a:srgbClr val="414042"/>
                </a:solidFill>
                <a:latin typeface="Proxima Nova"/>
                <a:ea typeface="Proxima Nova"/>
                <a:cs typeface="Proxima Nova"/>
                <a:sym typeface="Proxima Nova"/>
              </a:rPr>
              <a:t>Cactus is a blockchain integration tool designed to allow users to securely integrate different blockchains.</a:t>
            </a:r>
            <a:endParaRPr sz="1600">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sz="1600">
              <a:solidFill>
                <a:srgbClr val="414042"/>
              </a:solidFill>
              <a:latin typeface="Proxima Nova"/>
              <a:ea typeface="Proxima Nova"/>
              <a:cs typeface="Proxima Nova"/>
              <a:sym typeface="Proxima Nova"/>
            </a:endParaRPr>
          </a:p>
          <a:p>
            <a:pPr marL="0" lvl="0" indent="0" algn="l" rtl="0">
              <a:spcBef>
                <a:spcPts val="0"/>
              </a:spcBef>
              <a:spcAft>
                <a:spcPts val="0"/>
              </a:spcAft>
              <a:buNone/>
            </a:pPr>
            <a:r>
              <a:rPr lang="en-US" sz="1600">
                <a:solidFill>
                  <a:srgbClr val="414042"/>
                </a:solidFill>
                <a:latin typeface="Proxima Nova"/>
                <a:ea typeface="Proxima Nova"/>
                <a:cs typeface="Proxima Nova"/>
                <a:sym typeface="Proxima Nova"/>
              </a:rPr>
              <a:t>The move from Labs to the Hyperledger Greenhouse was an important step in the direction towards production-readiness.</a:t>
            </a:r>
            <a:endParaRPr sz="1600">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sz="1600">
              <a:solidFill>
                <a:srgbClr val="414042"/>
              </a:solidFill>
              <a:latin typeface="Proxima Nova"/>
              <a:ea typeface="Proxima Nova"/>
              <a:cs typeface="Proxima Nova"/>
              <a:sym typeface="Proxima Nova"/>
            </a:endParaRPr>
          </a:p>
          <a:p>
            <a:pPr marL="0" lvl="0" indent="0" algn="l" rtl="0">
              <a:spcBef>
                <a:spcPts val="0"/>
              </a:spcBef>
              <a:spcAft>
                <a:spcPts val="0"/>
              </a:spcAft>
              <a:buNone/>
            </a:pPr>
            <a:r>
              <a:rPr lang="en-US" sz="1600">
                <a:solidFill>
                  <a:srgbClr val="414042"/>
                </a:solidFill>
                <a:latin typeface="Proxima Nova"/>
                <a:ea typeface="Proxima Nova"/>
                <a:cs typeface="Proxima Nova"/>
                <a:sym typeface="Proxima Nova"/>
              </a:rPr>
              <a:t>Join US! Now is the time for end-user, SI, and vendor developers to participate in defining the architecture of blockchain integration service.</a:t>
            </a:r>
            <a:endParaRPr sz="1600">
              <a:solidFill>
                <a:srgbClr val="414042"/>
              </a:solidFill>
              <a:latin typeface="Proxima Nova"/>
              <a:ea typeface="Proxima Nova"/>
              <a:cs typeface="Proxima Nova"/>
              <a:sym typeface="Proxima Nova"/>
            </a:endParaRPr>
          </a:p>
        </p:txBody>
      </p:sp>
      <p:pic>
        <p:nvPicPr>
          <p:cNvPr id="1939" name="Google Shape;1939;p262"/>
          <p:cNvPicPr preferRelativeResize="0"/>
          <p:nvPr/>
        </p:nvPicPr>
        <p:blipFill>
          <a:blip r:embed="rId3">
            <a:alphaModFix/>
          </a:blip>
          <a:stretch>
            <a:fillRect/>
          </a:stretch>
        </p:blipFill>
        <p:spPr>
          <a:xfrm>
            <a:off x="553050" y="2088675"/>
            <a:ext cx="2857500" cy="800100"/>
          </a:xfrm>
          <a:prstGeom prst="rect">
            <a:avLst/>
          </a:prstGeom>
          <a:noFill/>
          <a:ln>
            <a:noFill/>
          </a:ln>
        </p:spPr>
      </p:pic>
    </p:spTree>
  </p:cSld>
  <p:clrMapOvr>
    <a:masterClrMapping/>
  </p:clrMapOvr>
</p:sld>
</file>

<file path=ppt/theme/theme1.xml><?xml version="1.0" encoding="utf-8"?>
<a:theme xmlns:a="http://schemas.openxmlformats.org/drawingml/2006/main" name="Purple">
  <a:themeElements>
    <a:clrScheme name="Custom 5">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2B89C9"/>
      </a:hlink>
      <a:folHlink>
        <a:srgbClr val="2B89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Purple">
  <a:themeElements>
    <a:clrScheme name="Custom 5">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2B89C9"/>
      </a:hlink>
      <a:folHlink>
        <a:srgbClr val="2B89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Custom">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Hyperledger">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Hyperledger">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Blue">
  <a:themeElements>
    <a:clrScheme name="Custom 5">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2B89C9"/>
      </a:hlink>
      <a:folHlink>
        <a:srgbClr val="2B89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Purple">
  <a:themeElements>
    <a:clrScheme name="Custom 5">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2B89C9"/>
      </a:hlink>
      <a:folHlink>
        <a:srgbClr val="2B89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414042">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414041"/>
      </a:hlink>
      <a:folHlink>
        <a:srgbClr val="41404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TotalTime>
  <Words>3248</Words>
  <Application>Microsoft Office PowerPoint</Application>
  <PresentationFormat>On-screen Show (16:9)</PresentationFormat>
  <Paragraphs>271</Paragraphs>
  <Slides>48</Slides>
  <Notes>48</Notes>
  <HiddenSlides>0</HiddenSlides>
  <MMClips>0</MMClips>
  <ScaleCrop>false</ScaleCrop>
  <HeadingPairs>
    <vt:vector size="6" baseType="variant">
      <vt:variant>
        <vt:lpstr>Fonts Used</vt:lpstr>
      </vt:variant>
      <vt:variant>
        <vt:i4>6</vt:i4>
      </vt:variant>
      <vt:variant>
        <vt:lpstr>Theme</vt:lpstr>
      </vt:variant>
      <vt:variant>
        <vt:i4>11</vt:i4>
      </vt:variant>
      <vt:variant>
        <vt:lpstr>Slide Titles</vt:lpstr>
      </vt:variant>
      <vt:variant>
        <vt:i4>48</vt:i4>
      </vt:variant>
    </vt:vector>
  </HeadingPairs>
  <TitlesOfParts>
    <vt:vector size="65" baseType="lpstr">
      <vt:lpstr>Proxima Nova</vt:lpstr>
      <vt:lpstr>Calibri</vt:lpstr>
      <vt:lpstr>Gill Sans</vt:lpstr>
      <vt:lpstr>Roboto</vt:lpstr>
      <vt:lpstr>Arial</vt:lpstr>
      <vt:lpstr>Helvetica Neue</vt:lpstr>
      <vt:lpstr>Purple</vt:lpstr>
      <vt:lpstr>Simple Dark</vt:lpstr>
      <vt:lpstr>Hyperledger</vt:lpstr>
      <vt:lpstr>Hyperledger</vt:lpstr>
      <vt:lpstr>Blue</vt:lpstr>
      <vt:lpstr>Purple</vt:lpstr>
      <vt:lpstr>Simple Light</vt:lpstr>
      <vt:lpstr>Office Theme</vt:lpstr>
      <vt:lpstr>Simple Light</vt:lpstr>
      <vt:lpstr>Purple</vt:lpstr>
      <vt:lpstr>Custom</vt:lpstr>
      <vt:lpstr> Mid-Year 2020 Hyperledger Update     </vt:lpstr>
      <vt:lpstr>PowerPoint Presentation</vt:lpstr>
      <vt:lpstr>PowerPoint Presentation</vt:lpstr>
      <vt:lpstr>PowerPoint Presentation</vt:lpstr>
      <vt:lpstr>PowerPoint Presentation</vt:lpstr>
      <vt:lpstr>PowerPoint Presentation</vt:lpstr>
      <vt:lpstr>PowerPoint Presentation</vt:lpstr>
      <vt:lpstr>Our Newest Projects</vt:lpstr>
      <vt:lpstr>PowerPoint Presentation</vt:lpstr>
      <vt:lpstr>Newest Labs: TrustID</vt:lpstr>
      <vt:lpstr>Newest Labs: Pluggable  Hedera Consensus </vt:lpstr>
      <vt:lpstr>PowerPoint Presentation</vt:lpstr>
      <vt:lpstr>PowerPoint Presentation</vt:lpstr>
      <vt:lpstr>A Global Ecosystem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Live Webinars and  On Demand Recordings</vt:lpstr>
      <vt:lpstr>Hyperledger   How to Get Involved PlayLists</vt:lpstr>
      <vt:lpstr>New Global Use Cases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Appendix: Hyperledger Blockchain Frameworks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Hyperledger: Libraries</vt:lpstr>
      <vt:lpstr>PowerPoint Presentation</vt:lpstr>
      <vt:lpstr>Hyperledger: Tools</vt:lpstr>
      <vt:lpstr>PowerPoint Presentation</vt:lpstr>
      <vt:lpstr>Hyperledger: Domain Specific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Mid-Year 2020 Hyperledger Update</dc:title>
  <dc:creator>Bobbi Muscara</dc:creator>
  <cp:lastModifiedBy>Bobbi Muscara</cp:lastModifiedBy>
  <cp:revision>3</cp:revision>
  <dcterms:modified xsi:type="dcterms:W3CDTF">2020-07-27T01:25:57Z</dcterms:modified>
</cp:coreProperties>
</file>