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5143500" type="screen16x9"/>
  <p:notesSz cx="6858000" cy="9144000"/>
  <p:embeddedFontLst>
    <p:embeddedFont>
      <p:font typeface="Calibri" panose="020F0502020204030204" pitchFamily="34" charset="0"/>
      <p:regular r:id="rId25"/>
      <p:bold r:id="rId26"/>
      <p:italic r:id="rId27"/>
      <p:boldItalic r:id="rId28"/>
    </p:embeddedFont>
    <p:embeddedFont>
      <p:font typeface="Proxima Nova"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210" y="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7" name="Google Shape;387;p1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1" name="Google Shape;401;p1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8" name="Google Shape;408;p1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7" name="Google Shape;427;p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1" name="Google Shape;441;p1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8" name="Google Shape;448;p1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4" name="Google Shape;454;p2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0" name="Google Shape;460;p2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5fbbc3b97e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6" name="Google Shape;466;g5fbbc3b97e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5fbbc3b97e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2" name="Google Shape;472;g5fbbc3b97e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3" name="Google Shape;303;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5" name="Google Shape;315;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1" name="Google Shape;331;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7" name="Google Shape;337;p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12"/>
        <p:cNvGrpSpPr/>
        <p:nvPr/>
      </p:nvGrpSpPr>
      <p:grpSpPr>
        <a:xfrm>
          <a:off x="0" y="0"/>
          <a:ext cx="0" cy="0"/>
          <a:chOff x="0" y="0"/>
          <a:chExt cx="0" cy="0"/>
        </a:xfrm>
      </p:grpSpPr>
      <p:pic>
        <p:nvPicPr>
          <p:cNvPr id="13" name="Google Shape;13;p2"/>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14" name="Google Shape;14;p2"/>
          <p:cNvSpPr txBox="1">
            <a:spLocks noGrp="1"/>
          </p:cNvSpPr>
          <p:nvPr>
            <p:ph type="ctrTitle"/>
          </p:nvPr>
        </p:nvSpPr>
        <p:spPr>
          <a:xfrm>
            <a:off x="755650" y="771525"/>
            <a:ext cx="7632700" cy="2004728"/>
          </a:xfrm>
          <a:prstGeom prst="rect">
            <a:avLst/>
          </a:prstGeom>
          <a:noFill/>
          <a:ln>
            <a:noFill/>
          </a:ln>
        </p:spPr>
        <p:txBody>
          <a:bodyPr spcFirstLastPara="1" wrap="square" lIns="0" tIns="0" rIns="0" bIns="0" anchor="ctr" anchorCtr="0">
            <a:noAutofit/>
          </a:bodyPr>
          <a:lstStyle>
            <a:lvl1pPr lvl="0" algn="ctr">
              <a:lnSpc>
                <a:spcPct val="90000"/>
              </a:lnSpc>
              <a:spcBef>
                <a:spcPts val="0"/>
              </a:spcBef>
              <a:spcAft>
                <a:spcPts val="0"/>
              </a:spcAft>
              <a:buClr>
                <a:schemeClr val="lt1"/>
              </a:buClr>
              <a:buSzPts val="4800"/>
              <a:buFont typeface="Arial"/>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2"/>
          <p:cNvSpPr txBox="1">
            <a:spLocks noGrp="1"/>
          </p:cNvSpPr>
          <p:nvPr>
            <p:ph type="subTitle" idx="1"/>
          </p:nvPr>
        </p:nvSpPr>
        <p:spPr>
          <a:xfrm>
            <a:off x="755650" y="2907271"/>
            <a:ext cx="7632700" cy="642668"/>
          </a:xfrm>
          <a:prstGeom prst="rect">
            <a:avLst/>
          </a:prstGeom>
          <a:noFill/>
          <a:ln>
            <a:noFill/>
          </a:ln>
        </p:spPr>
        <p:txBody>
          <a:bodyPr spcFirstLastPara="1" wrap="square" lIns="0" tIns="0" rIns="0" bIns="0" anchor="ctr" anchorCtr="0">
            <a:noAutofit/>
          </a:bodyPr>
          <a:lstStyle>
            <a:lvl1pPr lvl="0" algn="ct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rgbClr val="414042"/>
              </a:buClr>
              <a:buSzPts val="2000"/>
              <a:buNone/>
              <a:defRPr sz="2000"/>
            </a:lvl2pPr>
            <a:lvl3pPr lvl="2" algn="ctr">
              <a:lnSpc>
                <a:spcPct val="90000"/>
              </a:lnSpc>
              <a:spcBef>
                <a:spcPts val="500"/>
              </a:spcBef>
              <a:spcAft>
                <a:spcPts val="0"/>
              </a:spcAft>
              <a:buClr>
                <a:srgbClr val="414042"/>
              </a:buClr>
              <a:buSzPts val="1800"/>
              <a:buNone/>
              <a:defRPr sz="1800"/>
            </a:lvl3pPr>
            <a:lvl4pPr lvl="3" algn="ctr">
              <a:lnSpc>
                <a:spcPct val="90000"/>
              </a:lnSpc>
              <a:spcBef>
                <a:spcPts val="500"/>
              </a:spcBef>
              <a:spcAft>
                <a:spcPts val="0"/>
              </a:spcAft>
              <a:buClr>
                <a:srgbClr val="414042"/>
              </a:buClr>
              <a:buSzPts val="1600"/>
              <a:buNone/>
              <a:defRPr sz="1600"/>
            </a:lvl4pPr>
            <a:lvl5pPr lvl="4" algn="ctr">
              <a:lnSpc>
                <a:spcPct val="90000"/>
              </a:lnSpc>
              <a:spcBef>
                <a:spcPts val="500"/>
              </a:spcBef>
              <a:spcAft>
                <a:spcPts val="0"/>
              </a:spcAft>
              <a:buClr>
                <a:srgbClr val="41404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2"/>
          <p:cNvSpPr txBox="1">
            <a:spLocks noGrp="1"/>
          </p:cNvSpPr>
          <p:nvPr>
            <p:ph type="dt" idx="10"/>
          </p:nvPr>
        </p:nvSpPr>
        <p:spPr>
          <a:xfrm>
            <a:off x="2219706" y="4318534"/>
            <a:ext cx="1001268"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3631474" y="4318534"/>
            <a:ext cx="4369526"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8348472" y="4318534"/>
            <a:ext cx="468630"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lvl="1"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lvl="2"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lvl="3"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lvl="4"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lvl="5"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lvl="6"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lvl="7"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lvl="8"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9" name="Google Shape;19;p2"/>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20" name="Google Shape;20;p2"/>
          <p:cNvSpPr txBox="1">
            <a:spLocks noGrp="1"/>
          </p:cNvSpPr>
          <p:nvPr>
            <p:ph type="body" idx="2"/>
          </p:nvPr>
        </p:nvSpPr>
        <p:spPr>
          <a:xfrm>
            <a:off x="755650" y="3679437"/>
            <a:ext cx="7632700" cy="444887"/>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chemeClr val="lt1"/>
              </a:buClr>
              <a:buSzPts val="1100"/>
              <a:buNone/>
              <a:defRPr sz="1100">
                <a:solidFill>
                  <a:schemeClr val="lt1"/>
                </a:solidFill>
              </a:defRPr>
            </a:lvl1pPr>
            <a:lvl2pPr marL="914400" lvl="1" indent="-298450" algn="l">
              <a:lnSpc>
                <a:spcPct val="90000"/>
              </a:lnSpc>
              <a:spcBef>
                <a:spcPts val="500"/>
              </a:spcBef>
              <a:spcAft>
                <a:spcPts val="0"/>
              </a:spcAft>
              <a:buClr>
                <a:schemeClr val="lt1"/>
              </a:buClr>
              <a:buSzPts val="1100"/>
              <a:buChar char="•"/>
              <a:defRPr sz="1100">
                <a:solidFill>
                  <a:schemeClr val="lt1"/>
                </a:solidFill>
              </a:defRPr>
            </a:lvl2pPr>
            <a:lvl3pPr marL="1371600" lvl="2" indent="-298450" algn="l">
              <a:lnSpc>
                <a:spcPct val="90000"/>
              </a:lnSpc>
              <a:spcBef>
                <a:spcPts val="500"/>
              </a:spcBef>
              <a:spcAft>
                <a:spcPts val="0"/>
              </a:spcAft>
              <a:buClr>
                <a:schemeClr val="lt1"/>
              </a:buClr>
              <a:buSzPts val="1100"/>
              <a:buChar char="•"/>
              <a:defRPr sz="1100">
                <a:solidFill>
                  <a:schemeClr val="lt1"/>
                </a:solidFill>
              </a:defRPr>
            </a:lvl3pPr>
            <a:lvl4pPr marL="1828800" lvl="3" indent="-298450" algn="l">
              <a:lnSpc>
                <a:spcPct val="90000"/>
              </a:lnSpc>
              <a:spcBef>
                <a:spcPts val="500"/>
              </a:spcBef>
              <a:spcAft>
                <a:spcPts val="0"/>
              </a:spcAft>
              <a:buClr>
                <a:schemeClr val="lt1"/>
              </a:buClr>
              <a:buSzPts val="1100"/>
              <a:buChar char="•"/>
              <a:defRPr sz="1100">
                <a:solidFill>
                  <a:schemeClr val="lt1"/>
                </a:solidFill>
              </a:defRPr>
            </a:lvl4pPr>
            <a:lvl5pPr marL="2286000" lvl="4" indent="-298450" algn="l">
              <a:lnSpc>
                <a:spcPct val="90000"/>
              </a:lnSpc>
              <a:spcBef>
                <a:spcPts val="500"/>
              </a:spcBef>
              <a:spcAft>
                <a:spcPts val="0"/>
              </a:spcAft>
              <a:buClr>
                <a:schemeClr val="lt1"/>
              </a:buClr>
              <a:buSzPts val="1100"/>
              <a:buChar char="•"/>
              <a:defRPr sz="11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103"/>
        <p:cNvGrpSpPr/>
        <p:nvPr/>
      </p:nvGrpSpPr>
      <p:grpSpPr>
        <a:xfrm>
          <a:off x="0" y="0"/>
          <a:ext cx="0" cy="0"/>
          <a:chOff x="0" y="0"/>
          <a:chExt cx="0" cy="0"/>
        </a:xfrm>
      </p:grpSpPr>
      <p:sp>
        <p:nvSpPr>
          <p:cNvPr id="104" name="Google Shape;104;p11"/>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1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1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8" name="Google Shape;108;p11"/>
          <p:cNvSpPr txBox="1">
            <a:spLocks noGrp="1"/>
          </p:cNvSpPr>
          <p:nvPr>
            <p:ph type="body" idx="1"/>
          </p:nvPr>
        </p:nvSpPr>
        <p:spPr>
          <a:xfrm>
            <a:off x="755650" y="1203325"/>
            <a:ext cx="3640181" cy="3221038"/>
          </a:xfrm>
          <a:prstGeom prst="rect">
            <a:avLst/>
          </a:prstGeom>
          <a:noFill/>
          <a:ln>
            <a:noFill/>
          </a:ln>
        </p:spPr>
        <p:txBody>
          <a:bodyPr spcFirstLastPara="1" wrap="square" lIns="0" tIns="0" rIns="0" bIns="0" anchor="ctr" anchorCtr="0">
            <a:noAutofit/>
          </a:bodyPr>
          <a:lstStyle>
            <a:lvl1pPr marL="457200" marR="0" lvl="0" indent="-228600" algn="l">
              <a:lnSpc>
                <a:spcPct val="150000"/>
              </a:lnSpc>
              <a:spcBef>
                <a:spcPts val="0"/>
              </a:spcBef>
              <a:spcAft>
                <a:spcPts val="0"/>
              </a:spcAft>
              <a:buClr>
                <a:srgbClr val="414042"/>
              </a:buClr>
              <a:buSzPts val="1400"/>
              <a:buFont typeface="Arial"/>
              <a:buNone/>
              <a:defRPr sz="14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11"/>
          <p:cNvSpPr txBox="1">
            <a:spLocks noGrp="1"/>
          </p:cNvSpPr>
          <p:nvPr>
            <p:ph type="body" idx="2"/>
          </p:nvPr>
        </p:nvSpPr>
        <p:spPr>
          <a:xfrm>
            <a:off x="4748169" y="1203325"/>
            <a:ext cx="3640181" cy="3221038"/>
          </a:xfrm>
          <a:prstGeom prst="rect">
            <a:avLst/>
          </a:prstGeom>
          <a:noFill/>
          <a:ln>
            <a:noFill/>
          </a:ln>
        </p:spPr>
        <p:txBody>
          <a:bodyPr spcFirstLastPara="1" wrap="square" lIns="0" tIns="0" rIns="0" bIns="0" anchor="ctr" anchorCtr="0">
            <a:noAutofit/>
          </a:bodyPr>
          <a:lstStyle>
            <a:lvl1pPr marL="457200" marR="0" lvl="0" indent="-228600" algn="l">
              <a:lnSpc>
                <a:spcPct val="150000"/>
              </a:lnSpc>
              <a:spcBef>
                <a:spcPts val="0"/>
              </a:spcBef>
              <a:spcAft>
                <a:spcPts val="0"/>
              </a:spcAft>
              <a:buClr>
                <a:srgbClr val="414042"/>
              </a:buClr>
              <a:buSzPts val="1400"/>
              <a:buFont typeface="Arial"/>
              <a:buNone/>
              <a:defRPr sz="14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110"/>
        <p:cNvGrpSpPr/>
        <p:nvPr/>
      </p:nvGrpSpPr>
      <p:grpSpPr>
        <a:xfrm>
          <a:off x="0" y="0"/>
          <a:ext cx="0" cy="0"/>
          <a:chOff x="0" y="0"/>
          <a:chExt cx="0" cy="0"/>
        </a:xfrm>
      </p:grpSpPr>
      <p:sp>
        <p:nvSpPr>
          <p:cNvPr id="111" name="Google Shape;111;p1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1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114" name="Google Shape;114;p12"/>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115" name="Google Shape;115;p12"/>
          <p:cNvSpPr txBox="1">
            <a:spLocks noGrp="1"/>
          </p:cNvSpPr>
          <p:nvPr>
            <p:ph type="body" idx="1"/>
          </p:nvPr>
        </p:nvSpPr>
        <p:spPr>
          <a:xfrm>
            <a:off x="755650" y="1899176"/>
            <a:ext cx="7632699" cy="625544"/>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chemeClr val="lt1"/>
              </a:buClr>
              <a:buSzPts val="4800"/>
              <a:buNone/>
              <a:defRPr sz="4800" b="1">
                <a:solidFill>
                  <a:schemeClr val="lt1"/>
                </a:solidFill>
              </a:defRPr>
            </a:lvl1pPr>
            <a:lvl2pPr marL="914400" lvl="1" indent="-228600" algn="l">
              <a:lnSpc>
                <a:spcPct val="90000"/>
              </a:lnSpc>
              <a:spcBef>
                <a:spcPts val="500"/>
              </a:spcBef>
              <a:spcAft>
                <a:spcPts val="0"/>
              </a:spcAft>
              <a:buClr>
                <a:srgbClr val="414042"/>
              </a:buClr>
              <a:buSzPts val="1800"/>
              <a:buNone/>
              <a:defRPr/>
            </a:lvl2pPr>
            <a:lvl3pPr marL="1371600" lvl="2" indent="-228600" algn="l">
              <a:lnSpc>
                <a:spcPct val="90000"/>
              </a:lnSpc>
              <a:spcBef>
                <a:spcPts val="500"/>
              </a:spcBef>
              <a:spcAft>
                <a:spcPts val="0"/>
              </a:spcAft>
              <a:buClr>
                <a:srgbClr val="414042"/>
              </a:buClr>
              <a:buSzPts val="1800"/>
              <a:buNone/>
              <a:defRPr/>
            </a:lvl3pPr>
            <a:lvl4pPr marL="1828800" lvl="3" indent="-228600" algn="l">
              <a:lnSpc>
                <a:spcPct val="90000"/>
              </a:lnSpc>
              <a:spcBef>
                <a:spcPts val="500"/>
              </a:spcBef>
              <a:spcAft>
                <a:spcPts val="0"/>
              </a:spcAft>
              <a:buClr>
                <a:srgbClr val="414042"/>
              </a:buClr>
              <a:buSzPts val="1800"/>
              <a:buNone/>
              <a:defRPr/>
            </a:lvl4pPr>
            <a:lvl5pPr marL="2286000" lvl="4" indent="-228600" algn="l">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12"/>
          <p:cNvSpPr txBox="1">
            <a:spLocks noGrp="1"/>
          </p:cNvSpPr>
          <p:nvPr>
            <p:ph type="body" idx="2"/>
          </p:nvPr>
        </p:nvSpPr>
        <p:spPr>
          <a:xfrm>
            <a:off x="755650" y="2650515"/>
            <a:ext cx="7632700" cy="98397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1800"/>
              <a:buNone/>
              <a:defRPr>
                <a:solidFill>
                  <a:schemeClr val="lt1"/>
                </a:solidFill>
              </a:defRPr>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117"/>
        <p:cNvGrpSpPr/>
        <p:nvPr/>
      </p:nvGrpSpPr>
      <p:grpSpPr>
        <a:xfrm>
          <a:off x="0" y="0"/>
          <a:ext cx="0" cy="0"/>
          <a:chOff x="0" y="0"/>
          <a:chExt cx="0" cy="0"/>
        </a:xfrm>
      </p:grpSpPr>
      <p:sp>
        <p:nvSpPr>
          <p:cNvPr id="118" name="Google Shape;118;p1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1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21" name="Google Shape;121;p13"/>
          <p:cNvSpPr txBox="1">
            <a:spLocks noGrp="1"/>
          </p:cNvSpPr>
          <p:nvPr>
            <p:ph type="body" idx="1"/>
          </p:nvPr>
        </p:nvSpPr>
        <p:spPr>
          <a:xfrm>
            <a:off x="1650010" y="4244828"/>
            <a:ext cx="5843980" cy="163659"/>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200"/>
              <a:buNone/>
              <a:defRPr sz="12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2" name="Google Shape;122;p13"/>
          <p:cNvSpPr txBox="1">
            <a:spLocks noGrp="1"/>
          </p:cNvSpPr>
          <p:nvPr>
            <p:ph type="body" idx="2"/>
          </p:nvPr>
        </p:nvSpPr>
        <p:spPr>
          <a:xfrm>
            <a:off x="1650010" y="2041525"/>
            <a:ext cx="5845175" cy="2027238"/>
          </a:xfrm>
          <a:prstGeom prst="rect">
            <a:avLst/>
          </a:prstGeom>
          <a:noFill/>
          <a:ln>
            <a:noFill/>
          </a:ln>
        </p:spPr>
        <p:txBody>
          <a:bodyPr spcFirstLastPara="1" wrap="square" lIns="0" tIns="0" rIns="0" bIns="0" anchor="ctr" anchorCtr="0">
            <a:noAutofit/>
          </a:bodyPr>
          <a:lstStyle>
            <a:lvl1pPr marL="457200" marR="0" lvl="0" indent="-228600" algn="ctr">
              <a:lnSpc>
                <a:spcPct val="90000"/>
              </a:lnSpc>
              <a:spcBef>
                <a:spcPts val="1000"/>
              </a:spcBef>
              <a:spcAft>
                <a:spcPts val="0"/>
              </a:spcAft>
              <a:buClr>
                <a:srgbClr val="414042"/>
              </a:buClr>
              <a:buSzPts val="2400"/>
              <a:buFont typeface="Arial"/>
              <a:buNone/>
              <a:defRPr sz="24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3"/>
          <p:cNvSpPr>
            <a:spLocks noGrp="1"/>
          </p:cNvSpPr>
          <p:nvPr>
            <p:ph type="pic" idx="3"/>
          </p:nvPr>
        </p:nvSpPr>
        <p:spPr>
          <a:xfrm>
            <a:off x="4010025" y="0"/>
            <a:ext cx="1123950" cy="186055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124"/>
        <p:cNvGrpSpPr/>
        <p:nvPr/>
      </p:nvGrpSpPr>
      <p:grpSpPr>
        <a:xfrm>
          <a:off x="0" y="0"/>
          <a:ext cx="0" cy="0"/>
          <a:chOff x="0" y="0"/>
          <a:chExt cx="0" cy="0"/>
        </a:xfrm>
      </p:grpSpPr>
      <p:sp>
        <p:nvSpPr>
          <p:cNvPr id="125" name="Google Shape;125;p1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1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1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28" name="Google Shape;128;p14"/>
          <p:cNvSpPr txBox="1">
            <a:spLocks noGrp="1"/>
          </p:cNvSpPr>
          <p:nvPr>
            <p:ph type="body" idx="1"/>
          </p:nvPr>
        </p:nvSpPr>
        <p:spPr>
          <a:xfrm>
            <a:off x="1650010" y="4244828"/>
            <a:ext cx="5843980" cy="163659"/>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200"/>
              <a:buNone/>
              <a:defRPr sz="12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29" name="Google Shape;129;p14"/>
          <p:cNvPicPr preferRelativeResize="0"/>
          <p:nvPr/>
        </p:nvPicPr>
        <p:blipFill rotWithShape="1">
          <a:blip r:embed="rId2">
            <a:alphaModFix/>
          </a:blip>
          <a:srcRect t="44353"/>
          <a:stretch/>
        </p:blipFill>
        <p:spPr>
          <a:xfrm>
            <a:off x="4001662" y="0"/>
            <a:ext cx="1140849" cy="965401"/>
          </a:xfrm>
          <a:prstGeom prst="rect">
            <a:avLst/>
          </a:prstGeom>
          <a:noFill/>
          <a:ln>
            <a:noFill/>
          </a:ln>
        </p:spPr>
      </p:pic>
      <p:sp>
        <p:nvSpPr>
          <p:cNvPr id="130" name="Google Shape;130;p14"/>
          <p:cNvSpPr>
            <a:spLocks noGrp="1"/>
          </p:cNvSpPr>
          <p:nvPr>
            <p:ph type="pic" idx="2"/>
          </p:nvPr>
        </p:nvSpPr>
        <p:spPr>
          <a:xfrm>
            <a:off x="2919412" y="1141413"/>
            <a:ext cx="3305175" cy="719137"/>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 name="Google Shape;131;p14"/>
          <p:cNvSpPr txBox="1">
            <a:spLocks noGrp="1"/>
          </p:cNvSpPr>
          <p:nvPr>
            <p:ph type="body" idx="3"/>
          </p:nvPr>
        </p:nvSpPr>
        <p:spPr>
          <a:xfrm>
            <a:off x="1650010" y="2041525"/>
            <a:ext cx="5845175" cy="2027238"/>
          </a:xfrm>
          <a:prstGeom prst="rect">
            <a:avLst/>
          </a:prstGeom>
          <a:noFill/>
          <a:ln>
            <a:noFill/>
          </a:ln>
        </p:spPr>
        <p:txBody>
          <a:bodyPr spcFirstLastPara="1" wrap="square" lIns="0" tIns="0" rIns="0" bIns="0" anchor="ctr" anchorCtr="0">
            <a:noAutofit/>
          </a:bodyPr>
          <a:lstStyle>
            <a:lvl1pPr marL="457200" marR="0" lvl="0" indent="-228600" algn="ctr">
              <a:lnSpc>
                <a:spcPct val="90000"/>
              </a:lnSpc>
              <a:spcBef>
                <a:spcPts val="1000"/>
              </a:spcBef>
              <a:spcAft>
                <a:spcPts val="0"/>
              </a:spcAft>
              <a:buClr>
                <a:srgbClr val="414042"/>
              </a:buClr>
              <a:buSzPts val="2400"/>
              <a:buFont typeface="Arial"/>
              <a:buNone/>
              <a:defRPr sz="24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32"/>
        <p:cNvGrpSpPr/>
        <p:nvPr/>
      </p:nvGrpSpPr>
      <p:grpSpPr>
        <a:xfrm>
          <a:off x="0" y="0"/>
          <a:ext cx="0" cy="0"/>
          <a:chOff x="0" y="0"/>
          <a:chExt cx="0" cy="0"/>
        </a:xfrm>
      </p:grpSpPr>
      <p:sp>
        <p:nvSpPr>
          <p:cNvPr id="133" name="Google Shape;133;p15"/>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4" name="Google Shape;134;p1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1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1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37" name="Google Shape;137;p15"/>
          <p:cNvSpPr>
            <a:spLocks noGrp="1"/>
          </p:cNvSpPr>
          <p:nvPr>
            <p:ph type="pic" idx="2"/>
          </p:nvPr>
        </p:nvSpPr>
        <p:spPr>
          <a:xfrm>
            <a:off x="1276546"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8" name="Google Shape;138;p15"/>
          <p:cNvSpPr>
            <a:spLocks noGrp="1"/>
          </p:cNvSpPr>
          <p:nvPr>
            <p:ph type="pic" idx="3"/>
          </p:nvPr>
        </p:nvSpPr>
        <p:spPr>
          <a:xfrm>
            <a:off x="5198085"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9" name="Google Shape;139;p15"/>
          <p:cNvSpPr txBox="1">
            <a:spLocks noGrp="1"/>
          </p:cNvSpPr>
          <p:nvPr>
            <p:ph type="body" idx="1"/>
          </p:nvPr>
        </p:nvSpPr>
        <p:spPr>
          <a:xfrm>
            <a:off x="755650"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15"/>
          <p:cNvSpPr>
            <a:spLocks noGrp="1"/>
          </p:cNvSpPr>
          <p:nvPr>
            <p:ph type="pic" idx="4"/>
          </p:nvPr>
        </p:nvSpPr>
        <p:spPr>
          <a:xfrm>
            <a:off x="3247414"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1" name="Google Shape;141;p15"/>
          <p:cNvSpPr txBox="1">
            <a:spLocks noGrp="1"/>
          </p:cNvSpPr>
          <p:nvPr>
            <p:ph type="body" idx="5"/>
          </p:nvPr>
        </p:nvSpPr>
        <p:spPr>
          <a:xfrm>
            <a:off x="2724531"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2" name="Google Shape;142;p15"/>
          <p:cNvSpPr txBox="1">
            <a:spLocks noGrp="1"/>
          </p:cNvSpPr>
          <p:nvPr>
            <p:ph type="body" idx="6"/>
          </p:nvPr>
        </p:nvSpPr>
        <p:spPr>
          <a:xfrm>
            <a:off x="4675202"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15"/>
          <p:cNvSpPr txBox="1">
            <a:spLocks noGrp="1"/>
          </p:cNvSpPr>
          <p:nvPr>
            <p:ph type="body" idx="7"/>
          </p:nvPr>
        </p:nvSpPr>
        <p:spPr>
          <a:xfrm>
            <a:off x="6644083" y="2639731"/>
            <a:ext cx="1744267" cy="935981"/>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4" name="Google Shape;144;p15"/>
          <p:cNvSpPr>
            <a:spLocks noGrp="1"/>
          </p:cNvSpPr>
          <p:nvPr>
            <p:ph type="pic" idx="8"/>
          </p:nvPr>
        </p:nvSpPr>
        <p:spPr>
          <a:xfrm>
            <a:off x="7168953" y="179700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45"/>
        <p:cNvGrpSpPr/>
        <p:nvPr/>
      </p:nvGrpSpPr>
      <p:grpSpPr>
        <a:xfrm>
          <a:off x="0" y="0"/>
          <a:ext cx="0" cy="0"/>
          <a:chOff x="0" y="0"/>
          <a:chExt cx="0" cy="0"/>
        </a:xfrm>
      </p:grpSpPr>
      <p:sp>
        <p:nvSpPr>
          <p:cNvPr id="146" name="Google Shape;146;p16"/>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7" name="Google Shape;147;p1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1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1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50" name="Google Shape;150;p16"/>
          <p:cNvSpPr>
            <a:spLocks noGrp="1"/>
          </p:cNvSpPr>
          <p:nvPr>
            <p:ph type="pic" idx="2"/>
          </p:nvPr>
        </p:nvSpPr>
        <p:spPr>
          <a:xfrm>
            <a:off x="1276546"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1" name="Google Shape;151;p16"/>
          <p:cNvSpPr>
            <a:spLocks noGrp="1"/>
          </p:cNvSpPr>
          <p:nvPr>
            <p:ph type="pic" idx="3"/>
          </p:nvPr>
        </p:nvSpPr>
        <p:spPr>
          <a:xfrm>
            <a:off x="5198085"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2" name="Google Shape;152;p16"/>
          <p:cNvSpPr txBox="1">
            <a:spLocks noGrp="1"/>
          </p:cNvSpPr>
          <p:nvPr>
            <p:ph type="body" idx="1"/>
          </p:nvPr>
        </p:nvSpPr>
        <p:spPr>
          <a:xfrm>
            <a:off x="755650"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16"/>
          <p:cNvSpPr>
            <a:spLocks noGrp="1"/>
          </p:cNvSpPr>
          <p:nvPr>
            <p:ph type="pic" idx="4"/>
          </p:nvPr>
        </p:nvSpPr>
        <p:spPr>
          <a:xfrm>
            <a:off x="3247414"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4" name="Google Shape;154;p16"/>
          <p:cNvSpPr txBox="1">
            <a:spLocks noGrp="1"/>
          </p:cNvSpPr>
          <p:nvPr>
            <p:ph type="body" idx="5"/>
          </p:nvPr>
        </p:nvSpPr>
        <p:spPr>
          <a:xfrm>
            <a:off x="2724531"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5" name="Google Shape;155;p16"/>
          <p:cNvSpPr txBox="1">
            <a:spLocks noGrp="1"/>
          </p:cNvSpPr>
          <p:nvPr>
            <p:ph type="body" idx="6"/>
          </p:nvPr>
        </p:nvSpPr>
        <p:spPr>
          <a:xfrm>
            <a:off x="4675202"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6" name="Google Shape;156;p16"/>
          <p:cNvSpPr txBox="1">
            <a:spLocks noGrp="1"/>
          </p:cNvSpPr>
          <p:nvPr>
            <p:ph type="body" idx="7"/>
          </p:nvPr>
        </p:nvSpPr>
        <p:spPr>
          <a:xfrm>
            <a:off x="6644083" y="2046055"/>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16"/>
          <p:cNvSpPr>
            <a:spLocks noGrp="1"/>
          </p:cNvSpPr>
          <p:nvPr>
            <p:ph type="pic" idx="8"/>
          </p:nvPr>
        </p:nvSpPr>
        <p:spPr>
          <a:xfrm>
            <a:off x="716895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16"/>
          <p:cNvSpPr>
            <a:spLocks noGrp="1"/>
          </p:cNvSpPr>
          <p:nvPr>
            <p:ph type="pic" idx="9"/>
          </p:nvPr>
        </p:nvSpPr>
        <p:spPr>
          <a:xfrm>
            <a:off x="1276546"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16"/>
          <p:cNvSpPr>
            <a:spLocks noGrp="1"/>
          </p:cNvSpPr>
          <p:nvPr>
            <p:ph type="pic" idx="13"/>
          </p:nvPr>
        </p:nvSpPr>
        <p:spPr>
          <a:xfrm>
            <a:off x="5198085"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0" name="Google Shape;160;p16"/>
          <p:cNvSpPr>
            <a:spLocks noGrp="1"/>
          </p:cNvSpPr>
          <p:nvPr>
            <p:ph type="pic" idx="14"/>
          </p:nvPr>
        </p:nvSpPr>
        <p:spPr>
          <a:xfrm>
            <a:off x="3247414"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16"/>
          <p:cNvSpPr>
            <a:spLocks noGrp="1"/>
          </p:cNvSpPr>
          <p:nvPr>
            <p:ph type="pic" idx="15"/>
          </p:nvPr>
        </p:nvSpPr>
        <p:spPr>
          <a:xfrm>
            <a:off x="7168953" y="2911678"/>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 name="Google Shape;162;p16"/>
          <p:cNvSpPr txBox="1">
            <a:spLocks noGrp="1"/>
          </p:cNvSpPr>
          <p:nvPr>
            <p:ph type="body" idx="16"/>
          </p:nvPr>
        </p:nvSpPr>
        <p:spPr>
          <a:xfrm>
            <a:off x="755650" y="376123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3" name="Google Shape;163;p16"/>
          <p:cNvSpPr txBox="1">
            <a:spLocks noGrp="1"/>
          </p:cNvSpPr>
          <p:nvPr>
            <p:ph type="body" idx="17"/>
          </p:nvPr>
        </p:nvSpPr>
        <p:spPr>
          <a:xfrm>
            <a:off x="2724531" y="376123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16"/>
          <p:cNvSpPr txBox="1">
            <a:spLocks noGrp="1"/>
          </p:cNvSpPr>
          <p:nvPr>
            <p:ph type="body" idx="18"/>
          </p:nvPr>
        </p:nvSpPr>
        <p:spPr>
          <a:xfrm>
            <a:off x="4675202" y="376123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16"/>
          <p:cNvSpPr txBox="1">
            <a:spLocks noGrp="1"/>
          </p:cNvSpPr>
          <p:nvPr>
            <p:ph type="body" idx="19"/>
          </p:nvPr>
        </p:nvSpPr>
        <p:spPr>
          <a:xfrm>
            <a:off x="6644083" y="3753619"/>
            <a:ext cx="1744267"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66"/>
        <p:cNvGrpSpPr/>
        <p:nvPr/>
      </p:nvGrpSpPr>
      <p:grpSpPr>
        <a:xfrm>
          <a:off x="0" y="0"/>
          <a:ext cx="0" cy="0"/>
          <a:chOff x="0" y="0"/>
          <a:chExt cx="0" cy="0"/>
        </a:xfrm>
      </p:grpSpPr>
      <p:sp>
        <p:nvSpPr>
          <p:cNvPr id="167" name="Google Shape;167;p17"/>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8" name="Google Shape;168;p1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1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1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1" name="Google Shape;171;p17"/>
          <p:cNvSpPr>
            <a:spLocks noGrp="1"/>
          </p:cNvSpPr>
          <p:nvPr>
            <p:ph type="pic" idx="2"/>
          </p:nvPr>
        </p:nvSpPr>
        <p:spPr>
          <a:xfrm>
            <a:off x="108196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 name="Google Shape;172;p17"/>
          <p:cNvSpPr>
            <a:spLocks noGrp="1"/>
          </p:cNvSpPr>
          <p:nvPr>
            <p:ph type="pic" idx="3"/>
          </p:nvPr>
        </p:nvSpPr>
        <p:spPr>
          <a:xfrm>
            <a:off x="4222750"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 name="Google Shape;173;p17"/>
          <p:cNvSpPr txBox="1">
            <a:spLocks noGrp="1"/>
          </p:cNvSpPr>
          <p:nvPr>
            <p:ph type="body" idx="1"/>
          </p:nvPr>
        </p:nvSpPr>
        <p:spPr>
          <a:xfrm>
            <a:off x="755651"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4" name="Google Shape;174;p17"/>
          <p:cNvSpPr>
            <a:spLocks noGrp="1"/>
          </p:cNvSpPr>
          <p:nvPr>
            <p:ph type="pic" idx="4"/>
          </p:nvPr>
        </p:nvSpPr>
        <p:spPr>
          <a:xfrm>
            <a:off x="2655510"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17"/>
          <p:cNvSpPr txBox="1">
            <a:spLocks noGrp="1"/>
          </p:cNvSpPr>
          <p:nvPr>
            <p:ph type="body" idx="5"/>
          </p:nvPr>
        </p:nvSpPr>
        <p:spPr>
          <a:xfrm>
            <a:off x="2329197"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6" name="Google Shape;176;p17"/>
          <p:cNvSpPr txBox="1">
            <a:spLocks noGrp="1"/>
          </p:cNvSpPr>
          <p:nvPr>
            <p:ph type="body" idx="6"/>
          </p:nvPr>
        </p:nvSpPr>
        <p:spPr>
          <a:xfrm>
            <a:off x="3902743"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17"/>
          <p:cNvSpPr txBox="1">
            <a:spLocks noGrp="1"/>
          </p:cNvSpPr>
          <p:nvPr>
            <p:ph type="body" idx="7"/>
          </p:nvPr>
        </p:nvSpPr>
        <p:spPr>
          <a:xfrm>
            <a:off x="5476289" y="2046055"/>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8" name="Google Shape;178;p17"/>
          <p:cNvSpPr>
            <a:spLocks noGrp="1"/>
          </p:cNvSpPr>
          <p:nvPr>
            <p:ph type="pic" idx="8"/>
          </p:nvPr>
        </p:nvSpPr>
        <p:spPr>
          <a:xfrm>
            <a:off x="736984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9" name="Google Shape;179;p17"/>
          <p:cNvSpPr txBox="1">
            <a:spLocks noGrp="1"/>
          </p:cNvSpPr>
          <p:nvPr>
            <p:ph type="body" idx="9"/>
          </p:nvPr>
        </p:nvSpPr>
        <p:spPr>
          <a:xfrm>
            <a:off x="7049836" y="2049963"/>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0" name="Google Shape;180;p17"/>
          <p:cNvSpPr>
            <a:spLocks noGrp="1"/>
          </p:cNvSpPr>
          <p:nvPr>
            <p:ph type="pic" idx="13"/>
          </p:nvPr>
        </p:nvSpPr>
        <p:spPr>
          <a:xfrm>
            <a:off x="5796296"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1" name="Google Shape;181;p17"/>
          <p:cNvSpPr>
            <a:spLocks noGrp="1"/>
          </p:cNvSpPr>
          <p:nvPr>
            <p:ph type="pic" idx="14"/>
          </p:nvPr>
        </p:nvSpPr>
        <p:spPr>
          <a:xfrm>
            <a:off x="1081963"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2" name="Google Shape;182;p17"/>
          <p:cNvSpPr>
            <a:spLocks noGrp="1"/>
          </p:cNvSpPr>
          <p:nvPr>
            <p:ph type="pic" idx="15"/>
          </p:nvPr>
        </p:nvSpPr>
        <p:spPr>
          <a:xfrm>
            <a:off x="4222750"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3" name="Google Shape;183;p17"/>
          <p:cNvSpPr txBox="1">
            <a:spLocks noGrp="1"/>
          </p:cNvSpPr>
          <p:nvPr>
            <p:ph type="body" idx="16"/>
          </p:nvPr>
        </p:nvSpPr>
        <p:spPr>
          <a:xfrm>
            <a:off x="755651"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4" name="Google Shape;184;p17"/>
          <p:cNvSpPr>
            <a:spLocks noGrp="1"/>
          </p:cNvSpPr>
          <p:nvPr>
            <p:ph type="pic" idx="17"/>
          </p:nvPr>
        </p:nvSpPr>
        <p:spPr>
          <a:xfrm>
            <a:off x="2655510"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5" name="Google Shape;185;p17"/>
          <p:cNvSpPr txBox="1">
            <a:spLocks noGrp="1"/>
          </p:cNvSpPr>
          <p:nvPr>
            <p:ph type="body" idx="18"/>
          </p:nvPr>
        </p:nvSpPr>
        <p:spPr>
          <a:xfrm>
            <a:off x="2329197"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6" name="Google Shape;186;p17"/>
          <p:cNvSpPr txBox="1">
            <a:spLocks noGrp="1"/>
          </p:cNvSpPr>
          <p:nvPr>
            <p:ph type="body" idx="19"/>
          </p:nvPr>
        </p:nvSpPr>
        <p:spPr>
          <a:xfrm>
            <a:off x="3902743"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17"/>
          <p:cNvSpPr txBox="1">
            <a:spLocks noGrp="1"/>
          </p:cNvSpPr>
          <p:nvPr>
            <p:ph type="body" idx="20"/>
          </p:nvPr>
        </p:nvSpPr>
        <p:spPr>
          <a:xfrm>
            <a:off x="5476289" y="3741924"/>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17"/>
          <p:cNvSpPr>
            <a:spLocks noGrp="1"/>
          </p:cNvSpPr>
          <p:nvPr>
            <p:ph type="pic" idx="21"/>
          </p:nvPr>
        </p:nvSpPr>
        <p:spPr>
          <a:xfrm>
            <a:off x="7369843"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9" name="Google Shape;189;p17"/>
          <p:cNvSpPr txBox="1">
            <a:spLocks noGrp="1"/>
          </p:cNvSpPr>
          <p:nvPr>
            <p:ph type="body" idx="22"/>
          </p:nvPr>
        </p:nvSpPr>
        <p:spPr>
          <a:xfrm>
            <a:off x="7049836" y="3745832"/>
            <a:ext cx="1338514" cy="66265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0" name="Google Shape;190;p17"/>
          <p:cNvSpPr>
            <a:spLocks noGrp="1"/>
          </p:cNvSpPr>
          <p:nvPr>
            <p:ph type="pic" idx="23"/>
          </p:nvPr>
        </p:nvSpPr>
        <p:spPr>
          <a:xfrm>
            <a:off x="5796296" y="289919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91"/>
        <p:cNvGrpSpPr/>
        <p:nvPr/>
      </p:nvGrpSpPr>
      <p:grpSpPr>
        <a:xfrm>
          <a:off x="0" y="0"/>
          <a:ext cx="0" cy="0"/>
          <a:chOff x="0" y="0"/>
          <a:chExt cx="0" cy="0"/>
        </a:xfrm>
      </p:grpSpPr>
      <p:sp>
        <p:nvSpPr>
          <p:cNvPr id="192" name="Google Shape;192;p18"/>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18"/>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18"/>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95" name="Google Shape;195;p18"/>
          <p:cNvSpPr>
            <a:spLocks noGrp="1"/>
          </p:cNvSpPr>
          <p:nvPr>
            <p:ph type="pic" idx="2"/>
          </p:nvPr>
        </p:nvSpPr>
        <p:spPr>
          <a:xfrm>
            <a:off x="1625796" y="3073816"/>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6" name="Google Shape;196;p18"/>
          <p:cNvSpPr>
            <a:spLocks noGrp="1"/>
          </p:cNvSpPr>
          <p:nvPr>
            <p:ph type="pic" idx="3"/>
          </p:nvPr>
        </p:nvSpPr>
        <p:spPr>
          <a:xfrm>
            <a:off x="6819703" y="3073816"/>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7" name="Google Shape;197;p18"/>
          <p:cNvSpPr txBox="1">
            <a:spLocks noGrp="1"/>
          </p:cNvSpPr>
          <p:nvPr>
            <p:ph type="body" idx="1"/>
          </p:nvPr>
        </p:nvSpPr>
        <p:spPr>
          <a:xfrm>
            <a:off x="755650" y="3916546"/>
            <a:ext cx="2356041" cy="49194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8" name="Google Shape;198;p18"/>
          <p:cNvSpPr>
            <a:spLocks noGrp="1"/>
          </p:cNvSpPr>
          <p:nvPr>
            <p:ph type="pic" idx="4"/>
          </p:nvPr>
        </p:nvSpPr>
        <p:spPr>
          <a:xfrm>
            <a:off x="4222750" y="3073816"/>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9" name="Google Shape;199;p18"/>
          <p:cNvSpPr txBox="1">
            <a:spLocks noGrp="1"/>
          </p:cNvSpPr>
          <p:nvPr>
            <p:ph type="body" idx="5"/>
          </p:nvPr>
        </p:nvSpPr>
        <p:spPr>
          <a:xfrm>
            <a:off x="6032309" y="3916546"/>
            <a:ext cx="2356041" cy="49194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0" name="Google Shape;200;p18"/>
          <p:cNvSpPr txBox="1">
            <a:spLocks noGrp="1"/>
          </p:cNvSpPr>
          <p:nvPr>
            <p:ph type="body" idx="6"/>
          </p:nvPr>
        </p:nvSpPr>
        <p:spPr>
          <a:xfrm>
            <a:off x="3395969" y="3916546"/>
            <a:ext cx="2356041" cy="49194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18"/>
          <p:cNvSpPr txBox="1">
            <a:spLocks noGrp="1"/>
          </p:cNvSpPr>
          <p:nvPr>
            <p:ph type="body" idx="7"/>
          </p:nvPr>
        </p:nvSpPr>
        <p:spPr>
          <a:xfrm>
            <a:off x="755650" y="2042272"/>
            <a:ext cx="7632700" cy="837406"/>
          </a:xfrm>
          <a:prstGeom prst="rect">
            <a:avLst/>
          </a:prstGeom>
          <a:noFill/>
          <a:ln>
            <a:noFill/>
          </a:ln>
        </p:spPr>
        <p:txBody>
          <a:bodyPr spcFirstLastPara="1" wrap="square" lIns="0" tIns="0" rIns="0" bIns="0" anchor="ctr" anchorCtr="0">
            <a:noAutofit/>
          </a:bodyPr>
          <a:lstStyle>
            <a:lvl1pPr marL="457200" marR="0" lvl="0" indent="-228600" algn="ctr">
              <a:lnSpc>
                <a:spcPct val="90000"/>
              </a:lnSpc>
              <a:spcBef>
                <a:spcPts val="1000"/>
              </a:spcBef>
              <a:spcAft>
                <a:spcPts val="0"/>
              </a:spcAft>
              <a:buClr>
                <a:srgbClr val="414042"/>
              </a:buClr>
              <a:buSzPts val="2400"/>
              <a:buFont typeface="Arial"/>
              <a:buNone/>
              <a:defRPr sz="2400" b="0"/>
            </a:lvl1pPr>
            <a:lvl2pPr marL="914400" lvl="1" indent="-381000" algn="l">
              <a:lnSpc>
                <a:spcPct val="90000"/>
              </a:lnSpc>
              <a:spcBef>
                <a:spcPts val="500"/>
              </a:spcBef>
              <a:spcAft>
                <a:spcPts val="0"/>
              </a:spcAft>
              <a:buClr>
                <a:srgbClr val="414042"/>
              </a:buClr>
              <a:buSzPts val="2400"/>
              <a:buChar char="•"/>
              <a:defRPr sz="2400"/>
            </a:lvl2pPr>
            <a:lvl3pPr marL="1371600" lvl="2" indent="-381000" algn="l">
              <a:lnSpc>
                <a:spcPct val="90000"/>
              </a:lnSpc>
              <a:spcBef>
                <a:spcPts val="500"/>
              </a:spcBef>
              <a:spcAft>
                <a:spcPts val="0"/>
              </a:spcAft>
              <a:buClr>
                <a:srgbClr val="414042"/>
              </a:buClr>
              <a:buSzPts val="2400"/>
              <a:buChar char="•"/>
              <a:defRPr sz="2400"/>
            </a:lvl3pPr>
            <a:lvl4pPr marL="1828800" lvl="3" indent="-381000" algn="l">
              <a:lnSpc>
                <a:spcPct val="90000"/>
              </a:lnSpc>
              <a:spcBef>
                <a:spcPts val="500"/>
              </a:spcBef>
              <a:spcAft>
                <a:spcPts val="0"/>
              </a:spcAft>
              <a:buClr>
                <a:srgbClr val="414042"/>
              </a:buClr>
              <a:buSzPts val="2400"/>
              <a:buChar char="•"/>
              <a:defRPr sz="2400"/>
            </a:lvl4pPr>
            <a:lvl5pPr marL="2286000" lvl="4" indent="-381000" algn="l">
              <a:lnSpc>
                <a:spcPct val="90000"/>
              </a:lnSpc>
              <a:spcBef>
                <a:spcPts val="500"/>
              </a:spcBef>
              <a:spcAft>
                <a:spcPts val="0"/>
              </a:spcAft>
              <a:buClr>
                <a:srgbClr val="414042"/>
              </a:buClr>
              <a:buSzPts val="2400"/>
              <a:buChar char="•"/>
              <a:defRPr sz="2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2" name="Google Shape;202;p18"/>
          <p:cNvSpPr>
            <a:spLocks noGrp="1"/>
          </p:cNvSpPr>
          <p:nvPr>
            <p:ph type="pic" idx="8"/>
          </p:nvPr>
        </p:nvSpPr>
        <p:spPr>
          <a:xfrm>
            <a:off x="4010025" y="0"/>
            <a:ext cx="1123950" cy="186055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203"/>
        <p:cNvGrpSpPr/>
        <p:nvPr/>
      </p:nvGrpSpPr>
      <p:grpSpPr>
        <a:xfrm>
          <a:off x="0" y="0"/>
          <a:ext cx="0" cy="0"/>
          <a:chOff x="0" y="0"/>
          <a:chExt cx="0" cy="0"/>
        </a:xfrm>
      </p:grpSpPr>
      <p:sp>
        <p:nvSpPr>
          <p:cNvPr id="204" name="Google Shape;204;p19"/>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5" name="Google Shape;205;p19"/>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19"/>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19"/>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08" name="Google Shape;208;p19"/>
          <p:cNvSpPr>
            <a:spLocks noGrp="1"/>
          </p:cNvSpPr>
          <p:nvPr>
            <p:ph type="pic" idx="2"/>
          </p:nvPr>
        </p:nvSpPr>
        <p:spPr>
          <a:xfrm>
            <a:off x="755650"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9" name="Google Shape;209;p19"/>
          <p:cNvSpPr>
            <a:spLocks noGrp="1"/>
          </p:cNvSpPr>
          <p:nvPr>
            <p:ph type="pic" idx="3"/>
          </p:nvPr>
        </p:nvSpPr>
        <p:spPr>
          <a:xfrm>
            <a:off x="6032309"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0" name="Google Shape;210;p19"/>
          <p:cNvSpPr>
            <a:spLocks noGrp="1"/>
          </p:cNvSpPr>
          <p:nvPr>
            <p:ph type="pic" idx="4"/>
          </p:nvPr>
        </p:nvSpPr>
        <p:spPr>
          <a:xfrm>
            <a:off x="3395969"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1" name="Google Shape;211;p19"/>
          <p:cNvSpPr txBox="1">
            <a:spLocks noGrp="1"/>
          </p:cNvSpPr>
          <p:nvPr>
            <p:ph type="body" idx="1"/>
          </p:nvPr>
        </p:nvSpPr>
        <p:spPr>
          <a:xfrm>
            <a:off x="755650" y="2355516"/>
            <a:ext cx="2356041" cy="1738811"/>
          </a:xfrm>
          <a:prstGeom prst="rect">
            <a:avLst/>
          </a:prstGeom>
          <a:noFill/>
          <a:ln>
            <a:noFill/>
          </a:ln>
        </p:spPr>
        <p:txBody>
          <a:bodyPr spcFirstLastPara="1" wrap="square" lIns="0" tIns="0" rIns="0" bIns="0" anchor="t" anchorCtr="0">
            <a:noAutofit/>
          </a:bodyPr>
          <a:lstStyle>
            <a:lvl1pPr marL="457200" lvl="0" indent="-298450" algn="l">
              <a:lnSpc>
                <a:spcPct val="100000"/>
              </a:lnSpc>
              <a:spcBef>
                <a:spcPts val="500"/>
              </a:spcBef>
              <a:spcAft>
                <a:spcPts val="0"/>
              </a:spcAft>
              <a:buClr>
                <a:srgbClr val="414042"/>
              </a:buClr>
              <a:buSzPts val="1100"/>
              <a:buFont typeface="Arial"/>
              <a:buChar char="•"/>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2" name="Google Shape;212;p19"/>
          <p:cNvSpPr txBox="1">
            <a:spLocks noGrp="1"/>
          </p:cNvSpPr>
          <p:nvPr>
            <p:ph type="body" idx="5"/>
          </p:nvPr>
        </p:nvSpPr>
        <p:spPr>
          <a:xfrm>
            <a:off x="6032309" y="2355516"/>
            <a:ext cx="2356041" cy="1738811"/>
          </a:xfrm>
          <a:prstGeom prst="rect">
            <a:avLst/>
          </a:prstGeom>
          <a:noFill/>
          <a:ln>
            <a:noFill/>
          </a:ln>
        </p:spPr>
        <p:txBody>
          <a:bodyPr spcFirstLastPara="1" wrap="square" lIns="0" tIns="0" rIns="0" bIns="0" anchor="t" anchorCtr="0">
            <a:noAutofit/>
          </a:bodyPr>
          <a:lstStyle>
            <a:lvl1pPr marL="457200" lvl="0" indent="-298450" algn="l">
              <a:lnSpc>
                <a:spcPct val="100000"/>
              </a:lnSpc>
              <a:spcBef>
                <a:spcPts val="500"/>
              </a:spcBef>
              <a:spcAft>
                <a:spcPts val="0"/>
              </a:spcAft>
              <a:buClr>
                <a:srgbClr val="414042"/>
              </a:buClr>
              <a:buSzPts val="1100"/>
              <a:buFont typeface="Arial"/>
              <a:buChar char="•"/>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3" name="Google Shape;213;p19"/>
          <p:cNvSpPr txBox="1">
            <a:spLocks noGrp="1"/>
          </p:cNvSpPr>
          <p:nvPr>
            <p:ph type="body" idx="6"/>
          </p:nvPr>
        </p:nvSpPr>
        <p:spPr>
          <a:xfrm>
            <a:off x="3395969" y="2355516"/>
            <a:ext cx="2356041" cy="1738811"/>
          </a:xfrm>
          <a:prstGeom prst="rect">
            <a:avLst/>
          </a:prstGeom>
          <a:noFill/>
          <a:ln>
            <a:noFill/>
          </a:ln>
        </p:spPr>
        <p:txBody>
          <a:bodyPr spcFirstLastPara="1" wrap="square" lIns="0" tIns="0" rIns="0" bIns="0" anchor="t" anchorCtr="0">
            <a:noAutofit/>
          </a:bodyPr>
          <a:lstStyle>
            <a:lvl1pPr marL="457200" lvl="0" indent="-298450" algn="l">
              <a:lnSpc>
                <a:spcPct val="100000"/>
              </a:lnSpc>
              <a:spcBef>
                <a:spcPts val="500"/>
              </a:spcBef>
              <a:spcAft>
                <a:spcPts val="0"/>
              </a:spcAft>
              <a:buClr>
                <a:srgbClr val="414042"/>
              </a:buClr>
              <a:buSzPts val="1100"/>
              <a:buFont typeface="Arial"/>
              <a:buChar char="•"/>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14"/>
        <p:cNvGrpSpPr/>
        <p:nvPr/>
      </p:nvGrpSpPr>
      <p:grpSpPr>
        <a:xfrm>
          <a:off x="0" y="0"/>
          <a:ext cx="0" cy="0"/>
          <a:chOff x="0" y="0"/>
          <a:chExt cx="0" cy="0"/>
        </a:xfrm>
      </p:grpSpPr>
      <p:sp>
        <p:nvSpPr>
          <p:cNvPr id="215" name="Google Shape;215;p20"/>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6" name="Google Shape;216;p20"/>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20"/>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8" name="Google Shape;218;p20"/>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19" name="Google Shape;219;p20"/>
          <p:cNvSpPr txBox="1">
            <a:spLocks noGrp="1"/>
          </p:cNvSpPr>
          <p:nvPr>
            <p:ph type="body" idx="1"/>
          </p:nvPr>
        </p:nvSpPr>
        <p:spPr>
          <a:xfrm>
            <a:off x="755650" y="1203325"/>
            <a:ext cx="2365055" cy="3221038"/>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rgbClr val="414042"/>
              </a:buClr>
              <a:buSzPts val="1100"/>
              <a:buFont typeface="Arial"/>
              <a:buNone/>
              <a:defRPr sz="11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0" name="Google Shape;220;p20"/>
          <p:cNvSpPr txBox="1">
            <a:spLocks noGrp="1"/>
          </p:cNvSpPr>
          <p:nvPr>
            <p:ph type="body" idx="2"/>
          </p:nvPr>
        </p:nvSpPr>
        <p:spPr>
          <a:xfrm>
            <a:off x="6023295" y="1203325"/>
            <a:ext cx="2365055" cy="3221038"/>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rgbClr val="414042"/>
              </a:buClr>
              <a:buSzPts val="1100"/>
              <a:buFont typeface="Arial"/>
              <a:buNone/>
              <a:defRPr sz="11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1" name="Google Shape;221;p20"/>
          <p:cNvSpPr txBox="1">
            <a:spLocks noGrp="1"/>
          </p:cNvSpPr>
          <p:nvPr>
            <p:ph type="body" idx="3"/>
          </p:nvPr>
        </p:nvSpPr>
        <p:spPr>
          <a:xfrm>
            <a:off x="3397541" y="1203325"/>
            <a:ext cx="2365055" cy="3221038"/>
          </a:xfrm>
          <a:prstGeom prst="rect">
            <a:avLst/>
          </a:prstGeom>
          <a:noFill/>
          <a:ln>
            <a:noFill/>
          </a:ln>
        </p:spPr>
        <p:txBody>
          <a:bodyPr spcFirstLastPara="1" wrap="square" lIns="0" tIns="0" rIns="0" bIns="0" anchor="ctr" anchorCtr="0">
            <a:noAutofit/>
          </a:bodyPr>
          <a:lstStyle>
            <a:lvl1pPr marL="457200" marR="0" lvl="0" indent="-228600" algn="l">
              <a:lnSpc>
                <a:spcPct val="100000"/>
              </a:lnSpc>
              <a:spcBef>
                <a:spcPts val="0"/>
              </a:spcBef>
              <a:spcAft>
                <a:spcPts val="0"/>
              </a:spcAft>
              <a:buClr>
                <a:srgbClr val="414042"/>
              </a:buClr>
              <a:buSzPts val="1100"/>
              <a:buFont typeface="Arial"/>
              <a:buNone/>
              <a:defRPr sz="1100"/>
            </a:lvl1pPr>
            <a:lvl2pPr marL="914400" lvl="1" indent="-228600" algn="l">
              <a:lnSpc>
                <a:spcPct val="150000"/>
              </a:lnSpc>
              <a:spcBef>
                <a:spcPts val="500"/>
              </a:spcBef>
              <a:spcAft>
                <a:spcPts val="0"/>
              </a:spcAft>
              <a:buClr>
                <a:srgbClr val="414042"/>
              </a:buClr>
              <a:buSzPts val="1400"/>
              <a:buNone/>
              <a:defRPr sz="1400"/>
            </a:lvl2pPr>
            <a:lvl3pPr marL="1371600" lvl="2" indent="-228600" algn="l">
              <a:lnSpc>
                <a:spcPct val="150000"/>
              </a:lnSpc>
              <a:spcBef>
                <a:spcPts val="500"/>
              </a:spcBef>
              <a:spcAft>
                <a:spcPts val="0"/>
              </a:spcAft>
              <a:buClr>
                <a:srgbClr val="414042"/>
              </a:buClr>
              <a:buSzPts val="1400"/>
              <a:buNone/>
              <a:defRPr sz="1400"/>
            </a:lvl3pPr>
            <a:lvl4pPr marL="1828800" lvl="3" indent="-228600" algn="l">
              <a:lnSpc>
                <a:spcPct val="150000"/>
              </a:lnSpc>
              <a:spcBef>
                <a:spcPts val="500"/>
              </a:spcBef>
              <a:spcAft>
                <a:spcPts val="0"/>
              </a:spcAft>
              <a:buClr>
                <a:srgbClr val="414042"/>
              </a:buClr>
              <a:buSzPts val="1400"/>
              <a:buNone/>
              <a:defRPr sz="1400"/>
            </a:lvl4pPr>
            <a:lvl5pPr marL="2286000" lvl="4" indent="-228600" algn="l">
              <a:lnSpc>
                <a:spcPct val="15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755650" y="710765"/>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6" name="Google Shape;26;p3"/>
          <p:cNvSpPr>
            <a:spLocks noGrp="1"/>
          </p:cNvSpPr>
          <p:nvPr>
            <p:ph type="pic" idx="2"/>
          </p:nvPr>
        </p:nvSpPr>
        <p:spPr>
          <a:xfrm>
            <a:off x="1625796" y="180963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a:spLocks noGrp="1"/>
          </p:cNvSpPr>
          <p:nvPr>
            <p:ph type="pic" idx="3"/>
          </p:nvPr>
        </p:nvSpPr>
        <p:spPr>
          <a:xfrm>
            <a:off x="6819703" y="180963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 name="Google Shape;28;p3"/>
          <p:cNvSpPr txBox="1">
            <a:spLocks noGrp="1"/>
          </p:cNvSpPr>
          <p:nvPr>
            <p:ph type="body" idx="1"/>
          </p:nvPr>
        </p:nvSpPr>
        <p:spPr>
          <a:xfrm>
            <a:off x="755650" y="2652362"/>
            <a:ext cx="2356041" cy="87245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a:spLocks noGrp="1"/>
          </p:cNvSpPr>
          <p:nvPr>
            <p:ph type="pic" idx="4"/>
          </p:nvPr>
        </p:nvSpPr>
        <p:spPr>
          <a:xfrm>
            <a:off x="4222750" y="1809632"/>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Google Shape;30;p3"/>
          <p:cNvSpPr txBox="1">
            <a:spLocks noGrp="1"/>
          </p:cNvSpPr>
          <p:nvPr>
            <p:ph type="body" idx="5"/>
          </p:nvPr>
        </p:nvSpPr>
        <p:spPr>
          <a:xfrm>
            <a:off x="6032309" y="2652362"/>
            <a:ext cx="2356041" cy="87245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3"/>
          <p:cNvSpPr txBox="1">
            <a:spLocks noGrp="1"/>
          </p:cNvSpPr>
          <p:nvPr>
            <p:ph type="body" idx="6"/>
          </p:nvPr>
        </p:nvSpPr>
        <p:spPr>
          <a:xfrm>
            <a:off x="3395969" y="2652362"/>
            <a:ext cx="2356041" cy="872454"/>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222"/>
        <p:cNvGrpSpPr/>
        <p:nvPr/>
      </p:nvGrpSpPr>
      <p:grpSpPr>
        <a:xfrm>
          <a:off x="0" y="0"/>
          <a:ext cx="0" cy="0"/>
          <a:chOff x="0" y="0"/>
          <a:chExt cx="0" cy="0"/>
        </a:xfrm>
      </p:grpSpPr>
      <p:sp>
        <p:nvSpPr>
          <p:cNvPr id="223" name="Google Shape;223;p21"/>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4" name="Google Shape;224;p2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2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2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21"/>
          <p:cNvSpPr>
            <a:spLocks noGrp="1"/>
          </p:cNvSpPr>
          <p:nvPr>
            <p:ph type="pic" idx="2"/>
          </p:nvPr>
        </p:nvSpPr>
        <p:spPr>
          <a:xfrm>
            <a:off x="755650" y="1203325"/>
            <a:ext cx="5973763" cy="3205163"/>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8" name="Google Shape;228;p21"/>
          <p:cNvSpPr txBox="1">
            <a:spLocks noGrp="1"/>
          </p:cNvSpPr>
          <p:nvPr>
            <p:ph type="body" idx="1"/>
          </p:nvPr>
        </p:nvSpPr>
        <p:spPr>
          <a:xfrm>
            <a:off x="6953250" y="1211263"/>
            <a:ext cx="1435100" cy="3197225"/>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400"/>
              <a:buNone/>
              <a:defRPr sz="14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229"/>
        <p:cNvGrpSpPr/>
        <p:nvPr/>
      </p:nvGrpSpPr>
      <p:grpSpPr>
        <a:xfrm>
          <a:off x="0" y="0"/>
          <a:ext cx="0" cy="0"/>
          <a:chOff x="0" y="0"/>
          <a:chExt cx="0" cy="0"/>
        </a:xfrm>
      </p:grpSpPr>
      <p:sp>
        <p:nvSpPr>
          <p:cNvPr id="230" name="Google Shape;230;p22"/>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1" name="Google Shape;231;p2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2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3" name="Google Shape;233;p2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34" name="Google Shape;234;p22"/>
          <p:cNvSpPr>
            <a:spLocks noGrp="1"/>
          </p:cNvSpPr>
          <p:nvPr>
            <p:ph type="pic" idx="2"/>
          </p:nvPr>
        </p:nvSpPr>
        <p:spPr>
          <a:xfrm>
            <a:off x="0" y="1595438"/>
            <a:ext cx="9144000" cy="281305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5" name="Google Shape;235;p22"/>
          <p:cNvSpPr txBox="1">
            <a:spLocks noGrp="1"/>
          </p:cNvSpPr>
          <p:nvPr>
            <p:ph type="body" idx="1"/>
          </p:nvPr>
        </p:nvSpPr>
        <p:spPr>
          <a:xfrm>
            <a:off x="755650" y="1135085"/>
            <a:ext cx="7632700" cy="311150"/>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800"/>
              <a:buNone/>
              <a:defRPr/>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36"/>
        <p:cNvGrpSpPr/>
        <p:nvPr/>
      </p:nvGrpSpPr>
      <p:grpSpPr>
        <a:xfrm>
          <a:off x="0" y="0"/>
          <a:ext cx="0" cy="0"/>
          <a:chOff x="0" y="0"/>
          <a:chExt cx="0" cy="0"/>
        </a:xfrm>
      </p:grpSpPr>
      <p:sp>
        <p:nvSpPr>
          <p:cNvPr id="237" name="Google Shape;237;p2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2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9" name="Google Shape;239;p2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240" name="Google Shape;240;p23"/>
          <p:cNvPicPr preferRelativeResize="0"/>
          <p:nvPr/>
        </p:nvPicPr>
        <p:blipFill rotWithShape="1">
          <a:blip r:embed="rId2">
            <a:alphaModFix/>
          </a:blip>
          <a:srcRect l="159" t="30921" r="159"/>
          <a:stretch/>
        </p:blipFill>
        <p:spPr>
          <a:xfrm>
            <a:off x="4009675" y="-1"/>
            <a:ext cx="1124651" cy="1896725"/>
          </a:xfrm>
          <a:prstGeom prst="rect">
            <a:avLst/>
          </a:prstGeom>
          <a:noFill/>
          <a:ln>
            <a:noFill/>
          </a:ln>
        </p:spPr>
      </p:pic>
      <p:sp>
        <p:nvSpPr>
          <p:cNvPr id="241" name="Google Shape;241;p23"/>
          <p:cNvSpPr txBox="1">
            <a:spLocks noGrp="1"/>
          </p:cNvSpPr>
          <p:nvPr>
            <p:ph type="body" idx="1"/>
          </p:nvPr>
        </p:nvSpPr>
        <p:spPr>
          <a:xfrm>
            <a:off x="755650" y="2163763"/>
            <a:ext cx="7632700" cy="326953"/>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rgbClr val="414042"/>
              </a:buClr>
              <a:buSzPts val="2800"/>
              <a:buNone/>
              <a:defRPr sz="2800" b="1"/>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2" name="Google Shape;242;p23"/>
          <p:cNvSpPr txBox="1">
            <a:spLocks noGrp="1"/>
          </p:cNvSpPr>
          <p:nvPr>
            <p:ph type="body" idx="2"/>
          </p:nvPr>
        </p:nvSpPr>
        <p:spPr>
          <a:xfrm>
            <a:off x="755650" y="2602523"/>
            <a:ext cx="7645400" cy="1805965"/>
          </a:xfrm>
          <a:prstGeom prst="rect">
            <a:avLst/>
          </a:prstGeom>
          <a:noFill/>
          <a:ln>
            <a:noFill/>
          </a:ln>
        </p:spPr>
        <p:txBody>
          <a:bodyPr spcFirstLastPara="1" wrap="square" lIns="0" tIns="0" rIns="0" bIns="0" anchor="t" anchorCtr="0">
            <a:noAutofit/>
          </a:bodyPr>
          <a:lstStyle>
            <a:lvl1pPr marL="457200" marR="0" lvl="0" indent="-228600" algn="ctr">
              <a:lnSpc>
                <a:spcPct val="90000"/>
              </a:lnSpc>
              <a:spcBef>
                <a:spcPts val="1000"/>
              </a:spcBef>
              <a:spcAft>
                <a:spcPts val="0"/>
              </a:spcAft>
              <a:buClr>
                <a:srgbClr val="414042"/>
              </a:buClr>
              <a:buSzPts val="1400"/>
              <a:buFont typeface="Arial"/>
              <a:buNone/>
              <a:defRPr sz="1400"/>
            </a:lvl1pPr>
            <a:lvl2pPr marL="914400" lvl="1" indent="-228600" algn="ctr">
              <a:lnSpc>
                <a:spcPct val="90000"/>
              </a:lnSpc>
              <a:spcBef>
                <a:spcPts val="500"/>
              </a:spcBef>
              <a:spcAft>
                <a:spcPts val="0"/>
              </a:spcAft>
              <a:buClr>
                <a:srgbClr val="414042"/>
              </a:buClr>
              <a:buSzPts val="1400"/>
              <a:buNone/>
              <a:defRPr sz="1400"/>
            </a:lvl2pPr>
            <a:lvl3pPr marL="1371600" lvl="2" indent="-228600" algn="ctr">
              <a:lnSpc>
                <a:spcPct val="90000"/>
              </a:lnSpc>
              <a:spcBef>
                <a:spcPts val="500"/>
              </a:spcBef>
              <a:spcAft>
                <a:spcPts val="0"/>
              </a:spcAft>
              <a:buClr>
                <a:srgbClr val="414042"/>
              </a:buClr>
              <a:buSzPts val="1400"/>
              <a:buNone/>
              <a:defRPr sz="1400"/>
            </a:lvl3pPr>
            <a:lvl4pPr marL="1828800" lvl="3" indent="-228600" algn="ctr">
              <a:lnSpc>
                <a:spcPct val="90000"/>
              </a:lnSpc>
              <a:spcBef>
                <a:spcPts val="500"/>
              </a:spcBef>
              <a:spcAft>
                <a:spcPts val="0"/>
              </a:spcAft>
              <a:buClr>
                <a:srgbClr val="414042"/>
              </a:buClr>
              <a:buSzPts val="1400"/>
              <a:buNone/>
              <a:defRPr sz="1400"/>
            </a:lvl4pPr>
            <a:lvl5pPr marL="2286000" lvl="4" indent="-228600" algn="ctr">
              <a:lnSpc>
                <a:spcPct val="9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3" name="Google Shape;243;p23"/>
          <p:cNvSpPr>
            <a:spLocks noGrp="1"/>
          </p:cNvSpPr>
          <p:nvPr>
            <p:ph type="pic" idx="3"/>
          </p:nvPr>
        </p:nvSpPr>
        <p:spPr>
          <a:xfrm>
            <a:off x="4093203" y="853600"/>
            <a:ext cx="957594"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44"/>
        <p:cNvGrpSpPr/>
        <p:nvPr/>
      </p:nvGrpSpPr>
      <p:grpSpPr>
        <a:xfrm>
          <a:off x="0" y="0"/>
          <a:ext cx="0" cy="0"/>
          <a:chOff x="0" y="0"/>
          <a:chExt cx="0" cy="0"/>
        </a:xfrm>
      </p:grpSpPr>
      <p:sp>
        <p:nvSpPr>
          <p:cNvPr id="245" name="Google Shape;245;p2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6" name="Google Shape;246;p2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7" name="Google Shape;247;p2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48" name="Google Shape;248;p24"/>
          <p:cNvSpPr txBox="1">
            <a:spLocks noGrp="1"/>
          </p:cNvSpPr>
          <p:nvPr>
            <p:ph type="body" idx="1"/>
          </p:nvPr>
        </p:nvSpPr>
        <p:spPr>
          <a:xfrm>
            <a:off x="755650" y="2163763"/>
            <a:ext cx="3661171" cy="326953"/>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rgbClr val="414042"/>
              </a:buClr>
              <a:buSzPts val="2800"/>
              <a:buNone/>
              <a:defRPr sz="2800" b="1"/>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9" name="Google Shape;249;p24"/>
          <p:cNvSpPr txBox="1">
            <a:spLocks noGrp="1"/>
          </p:cNvSpPr>
          <p:nvPr>
            <p:ph type="body" idx="2"/>
          </p:nvPr>
        </p:nvSpPr>
        <p:spPr>
          <a:xfrm>
            <a:off x="755650" y="2602523"/>
            <a:ext cx="3667263" cy="1805965"/>
          </a:xfrm>
          <a:prstGeom prst="rect">
            <a:avLst/>
          </a:prstGeom>
          <a:noFill/>
          <a:ln>
            <a:noFill/>
          </a:ln>
        </p:spPr>
        <p:txBody>
          <a:bodyPr spcFirstLastPara="1" wrap="square" lIns="0" tIns="0" rIns="0" bIns="0" anchor="t" anchorCtr="0">
            <a:noAutofit/>
          </a:bodyPr>
          <a:lstStyle>
            <a:lvl1pPr marL="457200" marR="0" lvl="0" indent="-228600" algn="ctr">
              <a:lnSpc>
                <a:spcPct val="90000"/>
              </a:lnSpc>
              <a:spcBef>
                <a:spcPts val="1000"/>
              </a:spcBef>
              <a:spcAft>
                <a:spcPts val="0"/>
              </a:spcAft>
              <a:buClr>
                <a:srgbClr val="414042"/>
              </a:buClr>
              <a:buSzPts val="1400"/>
              <a:buFont typeface="Arial"/>
              <a:buNone/>
              <a:defRPr sz="1400"/>
            </a:lvl1pPr>
            <a:lvl2pPr marL="914400" lvl="1" indent="-228600" algn="ctr">
              <a:lnSpc>
                <a:spcPct val="90000"/>
              </a:lnSpc>
              <a:spcBef>
                <a:spcPts val="500"/>
              </a:spcBef>
              <a:spcAft>
                <a:spcPts val="0"/>
              </a:spcAft>
              <a:buClr>
                <a:srgbClr val="414042"/>
              </a:buClr>
              <a:buSzPts val="1400"/>
              <a:buNone/>
              <a:defRPr sz="1400"/>
            </a:lvl2pPr>
            <a:lvl3pPr marL="1371600" lvl="2" indent="-228600" algn="ctr">
              <a:lnSpc>
                <a:spcPct val="90000"/>
              </a:lnSpc>
              <a:spcBef>
                <a:spcPts val="500"/>
              </a:spcBef>
              <a:spcAft>
                <a:spcPts val="0"/>
              </a:spcAft>
              <a:buClr>
                <a:srgbClr val="414042"/>
              </a:buClr>
              <a:buSzPts val="1400"/>
              <a:buNone/>
              <a:defRPr sz="1400"/>
            </a:lvl3pPr>
            <a:lvl4pPr marL="1828800" lvl="3" indent="-228600" algn="ctr">
              <a:lnSpc>
                <a:spcPct val="90000"/>
              </a:lnSpc>
              <a:spcBef>
                <a:spcPts val="500"/>
              </a:spcBef>
              <a:spcAft>
                <a:spcPts val="0"/>
              </a:spcAft>
              <a:buClr>
                <a:srgbClr val="414042"/>
              </a:buClr>
              <a:buSzPts val="1400"/>
              <a:buNone/>
              <a:defRPr sz="1400"/>
            </a:lvl4pPr>
            <a:lvl5pPr marL="2286000" lvl="4" indent="-228600" algn="ctr">
              <a:lnSpc>
                <a:spcPct val="9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0" name="Google Shape;250;p24"/>
          <p:cNvSpPr txBox="1">
            <a:spLocks noGrp="1"/>
          </p:cNvSpPr>
          <p:nvPr>
            <p:ph type="body" idx="3"/>
          </p:nvPr>
        </p:nvSpPr>
        <p:spPr>
          <a:xfrm>
            <a:off x="4721087" y="2163763"/>
            <a:ext cx="3661171" cy="326953"/>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rgbClr val="414042"/>
              </a:buClr>
              <a:buSzPts val="2800"/>
              <a:buNone/>
              <a:defRPr sz="2800" b="1"/>
            </a:lvl1pPr>
            <a:lvl2pPr marL="914400" lvl="1" indent="-228600" algn="ctr">
              <a:lnSpc>
                <a:spcPct val="90000"/>
              </a:lnSpc>
              <a:spcBef>
                <a:spcPts val="500"/>
              </a:spcBef>
              <a:spcAft>
                <a:spcPts val="0"/>
              </a:spcAft>
              <a:buClr>
                <a:srgbClr val="414042"/>
              </a:buClr>
              <a:buSzPts val="1800"/>
              <a:buNone/>
              <a:defRPr/>
            </a:lvl2pPr>
            <a:lvl3pPr marL="1371600" lvl="2" indent="-228600" algn="ctr">
              <a:lnSpc>
                <a:spcPct val="90000"/>
              </a:lnSpc>
              <a:spcBef>
                <a:spcPts val="500"/>
              </a:spcBef>
              <a:spcAft>
                <a:spcPts val="0"/>
              </a:spcAft>
              <a:buClr>
                <a:srgbClr val="414042"/>
              </a:buClr>
              <a:buSzPts val="1800"/>
              <a:buNone/>
              <a:defRPr/>
            </a:lvl3pPr>
            <a:lvl4pPr marL="1828800" lvl="3" indent="-228600" algn="ctr">
              <a:lnSpc>
                <a:spcPct val="90000"/>
              </a:lnSpc>
              <a:spcBef>
                <a:spcPts val="500"/>
              </a:spcBef>
              <a:spcAft>
                <a:spcPts val="0"/>
              </a:spcAft>
              <a:buClr>
                <a:srgbClr val="414042"/>
              </a:buClr>
              <a:buSzPts val="1800"/>
              <a:buNone/>
              <a:defRPr/>
            </a:lvl4pPr>
            <a:lvl5pPr marL="2286000" lvl="4" indent="-228600" algn="ctr">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1" name="Google Shape;251;p24"/>
          <p:cNvSpPr txBox="1">
            <a:spLocks noGrp="1"/>
          </p:cNvSpPr>
          <p:nvPr>
            <p:ph type="body" idx="4"/>
          </p:nvPr>
        </p:nvSpPr>
        <p:spPr>
          <a:xfrm>
            <a:off x="4721087" y="2602523"/>
            <a:ext cx="3667263" cy="1805965"/>
          </a:xfrm>
          <a:prstGeom prst="rect">
            <a:avLst/>
          </a:prstGeom>
          <a:noFill/>
          <a:ln>
            <a:noFill/>
          </a:ln>
        </p:spPr>
        <p:txBody>
          <a:bodyPr spcFirstLastPara="1" wrap="square" lIns="0" tIns="0" rIns="0" bIns="0" anchor="t" anchorCtr="0">
            <a:noAutofit/>
          </a:bodyPr>
          <a:lstStyle>
            <a:lvl1pPr marL="457200" marR="0" lvl="0" indent="-228600" algn="ctr">
              <a:lnSpc>
                <a:spcPct val="90000"/>
              </a:lnSpc>
              <a:spcBef>
                <a:spcPts val="1000"/>
              </a:spcBef>
              <a:spcAft>
                <a:spcPts val="0"/>
              </a:spcAft>
              <a:buClr>
                <a:srgbClr val="414042"/>
              </a:buClr>
              <a:buSzPts val="1400"/>
              <a:buFont typeface="Arial"/>
              <a:buNone/>
              <a:defRPr sz="1400"/>
            </a:lvl1pPr>
            <a:lvl2pPr marL="914400" lvl="1" indent="-228600" algn="ctr">
              <a:lnSpc>
                <a:spcPct val="90000"/>
              </a:lnSpc>
              <a:spcBef>
                <a:spcPts val="500"/>
              </a:spcBef>
              <a:spcAft>
                <a:spcPts val="0"/>
              </a:spcAft>
              <a:buClr>
                <a:srgbClr val="414042"/>
              </a:buClr>
              <a:buSzPts val="1400"/>
              <a:buNone/>
              <a:defRPr sz="1400"/>
            </a:lvl2pPr>
            <a:lvl3pPr marL="1371600" lvl="2" indent="-228600" algn="ctr">
              <a:lnSpc>
                <a:spcPct val="90000"/>
              </a:lnSpc>
              <a:spcBef>
                <a:spcPts val="500"/>
              </a:spcBef>
              <a:spcAft>
                <a:spcPts val="0"/>
              </a:spcAft>
              <a:buClr>
                <a:srgbClr val="414042"/>
              </a:buClr>
              <a:buSzPts val="1400"/>
              <a:buNone/>
              <a:defRPr sz="1400"/>
            </a:lvl3pPr>
            <a:lvl4pPr marL="1828800" lvl="3" indent="-228600" algn="ctr">
              <a:lnSpc>
                <a:spcPct val="90000"/>
              </a:lnSpc>
              <a:spcBef>
                <a:spcPts val="500"/>
              </a:spcBef>
              <a:spcAft>
                <a:spcPts val="0"/>
              </a:spcAft>
              <a:buClr>
                <a:srgbClr val="414042"/>
              </a:buClr>
              <a:buSzPts val="1400"/>
              <a:buNone/>
              <a:defRPr sz="1400"/>
            </a:lvl4pPr>
            <a:lvl5pPr marL="2286000" lvl="4" indent="-228600" algn="ctr">
              <a:lnSpc>
                <a:spcPct val="90000"/>
              </a:lnSpc>
              <a:spcBef>
                <a:spcPts val="500"/>
              </a:spcBef>
              <a:spcAft>
                <a:spcPts val="0"/>
              </a:spcAft>
              <a:buClr>
                <a:srgbClr val="414042"/>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52" name="Google Shape;252;p24"/>
          <p:cNvPicPr preferRelativeResize="0"/>
          <p:nvPr/>
        </p:nvPicPr>
        <p:blipFill rotWithShape="1">
          <a:blip r:embed="rId2">
            <a:alphaModFix/>
          </a:blip>
          <a:srcRect l="159" t="30921" r="159"/>
          <a:stretch/>
        </p:blipFill>
        <p:spPr>
          <a:xfrm>
            <a:off x="5957745" y="-1"/>
            <a:ext cx="1124651" cy="1896725"/>
          </a:xfrm>
          <a:prstGeom prst="rect">
            <a:avLst/>
          </a:prstGeom>
          <a:noFill/>
          <a:ln>
            <a:noFill/>
          </a:ln>
        </p:spPr>
      </p:pic>
      <p:sp>
        <p:nvSpPr>
          <p:cNvPr id="253" name="Google Shape;253;p24"/>
          <p:cNvSpPr>
            <a:spLocks noGrp="1"/>
          </p:cNvSpPr>
          <p:nvPr>
            <p:ph type="pic" idx="5"/>
          </p:nvPr>
        </p:nvSpPr>
        <p:spPr>
          <a:xfrm>
            <a:off x="6041273" y="853600"/>
            <a:ext cx="957594"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254"/>
        <p:cNvGrpSpPr/>
        <p:nvPr/>
      </p:nvGrpSpPr>
      <p:grpSpPr>
        <a:xfrm>
          <a:off x="0" y="0"/>
          <a:ext cx="0" cy="0"/>
          <a:chOff x="0" y="0"/>
          <a:chExt cx="0" cy="0"/>
        </a:xfrm>
      </p:grpSpPr>
      <p:sp>
        <p:nvSpPr>
          <p:cNvPr id="255" name="Google Shape;255;p25"/>
          <p:cNvSpPr txBox="1">
            <a:spLocks noGrp="1"/>
          </p:cNvSpPr>
          <p:nvPr>
            <p:ph type="title"/>
          </p:nvPr>
        </p:nvSpPr>
        <p:spPr>
          <a:xfrm>
            <a:off x="755650" y="712802"/>
            <a:ext cx="7886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6" name="Google Shape;256;p25"/>
          <p:cNvSpPr txBox="1">
            <a:spLocks noGrp="1"/>
          </p:cNvSpPr>
          <p:nvPr>
            <p:ph type="body" idx="1"/>
          </p:nvPr>
        </p:nvSpPr>
        <p:spPr>
          <a:xfrm>
            <a:off x="755650" y="1203325"/>
            <a:ext cx="7808938" cy="3205163"/>
          </a:xfrm>
          <a:prstGeom prst="rect">
            <a:avLst/>
          </a:prstGeom>
          <a:noFill/>
          <a:ln>
            <a:noFill/>
          </a:ln>
        </p:spPr>
        <p:txBody>
          <a:bodyPr spcFirstLastPara="1" wrap="square" lIns="0" tIns="0" rIns="0" bIns="0" anchor="ctr" anchorCtr="0">
            <a:noAutofit/>
          </a:bodyPr>
          <a:lstStyle>
            <a:lvl1pPr marL="457200" lvl="0" indent="-342900" algn="l">
              <a:lnSpc>
                <a:spcPct val="90000"/>
              </a:lnSpc>
              <a:spcBef>
                <a:spcPts val="1000"/>
              </a:spcBef>
              <a:spcAft>
                <a:spcPts val="0"/>
              </a:spcAft>
              <a:buClr>
                <a:srgbClr val="414042"/>
              </a:buClr>
              <a:buSzPts val="1800"/>
              <a:buChar char="•"/>
              <a:defRPr sz="1800">
                <a:solidFill>
                  <a:srgbClr val="414042"/>
                </a:solidFill>
              </a:defRPr>
            </a:lvl1pPr>
            <a:lvl2pPr marL="914400" lvl="1" indent="-342900" algn="l">
              <a:lnSpc>
                <a:spcPct val="90000"/>
              </a:lnSpc>
              <a:spcBef>
                <a:spcPts val="500"/>
              </a:spcBef>
              <a:spcAft>
                <a:spcPts val="0"/>
              </a:spcAft>
              <a:buClr>
                <a:srgbClr val="414042"/>
              </a:buClr>
              <a:buSzPts val="1800"/>
              <a:buChar char="•"/>
              <a:defRPr sz="1800">
                <a:solidFill>
                  <a:srgbClr val="414042"/>
                </a:solidFill>
              </a:defRPr>
            </a:lvl2pPr>
            <a:lvl3pPr marL="1371600" lvl="2" indent="-342900" algn="l">
              <a:lnSpc>
                <a:spcPct val="90000"/>
              </a:lnSpc>
              <a:spcBef>
                <a:spcPts val="500"/>
              </a:spcBef>
              <a:spcAft>
                <a:spcPts val="0"/>
              </a:spcAft>
              <a:buClr>
                <a:srgbClr val="414042"/>
              </a:buClr>
              <a:buSzPts val="1800"/>
              <a:buChar char="•"/>
              <a:defRPr sz="1800">
                <a:solidFill>
                  <a:srgbClr val="414042"/>
                </a:solidFill>
              </a:defRPr>
            </a:lvl3pPr>
            <a:lvl4pPr marL="1828800" lvl="3" indent="-342900" algn="l">
              <a:lnSpc>
                <a:spcPct val="90000"/>
              </a:lnSpc>
              <a:spcBef>
                <a:spcPts val="500"/>
              </a:spcBef>
              <a:spcAft>
                <a:spcPts val="0"/>
              </a:spcAft>
              <a:buClr>
                <a:srgbClr val="414042"/>
              </a:buClr>
              <a:buSzPts val="1800"/>
              <a:buChar char="•"/>
              <a:defRPr sz="1800">
                <a:solidFill>
                  <a:srgbClr val="414042"/>
                </a:solidFill>
              </a:defRPr>
            </a:lvl4pPr>
            <a:lvl5pPr marL="2286000" lvl="4" indent="-342900" algn="l">
              <a:lnSpc>
                <a:spcPct val="90000"/>
              </a:lnSpc>
              <a:spcBef>
                <a:spcPts val="500"/>
              </a:spcBef>
              <a:spcAft>
                <a:spcPts val="0"/>
              </a:spcAft>
              <a:buClr>
                <a:srgbClr val="414042"/>
              </a:buClr>
              <a:buSzPts val="1800"/>
              <a:buChar char="•"/>
              <a:defRPr sz="1800">
                <a:solidFill>
                  <a:srgbClr val="4140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7" name="Google Shape;257;p2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8" name="Google Shape;258;p2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9" name="Google Shape;259;p2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260"/>
        <p:cNvGrpSpPr/>
        <p:nvPr/>
      </p:nvGrpSpPr>
      <p:grpSpPr>
        <a:xfrm>
          <a:off x="0" y="0"/>
          <a:ext cx="0" cy="0"/>
          <a:chOff x="0" y="0"/>
          <a:chExt cx="0" cy="0"/>
        </a:xfrm>
      </p:grpSpPr>
      <p:sp>
        <p:nvSpPr>
          <p:cNvPr id="261" name="Google Shape;261;p26"/>
          <p:cNvSpPr txBox="1">
            <a:spLocks noGrp="1"/>
          </p:cNvSpPr>
          <p:nvPr>
            <p:ph type="title"/>
          </p:nvPr>
        </p:nvSpPr>
        <p:spPr>
          <a:xfrm>
            <a:off x="755650" y="712788"/>
            <a:ext cx="7886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solidFill>
                  <a:srgbClr val="41404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2" name="Google Shape;262;p26"/>
          <p:cNvSpPr txBox="1">
            <a:spLocks noGrp="1"/>
          </p:cNvSpPr>
          <p:nvPr>
            <p:ph type="body" idx="1"/>
          </p:nvPr>
        </p:nvSpPr>
        <p:spPr>
          <a:xfrm>
            <a:off x="755651" y="1203325"/>
            <a:ext cx="3587749" cy="3220570"/>
          </a:xfrm>
          <a:prstGeom prst="rect">
            <a:avLst/>
          </a:prstGeom>
          <a:noFill/>
          <a:ln>
            <a:noFill/>
          </a:ln>
        </p:spPr>
        <p:txBody>
          <a:bodyPr spcFirstLastPara="1" wrap="square" lIns="0" tIns="0" rIns="0" bIns="0" anchor="ctr" anchorCtr="0">
            <a:noAutofit/>
          </a:bodyPr>
          <a:lstStyle>
            <a:lvl1pPr marL="457200" lvl="0" indent="-342900" algn="l">
              <a:lnSpc>
                <a:spcPct val="90000"/>
              </a:lnSpc>
              <a:spcBef>
                <a:spcPts val="1000"/>
              </a:spcBef>
              <a:spcAft>
                <a:spcPts val="0"/>
              </a:spcAft>
              <a:buClr>
                <a:srgbClr val="414042"/>
              </a:buClr>
              <a:buSzPts val="1800"/>
              <a:buChar char="•"/>
              <a:defRPr sz="1800">
                <a:solidFill>
                  <a:srgbClr val="414042"/>
                </a:solidFill>
              </a:defRPr>
            </a:lvl1pPr>
            <a:lvl2pPr marL="914400" lvl="1" indent="-342900" algn="l">
              <a:lnSpc>
                <a:spcPct val="90000"/>
              </a:lnSpc>
              <a:spcBef>
                <a:spcPts val="500"/>
              </a:spcBef>
              <a:spcAft>
                <a:spcPts val="0"/>
              </a:spcAft>
              <a:buClr>
                <a:srgbClr val="414042"/>
              </a:buClr>
              <a:buSzPts val="1800"/>
              <a:buChar char="•"/>
              <a:defRPr sz="1800">
                <a:solidFill>
                  <a:srgbClr val="414042"/>
                </a:solidFill>
              </a:defRPr>
            </a:lvl2pPr>
            <a:lvl3pPr marL="1371600" lvl="2" indent="-342900" algn="l">
              <a:lnSpc>
                <a:spcPct val="90000"/>
              </a:lnSpc>
              <a:spcBef>
                <a:spcPts val="500"/>
              </a:spcBef>
              <a:spcAft>
                <a:spcPts val="0"/>
              </a:spcAft>
              <a:buClr>
                <a:srgbClr val="414042"/>
              </a:buClr>
              <a:buSzPts val="1800"/>
              <a:buChar char="•"/>
              <a:defRPr sz="1800">
                <a:solidFill>
                  <a:srgbClr val="414042"/>
                </a:solidFill>
              </a:defRPr>
            </a:lvl3pPr>
            <a:lvl4pPr marL="1828800" lvl="3" indent="-342900" algn="l">
              <a:lnSpc>
                <a:spcPct val="90000"/>
              </a:lnSpc>
              <a:spcBef>
                <a:spcPts val="500"/>
              </a:spcBef>
              <a:spcAft>
                <a:spcPts val="0"/>
              </a:spcAft>
              <a:buClr>
                <a:srgbClr val="414042"/>
              </a:buClr>
              <a:buSzPts val="1800"/>
              <a:buChar char="•"/>
              <a:defRPr sz="1800">
                <a:solidFill>
                  <a:srgbClr val="414042"/>
                </a:solidFill>
              </a:defRPr>
            </a:lvl4pPr>
            <a:lvl5pPr marL="2286000" lvl="4" indent="-342900" algn="l">
              <a:lnSpc>
                <a:spcPct val="90000"/>
              </a:lnSpc>
              <a:spcBef>
                <a:spcPts val="500"/>
              </a:spcBef>
              <a:spcAft>
                <a:spcPts val="0"/>
              </a:spcAft>
              <a:buClr>
                <a:srgbClr val="414042"/>
              </a:buClr>
              <a:buSzPts val="1800"/>
              <a:buChar char="•"/>
              <a:defRPr sz="1800">
                <a:solidFill>
                  <a:srgbClr val="4140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3" name="Google Shape;263;p26"/>
          <p:cNvSpPr txBox="1">
            <a:spLocks noGrp="1"/>
          </p:cNvSpPr>
          <p:nvPr>
            <p:ph type="body" idx="2"/>
          </p:nvPr>
        </p:nvSpPr>
        <p:spPr>
          <a:xfrm>
            <a:off x="4740964" y="1203325"/>
            <a:ext cx="3647385" cy="3220570"/>
          </a:xfrm>
          <a:prstGeom prst="rect">
            <a:avLst/>
          </a:prstGeom>
          <a:noFill/>
          <a:ln>
            <a:noFill/>
          </a:ln>
        </p:spPr>
        <p:txBody>
          <a:bodyPr spcFirstLastPara="1" wrap="square" lIns="0" tIns="0" rIns="0" bIns="0" anchor="ctr" anchorCtr="0">
            <a:noAutofit/>
          </a:bodyPr>
          <a:lstStyle>
            <a:lvl1pPr marL="457200" lvl="0" indent="-342900" algn="l">
              <a:lnSpc>
                <a:spcPct val="90000"/>
              </a:lnSpc>
              <a:spcBef>
                <a:spcPts val="1000"/>
              </a:spcBef>
              <a:spcAft>
                <a:spcPts val="0"/>
              </a:spcAft>
              <a:buClr>
                <a:srgbClr val="414042"/>
              </a:buClr>
              <a:buSzPts val="1800"/>
              <a:buChar char="•"/>
              <a:defRPr sz="1800">
                <a:solidFill>
                  <a:srgbClr val="414042"/>
                </a:solidFill>
              </a:defRPr>
            </a:lvl1pPr>
            <a:lvl2pPr marL="914400" lvl="1" indent="-342900" algn="l">
              <a:lnSpc>
                <a:spcPct val="90000"/>
              </a:lnSpc>
              <a:spcBef>
                <a:spcPts val="500"/>
              </a:spcBef>
              <a:spcAft>
                <a:spcPts val="0"/>
              </a:spcAft>
              <a:buClr>
                <a:srgbClr val="414042"/>
              </a:buClr>
              <a:buSzPts val="1800"/>
              <a:buChar char="•"/>
              <a:defRPr sz="1800">
                <a:solidFill>
                  <a:srgbClr val="414042"/>
                </a:solidFill>
              </a:defRPr>
            </a:lvl2pPr>
            <a:lvl3pPr marL="1371600" lvl="2" indent="-342900" algn="l">
              <a:lnSpc>
                <a:spcPct val="90000"/>
              </a:lnSpc>
              <a:spcBef>
                <a:spcPts val="500"/>
              </a:spcBef>
              <a:spcAft>
                <a:spcPts val="0"/>
              </a:spcAft>
              <a:buClr>
                <a:srgbClr val="414042"/>
              </a:buClr>
              <a:buSzPts val="1800"/>
              <a:buChar char="•"/>
              <a:defRPr sz="1800">
                <a:solidFill>
                  <a:srgbClr val="414042"/>
                </a:solidFill>
              </a:defRPr>
            </a:lvl3pPr>
            <a:lvl4pPr marL="1828800" lvl="3" indent="-342900" algn="l">
              <a:lnSpc>
                <a:spcPct val="90000"/>
              </a:lnSpc>
              <a:spcBef>
                <a:spcPts val="500"/>
              </a:spcBef>
              <a:spcAft>
                <a:spcPts val="0"/>
              </a:spcAft>
              <a:buClr>
                <a:srgbClr val="414042"/>
              </a:buClr>
              <a:buSzPts val="1800"/>
              <a:buChar char="•"/>
              <a:defRPr sz="1800">
                <a:solidFill>
                  <a:srgbClr val="414042"/>
                </a:solidFill>
              </a:defRPr>
            </a:lvl4pPr>
            <a:lvl5pPr marL="2286000" lvl="4" indent="-342900" algn="l">
              <a:lnSpc>
                <a:spcPct val="90000"/>
              </a:lnSpc>
              <a:spcBef>
                <a:spcPts val="500"/>
              </a:spcBef>
              <a:spcAft>
                <a:spcPts val="0"/>
              </a:spcAft>
              <a:buClr>
                <a:srgbClr val="414042"/>
              </a:buClr>
              <a:buSzPts val="1800"/>
              <a:buChar char="•"/>
              <a:defRPr sz="1800">
                <a:solidFill>
                  <a:srgbClr val="4140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4" name="Google Shape;264;p2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5" name="Google Shape;265;p2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6" name="Google Shape;266;p2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267"/>
        <p:cNvGrpSpPr/>
        <p:nvPr/>
      </p:nvGrpSpPr>
      <p:grpSpPr>
        <a:xfrm>
          <a:off x="0" y="0"/>
          <a:ext cx="0" cy="0"/>
          <a:chOff x="0" y="0"/>
          <a:chExt cx="0" cy="0"/>
        </a:xfrm>
      </p:grpSpPr>
      <p:sp>
        <p:nvSpPr>
          <p:cNvPr id="268" name="Google Shape;268;p27"/>
          <p:cNvSpPr txBox="1">
            <a:spLocks noGrp="1"/>
          </p:cNvSpPr>
          <p:nvPr>
            <p:ph type="body" idx="1"/>
          </p:nvPr>
        </p:nvSpPr>
        <p:spPr>
          <a:xfrm>
            <a:off x="755650" y="1203325"/>
            <a:ext cx="3615367" cy="619125"/>
          </a:xfrm>
          <a:prstGeom prst="rect">
            <a:avLst/>
          </a:prstGeom>
          <a:noFill/>
          <a:ln>
            <a:noFill/>
          </a:ln>
        </p:spPr>
        <p:txBody>
          <a:bodyPr spcFirstLastPara="1" wrap="square" lIns="0" tIns="0" rIns="0" bIns="0" anchor="b" anchorCtr="0">
            <a:noAutofit/>
          </a:bodyPr>
          <a:lstStyle>
            <a:lvl1pPr marL="457200" lvl="0" indent="-228600" algn="l">
              <a:lnSpc>
                <a:spcPct val="90000"/>
              </a:lnSpc>
              <a:spcBef>
                <a:spcPts val="1000"/>
              </a:spcBef>
              <a:spcAft>
                <a:spcPts val="0"/>
              </a:spcAft>
              <a:buClr>
                <a:srgbClr val="414042"/>
              </a:buClr>
              <a:buSzPts val="1800"/>
              <a:buNone/>
              <a:defRPr sz="1800" b="1"/>
            </a:lvl1pPr>
            <a:lvl2pPr marL="914400" lvl="1" indent="-228600" algn="l">
              <a:lnSpc>
                <a:spcPct val="90000"/>
              </a:lnSpc>
              <a:spcBef>
                <a:spcPts val="500"/>
              </a:spcBef>
              <a:spcAft>
                <a:spcPts val="0"/>
              </a:spcAft>
              <a:buClr>
                <a:srgbClr val="414042"/>
              </a:buClr>
              <a:buSzPts val="2000"/>
              <a:buNone/>
              <a:defRPr sz="2000" b="1"/>
            </a:lvl2pPr>
            <a:lvl3pPr marL="1371600" lvl="2" indent="-228600" algn="l">
              <a:lnSpc>
                <a:spcPct val="90000"/>
              </a:lnSpc>
              <a:spcBef>
                <a:spcPts val="500"/>
              </a:spcBef>
              <a:spcAft>
                <a:spcPts val="0"/>
              </a:spcAft>
              <a:buClr>
                <a:srgbClr val="414042"/>
              </a:buClr>
              <a:buSzPts val="1800"/>
              <a:buNone/>
              <a:defRPr sz="1800" b="1"/>
            </a:lvl3pPr>
            <a:lvl4pPr marL="1828800" lvl="3" indent="-228600" algn="l">
              <a:lnSpc>
                <a:spcPct val="90000"/>
              </a:lnSpc>
              <a:spcBef>
                <a:spcPts val="500"/>
              </a:spcBef>
              <a:spcAft>
                <a:spcPts val="0"/>
              </a:spcAft>
              <a:buClr>
                <a:srgbClr val="414042"/>
              </a:buClr>
              <a:buSzPts val="1600"/>
              <a:buNone/>
              <a:defRPr sz="1600" b="1"/>
            </a:lvl4pPr>
            <a:lvl5pPr marL="2286000" lvl="4" indent="-228600" algn="l">
              <a:lnSpc>
                <a:spcPct val="90000"/>
              </a:lnSpc>
              <a:spcBef>
                <a:spcPts val="500"/>
              </a:spcBef>
              <a:spcAft>
                <a:spcPts val="0"/>
              </a:spcAft>
              <a:buClr>
                <a:srgbClr val="414042"/>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69" name="Google Shape;269;p27"/>
          <p:cNvSpPr txBox="1">
            <a:spLocks noGrp="1"/>
          </p:cNvSpPr>
          <p:nvPr>
            <p:ph type="body" idx="2"/>
          </p:nvPr>
        </p:nvSpPr>
        <p:spPr>
          <a:xfrm>
            <a:off x="755650" y="1822449"/>
            <a:ext cx="3615367" cy="2601446"/>
          </a:xfrm>
          <a:prstGeom prst="rect">
            <a:avLst/>
          </a:prstGeom>
          <a:noFill/>
          <a:ln>
            <a:noFill/>
          </a:ln>
        </p:spPr>
        <p:txBody>
          <a:bodyPr spcFirstLastPara="1" wrap="square" lIns="0" tIns="0" rIns="0" bIns="0" anchor="t" anchorCtr="0">
            <a:noAutofit/>
          </a:bodyPr>
          <a:lstStyle>
            <a:lvl1pPr marL="457200" lvl="0" indent="-317500" algn="l">
              <a:lnSpc>
                <a:spcPct val="90000"/>
              </a:lnSpc>
              <a:spcBef>
                <a:spcPts val="1000"/>
              </a:spcBef>
              <a:spcAft>
                <a:spcPts val="0"/>
              </a:spcAft>
              <a:buClr>
                <a:srgbClr val="414042"/>
              </a:buClr>
              <a:buSzPts val="1400"/>
              <a:buChar char="•"/>
              <a:defRPr sz="1400"/>
            </a:lvl1pPr>
            <a:lvl2pPr marL="914400" lvl="1" indent="-317500" algn="l">
              <a:lnSpc>
                <a:spcPct val="90000"/>
              </a:lnSpc>
              <a:spcBef>
                <a:spcPts val="500"/>
              </a:spcBef>
              <a:spcAft>
                <a:spcPts val="0"/>
              </a:spcAft>
              <a:buClr>
                <a:srgbClr val="414042"/>
              </a:buClr>
              <a:buSzPts val="1400"/>
              <a:buChar char="•"/>
              <a:defRPr sz="1400"/>
            </a:lvl2pPr>
            <a:lvl3pPr marL="1371600" lvl="2" indent="-317500" algn="l">
              <a:lnSpc>
                <a:spcPct val="90000"/>
              </a:lnSpc>
              <a:spcBef>
                <a:spcPts val="500"/>
              </a:spcBef>
              <a:spcAft>
                <a:spcPts val="0"/>
              </a:spcAft>
              <a:buClr>
                <a:srgbClr val="414042"/>
              </a:buClr>
              <a:buSzPts val="1400"/>
              <a:buChar char="•"/>
              <a:defRPr sz="1400"/>
            </a:lvl3pPr>
            <a:lvl4pPr marL="1828800" lvl="3" indent="-317500" algn="l">
              <a:lnSpc>
                <a:spcPct val="90000"/>
              </a:lnSpc>
              <a:spcBef>
                <a:spcPts val="500"/>
              </a:spcBef>
              <a:spcAft>
                <a:spcPts val="0"/>
              </a:spcAft>
              <a:buClr>
                <a:srgbClr val="414042"/>
              </a:buClr>
              <a:buSzPts val="1400"/>
              <a:buChar char="•"/>
              <a:defRPr sz="1400"/>
            </a:lvl4pPr>
            <a:lvl5pPr marL="2286000" lvl="4" indent="-317500" algn="l">
              <a:lnSpc>
                <a:spcPct val="90000"/>
              </a:lnSpc>
              <a:spcBef>
                <a:spcPts val="500"/>
              </a:spcBef>
              <a:spcAft>
                <a:spcPts val="0"/>
              </a:spcAft>
              <a:buClr>
                <a:srgbClr val="414042"/>
              </a:buClr>
              <a:buSzPts val="1400"/>
              <a:buChar char="•"/>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0" name="Google Shape;270;p27"/>
          <p:cNvSpPr txBox="1">
            <a:spLocks noGrp="1"/>
          </p:cNvSpPr>
          <p:nvPr>
            <p:ph type="body" idx="3"/>
          </p:nvPr>
        </p:nvSpPr>
        <p:spPr>
          <a:xfrm>
            <a:off x="4755180" y="1203325"/>
            <a:ext cx="3633170" cy="619125"/>
          </a:xfrm>
          <a:prstGeom prst="rect">
            <a:avLst/>
          </a:prstGeom>
          <a:noFill/>
          <a:ln>
            <a:noFill/>
          </a:ln>
        </p:spPr>
        <p:txBody>
          <a:bodyPr spcFirstLastPara="1" wrap="square" lIns="0" tIns="0" rIns="0" bIns="0" anchor="b" anchorCtr="0">
            <a:noAutofit/>
          </a:bodyPr>
          <a:lstStyle>
            <a:lvl1pPr marL="457200" lvl="0" indent="-228600" algn="l">
              <a:lnSpc>
                <a:spcPct val="90000"/>
              </a:lnSpc>
              <a:spcBef>
                <a:spcPts val="1000"/>
              </a:spcBef>
              <a:spcAft>
                <a:spcPts val="0"/>
              </a:spcAft>
              <a:buClr>
                <a:srgbClr val="414042"/>
              </a:buClr>
              <a:buSzPts val="1800"/>
              <a:buNone/>
              <a:defRPr sz="1800" b="1"/>
            </a:lvl1pPr>
            <a:lvl2pPr marL="914400" lvl="1" indent="-228600" algn="l">
              <a:lnSpc>
                <a:spcPct val="90000"/>
              </a:lnSpc>
              <a:spcBef>
                <a:spcPts val="500"/>
              </a:spcBef>
              <a:spcAft>
                <a:spcPts val="0"/>
              </a:spcAft>
              <a:buClr>
                <a:srgbClr val="414042"/>
              </a:buClr>
              <a:buSzPts val="2000"/>
              <a:buNone/>
              <a:defRPr sz="2000" b="1"/>
            </a:lvl2pPr>
            <a:lvl3pPr marL="1371600" lvl="2" indent="-228600" algn="l">
              <a:lnSpc>
                <a:spcPct val="90000"/>
              </a:lnSpc>
              <a:spcBef>
                <a:spcPts val="500"/>
              </a:spcBef>
              <a:spcAft>
                <a:spcPts val="0"/>
              </a:spcAft>
              <a:buClr>
                <a:srgbClr val="414042"/>
              </a:buClr>
              <a:buSzPts val="1800"/>
              <a:buNone/>
              <a:defRPr sz="1800" b="1"/>
            </a:lvl3pPr>
            <a:lvl4pPr marL="1828800" lvl="3" indent="-228600" algn="l">
              <a:lnSpc>
                <a:spcPct val="90000"/>
              </a:lnSpc>
              <a:spcBef>
                <a:spcPts val="500"/>
              </a:spcBef>
              <a:spcAft>
                <a:spcPts val="0"/>
              </a:spcAft>
              <a:buClr>
                <a:srgbClr val="414042"/>
              </a:buClr>
              <a:buSzPts val="1600"/>
              <a:buNone/>
              <a:defRPr sz="1600" b="1"/>
            </a:lvl4pPr>
            <a:lvl5pPr marL="2286000" lvl="4" indent="-228600" algn="l">
              <a:lnSpc>
                <a:spcPct val="90000"/>
              </a:lnSpc>
              <a:spcBef>
                <a:spcPts val="500"/>
              </a:spcBef>
              <a:spcAft>
                <a:spcPts val="0"/>
              </a:spcAft>
              <a:buClr>
                <a:srgbClr val="414042"/>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71" name="Google Shape;271;p27"/>
          <p:cNvSpPr txBox="1">
            <a:spLocks noGrp="1"/>
          </p:cNvSpPr>
          <p:nvPr>
            <p:ph type="body" idx="4"/>
          </p:nvPr>
        </p:nvSpPr>
        <p:spPr>
          <a:xfrm>
            <a:off x="4755180" y="1822449"/>
            <a:ext cx="3633170" cy="2601446"/>
          </a:xfrm>
          <a:prstGeom prst="rect">
            <a:avLst/>
          </a:prstGeom>
          <a:noFill/>
          <a:ln>
            <a:noFill/>
          </a:ln>
        </p:spPr>
        <p:txBody>
          <a:bodyPr spcFirstLastPara="1" wrap="square" lIns="0" tIns="0" rIns="0" bIns="0" anchor="t" anchorCtr="0">
            <a:noAutofit/>
          </a:bodyPr>
          <a:lstStyle>
            <a:lvl1pPr marL="457200" lvl="0" indent="-317500" algn="l">
              <a:lnSpc>
                <a:spcPct val="90000"/>
              </a:lnSpc>
              <a:spcBef>
                <a:spcPts val="1000"/>
              </a:spcBef>
              <a:spcAft>
                <a:spcPts val="0"/>
              </a:spcAft>
              <a:buClr>
                <a:srgbClr val="414042"/>
              </a:buClr>
              <a:buSzPts val="1400"/>
              <a:buChar char="•"/>
              <a:defRPr sz="1400"/>
            </a:lvl1pPr>
            <a:lvl2pPr marL="914400" lvl="1" indent="-317500" algn="l">
              <a:lnSpc>
                <a:spcPct val="90000"/>
              </a:lnSpc>
              <a:spcBef>
                <a:spcPts val="500"/>
              </a:spcBef>
              <a:spcAft>
                <a:spcPts val="0"/>
              </a:spcAft>
              <a:buClr>
                <a:srgbClr val="414042"/>
              </a:buClr>
              <a:buSzPts val="1400"/>
              <a:buChar char="•"/>
              <a:defRPr sz="1400"/>
            </a:lvl2pPr>
            <a:lvl3pPr marL="1371600" lvl="2" indent="-317500" algn="l">
              <a:lnSpc>
                <a:spcPct val="90000"/>
              </a:lnSpc>
              <a:spcBef>
                <a:spcPts val="500"/>
              </a:spcBef>
              <a:spcAft>
                <a:spcPts val="0"/>
              </a:spcAft>
              <a:buClr>
                <a:srgbClr val="414042"/>
              </a:buClr>
              <a:buSzPts val="1400"/>
              <a:buChar char="•"/>
              <a:defRPr sz="1400"/>
            </a:lvl3pPr>
            <a:lvl4pPr marL="1828800" lvl="3" indent="-317500" algn="l">
              <a:lnSpc>
                <a:spcPct val="90000"/>
              </a:lnSpc>
              <a:spcBef>
                <a:spcPts val="500"/>
              </a:spcBef>
              <a:spcAft>
                <a:spcPts val="0"/>
              </a:spcAft>
              <a:buClr>
                <a:srgbClr val="414042"/>
              </a:buClr>
              <a:buSzPts val="1400"/>
              <a:buChar char="•"/>
              <a:defRPr sz="1400"/>
            </a:lvl4pPr>
            <a:lvl5pPr marL="2286000" lvl="4" indent="-317500" algn="l">
              <a:lnSpc>
                <a:spcPct val="90000"/>
              </a:lnSpc>
              <a:spcBef>
                <a:spcPts val="500"/>
              </a:spcBef>
              <a:spcAft>
                <a:spcPts val="0"/>
              </a:spcAft>
              <a:buClr>
                <a:srgbClr val="414042"/>
              </a:buClr>
              <a:buSzPts val="1400"/>
              <a:buChar char="•"/>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2" name="Google Shape;272;p2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3" name="Google Shape;273;p2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4" name="Google Shape;274;p2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275" name="Google Shape;275;p27"/>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37" name="Google Shape;37;p4"/>
          <p:cNvSpPr txBox="1">
            <a:spLocks noGrp="1"/>
          </p:cNvSpPr>
          <p:nvPr>
            <p:ph type="body" idx="1"/>
          </p:nvPr>
        </p:nvSpPr>
        <p:spPr>
          <a:xfrm>
            <a:off x="755650" y="1203325"/>
            <a:ext cx="7632700" cy="3221038"/>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400"/>
              <a:buNone/>
              <a:defRPr sz="1400"/>
            </a:lvl1pPr>
            <a:lvl2pPr marL="914400" lvl="1" indent="-228600" algn="l">
              <a:lnSpc>
                <a:spcPct val="90000"/>
              </a:lnSpc>
              <a:spcBef>
                <a:spcPts val="500"/>
              </a:spcBef>
              <a:spcAft>
                <a:spcPts val="0"/>
              </a:spcAft>
              <a:buClr>
                <a:srgbClr val="414042"/>
              </a:buClr>
              <a:buSzPts val="1800"/>
              <a:buNone/>
              <a:defRPr/>
            </a:lvl2pPr>
            <a:lvl3pPr marL="1371600" lvl="2" indent="-228600" algn="l">
              <a:lnSpc>
                <a:spcPct val="90000"/>
              </a:lnSpc>
              <a:spcBef>
                <a:spcPts val="500"/>
              </a:spcBef>
              <a:spcAft>
                <a:spcPts val="0"/>
              </a:spcAft>
              <a:buClr>
                <a:srgbClr val="414042"/>
              </a:buClr>
              <a:buSzPts val="1800"/>
              <a:buNone/>
              <a:defRPr/>
            </a:lvl3pPr>
            <a:lvl4pPr marL="1828800" lvl="3" indent="-228600" algn="l">
              <a:lnSpc>
                <a:spcPct val="90000"/>
              </a:lnSpc>
              <a:spcBef>
                <a:spcPts val="500"/>
              </a:spcBef>
              <a:spcAft>
                <a:spcPts val="0"/>
              </a:spcAft>
              <a:buClr>
                <a:srgbClr val="414042"/>
              </a:buClr>
              <a:buSzPts val="1800"/>
              <a:buNone/>
              <a:defRPr/>
            </a:lvl4pPr>
            <a:lvl5pPr marL="2286000" lvl="4" indent="-228600" algn="l">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Slide">
  <p:cSld name="1_Title Slide">
    <p:bg>
      <p:bgPr>
        <a:blipFill rotWithShape="1">
          <a:blip r:embed="rId2">
            <a:alphaModFix/>
          </a:blip>
          <a:tile tx="0" ty="0" sx="100000" sy="100000" flip="none" algn="tl"/>
        </a:blipFill>
        <a:effectLst/>
      </p:bgPr>
    </p:bg>
    <p:spTree>
      <p:nvGrpSpPr>
        <p:cNvPr id="1" name="Shape 38"/>
        <p:cNvGrpSpPr/>
        <p:nvPr/>
      </p:nvGrpSpPr>
      <p:grpSpPr>
        <a:xfrm>
          <a:off x="0" y="0"/>
          <a:ext cx="0" cy="0"/>
          <a:chOff x="0" y="0"/>
          <a:chExt cx="0" cy="0"/>
        </a:xfrm>
      </p:grpSpPr>
      <p:pic>
        <p:nvPicPr>
          <p:cNvPr id="39" name="Google Shape;39;p5"/>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40" name="Google Shape;40;p5"/>
          <p:cNvSpPr txBox="1">
            <a:spLocks noGrp="1"/>
          </p:cNvSpPr>
          <p:nvPr>
            <p:ph type="ctrTitle"/>
          </p:nvPr>
        </p:nvSpPr>
        <p:spPr>
          <a:xfrm>
            <a:off x="755650" y="771525"/>
            <a:ext cx="7632700" cy="2004728"/>
          </a:xfrm>
          <a:prstGeom prst="rect">
            <a:avLst/>
          </a:prstGeom>
          <a:noFill/>
          <a:ln>
            <a:noFill/>
          </a:ln>
        </p:spPr>
        <p:txBody>
          <a:bodyPr spcFirstLastPara="1" wrap="square" lIns="0" tIns="0" rIns="0" bIns="0" anchor="ctr" anchorCtr="0">
            <a:noAutofit/>
          </a:bodyPr>
          <a:lstStyle>
            <a:lvl1pPr lvl="0" algn="ctr">
              <a:lnSpc>
                <a:spcPct val="90000"/>
              </a:lnSpc>
              <a:spcBef>
                <a:spcPts val="0"/>
              </a:spcBef>
              <a:spcAft>
                <a:spcPts val="0"/>
              </a:spcAft>
              <a:buClr>
                <a:schemeClr val="lt1"/>
              </a:buClr>
              <a:buSzPts val="4800"/>
              <a:buFont typeface="Arial"/>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5"/>
          <p:cNvSpPr txBox="1">
            <a:spLocks noGrp="1"/>
          </p:cNvSpPr>
          <p:nvPr>
            <p:ph type="subTitle" idx="1"/>
          </p:nvPr>
        </p:nvSpPr>
        <p:spPr>
          <a:xfrm>
            <a:off x="755650" y="2907271"/>
            <a:ext cx="7632700" cy="642668"/>
          </a:xfrm>
          <a:prstGeom prst="rect">
            <a:avLst/>
          </a:prstGeom>
          <a:noFill/>
          <a:ln>
            <a:noFill/>
          </a:ln>
        </p:spPr>
        <p:txBody>
          <a:bodyPr spcFirstLastPara="1" wrap="square" lIns="0" tIns="0" rIns="0" bIns="0" anchor="ctr" anchorCtr="0">
            <a:noAutofit/>
          </a:bodyPr>
          <a:lstStyle>
            <a:lvl1pPr lvl="0" algn="ct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rgbClr val="414042"/>
              </a:buClr>
              <a:buSzPts val="2000"/>
              <a:buNone/>
              <a:defRPr sz="2000"/>
            </a:lvl2pPr>
            <a:lvl3pPr lvl="2" algn="ctr">
              <a:lnSpc>
                <a:spcPct val="90000"/>
              </a:lnSpc>
              <a:spcBef>
                <a:spcPts val="500"/>
              </a:spcBef>
              <a:spcAft>
                <a:spcPts val="0"/>
              </a:spcAft>
              <a:buClr>
                <a:srgbClr val="414042"/>
              </a:buClr>
              <a:buSzPts val="1800"/>
              <a:buNone/>
              <a:defRPr sz="1800"/>
            </a:lvl3pPr>
            <a:lvl4pPr lvl="3" algn="ctr">
              <a:lnSpc>
                <a:spcPct val="90000"/>
              </a:lnSpc>
              <a:spcBef>
                <a:spcPts val="500"/>
              </a:spcBef>
              <a:spcAft>
                <a:spcPts val="0"/>
              </a:spcAft>
              <a:buClr>
                <a:srgbClr val="414042"/>
              </a:buClr>
              <a:buSzPts val="1600"/>
              <a:buNone/>
              <a:defRPr sz="1600"/>
            </a:lvl4pPr>
            <a:lvl5pPr lvl="4" algn="ctr">
              <a:lnSpc>
                <a:spcPct val="90000"/>
              </a:lnSpc>
              <a:spcBef>
                <a:spcPts val="500"/>
              </a:spcBef>
              <a:spcAft>
                <a:spcPts val="0"/>
              </a:spcAft>
              <a:buClr>
                <a:srgbClr val="41404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2" name="Google Shape;42;p5"/>
          <p:cNvSpPr txBox="1">
            <a:spLocks noGrp="1"/>
          </p:cNvSpPr>
          <p:nvPr>
            <p:ph type="dt" idx="10"/>
          </p:nvPr>
        </p:nvSpPr>
        <p:spPr>
          <a:xfrm>
            <a:off x="2219706" y="4318534"/>
            <a:ext cx="1001268"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5"/>
          <p:cNvSpPr txBox="1">
            <a:spLocks noGrp="1"/>
          </p:cNvSpPr>
          <p:nvPr>
            <p:ph type="ftr" idx="11"/>
          </p:nvPr>
        </p:nvSpPr>
        <p:spPr>
          <a:xfrm>
            <a:off x="3631474" y="4318534"/>
            <a:ext cx="4369526"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sz="1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5"/>
          <p:cNvSpPr txBox="1">
            <a:spLocks noGrp="1"/>
          </p:cNvSpPr>
          <p:nvPr>
            <p:ph type="sldNum" idx="12"/>
          </p:nvPr>
        </p:nvSpPr>
        <p:spPr>
          <a:xfrm>
            <a:off x="8348472" y="4318534"/>
            <a:ext cx="468630"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lvl="1"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lvl="2"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lvl="3"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lvl="4"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lvl="5"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lvl="6"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lvl="7"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lvl="8" indent="0" algn="r">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45" name="Google Shape;45;p5"/>
          <p:cNvPicPr preferRelativeResize="0"/>
          <p:nvPr/>
        </p:nvPicPr>
        <p:blipFill rotWithShape="1">
          <a:blip r:embed="rId4">
            <a:alphaModFix/>
          </a:blip>
          <a:srcRect/>
          <a:stretch/>
        </p:blipFill>
        <p:spPr>
          <a:xfrm>
            <a:off x="0" y="4516824"/>
            <a:ext cx="9144000" cy="366713"/>
          </a:xfrm>
          <a:prstGeom prst="rect">
            <a:avLst/>
          </a:prstGeom>
          <a:noFill/>
          <a:ln>
            <a:noFill/>
          </a:ln>
        </p:spPr>
      </p:pic>
      <p:sp>
        <p:nvSpPr>
          <p:cNvPr id="46" name="Google Shape;46;p5"/>
          <p:cNvSpPr txBox="1">
            <a:spLocks noGrp="1"/>
          </p:cNvSpPr>
          <p:nvPr>
            <p:ph type="body" idx="2"/>
          </p:nvPr>
        </p:nvSpPr>
        <p:spPr>
          <a:xfrm>
            <a:off x="755650" y="3679437"/>
            <a:ext cx="7632700" cy="444887"/>
          </a:xfrm>
          <a:prstGeom prst="rect">
            <a:avLst/>
          </a:prstGeom>
          <a:noFill/>
          <a:ln>
            <a:noFill/>
          </a:ln>
        </p:spPr>
        <p:txBody>
          <a:bodyPr spcFirstLastPara="1" wrap="square" lIns="0" tIns="0" rIns="0" bIns="0" anchor="ctr" anchorCtr="0">
            <a:noAutofit/>
          </a:bodyPr>
          <a:lstStyle>
            <a:lvl1pPr marL="457200" lvl="0" indent="-228600" algn="ctr">
              <a:lnSpc>
                <a:spcPct val="90000"/>
              </a:lnSpc>
              <a:spcBef>
                <a:spcPts val="1000"/>
              </a:spcBef>
              <a:spcAft>
                <a:spcPts val="0"/>
              </a:spcAft>
              <a:buClr>
                <a:schemeClr val="lt1"/>
              </a:buClr>
              <a:buSzPts val="1100"/>
              <a:buNone/>
              <a:defRPr sz="1100">
                <a:solidFill>
                  <a:schemeClr val="lt1"/>
                </a:solidFill>
              </a:defRPr>
            </a:lvl1pPr>
            <a:lvl2pPr marL="914400" lvl="1" indent="-298450" algn="l">
              <a:lnSpc>
                <a:spcPct val="90000"/>
              </a:lnSpc>
              <a:spcBef>
                <a:spcPts val="500"/>
              </a:spcBef>
              <a:spcAft>
                <a:spcPts val="0"/>
              </a:spcAft>
              <a:buClr>
                <a:schemeClr val="lt1"/>
              </a:buClr>
              <a:buSzPts val="1100"/>
              <a:buChar char="•"/>
              <a:defRPr sz="1100">
                <a:solidFill>
                  <a:schemeClr val="lt1"/>
                </a:solidFill>
              </a:defRPr>
            </a:lvl2pPr>
            <a:lvl3pPr marL="1371600" lvl="2" indent="-298450" algn="l">
              <a:lnSpc>
                <a:spcPct val="90000"/>
              </a:lnSpc>
              <a:spcBef>
                <a:spcPts val="500"/>
              </a:spcBef>
              <a:spcAft>
                <a:spcPts val="0"/>
              </a:spcAft>
              <a:buClr>
                <a:schemeClr val="lt1"/>
              </a:buClr>
              <a:buSzPts val="1100"/>
              <a:buChar char="•"/>
              <a:defRPr sz="1100">
                <a:solidFill>
                  <a:schemeClr val="lt1"/>
                </a:solidFill>
              </a:defRPr>
            </a:lvl3pPr>
            <a:lvl4pPr marL="1828800" lvl="3" indent="-298450" algn="l">
              <a:lnSpc>
                <a:spcPct val="90000"/>
              </a:lnSpc>
              <a:spcBef>
                <a:spcPts val="500"/>
              </a:spcBef>
              <a:spcAft>
                <a:spcPts val="0"/>
              </a:spcAft>
              <a:buClr>
                <a:schemeClr val="lt1"/>
              </a:buClr>
              <a:buSzPts val="1100"/>
              <a:buChar char="•"/>
              <a:defRPr sz="1100">
                <a:solidFill>
                  <a:schemeClr val="lt1"/>
                </a:solidFill>
              </a:defRPr>
            </a:lvl4pPr>
            <a:lvl5pPr marL="2286000" lvl="4" indent="-298450" algn="l">
              <a:lnSpc>
                <a:spcPct val="90000"/>
              </a:lnSpc>
              <a:spcBef>
                <a:spcPts val="500"/>
              </a:spcBef>
              <a:spcAft>
                <a:spcPts val="0"/>
              </a:spcAft>
              <a:buClr>
                <a:schemeClr val="lt1"/>
              </a:buClr>
              <a:buSzPts val="1100"/>
              <a:buChar char="•"/>
              <a:defRPr sz="11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52" name="Google Shape;52;p6"/>
          <p:cNvSpPr>
            <a:spLocks noGrp="1"/>
          </p:cNvSpPr>
          <p:nvPr>
            <p:ph type="pic" idx="2"/>
          </p:nvPr>
        </p:nvSpPr>
        <p:spPr>
          <a:xfrm>
            <a:off x="1625796"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Google Shape;53;p6"/>
          <p:cNvSpPr>
            <a:spLocks noGrp="1"/>
          </p:cNvSpPr>
          <p:nvPr>
            <p:ph type="pic" idx="3"/>
          </p:nvPr>
        </p:nvSpPr>
        <p:spPr>
          <a:xfrm>
            <a:off x="6819703"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6"/>
          <p:cNvSpPr>
            <a:spLocks noGrp="1"/>
          </p:cNvSpPr>
          <p:nvPr>
            <p:ph type="pic" idx="4"/>
          </p:nvPr>
        </p:nvSpPr>
        <p:spPr>
          <a:xfrm>
            <a:off x="4222750" y="1469457"/>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 name="Google Shape;55;p6"/>
          <p:cNvSpPr txBox="1">
            <a:spLocks noGrp="1"/>
          </p:cNvSpPr>
          <p:nvPr>
            <p:ph type="body" idx="1"/>
          </p:nvPr>
        </p:nvSpPr>
        <p:spPr>
          <a:xfrm>
            <a:off x="755650" y="2355517"/>
            <a:ext cx="2356041" cy="783990"/>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6"/>
          <p:cNvSpPr txBox="1">
            <a:spLocks noGrp="1"/>
          </p:cNvSpPr>
          <p:nvPr>
            <p:ph type="body" idx="5"/>
          </p:nvPr>
        </p:nvSpPr>
        <p:spPr>
          <a:xfrm>
            <a:off x="6032309" y="2355517"/>
            <a:ext cx="2356041" cy="783990"/>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6"/>
          <p:cNvSpPr txBox="1">
            <a:spLocks noGrp="1"/>
          </p:cNvSpPr>
          <p:nvPr>
            <p:ph type="body" idx="6"/>
          </p:nvPr>
        </p:nvSpPr>
        <p:spPr>
          <a:xfrm>
            <a:off x="3395969" y="2355517"/>
            <a:ext cx="2356041" cy="783990"/>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6"/>
          <p:cNvSpPr txBox="1">
            <a:spLocks noGrp="1"/>
          </p:cNvSpPr>
          <p:nvPr>
            <p:ph type="body" idx="7"/>
          </p:nvPr>
        </p:nvSpPr>
        <p:spPr>
          <a:xfrm>
            <a:off x="755650" y="3327067"/>
            <a:ext cx="7632700" cy="832775"/>
          </a:xfrm>
          <a:prstGeom prst="rect">
            <a:avLst/>
          </a:prstGeom>
          <a:noFill/>
          <a:ln>
            <a:noFill/>
          </a:ln>
        </p:spPr>
        <p:txBody>
          <a:bodyPr spcFirstLastPara="1" wrap="square" lIns="0" tIns="0" rIns="0" bIns="0" anchor="ctr" anchorCtr="0">
            <a:noAutofit/>
          </a:bodyPr>
          <a:lstStyle>
            <a:lvl1pPr marL="457200" marR="0" lvl="0" indent="-228600" algn="ctr">
              <a:lnSpc>
                <a:spcPct val="100000"/>
              </a:lnSpc>
              <a:spcBef>
                <a:spcPts val="0"/>
              </a:spcBef>
              <a:spcAft>
                <a:spcPts val="0"/>
              </a:spcAft>
              <a:buClr>
                <a:srgbClr val="000000"/>
              </a:buClr>
              <a:buSzPts val="2400"/>
              <a:buFont typeface="Arial"/>
              <a:buNone/>
              <a:defRPr/>
            </a:lvl1pPr>
            <a:lvl2pPr marL="914400" lvl="1" indent="-228600" algn="l">
              <a:lnSpc>
                <a:spcPct val="90000"/>
              </a:lnSpc>
              <a:spcBef>
                <a:spcPts val="500"/>
              </a:spcBef>
              <a:spcAft>
                <a:spcPts val="0"/>
              </a:spcAft>
              <a:buClr>
                <a:srgbClr val="414042"/>
              </a:buClr>
              <a:buSzPts val="1800"/>
              <a:buNone/>
              <a:defRPr/>
            </a:lvl2pPr>
            <a:lvl3pPr marL="1371600" lvl="2" indent="-228600" algn="l">
              <a:lnSpc>
                <a:spcPct val="90000"/>
              </a:lnSpc>
              <a:spcBef>
                <a:spcPts val="500"/>
              </a:spcBef>
              <a:spcAft>
                <a:spcPts val="0"/>
              </a:spcAft>
              <a:buClr>
                <a:srgbClr val="414042"/>
              </a:buClr>
              <a:buSzPts val="1800"/>
              <a:buNone/>
              <a:defRPr/>
            </a:lvl3pPr>
            <a:lvl4pPr marL="1828800" lvl="3" indent="-228600" algn="l">
              <a:lnSpc>
                <a:spcPct val="90000"/>
              </a:lnSpc>
              <a:spcBef>
                <a:spcPts val="500"/>
              </a:spcBef>
              <a:spcAft>
                <a:spcPts val="0"/>
              </a:spcAft>
              <a:buClr>
                <a:srgbClr val="414042"/>
              </a:buClr>
              <a:buSzPts val="1800"/>
              <a:buNone/>
              <a:defRPr/>
            </a:lvl4pPr>
            <a:lvl5pPr marL="2286000" lvl="4" indent="-228600" algn="l">
              <a:lnSpc>
                <a:spcPct val="90000"/>
              </a:lnSpc>
              <a:spcBef>
                <a:spcPts val="500"/>
              </a:spcBef>
              <a:spcAft>
                <a:spcPts val="0"/>
              </a:spcAft>
              <a:buClr>
                <a:srgbClr val="41404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64" name="Google Shape;64;p7"/>
          <p:cNvSpPr>
            <a:spLocks noGrp="1"/>
          </p:cNvSpPr>
          <p:nvPr>
            <p:ph type="pic" idx="2"/>
          </p:nvPr>
        </p:nvSpPr>
        <p:spPr>
          <a:xfrm>
            <a:off x="1081963"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7"/>
          <p:cNvSpPr>
            <a:spLocks noGrp="1"/>
          </p:cNvSpPr>
          <p:nvPr>
            <p:ph type="pic" idx="3"/>
          </p:nvPr>
        </p:nvSpPr>
        <p:spPr>
          <a:xfrm>
            <a:off x="4222750"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6" name="Google Shape;66;p7"/>
          <p:cNvSpPr txBox="1">
            <a:spLocks noGrp="1"/>
          </p:cNvSpPr>
          <p:nvPr>
            <p:ph type="body" idx="1"/>
          </p:nvPr>
        </p:nvSpPr>
        <p:spPr>
          <a:xfrm>
            <a:off x="755651"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7"/>
          <p:cNvSpPr>
            <a:spLocks noGrp="1"/>
          </p:cNvSpPr>
          <p:nvPr>
            <p:ph type="pic" idx="4"/>
          </p:nvPr>
        </p:nvSpPr>
        <p:spPr>
          <a:xfrm>
            <a:off x="2655510"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7"/>
          <p:cNvSpPr txBox="1">
            <a:spLocks noGrp="1"/>
          </p:cNvSpPr>
          <p:nvPr>
            <p:ph type="body" idx="5"/>
          </p:nvPr>
        </p:nvSpPr>
        <p:spPr>
          <a:xfrm>
            <a:off x="2329197"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7"/>
          <p:cNvSpPr txBox="1">
            <a:spLocks noGrp="1"/>
          </p:cNvSpPr>
          <p:nvPr>
            <p:ph type="body" idx="6"/>
          </p:nvPr>
        </p:nvSpPr>
        <p:spPr>
          <a:xfrm>
            <a:off x="3902743"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7"/>
          <p:cNvSpPr txBox="1">
            <a:spLocks noGrp="1"/>
          </p:cNvSpPr>
          <p:nvPr>
            <p:ph type="body" idx="7"/>
          </p:nvPr>
        </p:nvSpPr>
        <p:spPr>
          <a:xfrm>
            <a:off x="5476289" y="2626084"/>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7"/>
          <p:cNvSpPr>
            <a:spLocks noGrp="1"/>
          </p:cNvSpPr>
          <p:nvPr>
            <p:ph type="pic" idx="8"/>
          </p:nvPr>
        </p:nvSpPr>
        <p:spPr>
          <a:xfrm>
            <a:off x="7369843"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7"/>
          <p:cNvSpPr txBox="1">
            <a:spLocks noGrp="1"/>
          </p:cNvSpPr>
          <p:nvPr>
            <p:ph type="body" idx="9"/>
          </p:nvPr>
        </p:nvSpPr>
        <p:spPr>
          <a:xfrm>
            <a:off x="7049836" y="2629992"/>
            <a:ext cx="1338514" cy="1081212"/>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7"/>
          <p:cNvSpPr>
            <a:spLocks noGrp="1"/>
          </p:cNvSpPr>
          <p:nvPr>
            <p:ph type="pic" idx="13"/>
          </p:nvPr>
        </p:nvSpPr>
        <p:spPr>
          <a:xfrm>
            <a:off x="5796296" y="1783354"/>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74"/>
        <p:cNvGrpSpPr/>
        <p:nvPr/>
      </p:nvGrpSpPr>
      <p:grpSpPr>
        <a:xfrm>
          <a:off x="0" y="0"/>
          <a:ext cx="0" cy="0"/>
          <a:chOff x="0" y="0"/>
          <a:chExt cx="0" cy="0"/>
        </a:xfrm>
      </p:grpSpPr>
      <p:sp>
        <p:nvSpPr>
          <p:cNvPr id="75" name="Google Shape;75;p8"/>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8"/>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8"/>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8"/>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79"/>
        <p:cNvGrpSpPr/>
        <p:nvPr/>
      </p:nvGrpSpPr>
      <p:grpSpPr>
        <a:xfrm>
          <a:off x="0" y="0"/>
          <a:ext cx="0" cy="0"/>
          <a:chOff x="0" y="0"/>
          <a:chExt cx="0" cy="0"/>
        </a:xfrm>
      </p:grpSpPr>
      <p:sp>
        <p:nvSpPr>
          <p:cNvPr id="80" name="Google Shape;80;p9"/>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9"/>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9"/>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9"/>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4" name="Google Shape;84;p9"/>
          <p:cNvSpPr>
            <a:spLocks noGrp="1"/>
          </p:cNvSpPr>
          <p:nvPr>
            <p:ph type="pic" idx="2"/>
          </p:nvPr>
        </p:nvSpPr>
        <p:spPr>
          <a:xfrm>
            <a:off x="1625796"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9"/>
          <p:cNvSpPr>
            <a:spLocks noGrp="1"/>
          </p:cNvSpPr>
          <p:nvPr>
            <p:ph type="pic" idx="3"/>
          </p:nvPr>
        </p:nvSpPr>
        <p:spPr>
          <a:xfrm>
            <a:off x="6819703"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4222750" y="1203325"/>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9"/>
          <p:cNvSpPr>
            <a:spLocks noGrp="1"/>
          </p:cNvSpPr>
          <p:nvPr>
            <p:ph type="pic" idx="5"/>
          </p:nvPr>
        </p:nvSpPr>
        <p:spPr>
          <a:xfrm>
            <a:off x="1625796" y="2913993"/>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9"/>
          <p:cNvSpPr>
            <a:spLocks noGrp="1"/>
          </p:cNvSpPr>
          <p:nvPr>
            <p:ph type="pic" idx="6"/>
          </p:nvPr>
        </p:nvSpPr>
        <p:spPr>
          <a:xfrm>
            <a:off x="6819703" y="2913993"/>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9"/>
          <p:cNvSpPr>
            <a:spLocks noGrp="1"/>
          </p:cNvSpPr>
          <p:nvPr>
            <p:ph type="pic" idx="7"/>
          </p:nvPr>
        </p:nvSpPr>
        <p:spPr>
          <a:xfrm>
            <a:off x="4222750" y="2913993"/>
            <a:ext cx="698500" cy="6985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9"/>
          <p:cNvSpPr txBox="1">
            <a:spLocks noGrp="1"/>
          </p:cNvSpPr>
          <p:nvPr>
            <p:ph type="body" idx="1"/>
          </p:nvPr>
        </p:nvSpPr>
        <p:spPr>
          <a:xfrm>
            <a:off x="755650" y="2089385"/>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9"/>
          <p:cNvSpPr txBox="1">
            <a:spLocks noGrp="1"/>
          </p:cNvSpPr>
          <p:nvPr>
            <p:ph type="body" idx="8"/>
          </p:nvPr>
        </p:nvSpPr>
        <p:spPr>
          <a:xfrm>
            <a:off x="6032309" y="2089385"/>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9"/>
          <p:cNvSpPr txBox="1">
            <a:spLocks noGrp="1"/>
          </p:cNvSpPr>
          <p:nvPr>
            <p:ph type="body" idx="9"/>
          </p:nvPr>
        </p:nvSpPr>
        <p:spPr>
          <a:xfrm>
            <a:off x="3395969" y="2089385"/>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9"/>
          <p:cNvSpPr txBox="1">
            <a:spLocks noGrp="1"/>
          </p:cNvSpPr>
          <p:nvPr>
            <p:ph type="body" idx="13"/>
          </p:nvPr>
        </p:nvSpPr>
        <p:spPr>
          <a:xfrm>
            <a:off x="755650" y="3815806"/>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9"/>
          <p:cNvSpPr txBox="1">
            <a:spLocks noGrp="1"/>
          </p:cNvSpPr>
          <p:nvPr>
            <p:ph type="body" idx="14"/>
          </p:nvPr>
        </p:nvSpPr>
        <p:spPr>
          <a:xfrm>
            <a:off x="6032309" y="3815806"/>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9"/>
          <p:cNvSpPr txBox="1">
            <a:spLocks noGrp="1"/>
          </p:cNvSpPr>
          <p:nvPr>
            <p:ph type="body" idx="15"/>
          </p:nvPr>
        </p:nvSpPr>
        <p:spPr>
          <a:xfrm>
            <a:off x="3395969" y="3815806"/>
            <a:ext cx="2356041" cy="585576"/>
          </a:xfrm>
          <a:prstGeom prst="rect">
            <a:avLst/>
          </a:prstGeom>
          <a:no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rgbClr val="414042"/>
              </a:buClr>
              <a:buSzPts val="1100"/>
              <a:buNone/>
              <a:defRPr sz="1100"/>
            </a:lvl1pPr>
            <a:lvl2pPr marL="914400" lvl="1" indent="-342900" algn="l">
              <a:lnSpc>
                <a:spcPct val="90000"/>
              </a:lnSpc>
              <a:spcBef>
                <a:spcPts val="500"/>
              </a:spcBef>
              <a:spcAft>
                <a:spcPts val="0"/>
              </a:spcAft>
              <a:buClr>
                <a:srgbClr val="414042"/>
              </a:buClr>
              <a:buSzPts val="1800"/>
              <a:buChar char="•"/>
              <a:defRPr/>
            </a:lvl2pPr>
            <a:lvl3pPr marL="1371600" lvl="2" indent="-342900" algn="l">
              <a:lnSpc>
                <a:spcPct val="90000"/>
              </a:lnSpc>
              <a:spcBef>
                <a:spcPts val="500"/>
              </a:spcBef>
              <a:spcAft>
                <a:spcPts val="0"/>
              </a:spcAft>
              <a:buClr>
                <a:srgbClr val="414042"/>
              </a:buClr>
              <a:buSzPts val="1800"/>
              <a:buChar char="•"/>
              <a:defRPr/>
            </a:lvl3pPr>
            <a:lvl4pPr marL="1828800" lvl="3" indent="-342900" algn="l">
              <a:lnSpc>
                <a:spcPct val="90000"/>
              </a:lnSpc>
              <a:spcBef>
                <a:spcPts val="500"/>
              </a:spcBef>
              <a:spcAft>
                <a:spcPts val="0"/>
              </a:spcAft>
              <a:buClr>
                <a:srgbClr val="414042"/>
              </a:buClr>
              <a:buSzPts val="1800"/>
              <a:buChar char="•"/>
              <a:defRPr/>
            </a:lvl4pPr>
            <a:lvl5pPr marL="2286000" lvl="4" indent="-342900" algn="l">
              <a:lnSpc>
                <a:spcPct val="90000"/>
              </a:lnSpc>
              <a:spcBef>
                <a:spcPts val="500"/>
              </a:spcBef>
              <a:spcAft>
                <a:spcPts val="0"/>
              </a:spcAft>
              <a:buClr>
                <a:srgbClr val="41404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96"/>
        <p:cNvGrpSpPr/>
        <p:nvPr/>
      </p:nvGrpSpPr>
      <p:grpSpPr>
        <a:xfrm>
          <a:off x="0" y="0"/>
          <a:ext cx="0" cy="0"/>
          <a:chOff x="0" y="0"/>
          <a:chExt cx="0" cy="0"/>
        </a:xfrm>
      </p:grpSpPr>
      <p:sp>
        <p:nvSpPr>
          <p:cNvPr id="97" name="Google Shape;97;p10"/>
          <p:cNvSpPr txBox="1">
            <a:spLocks noGrp="1"/>
          </p:cNvSpPr>
          <p:nvPr>
            <p:ph type="title"/>
          </p:nvPr>
        </p:nvSpPr>
        <p:spPr>
          <a:xfrm>
            <a:off x="755650" y="771524"/>
            <a:ext cx="3251796" cy="82654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rgbClr val="414042"/>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10"/>
          <p:cNvSpPr>
            <a:spLocks noGrp="1"/>
          </p:cNvSpPr>
          <p:nvPr>
            <p:ph type="pic" idx="2"/>
          </p:nvPr>
        </p:nvSpPr>
        <p:spPr>
          <a:xfrm>
            <a:off x="4147874" y="771265"/>
            <a:ext cx="4240475" cy="3637222"/>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9" name="Google Shape;99;p10"/>
          <p:cNvSpPr txBox="1">
            <a:spLocks noGrp="1"/>
          </p:cNvSpPr>
          <p:nvPr>
            <p:ph type="body" idx="1"/>
          </p:nvPr>
        </p:nvSpPr>
        <p:spPr>
          <a:xfrm>
            <a:off x="755649" y="1689652"/>
            <a:ext cx="3251797" cy="2718835"/>
          </a:xfrm>
          <a:prstGeom prst="rect">
            <a:avLst/>
          </a:prstGeom>
          <a:noFill/>
          <a:ln>
            <a:noFill/>
          </a:ln>
        </p:spPr>
        <p:txBody>
          <a:bodyPr spcFirstLastPara="1" wrap="square" lIns="0" tIns="0" rIns="0" bIns="0" anchor="ctr" anchorCtr="0">
            <a:noAutofit/>
          </a:bodyPr>
          <a:lstStyle>
            <a:lvl1pPr marL="457200" lvl="0" indent="-228600" algn="l">
              <a:lnSpc>
                <a:spcPct val="90000"/>
              </a:lnSpc>
              <a:spcBef>
                <a:spcPts val="1000"/>
              </a:spcBef>
              <a:spcAft>
                <a:spcPts val="0"/>
              </a:spcAft>
              <a:buClr>
                <a:srgbClr val="414042"/>
              </a:buClr>
              <a:buSzPts val="1800"/>
              <a:buNone/>
              <a:defRPr sz="1800" b="0" i="0" u="none" strike="noStrike"/>
            </a:lvl1pPr>
            <a:lvl2pPr marL="914400" lvl="1" indent="-228600" algn="l">
              <a:lnSpc>
                <a:spcPct val="90000"/>
              </a:lnSpc>
              <a:spcBef>
                <a:spcPts val="500"/>
              </a:spcBef>
              <a:spcAft>
                <a:spcPts val="0"/>
              </a:spcAft>
              <a:buClr>
                <a:srgbClr val="414042"/>
              </a:buClr>
              <a:buSzPts val="1400"/>
              <a:buNone/>
              <a:defRPr sz="1400"/>
            </a:lvl2pPr>
            <a:lvl3pPr marL="1371600" lvl="2" indent="-228600" algn="l">
              <a:lnSpc>
                <a:spcPct val="90000"/>
              </a:lnSpc>
              <a:spcBef>
                <a:spcPts val="500"/>
              </a:spcBef>
              <a:spcAft>
                <a:spcPts val="0"/>
              </a:spcAft>
              <a:buClr>
                <a:srgbClr val="414042"/>
              </a:buClr>
              <a:buSzPts val="1200"/>
              <a:buNone/>
              <a:defRPr sz="1200"/>
            </a:lvl3pPr>
            <a:lvl4pPr marL="1828800" lvl="3" indent="-228600" algn="l">
              <a:lnSpc>
                <a:spcPct val="90000"/>
              </a:lnSpc>
              <a:spcBef>
                <a:spcPts val="500"/>
              </a:spcBef>
              <a:spcAft>
                <a:spcPts val="0"/>
              </a:spcAft>
              <a:buClr>
                <a:srgbClr val="414042"/>
              </a:buClr>
              <a:buSzPts val="1000"/>
              <a:buNone/>
              <a:defRPr sz="1000"/>
            </a:lvl4pPr>
            <a:lvl5pPr marL="2286000" lvl="4" indent="-228600" algn="l">
              <a:lnSpc>
                <a:spcPct val="90000"/>
              </a:lnSpc>
              <a:spcBef>
                <a:spcPts val="500"/>
              </a:spcBef>
              <a:spcAft>
                <a:spcPts val="0"/>
              </a:spcAft>
              <a:buClr>
                <a:srgbClr val="414042"/>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0" name="Google Shape;100;p10"/>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0"/>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0"/>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755650" y="1203325"/>
            <a:ext cx="7632700" cy="3205163"/>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1" name="Google Shape;11;p1"/>
          <p:cNvPicPr preferRelativeResize="0"/>
          <p:nvPr/>
        </p:nvPicPr>
        <p:blipFill rotWithShape="1">
          <a:blip r:embed="rId28">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lists.hyperledger.org/mailman/listinfo/hyperledger-tsc"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hyperlink" Target="https://www.hyperledger.org/community" TargetMode="External"/><Relationship Id="rId4" Type="http://schemas.openxmlformats.org/officeDocument/2006/relationships/hyperlink" Target="https://www.hyperledger.org/new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3.jp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3.jp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28"/>
          <p:cNvSpPr txBox="1">
            <a:spLocks noGrp="1"/>
          </p:cNvSpPr>
          <p:nvPr>
            <p:ph type="ctrTitle"/>
          </p:nvPr>
        </p:nvSpPr>
        <p:spPr>
          <a:xfrm>
            <a:off x="755650" y="1203325"/>
            <a:ext cx="7632600" cy="2004600"/>
          </a:xfrm>
          <a:prstGeom prst="rect">
            <a:avLst/>
          </a:prstGeom>
          <a:noFill/>
          <a:ln>
            <a:noFill/>
          </a:ln>
        </p:spPr>
        <p:txBody>
          <a:bodyPr spcFirstLastPara="1" wrap="square" lIns="0" tIns="0" rIns="0" bIns="0" anchor="ctr" anchorCtr="0">
            <a:noAutofit/>
          </a:bodyPr>
          <a:lstStyle/>
          <a:p>
            <a:pPr marL="0" lvl="0" indent="0" algn="ctr" rtl="0">
              <a:lnSpc>
                <a:spcPct val="90000"/>
              </a:lnSpc>
              <a:spcBef>
                <a:spcPts val="0"/>
              </a:spcBef>
              <a:spcAft>
                <a:spcPts val="0"/>
              </a:spcAft>
              <a:buClr>
                <a:schemeClr val="lt1"/>
              </a:buClr>
              <a:buSzPts val="4800"/>
              <a:buFont typeface="Arial"/>
              <a:buNone/>
            </a:pPr>
            <a:r>
              <a:rPr lang="en-US"/>
              <a:t>Hyperledger Overview</a:t>
            </a:r>
            <a:endParaRPr/>
          </a:p>
        </p:txBody>
      </p:sp>
      <p:sp>
        <p:nvSpPr>
          <p:cNvPr id="281" name="Google Shape;281;p28"/>
          <p:cNvSpPr txBox="1">
            <a:spLocks noGrp="1"/>
          </p:cNvSpPr>
          <p:nvPr>
            <p:ph type="subTitle" idx="1"/>
          </p:nvPr>
        </p:nvSpPr>
        <p:spPr>
          <a:xfrm>
            <a:off x="755650" y="2724121"/>
            <a:ext cx="7632600" cy="642600"/>
          </a:xfrm>
          <a:prstGeom prst="rect">
            <a:avLst/>
          </a:prstGeom>
          <a:noFill/>
          <a:ln>
            <a:noFill/>
          </a:ln>
        </p:spPr>
        <p:txBody>
          <a:bodyPr spcFirstLastPara="1" wrap="square" lIns="0" tIns="0" rIns="0" bIns="0" anchor="ctr" anchorCtr="0">
            <a:noAutofit/>
          </a:bodyPr>
          <a:lstStyle/>
          <a:p>
            <a:pPr marL="0" lvl="0" indent="0" algn="ctr" rtl="0">
              <a:lnSpc>
                <a:spcPct val="90000"/>
              </a:lnSpc>
              <a:spcBef>
                <a:spcPts val="0"/>
              </a:spcBef>
              <a:spcAft>
                <a:spcPts val="0"/>
              </a:spcAft>
              <a:buClr>
                <a:schemeClr val="lt1"/>
              </a:buClr>
              <a:buSzPts val="2400"/>
              <a:buNone/>
            </a:pPr>
            <a:r>
              <a:rPr lang="en-US"/>
              <a:t>August 2019</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7"/>
          <p:cNvSpPr txBox="1"/>
          <p:nvPr/>
        </p:nvSpPr>
        <p:spPr>
          <a:xfrm>
            <a:off x="676138" y="1136184"/>
            <a:ext cx="3776592" cy="327230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414042"/>
                </a:solidFill>
                <a:latin typeface="Arial"/>
                <a:ea typeface="Arial"/>
                <a:cs typeface="Arial"/>
                <a:sym typeface="Arial"/>
              </a:rPr>
              <a:t>The TSC is the technical governance heart and soul of the project. As new code bases get contributed to the project they get reviewed and approved by this committee. </a:t>
            </a:r>
            <a:endParaRPr/>
          </a:p>
          <a:p>
            <a:pPr marL="0" marR="0" lvl="0" indent="0" algn="l" rtl="0">
              <a:lnSpc>
                <a:spcPct val="100000"/>
              </a:lnSpc>
              <a:spcBef>
                <a:spcPts val="1000"/>
              </a:spcBef>
              <a:spcAft>
                <a:spcPts val="0"/>
              </a:spcAft>
              <a:buClr>
                <a:srgbClr val="000000"/>
              </a:buClr>
              <a:buSzPts val="1400"/>
              <a:buFont typeface="Arial"/>
              <a:buNone/>
            </a:pPr>
            <a:r>
              <a:rPr lang="en-US" sz="1400" b="0" i="0" u="none" strike="noStrike" cap="none">
                <a:solidFill>
                  <a:srgbClr val="414042"/>
                </a:solidFill>
                <a:latin typeface="Arial"/>
                <a:ea typeface="Arial"/>
                <a:cs typeface="Arial"/>
                <a:sym typeface="Arial"/>
              </a:rPr>
              <a:t>Committing members appoint and vote the TSC Chair annually.</a:t>
            </a:r>
            <a:endParaRPr/>
          </a:p>
          <a:p>
            <a:pPr marL="0" marR="0" lvl="0" indent="0" algn="l" rtl="0">
              <a:lnSpc>
                <a:spcPct val="100000"/>
              </a:lnSpc>
              <a:spcBef>
                <a:spcPts val="1000"/>
              </a:spcBef>
              <a:spcAft>
                <a:spcPts val="0"/>
              </a:spcAft>
              <a:buClr>
                <a:srgbClr val="000000"/>
              </a:buClr>
              <a:buSzPts val="1400"/>
              <a:buFont typeface="Arial"/>
              <a:buNone/>
            </a:pPr>
            <a:r>
              <a:rPr lang="en-US" sz="1400" b="1" i="0" u="none" strike="noStrike" cap="none">
                <a:solidFill>
                  <a:srgbClr val="414042"/>
                </a:solidFill>
                <a:latin typeface="Arial"/>
                <a:ea typeface="Arial"/>
                <a:cs typeface="Arial"/>
                <a:sym typeface="Arial"/>
              </a:rPr>
              <a:t>Meets weekly on Thursday, 10:00 AM to 11:30 AM ET</a:t>
            </a:r>
            <a:endParaRPr sz="1400" b="0" i="0" u="none" strike="noStrike" cap="none">
              <a:solidFill>
                <a:srgbClr val="41404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400"/>
              <a:buFont typeface="Arial"/>
              <a:buNone/>
            </a:pPr>
            <a:r>
              <a:rPr lang="en-US" sz="1400" b="0" i="0" u="none" strike="noStrike" cap="none">
                <a:solidFill>
                  <a:srgbClr val="414042"/>
                </a:solidFill>
                <a:latin typeface="Arial"/>
                <a:ea typeface="Arial"/>
                <a:cs typeface="Arial"/>
                <a:sym typeface="Arial"/>
              </a:rPr>
              <a:t>All are invited to attend these calls and encouraged to join the TSC mailing list for more information:</a:t>
            </a:r>
            <a:endParaRPr/>
          </a:p>
          <a:p>
            <a:pPr marL="0" marR="0" lvl="0" indent="0" algn="l" rtl="0">
              <a:lnSpc>
                <a:spcPct val="100000"/>
              </a:lnSpc>
              <a:spcBef>
                <a:spcPts val="1000"/>
              </a:spcBef>
              <a:spcAft>
                <a:spcPts val="0"/>
              </a:spcAft>
              <a:buClr>
                <a:srgbClr val="000000"/>
              </a:buClr>
              <a:buSzPts val="1100"/>
              <a:buFont typeface="Arial"/>
              <a:buNone/>
            </a:pPr>
            <a:r>
              <a:rPr lang="en-US" sz="1100" b="1" i="0" u="sng" strike="noStrike" cap="none">
                <a:solidFill>
                  <a:schemeClr val="hlink"/>
                </a:solidFill>
                <a:latin typeface="Arial"/>
                <a:ea typeface="Arial"/>
                <a:cs typeface="Arial"/>
                <a:sym typeface="Arial"/>
                <a:hlinkClick r:id="rId3"/>
              </a:rPr>
              <a:t>lists.hyperledger.org/mailman/listinfo/hyperledger-tsc</a:t>
            </a:r>
            <a:r>
              <a:rPr lang="en-US" sz="1100" b="1" i="0" u="none" strike="noStrike" cap="none">
                <a:solidFill>
                  <a:srgbClr val="414042"/>
                </a:solidFill>
                <a:latin typeface="Arial"/>
                <a:ea typeface="Arial"/>
                <a:cs typeface="Arial"/>
                <a:sym typeface="Arial"/>
              </a:rPr>
              <a:t> </a:t>
            </a:r>
            <a:endParaRPr sz="1100" b="1" i="0" u="none" strike="noStrike" cap="none">
              <a:solidFill>
                <a:srgbClr val="414042"/>
              </a:solidFill>
              <a:latin typeface="Arial"/>
              <a:ea typeface="Arial"/>
              <a:cs typeface="Arial"/>
              <a:sym typeface="Arial"/>
            </a:endParaRPr>
          </a:p>
        </p:txBody>
      </p:sp>
      <p:sp>
        <p:nvSpPr>
          <p:cNvPr id="380" name="Google Shape;380;p37"/>
          <p:cNvSpPr txBox="1"/>
          <p:nvPr/>
        </p:nvSpPr>
        <p:spPr>
          <a:xfrm>
            <a:off x="4721087" y="1146123"/>
            <a:ext cx="3661171" cy="53359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en-US" sz="1800" b="1">
                <a:solidFill>
                  <a:srgbClr val="414043"/>
                </a:solidFill>
                <a:highlight>
                  <a:srgbClr val="FFFFFF"/>
                </a:highlight>
              </a:rPr>
              <a:t>Arnaud Le Hors</a:t>
            </a:r>
            <a:br>
              <a:rPr lang="en-US" sz="1800" b="1" i="0" u="none" strike="noStrike" cap="none">
                <a:solidFill>
                  <a:srgbClr val="414042"/>
                </a:solidFill>
                <a:latin typeface="Arial"/>
                <a:ea typeface="Arial"/>
                <a:cs typeface="Arial"/>
                <a:sym typeface="Arial"/>
              </a:rPr>
            </a:br>
            <a:r>
              <a:rPr lang="en-US" sz="1100" b="1" i="0" u="none" strike="noStrike" cap="none">
                <a:solidFill>
                  <a:srgbClr val="942AFF"/>
                </a:solidFill>
              </a:rPr>
              <a:t>TSC Chair</a:t>
            </a:r>
            <a:endParaRPr sz="1100" b="1" i="0" u="none" strike="noStrike" cap="none">
              <a:solidFill>
                <a:srgbClr val="942AFF"/>
              </a:solidFill>
            </a:endParaRPr>
          </a:p>
          <a:p>
            <a:pPr marL="0" marR="0" lvl="0" indent="0" algn="l" rtl="0">
              <a:lnSpc>
                <a:spcPct val="100000"/>
              </a:lnSpc>
              <a:spcBef>
                <a:spcPts val="1000"/>
              </a:spcBef>
              <a:spcAft>
                <a:spcPts val="0"/>
              </a:spcAft>
              <a:buClr>
                <a:srgbClr val="414042"/>
              </a:buClr>
              <a:buSzPts val="1800"/>
              <a:buFont typeface="Arial"/>
              <a:buNone/>
            </a:pPr>
            <a:endParaRPr sz="1800" b="1" i="0" u="none" strike="noStrike" cap="none">
              <a:solidFill>
                <a:srgbClr val="414042"/>
              </a:solidFill>
              <a:latin typeface="Arial"/>
              <a:ea typeface="Arial"/>
              <a:cs typeface="Arial"/>
              <a:sym typeface="Arial"/>
            </a:endParaRPr>
          </a:p>
        </p:txBody>
      </p:sp>
      <p:sp>
        <p:nvSpPr>
          <p:cNvPr id="381" name="Google Shape;381;p37"/>
          <p:cNvSpPr txBox="1"/>
          <p:nvPr/>
        </p:nvSpPr>
        <p:spPr>
          <a:xfrm>
            <a:off x="4721075" y="1587300"/>
            <a:ext cx="3667200" cy="2921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sz="1200">
              <a:solidFill>
                <a:srgbClr val="414043"/>
              </a:solidFill>
              <a:highlight>
                <a:srgbClr val="FFFFFF"/>
              </a:highlight>
            </a:endParaRPr>
          </a:p>
          <a:p>
            <a:pPr marL="0" lvl="0" indent="0" algn="l" rtl="0">
              <a:lnSpc>
                <a:spcPct val="100000"/>
              </a:lnSpc>
              <a:spcBef>
                <a:spcPts val="600"/>
              </a:spcBef>
              <a:spcAft>
                <a:spcPts val="0"/>
              </a:spcAft>
              <a:buClr>
                <a:schemeClr val="dk1"/>
              </a:buClr>
              <a:buSzPts val="1100"/>
              <a:buFont typeface="Arial"/>
              <a:buNone/>
            </a:pPr>
            <a:r>
              <a:rPr lang="en-US" sz="1200">
                <a:solidFill>
                  <a:srgbClr val="414043"/>
                </a:solidFill>
                <a:highlight>
                  <a:srgbClr val="FFFFFF"/>
                </a:highlight>
              </a:rPr>
              <a:t>Arnaud Le Hors is Senior Technical Staff Member (STSM) Open Web Technologies at IBM. He has been working on Open Technologies for over 20 years, involving standards and open source development. Arnaud was a staff member of the W3C and the X Consortium and has represented IBM in several standards and open source organizations for many years. Arnaud was editor of several key Web specifications including HTML and DOM and was involved in high profile open source projects such as Xerces, the Apache XML parser, and the X Window System. Arnaud is currently the main representative for IBM at W3C and the chair of the W3C RDF Data Shapes Working Group.</a:t>
            </a:r>
            <a:endParaRPr sz="1200">
              <a:solidFill>
                <a:srgbClr val="414043"/>
              </a:solidFill>
            </a:endParaRPr>
          </a:p>
          <a:p>
            <a:pPr marL="0" marR="0" lvl="0" indent="0" algn="l" rtl="0">
              <a:lnSpc>
                <a:spcPct val="100000"/>
              </a:lnSpc>
              <a:spcBef>
                <a:spcPts val="1000"/>
              </a:spcBef>
              <a:spcAft>
                <a:spcPts val="0"/>
              </a:spcAft>
              <a:buClr>
                <a:srgbClr val="000000"/>
              </a:buClr>
              <a:buSzPts val="1100"/>
              <a:buFont typeface="Arial"/>
              <a:buNone/>
            </a:pPr>
            <a:endParaRPr sz="1200">
              <a:solidFill>
                <a:srgbClr val="414043"/>
              </a:solidFill>
            </a:endParaRPr>
          </a:p>
        </p:txBody>
      </p:sp>
      <p:sp>
        <p:nvSpPr>
          <p:cNvPr id="382" name="Google Shape;382;p37"/>
          <p:cNvSpPr txBox="1"/>
          <p:nvPr/>
        </p:nvSpPr>
        <p:spPr>
          <a:xfrm>
            <a:off x="646321" y="709852"/>
            <a:ext cx="7632700" cy="41639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414042"/>
              </a:buClr>
              <a:buSzPts val="2800"/>
              <a:buFont typeface="Arial"/>
              <a:buNone/>
            </a:pPr>
            <a:r>
              <a:rPr lang="en-US" sz="2800" b="1" i="0" u="none" strike="noStrike" cap="none">
                <a:solidFill>
                  <a:srgbClr val="414042"/>
                </a:solidFill>
                <a:latin typeface="Arial"/>
                <a:ea typeface="Arial"/>
                <a:cs typeface="Arial"/>
                <a:sym typeface="Arial"/>
              </a:rPr>
              <a:t>Technical Steering Committee</a:t>
            </a:r>
            <a:endParaRPr sz="2800" b="1" i="0" u="none" strike="noStrike" cap="none">
              <a:solidFill>
                <a:srgbClr val="414042"/>
              </a:solidFill>
              <a:latin typeface="Arial"/>
              <a:ea typeface="Arial"/>
              <a:cs typeface="Arial"/>
              <a:sym typeface="Arial"/>
            </a:endParaRPr>
          </a:p>
        </p:txBody>
      </p:sp>
      <p:pic>
        <p:nvPicPr>
          <p:cNvPr id="383" name="Google Shape;383;p37"/>
          <p:cNvPicPr preferRelativeResize="0"/>
          <p:nvPr/>
        </p:nvPicPr>
        <p:blipFill>
          <a:blip r:embed="rId4">
            <a:alphaModFix/>
          </a:blip>
          <a:stretch>
            <a:fillRect/>
          </a:stretch>
        </p:blipFill>
        <p:spPr>
          <a:xfrm>
            <a:off x="7269425" y="771525"/>
            <a:ext cx="1202791" cy="1125200"/>
          </a:xfrm>
          <a:prstGeom prst="rect">
            <a:avLst/>
          </a:prstGeom>
          <a:noFill/>
          <a:ln>
            <a:noFill/>
          </a:ln>
        </p:spPr>
      </p:pic>
      <p:pic>
        <p:nvPicPr>
          <p:cNvPr id="384" name="Google Shape;384;p37"/>
          <p:cNvPicPr preferRelativeResize="0"/>
          <p:nvPr/>
        </p:nvPicPr>
        <p:blipFill rotWithShape="1">
          <a:blip r:embed="rId5">
            <a:alphaModFix/>
          </a:blip>
          <a:srcRect l="159" t="30921" r="159"/>
          <a:stretch/>
        </p:blipFill>
        <p:spPr>
          <a:xfrm>
            <a:off x="7269433" y="-1"/>
            <a:ext cx="1124651" cy="18967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pic>
        <p:nvPicPr>
          <p:cNvPr id="389" name="Google Shape;389;p38"/>
          <p:cNvPicPr preferRelativeResize="0"/>
          <p:nvPr/>
        </p:nvPicPr>
        <p:blipFill rotWithShape="1">
          <a:blip r:embed="rId3">
            <a:alphaModFix/>
          </a:blip>
          <a:srcRect l="159" t="30921" r="159"/>
          <a:stretch/>
        </p:blipFill>
        <p:spPr>
          <a:xfrm>
            <a:off x="4770418" y="-1"/>
            <a:ext cx="1124651" cy="1896725"/>
          </a:xfrm>
          <a:prstGeom prst="rect">
            <a:avLst/>
          </a:prstGeom>
          <a:noFill/>
          <a:ln>
            <a:noFill/>
          </a:ln>
        </p:spPr>
      </p:pic>
      <p:sp>
        <p:nvSpPr>
          <p:cNvPr id="390" name="Google Shape;390;p38"/>
          <p:cNvSpPr txBox="1"/>
          <p:nvPr/>
        </p:nvSpPr>
        <p:spPr>
          <a:xfrm>
            <a:off x="676150" y="2041230"/>
            <a:ext cx="3390000" cy="15576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1400"/>
              <a:buFont typeface="Arial"/>
              <a:buNone/>
            </a:pPr>
            <a:r>
              <a:rPr lang="en-US" sz="1400" b="0" i="0" u="none" strike="noStrike" cap="none">
                <a:solidFill>
                  <a:srgbClr val="414042"/>
                </a:solidFill>
                <a:latin typeface="Arial"/>
                <a:ea typeface="Arial"/>
                <a:cs typeface="Arial"/>
                <a:sym typeface="Arial"/>
              </a:rPr>
              <a:t>The Hyperledger Marketing Committee is open to all Hyperledger members and is charged with defining and executing the marketing and outreach strategy.</a:t>
            </a:r>
            <a:endParaRPr/>
          </a:p>
          <a:p>
            <a:pPr marL="0" marR="0" lvl="0" indent="0" algn="l" rtl="0">
              <a:lnSpc>
                <a:spcPct val="90000"/>
              </a:lnSpc>
              <a:spcBef>
                <a:spcPts val="1000"/>
              </a:spcBef>
              <a:spcAft>
                <a:spcPts val="0"/>
              </a:spcAft>
              <a:buClr>
                <a:srgbClr val="000000"/>
              </a:buClr>
              <a:buSzPts val="1400"/>
              <a:buFont typeface="Arial"/>
              <a:buNone/>
            </a:pPr>
            <a:br>
              <a:rPr lang="en-US" sz="1400" b="1" i="0" u="none" strike="noStrike" cap="none">
                <a:solidFill>
                  <a:srgbClr val="942AFF"/>
                </a:solidFill>
                <a:latin typeface="Arial"/>
                <a:ea typeface="Arial"/>
                <a:cs typeface="Arial"/>
                <a:sym typeface="Arial"/>
              </a:rPr>
            </a:br>
            <a:r>
              <a:rPr lang="en-US" sz="1400" b="1" i="0" u="none" strike="noStrike" cap="none">
                <a:solidFill>
                  <a:srgbClr val="942AFF"/>
                </a:solidFill>
                <a:latin typeface="Arial"/>
                <a:ea typeface="Arial"/>
                <a:cs typeface="Arial"/>
                <a:sym typeface="Arial"/>
              </a:rPr>
              <a:t>MC</a:t>
            </a:r>
            <a:r>
              <a:rPr lang="en-US" b="1">
                <a:solidFill>
                  <a:srgbClr val="942AFF"/>
                </a:solidFill>
              </a:rPr>
              <a:t> me</a:t>
            </a:r>
            <a:r>
              <a:rPr lang="en-US" sz="1400" b="1" i="0" u="none" strike="noStrike" cap="none">
                <a:solidFill>
                  <a:srgbClr val="942AFF"/>
                </a:solidFill>
                <a:latin typeface="Arial"/>
                <a:ea typeface="Arial"/>
                <a:cs typeface="Arial"/>
                <a:sym typeface="Arial"/>
              </a:rPr>
              <a:t>ets </a:t>
            </a:r>
            <a:r>
              <a:rPr lang="en-US" b="1">
                <a:solidFill>
                  <a:srgbClr val="942AFF"/>
                </a:solidFill>
              </a:rPr>
              <a:t>monthly on the second Tuesday at 10:00am PT</a:t>
            </a:r>
            <a:endParaRPr/>
          </a:p>
          <a:p>
            <a:pPr marL="0" marR="0" lvl="0" indent="0" algn="l" rtl="0">
              <a:lnSpc>
                <a:spcPct val="90000"/>
              </a:lnSpc>
              <a:spcBef>
                <a:spcPts val="1000"/>
              </a:spcBef>
              <a:spcAft>
                <a:spcPts val="0"/>
              </a:spcAft>
              <a:buClr>
                <a:srgbClr val="000000"/>
              </a:buClr>
              <a:buSzPts val="1400"/>
              <a:buFont typeface="Arial"/>
              <a:buNone/>
            </a:pPr>
            <a:br>
              <a:rPr lang="en-US" sz="1400" b="0" i="0" u="none" strike="noStrike" cap="none">
                <a:solidFill>
                  <a:srgbClr val="414042"/>
                </a:solidFill>
                <a:latin typeface="Arial"/>
                <a:ea typeface="Arial"/>
                <a:cs typeface="Arial"/>
                <a:sym typeface="Arial"/>
              </a:rPr>
            </a:br>
            <a:endParaRPr sz="1100" b="1" i="0" u="none" strike="noStrike" cap="none">
              <a:solidFill>
                <a:srgbClr val="414042"/>
              </a:solidFill>
              <a:latin typeface="Arial"/>
              <a:ea typeface="Arial"/>
              <a:cs typeface="Arial"/>
              <a:sym typeface="Arial"/>
            </a:endParaRPr>
          </a:p>
        </p:txBody>
      </p:sp>
      <p:sp>
        <p:nvSpPr>
          <p:cNvPr id="391" name="Google Shape;391;p38"/>
          <p:cNvSpPr txBox="1"/>
          <p:nvPr/>
        </p:nvSpPr>
        <p:spPr>
          <a:xfrm>
            <a:off x="4428559" y="2041225"/>
            <a:ext cx="1938131" cy="53359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en-US" sz="1800" b="1" i="0" u="none" strike="noStrike" cap="none">
                <a:solidFill>
                  <a:srgbClr val="414042"/>
                </a:solidFill>
                <a:latin typeface="Arial"/>
                <a:ea typeface="Arial"/>
                <a:cs typeface="Arial"/>
                <a:sym typeface="Arial"/>
              </a:rPr>
              <a:t>Dan O’Prey</a:t>
            </a:r>
            <a:br>
              <a:rPr lang="en-US" sz="1800" b="1" i="0" u="none" strike="noStrike" cap="none">
                <a:solidFill>
                  <a:srgbClr val="414042"/>
                </a:solidFill>
                <a:latin typeface="Arial"/>
                <a:ea typeface="Arial"/>
                <a:cs typeface="Arial"/>
                <a:sym typeface="Arial"/>
              </a:rPr>
            </a:br>
            <a:r>
              <a:rPr lang="en-US" sz="1100" b="0" i="0" u="none" strike="noStrike" cap="none">
                <a:solidFill>
                  <a:srgbClr val="414042"/>
                </a:solidFill>
                <a:latin typeface="Arial"/>
                <a:ea typeface="Arial"/>
                <a:cs typeface="Arial"/>
                <a:sym typeface="Arial"/>
              </a:rPr>
              <a:t>Marketing Committee Chair</a:t>
            </a:r>
            <a:endParaRPr sz="1100" b="0" i="0" u="none" strike="noStrike" cap="none">
              <a:solidFill>
                <a:srgbClr val="414042"/>
              </a:solidFill>
              <a:latin typeface="Arial"/>
              <a:ea typeface="Arial"/>
              <a:cs typeface="Arial"/>
              <a:sym typeface="Arial"/>
            </a:endParaRPr>
          </a:p>
        </p:txBody>
      </p:sp>
      <p:sp>
        <p:nvSpPr>
          <p:cNvPr id="392" name="Google Shape;392;p38"/>
          <p:cNvSpPr txBox="1"/>
          <p:nvPr/>
        </p:nvSpPr>
        <p:spPr>
          <a:xfrm>
            <a:off x="4428560" y="2624510"/>
            <a:ext cx="1938130" cy="277903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1100"/>
              <a:buFont typeface="Arial"/>
              <a:buNone/>
            </a:pPr>
            <a:r>
              <a:rPr lang="en-US" sz="1100" b="1" i="0" u="none" strike="noStrike" cap="none">
                <a:solidFill>
                  <a:srgbClr val="942AFF"/>
                </a:solidFill>
                <a:latin typeface="Arial"/>
                <a:ea typeface="Arial"/>
                <a:cs typeface="Arial"/>
                <a:sym typeface="Arial"/>
              </a:rPr>
              <a:t>Digital Asset </a:t>
            </a:r>
            <a:r>
              <a:rPr lang="en-US" sz="1100" b="0" i="0" u="none" strike="noStrike" cap="none">
                <a:solidFill>
                  <a:srgbClr val="414042"/>
                </a:solidFill>
                <a:latin typeface="Arial"/>
                <a:ea typeface="Arial"/>
                <a:cs typeface="Arial"/>
                <a:sym typeface="Arial"/>
              </a:rPr>
              <a:t>– CMO</a:t>
            </a:r>
            <a:endParaRPr/>
          </a:p>
          <a:p>
            <a:pPr marL="0" marR="0" lvl="0" indent="0" algn="l" rtl="0">
              <a:lnSpc>
                <a:spcPct val="90000"/>
              </a:lnSpc>
              <a:spcBef>
                <a:spcPts val="1000"/>
              </a:spcBef>
              <a:spcAft>
                <a:spcPts val="0"/>
              </a:spcAft>
              <a:buClr>
                <a:srgbClr val="000000"/>
              </a:buClr>
              <a:buSzPts val="1100"/>
              <a:buFont typeface="Arial"/>
              <a:buNone/>
            </a:pPr>
            <a:r>
              <a:rPr lang="en-US" sz="1100" b="0" i="0" u="none" strike="noStrike" cap="none">
                <a:solidFill>
                  <a:srgbClr val="414042"/>
                </a:solidFill>
                <a:latin typeface="Arial"/>
                <a:ea typeface="Arial"/>
                <a:cs typeface="Arial"/>
                <a:sym typeface="Arial"/>
              </a:rPr>
              <a:t>Dan was the co-founder and CEO of Hyperledger, a San Francisco-based technology firm that developed an innovative distributed ledger to allow financial institutions to clear and settle transactions in real-time. </a:t>
            </a:r>
            <a:endParaRPr/>
          </a:p>
        </p:txBody>
      </p:sp>
      <p:pic>
        <p:nvPicPr>
          <p:cNvPr id="393" name="Google Shape;393;p38"/>
          <p:cNvPicPr preferRelativeResize="0"/>
          <p:nvPr/>
        </p:nvPicPr>
        <p:blipFill rotWithShape="1">
          <a:blip r:embed="rId4">
            <a:alphaModFix/>
          </a:blip>
          <a:srcRect/>
          <a:stretch/>
        </p:blipFill>
        <p:spPr>
          <a:xfrm>
            <a:off x="4853946" y="865514"/>
            <a:ext cx="957594" cy="955148"/>
          </a:xfrm>
          <a:prstGeom prst="ellipse">
            <a:avLst/>
          </a:prstGeom>
          <a:noFill/>
          <a:ln>
            <a:noFill/>
          </a:ln>
        </p:spPr>
      </p:pic>
      <p:sp>
        <p:nvSpPr>
          <p:cNvPr id="394" name="Google Shape;394;p38"/>
          <p:cNvSpPr txBox="1"/>
          <p:nvPr/>
        </p:nvSpPr>
        <p:spPr>
          <a:xfrm>
            <a:off x="646321" y="709852"/>
            <a:ext cx="7632700" cy="41639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800"/>
              <a:buFont typeface="Arial"/>
              <a:buNone/>
            </a:pPr>
            <a:r>
              <a:rPr lang="en-US" sz="2800" b="1" i="0" u="none" strike="noStrike" cap="none">
                <a:solidFill>
                  <a:srgbClr val="414042"/>
                </a:solidFill>
                <a:latin typeface="Arial"/>
                <a:ea typeface="Arial"/>
                <a:cs typeface="Arial"/>
                <a:sym typeface="Arial"/>
              </a:rPr>
              <a:t>Marketing Committee</a:t>
            </a:r>
            <a:endParaRPr sz="2800" b="1" i="0" u="none" strike="noStrike" cap="none">
              <a:solidFill>
                <a:srgbClr val="414042"/>
              </a:solidFill>
              <a:latin typeface="Arial"/>
              <a:ea typeface="Arial"/>
              <a:cs typeface="Arial"/>
              <a:sym typeface="Arial"/>
            </a:endParaRPr>
          </a:p>
        </p:txBody>
      </p:sp>
      <p:pic>
        <p:nvPicPr>
          <p:cNvPr id="395" name="Google Shape;395;p38"/>
          <p:cNvPicPr preferRelativeResize="0"/>
          <p:nvPr/>
        </p:nvPicPr>
        <p:blipFill rotWithShape="1">
          <a:blip r:embed="rId3">
            <a:alphaModFix/>
          </a:blip>
          <a:srcRect l="159" t="30921" r="159"/>
          <a:stretch/>
        </p:blipFill>
        <p:spPr>
          <a:xfrm>
            <a:off x="6792078" y="-1"/>
            <a:ext cx="1124651" cy="1896725"/>
          </a:xfrm>
          <a:prstGeom prst="rect">
            <a:avLst/>
          </a:prstGeom>
          <a:noFill/>
          <a:ln>
            <a:noFill/>
          </a:ln>
        </p:spPr>
      </p:pic>
      <p:sp>
        <p:nvSpPr>
          <p:cNvPr id="396" name="Google Shape;396;p38"/>
          <p:cNvSpPr txBox="1"/>
          <p:nvPr/>
        </p:nvSpPr>
        <p:spPr>
          <a:xfrm>
            <a:off x="6450219" y="2041225"/>
            <a:ext cx="2266398" cy="53359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Arial"/>
              <a:buNone/>
            </a:pPr>
            <a:r>
              <a:rPr lang="en-US" sz="1800" b="1">
                <a:solidFill>
                  <a:srgbClr val="414042"/>
                </a:solidFill>
              </a:rPr>
              <a:t>Alissa Worley</a:t>
            </a:r>
            <a:br>
              <a:rPr lang="en-US" sz="1800" b="1" i="0" u="none" strike="noStrike" cap="none">
                <a:solidFill>
                  <a:srgbClr val="414042"/>
                </a:solidFill>
                <a:latin typeface="Arial"/>
                <a:ea typeface="Arial"/>
                <a:cs typeface="Arial"/>
                <a:sym typeface="Arial"/>
              </a:rPr>
            </a:br>
            <a:r>
              <a:rPr lang="en-US" sz="1100" b="0" i="0" u="none" strike="noStrike" cap="none">
                <a:solidFill>
                  <a:srgbClr val="414042"/>
                </a:solidFill>
                <a:latin typeface="Arial"/>
                <a:ea typeface="Arial"/>
                <a:cs typeface="Arial"/>
                <a:sym typeface="Arial"/>
              </a:rPr>
              <a:t>Marketing Committee </a:t>
            </a:r>
            <a:br>
              <a:rPr lang="en-US" sz="1100" b="0" i="0" u="none" strike="noStrike" cap="none">
                <a:solidFill>
                  <a:srgbClr val="414042"/>
                </a:solidFill>
                <a:latin typeface="Arial"/>
                <a:ea typeface="Arial"/>
                <a:cs typeface="Arial"/>
                <a:sym typeface="Arial"/>
              </a:rPr>
            </a:br>
            <a:r>
              <a:rPr lang="en-US" sz="1100" b="0" i="0" u="none" strike="noStrike" cap="none">
                <a:solidFill>
                  <a:srgbClr val="414042"/>
                </a:solidFill>
                <a:latin typeface="Arial"/>
                <a:ea typeface="Arial"/>
                <a:cs typeface="Arial"/>
                <a:sym typeface="Arial"/>
              </a:rPr>
              <a:t>Vice Chair</a:t>
            </a:r>
            <a:endParaRPr sz="1100" b="0" i="0" u="none" strike="noStrike" cap="none">
              <a:solidFill>
                <a:srgbClr val="414042"/>
              </a:solidFill>
              <a:latin typeface="Arial"/>
              <a:ea typeface="Arial"/>
              <a:cs typeface="Arial"/>
              <a:sym typeface="Arial"/>
            </a:endParaRPr>
          </a:p>
        </p:txBody>
      </p:sp>
      <p:sp>
        <p:nvSpPr>
          <p:cNvPr id="397" name="Google Shape;397;p38"/>
          <p:cNvSpPr txBox="1"/>
          <p:nvPr/>
        </p:nvSpPr>
        <p:spPr>
          <a:xfrm>
            <a:off x="6450220" y="2624573"/>
            <a:ext cx="1938000" cy="2778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dk1"/>
              </a:buClr>
              <a:buSzPts val="1100"/>
              <a:buFont typeface="Arial"/>
              <a:buNone/>
            </a:pPr>
            <a:r>
              <a:rPr lang="en-US" sz="1100" b="1">
                <a:solidFill>
                  <a:srgbClr val="942AFF"/>
                </a:solidFill>
              </a:rPr>
              <a:t>Accenture </a:t>
            </a:r>
            <a:r>
              <a:rPr lang="en-US" sz="1100">
                <a:solidFill>
                  <a:srgbClr val="414043"/>
                </a:solidFill>
              </a:rPr>
              <a:t>– CEO</a:t>
            </a:r>
            <a:endParaRPr sz="1100">
              <a:solidFill>
                <a:srgbClr val="414043"/>
              </a:solidFill>
            </a:endParaRPr>
          </a:p>
          <a:p>
            <a:pPr marL="0" marR="0" lvl="0" indent="0" algn="l" rtl="0">
              <a:lnSpc>
                <a:spcPct val="90000"/>
              </a:lnSpc>
              <a:spcBef>
                <a:spcPts val="1000"/>
              </a:spcBef>
              <a:spcAft>
                <a:spcPts val="0"/>
              </a:spcAft>
              <a:buClr>
                <a:schemeClr val="dk1"/>
              </a:buClr>
              <a:buSzPts val="1100"/>
              <a:buFont typeface="Arial"/>
              <a:buNone/>
            </a:pPr>
            <a:r>
              <a:rPr lang="en-US" sz="1100">
                <a:solidFill>
                  <a:srgbClr val="414043"/>
                </a:solidFill>
              </a:rPr>
              <a:t>Alissa is the Global Marketing Director of Blockchain and DLT at Accenture a Premier founding member of Hyperledger.</a:t>
            </a:r>
            <a:endParaRPr sz="1100">
              <a:solidFill>
                <a:srgbClr val="414043"/>
              </a:solidFill>
            </a:endParaRPr>
          </a:p>
        </p:txBody>
      </p:sp>
      <p:pic>
        <p:nvPicPr>
          <p:cNvPr id="398" name="Google Shape;398;p38"/>
          <p:cNvPicPr preferRelativeResize="0"/>
          <p:nvPr/>
        </p:nvPicPr>
        <p:blipFill rotWithShape="1">
          <a:blip r:embed="rId5">
            <a:alphaModFix/>
          </a:blip>
          <a:srcRect t="5736" b="5736"/>
          <a:stretch/>
        </p:blipFill>
        <p:spPr>
          <a:xfrm>
            <a:off x="6875606" y="854353"/>
            <a:ext cx="957600" cy="957600"/>
          </a:xfrm>
          <a:prstGeom prst="ellipse">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755650" y="510674"/>
            <a:ext cx="7632700" cy="1137565"/>
          </a:xfrm>
          <a:prstGeom prst="rect">
            <a:avLst/>
          </a:prstGeom>
          <a:noFill/>
          <a:ln>
            <a:noFill/>
          </a:ln>
        </p:spPr>
        <p:txBody>
          <a:bodyPr spcFirstLastPara="1" wrap="square" lIns="0" tIns="0" rIns="0" bIns="0" anchor="ctr" anchorCtr="0">
            <a:noAutofit/>
          </a:bodyPr>
          <a:lstStyle/>
          <a:p>
            <a:pPr marL="0" lvl="0" indent="0" algn="l" rtl="0">
              <a:lnSpc>
                <a:spcPct val="150000"/>
              </a:lnSpc>
              <a:spcBef>
                <a:spcPts val="0"/>
              </a:spcBef>
              <a:spcAft>
                <a:spcPts val="0"/>
              </a:spcAft>
              <a:buClr>
                <a:srgbClr val="414042"/>
              </a:buClr>
              <a:buSzPts val="2800"/>
              <a:buFont typeface="Arial"/>
              <a:buNone/>
            </a:pPr>
            <a:r>
              <a:rPr lang="en-US"/>
              <a:t>Additional Community Working Groups</a:t>
            </a:r>
            <a:br>
              <a:rPr lang="en-US"/>
            </a:br>
            <a:r>
              <a:rPr lang="en-US" sz="1800" b="0"/>
              <a:t>Working Groups are open to the public</a:t>
            </a:r>
            <a:endParaRPr sz="1800" b="0"/>
          </a:p>
        </p:txBody>
      </p:sp>
      <p:sp>
        <p:nvSpPr>
          <p:cNvPr id="404" name="Google Shape;404;p39"/>
          <p:cNvSpPr txBox="1"/>
          <p:nvPr/>
        </p:nvSpPr>
        <p:spPr>
          <a:xfrm>
            <a:off x="763125" y="1839150"/>
            <a:ext cx="3197400" cy="1762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solidFill>
                  <a:srgbClr val="942AFF"/>
                </a:solidFill>
              </a:rPr>
              <a:t>Working Groups</a:t>
            </a:r>
            <a:endParaRPr b="1">
              <a:solidFill>
                <a:srgbClr val="942AFF"/>
              </a:solidFill>
            </a:endParaRPr>
          </a:p>
          <a:p>
            <a:pPr marL="0" lvl="0" indent="0" algn="l" rtl="0">
              <a:spcBef>
                <a:spcPts val="0"/>
              </a:spcBef>
              <a:spcAft>
                <a:spcPts val="0"/>
              </a:spcAft>
              <a:buNone/>
            </a:pPr>
            <a:r>
              <a:rPr lang="en-US">
                <a:solidFill>
                  <a:srgbClr val="414043"/>
                </a:solidFill>
              </a:rPr>
              <a:t>Architecture WG</a:t>
            </a:r>
            <a:endParaRPr>
              <a:solidFill>
                <a:srgbClr val="414043"/>
              </a:solidFill>
            </a:endParaRPr>
          </a:p>
          <a:p>
            <a:pPr marL="0" lvl="0" indent="0" algn="l" rtl="0">
              <a:spcBef>
                <a:spcPts val="0"/>
              </a:spcBef>
              <a:spcAft>
                <a:spcPts val="0"/>
              </a:spcAft>
              <a:buNone/>
            </a:pPr>
            <a:r>
              <a:rPr lang="en-US">
                <a:solidFill>
                  <a:srgbClr val="414043"/>
                </a:solidFill>
              </a:rPr>
              <a:t>Diversity, Civility, and Inclusion WG</a:t>
            </a:r>
            <a:endParaRPr>
              <a:solidFill>
                <a:srgbClr val="414043"/>
              </a:solidFill>
            </a:endParaRPr>
          </a:p>
          <a:p>
            <a:pPr marL="0" lvl="0" indent="0" algn="l" rtl="0">
              <a:spcBef>
                <a:spcPts val="0"/>
              </a:spcBef>
              <a:spcAft>
                <a:spcPts val="0"/>
              </a:spcAft>
              <a:buNone/>
            </a:pPr>
            <a:r>
              <a:rPr lang="en-US">
                <a:solidFill>
                  <a:srgbClr val="414043"/>
                </a:solidFill>
              </a:rPr>
              <a:t>Identity WG</a:t>
            </a:r>
            <a:endParaRPr>
              <a:solidFill>
                <a:srgbClr val="414043"/>
              </a:solidFill>
            </a:endParaRPr>
          </a:p>
          <a:p>
            <a:pPr marL="0" lvl="0" indent="0" algn="l" rtl="0">
              <a:spcBef>
                <a:spcPts val="0"/>
              </a:spcBef>
              <a:spcAft>
                <a:spcPts val="0"/>
              </a:spcAft>
              <a:buNone/>
            </a:pPr>
            <a:r>
              <a:rPr lang="en-US">
                <a:solidFill>
                  <a:srgbClr val="414043"/>
                </a:solidFill>
              </a:rPr>
              <a:t>Learning Materials Development WG</a:t>
            </a:r>
            <a:endParaRPr>
              <a:solidFill>
                <a:srgbClr val="414043"/>
              </a:solidFill>
            </a:endParaRPr>
          </a:p>
          <a:p>
            <a:pPr marL="0" lvl="0" indent="0" algn="l" rtl="0">
              <a:spcBef>
                <a:spcPts val="0"/>
              </a:spcBef>
              <a:spcAft>
                <a:spcPts val="0"/>
              </a:spcAft>
              <a:buNone/>
            </a:pPr>
            <a:r>
              <a:rPr lang="en-US">
                <a:solidFill>
                  <a:srgbClr val="414043"/>
                </a:solidFill>
              </a:rPr>
              <a:t>Performance and Scale WG</a:t>
            </a:r>
            <a:endParaRPr>
              <a:solidFill>
                <a:srgbClr val="414043"/>
              </a:solidFill>
            </a:endParaRPr>
          </a:p>
          <a:p>
            <a:pPr marL="0" lvl="0" indent="0" algn="l" rtl="0">
              <a:spcBef>
                <a:spcPts val="0"/>
              </a:spcBef>
              <a:spcAft>
                <a:spcPts val="0"/>
              </a:spcAft>
              <a:buNone/>
            </a:pPr>
            <a:r>
              <a:rPr lang="en-US">
                <a:solidFill>
                  <a:srgbClr val="414043"/>
                </a:solidFill>
              </a:rPr>
              <a:t>Smart Contracts WG</a:t>
            </a:r>
            <a:endParaRPr>
              <a:solidFill>
                <a:srgbClr val="414043"/>
              </a:solidFill>
            </a:endParaRPr>
          </a:p>
          <a:p>
            <a:pPr marL="0" lvl="0" indent="0" algn="l" rtl="0">
              <a:spcBef>
                <a:spcPts val="0"/>
              </a:spcBef>
              <a:spcAft>
                <a:spcPts val="0"/>
              </a:spcAft>
              <a:buNone/>
            </a:pPr>
            <a:r>
              <a:rPr lang="en-US">
                <a:solidFill>
                  <a:srgbClr val="414043"/>
                </a:solidFill>
              </a:rPr>
              <a:t>Technical WG China</a:t>
            </a:r>
            <a:endParaRPr>
              <a:solidFill>
                <a:srgbClr val="414043"/>
              </a:solidFill>
            </a:endParaRPr>
          </a:p>
        </p:txBody>
      </p:sp>
      <p:sp>
        <p:nvSpPr>
          <p:cNvPr id="405" name="Google Shape;405;p39"/>
          <p:cNvSpPr txBox="1"/>
          <p:nvPr/>
        </p:nvSpPr>
        <p:spPr>
          <a:xfrm>
            <a:off x="4587150" y="1839150"/>
            <a:ext cx="3197400" cy="1762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solidFill>
                  <a:srgbClr val="942AFF"/>
                </a:solidFill>
              </a:rPr>
              <a:t>Special Interest Groups</a:t>
            </a:r>
            <a:endParaRPr b="1">
              <a:solidFill>
                <a:srgbClr val="942AFF"/>
              </a:solidFill>
            </a:endParaRPr>
          </a:p>
          <a:p>
            <a:pPr marL="0" lvl="0" indent="0" algn="l" rtl="0">
              <a:spcBef>
                <a:spcPts val="0"/>
              </a:spcBef>
              <a:spcAft>
                <a:spcPts val="0"/>
              </a:spcAft>
              <a:buNone/>
            </a:pPr>
            <a:r>
              <a:rPr lang="en-US">
                <a:solidFill>
                  <a:srgbClr val="414043"/>
                </a:solidFill>
              </a:rPr>
              <a:t>Capital Markets SIG</a:t>
            </a:r>
            <a:endParaRPr>
              <a:solidFill>
                <a:srgbClr val="414043"/>
              </a:solidFill>
            </a:endParaRPr>
          </a:p>
          <a:p>
            <a:pPr marL="0" lvl="0" indent="0" algn="l" rtl="0">
              <a:spcBef>
                <a:spcPts val="0"/>
              </a:spcBef>
              <a:spcAft>
                <a:spcPts val="0"/>
              </a:spcAft>
              <a:buNone/>
            </a:pPr>
            <a:r>
              <a:rPr lang="en-US">
                <a:solidFill>
                  <a:srgbClr val="414043"/>
                </a:solidFill>
              </a:rPr>
              <a:t>Healthcare SIG</a:t>
            </a:r>
            <a:endParaRPr>
              <a:solidFill>
                <a:srgbClr val="414043"/>
              </a:solidFill>
            </a:endParaRPr>
          </a:p>
          <a:p>
            <a:pPr marL="0" lvl="0" indent="0" algn="l" rtl="0">
              <a:spcBef>
                <a:spcPts val="0"/>
              </a:spcBef>
              <a:spcAft>
                <a:spcPts val="0"/>
              </a:spcAft>
              <a:buNone/>
            </a:pPr>
            <a:r>
              <a:rPr lang="en-US">
                <a:solidFill>
                  <a:srgbClr val="414043"/>
                </a:solidFill>
              </a:rPr>
              <a:t>Public Sector SIG</a:t>
            </a:r>
            <a:endParaRPr>
              <a:solidFill>
                <a:srgbClr val="414043"/>
              </a:solidFill>
            </a:endParaRPr>
          </a:p>
          <a:p>
            <a:pPr marL="0" lvl="0" indent="0" algn="l" rtl="0">
              <a:spcBef>
                <a:spcPts val="0"/>
              </a:spcBef>
              <a:spcAft>
                <a:spcPts val="0"/>
              </a:spcAft>
              <a:buNone/>
            </a:pPr>
            <a:r>
              <a:rPr lang="en-US">
                <a:solidFill>
                  <a:srgbClr val="414043"/>
                </a:solidFill>
              </a:rPr>
              <a:t>Social Impact SIG</a:t>
            </a:r>
            <a:endParaRPr>
              <a:solidFill>
                <a:srgbClr val="414043"/>
              </a:solidFill>
            </a:endParaRPr>
          </a:p>
          <a:p>
            <a:pPr marL="0" lvl="0" indent="0" algn="l" rtl="0">
              <a:spcBef>
                <a:spcPts val="0"/>
              </a:spcBef>
              <a:spcAft>
                <a:spcPts val="0"/>
              </a:spcAft>
              <a:buNone/>
            </a:pPr>
            <a:r>
              <a:rPr lang="en-US">
                <a:solidFill>
                  <a:srgbClr val="414043"/>
                </a:solidFill>
              </a:rPr>
              <a:t>Supply Chain SIG</a:t>
            </a:r>
            <a:endParaRPr>
              <a:solidFill>
                <a:srgbClr val="414043"/>
              </a:solidFill>
            </a:endParaRPr>
          </a:p>
          <a:p>
            <a:pPr marL="0" lvl="0" indent="0" algn="l" rtl="0">
              <a:spcBef>
                <a:spcPts val="0"/>
              </a:spcBef>
              <a:spcAft>
                <a:spcPts val="0"/>
              </a:spcAft>
              <a:buNone/>
            </a:pPr>
            <a:r>
              <a:rPr lang="en-US">
                <a:solidFill>
                  <a:srgbClr val="414043"/>
                </a:solidFill>
              </a:rPr>
              <a:t>Telecom SIG</a:t>
            </a:r>
            <a:endParaRPr>
              <a:solidFill>
                <a:srgbClr val="414043"/>
              </a:solidFill>
            </a:endParaRPr>
          </a:p>
          <a:p>
            <a:pPr marL="0" lvl="0" indent="0" algn="l" rtl="0">
              <a:spcBef>
                <a:spcPts val="0"/>
              </a:spcBef>
              <a:spcAft>
                <a:spcPts val="0"/>
              </a:spcAft>
              <a:buNone/>
            </a:pPr>
            <a:r>
              <a:rPr lang="en-US">
                <a:solidFill>
                  <a:srgbClr val="414043"/>
                </a:solidFill>
              </a:rPr>
              <a:t>Trade Finance SIG</a:t>
            </a:r>
            <a:endParaRPr>
              <a:solidFill>
                <a:srgbClr val="41404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40"/>
          <p:cNvSpPr txBox="1"/>
          <p:nvPr/>
        </p:nvSpPr>
        <p:spPr>
          <a:xfrm>
            <a:off x="755650" y="712788"/>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None/>
            </a:pPr>
            <a:r>
              <a:rPr lang="en-US" sz="2800" b="1">
                <a:solidFill>
                  <a:srgbClr val="414042"/>
                </a:solidFill>
              </a:rPr>
              <a:t>Hyperledger Momentum</a:t>
            </a:r>
            <a:endParaRPr sz="2800" b="1">
              <a:solidFill>
                <a:srgbClr val="414042"/>
              </a:solidFill>
            </a:endParaRPr>
          </a:p>
        </p:txBody>
      </p:sp>
      <p:sp>
        <p:nvSpPr>
          <p:cNvPr id="411" name="Google Shape;411;p40"/>
          <p:cNvSpPr txBox="1"/>
          <p:nvPr/>
        </p:nvSpPr>
        <p:spPr>
          <a:xfrm>
            <a:off x="755650" y="1969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rPr>
              <a:t>3 </a:t>
            </a:r>
            <a:endParaRPr sz="3000" b="1">
              <a:solidFill>
                <a:srgbClr val="942AFF"/>
              </a:solidFill>
            </a:endParaRPr>
          </a:p>
          <a:p>
            <a:pPr marL="0" lvl="0" indent="0" algn="ctr" rtl="0">
              <a:spcBef>
                <a:spcPts val="0"/>
              </a:spcBef>
              <a:spcAft>
                <a:spcPts val="0"/>
              </a:spcAft>
              <a:buNone/>
            </a:pPr>
            <a:r>
              <a:rPr lang="en-US" sz="1100">
                <a:solidFill>
                  <a:srgbClr val="414042"/>
                </a:solidFill>
              </a:rPr>
              <a:t>Years Since Launch</a:t>
            </a:r>
            <a:endParaRPr sz="1100">
              <a:solidFill>
                <a:srgbClr val="414042"/>
              </a:solidFill>
            </a:endParaRPr>
          </a:p>
        </p:txBody>
      </p:sp>
      <p:sp>
        <p:nvSpPr>
          <p:cNvPr id="412" name="Google Shape;412;p40"/>
          <p:cNvSpPr txBox="1"/>
          <p:nvPr/>
        </p:nvSpPr>
        <p:spPr>
          <a:xfrm>
            <a:off x="2724531" y="1969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14</a:t>
            </a:r>
            <a:br>
              <a:rPr lang="en-US" sz="3000">
                <a:solidFill>
                  <a:srgbClr val="942AFF"/>
                </a:solidFill>
                <a:latin typeface="Proxima Nova"/>
                <a:ea typeface="Proxima Nova"/>
                <a:cs typeface="Proxima Nova"/>
                <a:sym typeface="Proxima Nova"/>
              </a:rPr>
            </a:br>
            <a:r>
              <a:rPr lang="en-US" sz="1100">
                <a:solidFill>
                  <a:srgbClr val="414042"/>
                </a:solidFill>
                <a:latin typeface="Proxima Nova"/>
                <a:ea typeface="Proxima Nova"/>
                <a:cs typeface="Proxima Nova"/>
                <a:sym typeface="Proxima Nova"/>
              </a:rPr>
              <a:t>Projects</a:t>
            </a:r>
            <a:endParaRPr sz="1100">
              <a:solidFill>
                <a:srgbClr val="414042"/>
              </a:solidFill>
            </a:endParaRPr>
          </a:p>
        </p:txBody>
      </p:sp>
      <p:sp>
        <p:nvSpPr>
          <p:cNvPr id="413" name="Google Shape;413;p40"/>
          <p:cNvSpPr txBox="1"/>
          <p:nvPr/>
        </p:nvSpPr>
        <p:spPr>
          <a:xfrm>
            <a:off x="4675202" y="1969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3</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1.0 Production Releases</a:t>
            </a:r>
            <a:endParaRPr sz="1100">
              <a:solidFill>
                <a:srgbClr val="414042"/>
              </a:solidFill>
            </a:endParaRPr>
          </a:p>
        </p:txBody>
      </p:sp>
      <p:sp>
        <p:nvSpPr>
          <p:cNvPr id="414" name="Google Shape;414;p40"/>
          <p:cNvSpPr txBox="1"/>
          <p:nvPr/>
        </p:nvSpPr>
        <p:spPr>
          <a:xfrm>
            <a:off x="6644083" y="1969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275+</a:t>
            </a:r>
            <a:r>
              <a:rPr lang="en-US">
                <a:solidFill>
                  <a:srgbClr val="942AFF"/>
                </a:solidFill>
                <a:latin typeface="Proxima Nova"/>
                <a:ea typeface="Proxima Nova"/>
                <a:cs typeface="Proxima Nova"/>
                <a:sym typeface="Proxima Nova"/>
              </a:rPr>
              <a:t> </a:t>
            </a:r>
            <a:endParaRPr>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Members</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(50+ in China)</a:t>
            </a:r>
            <a:endParaRPr sz="1100">
              <a:solidFill>
                <a:srgbClr val="414042"/>
              </a:solidFill>
            </a:endParaRPr>
          </a:p>
        </p:txBody>
      </p:sp>
      <p:sp>
        <p:nvSpPr>
          <p:cNvPr id="415" name="Google Shape;415;p40"/>
          <p:cNvSpPr txBox="1"/>
          <p:nvPr/>
        </p:nvSpPr>
        <p:spPr>
          <a:xfrm>
            <a:off x="755650" y="3608839"/>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rPr>
              <a:t>14</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rPr>
              <a:t>Active Community Working Groups &amp; SIGs</a:t>
            </a:r>
            <a:endParaRPr sz="1100">
              <a:solidFill>
                <a:srgbClr val="414042"/>
              </a:solidFill>
            </a:endParaRPr>
          </a:p>
        </p:txBody>
      </p:sp>
      <p:sp>
        <p:nvSpPr>
          <p:cNvPr id="416" name="Google Shape;416;p40"/>
          <p:cNvSpPr txBox="1"/>
          <p:nvPr/>
        </p:nvSpPr>
        <p:spPr>
          <a:xfrm>
            <a:off x="2724531" y="3608839"/>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rPr>
              <a:t>170+</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rPr>
              <a:t>Meetups Worldwide</a:t>
            </a:r>
            <a:endParaRPr sz="1100">
              <a:solidFill>
                <a:srgbClr val="414042"/>
              </a:solidFill>
            </a:endParaRPr>
          </a:p>
        </p:txBody>
      </p:sp>
      <p:sp>
        <p:nvSpPr>
          <p:cNvPr id="417" name="Google Shape;417;p40"/>
          <p:cNvSpPr txBox="1"/>
          <p:nvPr/>
        </p:nvSpPr>
        <p:spPr>
          <a:xfrm>
            <a:off x="4675202" y="3608839"/>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76K</a:t>
            </a:r>
            <a:r>
              <a:rPr lang="en-US" sz="3000">
                <a:solidFill>
                  <a:srgbClr val="414042"/>
                </a:solidFill>
                <a:latin typeface="Proxima Nova"/>
                <a:ea typeface="Proxima Nova"/>
                <a:cs typeface="Proxima Nova"/>
                <a:sym typeface="Proxima Nova"/>
              </a:rPr>
              <a:t> </a:t>
            </a:r>
            <a:endParaRPr sz="30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Meetup Participants</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100">
              <a:solidFill>
                <a:srgbClr val="414042"/>
              </a:solidFill>
            </a:endParaRPr>
          </a:p>
        </p:txBody>
      </p:sp>
      <p:pic>
        <p:nvPicPr>
          <p:cNvPr id="418" name="Google Shape;418;p40"/>
          <p:cNvPicPr preferRelativeResize="0"/>
          <p:nvPr/>
        </p:nvPicPr>
        <p:blipFill rotWithShape="1">
          <a:blip r:embed="rId3">
            <a:alphaModFix/>
          </a:blip>
          <a:srcRect t="99" b="109"/>
          <a:stretch/>
        </p:blipFill>
        <p:spPr>
          <a:xfrm>
            <a:off x="1264875" y="1203015"/>
            <a:ext cx="699025" cy="699025"/>
          </a:xfrm>
          <a:prstGeom prst="rect">
            <a:avLst/>
          </a:prstGeom>
          <a:noFill/>
          <a:ln>
            <a:noFill/>
          </a:ln>
        </p:spPr>
      </p:pic>
      <p:pic>
        <p:nvPicPr>
          <p:cNvPr id="419" name="Google Shape;419;p40"/>
          <p:cNvPicPr preferRelativeResize="0"/>
          <p:nvPr/>
        </p:nvPicPr>
        <p:blipFill rotWithShape="1">
          <a:blip r:embed="rId4">
            <a:alphaModFix/>
          </a:blip>
          <a:srcRect/>
          <a:stretch/>
        </p:blipFill>
        <p:spPr>
          <a:xfrm>
            <a:off x="3247113" y="1203015"/>
            <a:ext cx="699025" cy="699025"/>
          </a:xfrm>
          <a:prstGeom prst="rect">
            <a:avLst/>
          </a:prstGeom>
          <a:noFill/>
          <a:ln>
            <a:noFill/>
          </a:ln>
        </p:spPr>
      </p:pic>
      <p:pic>
        <p:nvPicPr>
          <p:cNvPr id="420" name="Google Shape;420;p40"/>
          <p:cNvPicPr preferRelativeResize="0"/>
          <p:nvPr/>
        </p:nvPicPr>
        <p:blipFill rotWithShape="1">
          <a:blip r:embed="rId5">
            <a:alphaModFix/>
          </a:blip>
          <a:srcRect/>
          <a:stretch/>
        </p:blipFill>
        <p:spPr>
          <a:xfrm>
            <a:off x="5208025" y="1203015"/>
            <a:ext cx="699025" cy="699025"/>
          </a:xfrm>
          <a:prstGeom prst="rect">
            <a:avLst/>
          </a:prstGeom>
          <a:noFill/>
          <a:ln>
            <a:noFill/>
          </a:ln>
        </p:spPr>
      </p:pic>
      <p:pic>
        <p:nvPicPr>
          <p:cNvPr id="421" name="Google Shape;421;p40"/>
          <p:cNvPicPr preferRelativeResize="0"/>
          <p:nvPr/>
        </p:nvPicPr>
        <p:blipFill rotWithShape="1">
          <a:blip r:embed="rId6">
            <a:alphaModFix/>
          </a:blip>
          <a:srcRect/>
          <a:stretch/>
        </p:blipFill>
        <p:spPr>
          <a:xfrm>
            <a:off x="7168925" y="1203015"/>
            <a:ext cx="699025" cy="699025"/>
          </a:xfrm>
          <a:prstGeom prst="rect">
            <a:avLst/>
          </a:prstGeom>
          <a:noFill/>
          <a:ln>
            <a:noFill/>
          </a:ln>
        </p:spPr>
      </p:pic>
      <p:pic>
        <p:nvPicPr>
          <p:cNvPr id="422" name="Google Shape;422;p40"/>
          <p:cNvPicPr preferRelativeResize="0"/>
          <p:nvPr/>
        </p:nvPicPr>
        <p:blipFill rotWithShape="1">
          <a:blip r:embed="rId7">
            <a:alphaModFix/>
          </a:blip>
          <a:srcRect/>
          <a:stretch/>
        </p:blipFill>
        <p:spPr>
          <a:xfrm>
            <a:off x="1264875" y="2809278"/>
            <a:ext cx="699025" cy="699025"/>
          </a:xfrm>
          <a:prstGeom prst="rect">
            <a:avLst/>
          </a:prstGeom>
          <a:noFill/>
          <a:ln>
            <a:noFill/>
          </a:ln>
        </p:spPr>
      </p:pic>
      <p:pic>
        <p:nvPicPr>
          <p:cNvPr id="423" name="Google Shape;423;p40"/>
          <p:cNvPicPr preferRelativeResize="0"/>
          <p:nvPr/>
        </p:nvPicPr>
        <p:blipFill rotWithShape="1">
          <a:blip r:embed="rId8">
            <a:alphaModFix/>
          </a:blip>
          <a:srcRect t="99" b="109"/>
          <a:stretch/>
        </p:blipFill>
        <p:spPr>
          <a:xfrm>
            <a:off x="3247113" y="2809278"/>
            <a:ext cx="699025" cy="699025"/>
          </a:xfrm>
          <a:prstGeom prst="rect">
            <a:avLst/>
          </a:prstGeom>
          <a:noFill/>
          <a:ln>
            <a:noFill/>
          </a:ln>
        </p:spPr>
      </p:pic>
      <p:pic>
        <p:nvPicPr>
          <p:cNvPr id="424" name="Google Shape;424;p40"/>
          <p:cNvPicPr preferRelativeResize="0"/>
          <p:nvPr/>
        </p:nvPicPr>
        <p:blipFill rotWithShape="1">
          <a:blip r:embed="rId9">
            <a:alphaModFix/>
          </a:blip>
          <a:srcRect/>
          <a:stretch/>
        </p:blipFill>
        <p:spPr>
          <a:xfrm>
            <a:off x="5208025" y="2809278"/>
            <a:ext cx="699025" cy="6990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41"/>
          <p:cNvSpPr txBox="1">
            <a:spLocks noGrp="1"/>
          </p:cNvSpPr>
          <p:nvPr>
            <p:ph type="title"/>
          </p:nvPr>
        </p:nvSpPr>
        <p:spPr>
          <a:xfrm>
            <a:off x="755649" y="622436"/>
            <a:ext cx="7632700" cy="510625"/>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rgbClr val="414042"/>
              </a:buClr>
              <a:buSzPts val="2800"/>
              <a:buFont typeface="Arial"/>
              <a:buNone/>
            </a:pPr>
            <a:r>
              <a:rPr lang="en-US"/>
              <a:t>Community and Ecosystem Engagement</a:t>
            </a:r>
            <a:endParaRPr/>
          </a:p>
        </p:txBody>
      </p:sp>
      <p:pic>
        <p:nvPicPr>
          <p:cNvPr id="430" name="Google Shape;430;p41"/>
          <p:cNvPicPr preferRelativeResize="0">
            <a:picLocks noGrp="1"/>
          </p:cNvPicPr>
          <p:nvPr>
            <p:ph type="pic" idx="2"/>
          </p:nvPr>
        </p:nvPicPr>
        <p:blipFill rotWithShape="1">
          <a:blip r:embed="rId3">
            <a:alphaModFix/>
          </a:blip>
          <a:srcRect l="7277" r="7277"/>
          <a:stretch/>
        </p:blipFill>
        <p:spPr>
          <a:xfrm>
            <a:off x="4672013" y="1203325"/>
            <a:ext cx="3716337" cy="3205163"/>
          </a:xfrm>
          <a:prstGeom prst="rect">
            <a:avLst/>
          </a:prstGeom>
          <a:noFill/>
          <a:ln>
            <a:noFill/>
          </a:ln>
        </p:spPr>
      </p:pic>
      <p:sp>
        <p:nvSpPr>
          <p:cNvPr id="431" name="Google Shape;431;p41"/>
          <p:cNvSpPr txBox="1">
            <a:spLocks noGrp="1"/>
          </p:cNvSpPr>
          <p:nvPr>
            <p:ph type="body" idx="1"/>
          </p:nvPr>
        </p:nvSpPr>
        <p:spPr>
          <a:xfrm>
            <a:off x="755649" y="1024213"/>
            <a:ext cx="3607629" cy="3453848"/>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414042"/>
              </a:buClr>
              <a:buSzPts val="1400"/>
              <a:buNone/>
            </a:pPr>
            <a:r>
              <a:rPr lang="en-US" sz="1400"/>
              <a:t>Behlendorf is a regular keynoter and Hyperledger exhibits at cross-industry events.</a:t>
            </a:r>
            <a:endParaRPr/>
          </a:p>
          <a:p>
            <a:pPr marL="0" lvl="0" indent="0" algn="l" rtl="0">
              <a:lnSpc>
                <a:spcPct val="100000"/>
              </a:lnSpc>
              <a:spcBef>
                <a:spcPts val="1000"/>
              </a:spcBef>
              <a:spcAft>
                <a:spcPts val="0"/>
              </a:spcAft>
              <a:buClr>
                <a:srgbClr val="414042"/>
              </a:buClr>
              <a:buSzPts val="1400"/>
              <a:buNone/>
            </a:pPr>
            <a:r>
              <a:rPr lang="en-US" sz="1400"/>
              <a:t>Hyperledger Member Summit and first annual Hyperledger Global Forum.</a:t>
            </a:r>
            <a:endParaRPr/>
          </a:p>
          <a:p>
            <a:pPr marL="0" lvl="0" indent="0" algn="l" rtl="0">
              <a:lnSpc>
                <a:spcPct val="100000"/>
              </a:lnSpc>
              <a:spcBef>
                <a:spcPts val="1000"/>
              </a:spcBef>
              <a:spcAft>
                <a:spcPts val="0"/>
              </a:spcAft>
              <a:buClr>
                <a:srgbClr val="414042"/>
              </a:buClr>
              <a:buSzPts val="1400"/>
              <a:buNone/>
            </a:pPr>
            <a:r>
              <a:rPr lang="en-US" sz="1400"/>
              <a:t>Active engagement with technology and finance journalists and analysts to continue educating the market on Hyperledger. </a:t>
            </a:r>
            <a:r>
              <a:rPr lang="en-US" sz="1400" b="1" u="sng">
                <a:solidFill>
                  <a:schemeClr val="hlink"/>
                </a:solidFill>
                <a:hlinkClick r:id="rId4"/>
              </a:rPr>
              <a:t>hyperledger.org/news</a:t>
            </a:r>
            <a:endParaRPr sz="1400" b="1"/>
          </a:p>
          <a:p>
            <a:pPr marL="0" lvl="0" indent="0" algn="l" rtl="0">
              <a:lnSpc>
                <a:spcPct val="100000"/>
              </a:lnSpc>
              <a:spcBef>
                <a:spcPts val="1000"/>
              </a:spcBef>
              <a:spcAft>
                <a:spcPts val="0"/>
              </a:spcAft>
              <a:buClr>
                <a:srgbClr val="414042"/>
              </a:buClr>
              <a:buSzPts val="1400"/>
              <a:buNone/>
            </a:pPr>
            <a:r>
              <a:rPr lang="en-US" sz="1400"/>
              <a:t>Technical Steering Committee hosts regular online and face-to-face hackathons. Join our mailing lists to learn about these and other technical activities. </a:t>
            </a:r>
            <a:r>
              <a:rPr lang="en-US" sz="1400" b="1" u="sng">
                <a:solidFill>
                  <a:schemeClr val="hlink"/>
                </a:solidFill>
                <a:hlinkClick r:id="rId5"/>
              </a:rPr>
              <a:t>hyperledger.org/community</a:t>
            </a:r>
            <a:endParaRPr sz="14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2"/>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Hyperledger Global Meetups</a:t>
            </a:r>
            <a:endParaRPr/>
          </a:p>
        </p:txBody>
      </p:sp>
      <p:pic>
        <p:nvPicPr>
          <p:cNvPr id="437" name="Google Shape;437;p42"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451803"/>
            <a:ext cx="9144000" cy="2243828"/>
          </a:xfrm>
          <a:prstGeom prst="rect">
            <a:avLst/>
          </a:prstGeom>
          <a:noFill/>
          <a:ln>
            <a:noFill/>
          </a:ln>
        </p:spPr>
      </p:pic>
      <p:sp>
        <p:nvSpPr>
          <p:cNvPr id="438" name="Google Shape;438;p42"/>
          <p:cNvSpPr txBox="1"/>
          <p:nvPr/>
        </p:nvSpPr>
        <p:spPr>
          <a:xfrm>
            <a:off x="666198" y="3856382"/>
            <a:ext cx="7632700" cy="36933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800" b="0" i="0" u="none" strike="noStrike" cap="none">
                <a:solidFill>
                  <a:srgbClr val="414042"/>
                </a:solidFill>
                <a:latin typeface="Arial"/>
                <a:ea typeface="Arial"/>
                <a:cs typeface="Arial"/>
                <a:sym typeface="Arial"/>
              </a:rPr>
              <a:t>We are </a:t>
            </a:r>
            <a:r>
              <a:rPr lang="en-US" sz="1800" b="1">
                <a:solidFill>
                  <a:srgbClr val="942AFF"/>
                </a:solidFill>
              </a:rPr>
              <a:t>60</a:t>
            </a:r>
            <a:r>
              <a:rPr lang="en-US" sz="1800" b="1" i="0" u="none" strike="noStrike" cap="none">
                <a:solidFill>
                  <a:srgbClr val="942AFF"/>
                </a:solidFill>
                <a:latin typeface="Arial"/>
                <a:ea typeface="Arial"/>
                <a:cs typeface="Arial"/>
                <a:sym typeface="Arial"/>
              </a:rPr>
              <a:t>K+ members</a:t>
            </a:r>
            <a:r>
              <a:rPr lang="en-US" sz="1800" b="1" i="0" u="none" strike="noStrike" cap="none">
                <a:solidFill>
                  <a:srgbClr val="000000"/>
                </a:solidFill>
                <a:latin typeface="Arial"/>
                <a:ea typeface="Arial"/>
                <a:cs typeface="Arial"/>
                <a:sym typeface="Arial"/>
              </a:rPr>
              <a:t> </a:t>
            </a:r>
            <a:r>
              <a:rPr lang="en-US" sz="1800" b="0" i="0" u="none" strike="noStrike" cap="none">
                <a:solidFill>
                  <a:srgbClr val="414042"/>
                </a:solidFill>
                <a:latin typeface="Arial"/>
                <a:ea typeface="Arial"/>
                <a:cs typeface="Arial"/>
                <a:sym typeface="Arial"/>
              </a:rPr>
              <a:t>across </a:t>
            </a:r>
            <a:r>
              <a:rPr lang="en-US" sz="1800" b="1" i="0" u="none" strike="noStrike" cap="none">
                <a:solidFill>
                  <a:srgbClr val="942AFF"/>
                </a:solidFill>
                <a:latin typeface="Arial"/>
                <a:ea typeface="Arial"/>
                <a:cs typeface="Arial"/>
                <a:sym typeface="Arial"/>
              </a:rPr>
              <a:t>1</a:t>
            </a:r>
            <a:r>
              <a:rPr lang="en-US" sz="1800" b="1">
                <a:solidFill>
                  <a:srgbClr val="942AFF"/>
                </a:solidFill>
              </a:rPr>
              <a:t>7</a:t>
            </a:r>
            <a:r>
              <a:rPr lang="en-US" sz="1800" b="1" i="0" u="none" strike="noStrike" cap="none">
                <a:solidFill>
                  <a:srgbClr val="942AFF"/>
                </a:solidFill>
                <a:latin typeface="Arial"/>
                <a:ea typeface="Arial"/>
                <a:cs typeface="Arial"/>
                <a:sym typeface="Arial"/>
              </a:rPr>
              <a:t>0+ Meetups </a:t>
            </a:r>
            <a:r>
              <a:rPr lang="en-US" sz="1800" i="0" u="none" strike="noStrike" cap="none">
                <a:solidFill>
                  <a:srgbClr val="414043"/>
                </a:solidFill>
              </a:rPr>
              <a:t>in </a:t>
            </a:r>
            <a:r>
              <a:rPr lang="en-US" sz="1800" b="1" i="0" u="none" strike="noStrike" cap="none">
                <a:solidFill>
                  <a:srgbClr val="942AFF"/>
                </a:solidFill>
                <a:latin typeface="Arial"/>
                <a:ea typeface="Arial"/>
                <a:cs typeface="Arial"/>
                <a:sym typeface="Arial"/>
              </a:rPr>
              <a:t>76 count</a:t>
            </a:r>
            <a:r>
              <a:rPr lang="en-US" sz="1800" b="1">
                <a:solidFill>
                  <a:srgbClr val="942AFF"/>
                </a:solidFill>
              </a:rPr>
              <a:t>ries</a:t>
            </a:r>
            <a:endParaRPr sz="1800" b="0" i="0" u="none" strike="noStrike" cap="none">
              <a:solidFill>
                <a:srgbClr val="942AFF"/>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3"/>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Join Your Industry Peers</a:t>
            </a:r>
            <a:endParaRPr/>
          </a:p>
        </p:txBody>
      </p:sp>
      <p:sp>
        <p:nvSpPr>
          <p:cNvPr id="444" name="Google Shape;444;p43"/>
          <p:cNvSpPr txBox="1"/>
          <p:nvPr/>
        </p:nvSpPr>
        <p:spPr>
          <a:xfrm>
            <a:off x="666199" y="1136176"/>
            <a:ext cx="7632600" cy="317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414042"/>
              </a:buClr>
              <a:buSzPts val="1400"/>
              <a:buFont typeface="Arial"/>
              <a:buNone/>
            </a:pPr>
            <a:r>
              <a:rPr lang="en-US" sz="1400" b="0" i="0" u="none" strike="noStrike" cap="none">
                <a:solidFill>
                  <a:srgbClr val="414042"/>
                </a:solidFill>
                <a:latin typeface="Arial"/>
                <a:ea typeface="Arial"/>
                <a:cs typeface="Arial"/>
                <a:sym typeface="Arial"/>
              </a:rPr>
              <a:t>Hyperledger Premier Members Serving on the Governing Board.</a:t>
            </a:r>
            <a:endParaRPr sz="1400" b="0" i="0" u="none" strike="noStrike" cap="none">
              <a:solidFill>
                <a:srgbClr val="414042"/>
              </a:solidFill>
              <a:latin typeface="Arial"/>
              <a:ea typeface="Arial"/>
              <a:cs typeface="Arial"/>
              <a:sym typeface="Arial"/>
            </a:endParaRPr>
          </a:p>
        </p:txBody>
      </p:sp>
      <p:pic>
        <p:nvPicPr>
          <p:cNvPr id="445" name="Google Shape;445;p43"/>
          <p:cNvPicPr preferRelativeResize="0"/>
          <p:nvPr/>
        </p:nvPicPr>
        <p:blipFill rotWithShape="1">
          <a:blip r:embed="rId3">
            <a:alphaModFix/>
          </a:blip>
          <a:srcRect l="337" r="327"/>
          <a:stretch/>
        </p:blipFill>
        <p:spPr>
          <a:xfrm>
            <a:off x="755650" y="1573379"/>
            <a:ext cx="7632702" cy="278275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44"/>
          <p:cNvSpPr txBox="1">
            <a:spLocks noGrp="1"/>
          </p:cNvSpPr>
          <p:nvPr>
            <p:ph type="title"/>
          </p:nvPr>
        </p:nvSpPr>
        <p:spPr>
          <a:xfrm>
            <a:off x="755650" y="674116"/>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sz="1400" b="0"/>
              <a:t>General Members</a:t>
            </a:r>
            <a:endParaRPr sz="1400" b="0"/>
          </a:p>
        </p:txBody>
      </p:sp>
      <p:pic>
        <p:nvPicPr>
          <p:cNvPr id="451" name="Google Shape;451;p44"/>
          <p:cNvPicPr preferRelativeResize="0"/>
          <p:nvPr/>
        </p:nvPicPr>
        <p:blipFill rotWithShape="1">
          <a:blip r:embed="rId3">
            <a:alphaModFix/>
          </a:blip>
          <a:srcRect b="25423"/>
          <a:stretch/>
        </p:blipFill>
        <p:spPr>
          <a:xfrm>
            <a:off x="755650" y="1203325"/>
            <a:ext cx="7632700" cy="306814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pic>
        <p:nvPicPr>
          <p:cNvPr id="456" name="Google Shape;456;p45"/>
          <p:cNvPicPr preferRelativeResize="0"/>
          <p:nvPr/>
        </p:nvPicPr>
        <p:blipFill rotWithShape="1">
          <a:blip r:embed="rId3">
            <a:alphaModFix/>
          </a:blip>
          <a:srcRect t="78383"/>
          <a:stretch/>
        </p:blipFill>
        <p:spPr>
          <a:xfrm>
            <a:off x="755650" y="649426"/>
            <a:ext cx="7632700" cy="889401"/>
          </a:xfrm>
          <a:prstGeom prst="rect">
            <a:avLst/>
          </a:prstGeom>
          <a:noFill/>
          <a:ln>
            <a:noFill/>
          </a:ln>
        </p:spPr>
      </p:pic>
      <p:pic>
        <p:nvPicPr>
          <p:cNvPr id="457" name="Google Shape;457;p45"/>
          <p:cNvPicPr preferRelativeResize="0"/>
          <p:nvPr/>
        </p:nvPicPr>
        <p:blipFill rotWithShape="1">
          <a:blip r:embed="rId4">
            <a:alphaModFix/>
          </a:blip>
          <a:srcRect b="38332"/>
          <a:stretch/>
        </p:blipFill>
        <p:spPr>
          <a:xfrm>
            <a:off x="755650" y="1726225"/>
            <a:ext cx="7632700" cy="25931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pic>
        <p:nvPicPr>
          <p:cNvPr id="462" name="Google Shape;462;p46"/>
          <p:cNvPicPr preferRelativeResize="0"/>
          <p:nvPr/>
        </p:nvPicPr>
        <p:blipFill rotWithShape="1">
          <a:blip r:embed="rId3">
            <a:alphaModFix/>
          </a:blip>
          <a:srcRect t="65010"/>
          <a:stretch/>
        </p:blipFill>
        <p:spPr>
          <a:xfrm>
            <a:off x="755650" y="649424"/>
            <a:ext cx="7632700" cy="1471326"/>
          </a:xfrm>
          <a:prstGeom prst="rect">
            <a:avLst/>
          </a:prstGeom>
          <a:noFill/>
          <a:ln>
            <a:noFill/>
          </a:ln>
        </p:spPr>
      </p:pic>
      <p:pic>
        <p:nvPicPr>
          <p:cNvPr id="463" name="Google Shape;463;p46"/>
          <p:cNvPicPr preferRelativeResize="0"/>
          <p:nvPr/>
        </p:nvPicPr>
        <p:blipFill>
          <a:blip r:embed="rId4">
            <a:alphaModFix/>
          </a:blip>
          <a:stretch>
            <a:fillRect/>
          </a:stretch>
        </p:blipFill>
        <p:spPr>
          <a:xfrm>
            <a:off x="755650" y="2364725"/>
            <a:ext cx="7632700" cy="32346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9"/>
          <p:cNvSpPr txBox="1">
            <a:spLocks noGrp="1"/>
          </p:cNvSpPr>
          <p:nvPr>
            <p:ph type="title"/>
          </p:nvPr>
        </p:nvSpPr>
        <p:spPr>
          <a:xfrm>
            <a:off x="755650" y="710765"/>
            <a:ext cx="7632700" cy="4318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Introducing Hyperledger</a:t>
            </a:r>
            <a:endParaRPr/>
          </a:p>
        </p:txBody>
      </p:sp>
      <p:pic>
        <p:nvPicPr>
          <p:cNvPr id="287" name="Google Shape;287;p29"/>
          <p:cNvPicPr preferRelativeResize="0">
            <a:picLocks noGrp="1"/>
          </p:cNvPicPr>
          <p:nvPr>
            <p:ph type="pic" idx="2"/>
          </p:nvPr>
        </p:nvPicPr>
        <p:blipFill rotWithShape="1">
          <a:blip r:embed="rId3">
            <a:alphaModFix/>
          </a:blip>
          <a:srcRect/>
          <a:stretch/>
        </p:blipFill>
        <p:spPr>
          <a:xfrm>
            <a:off x="1625796" y="1809632"/>
            <a:ext cx="698500" cy="698500"/>
          </a:xfrm>
          <a:prstGeom prst="rect">
            <a:avLst/>
          </a:prstGeom>
          <a:noFill/>
          <a:ln>
            <a:noFill/>
          </a:ln>
        </p:spPr>
      </p:pic>
      <p:pic>
        <p:nvPicPr>
          <p:cNvPr id="288" name="Google Shape;288;p29"/>
          <p:cNvPicPr preferRelativeResize="0">
            <a:picLocks noGrp="1"/>
          </p:cNvPicPr>
          <p:nvPr>
            <p:ph type="pic" idx="3"/>
          </p:nvPr>
        </p:nvPicPr>
        <p:blipFill rotWithShape="1">
          <a:blip r:embed="rId4">
            <a:alphaModFix/>
          </a:blip>
          <a:srcRect t="104" b="103"/>
          <a:stretch/>
        </p:blipFill>
        <p:spPr>
          <a:xfrm>
            <a:off x="6819703" y="1809632"/>
            <a:ext cx="698500" cy="698500"/>
          </a:xfrm>
          <a:prstGeom prst="rect">
            <a:avLst/>
          </a:prstGeom>
          <a:noFill/>
          <a:ln>
            <a:noFill/>
          </a:ln>
        </p:spPr>
      </p:pic>
      <p:sp>
        <p:nvSpPr>
          <p:cNvPr id="289" name="Google Shape;289;p29"/>
          <p:cNvSpPr txBox="1">
            <a:spLocks noGrp="1"/>
          </p:cNvSpPr>
          <p:nvPr>
            <p:ph type="body" idx="1"/>
          </p:nvPr>
        </p:nvSpPr>
        <p:spPr>
          <a:xfrm>
            <a:off x="755650" y="2652361"/>
            <a:ext cx="2356041" cy="1174203"/>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rgbClr val="942AFF"/>
              </a:buClr>
              <a:buSzPts val="1400"/>
              <a:buNone/>
            </a:pPr>
            <a:r>
              <a:rPr lang="en-US" sz="1400" b="1">
                <a:solidFill>
                  <a:srgbClr val="942AFF"/>
                </a:solidFill>
              </a:rPr>
              <a:t>Open source</a:t>
            </a:r>
            <a:r>
              <a:rPr lang="en-US" sz="1400">
                <a:solidFill>
                  <a:srgbClr val="942AFF"/>
                </a:solidFill>
              </a:rPr>
              <a:t> </a:t>
            </a:r>
            <a:r>
              <a:rPr lang="en-US" sz="1400"/>
              <a:t>collaborative effort to advance cross-industry </a:t>
            </a:r>
            <a:r>
              <a:rPr lang="en-US" sz="1400" b="1">
                <a:solidFill>
                  <a:srgbClr val="942AFF"/>
                </a:solidFill>
              </a:rPr>
              <a:t>blockchain technologies</a:t>
            </a:r>
            <a:endParaRPr sz="1400">
              <a:solidFill>
                <a:srgbClr val="942AFF"/>
              </a:solidFill>
            </a:endParaRPr>
          </a:p>
        </p:txBody>
      </p:sp>
      <p:pic>
        <p:nvPicPr>
          <p:cNvPr id="290" name="Google Shape;290;p29"/>
          <p:cNvPicPr preferRelativeResize="0">
            <a:picLocks noGrp="1"/>
          </p:cNvPicPr>
          <p:nvPr>
            <p:ph type="pic" idx="4"/>
          </p:nvPr>
        </p:nvPicPr>
        <p:blipFill rotWithShape="1">
          <a:blip r:embed="rId5">
            <a:alphaModFix/>
          </a:blip>
          <a:srcRect t="104" b="103"/>
          <a:stretch/>
        </p:blipFill>
        <p:spPr>
          <a:xfrm>
            <a:off x="4222750" y="1809632"/>
            <a:ext cx="698500" cy="698500"/>
          </a:xfrm>
          <a:prstGeom prst="rect">
            <a:avLst/>
          </a:prstGeom>
          <a:noFill/>
          <a:ln>
            <a:noFill/>
          </a:ln>
        </p:spPr>
      </p:pic>
      <p:sp>
        <p:nvSpPr>
          <p:cNvPr id="291" name="Google Shape;291;p29"/>
          <p:cNvSpPr txBox="1">
            <a:spLocks noGrp="1"/>
          </p:cNvSpPr>
          <p:nvPr>
            <p:ph type="body" idx="5"/>
          </p:nvPr>
        </p:nvSpPr>
        <p:spPr>
          <a:xfrm>
            <a:off x="6032309" y="2652361"/>
            <a:ext cx="2356041" cy="1174203"/>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rgbClr val="942AFF"/>
              </a:buClr>
              <a:buSzPts val="1400"/>
              <a:buNone/>
            </a:pPr>
            <a:r>
              <a:rPr lang="en-US" sz="1400" b="1">
                <a:solidFill>
                  <a:srgbClr val="942AFF"/>
                </a:solidFill>
              </a:rPr>
              <a:t>Global collaboration </a:t>
            </a:r>
            <a:r>
              <a:rPr lang="en-US" sz="1400"/>
              <a:t>spanning finance, banking, IoT, supply chains, healthcare, manufacturing, technology and more.</a:t>
            </a:r>
            <a:endParaRPr sz="1400"/>
          </a:p>
        </p:txBody>
      </p:sp>
      <p:sp>
        <p:nvSpPr>
          <p:cNvPr id="292" name="Google Shape;292;p29"/>
          <p:cNvSpPr txBox="1">
            <a:spLocks noGrp="1"/>
          </p:cNvSpPr>
          <p:nvPr>
            <p:ph type="body" idx="6"/>
          </p:nvPr>
        </p:nvSpPr>
        <p:spPr>
          <a:xfrm>
            <a:off x="3395969" y="2652361"/>
            <a:ext cx="2356041" cy="1174203"/>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rgbClr val="414042"/>
              </a:buClr>
              <a:buSzPts val="1400"/>
              <a:buNone/>
            </a:pPr>
            <a:r>
              <a:rPr lang="en-US" sz="1400"/>
              <a:t>Hosted by </a:t>
            </a:r>
            <a:r>
              <a:rPr lang="en-US" sz="1400" b="1">
                <a:solidFill>
                  <a:srgbClr val="942AFF"/>
                </a:solidFill>
              </a:rPr>
              <a:t>The Linux Foundation</a:t>
            </a:r>
            <a:r>
              <a:rPr lang="en-US" sz="1400"/>
              <a:t>,</a:t>
            </a:r>
            <a:r>
              <a:rPr lang="en-US" sz="1400" b="1"/>
              <a:t> </a:t>
            </a:r>
            <a:r>
              <a:rPr lang="en-US" sz="1400"/>
              <a:t>fastest-growing project in LF history</a:t>
            </a:r>
            <a:br>
              <a:rPr lang="en-US" sz="1400"/>
            </a:br>
            <a:endParaRPr sz="1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47"/>
          <p:cNvSpPr txBox="1">
            <a:spLocks noGrp="1"/>
          </p:cNvSpPr>
          <p:nvPr>
            <p:ph type="title"/>
          </p:nvPr>
        </p:nvSpPr>
        <p:spPr>
          <a:xfrm>
            <a:off x="755650" y="674116"/>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sz="1400" b="0"/>
              <a:t>Associate Members</a:t>
            </a:r>
            <a:endParaRPr sz="1400" b="0"/>
          </a:p>
        </p:txBody>
      </p:sp>
      <p:pic>
        <p:nvPicPr>
          <p:cNvPr id="469" name="Google Shape;469;p47"/>
          <p:cNvPicPr preferRelativeResize="0"/>
          <p:nvPr/>
        </p:nvPicPr>
        <p:blipFill rotWithShape="1">
          <a:blip r:embed="rId3">
            <a:alphaModFix/>
          </a:blip>
          <a:srcRect b="-56152"/>
          <a:stretch/>
        </p:blipFill>
        <p:spPr>
          <a:xfrm>
            <a:off x="755650" y="1203325"/>
            <a:ext cx="7632697" cy="30681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48"/>
          <p:cNvSpPr txBox="1">
            <a:spLocks noGrp="1"/>
          </p:cNvSpPr>
          <p:nvPr>
            <p:ph type="title"/>
          </p:nvPr>
        </p:nvSpPr>
        <p:spPr>
          <a:xfrm>
            <a:off x="755650" y="674116"/>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sz="1400" b="0"/>
              <a:t>Associates: Academia</a:t>
            </a:r>
            <a:endParaRPr sz="1400" b="0"/>
          </a:p>
        </p:txBody>
      </p:sp>
      <p:pic>
        <p:nvPicPr>
          <p:cNvPr id="475" name="Google Shape;475;p48"/>
          <p:cNvPicPr preferRelativeResize="0"/>
          <p:nvPr/>
        </p:nvPicPr>
        <p:blipFill rotWithShape="1">
          <a:blip r:embed="rId3">
            <a:alphaModFix/>
          </a:blip>
          <a:srcRect t="1177" b="-247437"/>
          <a:stretch/>
        </p:blipFill>
        <p:spPr>
          <a:xfrm>
            <a:off x="755650" y="1203325"/>
            <a:ext cx="7632697" cy="30681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49"/>
          <p:cNvSpPr txBox="1">
            <a:spLocks noGrp="1"/>
          </p:cNvSpPr>
          <p:nvPr>
            <p:ph type="body" idx="1"/>
          </p:nvPr>
        </p:nvSpPr>
        <p:spPr>
          <a:xfrm>
            <a:off x="755650" y="1418190"/>
            <a:ext cx="7632699" cy="625544"/>
          </a:xfrm>
          <a:prstGeom prst="rect">
            <a:avLst/>
          </a:prstGeom>
          <a:noFill/>
          <a:ln>
            <a:noFill/>
          </a:ln>
        </p:spPr>
        <p:txBody>
          <a:bodyPr spcFirstLastPara="1" wrap="square" lIns="0" tIns="0" rIns="0" bIns="0" anchor="ctr" anchorCtr="0">
            <a:noAutofit/>
          </a:bodyPr>
          <a:lstStyle/>
          <a:p>
            <a:pPr marL="0" lvl="0" indent="0" algn="ctr" rtl="0">
              <a:lnSpc>
                <a:spcPct val="80000"/>
              </a:lnSpc>
              <a:spcBef>
                <a:spcPts val="0"/>
              </a:spcBef>
              <a:spcAft>
                <a:spcPts val="0"/>
              </a:spcAft>
              <a:buClr>
                <a:schemeClr val="lt1"/>
              </a:buClr>
              <a:buSzPts val="4800"/>
              <a:buNone/>
            </a:pPr>
            <a:r>
              <a:rPr lang="en-US"/>
              <a:t>Get Involved!</a:t>
            </a:r>
            <a:endParaRPr/>
          </a:p>
        </p:txBody>
      </p:sp>
      <p:sp>
        <p:nvSpPr>
          <p:cNvPr id="481" name="Google Shape;481;p49"/>
          <p:cNvSpPr txBox="1">
            <a:spLocks noGrp="1"/>
          </p:cNvSpPr>
          <p:nvPr>
            <p:ph type="body" idx="2"/>
          </p:nvPr>
        </p:nvSpPr>
        <p:spPr>
          <a:xfrm>
            <a:off x="1257437" y="2239215"/>
            <a:ext cx="6629124" cy="2160024"/>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1400"/>
              <a:buNone/>
            </a:pPr>
            <a:r>
              <a:rPr lang="en-US" sz="1400"/>
              <a:t>Ensure the strength and longevity of a core technology to your business.</a:t>
            </a:r>
            <a:endParaRPr/>
          </a:p>
          <a:p>
            <a:pPr marL="0" lvl="0" indent="0" algn="ctr" rtl="0">
              <a:lnSpc>
                <a:spcPct val="100000"/>
              </a:lnSpc>
              <a:spcBef>
                <a:spcPts val="0"/>
              </a:spcBef>
              <a:spcAft>
                <a:spcPts val="0"/>
              </a:spcAft>
              <a:buClr>
                <a:schemeClr val="lt1"/>
              </a:buClr>
              <a:buSzPts val="1400"/>
              <a:buNone/>
            </a:pPr>
            <a:br>
              <a:rPr lang="en-US" sz="1400"/>
            </a:br>
            <a:r>
              <a:rPr lang="en-US" sz="1400"/>
              <a:t>Publicly proclaim your leadership in the blockchain space.</a:t>
            </a:r>
            <a:endParaRPr/>
          </a:p>
          <a:p>
            <a:pPr marL="0" lvl="0" indent="0" algn="ctr" rtl="0">
              <a:lnSpc>
                <a:spcPct val="100000"/>
              </a:lnSpc>
              <a:spcBef>
                <a:spcPts val="0"/>
              </a:spcBef>
              <a:spcAft>
                <a:spcPts val="0"/>
              </a:spcAft>
              <a:buClr>
                <a:schemeClr val="lt1"/>
              </a:buClr>
              <a:buSzPts val="1400"/>
              <a:buNone/>
            </a:pPr>
            <a:br>
              <a:rPr lang="en-US" sz="1400"/>
            </a:br>
            <a:r>
              <a:rPr lang="en-US" sz="1400"/>
              <a:t>Work with other blockchain leaders to develop and promote Hyperledger blockchain for business technologies.</a:t>
            </a:r>
            <a:endParaRPr/>
          </a:p>
          <a:p>
            <a:pPr marL="0" lvl="0" indent="0" algn="ctr" rtl="0">
              <a:lnSpc>
                <a:spcPct val="100000"/>
              </a:lnSpc>
              <a:spcBef>
                <a:spcPts val="0"/>
              </a:spcBef>
              <a:spcAft>
                <a:spcPts val="0"/>
              </a:spcAft>
              <a:buClr>
                <a:schemeClr val="lt1"/>
              </a:buClr>
              <a:buSzPts val="1400"/>
              <a:buNone/>
            </a:pPr>
            <a:br>
              <a:rPr lang="en-US" sz="1400"/>
            </a:br>
            <a:r>
              <a:rPr lang="en-US" sz="1400"/>
              <a:t>Visit </a:t>
            </a:r>
            <a:r>
              <a:rPr lang="en-US" sz="1400" b="1" u="sng"/>
              <a:t>hyperledger.org/about/join</a:t>
            </a:r>
            <a:r>
              <a:rPr lang="en-US" sz="1400"/>
              <a:t> </a:t>
            </a:r>
            <a:endParaRPr/>
          </a:p>
          <a:p>
            <a:pPr marL="0" lvl="0" indent="0" algn="ctr" rtl="0">
              <a:lnSpc>
                <a:spcPct val="100000"/>
              </a:lnSpc>
              <a:spcBef>
                <a:spcPts val="0"/>
              </a:spcBef>
              <a:spcAft>
                <a:spcPts val="0"/>
              </a:spcAft>
              <a:buClr>
                <a:schemeClr val="lt1"/>
              </a:buClr>
              <a:buSzPts val="1400"/>
              <a:buNone/>
            </a:pPr>
            <a:r>
              <a:rPr lang="en-US" sz="1400"/>
              <a:t>or email </a:t>
            </a:r>
            <a:r>
              <a:rPr lang="en-US" sz="1400" b="1" u="sng"/>
              <a:t>info@hyperledger.org</a:t>
            </a:r>
            <a:endParaRPr sz="1400"/>
          </a:p>
          <a:p>
            <a:pPr marL="0" lvl="0" indent="0" algn="ctr" rtl="0">
              <a:lnSpc>
                <a:spcPct val="100000"/>
              </a:lnSpc>
              <a:spcBef>
                <a:spcPts val="0"/>
              </a:spcBef>
              <a:spcAft>
                <a:spcPts val="0"/>
              </a:spcAft>
              <a:buClr>
                <a:schemeClr val="lt1"/>
              </a:buClr>
              <a:buSzPts val="1400"/>
              <a:buNone/>
            </a:pPr>
            <a:endParaRPr sz="1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0"/>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Hosted By The Linux Foundation</a:t>
            </a:r>
            <a:endParaRPr/>
          </a:p>
        </p:txBody>
      </p:sp>
      <p:sp>
        <p:nvSpPr>
          <p:cNvPr id="298" name="Google Shape;298;p30"/>
          <p:cNvSpPr txBox="1">
            <a:spLocks noGrp="1"/>
          </p:cNvSpPr>
          <p:nvPr>
            <p:ph type="body" idx="1"/>
          </p:nvPr>
        </p:nvSpPr>
        <p:spPr>
          <a:xfrm>
            <a:off x="755650" y="1332537"/>
            <a:ext cx="7632700" cy="1500118"/>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1100"/>
              <a:buNone/>
            </a:pPr>
            <a:r>
              <a:rPr lang="en-US" sz="1100"/>
              <a:t>For the last 16 years, The Linux Foundation</a:t>
            </a:r>
            <a:r>
              <a:rPr lang="en-US" sz="1100" baseline="30000"/>
              <a:t>®</a:t>
            </a:r>
            <a:r>
              <a:rPr lang="en-US" sz="1100"/>
              <a:t> has provided unparalleled support for open source communities through financial and intellectual resources, governance structure, IT infrastructure, services, events, and training. </a:t>
            </a:r>
            <a:endParaRPr/>
          </a:p>
          <a:p>
            <a:pPr marL="0" lvl="0" indent="0" algn="l" rtl="0">
              <a:lnSpc>
                <a:spcPct val="90000"/>
              </a:lnSpc>
              <a:spcBef>
                <a:spcPts val="1000"/>
              </a:spcBef>
              <a:spcAft>
                <a:spcPts val="0"/>
              </a:spcAft>
              <a:buClr>
                <a:srgbClr val="414042"/>
              </a:buClr>
              <a:buSzPts val="1100"/>
              <a:buNone/>
            </a:pPr>
            <a:r>
              <a:rPr lang="en-US" sz="1100"/>
              <a:t>Dedicated to building sustainable ecosystems around open source projects, The Linux Foundation is working with the global technology community to solve the world’s hardest problems through open source and </a:t>
            </a:r>
            <a:r>
              <a:rPr lang="en-US" sz="1100" b="1">
                <a:solidFill>
                  <a:srgbClr val="942AFF"/>
                </a:solidFill>
              </a:rPr>
              <a:t>creating the largest shared technology investment in history</a:t>
            </a:r>
            <a:r>
              <a:rPr lang="en-US" sz="1100"/>
              <a:t>. </a:t>
            </a:r>
            <a:endParaRPr/>
          </a:p>
          <a:p>
            <a:pPr marL="0" lvl="0" indent="0" algn="l" rtl="0">
              <a:lnSpc>
                <a:spcPct val="90000"/>
              </a:lnSpc>
              <a:spcBef>
                <a:spcPts val="1000"/>
              </a:spcBef>
              <a:spcAft>
                <a:spcPts val="0"/>
              </a:spcAft>
              <a:buClr>
                <a:srgbClr val="414042"/>
              </a:buClr>
              <a:buSzPts val="1100"/>
              <a:buNone/>
            </a:pPr>
            <a:r>
              <a:rPr lang="en-US" sz="1100"/>
              <a:t>The Linux Foundation is the umbrella organization for </a:t>
            </a:r>
            <a:r>
              <a:rPr lang="en-US" sz="1100" b="1">
                <a:solidFill>
                  <a:srgbClr val="942AFF"/>
                </a:solidFill>
              </a:rPr>
              <a:t>more than 60 open source projects </a:t>
            </a:r>
            <a:r>
              <a:rPr lang="en-US" sz="1100"/>
              <a:t>accelerating open technology development and commercial adoption. Some of the game-changing initiatives hosted by The Linux Foundation include:</a:t>
            </a:r>
            <a:endParaRPr sz="1100"/>
          </a:p>
        </p:txBody>
      </p:sp>
      <p:pic>
        <p:nvPicPr>
          <p:cNvPr id="299" name="Google Shape;299;p30"/>
          <p:cNvPicPr preferRelativeResize="0"/>
          <p:nvPr/>
        </p:nvPicPr>
        <p:blipFill rotWithShape="1">
          <a:blip r:embed="rId3">
            <a:alphaModFix/>
          </a:blip>
          <a:srcRect/>
          <a:stretch/>
        </p:blipFill>
        <p:spPr>
          <a:xfrm>
            <a:off x="755650" y="2996294"/>
            <a:ext cx="7632700" cy="1114021"/>
          </a:xfrm>
          <a:prstGeom prst="rect">
            <a:avLst/>
          </a:prstGeom>
          <a:noFill/>
          <a:ln>
            <a:noFill/>
          </a:ln>
        </p:spPr>
      </p:pic>
      <p:pic>
        <p:nvPicPr>
          <p:cNvPr id="300" name="Google Shape;300;p30"/>
          <p:cNvPicPr preferRelativeResize="0"/>
          <p:nvPr/>
        </p:nvPicPr>
        <p:blipFill rotWithShape="1">
          <a:blip r:embed="rId4">
            <a:alphaModFix/>
          </a:blip>
          <a:srcRect/>
          <a:stretch/>
        </p:blipFill>
        <p:spPr>
          <a:xfrm>
            <a:off x="7096539" y="783798"/>
            <a:ext cx="1291811" cy="42471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1"/>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Shared Ledger Database</a:t>
            </a:r>
            <a:endParaRPr/>
          </a:p>
        </p:txBody>
      </p:sp>
      <p:pic>
        <p:nvPicPr>
          <p:cNvPr id="306" name="Google Shape;306;p31"/>
          <p:cNvPicPr preferRelativeResize="0">
            <a:picLocks noGrp="1"/>
          </p:cNvPicPr>
          <p:nvPr>
            <p:ph type="pic" idx="2"/>
          </p:nvPr>
        </p:nvPicPr>
        <p:blipFill rotWithShape="1">
          <a:blip r:embed="rId3">
            <a:alphaModFix/>
          </a:blip>
          <a:srcRect/>
          <a:stretch/>
        </p:blipFill>
        <p:spPr>
          <a:xfrm>
            <a:off x="1625796" y="2385026"/>
            <a:ext cx="698500" cy="698500"/>
          </a:xfrm>
          <a:prstGeom prst="rect">
            <a:avLst/>
          </a:prstGeom>
          <a:noFill/>
          <a:ln>
            <a:noFill/>
          </a:ln>
        </p:spPr>
      </p:pic>
      <p:pic>
        <p:nvPicPr>
          <p:cNvPr id="307" name="Google Shape;307;p31"/>
          <p:cNvPicPr preferRelativeResize="0">
            <a:picLocks noGrp="1"/>
          </p:cNvPicPr>
          <p:nvPr>
            <p:ph type="pic" idx="3"/>
          </p:nvPr>
        </p:nvPicPr>
        <p:blipFill rotWithShape="1">
          <a:blip r:embed="rId4">
            <a:alphaModFix/>
          </a:blip>
          <a:srcRect t="99" b="109"/>
          <a:stretch/>
        </p:blipFill>
        <p:spPr>
          <a:xfrm>
            <a:off x="6819703" y="2385026"/>
            <a:ext cx="698400" cy="698400"/>
          </a:xfrm>
          <a:prstGeom prst="rect">
            <a:avLst/>
          </a:prstGeom>
          <a:noFill/>
          <a:ln>
            <a:noFill/>
          </a:ln>
        </p:spPr>
      </p:pic>
      <p:pic>
        <p:nvPicPr>
          <p:cNvPr id="308" name="Google Shape;308;p31"/>
          <p:cNvPicPr preferRelativeResize="0">
            <a:picLocks noGrp="1"/>
          </p:cNvPicPr>
          <p:nvPr>
            <p:ph type="pic" idx="4"/>
          </p:nvPr>
        </p:nvPicPr>
        <p:blipFill rotWithShape="1">
          <a:blip r:embed="rId5">
            <a:alphaModFix/>
          </a:blip>
          <a:srcRect/>
          <a:stretch/>
        </p:blipFill>
        <p:spPr>
          <a:xfrm>
            <a:off x="4222750" y="2385026"/>
            <a:ext cx="698500" cy="698500"/>
          </a:xfrm>
          <a:prstGeom prst="rect">
            <a:avLst/>
          </a:prstGeom>
          <a:noFill/>
          <a:ln>
            <a:noFill/>
          </a:ln>
        </p:spPr>
      </p:pic>
      <p:sp>
        <p:nvSpPr>
          <p:cNvPr id="309" name="Google Shape;309;p31"/>
          <p:cNvSpPr txBox="1">
            <a:spLocks noGrp="1"/>
          </p:cNvSpPr>
          <p:nvPr>
            <p:ph type="body" idx="1"/>
          </p:nvPr>
        </p:nvSpPr>
        <p:spPr>
          <a:xfrm>
            <a:off x="755650" y="3261146"/>
            <a:ext cx="2356041" cy="971551"/>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rgbClr val="942AFF"/>
              </a:buClr>
              <a:buSzPts val="1400"/>
              <a:buNone/>
            </a:pPr>
            <a:r>
              <a:rPr lang="en-US" sz="1400" b="1">
                <a:solidFill>
                  <a:srgbClr val="942AFF"/>
                </a:solidFill>
              </a:rPr>
              <a:t>Finance</a:t>
            </a:r>
            <a:endParaRPr/>
          </a:p>
          <a:p>
            <a:pPr marL="0" lvl="0" indent="0" algn="ctr" rtl="0">
              <a:lnSpc>
                <a:spcPct val="100000"/>
              </a:lnSpc>
              <a:spcBef>
                <a:spcPts val="0"/>
              </a:spcBef>
              <a:spcAft>
                <a:spcPts val="0"/>
              </a:spcAft>
              <a:buClr>
                <a:srgbClr val="414042"/>
              </a:buClr>
              <a:buSzPts val="1100"/>
              <a:buNone/>
            </a:pPr>
            <a:r>
              <a:rPr lang="en-US"/>
              <a:t>Streamlined settlement, improved liquidity, increased transparency and new products/markets</a:t>
            </a:r>
            <a:endParaRPr/>
          </a:p>
        </p:txBody>
      </p:sp>
      <p:sp>
        <p:nvSpPr>
          <p:cNvPr id="310" name="Google Shape;310;p31"/>
          <p:cNvSpPr txBox="1">
            <a:spLocks noGrp="1"/>
          </p:cNvSpPr>
          <p:nvPr>
            <p:ph type="body" idx="5"/>
          </p:nvPr>
        </p:nvSpPr>
        <p:spPr>
          <a:xfrm>
            <a:off x="6032309" y="3261146"/>
            <a:ext cx="2356041" cy="971551"/>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rgbClr val="942AFF"/>
              </a:buClr>
              <a:buSzPts val="1400"/>
              <a:buNone/>
            </a:pPr>
            <a:r>
              <a:rPr lang="en-US" sz="1400" b="1">
                <a:solidFill>
                  <a:srgbClr val="942AFF"/>
                </a:solidFill>
              </a:rPr>
              <a:t>Supply Chain</a:t>
            </a:r>
            <a:endParaRPr/>
          </a:p>
          <a:p>
            <a:pPr marL="0" lvl="0" indent="0" algn="ctr" rtl="0">
              <a:lnSpc>
                <a:spcPct val="100000"/>
              </a:lnSpc>
              <a:spcBef>
                <a:spcPts val="0"/>
              </a:spcBef>
              <a:spcAft>
                <a:spcPts val="0"/>
              </a:spcAft>
              <a:buClr>
                <a:srgbClr val="414042"/>
              </a:buClr>
              <a:buSzPts val="1100"/>
              <a:buNone/>
            </a:pPr>
            <a:r>
              <a:rPr lang="en-US"/>
              <a:t>Track parts and service provenance, ensure authenticity of goods, block counterfeits, reduce conflicts  </a:t>
            </a:r>
            <a:endParaRPr/>
          </a:p>
        </p:txBody>
      </p:sp>
      <p:sp>
        <p:nvSpPr>
          <p:cNvPr id="311" name="Google Shape;311;p31"/>
          <p:cNvSpPr txBox="1">
            <a:spLocks noGrp="1"/>
          </p:cNvSpPr>
          <p:nvPr>
            <p:ph type="body" idx="6"/>
          </p:nvPr>
        </p:nvSpPr>
        <p:spPr>
          <a:xfrm>
            <a:off x="3395969" y="3261146"/>
            <a:ext cx="2356041" cy="971551"/>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rgbClr val="942AFF"/>
              </a:buClr>
              <a:buSzPts val="1400"/>
              <a:buNone/>
            </a:pPr>
            <a:r>
              <a:rPr lang="en-US" sz="1400" b="1">
                <a:solidFill>
                  <a:srgbClr val="942AFF"/>
                </a:solidFill>
              </a:rPr>
              <a:t>Healthcare</a:t>
            </a:r>
            <a:endParaRPr/>
          </a:p>
          <a:p>
            <a:pPr marL="0" lvl="0" indent="0" algn="ctr" rtl="0">
              <a:lnSpc>
                <a:spcPct val="100000"/>
              </a:lnSpc>
              <a:spcBef>
                <a:spcPts val="0"/>
              </a:spcBef>
              <a:spcAft>
                <a:spcPts val="0"/>
              </a:spcAft>
              <a:buClr>
                <a:srgbClr val="414042"/>
              </a:buClr>
              <a:buSzPts val="1100"/>
              <a:buNone/>
            </a:pPr>
            <a:r>
              <a:rPr lang="en-US"/>
              <a:t>Unite disparate processes, increase data flow and liquidity, reduce costs and improve patient experience and outcomes</a:t>
            </a:r>
            <a:endParaRPr/>
          </a:p>
        </p:txBody>
      </p:sp>
      <p:sp>
        <p:nvSpPr>
          <p:cNvPr id="312" name="Google Shape;312;p31"/>
          <p:cNvSpPr txBox="1">
            <a:spLocks noGrp="1"/>
          </p:cNvSpPr>
          <p:nvPr>
            <p:ph type="body" idx="7"/>
          </p:nvPr>
        </p:nvSpPr>
        <p:spPr>
          <a:xfrm>
            <a:off x="755650" y="1352410"/>
            <a:ext cx="7632700" cy="83277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2400"/>
              <a:buNone/>
            </a:pPr>
            <a:r>
              <a:rPr lang="en-US"/>
              <a:t>Blockchain allows multiple different parties to securely interact with the same universal source of truth</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32"/>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Hyperledger Goals</a:t>
            </a:r>
            <a:endParaRPr/>
          </a:p>
        </p:txBody>
      </p:sp>
      <p:pic>
        <p:nvPicPr>
          <p:cNvPr id="318" name="Google Shape;318;p32"/>
          <p:cNvPicPr preferRelativeResize="0">
            <a:picLocks noGrp="1"/>
          </p:cNvPicPr>
          <p:nvPr>
            <p:ph type="pic" idx="2"/>
          </p:nvPr>
        </p:nvPicPr>
        <p:blipFill rotWithShape="1">
          <a:blip r:embed="rId3">
            <a:alphaModFix/>
          </a:blip>
          <a:srcRect l="104" r="103"/>
          <a:stretch/>
        </p:blipFill>
        <p:spPr>
          <a:xfrm>
            <a:off x="1082675" y="2219947"/>
            <a:ext cx="698500" cy="698500"/>
          </a:xfrm>
          <a:prstGeom prst="rect">
            <a:avLst/>
          </a:prstGeom>
          <a:noFill/>
          <a:ln>
            <a:noFill/>
          </a:ln>
        </p:spPr>
      </p:pic>
      <p:pic>
        <p:nvPicPr>
          <p:cNvPr id="319" name="Google Shape;319;p32"/>
          <p:cNvPicPr preferRelativeResize="0">
            <a:picLocks noGrp="1"/>
          </p:cNvPicPr>
          <p:nvPr>
            <p:ph type="pic" idx="3"/>
          </p:nvPr>
        </p:nvPicPr>
        <p:blipFill rotWithShape="1">
          <a:blip r:embed="rId4">
            <a:alphaModFix/>
          </a:blip>
          <a:srcRect/>
          <a:stretch/>
        </p:blipFill>
        <p:spPr>
          <a:xfrm>
            <a:off x="4222750" y="2219947"/>
            <a:ext cx="698500" cy="698500"/>
          </a:xfrm>
          <a:prstGeom prst="rect">
            <a:avLst/>
          </a:prstGeom>
          <a:noFill/>
          <a:ln>
            <a:noFill/>
          </a:ln>
        </p:spPr>
      </p:pic>
      <p:sp>
        <p:nvSpPr>
          <p:cNvPr id="320" name="Google Shape;320;p32"/>
          <p:cNvSpPr txBox="1">
            <a:spLocks noGrp="1"/>
          </p:cNvSpPr>
          <p:nvPr>
            <p:ph type="body" idx="1"/>
          </p:nvPr>
        </p:nvSpPr>
        <p:spPr>
          <a:xfrm>
            <a:off x="755651" y="3063404"/>
            <a:ext cx="1338514" cy="1081212"/>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rgbClr val="942AFF"/>
              </a:buClr>
              <a:buSzPts val="1100"/>
              <a:buNone/>
            </a:pPr>
            <a:r>
              <a:rPr lang="en-US" b="1">
                <a:solidFill>
                  <a:srgbClr val="942AFF"/>
                </a:solidFill>
              </a:rPr>
              <a:t>Create enterprise grade, open source, distributed ledger frameworks &amp;</a:t>
            </a:r>
            <a:endParaRPr>
              <a:solidFill>
                <a:srgbClr val="942AFF"/>
              </a:solidFill>
            </a:endParaRPr>
          </a:p>
          <a:p>
            <a:pPr marL="0" lvl="0" indent="0" algn="ctr" rtl="0">
              <a:lnSpc>
                <a:spcPct val="90000"/>
              </a:lnSpc>
              <a:spcBef>
                <a:spcPts val="0"/>
              </a:spcBef>
              <a:spcAft>
                <a:spcPts val="0"/>
              </a:spcAft>
              <a:buClr>
                <a:srgbClr val="942AFF"/>
              </a:buClr>
              <a:buSzPts val="1100"/>
              <a:buNone/>
            </a:pPr>
            <a:r>
              <a:rPr lang="en-US" b="1">
                <a:solidFill>
                  <a:srgbClr val="942AFF"/>
                </a:solidFill>
              </a:rPr>
              <a:t>code bases</a:t>
            </a:r>
            <a:endParaRPr>
              <a:solidFill>
                <a:srgbClr val="942AFF"/>
              </a:solidFill>
            </a:endParaRPr>
          </a:p>
          <a:p>
            <a:pPr marL="0" lvl="0" indent="0" algn="ctr" rtl="0">
              <a:lnSpc>
                <a:spcPct val="90000"/>
              </a:lnSpc>
              <a:spcBef>
                <a:spcPts val="0"/>
              </a:spcBef>
              <a:spcAft>
                <a:spcPts val="0"/>
              </a:spcAft>
              <a:buClr>
                <a:srgbClr val="414042"/>
              </a:buClr>
              <a:buSzPts val="1100"/>
              <a:buNone/>
            </a:pPr>
            <a:r>
              <a:rPr lang="en-US"/>
              <a:t>to support business transactions</a:t>
            </a:r>
            <a:endParaRPr/>
          </a:p>
        </p:txBody>
      </p:sp>
      <p:pic>
        <p:nvPicPr>
          <p:cNvPr id="321" name="Google Shape;321;p32"/>
          <p:cNvPicPr preferRelativeResize="0">
            <a:picLocks noGrp="1"/>
          </p:cNvPicPr>
          <p:nvPr>
            <p:ph type="pic" idx="4"/>
          </p:nvPr>
        </p:nvPicPr>
        <p:blipFill rotWithShape="1">
          <a:blip r:embed="rId5">
            <a:alphaModFix/>
          </a:blip>
          <a:srcRect/>
          <a:stretch/>
        </p:blipFill>
        <p:spPr>
          <a:xfrm>
            <a:off x="2655888" y="2219947"/>
            <a:ext cx="698500" cy="698500"/>
          </a:xfrm>
          <a:prstGeom prst="rect">
            <a:avLst/>
          </a:prstGeom>
          <a:noFill/>
          <a:ln>
            <a:noFill/>
          </a:ln>
        </p:spPr>
      </p:pic>
      <p:sp>
        <p:nvSpPr>
          <p:cNvPr id="322" name="Google Shape;322;p32"/>
          <p:cNvSpPr txBox="1">
            <a:spLocks noGrp="1"/>
          </p:cNvSpPr>
          <p:nvPr>
            <p:ph type="body" idx="5"/>
          </p:nvPr>
        </p:nvSpPr>
        <p:spPr>
          <a:xfrm>
            <a:off x="2329197" y="3063404"/>
            <a:ext cx="1338514" cy="1081212"/>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rgbClr val="942AFF"/>
              </a:buClr>
              <a:buSzPts val="1100"/>
              <a:buNone/>
            </a:pPr>
            <a:r>
              <a:rPr lang="en-US" b="1">
                <a:solidFill>
                  <a:srgbClr val="942AFF"/>
                </a:solidFill>
              </a:rPr>
              <a:t>Provide neutral, open, &amp; community-driven infrastructures</a:t>
            </a:r>
            <a:endParaRPr>
              <a:solidFill>
                <a:srgbClr val="942AFF"/>
              </a:solidFill>
            </a:endParaRPr>
          </a:p>
          <a:p>
            <a:pPr marL="0" lvl="0" indent="0" algn="ctr" rtl="0">
              <a:lnSpc>
                <a:spcPct val="90000"/>
              </a:lnSpc>
              <a:spcBef>
                <a:spcPts val="0"/>
              </a:spcBef>
              <a:spcAft>
                <a:spcPts val="0"/>
              </a:spcAft>
              <a:buClr>
                <a:srgbClr val="414042"/>
              </a:buClr>
              <a:buSzPts val="1100"/>
              <a:buNone/>
            </a:pPr>
            <a:r>
              <a:rPr lang="en-US"/>
              <a:t>supported by technical and business governance</a:t>
            </a:r>
            <a:endParaRPr/>
          </a:p>
        </p:txBody>
      </p:sp>
      <p:sp>
        <p:nvSpPr>
          <p:cNvPr id="323" name="Google Shape;323;p32"/>
          <p:cNvSpPr txBox="1">
            <a:spLocks noGrp="1"/>
          </p:cNvSpPr>
          <p:nvPr>
            <p:ph type="body" idx="6"/>
          </p:nvPr>
        </p:nvSpPr>
        <p:spPr>
          <a:xfrm>
            <a:off x="3902743" y="3063404"/>
            <a:ext cx="1338514" cy="1081212"/>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rgbClr val="942AFF"/>
              </a:buClr>
              <a:buSzPts val="1100"/>
              <a:buNone/>
            </a:pPr>
            <a:r>
              <a:rPr lang="en-US" b="1">
                <a:solidFill>
                  <a:srgbClr val="942AFF"/>
                </a:solidFill>
              </a:rPr>
              <a:t>Build technical communities</a:t>
            </a:r>
            <a:endParaRPr>
              <a:solidFill>
                <a:srgbClr val="942AFF"/>
              </a:solidFill>
            </a:endParaRPr>
          </a:p>
          <a:p>
            <a:pPr marL="0" lvl="0" indent="0" algn="ctr" rtl="0">
              <a:lnSpc>
                <a:spcPct val="90000"/>
              </a:lnSpc>
              <a:spcBef>
                <a:spcPts val="0"/>
              </a:spcBef>
              <a:spcAft>
                <a:spcPts val="0"/>
              </a:spcAft>
              <a:buClr>
                <a:srgbClr val="414042"/>
              </a:buClr>
              <a:buSzPts val="1100"/>
              <a:buNone/>
            </a:pPr>
            <a:r>
              <a:rPr lang="en-US"/>
              <a:t>to develop blockchain and shared ledger POCs, use cases, field trials and deployments</a:t>
            </a:r>
            <a:endParaRPr/>
          </a:p>
        </p:txBody>
      </p:sp>
      <p:sp>
        <p:nvSpPr>
          <p:cNvPr id="324" name="Google Shape;324;p32"/>
          <p:cNvSpPr txBox="1">
            <a:spLocks noGrp="1"/>
          </p:cNvSpPr>
          <p:nvPr>
            <p:ph type="body" idx="7"/>
          </p:nvPr>
        </p:nvSpPr>
        <p:spPr>
          <a:xfrm>
            <a:off x="5476289" y="3063404"/>
            <a:ext cx="1338514" cy="1081212"/>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rgbClr val="942AFF"/>
              </a:buClr>
              <a:buSzPts val="1100"/>
              <a:buNone/>
            </a:pPr>
            <a:r>
              <a:rPr lang="en-US" b="1">
                <a:solidFill>
                  <a:srgbClr val="942AFF"/>
                </a:solidFill>
              </a:rPr>
              <a:t>Educate</a:t>
            </a:r>
            <a:endParaRPr>
              <a:solidFill>
                <a:srgbClr val="942AFF"/>
              </a:solidFill>
            </a:endParaRPr>
          </a:p>
          <a:p>
            <a:pPr marL="0" lvl="0" indent="0" algn="ctr" rtl="0">
              <a:lnSpc>
                <a:spcPct val="100000"/>
              </a:lnSpc>
              <a:spcBef>
                <a:spcPts val="0"/>
              </a:spcBef>
              <a:spcAft>
                <a:spcPts val="0"/>
              </a:spcAft>
              <a:buClr>
                <a:srgbClr val="942AFF"/>
              </a:buClr>
              <a:buSzPts val="1100"/>
              <a:buNone/>
            </a:pPr>
            <a:r>
              <a:rPr lang="en-US" b="1">
                <a:solidFill>
                  <a:srgbClr val="942AFF"/>
                </a:solidFill>
              </a:rPr>
              <a:t>the public</a:t>
            </a:r>
            <a:endParaRPr>
              <a:solidFill>
                <a:srgbClr val="942AFF"/>
              </a:solidFill>
            </a:endParaRPr>
          </a:p>
          <a:p>
            <a:pPr marL="0" lvl="0" indent="0" algn="ctr" rtl="0">
              <a:lnSpc>
                <a:spcPct val="100000"/>
              </a:lnSpc>
              <a:spcBef>
                <a:spcPts val="0"/>
              </a:spcBef>
              <a:spcAft>
                <a:spcPts val="0"/>
              </a:spcAft>
              <a:buClr>
                <a:srgbClr val="414042"/>
              </a:buClr>
              <a:buSzPts val="1100"/>
              <a:buNone/>
            </a:pPr>
            <a:r>
              <a:rPr lang="en-US"/>
              <a:t>about the market opportunity for blockchain technology</a:t>
            </a:r>
            <a:endParaRPr/>
          </a:p>
        </p:txBody>
      </p:sp>
      <p:pic>
        <p:nvPicPr>
          <p:cNvPr id="325" name="Google Shape;325;p32"/>
          <p:cNvPicPr preferRelativeResize="0">
            <a:picLocks noGrp="1"/>
          </p:cNvPicPr>
          <p:nvPr>
            <p:ph type="pic" idx="8"/>
          </p:nvPr>
        </p:nvPicPr>
        <p:blipFill rotWithShape="1">
          <a:blip r:embed="rId6">
            <a:alphaModFix/>
          </a:blip>
          <a:srcRect/>
          <a:stretch/>
        </p:blipFill>
        <p:spPr>
          <a:xfrm>
            <a:off x="7369175" y="2219947"/>
            <a:ext cx="698500" cy="698500"/>
          </a:xfrm>
          <a:prstGeom prst="rect">
            <a:avLst/>
          </a:prstGeom>
          <a:noFill/>
          <a:ln>
            <a:noFill/>
          </a:ln>
        </p:spPr>
      </p:pic>
      <p:sp>
        <p:nvSpPr>
          <p:cNvPr id="326" name="Google Shape;326;p32"/>
          <p:cNvSpPr txBox="1">
            <a:spLocks noGrp="1"/>
          </p:cNvSpPr>
          <p:nvPr>
            <p:ph type="body" idx="9"/>
          </p:nvPr>
        </p:nvSpPr>
        <p:spPr>
          <a:xfrm>
            <a:off x="7049836" y="3067312"/>
            <a:ext cx="1338514" cy="1081212"/>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rgbClr val="942AFF"/>
              </a:buClr>
              <a:buSzPts val="1100"/>
              <a:buNone/>
            </a:pPr>
            <a:r>
              <a:rPr lang="en-US" b="1">
                <a:solidFill>
                  <a:srgbClr val="942AFF"/>
                </a:solidFill>
              </a:rPr>
              <a:t>Promote our community of communities</a:t>
            </a:r>
            <a:endParaRPr>
              <a:solidFill>
                <a:srgbClr val="942AFF"/>
              </a:solidFill>
            </a:endParaRPr>
          </a:p>
          <a:p>
            <a:pPr marL="0" lvl="0" indent="0" algn="ctr" rtl="0">
              <a:lnSpc>
                <a:spcPct val="90000"/>
              </a:lnSpc>
              <a:spcBef>
                <a:spcPts val="0"/>
              </a:spcBef>
              <a:spcAft>
                <a:spcPts val="0"/>
              </a:spcAft>
              <a:buClr>
                <a:srgbClr val="414042"/>
              </a:buClr>
              <a:buSzPts val="1100"/>
              <a:buNone/>
            </a:pPr>
            <a:r>
              <a:rPr lang="en-US"/>
              <a:t>taking a toolkit approach with many platforms and frameworks</a:t>
            </a:r>
            <a:endParaRPr/>
          </a:p>
        </p:txBody>
      </p:sp>
      <p:pic>
        <p:nvPicPr>
          <p:cNvPr id="327" name="Google Shape;327;p32"/>
          <p:cNvPicPr preferRelativeResize="0">
            <a:picLocks noGrp="1"/>
          </p:cNvPicPr>
          <p:nvPr>
            <p:ph type="pic" idx="13"/>
          </p:nvPr>
        </p:nvPicPr>
        <p:blipFill rotWithShape="1">
          <a:blip r:embed="rId7">
            <a:alphaModFix/>
          </a:blip>
          <a:srcRect/>
          <a:stretch/>
        </p:blipFill>
        <p:spPr>
          <a:xfrm>
            <a:off x="5795963" y="2219947"/>
            <a:ext cx="698500" cy="698500"/>
          </a:xfrm>
          <a:prstGeom prst="rect">
            <a:avLst/>
          </a:prstGeom>
          <a:noFill/>
          <a:ln>
            <a:noFill/>
          </a:ln>
        </p:spPr>
      </p:pic>
      <p:sp>
        <p:nvSpPr>
          <p:cNvPr id="328" name="Google Shape;328;p32"/>
          <p:cNvSpPr txBox="1"/>
          <p:nvPr/>
        </p:nvSpPr>
        <p:spPr>
          <a:xfrm>
            <a:off x="666199" y="1253019"/>
            <a:ext cx="7632700" cy="83277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414042"/>
                </a:solidFill>
                <a:latin typeface="Arial"/>
                <a:ea typeface="Arial"/>
                <a:cs typeface="Arial"/>
                <a:sym typeface="Arial"/>
              </a:rPr>
              <a:t>Where open source teams build diverse approaches for business blockchain technology systems</a:t>
            </a:r>
            <a:endParaRPr sz="1800" b="0" i="0" u="none" strike="noStrike" cap="none">
              <a:solidFill>
                <a:srgbClr val="414042"/>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3"/>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Hyperledger Modular Approach</a:t>
            </a:r>
            <a:endParaRPr/>
          </a:p>
        </p:txBody>
      </p:sp>
      <p:pic>
        <p:nvPicPr>
          <p:cNvPr id="334" name="Google Shape;334;p33"/>
          <p:cNvPicPr preferRelativeResize="0"/>
          <p:nvPr/>
        </p:nvPicPr>
        <p:blipFill rotWithShape="1">
          <a:blip r:embed="rId3">
            <a:alphaModFix/>
          </a:blip>
          <a:srcRect t="19" b="9"/>
          <a:stretch/>
        </p:blipFill>
        <p:spPr>
          <a:xfrm>
            <a:off x="838163" y="1324375"/>
            <a:ext cx="7467674" cy="30192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34"/>
          <p:cNvSpPr/>
          <p:nvPr/>
        </p:nvSpPr>
        <p:spPr>
          <a:xfrm>
            <a:off x="0" y="1576140"/>
            <a:ext cx="9144000" cy="2822649"/>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40" name="Google Shape;340;p34"/>
          <p:cNvSpPr/>
          <p:nvPr/>
        </p:nvSpPr>
        <p:spPr>
          <a:xfrm>
            <a:off x="0" y="1203325"/>
            <a:ext cx="9144000" cy="38118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41" name="Google Shape;341;p34"/>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t>Hyperledger Technical Scope</a:t>
            </a:r>
            <a:endParaRPr/>
          </a:p>
        </p:txBody>
      </p:sp>
      <p:sp>
        <p:nvSpPr>
          <p:cNvPr id="342" name="Google Shape;342;p34"/>
          <p:cNvSpPr txBox="1"/>
          <p:nvPr/>
        </p:nvSpPr>
        <p:spPr>
          <a:xfrm>
            <a:off x="666198" y="1244673"/>
            <a:ext cx="1669498"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1" i="0" u="none" strike="noStrike" cap="none">
                <a:solidFill>
                  <a:srgbClr val="414042"/>
                </a:solidFill>
                <a:latin typeface="Arial"/>
                <a:ea typeface="Arial"/>
                <a:cs typeface="Arial"/>
                <a:sym typeface="Arial"/>
              </a:rPr>
              <a:t>Out of Scope</a:t>
            </a:r>
            <a:endParaRPr sz="1400" b="0" i="0" u="none" strike="noStrike" cap="none">
              <a:solidFill>
                <a:srgbClr val="414042"/>
              </a:solidFill>
              <a:latin typeface="Arial"/>
              <a:ea typeface="Arial"/>
              <a:cs typeface="Arial"/>
              <a:sym typeface="Arial"/>
            </a:endParaRPr>
          </a:p>
        </p:txBody>
      </p:sp>
      <p:sp>
        <p:nvSpPr>
          <p:cNvPr id="343" name="Google Shape;343;p34"/>
          <p:cNvSpPr txBox="1"/>
          <p:nvPr/>
        </p:nvSpPr>
        <p:spPr>
          <a:xfrm>
            <a:off x="666198" y="2685829"/>
            <a:ext cx="1669498"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1" i="0" u="none" strike="noStrike" cap="none">
                <a:solidFill>
                  <a:srgbClr val="414042"/>
                </a:solidFill>
                <a:latin typeface="Arial"/>
                <a:ea typeface="Arial"/>
                <a:cs typeface="Arial"/>
                <a:sym typeface="Arial"/>
              </a:rPr>
              <a:t>In Scope</a:t>
            </a:r>
            <a:endParaRPr sz="1400" b="0" i="0" u="none" strike="noStrike" cap="none">
              <a:solidFill>
                <a:srgbClr val="414042"/>
              </a:solidFill>
              <a:latin typeface="Arial"/>
              <a:ea typeface="Arial"/>
              <a:cs typeface="Arial"/>
              <a:sym typeface="Arial"/>
            </a:endParaRPr>
          </a:p>
        </p:txBody>
      </p:sp>
      <p:sp>
        <p:nvSpPr>
          <p:cNvPr id="344" name="Google Shape;344;p34"/>
          <p:cNvSpPr txBox="1"/>
          <p:nvPr/>
        </p:nvSpPr>
        <p:spPr>
          <a:xfrm>
            <a:off x="3081268" y="1227036"/>
            <a:ext cx="2981463"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rgbClr val="414042"/>
                </a:solidFill>
                <a:latin typeface="Arial"/>
                <a:ea typeface="Arial"/>
                <a:cs typeface="Arial"/>
                <a:sym typeface="Arial"/>
              </a:rPr>
              <a:t>Custom Applications</a:t>
            </a:r>
            <a:endParaRPr sz="1400" b="0" i="0" u="none" strike="noStrike" cap="none">
              <a:solidFill>
                <a:srgbClr val="414042"/>
              </a:solidFill>
              <a:latin typeface="Arial"/>
              <a:ea typeface="Arial"/>
              <a:cs typeface="Arial"/>
              <a:sym typeface="Arial"/>
            </a:endParaRPr>
          </a:p>
        </p:txBody>
      </p:sp>
      <p:sp>
        <p:nvSpPr>
          <p:cNvPr id="345" name="Google Shape;345;p34"/>
          <p:cNvSpPr txBox="1"/>
          <p:nvPr/>
        </p:nvSpPr>
        <p:spPr>
          <a:xfrm>
            <a:off x="3081268" y="1630402"/>
            <a:ext cx="2981463" cy="27186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rgbClr val="414042"/>
                </a:solidFill>
                <a:latin typeface="Arial"/>
                <a:ea typeface="Arial"/>
                <a:cs typeface="Arial"/>
                <a:sym typeface="Arial"/>
              </a:rPr>
              <a:t>API libraries and GUIs</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Specialized consensus algos</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Membership policies</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Gateway</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Operations dashboard</a:t>
            </a:r>
            <a:endParaRPr/>
          </a:p>
          <a:p>
            <a:pPr marL="0" marR="0" lvl="0" indent="0" algn="l" rtl="0">
              <a:lnSpc>
                <a:spcPct val="100000"/>
              </a:lnSpc>
              <a:spcBef>
                <a:spcPts val="1000"/>
              </a:spcBef>
              <a:spcAft>
                <a:spcPts val="0"/>
              </a:spcAft>
              <a:buNone/>
            </a:pPr>
            <a:r>
              <a:rPr lang="en-US" sz="1400" b="0" i="0" u="none" strike="noStrike" cap="none">
                <a:solidFill>
                  <a:srgbClr val="414042"/>
                </a:solidFill>
                <a:latin typeface="Arial"/>
                <a:ea typeface="Arial"/>
                <a:cs typeface="Arial"/>
                <a:sym typeface="Arial"/>
              </a:rPr>
              <a:t>Core APIs</a:t>
            </a:r>
            <a:endParaRPr/>
          </a:p>
          <a:p>
            <a:pPr marL="0" marR="0" lvl="0" indent="0" algn="l" rtl="0">
              <a:lnSpc>
                <a:spcPct val="100000"/>
              </a:lnSpc>
              <a:spcBef>
                <a:spcPts val="1000"/>
              </a:spcBef>
              <a:spcAft>
                <a:spcPts val="0"/>
              </a:spcAft>
              <a:buNone/>
            </a:pPr>
            <a:r>
              <a:rPr lang="en-US" sz="1400" b="0" i="0" u="none" strike="noStrike" cap="none">
                <a:solidFill>
                  <a:srgbClr val="414042"/>
                </a:solidFill>
                <a:latin typeface="Arial"/>
                <a:ea typeface="Arial"/>
                <a:cs typeface="Arial"/>
                <a:sym typeface="Arial"/>
              </a:rPr>
              <a:t>Code execution environment</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Ledger data structures</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Modular consensus framework</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Modular identity services</a:t>
            </a:r>
            <a:br>
              <a:rPr lang="en-US" sz="1400" b="0" i="0" u="none" strike="noStrike" cap="none">
                <a:solidFill>
                  <a:srgbClr val="414042"/>
                </a:solidFill>
                <a:latin typeface="Arial"/>
                <a:ea typeface="Arial"/>
                <a:cs typeface="Arial"/>
                <a:sym typeface="Arial"/>
              </a:rPr>
            </a:br>
            <a:r>
              <a:rPr lang="en-US" sz="1400" b="0" i="0" u="none" strike="noStrike" cap="none">
                <a:solidFill>
                  <a:srgbClr val="414042"/>
                </a:solidFill>
                <a:latin typeface="Arial"/>
                <a:ea typeface="Arial"/>
                <a:cs typeface="Arial"/>
                <a:sym typeface="Arial"/>
              </a:rPr>
              <a:t>Network peers</a:t>
            </a:r>
            <a:endParaRPr sz="1400" b="0" i="0" u="none" strike="noStrike" cap="none">
              <a:solidFill>
                <a:srgbClr val="414042"/>
              </a:solidFill>
              <a:latin typeface="Arial"/>
              <a:ea typeface="Arial"/>
              <a:cs typeface="Arial"/>
              <a:sym typeface="Arial"/>
            </a:endParaRPr>
          </a:p>
        </p:txBody>
      </p:sp>
      <p:sp>
        <p:nvSpPr>
          <p:cNvPr id="346" name="Google Shape;346;p34"/>
          <p:cNvSpPr txBox="1"/>
          <p:nvPr/>
        </p:nvSpPr>
        <p:spPr>
          <a:xfrm>
            <a:off x="6062731" y="1227036"/>
            <a:ext cx="2325619"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1400" b="1" i="0" u="none" strike="noStrike" cap="none">
                <a:solidFill>
                  <a:srgbClr val="414042"/>
                </a:solidFill>
                <a:latin typeface="Arial"/>
                <a:ea typeface="Arial"/>
                <a:cs typeface="Arial"/>
                <a:sym typeface="Arial"/>
              </a:rPr>
              <a:t>App Layer</a:t>
            </a:r>
            <a:endParaRPr sz="1400" b="0" i="0" u="none" strike="noStrike" cap="none">
              <a:solidFill>
                <a:srgbClr val="414042"/>
              </a:solidFill>
              <a:latin typeface="Arial"/>
              <a:ea typeface="Arial"/>
              <a:cs typeface="Arial"/>
              <a:sym typeface="Arial"/>
            </a:endParaRPr>
          </a:p>
        </p:txBody>
      </p:sp>
      <p:sp>
        <p:nvSpPr>
          <p:cNvPr id="347" name="Google Shape;347;p34"/>
          <p:cNvSpPr txBox="1"/>
          <p:nvPr/>
        </p:nvSpPr>
        <p:spPr>
          <a:xfrm>
            <a:off x="6062731" y="2051877"/>
            <a:ext cx="2325619"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1400" b="1" i="0" u="none" strike="noStrike" cap="none">
                <a:solidFill>
                  <a:srgbClr val="414042"/>
                </a:solidFill>
                <a:latin typeface="Arial"/>
                <a:ea typeface="Arial"/>
                <a:cs typeface="Arial"/>
                <a:sym typeface="Arial"/>
              </a:rPr>
              <a:t>Value Added Systems</a:t>
            </a:r>
            <a:endParaRPr sz="1400" b="0" i="0" u="none" strike="noStrike" cap="none">
              <a:solidFill>
                <a:srgbClr val="414042"/>
              </a:solidFill>
              <a:latin typeface="Arial"/>
              <a:ea typeface="Arial"/>
              <a:cs typeface="Arial"/>
              <a:sym typeface="Arial"/>
            </a:endParaRPr>
          </a:p>
        </p:txBody>
      </p:sp>
      <p:sp>
        <p:nvSpPr>
          <p:cNvPr id="348" name="Google Shape;348;p34"/>
          <p:cNvSpPr txBox="1"/>
          <p:nvPr/>
        </p:nvSpPr>
        <p:spPr>
          <a:xfrm>
            <a:off x="6062731" y="2844737"/>
            <a:ext cx="2325619"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1400" b="1" i="0" u="none" strike="noStrike" cap="none">
                <a:solidFill>
                  <a:srgbClr val="414042"/>
                </a:solidFill>
                <a:latin typeface="Arial"/>
                <a:ea typeface="Arial"/>
                <a:cs typeface="Arial"/>
                <a:sym typeface="Arial"/>
              </a:rPr>
              <a:t>Core APIs</a:t>
            </a:r>
            <a:endParaRPr sz="1400" b="0" i="0" u="none" strike="noStrike" cap="none">
              <a:solidFill>
                <a:srgbClr val="414042"/>
              </a:solidFill>
              <a:latin typeface="Arial"/>
              <a:ea typeface="Arial"/>
              <a:cs typeface="Arial"/>
              <a:sym typeface="Arial"/>
            </a:endParaRPr>
          </a:p>
        </p:txBody>
      </p:sp>
      <p:sp>
        <p:nvSpPr>
          <p:cNvPr id="349" name="Google Shape;349;p34"/>
          <p:cNvSpPr txBox="1"/>
          <p:nvPr/>
        </p:nvSpPr>
        <p:spPr>
          <a:xfrm>
            <a:off x="6062731" y="3596916"/>
            <a:ext cx="2325619"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1400" b="1" i="0" u="none" strike="noStrike" cap="none">
                <a:solidFill>
                  <a:srgbClr val="414042"/>
                </a:solidFill>
                <a:latin typeface="Arial"/>
                <a:ea typeface="Arial"/>
                <a:cs typeface="Arial"/>
                <a:sym typeface="Arial"/>
              </a:rPr>
              <a:t>Shared Ledger</a:t>
            </a:r>
            <a:endParaRPr sz="1400" b="0" i="0" u="none" strike="noStrike" cap="none">
              <a:solidFill>
                <a:srgbClr val="414042"/>
              </a:solidFill>
              <a:latin typeface="Arial"/>
              <a:ea typeface="Arial"/>
              <a:cs typeface="Arial"/>
              <a:sym typeface="Arial"/>
            </a:endParaRPr>
          </a:p>
        </p:txBody>
      </p:sp>
      <p:cxnSp>
        <p:nvCxnSpPr>
          <p:cNvPr id="350" name="Google Shape;350;p34"/>
          <p:cNvCxnSpPr/>
          <p:nvPr/>
        </p:nvCxnSpPr>
        <p:spPr>
          <a:xfrm>
            <a:off x="6152322" y="2792168"/>
            <a:ext cx="2236028" cy="0"/>
          </a:xfrm>
          <a:prstGeom prst="straightConnector1">
            <a:avLst/>
          </a:prstGeom>
          <a:noFill/>
          <a:ln w="9525" cap="flat" cmpd="sng">
            <a:solidFill>
              <a:srgbClr val="414042"/>
            </a:solidFill>
            <a:prstDash val="dash"/>
            <a:miter lim="800000"/>
            <a:headEnd type="none" w="sm" len="sm"/>
            <a:tailEnd type="none" w="sm" len="sm"/>
          </a:ln>
        </p:spPr>
      </p:cxnSp>
      <p:cxnSp>
        <p:nvCxnSpPr>
          <p:cNvPr id="351" name="Google Shape;351;p34"/>
          <p:cNvCxnSpPr/>
          <p:nvPr/>
        </p:nvCxnSpPr>
        <p:spPr>
          <a:xfrm>
            <a:off x="6152322" y="3209274"/>
            <a:ext cx="2236028" cy="0"/>
          </a:xfrm>
          <a:prstGeom prst="straightConnector1">
            <a:avLst/>
          </a:prstGeom>
          <a:noFill/>
          <a:ln w="9525" cap="flat" cmpd="sng">
            <a:solidFill>
              <a:srgbClr val="414042"/>
            </a:solidFill>
            <a:prstDash val="dash"/>
            <a:miter lim="800000"/>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p:nvPr/>
        </p:nvSpPr>
        <p:spPr>
          <a:xfrm>
            <a:off x="4721087" y="1126245"/>
            <a:ext cx="3661171" cy="53359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14042"/>
              </a:buClr>
              <a:buSzPts val="1800"/>
              <a:buFont typeface="Arial"/>
              <a:buNone/>
            </a:pPr>
            <a:r>
              <a:rPr lang="en-US" sz="1800" b="1" i="0" u="none" strike="noStrike" cap="none">
                <a:solidFill>
                  <a:srgbClr val="414042"/>
                </a:solidFill>
                <a:latin typeface="Arial"/>
                <a:ea typeface="Arial"/>
                <a:cs typeface="Arial"/>
                <a:sym typeface="Arial"/>
              </a:rPr>
              <a:t>Brian Behlendorf</a:t>
            </a:r>
            <a:br>
              <a:rPr lang="en-US" sz="1800" b="1" i="0" u="none" strike="noStrike" cap="none">
                <a:solidFill>
                  <a:srgbClr val="414042"/>
                </a:solidFill>
                <a:latin typeface="Arial"/>
                <a:ea typeface="Arial"/>
                <a:cs typeface="Arial"/>
                <a:sym typeface="Arial"/>
              </a:rPr>
            </a:br>
            <a:r>
              <a:rPr lang="en-US" sz="1100" b="0" i="0" u="none" strike="noStrike" cap="none">
                <a:solidFill>
                  <a:srgbClr val="414042"/>
                </a:solidFill>
                <a:latin typeface="Arial"/>
                <a:ea typeface="Arial"/>
                <a:cs typeface="Arial"/>
                <a:sym typeface="Arial"/>
              </a:rPr>
              <a:t>Executive Director</a:t>
            </a:r>
            <a:endParaRPr sz="1100" b="0" i="0" u="none" strike="noStrike" cap="none">
              <a:solidFill>
                <a:srgbClr val="414042"/>
              </a:solidFill>
              <a:latin typeface="Arial"/>
              <a:ea typeface="Arial"/>
              <a:cs typeface="Arial"/>
              <a:sym typeface="Arial"/>
            </a:endParaRPr>
          </a:p>
          <a:p>
            <a:pPr marL="0" marR="0" lvl="0" indent="0" algn="l" rtl="0">
              <a:lnSpc>
                <a:spcPct val="100000"/>
              </a:lnSpc>
              <a:spcBef>
                <a:spcPts val="1000"/>
              </a:spcBef>
              <a:spcAft>
                <a:spcPts val="0"/>
              </a:spcAft>
              <a:buClr>
                <a:srgbClr val="414042"/>
              </a:buClr>
              <a:buSzPts val="1800"/>
              <a:buFont typeface="Arial"/>
              <a:buNone/>
            </a:pPr>
            <a:endParaRPr sz="1800" b="1" i="0" u="none" strike="noStrike" cap="none">
              <a:solidFill>
                <a:srgbClr val="414042"/>
              </a:solidFill>
              <a:latin typeface="Arial"/>
              <a:ea typeface="Arial"/>
              <a:cs typeface="Arial"/>
              <a:sym typeface="Arial"/>
            </a:endParaRPr>
          </a:p>
        </p:txBody>
      </p:sp>
      <p:sp>
        <p:nvSpPr>
          <p:cNvPr id="357" name="Google Shape;357;p35"/>
          <p:cNvSpPr txBox="1"/>
          <p:nvPr/>
        </p:nvSpPr>
        <p:spPr>
          <a:xfrm>
            <a:off x="4721087" y="1729408"/>
            <a:ext cx="3667263" cy="277903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100" b="1" i="0" u="none" strike="noStrike" cap="none">
                <a:solidFill>
                  <a:srgbClr val="942AFF"/>
                </a:solidFill>
                <a:latin typeface="Arial"/>
                <a:ea typeface="Arial"/>
                <a:cs typeface="Arial"/>
                <a:sym typeface="Arial"/>
              </a:rPr>
              <a:t>Apache Web server </a:t>
            </a:r>
            <a:r>
              <a:rPr lang="en-US" sz="1100" b="0" i="0" u="none" strike="noStrike" cap="none">
                <a:solidFill>
                  <a:srgbClr val="414042"/>
                </a:solidFill>
                <a:latin typeface="Arial"/>
                <a:ea typeface="Arial"/>
                <a:cs typeface="Arial"/>
                <a:sym typeface="Arial"/>
              </a:rPr>
              <a:t>– Primary developer </a:t>
            </a:r>
            <a:endParaRPr sz="1100" b="0" i="0" u="none" strike="noStrike" cap="none">
              <a:solidFill>
                <a:srgbClr val="41404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100"/>
              <a:buFont typeface="Arial"/>
              <a:buNone/>
            </a:pPr>
            <a:r>
              <a:rPr lang="en-US" sz="1100" b="1" i="0" u="none" strike="noStrike" cap="none">
                <a:solidFill>
                  <a:srgbClr val="942AFF"/>
                </a:solidFill>
                <a:latin typeface="Arial"/>
                <a:ea typeface="Arial"/>
                <a:cs typeface="Arial"/>
                <a:sym typeface="Arial"/>
              </a:rPr>
              <a:t>Apache Software Foundation </a:t>
            </a:r>
            <a:r>
              <a:rPr lang="en-US" sz="1100" b="0" i="0" u="none" strike="noStrike" cap="none">
                <a:solidFill>
                  <a:srgbClr val="414042"/>
                </a:solidFill>
                <a:latin typeface="Arial"/>
                <a:ea typeface="Arial"/>
                <a:cs typeface="Arial"/>
                <a:sym typeface="Arial"/>
              </a:rPr>
              <a:t>– Founding member </a:t>
            </a:r>
            <a:endParaRPr sz="1100" b="0" i="0" u="none" strike="noStrike" cap="none">
              <a:solidFill>
                <a:srgbClr val="414042"/>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100"/>
              <a:buFont typeface="Arial"/>
              <a:buNone/>
            </a:pPr>
            <a:r>
              <a:rPr lang="en-US" sz="1100" b="1" i="0" u="none" strike="noStrike" cap="none">
                <a:solidFill>
                  <a:srgbClr val="942AFF"/>
                </a:solidFill>
                <a:latin typeface="Arial"/>
                <a:ea typeface="Arial"/>
                <a:cs typeface="Arial"/>
                <a:sym typeface="Arial"/>
              </a:rPr>
              <a:t>Mozilla Foundation </a:t>
            </a:r>
            <a:r>
              <a:rPr lang="en-US" sz="1100" b="0" i="0" u="none" strike="noStrike" cap="none">
                <a:solidFill>
                  <a:srgbClr val="414042"/>
                </a:solidFill>
                <a:latin typeface="Arial"/>
                <a:ea typeface="Arial"/>
                <a:cs typeface="Arial"/>
                <a:sym typeface="Arial"/>
              </a:rPr>
              <a:t>– BOD since 2003</a:t>
            </a:r>
            <a:endParaRPr/>
          </a:p>
          <a:p>
            <a:pPr marL="0" marR="0" lvl="0" indent="0" algn="l" rtl="0">
              <a:lnSpc>
                <a:spcPct val="100000"/>
              </a:lnSpc>
              <a:spcBef>
                <a:spcPts val="1000"/>
              </a:spcBef>
              <a:spcAft>
                <a:spcPts val="0"/>
              </a:spcAft>
              <a:buClr>
                <a:srgbClr val="000000"/>
              </a:buClr>
              <a:buSzPts val="1100"/>
              <a:buFont typeface="Arial"/>
              <a:buNone/>
            </a:pPr>
            <a:r>
              <a:rPr lang="en-US" sz="1100" b="1" i="0" u="none" strike="noStrike" cap="none">
                <a:solidFill>
                  <a:srgbClr val="942AFF"/>
                </a:solidFill>
                <a:latin typeface="Arial"/>
                <a:ea typeface="Arial"/>
                <a:cs typeface="Arial"/>
                <a:sym typeface="Arial"/>
              </a:rPr>
              <a:t>Electronic Frontier Foundation </a:t>
            </a:r>
            <a:r>
              <a:rPr lang="en-US" sz="1100" b="0" i="0" u="none" strike="noStrike" cap="none">
                <a:solidFill>
                  <a:srgbClr val="414042"/>
                </a:solidFill>
                <a:latin typeface="Arial"/>
                <a:ea typeface="Arial"/>
                <a:cs typeface="Arial"/>
                <a:sym typeface="Arial"/>
              </a:rPr>
              <a:t>– BOD since 2013</a:t>
            </a:r>
            <a:endParaRPr/>
          </a:p>
          <a:p>
            <a:pPr marL="0" marR="0" lvl="0" indent="0" algn="l" rtl="0">
              <a:lnSpc>
                <a:spcPct val="100000"/>
              </a:lnSpc>
              <a:spcBef>
                <a:spcPts val="1000"/>
              </a:spcBef>
              <a:spcAft>
                <a:spcPts val="0"/>
              </a:spcAft>
              <a:buClr>
                <a:srgbClr val="000000"/>
              </a:buClr>
              <a:buSzPts val="1100"/>
              <a:buFont typeface="Arial"/>
              <a:buNone/>
            </a:pPr>
            <a:r>
              <a:rPr lang="en-US" sz="1100" b="1" i="0" u="none" strike="noStrike" cap="none">
                <a:solidFill>
                  <a:srgbClr val="942AFF"/>
                </a:solidFill>
                <a:latin typeface="Arial"/>
                <a:ea typeface="Arial"/>
                <a:cs typeface="Arial"/>
                <a:sym typeface="Arial"/>
              </a:rPr>
              <a:t>CollabNet</a:t>
            </a:r>
            <a:r>
              <a:rPr lang="en-US" sz="1100" b="1" i="0" u="none" strike="noStrike" cap="none">
                <a:solidFill>
                  <a:srgbClr val="414042"/>
                </a:solidFill>
                <a:latin typeface="Arial"/>
                <a:ea typeface="Arial"/>
                <a:cs typeface="Arial"/>
                <a:sym typeface="Arial"/>
              </a:rPr>
              <a:t> </a:t>
            </a:r>
            <a:r>
              <a:rPr lang="en-US" sz="1100" b="0" i="0" u="none" strike="noStrike" cap="none">
                <a:solidFill>
                  <a:srgbClr val="414042"/>
                </a:solidFill>
                <a:latin typeface="Arial"/>
                <a:ea typeface="Arial"/>
                <a:cs typeface="Arial"/>
                <a:sym typeface="Arial"/>
              </a:rPr>
              <a:t>– Founding CTO</a:t>
            </a:r>
            <a:endParaRPr/>
          </a:p>
          <a:p>
            <a:pPr marL="0" marR="0" lvl="0" indent="0" algn="l" rtl="0">
              <a:lnSpc>
                <a:spcPct val="100000"/>
              </a:lnSpc>
              <a:spcBef>
                <a:spcPts val="1000"/>
              </a:spcBef>
              <a:spcAft>
                <a:spcPts val="0"/>
              </a:spcAft>
              <a:buClr>
                <a:srgbClr val="000000"/>
              </a:buClr>
              <a:buSzPts val="1100"/>
              <a:buFont typeface="Arial"/>
              <a:buNone/>
            </a:pPr>
            <a:r>
              <a:rPr lang="en-US" sz="1100" b="1" i="0" u="none" strike="noStrike" cap="none">
                <a:solidFill>
                  <a:srgbClr val="942AFF"/>
                </a:solidFill>
                <a:latin typeface="Arial"/>
                <a:ea typeface="Arial"/>
                <a:cs typeface="Arial"/>
                <a:sym typeface="Arial"/>
              </a:rPr>
              <a:t>World Economic Forum </a:t>
            </a:r>
            <a:r>
              <a:rPr lang="en-US" sz="1100" b="0" i="0" u="none" strike="noStrike" cap="none">
                <a:solidFill>
                  <a:srgbClr val="414042"/>
                </a:solidFill>
                <a:latin typeface="Arial"/>
                <a:ea typeface="Arial"/>
                <a:cs typeface="Arial"/>
                <a:sym typeface="Arial"/>
              </a:rPr>
              <a:t>– CTO</a:t>
            </a:r>
            <a:endParaRPr/>
          </a:p>
          <a:p>
            <a:pPr marL="0" marR="0" lvl="0" indent="0" algn="l" rtl="0">
              <a:lnSpc>
                <a:spcPct val="100000"/>
              </a:lnSpc>
              <a:spcBef>
                <a:spcPts val="1000"/>
              </a:spcBef>
              <a:spcAft>
                <a:spcPts val="0"/>
              </a:spcAft>
              <a:buClr>
                <a:srgbClr val="000000"/>
              </a:buClr>
              <a:buSzPts val="1100"/>
              <a:buFont typeface="Arial"/>
              <a:buNone/>
            </a:pPr>
            <a:r>
              <a:rPr lang="en-US" sz="1100" b="0" i="0" u="none" strike="noStrike" cap="none">
                <a:solidFill>
                  <a:srgbClr val="414042"/>
                </a:solidFill>
                <a:latin typeface="Arial"/>
                <a:ea typeface="Arial"/>
                <a:cs typeface="Arial"/>
                <a:sym typeface="Arial"/>
              </a:rPr>
              <a:t>Most recently, managing director at </a:t>
            </a:r>
            <a:r>
              <a:rPr lang="en-US" sz="1100" b="1" i="0" u="none" strike="noStrike" cap="none">
                <a:solidFill>
                  <a:srgbClr val="942AFF"/>
                </a:solidFill>
                <a:latin typeface="Arial"/>
                <a:ea typeface="Arial"/>
                <a:cs typeface="Arial"/>
                <a:sym typeface="Arial"/>
              </a:rPr>
              <a:t>Mithril Capital Management LLC</a:t>
            </a:r>
            <a:r>
              <a:rPr lang="en-US" sz="1100" b="0" i="0" u="none" strike="noStrike" cap="none">
                <a:solidFill>
                  <a:srgbClr val="414042"/>
                </a:solidFill>
                <a:latin typeface="Arial"/>
                <a:ea typeface="Arial"/>
                <a:cs typeface="Arial"/>
                <a:sym typeface="Arial"/>
              </a:rPr>
              <a:t>, a global technology investment firm</a:t>
            </a:r>
            <a:endParaRPr/>
          </a:p>
        </p:txBody>
      </p:sp>
      <p:pic>
        <p:nvPicPr>
          <p:cNvPr id="358" name="Google Shape;358;p35"/>
          <p:cNvPicPr preferRelativeResize="0"/>
          <p:nvPr/>
        </p:nvPicPr>
        <p:blipFill rotWithShape="1">
          <a:blip r:embed="rId3">
            <a:alphaModFix/>
          </a:blip>
          <a:srcRect/>
          <a:stretch/>
        </p:blipFill>
        <p:spPr>
          <a:xfrm>
            <a:off x="7352961" y="854353"/>
            <a:ext cx="957594" cy="957594"/>
          </a:xfrm>
          <a:prstGeom prst="ellipse">
            <a:avLst/>
          </a:prstGeom>
          <a:noFill/>
          <a:ln>
            <a:noFill/>
          </a:ln>
        </p:spPr>
      </p:pic>
      <p:pic>
        <p:nvPicPr>
          <p:cNvPr id="359" name="Google Shape;359;p35"/>
          <p:cNvPicPr preferRelativeResize="0"/>
          <p:nvPr/>
        </p:nvPicPr>
        <p:blipFill rotWithShape="1">
          <a:blip r:embed="rId4">
            <a:alphaModFix/>
          </a:blip>
          <a:srcRect l="159" t="30921" r="159"/>
          <a:stretch/>
        </p:blipFill>
        <p:spPr>
          <a:xfrm>
            <a:off x="7269433" y="-1"/>
            <a:ext cx="1124651" cy="1896725"/>
          </a:xfrm>
          <a:prstGeom prst="rect">
            <a:avLst/>
          </a:prstGeom>
          <a:noFill/>
          <a:ln>
            <a:noFill/>
          </a:ln>
        </p:spPr>
      </p:pic>
      <p:pic>
        <p:nvPicPr>
          <p:cNvPr id="360" name="Google Shape;360;p35"/>
          <p:cNvPicPr preferRelativeResize="0"/>
          <p:nvPr/>
        </p:nvPicPr>
        <p:blipFill rotWithShape="1">
          <a:blip r:embed="rId5">
            <a:alphaModFix/>
          </a:blip>
          <a:srcRect l="310" r="309"/>
          <a:stretch/>
        </p:blipFill>
        <p:spPr>
          <a:xfrm>
            <a:off x="7352961" y="864292"/>
            <a:ext cx="957594" cy="959100"/>
          </a:xfrm>
          <a:prstGeom prst="ellipse">
            <a:avLst/>
          </a:prstGeom>
          <a:noFill/>
          <a:ln>
            <a:noFill/>
          </a:ln>
        </p:spPr>
      </p:pic>
      <p:sp>
        <p:nvSpPr>
          <p:cNvPr id="361" name="Google Shape;361;p35"/>
          <p:cNvSpPr txBox="1"/>
          <p:nvPr/>
        </p:nvSpPr>
        <p:spPr>
          <a:xfrm>
            <a:off x="656260" y="1569818"/>
            <a:ext cx="3875983" cy="239589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14042"/>
              </a:buClr>
              <a:buSzPts val="1395"/>
              <a:buFont typeface="Arial"/>
              <a:buNone/>
            </a:pPr>
            <a:r>
              <a:rPr lang="en-US" sz="1395" b="0" i="0" u="none" strike="noStrike" cap="none">
                <a:solidFill>
                  <a:srgbClr val="414042"/>
                </a:solidFill>
                <a:latin typeface="Arial"/>
                <a:ea typeface="Arial"/>
                <a:cs typeface="Arial"/>
                <a:sym typeface="Arial"/>
              </a:rPr>
              <a:t>2016 was full of growth for the organization and community. Not only did we exceed 100 members, Hyperledger met significant development milestones across our several Umbrella projects, thanks to the community’s hard work. As 2016 was a year of exploration, R&amp;D and prototyping, we’re excited for 2017 to be the year we start to see case studies of Hyperledger Business Blockchain Technologies in production environments.</a:t>
            </a:r>
            <a:endParaRPr sz="1395" b="0" i="0" u="none" strike="noStrike" cap="none">
              <a:solidFill>
                <a:srgbClr val="414042"/>
              </a:solidFill>
              <a:latin typeface="Arial"/>
              <a:ea typeface="Arial"/>
              <a:cs typeface="Arial"/>
              <a:sym typeface="Arial"/>
            </a:endParaRPr>
          </a:p>
        </p:txBody>
      </p:sp>
      <p:sp>
        <p:nvSpPr>
          <p:cNvPr id="362" name="Google Shape;362;p35"/>
          <p:cNvSpPr txBox="1"/>
          <p:nvPr/>
        </p:nvSpPr>
        <p:spPr>
          <a:xfrm>
            <a:off x="646321" y="709852"/>
            <a:ext cx="7632700" cy="41639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414042"/>
              </a:buClr>
              <a:buSzPts val="2800"/>
              <a:buFont typeface="Arial"/>
              <a:buNone/>
            </a:pPr>
            <a:r>
              <a:rPr lang="en-US" sz="2800" b="1" i="0" u="none" strike="noStrike" cap="none">
                <a:solidFill>
                  <a:srgbClr val="414042"/>
                </a:solidFill>
                <a:latin typeface="Arial"/>
                <a:ea typeface="Arial"/>
                <a:cs typeface="Arial"/>
                <a:sym typeface="Arial"/>
              </a:rPr>
              <a:t>Leadership</a:t>
            </a:r>
            <a:endParaRPr sz="2800" b="1" i="0" u="none" strike="noStrike" cap="none">
              <a:solidFill>
                <a:srgbClr val="414042"/>
              </a:solidFill>
              <a:latin typeface="Arial"/>
              <a:ea typeface="Arial"/>
              <a:cs typeface="Arial"/>
              <a:sym typeface="Arial"/>
            </a:endParaRPr>
          </a:p>
        </p:txBody>
      </p:sp>
      <p:sp>
        <p:nvSpPr>
          <p:cNvPr id="363" name="Google Shape;363;p35"/>
          <p:cNvSpPr txBox="1"/>
          <p:nvPr/>
        </p:nvSpPr>
        <p:spPr>
          <a:xfrm>
            <a:off x="616227" y="853600"/>
            <a:ext cx="725556" cy="16312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000" b="0" i="0" u="none" strike="noStrike" cap="none">
                <a:solidFill>
                  <a:srgbClr val="942AFF"/>
                </a:solidFill>
                <a:latin typeface="Arial"/>
                <a:ea typeface="Arial"/>
                <a:cs typeface="Arial"/>
                <a:sym typeface="Arial"/>
              </a:rPr>
              <a:t>“</a:t>
            </a:r>
            <a:endParaRPr sz="10000" b="0" i="0" u="none" strike="noStrike" cap="none">
              <a:solidFill>
                <a:srgbClr val="942AFF"/>
              </a:solidFill>
              <a:latin typeface="Arial"/>
              <a:ea typeface="Arial"/>
              <a:cs typeface="Arial"/>
              <a:sym typeface="Arial"/>
            </a:endParaRPr>
          </a:p>
        </p:txBody>
      </p:sp>
      <p:sp>
        <p:nvSpPr>
          <p:cNvPr id="364" name="Google Shape;364;p35"/>
          <p:cNvSpPr txBox="1"/>
          <p:nvPr/>
        </p:nvSpPr>
        <p:spPr>
          <a:xfrm>
            <a:off x="646321" y="3543185"/>
            <a:ext cx="725556" cy="16312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0000" b="0" i="0" u="none" strike="noStrike" cap="none">
                <a:solidFill>
                  <a:srgbClr val="942AFF"/>
                </a:solidFill>
                <a:latin typeface="Arial"/>
                <a:ea typeface="Arial"/>
                <a:cs typeface="Arial"/>
                <a:sym typeface="Arial"/>
              </a:rPr>
              <a:t>”</a:t>
            </a:r>
            <a:endParaRPr sz="10000" b="0" i="0" u="none" strike="noStrike" cap="none">
              <a:solidFill>
                <a:srgbClr val="942AFF"/>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6"/>
          <p:cNvPicPr preferRelativeResize="0"/>
          <p:nvPr/>
        </p:nvPicPr>
        <p:blipFill rotWithShape="1">
          <a:blip r:embed="rId3">
            <a:alphaModFix/>
          </a:blip>
          <a:srcRect/>
          <a:stretch/>
        </p:blipFill>
        <p:spPr>
          <a:xfrm>
            <a:off x="7352961" y="854353"/>
            <a:ext cx="957600" cy="957600"/>
          </a:xfrm>
          <a:prstGeom prst="ellipse">
            <a:avLst/>
          </a:prstGeom>
          <a:noFill/>
          <a:ln>
            <a:noFill/>
          </a:ln>
        </p:spPr>
      </p:pic>
      <p:pic>
        <p:nvPicPr>
          <p:cNvPr id="370" name="Google Shape;370;p36"/>
          <p:cNvPicPr preferRelativeResize="0"/>
          <p:nvPr/>
        </p:nvPicPr>
        <p:blipFill rotWithShape="1">
          <a:blip r:embed="rId4">
            <a:alphaModFix/>
          </a:blip>
          <a:srcRect l="159" t="30920" r="159"/>
          <a:stretch/>
        </p:blipFill>
        <p:spPr>
          <a:xfrm>
            <a:off x="7269433" y="-1"/>
            <a:ext cx="1124651" cy="1896726"/>
          </a:xfrm>
          <a:prstGeom prst="rect">
            <a:avLst/>
          </a:prstGeom>
          <a:noFill/>
          <a:ln>
            <a:noFill/>
          </a:ln>
        </p:spPr>
      </p:pic>
      <p:sp>
        <p:nvSpPr>
          <p:cNvPr id="371" name="Google Shape;371;p36"/>
          <p:cNvSpPr txBox="1"/>
          <p:nvPr/>
        </p:nvSpPr>
        <p:spPr>
          <a:xfrm>
            <a:off x="676138" y="1434358"/>
            <a:ext cx="3667200" cy="2703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14042"/>
              </a:buClr>
              <a:buSzPts val="1100"/>
              <a:buFont typeface="Arial"/>
              <a:buNone/>
            </a:pPr>
            <a:r>
              <a:rPr lang="en-US" sz="1100" b="0" i="0" u="none" strike="noStrike" cap="none">
                <a:solidFill>
                  <a:srgbClr val="414042"/>
                </a:solidFill>
                <a:latin typeface="Arial"/>
                <a:ea typeface="Arial"/>
                <a:cs typeface="Arial"/>
                <a:sym typeface="Arial"/>
              </a:rPr>
              <a:t>Comprised of one voting representative from each Premier Hyperledger member and attended by the TSC and Marketing Committee Chairs, the Governing Board’s responsibilities include:</a:t>
            </a:r>
            <a:endParaRPr/>
          </a:p>
          <a:p>
            <a:pPr marL="228600" marR="0" lvl="0" indent="-228600" algn="l" rtl="0">
              <a:lnSpc>
                <a:spcPct val="100000"/>
              </a:lnSpc>
              <a:spcBef>
                <a:spcPts val="1000"/>
              </a:spcBef>
              <a:spcAft>
                <a:spcPts val="0"/>
              </a:spcAft>
              <a:buClr>
                <a:srgbClr val="414042"/>
              </a:buClr>
              <a:buSzPts val="1100"/>
              <a:buFont typeface="Arial"/>
              <a:buChar char="•"/>
            </a:pPr>
            <a:r>
              <a:rPr lang="en-US" sz="1100" b="0" i="0" u="none" strike="noStrike" cap="none">
                <a:solidFill>
                  <a:srgbClr val="414042"/>
                </a:solidFill>
                <a:latin typeface="Arial"/>
                <a:ea typeface="Arial"/>
                <a:cs typeface="Arial"/>
                <a:sym typeface="Arial"/>
              </a:rPr>
              <a:t>Approving a budget</a:t>
            </a:r>
            <a:endParaRPr/>
          </a:p>
          <a:p>
            <a:pPr marL="228600" marR="0" lvl="0" indent="-228600" algn="l" rtl="0">
              <a:lnSpc>
                <a:spcPct val="100000"/>
              </a:lnSpc>
              <a:spcBef>
                <a:spcPts val="1000"/>
              </a:spcBef>
              <a:spcAft>
                <a:spcPts val="0"/>
              </a:spcAft>
              <a:buClr>
                <a:srgbClr val="414042"/>
              </a:buClr>
              <a:buSzPts val="1100"/>
              <a:buFont typeface="Arial"/>
              <a:buChar char="•"/>
            </a:pPr>
            <a:r>
              <a:rPr lang="en-US" sz="1100" b="0" i="0" u="none" strike="noStrike" cap="none">
                <a:solidFill>
                  <a:srgbClr val="414042"/>
                </a:solidFill>
                <a:latin typeface="Arial"/>
                <a:ea typeface="Arial"/>
                <a:cs typeface="Arial"/>
                <a:sym typeface="Arial"/>
              </a:rPr>
              <a:t>Electing a Chair to preside over Governing Board meetings, authorize expenditures approved by the budget and manage any day-to-day operations</a:t>
            </a:r>
            <a:endParaRPr/>
          </a:p>
          <a:p>
            <a:pPr marL="228600" marR="0" lvl="0" indent="-228600" algn="l" rtl="0">
              <a:lnSpc>
                <a:spcPct val="100000"/>
              </a:lnSpc>
              <a:spcBef>
                <a:spcPts val="1000"/>
              </a:spcBef>
              <a:spcAft>
                <a:spcPts val="0"/>
              </a:spcAft>
              <a:buClr>
                <a:srgbClr val="414042"/>
              </a:buClr>
              <a:buSzPts val="1100"/>
              <a:buFont typeface="Arial"/>
              <a:buChar char="•"/>
            </a:pPr>
            <a:r>
              <a:rPr lang="en-US" sz="1100" b="0" i="0" u="none" strike="noStrike" cap="none">
                <a:solidFill>
                  <a:srgbClr val="414042"/>
                </a:solidFill>
                <a:latin typeface="Arial"/>
                <a:ea typeface="Arial"/>
                <a:cs typeface="Arial"/>
                <a:sym typeface="Arial"/>
              </a:rPr>
              <a:t>Reviewing all project proposals from the TSC and directing the business strategy, development and promotion for projects</a:t>
            </a:r>
            <a:endParaRPr sz="1100" b="0" i="0" u="none" strike="noStrike" cap="none">
              <a:solidFill>
                <a:srgbClr val="414042"/>
              </a:solidFill>
              <a:latin typeface="Arial"/>
              <a:ea typeface="Arial"/>
              <a:cs typeface="Arial"/>
              <a:sym typeface="Arial"/>
            </a:endParaRPr>
          </a:p>
        </p:txBody>
      </p:sp>
      <p:sp>
        <p:nvSpPr>
          <p:cNvPr id="372" name="Google Shape;372;p36"/>
          <p:cNvSpPr txBox="1"/>
          <p:nvPr/>
        </p:nvSpPr>
        <p:spPr>
          <a:xfrm>
            <a:off x="4724087" y="771520"/>
            <a:ext cx="3661200" cy="533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14042"/>
              </a:buClr>
              <a:buSzPts val="1800"/>
              <a:buFont typeface="Arial"/>
              <a:buNone/>
            </a:pPr>
            <a:r>
              <a:rPr lang="en-US" sz="1800" b="1">
                <a:solidFill>
                  <a:srgbClr val="414042"/>
                </a:solidFill>
              </a:rPr>
              <a:t>Robert Palatnick</a:t>
            </a:r>
            <a:br>
              <a:rPr lang="en-US" sz="1800" b="1" i="0" u="none" strike="noStrike" cap="none">
                <a:solidFill>
                  <a:srgbClr val="414042"/>
                </a:solidFill>
                <a:latin typeface="Arial"/>
                <a:ea typeface="Arial"/>
                <a:cs typeface="Arial"/>
                <a:sym typeface="Arial"/>
              </a:rPr>
            </a:br>
            <a:r>
              <a:rPr lang="en-US" sz="1100" b="1" i="0" u="none" strike="noStrike" cap="none">
                <a:solidFill>
                  <a:srgbClr val="942AFF"/>
                </a:solidFill>
              </a:rPr>
              <a:t>Governing Board Chair</a:t>
            </a:r>
            <a:endParaRPr b="1">
              <a:solidFill>
                <a:srgbClr val="942AFF"/>
              </a:solidFill>
            </a:endParaRPr>
          </a:p>
          <a:p>
            <a:pPr marL="0" marR="0" lvl="0" indent="0" algn="l" rtl="0">
              <a:lnSpc>
                <a:spcPct val="100000"/>
              </a:lnSpc>
              <a:spcBef>
                <a:spcPts val="1000"/>
              </a:spcBef>
              <a:spcAft>
                <a:spcPts val="0"/>
              </a:spcAft>
              <a:buClr>
                <a:srgbClr val="414042"/>
              </a:buClr>
              <a:buSzPts val="1800"/>
              <a:buFont typeface="Arial"/>
              <a:buNone/>
            </a:pPr>
            <a:endParaRPr sz="1800" b="1" i="0" u="none" strike="noStrike" cap="none">
              <a:solidFill>
                <a:srgbClr val="414042"/>
              </a:solidFill>
              <a:latin typeface="Arial"/>
              <a:ea typeface="Arial"/>
              <a:cs typeface="Arial"/>
              <a:sym typeface="Arial"/>
            </a:endParaRPr>
          </a:p>
        </p:txBody>
      </p:sp>
      <p:sp>
        <p:nvSpPr>
          <p:cNvPr id="373" name="Google Shape;373;p36"/>
          <p:cNvSpPr txBox="1"/>
          <p:nvPr/>
        </p:nvSpPr>
        <p:spPr>
          <a:xfrm>
            <a:off x="4721075" y="1305225"/>
            <a:ext cx="3667200" cy="31335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rgbClr val="000000"/>
              </a:buClr>
              <a:buSzPts val="1100"/>
              <a:buFont typeface="Arial"/>
              <a:buNone/>
            </a:pPr>
            <a:r>
              <a:rPr lang="en-US" sz="1100">
                <a:solidFill>
                  <a:srgbClr val="414042"/>
                </a:solidFill>
              </a:rPr>
              <a:t>Palatnick previously served as a </a:t>
            </a:r>
            <a:br>
              <a:rPr lang="en-US" sz="1100">
                <a:solidFill>
                  <a:srgbClr val="414042"/>
                </a:solidFill>
              </a:rPr>
            </a:br>
            <a:r>
              <a:rPr lang="en-US" sz="1100">
                <a:solidFill>
                  <a:srgbClr val="414042"/>
                </a:solidFill>
              </a:rPr>
              <a:t>Domain Lead in the Application </a:t>
            </a:r>
            <a:br>
              <a:rPr lang="en-US" sz="1100">
                <a:solidFill>
                  <a:srgbClr val="414042"/>
                </a:solidFill>
              </a:rPr>
            </a:br>
            <a:r>
              <a:rPr lang="en-US" sz="1100">
                <a:solidFill>
                  <a:srgbClr val="414042"/>
                </a:solidFill>
              </a:rPr>
              <a:t>Development division of IT and was </a:t>
            </a:r>
            <a:br>
              <a:rPr lang="en-US" sz="1100">
                <a:solidFill>
                  <a:srgbClr val="414042"/>
                </a:solidFill>
              </a:rPr>
            </a:br>
            <a:r>
              <a:rPr lang="en-US" sz="1100">
                <a:solidFill>
                  <a:srgbClr val="414042"/>
                </a:solidFill>
              </a:rPr>
              <a:t>Chief Administrative Officer of Information </a:t>
            </a:r>
            <a:br>
              <a:rPr lang="en-US" sz="1100">
                <a:solidFill>
                  <a:srgbClr val="414042"/>
                </a:solidFill>
              </a:rPr>
            </a:br>
            <a:r>
              <a:rPr lang="en-US" sz="1100">
                <a:solidFill>
                  <a:srgbClr val="414042"/>
                </a:solidFill>
              </a:rPr>
              <a:t>Technology from 2003 to 2007. Palatnick joined Government Securities Clearing Corporation (GSCC), a DTCC subsidiary, in 1993 as Vice President, Information Technology. He became Managing Director and Chief Information Officer of DTCC subsidiaries GSCC (1996), Mortgage-Backed Securities Clearing Corporation (2000) and Fixed Income Clearing Corporation (2003). Prior to that, Palatnick was Vice President, Development and Systems, at Security Pacific Corporation Sequor Software Services. Palatnick received his BS in Electrical Engineering from the University of Buffalo, and is an alumnus of the David Rockefeller fellowship.</a:t>
            </a:r>
            <a:endParaRPr sz="1100">
              <a:solidFill>
                <a:srgbClr val="414042"/>
              </a:solidFill>
            </a:endParaRPr>
          </a:p>
          <a:p>
            <a:pPr marL="0" marR="0" lvl="0" indent="0" algn="l" rtl="0">
              <a:lnSpc>
                <a:spcPct val="90000"/>
              </a:lnSpc>
              <a:spcBef>
                <a:spcPts val="1000"/>
              </a:spcBef>
              <a:spcAft>
                <a:spcPts val="0"/>
              </a:spcAft>
              <a:buClr>
                <a:srgbClr val="414042"/>
              </a:buClr>
              <a:buSzPts val="1100"/>
              <a:buFont typeface="Arial"/>
              <a:buNone/>
            </a:pPr>
            <a:br>
              <a:rPr lang="en-US" sz="1100" b="0" i="0" u="none" strike="noStrike" cap="none">
                <a:solidFill>
                  <a:srgbClr val="414042"/>
                </a:solidFill>
                <a:latin typeface="Arial"/>
                <a:ea typeface="Arial"/>
                <a:cs typeface="Arial"/>
                <a:sym typeface="Arial"/>
              </a:rPr>
            </a:br>
            <a:endParaRPr sz="1100" b="0" i="0" u="none" strike="noStrike" cap="none">
              <a:solidFill>
                <a:srgbClr val="414042"/>
              </a:solidFill>
              <a:latin typeface="Arial"/>
              <a:ea typeface="Arial"/>
              <a:cs typeface="Arial"/>
              <a:sym typeface="Arial"/>
            </a:endParaRPr>
          </a:p>
        </p:txBody>
      </p:sp>
      <p:sp>
        <p:nvSpPr>
          <p:cNvPr id="374" name="Google Shape;374;p36"/>
          <p:cNvSpPr txBox="1"/>
          <p:nvPr/>
        </p:nvSpPr>
        <p:spPr>
          <a:xfrm>
            <a:off x="646321" y="709852"/>
            <a:ext cx="7632600" cy="416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414042"/>
              </a:buClr>
              <a:buSzPts val="2800"/>
              <a:buFont typeface="Arial"/>
              <a:buNone/>
            </a:pPr>
            <a:r>
              <a:rPr lang="en-US" sz="2800" b="1" i="0" u="none" strike="noStrike" cap="none">
                <a:solidFill>
                  <a:srgbClr val="414042"/>
                </a:solidFill>
                <a:latin typeface="Arial"/>
                <a:ea typeface="Arial"/>
                <a:cs typeface="Arial"/>
                <a:sym typeface="Arial"/>
              </a:rPr>
              <a:t>Governing Board</a:t>
            </a:r>
            <a:endParaRPr sz="2800" b="1" i="0" u="none" strike="noStrike" cap="none">
              <a:solidFill>
                <a:srgbClr val="414042"/>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1299</Words>
  <Application>Microsoft Office PowerPoint</Application>
  <PresentationFormat>On-screen Show (16:9)</PresentationFormat>
  <Paragraphs>133</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Proxima Nova</vt:lpstr>
      <vt:lpstr>Purple</vt:lpstr>
      <vt:lpstr>Hyperledger Overview</vt:lpstr>
      <vt:lpstr>Introducing Hyperledger</vt:lpstr>
      <vt:lpstr>Hosted By The Linux Foundation</vt:lpstr>
      <vt:lpstr>Shared Ledger Database</vt:lpstr>
      <vt:lpstr>Hyperledger Goals</vt:lpstr>
      <vt:lpstr>Hyperledger Modular Approach</vt:lpstr>
      <vt:lpstr>Hyperledger Technical Scope</vt:lpstr>
      <vt:lpstr>PowerPoint Presentation</vt:lpstr>
      <vt:lpstr>PowerPoint Presentation</vt:lpstr>
      <vt:lpstr>PowerPoint Presentation</vt:lpstr>
      <vt:lpstr>PowerPoint Presentation</vt:lpstr>
      <vt:lpstr>Additional Community Working Groups Working Groups are open to the public</vt:lpstr>
      <vt:lpstr>PowerPoint Presentation</vt:lpstr>
      <vt:lpstr>Community and Ecosystem Engagement</vt:lpstr>
      <vt:lpstr>Hyperledger Global Meetups</vt:lpstr>
      <vt:lpstr>Join Your Industry Peers</vt:lpstr>
      <vt:lpstr>General Members</vt:lpstr>
      <vt:lpstr>PowerPoint Presentation</vt:lpstr>
      <vt:lpstr>PowerPoint Presentation</vt:lpstr>
      <vt:lpstr>Associate Members</vt:lpstr>
      <vt:lpstr>Associates: Academia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Hyperledger Overview</dc:title>
  <dc:creator>Bobbi Muscara</dc:creator>
  <cp:lastModifiedBy>Bobbi Muscara</cp:lastModifiedBy>
  <cp:revision>1</cp:revision>
  <dcterms:modified xsi:type="dcterms:W3CDTF">2019-12-02T17:22:17Z</dcterms:modified>
</cp:coreProperties>
</file>