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1.jpeg" ContentType="image/jpeg"/>
  <Override PartName="/ppt/media/image2.png" ContentType="image/png"/>
  <Override PartName="/ppt/media/image3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1017648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007640" y="2967840"/>
            <a:ext cx="1017648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0076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222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448520" y="25322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889400" y="25322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1007640" y="29678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448520" y="29678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889400" y="29678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1007640" y="2532240"/>
            <a:ext cx="10176480" cy="833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1017648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10076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007640" y="2532240"/>
            <a:ext cx="10176480" cy="833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222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1007640" y="2967840"/>
            <a:ext cx="1017648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1017648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1007640" y="2967840"/>
            <a:ext cx="1017648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10076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222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448520" y="25322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7889400" y="25322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1007640" y="29678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448520" y="29678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7889400" y="2967840"/>
            <a:ext cx="327672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1017648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10076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833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22240" y="29678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0076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22240" y="2532240"/>
            <a:ext cx="496584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007640" y="2967840"/>
            <a:ext cx="10176480" cy="397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dt"/>
          </p:nvPr>
        </p:nvSpPr>
        <p:spPr>
          <a:xfrm>
            <a:off x="3069000" y="5898600"/>
            <a:ext cx="1460520" cy="365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ftr"/>
          </p:nvPr>
        </p:nvSpPr>
        <p:spPr>
          <a:xfrm>
            <a:off x="4819680" y="5898600"/>
            <a:ext cx="5698800" cy="365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sldNum"/>
          </p:nvPr>
        </p:nvSpPr>
        <p:spPr>
          <a:xfrm>
            <a:off x="10784160" y="5898600"/>
            <a:ext cx="833760" cy="365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CC91794-0AD8-4C34-AA24-4629608A1076}" type="slidenum">
              <a:rPr b="0" lang="en-US" sz="19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1900" spc="-1" strike="noStrike">
              <a:latin typeface="Times New Roman"/>
            </a:endParaRPr>
          </a:p>
        </p:txBody>
      </p:sp>
      <p:pic>
        <p:nvPicPr>
          <p:cNvPr id="41" name="Google Shape;216;p23" descr="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1007640" y="2532240"/>
            <a:ext cx="10176480" cy="833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6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1007640" y="3534120"/>
            <a:ext cx="10176480" cy="13114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2257920" y="1037880"/>
            <a:ext cx="7675920" cy="4850280"/>
          </a:xfrm>
          <a:prstGeom prst="rect">
            <a:avLst/>
          </a:prstGeom>
          <a:noFill/>
          <a:ln>
            <a:noFill/>
          </a:ln>
        </p:spPr>
        <p:txBody>
          <a:bodyPr lIns="122040" rIns="122040" tIns="122040" bIns="1220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ffffff"/>
                </a:solidFill>
                <a:latin typeface="Proxima Nova"/>
                <a:ea typeface="Proxima Nova"/>
              </a:rPr>
              <a:t>Hyperledger Mentorship Project Presentation </a:t>
            </a:r>
            <a:br/>
            <a:br/>
            <a:r>
              <a:rPr b="0" lang="en-US" sz="3200" spc="-1" strike="noStrike">
                <a:solidFill>
                  <a:srgbClr val="ffffff"/>
                </a:solidFill>
                <a:latin typeface="Proxima Nova"/>
                <a:ea typeface="Proxima Nova"/>
              </a:rPr>
              <a:t>November 2021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2015280" y="2738520"/>
            <a:ext cx="10176480" cy="833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ffffff"/>
                </a:solidFill>
                <a:latin typeface="Arial"/>
                <a:ea typeface="Arial"/>
              </a:rPr>
              <a:t>THANK YOU!</a:t>
            </a:r>
            <a:endParaRPr b="0" lang="en-US" sz="6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208800"/>
            <a:ext cx="8923320" cy="88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br/>
            <a:br/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br/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0" y="1344960"/>
            <a:ext cx="12191760" cy="439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228600" indent="-202680">
              <a:lnSpc>
                <a:spcPct val="100000"/>
              </a:lnSpc>
              <a:buClr>
                <a:srgbClr val="000000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Introduction</a:t>
            </a:r>
            <a:endParaRPr b="0" lang="en-US" sz="2400" spc="-1" strike="noStrike">
              <a:latin typeface="Arial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Name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Andrzej Gruntowski</a:t>
            </a:r>
            <a:endParaRPr b="0" lang="en-US" sz="2400" spc="-1" strike="noStrike">
              <a:latin typeface="Arial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Location: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 Poland, Kraków/Cracow</a:t>
            </a:r>
            <a:endParaRPr b="0" lang="en-US" sz="2400" spc="-1" strike="noStrike">
              <a:latin typeface="Arial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Mentor(s):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 Grzegorz Bazior</a:t>
            </a:r>
            <a:endParaRPr b="0" lang="en-US" sz="2400" spc="-1" strike="noStrike">
              <a:latin typeface="Arial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Hyperledger Project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:  Hyperledger Iroha 1.x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Description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 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Hyperledger Iroha 1 is blockchain implemented in C++. To interact with Irohas' nodes (perform commands and queries) there are few client libraries: iroha-python, iroha-javascript, iroha-java, iroha-ios. Despite the fact that Iroha has implemented iroha-cli in C++ there is no client library in C++. The project is about implementing the iroha-cpp library.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92d050"/>
                </a:solidFill>
                <a:latin typeface="Gill Sans"/>
                <a:ea typeface="Gill Sans"/>
              </a:rPr>
              <a:t> 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br/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Objectives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Get to know the Iroha codebase, modify protobufs. Implement iroha-cpp library for Hyperledger Iroha 1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architecture of Iroha 1.x. How it works?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 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learning protobufs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 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implement iroha-cpp library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tests, docs, examples in newly created library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Deliverables: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Implement iroha-cpp library for Hyperledger Iroha 1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Deliver necessary documentation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Add usage examples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Execution &amp; Accomplishments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Library was implemented.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Provided examples on how to use the library.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Documentation was updated.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Recommendations for future work: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 </a:t>
            </a:r>
            <a:endParaRPr b="0" lang="en-US" sz="2800" spc="-1" strike="noStrike">
              <a:latin typeface="Arial"/>
            </a:endParaRPr>
          </a:p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Iroha C++ library can be use in already implemented Iroha CLI.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en-US" sz="2400" spc="-1" strike="noStrike">
              <a:latin typeface="Arial"/>
            </a:endParaRPr>
          </a:p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Output or Results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en-US" sz="2400" spc="-1" strike="noStrike">
              <a:latin typeface="Arial"/>
            </a:endParaRPr>
          </a:p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Wiki: https://wiki.hyperledger.org/display/INTERN/Project+Plan+-+Implement+iroha-cpp+library+for+Hyperledger+Iroha+1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Main PR: https://github.com/hyperledger/iroha/pull/2660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PR with improvements and documetation.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0" y="0"/>
            <a:ext cx="1060956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Implement iroha-cpp library for Hyperledger Iroha 1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0" y="984960"/>
            <a:ext cx="1197324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en-US" sz="2400" spc="-1" strike="noStrike">
              <a:latin typeface="Arial"/>
            </a:endParaRPr>
          </a:p>
          <a:p>
            <a:pPr marL="228600" indent="-22824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Insights Gained</a:t>
            </a:r>
            <a:r>
              <a:rPr b="1" lang="en-US" sz="1800" spc="-1" strike="noStrike">
                <a:solidFill>
                  <a:srgbClr val="2f2f2f"/>
                </a:solidFill>
                <a:latin typeface="Gill Sans"/>
                <a:ea typeface="Gill Sans"/>
              </a:rPr>
              <a:t>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en-US" sz="24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Keep it simple stupid. </a:t>
            </a:r>
            <a:endParaRPr b="0" lang="en-US" sz="2400" spc="-1" strike="noStrike"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Don’t reinvent the wheel.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2022-11-15T23:51:56Z</dcterms:modified>
  <cp:revision>1</cp:revision>
  <dc:subject/>
  <dc:title/>
</cp:coreProperties>
</file>