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3"/>
    <p:sldMasterId id="2147483657"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6858000" cx="12192000"/>
  <p:notesSz cx="6858000" cy="9144000"/>
  <p:embeddedFontLst>
    <p:embeddedFont>
      <p:font typeface="Proxima Nova"/>
      <p:regular r:id="rId16"/>
      <p:bold r:id="rId17"/>
      <p:italic r:id="rId18"/>
      <p:boldItalic r:id="rId19"/>
    </p:embeddedFont>
    <p:embeddedFont>
      <p:font typeface="Gill Sans"/>
      <p:regular r:id="rId20"/>
      <p:bold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2" roundtripDataSignature="AMtx7mhGB3tc/pXbVSX42wyL9CZBoMkQt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GillSans-regular.fntdata"/><Relationship Id="rId11" Type="http://schemas.openxmlformats.org/officeDocument/2006/relationships/slide" Target="slides/slide6.xml"/><Relationship Id="rId22" Type="http://customschemas.google.com/relationships/presentationmetadata" Target="metadata"/><Relationship Id="rId10" Type="http://schemas.openxmlformats.org/officeDocument/2006/relationships/slide" Target="slides/slide5.xml"/><Relationship Id="rId21" Type="http://schemas.openxmlformats.org/officeDocument/2006/relationships/font" Target="fonts/GillSans-bold.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ProximaNova-bold.fntdata"/><Relationship Id="rId16" Type="http://schemas.openxmlformats.org/officeDocument/2006/relationships/font" Target="fonts/ProximaNova-regular.fntdata"/><Relationship Id="rId5" Type="http://schemas.openxmlformats.org/officeDocument/2006/relationships/notesMaster" Target="notesMasters/notesMaster1.xml"/><Relationship Id="rId19" Type="http://schemas.openxmlformats.org/officeDocument/2006/relationships/font" Target="fonts/ProximaNova-boldItalic.fntdata"/><Relationship Id="rId6" Type="http://schemas.openxmlformats.org/officeDocument/2006/relationships/slide" Target="slides/slide1.xml"/><Relationship Id="rId18" Type="http://schemas.openxmlformats.org/officeDocument/2006/relationships/font" Target="fonts/ProximaNova-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0" name="Google Shape;230;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4" name="Google Shape;284;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6" name="Google Shape;236;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2" name="Google Shape;242;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8" name="Google Shape;248;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4" name="Google Shape;254;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0" name="Google Shape;260;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6" name="Google Shape;266;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2" name="Google Shape;272;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8" name="Google Shape;278;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7.png"/><Relationship Id="rId3" Type="http://schemas.openxmlformats.org/officeDocument/2006/relationships/image" Target="../media/image2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2.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2.png"/></Relationships>
</file>

<file path=ppt/slideLayouts/_rels/slideLayout3.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3.png"/><Relationship Id="rId13" Type="http://schemas.openxmlformats.org/officeDocument/2006/relationships/image" Target="../media/image17.png"/><Relationship Id="rId12" Type="http://schemas.openxmlformats.org/officeDocument/2006/relationships/image" Target="../media/image19.png"/><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image" Target="../media/image11.png"/><Relationship Id="rId15" Type="http://schemas.openxmlformats.org/officeDocument/2006/relationships/image" Target="../media/image12.png"/><Relationship Id="rId14" Type="http://schemas.openxmlformats.org/officeDocument/2006/relationships/image" Target="../media/image5.png"/><Relationship Id="rId17" Type="http://schemas.openxmlformats.org/officeDocument/2006/relationships/image" Target="../media/image18.png"/><Relationship Id="rId16" Type="http://schemas.openxmlformats.org/officeDocument/2006/relationships/image" Target="../media/image15.png"/><Relationship Id="rId5" Type="http://schemas.openxmlformats.org/officeDocument/2006/relationships/image" Target="../media/image16.png"/><Relationship Id="rId19" Type="http://schemas.openxmlformats.org/officeDocument/2006/relationships/image" Target="../media/image7.png"/><Relationship Id="rId6" Type="http://schemas.openxmlformats.org/officeDocument/2006/relationships/image" Target="../media/image10.png"/><Relationship Id="rId18" Type="http://schemas.openxmlformats.org/officeDocument/2006/relationships/image" Target="../media/image4.png"/><Relationship Id="rId7" Type="http://schemas.openxmlformats.org/officeDocument/2006/relationships/image" Target="../media/image13.png"/><Relationship Id="rId8"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jp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3.png"/><Relationship Id="rId13" Type="http://schemas.openxmlformats.org/officeDocument/2006/relationships/image" Target="../media/image17.png"/><Relationship Id="rId12" Type="http://schemas.openxmlformats.org/officeDocument/2006/relationships/image" Target="../media/image19.png"/><Relationship Id="rId1" Type="http://schemas.openxmlformats.org/officeDocument/2006/relationships/slideMaster" Target="../slideMasters/slideMaster1.xml"/><Relationship Id="rId2" Type="http://schemas.openxmlformats.org/officeDocument/2006/relationships/image" Target="../media/image20.jpg"/><Relationship Id="rId3" Type="http://schemas.openxmlformats.org/officeDocument/2006/relationships/image" Target="../media/image21.png"/><Relationship Id="rId4" Type="http://schemas.openxmlformats.org/officeDocument/2006/relationships/image" Target="../media/image2.png"/><Relationship Id="rId9" Type="http://schemas.openxmlformats.org/officeDocument/2006/relationships/image" Target="../media/image11.png"/><Relationship Id="rId15" Type="http://schemas.openxmlformats.org/officeDocument/2006/relationships/image" Target="../media/image12.png"/><Relationship Id="rId14" Type="http://schemas.openxmlformats.org/officeDocument/2006/relationships/image" Target="../media/image5.png"/><Relationship Id="rId17" Type="http://schemas.openxmlformats.org/officeDocument/2006/relationships/image" Target="../media/image18.png"/><Relationship Id="rId16" Type="http://schemas.openxmlformats.org/officeDocument/2006/relationships/image" Target="../media/image15.png"/><Relationship Id="rId5" Type="http://schemas.openxmlformats.org/officeDocument/2006/relationships/image" Target="../media/image16.png"/><Relationship Id="rId19" Type="http://schemas.openxmlformats.org/officeDocument/2006/relationships/image" Target="../media/image7.png"/><Relationship Id="rId6" Type="http://schemas.openxmlformats.org/officeDocument/2006/relationships/image" Target="../media/image10.png"/><Relationship Id="rId18" Type="http://schemas.openxmlformats.org/officeDocument/2006/relationships/image" Target="../media/image4.png"/><Relationship Id="rId7" Type="http://schemas.openxmlformats.org/officeDocument/2006/relationships/image" Target="../media/image13.png"/><Relationship Id="rId8"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6.jpg"/></Relationships>
</file>

<file path=ppt/slideLayouts/_rels/slideLayout7.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10.png"/><Relationship Id="rId13" Type="http://schemas.openxmlformats.org/officeDocument/2006/relationships/image" Target="../media/image11.png"/><Relationship Id="rId12"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26.jpg"/><Relationship Id="rId3" Type="http://schemas.openxmlformats.org/officeDocument/2006/relationships/image" Target="../media/image25.png"/><Relationship Id="rId4" Type="http://schemas.openxmlformats.org/officeDocument/2006/relationships/image" Target="../media/image2.png"/><Relationship Id="rId9" Type="http://schemas.openxmlformats.org/officeDocument/2006/relationships/image" Target="../media/image7.png"/><Relationship Id="rId15" Type="http://schemas.openxmlformats.org/officeDocument/2006/relationships/image" Target="../media/image14.png"/><Relationship Id="rId14" Type="http://schemas.openxmlformats.org/officeDocument/2006/relationships/image" Target="../media/image3.png"/><Relationship Id="rId17" Type="http://schemas.openxmlformats.org/officeDocument/2006/relationships/image" Target="../media/image17.png"/><Relationship Id="rId16" Type="http://schemas.openxmlformats.org/officeDocument/2006/relationships/image" Target="../media/image19.png"/><Relationship Id="rId5" Type="http://schemas.openxmlformats.org/officeDocument/2006/relationships/image" Target="../media/image16.png"/><Relationship Id="rId19" Type="http://schemas.openxmlformats.org/officeDocument/2006/relationships/image" Target="../media/image12.png"/><Relationship Id="rId6" Type="http://schemas.openxmlformats.org/officeDocument/2006/relationships/image" Target="../media/image15.png"/><Relationship Id="rId18" Type="http://schemas.openxmlformats.org/officeDocument/2006/relationships/image" Target="../media/image5.png"/><Relationship Id="rId7" Type="http://schemas.openxmlformats.org/officeDocument/2006/relationships/image" Target="../media/image18.png"/><Relationship Id="rId8"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0.png"/><Relationship Id="rId3" Type="http://schemas.openxmlformats.org/officeDocument/2006/relationships/image" Target="../media/image2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Purple - Blank">
  <p:cSld name="CUSTOM_2">
    <p:bg>
      <p:bgPr>
        <a:blipFill>
          <a:blip r:embed="rId2">
            <a:alphaModFix/>
          </a:blip>
          <a:stretch>
            <a:fillRect/>
          </a:stretch>
        </a:blipFill>
      </p:bgPr>
    </p:bg>
    <p:spTree>
      <p:nvGrpSpPr>
        <p:cNvPr id="10" name="Shape 10"/>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p:cSld name="Text Full Width">
    <p:spTree>
      <p:nvGrpSpPr>
        <p:cNvPr id="137" name="Shape 137"/>
        <p:cNvGrpSpPr/>
        <p:nvPr/>
      </p:nvGrpSpPr>
      <p:grpSpPr>
        <a:xfrm>
          <a:off x="0" y="0"/>
          <a:ext cx="0" cy="0"/>
          <a:chOff x="0" y="0"/>
          <a:chExt cx="0" cy="0"/>
        </a:xfrm>
      </p:grpSpPr>
      <p:sp>
        <p:nvSpPr>
          <p:cNvPr id="138" name="Google Shape;138;p22"/>
          <p:cNvSpPr txBox="1"/>
          <p:nvPr>
            <p:ph type="title"/>
          </p:nvPr>
        </p:nvSpPr>
        <p:spPr>
          <a:xfrm>
            <a:off x="624840" y="365126"/>
            <a:ext cx="10933886" cy="935674"/>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9" name="Google Shape;139;p22"/>
          <p:cNvSpPr txBox="1"/>
          <p:nvPr>
            <p:ph idx="1" type="body"/>
          </p:nvPr>
        </p:nvSpPr>
        <p:spPr>
          <a:xfrm>
            <a:off x="624840" y="1335088"/>
            <a:ext cx="10933886" cy="4351338"/>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1000"/>
              </a:spcBef>
              <a:spcAft>
                <a:spcPts val="0"/>
              </a:spcAft>
              <a:buSzPts val="2800"/>
              <a:buChar char="›"/>
              <a:defRPr sz="2800"/>
            </a:lvl1pPr>
            <a:lvl2pPr indent="-393700" lvl="1" marL="914400" algn="l">
              <a:lnSpc>
                <a:spcPct val="100000"/>
              </a:lnSpc>
              <a:spcBef>
                <a:spcPts val="500"/>
              </a:spcBef>
              <a:spcAft>
                <a:spcPts val="0"/>
              </a:spcAft>
              <a:buSzPts val="2600"/>
              <a:buChar char="›"/>
              <a:defRPr sz="2600"/>
            </a:lvl2pPr>
            <a:lvl3pPr indent="-381000" lvl="2" marL="1371600" algn="l">
              <a:lnSpc>
                <a:spcPct val="100000"/>
              </a:lnSpc>
              <a:spcBef>
                <a:spcPts val="500"/>
              </a:spcBef>
              <a:spcAft>
                <a:spcPts val="0"/>
              </a:spcAft>
              <a:buSzPts val="2400"/>
              <a:buChar char="›"/>
              <a:defRPr sz="2400"/>
            </a:lvl3pPr>
            <a:lvl4pPr indent="-368300" lvl="3" marL="1828800" algn="l">
              <a:lnSpc>
                <a:spcPct val="100000"/>
              </a:lnSpc>
              <a:spcBef>
                <a:spcPts val="500"/>
              </a:spcBef>
              <a:spcAft>
                <a:spcPts val="0"/>
              </a:spcAft>
              <a:buSzPts val="2200"/>
              <a:buChar char="›"/>
              <a:defRPr sz="2200"/>
            </a:lvl4pPr>
            <a:lvl5pPr indent="-355600" lvl="4" marL="2286000" algn="l">
              <a:lnSpc>
                <a:spcPct val="100000"/>
              </a:lnSpc>
              <a:spcBef>
                <a:spcPts val="500"/>
              </a:spcBef>
              <a:spcAft>
                <a:spcPts val="0"/>
              </a:spcAft>
              <a:buSzPts val="2000"/>
              <a:buChar char="›"/>
              <a:defRPr sz="20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cxnSp>
        <p:nvCxnSpPr>
          <p:cNvPr id="140" name="Google Shape;140;p22"/>
          <p:cNvCxnSpPr/>
          <p:nvPr/>
        </p:nvCxnSpPr>
        <p:spPr>
          <a:xfrm>
            <a:off x="411480" y="365126"/>
            <a:ext cx="0" cy="6108699"/>
          </a:xfrm>
          <a:prstGeom prst="straightConnector1">
            <a:avLst/>
          </a:prstGeom>
          <a:noFill/>
          <a:ln cap="flat" cmpd="sng" w="9525">
            <a:solidFill>
              <a:srgbClr val="168FDF"/>
            </a:solidFill>
            <a:prstDash val="solid"/>
            <a:miter lim="800000"/>
            <a:headEnd len="sm" w="sm" type="none"/>
            <a:tailEnd len="sm" w="sm" type="none"/>
          </a:ln>
        </p:spPr>
      </p:cxnSp>
      <p:pic>
        <p:nvPicPr>
          <p:cNvPr id="141" name="Google Shape;141;p22"/>
          <p:cNvPicPr preferRelativeResize="0"/>
          <p:nvPr/>
        </p:nvPicPr>
        <p:blipFill rotWithShape="1">
          <a:blip r:embed="rId2">
            <a:alphaModFix/>
          </a:blip>
          <a:srcRect b="0" l="0" r="0" t="0"/>
          <a:stretch/>
        </p:blipFill>
        <p:spPr>
          <a:xfrm>
            <a:off x="607084" y="6312023"/>
            <a:ext cx="2710842" cy="161801"/>
          </a:xfrm>
          <a:prstGeom prst="rect">
            <a:avLst/>
          </a:prstGeom>
          <a:noFill/>
          <a:ln>
            <a:noFill/>
          </a:ln>
        </p:spPr>
      </p:pic>
      <p:sp>
        <p:nvSpPr>
          <p:cNvPr id="142" name="Google Shape;142;p22"/>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3" name="Google Shape;143;p22"/>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4" name="Google Shape;144;p22"/>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blipFill>
          <a:blip r:embed="rId2">
            <a:alphaModFix/>
          </a:blip>
          <a:stretch>
            <a:fillRect/>
          </a:stretch>
        </a:blipFill>
      </p:bgPr>
    </p:bg>
    <p:spTree>
      <p:nvGrpSpPr>
        <p:cNvPr id="145" name="Shape 145"/>
        <p:cNvGrpSpPr/>
        <p:nvPr/>
      </p:nvGrpSpPr>
      <p:grpSpPr>
        <a:xfrm>
          <a:off x="0" y="0"/>
          <a:ext cx="0" cy="0"/>
          <a:chOff x="0" y="0"/>
          <a:chExt cx="0" cy="0"/>
        </a:xfrm>
      </p:grpSpPr>
      <p:sp>
        <p:nvSpPr>
          <p:cNvPr id="146" name="Google Shape;146;p23"/>
          <p:cNvSpPr txBox="1"/>
          <p:nvPr>
            <p:ph type="ctrTitle"/>
          </p:nvPr>
        </p:nvSpPr>
        <p:spPr>
          <a:xfrm>
            <a:off x="838200" y="969963"/>
            <a:ext cx="5867400" cy="23876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lt1"/>
              </a:buClr>
              <a:buSzPts val="4400"/>
              <a:buFont typeface="Gill Sans"/>
              <a:buNone/>
              <a:defRPr sz="4400">
                <a:solidFill>
                  <a:schemeClr val="lt1"/>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7" name="Google Shape;147;p23"/>
          <p:cNvSpPr txBox="1"/>
          <p:nvPr>
            <p:ph idx="1" type="subTitle"/>
          </p:nvPr>
        </p:nvSpPr>
        <p:spPr>
          <a:xfrm>
            <a:off x="838200" y="3449638"/>
            <a:ext cx="5867400" cy="837882"/>
          </a:xfrm>
          <a:prstGeom prst="rect">
            <a:avLst/>
          </a:prstGeom>
          <a:noFill/>
          <a:ln>
            <a:noFill/>
          </a:ln>
        </p:spPr>
        <p:txBody>
          <a:bodyPr anchorCtr="0" anchor="ctr" bIns="45700" lIns="91425" spcFirstLastPara="1" rIns="91425" wrap="square" tIns="45700">
            <a:noAutofit/>
          </a:bodyPr>
          <a:lstStyle>
            <a:lvl1pPr lvl="0" algn="l">
              <a:lnSpc>
                <a:spcPct val="100000"/>
              </a:lnSpc>
              <a:spcBef>
                <a:spcPts val="1000"/>
              </a:spcBef>
              <a:spcAft>
                <a:spcPts val="0"/>
              </a:spcAft>
              <a:buSzPts val="2800"/>
              <a:buNone/>
              <a:defRPr sz="2800">
                <a:solidFill>
                  <a:schemeClr val="lt1"/>
                </a:solidFill>
                <a:latin typeface="Gill Sans"/>
                <a:ea typeface="Gill Sans"/>
                <a:cs typeface="Gill Sans"/>
                <a:sym typeface="Gill Sans"/>
              </a:defRPr>
            </a:lvl1pPr>
            <a:lvl2pPr lvl="1" algn="ctr">
              <a:lnSpc>
                <a:spcPct val="100000"/>
              </a:lnSpc>
              <a:spcBef>
                <a:spcPts val="500"/>
              </a:spcBef>
              <a:spcAft>
                <a:spcPts val="0"/>
              </a:spcAft>
              <a:buSzPts val="2000"/>
              <a:buNone/>
              <a:defRPr sz="2000"/>
            </a:lvl2pPr>
            <a:lvl3pPr lvl="2" algn="ctr">
              <a:lnSpc>
                <a:spcPct val="100000"/>
              </a:lnSpc>
              <a:spcBef>
                <a:spcPts val="500"/>
              </a:spcBef>
              <a:spcAft>
                <a:spcPts val="0"/>
              </a:spcAft>
              <a:buSzPts val="1800"/>
              <a:buNone/>
              <a:defRPr sz="1800"/>
            </a:lvl3pPr>
            <a:lvl4pPr lvl="3" algn="ctr">
              <a:lnSpc>
                <a:spcPct val="100000"/>
              </a:lnSpc>
              <a:spcBef>
                <a:spcPts val="500"/>
              </a:spcBef>
              <a:spcAft>
                <a:spcPts val="0"/>
              </a:spcAft>
              <a:buSzPts val="1600"/>
              <a:buNone/>
              <a:defRPr sz="1600"/>
            </a:lvl4pPr>
            <a:lvl5pPr lvl="4" algn="ctr">
              <a:lnSpc>
                <a:spcPct val="100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A picture containing thing&#10;&#10;Description generated with high confidence" id="148" name="Google Shape;148;p23"/>
          <p:cNvPicPr preferRelativeResize="0"/>
          <p:nvPr/>
        </p:nvPicPr>
        <p:blipFill rotWithShape="1">
          <a:blip r:embed="rId3">
            <a:alphaModFix/>
          </a:blip>
          <a:srcRect b="0" l="0" r="0" t="0"/>
          <a:stretch/>
        </p:blipFill>
        <p:spPr>
          <a:xfrm>
            <a:off x="838200" y="5835957"/>
            <a:ext cx="5029200" cy="300175"/>
          </a:xfrm>
          <a:prstGeom prst="rect">
            <a:avLst/>
          </a:prstGeom>
          <a:noFill/>
          <a:ln>
            <a:noFill/>
          </a:ln>
        </p:spPr>
      </p:pic>
      <p:sp>
        <p:nvSpPr>
          <p:cNvPr id="149" name="Google Shape;149;p23"/>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1100">
                <a:solidFill>
                  <a:schemeClr val="lt1"/>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0" name="Google Shape;150;p23"/>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100">
                <a:solidFill>
                  <a:schemeClr val="lt1"/>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1" name="Google Shape;151;p23"/>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152" name="Shape 152"/>
        <p:cNvGrpSpPr/>
        <p:nvPr/>
      </p:nvGrpSpPr>
      <p:grpSpPr>
        <a:xfrm>
          <a:off x="0" y="0"/>
          <a:ext cx="0" cy="0"/>
          <a:chOff x="0" y="0"/>
          <a:chExt cx="0" cy="0"/>
        </a:xfrm>
      </p:grpSpPr>
      <p:sp>
        <p:nvSpPr>
          <p:cNvPr id="153" name="Google Shape;153;p24"/>
          <p:cNvSpPr txBox="1"/>
          <p:nvPr>
            <p:ph type="title"/>
          </p:nvPr>
        </p:nvSpPr>
        <p:spPr>
          <a:xfrm>
            <a:off x="624840" y="365126"/>
            <a:ext cx="10933886" cy="935674"/>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cxnSp>
        <p:nvCxnSpPr>
          <p:cNvPr id="154" name="Google Shape;154;p24"/>
          <p:cNvCxnSpPr/>
          <p:nvPr/>
        </p:nvCxnSpPr>
        <p:spPr>
          <a:xfrm>
            <a:off x="411480" y="365126"/>
            <a:ext cx="0" cy="6108699"/>
          </a:xfrm>
          <a:prstGeom prst="straightConnector1">
            <a:avLst/>
          </a:prstGeom>
          <a:noFill/>
          <a:ln cap="flat" cmpd="sng" w="9525">
            <a:solidFill>
              <a:srgbClr val="168FDF"/>
            </a:solidFill>
            <a:prstDash val="solid"/>
            <a:miter lim="800000"/>
            <a:headEnd len="sm" w="sm" type="none"/>
            <a:tailEnd len="sm" w="sm" type="none"/>
          </a:ln>
        </p:spPr>
      </p:cxnSp>
      <p:pic>
        <p:nvPicPr>
          <p:cNvPr id="155" name="Google Shape;155;p24"/>
          <p:cNvPicPr preferRelativeResize="0"/>
          <p:nvPr/>
        </p:nvPicPr>
        <p:blipFill rotWithShape="1">
          <a:blip r:embed="rId2">
            <a:alphaModFix/>
          </a:blip>
          <a:srcRect b="0" l="0" r="0" t="0"/>
          <a:stretch/>
        </p:blipFill>
        <p:spPr>
          <a:xfrm>
            <a:off x="607084" y="6312023"/>
            <a:ext cx="2710842" cy="161801"/>
          </a:xfrm>
          <a:prstGeom prst="rect">
            <a:avLst/>
          </a:prstGeom>
          <a:noFill/>
          <a:ln>
            <a:noFill/>
          </a:ln>
        </p:spPr>
      </p:pic>
      <p:sp>
        <p:nvSpPr>
          <p:cNvPr id="156" name="Google Shape;156;p24"/>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7" name="Google Shape;157;p24"/>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8" name="Google Shape;158;p24"/>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Half Width">
  <p:cSld name="Text Half Width">
    <p:spTree>
      <p:nvGrpSpPr>
        <p:cNvPr id="159" name="Shape 159"/>
        <p:cNvGrpSpPr/>
        <p:nvPr/>
      </p:nvGrpSpPr>
      <p:grpSpPr>
        <a:xfrm>
          <a:off x="0" y="0"/>
          <a:ext cx="0" cy="0"/>
          <a:chOff x="0" y="0"/>
          <a:chExt cx="0" cy="0"/>
        </a:xfrm>
      </p:grpSpPr>
      <p:sp>
        <p:nvSpPr>
          <p:cNvPr id="160" name="Google Shape;160;p25"/>
          <p:cNvSpPr txBox="1"/>
          <p:nvPr>
            <p:ph type="title"/>
          </p:nvPr>
        </p:nvSpPr>
        <p:spPr>
          <a:xfrm>
            <a:off x="624840" y="365126"/>
            <a:ext cx="10728960" cy="935674"/>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1" name="Google Shape;161;p25"/>
          <p:cNvSpPr txBox="1"/>
          <p:nvPr>
            <p:ph idx="1" type="body"/>
          </p:nvPr>
        </p:nvSpPr>
        <p:spPr>
          <a:xfrm>
            <a:off x="624840" y="1335088"/>
            <a:ext cx="5267960" cy="4351338"/>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1000"/>
              </a:spcBef>
              <a:spcAft>
                <a:spcPts val="0"/>
              </a:spcAft>
              <a:buSzPts val="2800"/>
              <a:buChar char="›"/>
              <a:defRPr sz="2800"/>
            </a:lvl1pPr>
            <a:lvl2pPr indent="-393700" lvl="1" marL="914400" algn="l">
              <a:lnSpc>
                <a:spcPct val="100000"/>
              </a:lnSpc>
              <a:spcBef>
                <a:spcPts val="500"/>
              </a:spcBef>
              <a:spcAft>
                <a:spcPts val="0"/>
              </a:spcAft>
              <a:buSzPts val="2600"/>
              <a:buChar char="›"/>
              <a:defRPr sz="2600"/>
            </a:lvl2pPr>
            <a:lvl3pPr indent="-381000" lvl="2" marL="1371600" algn="l">
              <a:lnSpc>
                <a:spcPct val="100000"/>
              </a:lnSpc>
              <a:spcBef>
                <a:spcPts val="500"/>
              </a:spcBef>
              <a:spcAft>
                <a:spcPts val="0"/>
              </a:spcAft>
              <a:buSzPts val="2400"/>
              <a:buChar char="›"/>
              <a:defRPr sz="2400"/>
            </a:lvl3pPr>
            <a:lvl4pPr indent="-368300" lvl="3" marL="1828800" algn="l">
              <a:lnSpc>
                <a:spcPct val="100000"/>
              </a:lnSpc>
              <a:spcBef>
                <a:spcPts val="500"/>
              </a:spcBef>
              <a:spcAft>
                <a:spcPts val="0"/>
              </a:spcAft>
              <a:buSzPts val="2200"/>
              <a:buChar char="›"/>
              <a:defRPr sz="2200"/>
            </a:lvl4pPr>
            <a:lvl5pPr indent="-355600" lvl="4" marL="2286000" algn="l">
              <a:lnSpc>
                <a:spcPct val="100000"/>
              </a:lnSpc>
              <a:spcBef>
                <a:spcPts val="500"/>
              </a:spcBef>
              <a:spcAft>
                <a:spcPts val="0"/>
              </a:spcAft>
              <a:buSzPts val="2000"/>
              <a:buChar char="›"/>
              <a:defRPr sz="20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cxnSp>
        <p:nvCxnSpPr>
          <p:cNvPr id="162" name="Google Shape;162;p25"/>
          <p:cNvCxnSpPr/>
          <p:nvPr/>
        </p:nvCxnSpPr>
        <p:spPr>
          <a:xfrm>
            <a:off x="411480" y="365126"/>
            <a:ext cx="0" cy="6108699"/>
          </a:xfrm>
          <a:prstGeom prst="straightConnector1">
            <a:avLst/>
          </a:prstGeom>
          <a:noFill/>
          <a:ln cap="flat" cmpd="sng" w="9525">
            <a:solidFill>
              <a:srgbClr val="168FDF"/>
            </a:solidFill>
            <a:prstDash val="solid"/>
            <a:miter lim="800000"/>
            <a:headEnd len="sm" w="sm" type="none"/>
            <a:tailEnd len="sm" w="sm" type="none"/>
          </a:ln>
        </p:spPr>
      </p:cxnSp>
      <p:pic>
        <p:nvPicPr>
          <p:cNvPr id="163" name="Google Shape;163;p25"/>
          <p:cNvPicPr preferRelativeResize="0"/>
          <p:nvPr/>
        </p:nvPicPr>
        <p:blipFill rotWithShape="1">
          <a:blip r:embed="rId2">
            <a:alphaModFix/>
          </a:blip>
          <a:srcRect b="0" l="0" r="0" t="0"/>
          <a:stretch/>
        </p:blipFill>
        <p:spPr>
          <a:xfrm>
            <a:off x="607084" y="6312023"/>
            <a:ext cx="2710842" cy="161801"/>
          </a:xfrm>
          <a:prstGeom prst="rect">
            <a:avLst/>
          </a:prstGeom>
          <a:noFill/>
          <a:ln>
            <a:noFill/>
          </a:ln>
        </p:spPr>
      </p:pic>
      <p:sp>
        <p:nvSpPr>
          <p:cNvPr id="164" name="Google Shape;164;p25"/>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5" name="Google Shape;165;p25"/>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6" name="Google Shape;166;p25"/>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White Background">
  <p:cSld name="Text Center Title White Background">
    <p:spTree>
      <p:nvGrpSpPr>
        <p:cNvPr id="167" name="Shape 167"/>
        <p:cNvGrpSpPr/>
        <p:nvPr/>
      </p:nvGrpSpPr>
      <p:grpSpPr>
        <a:xfrm>
          <a:off x="0" y="0"/>
          <a:ext cx="0" cy="0"/>
          <a:chOff x="0" y="0"/>
          <a:chExt cx="0" cy="0"/>
        </a:xfrm>
      </p:grpSpPr>
      <p:sp>
        <p:nvSpPr>
          <p:cNvPr id="168" name="Google Shape;168;p26"/>
          <p:cNvSpPr txBox="1"/>
          <p:nvPr>
            <p:ph type="title"/>
          </p:nvPr>
        </p:nvSpPr>
        <p:spPr>
          <a:xfrm>
            <a:off x="838200" y="923925"/>
            <a:ext cx="10515600" cy="1325563"/>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9" name="Google Shape;169;p26"/>
          <p:cNvSpPr txBox="1"/>
          <p:nvPr>
            <p:ph idx="1" type="body"/>
          </p:nvPr>
        </p:nvSpPr>
        <p:spPr>
          <a:xfrm>
            <a:off x="838200" y="2279968"/>
            <a:ext cx="10515600" cy="3105150"/>
          </a:xfrm>
          <a:prstGeom prst="rect">
            <a:avLst/>
          </a:prstGeom>
          <a:noFill/>
          <a:ln>
            <a:noFill/>
          </a:ln>
        </p:spPr>
        <p:txBody>
          <a:bodyPr anchorCtr="0" anchor="t" bIns="45700" lIns="91425" spcFirstLastPara="1" rIns="91425" wrap="square" tIns="45700">
            <a:noAutofit/>
          </a:bodyPr>
          <a:lstStyle>
            <a:lvl1pPr indent="-406400" lvl="0" marL="457200" algn="ctr">
              <a:lnSpc>
                <a:spcPct val="100000"/>
              </a:lnSpc>
              <a:spcBef>
                <a:spcPts val="1000"/>
              </a:spcBef>
              <a:spcAft>
                <a:spcPts val="0"/>
              </a:spcAft>
              <a:buSzPts val="2800"/>
              <a:buChar char="›"/>
              <a:defRPr/>
            </a:lvl1pPr>
            <a:lvl2pPr indent="-393700" lvl="1" marL="914400" algn="ctr">
              <a:lnSpc>
                <a:spcPct val="100000"/>
              </a:lnSpc>
              <a:spcBef>
                <a:spcPts val="500"/>
              </a:spcBef>
              <a:spcAft>
                <a:spcPts val="0"/>
              </a:spcAft>
              <a:buSzPts val="2600"/>
              <a:buChar char="›"/>
              <a:defRPr/>
            </a:lvl2pPr>
            <a:lvl3pPr indent="-381000" lvl="2" marL="1371600" algn="ctr">
              <a:lnSpc>
                <a:spcPct val="100000"/>
              </a:lnSpc>
              <a:spcBef>
                <a:spcPts val="500"/>
              </a:spcBef>
              <a:spcAft>
                <a:spcPts val="0"/>
              </a:spcAft>
              <a:buSzPts val="2400"/>
              <a:buChar char="›"/>
              <a:defRPr/>
            </a:lvl3pPr>
            <a:lvl4pPr indent="-368300" lvl="3" marL="1828800" algn="ctr">
              <a:lnSpc>
                <a:spcPct val="100000"/>
              </a:lnSpc>
              <a:spcBef>
                <a:spcPts val="500"/>
              </a:spcBef>
              <a:spcAft>
                <a:spcPts val="0"/>
              </a:spcAft>
              <a:buSzPts val="2200"/>
              <a:buChar char="›"/>
              <a:defRPr/>
            </a:lvl4pPr>
            <a:lvl5pPr indent="-355600" lvl="4" marL="2286000" algn="ctr">
              <a:lnSpc>
                <a:spcPct val="100000"/>
              </a:lnSpc>
              <a:spcBef>
                <a:spcPts val="500"/>
              </a:spcBef>
              <a:spcAft>
                <a:spcPts val="0"/>
              </a:spcAft>
              <a:buSzPts val="20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170" name="Google Shape;170;p26"/>
          <p:cNvPicPr preferRelativeResize="0"/>
          <p:nvPr/>
        </p:nvPicPr>
        <p:blipFill rotWithShape="1">
          <a:blip r:embed="rId2">
            <a:alphaModFix/>
          </a:blip>
          <a:srcRect b="0" l="0" r="0" t="0"/>
          <a:stretch/>
        </p:blipFill>
        <p:spPr>
          <a:xfrm>
            <a:off x="4740578" y="5790096"/>
            <a:ext cx="2710842" cy="161801"/>
          </a:xfrm>
          <a:prstGeom prst="rect">
            <a:avLst/>
          </a:prstGeom>
          <a:noFill/>
          <a:ln>
            <a:noFill/>
          </a:ln>
        </p:spPr>
      </p:pic>
      <p:sp>
        <p:nvSpPr>
          <p:cNvPr id="171" name="Google Shape;171;p26"/>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2" name="Google Shape;172;p26"/>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3" name="Google Shape;173;p26"/>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Two Column">
  <p:cSld name="Text Two Column">
    <p:spTree>
      <p:nvGrpSpPr>
        <p:cNvPr id="174" name="Shape 174"/>
        <p:cNvGrpSpPr/>
        <p:nvPr/>
      </p:nvGrpSpPr>
      <p:grpSpPr>
        <a:xfrm>
          <a:off x="0" y="0"/>
          <a:ext cx="0" cy="0"/>
          <a:chOff x="0" y="0"/>
          <a:chExt cx="0" cy="0"/>
        </a:xfrm>
      </p:grpSpPr>
      <p:sp>
        <p:nvSpPr>
          <p:cNvPr id="175" name="Google Shape;175;p27"/>
          <p:cNvSpPr txBox="1"/>
          <p:nvPr>
            <p:ph type="title"/>
          </p:nvPr>
        </p:nvSpPr>
        <p:spPr>
          <a:xfrm>
            <a:off x="624840" y="365126"/>
            <a:ext cx="10933886" cy="935674"/>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6" name="Google Shape;176;p27"/>
          <p:cNvSpPr txBox="1"/>
          <p:nvPr>
            <p:ph idx="1" type="body"/>
          </p:nvPr>
        </p:nvSpPr>
        <p:spPr>
          <a:xfrm>
            <a:off x="624840" y="1335088"/>
            <a:ext cx="5332077" cy="4351338"/>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1000"/>
              </a:spcBef>
              <a:spcAft>
                <a:spcPts val="0"/>
              </a:spcAft>
              <a:buSzPts val="2800"/>
              <a:buChar char="›"/>
              <a:defRPr sz="2800"/>
            </a:lvl1pPr>
            <a:lvl2pPr indent="-393700" lvl="1" marL="914400" algn="l">
              <a:lnSpc>
                <a:spcPct val="100000"/>
              </a:lnSpc>
              <a:spcBef>
                <a:spcPts val="500"/>
              </a:spcBef>
              <a:spcAft>
                <a:spcPts val="0"/>
              </a:spcAft>
              <a:buSzPts val="2600"/>
              <a:buChar char="›"/>
              <a:defRPr sz="2600"/>
            </a:lvl2pPr>
            <a:lvl3pPr indent="-381000" lvl="2" marL="1371600" algn="l">
              <a:lnSpc>
                <a:spcPct val="100000"/>
              </a:lnSpc>
              <a:spcBef>
                <a:spcPts val="500"/>
              </a:spcBef>
              <a:spcAft>
                <a:spcPts val="0"/>
              </a:spcAft>
              <a:buSzPts val="2400"/>
              <a:buChar char="›"/>
              <a:defRPr sz="2400"/>
            </a:lvl3pPr>
            <a:lvl4pPr indent="-368300" lvl="3" marL="1828800" algn="l">
              <a:lnSpc>
                <a:spcPct val="100000"/>
              </a:lnSpc>
              <a:spcBef>
                <a:spcPts val="500"/>
              </a:spcBef>
              <a:spcAft>
                <a:spcPts val="0"/>
              </a:spcAft>
              <a:buSzPts val="2200"/>
              <a:buChar char="›"/>
              <a:defRPr sz="2200"/>
            </a:lvl4pPr>
            <a:lvl5pPr indent="-355600" lvl="4" marL="2286000" algn="l">
              <a:lnSpc>
                <a:spcPct val="100000"/>
              </a:lnSpc>
              <a:spcBef>
                <a:spcPts val="500"/>
              </a:spcBef>
              <a:spcAft>
                <a:spcPts val="0"/>
              </a:spcAft>
              <a:buSzPts val="2000"/>
              <a:buChar char="›"/>
              <a:defRPr sz="20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cxnSp>
        <p:nvCxnSpPr>
          <p:cNvPr id="177" name="Google Shape;177;p27"/>
          <p:cNvCxnSpPr/>
          <p:nvPr/>
        </p:nvCxnSpPr>
        <p:spPr>
          <a:xfrm>
            <a:off x="411480" y="365126"/>
            <a:ext cx="0" cy="6108699"/>
          </a:xfrm>
          <a:prstGeom prst="straightConnector1">
            <a:avLst/>
          </a:prstGeom>
          <a:noFill/>
          <a:ln cap="flat" cmpd="sng" w="9525">
            <a:solidFill>
              <a:srgbClr val="168FDF"/>
            </a:solidFill>
            <a:prstDash val="solid"/>
            <a:miter lim="800000"/>
            <a:headEnd len="sm" w="sm" type="none"/>
            <a:tailEnd len="sm" w="sm" type="none"/>
          </a:ln>
        </p:spPr>
      </p:cxnSp>
      <p:sp>
        <p:nvSpPr>
          <p:cNvPr id="178" name="Google Shape;178;p27"/>
          <p:cNvSpPr txBox="1"/>
          <p:nvPr>
            <p:ph idx="2" type="body"/>
          </p:nvPr>
        </p:nvSpPr>
        <p:spPr>
          <a:xfrm>
            <a:off x="6226649" y="1335088"/>
            <a:ext cx="5332077" cy="4351338"/>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1000"/>
              </a:spcBef>
              <a:spcAft>
                <a:spcPts val="0"/>
              </a:spcAft>
              <a:buSzPts val="2800"/>
              <a:buChar char="›"/>
              <a:defRPr sz="2800"/>
            </a:lvl1pPr>
            <a:lvl2pPr indent="-393700" lvl="1" marL="914400" algn="l">
              <a:lnSpc>
                <a:spcPct val="100000"/>
              </a:lnSpc>
              <a:spcBef>
                <a:spcPts val="500"/>
              </a:spcBef>
              <a:spcAft>
                <a:spcPts val="0"/>
              </a:spcAft>
              <a:buSzPts val="2600"/>
              <a:buChar char="›"/>
              <a:defRPr sz="2600"/>
            </a:lvl2pPr>
            <a:lvl3pPr indent="-381000" lvl="2" marL="1371600" algn="l">
              <a:lnSpc>
                <a:spcPct val="100000"/>
              </a:lnSpc>
              <a:spcBef>
                <a:spcPts val="500"/>
              </a:spcBef>
              <a:spcAft>
                <a:spcPts val="0"/>
              </a:spcAft>
              <a:buSzPts val="2400"/>
              <a:buChar char="›"/>
              <a:defRPr sz="2400"/>
            </a:lvl3pPr>
            <a:lvl4pPr indent="-368300" lvl="3" marL="1828800" algn="l">
              <a:lnSpc>
                <a:spcPct val="100000"/>
              </a:lnSpc>
              <a:spcBef>
                <a:spcPts val="500"/>
              </a:spcBef>
              <a:spcAft>
                <a:spcPts val="0"/>
              </a:spcAft>
              <a:buSzPts val="2200"/>
              <a:buChar char="›"/>
              <a:defRPr sz="2200"/>
            </a:lvl4pPr>
            <a:lvl5pPr indent="-355600" lvl="4" marL="2286000" algn="l">
              <a:lnSpc>
                <a:spcPct val="100000"/>
              </a:lnSpc>
              <a:spcBef>
                <a:spcPts val="500"/>
              </a:spcBef>
              <a:spcAft>
                <a:spcPts val="0"/>
              </a:spcAft>
              <a:buSzPts val="2000"/>
              <a:buChar char="›"/>
              <a:defRPr sz="20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179" name="Google Shape;179;p27"/>
          <p:cNvPicPr preferRelativeResize="0"/>
          <p:nvPr/>
        </p:nvPicPr>
        <p:blipFill rotWithShape="1">
          <a:blip r:embed="rId2">
            <a:alphaModFix/>
          </a:blip>
          <a:srcRect b="0" l="0" r="0" t="0"/>
          <a:stretch/>
        </p:blipFill>
        <p:spPr>
          <a:xfrm>
            <a:off x="607084" y="6312023"/>
            <a:ext cx="2710842" cy="161801"/>
          </a:xfrm>
          <a:prstGeom prst="rect">
            <a:avLst/>
          </a:prstGeom>
          <a:noFill/>
          <a:ln>
            <a:noFill/>
          </a:ln>
        </p:spPr>
      </p:pic>
      <p:sp>
        <p:nvSpPr>
          <p:cNvPr id="180" name="Google Shape;180;p27"/>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1" name="Google Shape;181;p27"/>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2" name="Google Shape;182;p27"/>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Image Background">
  <p:cSld name="Text Center Title Image Background">
    <p:spTree>
      <p:nvGrpSpPr>
        <p:cNvPr id="183" name="Shape 183"/>
        <p:cNvGrpSpPr/>
        <p:nvPr/>
      </p:nvGrpSpPr>
      <p:grpSpPr>
        <a:xfrm>
          <a:off x="0" y="0"/>
          <a:ext cx="0" cy="0"/>
          <a:chOff x="0" y="0"/>
          <a:chExt cx="0" cy="0"/>
        </a:xfrm>
      </p:grpSpPr>
      <p:sp>
        <p:nvSpPr>
          <p:cNvPr id="184" name="Google Shape;184;p28"/>
          <p:cNvSpPr/>
          <p:nvPr>
            <p:ph idx="2" type="pic"/>
          </p:nvPr>
        </p:nvSpPr>
        <p:spPr>
          <a:xfrm>
            <a:off x="0" y="-8238"/>
            <a:ext cx="12192000" cy="6866238"/>
          </a:xfrm>
          <a:prstGeom prst="rect">
            <a:avLst/>
          </a:prstGeom>
          <a:noFill/>
          <a:ln>
            <a:noFill/>
          </a:ln>
        </p:spPr>
      </p:sp>
      <p:sp>
        <p:nvSpPr>
          <p:cNvPr id="185" name="Google Shape;185;p28"/>
          <p:cNvSpPr txBox="1"/>
          <p:nvPr>
            <p:ph type="title"/>
          </p:nvPr>
        </p:nvSpPr>
        <p:spPr>
          <a:xfrm>
            <a:off x="838200" y="923925"/>
            <a:ext cx="10515600" cy="1325563"/>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6" name="Google Shape;186;p28"/>
          <p:cNvSpPr txBox="1"/>
          <p:nvPr>
            <p:ph idx="1" type="body"/>
          </p:nvPr>
        </p:nvSpPr>
        <p:spPr>
          <a:xfrm>
            <a:off x="838200" y="2279968"/>
            <a:ext cx="10515600" cy="3105150"/>
          </a:xfrm>
          <a:prstGeom prst="rect">
            <a:avLst/>
          </a:prstGeom>
          <a:noFill/>
          <a:ln>
            <a:noFill/>
          </a:ln>
        </p:spPr>
        <p:txBody>
          <a:bodyPr anchorCtr="0" anchor="t" bIns="45700" lIns="91425" spcFirstLastPara="1" rIns="91425" wrap="square" tIns="45700">
            <a:noAutofit/>
          </a:bodyPr>
          <a:lstStyle>
            <a:lvl1pPr indent="-406400" lvl="0" marL="457200" algn="ctr">
              <a:lnSpc>
                <a:spcPct val="100000"/>
              </a:lnSpc>
              <a:spcBef>
                <a:spcPts val="1000"/>
              </a:spcBef>
              <a:spcAft>
                <a:spcPts val="0"/>
              </a:spcAft>
              <a:buSzPts val="2800"/>
              <a:buChar char="›"/>
              <a:defRPr/>
            </a:lvl1pPr>
            <a:lvl2pPr indent="-393700" lvl="1" marL="914400" algn="ctr">
              <a:lnSpc>
                <a:spcPct val="100000"/>
              </a:lnSpc>
              <a:spcBef>
                <a:spcPts val="500"/>
              </a:spcBef>
              <a:spcAft>
                <a:spcPts val="0"/>
              </a:spcAft>
              <a:buSzPts val="2600"/>
              <a:buChar char="›"/>
              <a:defRPr/>
            </a:lvl2pPr>
            <a:lvl3pPr indent="-381000" lvl="2" marL="1371600" algn="ctr">
              <a:lnSpc>
                <a:spcPct val="100000"/>
              </a:lnSpc>
              <a:spcBef>
                <a:spcPts val="500"/>
              </a:spcBef>
              <a:spcAft>
                <a:spcPts val="0"/>
              </a:spcAft>
              <a:buSzPts val="2400"/>
              <a:buChar char="›"/>
              <a:defRPr/>
            </a:lvl3pPr>
            <a:lvl4pPr indent="-368300" lvl="3" marL="1828800" algn="ctr">
              <a:lnSpc>
                <a:spcPct val="100000"/>
              </a:lnSpc>
              <a:spcBef>
                <a:spcPts val="500"/>
              </a:spcBef>
              <a:spcAft>
                <a:spcPts val="0"/>
              </a:spcAft>
              <a:buSzPts val="2200"/>
              <a:buChar char="›"/>
              <a:defRPr/>
            </a:lvl4pPr>
            <a:lvl5pPr indent="-355600" lvl="4" marL="2286000" algn="ctr">
              <a:lnSpc>
                <a:spcPct val="100000"/>
              </a:lnSpc>
              <a:spcBef>
                <a:spcPts val="500"/>
              </a:spcBef>
              <a:spcAft>
                <a:spcPts val="0"/>
              </a:spcAft>
              <a:buSzPts val="20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187" name="Google Shape;187;p28"/>
          <p:cNvPicPr preferRelativeResize="0"/>
          <p:nvPr/>
        </p:nvPicPr>
        <p:blipFill rotWithShape="1">
          <a:blip r:embed="rId2">
            <a:alphaModFix/>
          </a:blip>
          <a:srcRect b="0" l="0" r="0" t="0"/>
          <a:stretch/>
        </p:blipFill>
        <p:spPr>
          <a:xfrm>
            <a:off x="4740578" y="5790096"/>
            <a:ext cx="2710842" cy="161801"/>
          </a:xfrm>
          <a:prstGeom prst="rect">
            <a:avLst/>
          </a:prstGeom>
          <a:noFill/>
          <a:ln>
            <a:noFill/>
          </a:ln>
        </p:spPr>
      </p:pic>
      <p:sp>
        <p:nvSpPr>
          <p:cNvPr id="188" name="Google Shape;188;p28"/>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9" name="Google Shape;189;p28"/>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0" name="Google Shape;190;p28"/>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Dark Background">
  <p:cSld name="Text Center Title Dark Background">
    <p:bg>
      <p:bgPr>
        <a:solidFill>
          <a:srgbClr val="00183C"/>
        </a:solidFill>
      </p:bgPr>
    </p:bg>
    <p:spTree>
      <p:nvGrpSpPr>
        <p:cNvPr id="191" name="Shape 191"/>
        <p:cNvGrpSpPr/>
        <p:nvPr/>
      </p:nvGrpSpPr>
      <p:grpSpPr>
        <a:xfrm>
          <a:off x="0" y="0"/>
          <a:ext cx="0" cy="0"/>
          <a:chOff x="0" y="0"/>
          <a:chExt cx="0" cy="0"/>
        </a:xfrm>
      </p:grpSpPr>
      <p:sp>
        <p:nvSpPr>
          <p:cNvPr id="192" name="Google Shape;192;p29"/>
          <p:cNvSpPr txBox="1"/>
          <p:nvPr>
            <p:ph type="title"/>
          </p:nvPr>
        </p:nvSpPr>
        <p:spPr>
          <a:xfrm>
            <a:off x="589280" y="923925"/>
            <a:ext cx="10972800" cy="1325563"/>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3" name="Google Shape;193;p29"/>
          <p:cNvSpPr txBox="1"/>
          <p:nvPr>
            <p:ph idx="1" type="body"/>
          </p:nvPr>
        </p:nvSpPr>
        <p:spPr>
          <a:xfrm>
            <a:off x="589280" y="2279968"/>
            <a:ext cx="10972800" cy="3105150"/>
          </a:xfrm>
          <a:prstGeom prst="rect">
            <a:avLst/>
          </a:prstGeom>
          <a:noFill/>
          <a:ln>
            <a:noFill/>
          </a:ln>
        </p:spPr>
        <p:txBody>
          <a:bodyPr anchorCtr="0" anchor="t" bIns="45700" lIns="91425" spcFirstLastPara="1" rIns="91425" wrap="square" tIns="45700">
            <a:noAutofit/>
          </a:bodyPr>
          <a:lstStyle>
            <a:lvl1pPr indent="-406400" lvl="0" marL="457200" algn="ctr">
              <a:lnSpc>
                <a:spcPct val="100000"/>
              </a:lnSpc>
              <a:spcBef>
                <a:spcPts val="1000"/>
              </a:spcBef>
              <a:spcAft>
                <a:spcPts val="0"/>
              </a:spcAft>
              <a:buSzPts val="2800"/>
              <a:buChar char="›"/>
              <a:defRPr>
                <a:solidFill>
                  <a:schemeClr val="lt1"/>
                </a:solidFill>
              </a:defRPr>
            </a:lvl1pPr>
            <a:lvl2pPr indent="-393700" lvl="1" marL="914400" algn="ctr">
              <a:lnSpc>
                <a:spcPct val="100000"/>
              </a:lnSpc>
              <a:spcBef>
                <a:spcPts val="500"/>
              </a:spcBef>
              <a:spcAft>
                <a:spcPts val="0"/>
              </a:spcAft>
              <a:buSzPts val="2600"/>
              <a:buChar char="›"/>
              <a:defRPr>
                <a:solidFill>
                  <a:schemeClr val="lt1"/>
                </a:solidFill>
              </a:defRPr>
            </a:lvl2pPr>
            <a:lvl3pPr indent="-381000" lvl="2" marL="1371600" algn="ctr">
              <a:lnSpc>
                <a:spcPct val="100000"/>
              </a:lnSpc>
              <a:spcBef>
                <a:spcPts val="500"/>
              </a:spcBef>
              <a:spcAft>
                <a:spcPts val="0"/>
              </a:spcAft>
              <a:buSzPts val="2400"/>
              <a:buChar char="›"/>
              <a:defRPr>
                <a:solidFill>
                  <a:schemeClr val="lt1"/>
                </a:solidFill>
              </a:defRPr>
            </a:lvl3pPr>
            <a:lvl4pPr indent="-368300" lvl="3" marL="1828800" algn="ctr">
              <a:lnSpc>
                <a:spcPct val="100000"/>
              </a:lnSpc>
              <a:spcBef>
                <a:spcPts val="500"/>
              </a:spcBef>
              <a:spcAft>
                <a:spcPts val="0"/>
              </a:spcAft>
              <a:buSzPts val="2200"/>
              <a:buChar char="›"/>
              <a:defRPr>
                <a:solidFill>
                  <a:schemeClr val="lt1"/>
                </a:solidFill>
              </a:defRPr>
            </a:lvl4pPr>
            <a:lvl5pPr indent="-355600" lvl="4" marL="2286000" algn="ctr">
              <a:lnSpc>
                <a:spcPct val="100000"/>
              </a:lnSpc>
              <a:spcBef>
                <a:spcPts val="500"/>
              </a:spcBef>
              <a:spcAft>
                <a:spcPts val="0"/>
              </a:spcAft>
              <a:buSzPts val="2000"/>
              <a:buChar char="›"/>
              <a:defRPr>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194" name="Google Shape;194;p29"/>
          <p:cNvPicPr preferRelativeResize="0"/>
          <p:nvPr/>
        </p:nvPicPr>
        <p:blipFill rotWithShape="1">
          <a:blip r:embed="rId2">
            <a:alphaModFix/>
          </a:blip>
          <a:srcRect b="0" l="0" r="0" t="0"/>
          <a:stretch/>
        </p:blipFill>
        <p:spPr>
          <a:xfrm>
            <a:off x="4740578" y="5782018"/>
            <a:ext cx="2710842" cy="161801"/>
          </a:xfrm>
          <a:prstGeom prst="rect">
            <a:avLst/>
          </a:prstGeom>
          <a:noFill/>
          <a:ln>
            <a:noFill/>
          </a:ln>
        </p:spPr>
      </p:pic>
      <p:sp>
        <p:nvSpPr>
          <p:cNvPr id="195" name="Google Shape;195;p29"/>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1100">
                <a:solidFill>
                  <a:schemeClr val="lt1"/>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6" name="Google Shape;196;p29"/>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100">
                <a:solidFill>
                  <a:schemeClr val="lt1"/>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7" name="Google Shape;197;p29"/>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nsition Dark">
  <p:cSld name="Transition Dark">
    <p:bg>
      <p:bgPr>
        <a:solidFill>
          <a:srgbClr val="00183C"/>
        </a:solidFill>
      </p:bgPr>
    </p:bg>
    <p:spTree>
      <p:nvGrpSpPr>
        <p:cNvPr id="198" name="Shape 198"/>
        <p:cNvGrpSpPr/>
        <p:nvPr/>
      </p:nvGrpSpPr>
      <p:grpSpPr>
        <a:xfrm>
          <a:off x="0" y="0"/>
          <a:ext cx="0" cy="0"/>
          <a:chOff x="0" y="0"/>
          <a:chExt cx="0" cy="0"/>
        </a:xfrm>
      </p:grpSpPr>
      <p:sp>
        <p:nvSpPr>
          <p:cNvPr id="199" name="Google Shape;199;p30"/>
          <p:cNvSpPr txBox="1"/>
          <p:nvPr>
            <p:ph type="title"/>
          </p:nvPr>
        </p:nvSpPr>
        <p:spPr>
          <a:xfrm>
            <a:off x="609600" y="2447925"/>
            <a:ext cx="10972800" cy="1325563"/>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200" name="Google Shape;200;p30"/>
          <p:cNvPicPr preferRelativeResize="0"/>
          <p:nvPr/>
        </p:nvPicPr>
        <p:blipFill rotWithShape="1">
          <a:blip r:embed="rId2">
            <a:alphaModFix/>
          </a:blip>
          <a:srcRect b="0" l="0" r="0" t="0"/>
          <a:stretch/>
        </p:blipFill>
        <p:spPr>
          <a:xfrm>
            <a:off x="4740578" y="5782018"/>
            <a:ext cx="2710842" cy="161801"/>
          </a:xfrm>
          <a:prstGeom prst="rect">
            <a:avLst/>
          </a:prstGeom>
          <a:noFill/>
          <a:ln>
            <a:noFill/>
          </a:ln>
        </p:spPr>
      </p:pic>
      <p:sp>
        <p:nvSpPr>
          <p:cNvPr id="201" name="Google Shape;201;p30"/>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1100">
                <a:solidFill>
                  <a:schemeClr val="lt1"/>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2" name="Google Shape;202;p30"/>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100">
                <a:solidFill>
                  <a:schemeClr val="lt1"/>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3" name="Google Shape;203;p30"/>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p:cSld name="Image Left">
    <p:spTree>
      <p:nvGrpSpPr>
        <p:cNvPr id="204" name="Shape 204"/>
        <p:cNvGrpSpPr/>
        <p:nvPr/>
      </p:nvGrpSpPr>
      <p:grpSpPr>
        <a:xfrm>
          <a:off x="0" y="0"/>
          <a:ext cx="0" cy="0"/>
          <a:chOff x="0" y="0"/>
          <a:chExt cx="0" cy="0"/>
        </a:xfrm>
      </p:grpSpPr>
      <p:sp>
        <p:nvSpPr>
          <p:cNvPr id="205" name="Google Shape;205;p31"/>
          <p:cNvSpPr/>
          <p:nvPr>
            <p:ph idx="2" type="pic"/>
          </p:nvPr>
        </p:nvSpPr>
        <p:spPr>
          <a:xfrm>
            <a:off x="0" y="0"/>
            <a:ext cx="12192000" cy="6858000"/>
          </a:xfrm>
          <a:prstGeom prst="rect">
            <a:avLst/>
          </a:prstGeom>
          <a:noFill/>
          <a:ln>
            <a:noFill/>
          </a:ln>
        </p:spPr>
      </p:sp>
      <p:sp>
        <p:nvSpPr>
          <p:cNvPr id="206" name="Google Shape;206;p31"/>
          <p:cNvSpPr txBox="1"/>
          <p:nvPr>
            <p:ph idx="1" type="body"/>
          </p:nvPr>
        </p:nvSpPr>
        <p:spPr>
          <a:xfrm>
            <a:off x="7708900" y="0"/>
            <a:ext cx="4483100" cy="6858000"/>
          </a:xfrm>
          <a:prstGeom prst="rect">
            <a:avLst/>
          </a:prstGeom>
          <a:solidFill>
            <a:srgbClr val="00183C">
              <a:alpha val="94509"/>
            </a:srgbClr>
          </a:solidFill>
          <a:ln>
            <a:noFill/>
          </a:ln>
        </p:spPr>
        <p:txBody>
          <a:bodyPr anchorCtr="0" anchor="t" bIns="457200" lIns="457200" spcFirstLastPara="1" rIns="228600" wrap="square" tIns="457200">
            <a:noAutofit/>
          </a:bodyPr>
          <a:lstStyle>
            <a:lvl1pPr indent="-406400" lvl="0" marL="457200" algn="l">
              <a:lnSpc>
                <a:spcPct val="100000"/>
              </a:lnSpc>
              <a:spcBef>
                <a:spcPts val="1000"/>
              </a:spcBef>
              <a:spcAft>
                <a:spcPts val="0"/>
              </a:spcAft>
              <a:buSzPts val="2800"/>
              <a:buChar char="›"/>
              <a:defRPr>
                <a:solidFill>
                  <a:schemeClr val="lt1"/>
                </a:solidFill>
              </a:defRPr>
            </a:lvl1pPr>
            <a:lvl2pPr indent="-393700" lvl="1" marL="914400" algn="l">
              <a:lnSpc>
                <a:spcPct val="100000"/>
              </a:lnSpc>
              <a:spcBef>
                <a:spcPts val="500"/>
              </a:spcBef>
              <a:spcAft>
                <a:spcPts val="0"/>
              </a:spcAft>
              <a:buSzPts val="2600"/>
              <a:buChar char="›"/>
              <a:defRPr>
                <a:solidFill>
                  <a:schemeClr val="lt1"/>
                </a:solidFill>
              </a:defRPr>
            </a:lvl2pPr>
            <a:lvl3pPr indent="-381000" lvl="2" marL="1371600" algn="l">
              <a:lnSpc>
                <a:spcPct val="100000"/>
              </a:lnSpc>
              <a:spcBef>
                <a:spcPts val="500"/>
              </a:spcBef>
              <a:spcAft>
                <a:spcPts val="0"/>
              </a:spcAft>
              <a:buSzPts val="2400"/>
              <a:buChar char="›"/>
              <a:defRPr>
                <a:solidFill>
                  <a:schemeClr val="lt1"/>
                </a:solidFill>
              </a:defRPr>
            </a:lvl3pPr>
            <a:lvl4pPr indent="-368300" lvl="3" marL="1828800" algn="l">
              <a:lnSpc>
                <a:spcPct val="100000"/>
              </a:lnSpc>
              <a:spcBef>
                <a:spcPts val="500"/>
              </a:spcBef>
              <a:spcAft>
                <a:spcPts val="0"/>
              </a:spcAft>
              <a:buSzPts val="2200"/>
              <a:buChar char="›"/>
              <a:defRPr>
                <a:solidFill>
                  <a:schemeClr val="lt1"/>
                </a:solidFill>
              </a:defRPr>
            </a:lvl4pPr>
            <a:lvl5pPr indent="-355600" lvl="4" marL="2286000" algn="l">
              <a:lnSpc>
                <a:spcPct val="100000"/>
              </a:lnSpc>
              <a:spcBef>
                <a:spcPts val="500"/>
              </a:spcBef>
              <a:spcAft>
                <a:spcPts val="0"/>
              </a:spcAft>
              <a:buSzPts val="2000"/>
              <a:buChar char="›"/>
              <a:defRPr>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7" name="Google Shape;207;p31"/>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1100">
                <a:solidFill>
                  <a:schemeClr val="lt1"/>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8" name="Google Shape;208;p31"/>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9" name="Google Shape;209;p31"/>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estions Slide">
  <p:cSld name="Questions Slide">
    <p:bg>
      <p:bgPr>
        <a:solidFill>
          <a:schemeClr val="lt1"/>
        </a:solidFill>
      </p:bgPr>
    </p:bg>
    <p:spTree>
      <p:nvGrpSpPr>
        <p:cNvPr id="11" name="Shape 11"/>
        <p:cNvGrpSpPr/>
        <p:nvPr/>
      </p:nvGrpSpPr>
      <p:grpSpPr>
        <a:xfrm>
          <a:off x="0" y="0"/>
          <a:ext cx="0" cy="0"/>
          <a:chOff x="0" y="0"/>
          <a:chExt cx="0" cy="0"/>
        </a:xfrm>
      </p:grpSpPr>
      <p:sp>
        <p:nvSpPr>
          <p:cNvPr id="12" name="Google Shape;12;p13"/>
          <p:cNvSpPr txBox="1"/>
          <p:nvPr>
            <p:ph idx="10" type="dt"/>
          </p:nvPr>
        </p:nvSpPr>
        <p:spPr>
          <a:xfrm>
            <a:off x="3069047" y="5898527"/>
            <a:ext cx="1460700" cy="36600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9pPr>
          </a:lstStyle>
          <a:p/>
        </p:txBody>
      </p:sp>
      <p:sp>
        <p:nvSpPr>
          <p:cNvPr id="13" name="Google Shape;13;p13"/>
          <p:cNvSpPr txBox="1"/>
          <p:nvPr>
            <p:ph idx="11" type="ftr"/>
          </p:nvPr>
        </p:nvSpPr>
        <p:spPr>
          <a:xfrm>
            <a:off x="4819831" y="5898527"/>
            <a:ext cx="5699100" cy="366000"/>
          </a:xfrm>
          <a:prstGeom prst="rect">
            <a:avLst/>
          </a:prstGeom>
          <a:noFill/>
          <a:ln>
            <a:noFill/>
          </a:ln>
        </p:spPr>
        <p:txBody>
          <a:bodyPr anchorCtr="0" anchor="ctr" bIns="0" lIns="0" spcFirstLastPara="1" rIns="0" wrap="square" tIns="0">
            <a:noAutofit/>
          </a:bodyPr>
          <a:lstStyle>
            <a:lvl1pPr lvl="0" marR="0" rtl="0" algn="ctr">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9pPr>
          </a:lstStyle>
          <a:p/>
        </p:txBody>
      </p:sp>
      <p:sp>
        <p:nvSpPr>
          <p:cNvPr id="14" name="Google Shape;14;p13"/>
          <p:cNvSpPr txBox="1"/>
          <p:nvPr>
            <p:ph idx="12" type="sldNum"/>
          </p:nvPr>
        </p:nvSpPr>
        <p:spPr>
          <a:xfrm>
            <a:off x="10784028" y="5898527"/>
            <a:ext cx="834000" cy="366000"/>
          </a:xfrm>
          <a:prstGeom prst="rect">
            <a:avLst/>
          </a:prstGeom>
          <a:noFill/>
          <a:ln>
            <a:noFill/>
          </a:ln>
        </p:spPr>
        <p:txBody>
          <a:bodyPr anchorCtr="0" anchor="ctr" bIns="0" lIns="0" spcFirstLastPara="1" rIns="0" wrap="square" tIns="0">
            <a:noAutofit/>
          </a:bodyPr>
          <a:lstStyle>
            <a:lvl1pPr indent="0" lvl="0" marL="0" marR="0" rtl="0" algn="r">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15" name="Google Shape;15;p13"/>
          <p:cNvPicPr preferRelativeResize="0"/>
          <p:nvPr/>
        </p:nvPicPr>
        <p:blipFill rotWithShape="1">
          <a:blip r:embed="rId2">
            <a:alphaModFix/>
          </a:blip>
          <a:srcRect b="0" l="0" r="0" t="0"/>
          <a:stretch/>
        </p:blipFill>
        <p:spPr>
          <a:xfrm>
            <a:off x="0" y="0"/>
            <a:ext cx="12192000" cy="6858000"/>
          </a:xfrm>
          <a:prstGeom prst="rect">
            <a:avLst/>
          </a:prstGeom>
          <a:noFill/>
          <a:ln>
            <a:noFill/>
          </a:ln>
        </p:spPr>
      </p:pic>
      <p:sp>
        <p:nvSpPr>
          <p:cNvPr id="16" name="Google Shape;16;p13"/>
          <p:cNvSpPr txBox="1"/>
          <p:nvPr>
            <p:ph idx="1" type="body"/>
          </p:nvPr>
        </p:nvSpPr>
        <p:spPr>
          <a:xfrm>
            <a:off x="1007533" y="2532235"/>
            <a:ext cx="10176900" cy="834000"/>
          </a:xfrm>
          <a:prstGeom prst="rect">
            <a:avLst/>
          </a:prstGeom>
          <a:noFill/>
          <a:ln>
            <a:noFill/>
          </a:ln>
        </p:spPr>
        <p:txBody>
          <a:bodyPr anchorCtr="0" anchor="ctr" bIns="0" lIns="0" spcFirstLastPara="1" rIns="0" wrap="square" tIns="0">
            <a:noAutofit/>
          </a:bodyPr>
          <a:lstStyle>
            <a:lvl1pPr indent="-228600" lvl="0" marL="457200" marR="0" rtl="0" algn="ctr">
              <a:lnSpc>
                <a:spcPct val="90000"/>
              </a:lnSpc>
              <a:spcBef>
                <a:spcPts val="1300"/>
              </a:spcBef>
              <a:spcAft>
                <a:spcPts val="0"/>
              </a:spcAft>
              <a:buClr>
                <a:schemeClr val="lt1"/>
              </a:buClr>
              <a:buSzPts val="6400"/>
              <a:buFont typeface="Arial"/>
              <a:buNone/>
              <a:defRPr b="1" i="0" sz="6400" u="none" cap="none" strike="noStrike">
                <a:solidFill>
                  <a:schemeClr val="lt1"/>
                </a:solidFill>
                <a:latin typeface="Arial"/>
                <a:ea typeface="Arial"/>
                <a:cs typeface="Arial"/>
                <a:sym typeface="Arial"/>
              </a:defRPr>
            </a:lvl1pPr>
            <a:lvl2pPr indent="-228600" lvl="1" marL="914400" marR="0" rtl="0" algn="l">
              <a:lnSpc>
                <a:spcPct val="90000"/>
              </a:lnSpc>
              <a:spcBef>
                <a:spcPts val="700"/>
              </a:spcBef>
              <a:spcAft>
                <a:spcPts val="0"/>
              </a:spcAft>
              <a:buClr>
                <a:srgbClr val="414042"/>
              </a:buClr>
              <a:buSzPts val="2400"/>
              <a:buFont typeface="Arial"/>
              <a:buNone/>
              <a:defRPr b="0" i="0" sz="1900" u="none" cap="none" strike="noStrike">
                <a:solidFill>
                  <a:srgbClr val="000000"/>
                </a:solidFill>
                <a:latin typeface="Arial"/>
                <a:ea typeface="Arial"/>
                <a:cs typeface="Arial"/>
                <a:sym typeface="Arial"/>
              </a:defRPr>
            </a:lvl2pPr>
            <a:lvl3pPr indent="-228600" lvl="2" marL="1371600" marR="0" rtl="0" algn="l">
              <a:lnSpc>
                <a:spcPct val="90000"/>
              </a:lnSpc>
              <a:spcBef>
                <a:spcPts val="700"/>
              </a:spcBef>
              <a:spcAft>
                <a:spcPts val="0"/>
              </a:spcAft>
              <a:buClr>
                <a:srgbClr val="414042"/>
              </a:buClr>
              <a:buSzPts val="2400"/>
              <a:buFont typeface="Arial"/>
              <a:buNone/>
              <a:defRPr b="0" i="0" sz="1900" u="none" cap="none" strike="noStrike">
                <a:solidFill>
                  <a:srgbClr val="000000"/>
                </a:solidFill>
                <a:latin typeface="Arial"/>
                <a:ea typeface="Arial"/>
                <a:cs typeface="Arial"/>
                <a:sym typeface="Arial"/>
              </a:defRPr>
            </a:lvl3pPr>
            <a:lvl4pPr indent="-228600" lvl="3" marL="1828800" marR="0" rtl="0" algn="l">
              <a:lnSpc>
                <a:spcPct val="90000"/>
              </a:lnSpc>
              <a:spcBef>
                <a:spcPts val="700"/>
              </a:spcBef>
              <a:spcAft>
                <a:spcPts val="0"/>
              </a:spcAft>
              <a:buClr>
                <a:srgbClr val="414042"/>
              </a:buClr>
              <a:buSzPts val="2400"/>
              <a:buFont typeface="Arial"/>
              <a:buNone/>
              <a:defRPr b="0" i="0" sz="1900" u="none" cap="none" strike="noStrike">
                <a:solidFill>
                  <a:srgbClr val="000000"/>
                </a:solidFill>
                <a:latin typeface="Arial"/>
                <a:ea typeface="Arial"/>
                <a:cs typeface="Arial"/>
                <a:sym typeface="Arial"/>
              </a:defRPr>
            </a:lvl4pPr>
            <a:lvl5pPr indent="-228600" lvl="4" marL="2286000" marR="0" rtl="0" algn="l">
              <a:lnSpc>
                <a:spcPct val="90000"/>
              </a:lnSpc>
              <a:spcBef>
                <a:spcPts val="700"/>
              </a:spcBef>
              <a:spcAft>
                <a:spcPts val="0"/>
              </a:spcAft>
              <a:buClr>
                <a:srgbClr val="414042"/>
              </a:buClr>
              <a:buSzPts val="2400"/>
              <a:buFont typeface="Arial"/>
              <a:buNone/>
              <a:defRPr b="0" i="0" sz="1900" u="none" cap="none" strike="noStrike">
                <a:solidFill>
                  <a:srgbClr val="000000"/>
                </a:solidFill>
                <a:latin typeface="Arial"/>
                <a:ea typeface="Arial"/>
                <a:cs typeface="Arial"/>
                <a:sym typeface="Arial"/>
              </a:defRPr>
            </a:lvl5pPr>
            <a:lvl6pPr indent="-381000" lvl="5" marL="2743200" marR="0" rtl="0" algn="l">
              <a:lnSpc>
                <a:spcPct val="90000"/>
              </a:lnSpc>
              <a:spcBef>
                <a:spcPts val="700"/>
              </a:spcBef>
              <a:spcAft>
                <a:spcPts val="0"/>
              </a:spcAft>
              <a:buClr>
                <a:schemeClr val="dk1"/>
              </a:buClr>
              <a:buSzPts val="2400"/>
              <a:buFont typeface="Arial"/>
              <a:buChar char="■"/>
              <a:defRPr b="0" i="0" sz="1900" u="none" cap="none" strike="noStrike">
                <a:solidFill>
                  <a:srgbClr val="000000"/>
                </a:solidFill>
                <a:latin typeface="Arial"/>
                <a:ea typeface="Arial"/>
                <a:cs typeface="Arial"/>
                <a:sym typeface="Arial"/>
              </a:defRPr>
            </a:lvl6pPr>
            <a:lvl7pPr indent="-381000" lvl="6" marL="3200400" marR="0" rtl="0" algn="l">
              <a:lnSpc>
                <a:spcPct val="90000"/>
              </a:lnSpc>
              <a:spcBef>
                <a:spcPts val="700"/>
              </a:spcBef>
              <a:spcAft>
                <a:spcPts val="0"/>
              </a:spcAft>
              <a:buClr>
                <a:schemeClr val="dk1"/>
              </a:buClr>
              <a:buSzPts val="2400"/>
              <a:buFont typeface="Arial"/>
              <a:buChar char="●"/>
              <a:defRPr b="0" i="0" sz="1900" u="none" cap="none" strike="noStrike">
                <a:solidFill>
                  <a:srgbClr val="000000"/>
                </a:solidFill>
                <a:latin typeface="Arial"/>
                <a:ea typeface="Arial"/>
                <a:cs typeface="Arial"/>
                <a:sym typeface="Arial"/>
              </a:defRPr>
            </a:lvl7pPr>
            <a:lvl8pPr indent="-381000" lvl="7" marL="3657600" marR="0" rtl="0" algn="l">
              <a:lnSpc>
                <a:spcPct val="90000"/>
              </a:lnSpc>
              <a:spcBef>
                <a:spcPts val="700"/>
              </a:spcBef>
              <a:spcAft>
                <a:spcPts val="0"/>
              </a:spcAft>
              <a:buClr>
                <a:schemeClr val="dk1"/>
              </a:buClr>
              <a:buSzPts val="2400"/>
              <a:buFont typeface="Arial"/>
              <a:buChar char="○"/>
              <a:defRPr b="0" i="0" sz="1900" u="none" cap="none" strike="noStrike">
                <a:solidFill>
                  <a:srgbClr val="000000"/>
                </a:solidFill>
                <a:latin typeface="Arial"/>
                <a:ea typeface="Arial"/>
                <a:cs typeface="Arial"/>
                <a:sym typeface="Arial"/>
              </a:defRPr>
            </a:lvl8pPr>
            <a:lvl9pPr indent="-381000" lvl="8" marL="4114800" marR="0" rtl="0" algn="l">
              <a:lnSpc>
                <a:spcPct val="90000"/>
              </a:lnSpc>
              <a:spcBef>
                <a:spcPts val="700"/>
              </a:spcBef>
              <a:spcAft>
                <a:spcPts val="0"/>
              </a:spcAft>
              <a:buClr>
                <a:schemeClr val="dk1"/>
              </a:buClr>
              <a:buSzPts val="2400"/>
              <a:buFont typeface="Arial"/>
              <a:buChar char="■"/>
              <a:defRPr b="0" i="0" sz="1900" u="none" cap="none" strike="noStrike">
                <a:solidFill>
                  <a:srgbClr val="000000"/>
                </a:solidFill>
                <a:latin typeface="Arial"/>
                <a:ea typeface="Arial"/>
                <a:cs typeface="Arial"/>
                <a:sym typeface="Arial"/>
              </a:defRPr>
            </a:lvl9pPr>
          </a:lstStyle>
          <a:p/>
        </p:txBody>
      </p:sp>
      <p:sp>
        <p:nvSpPr>
          <p:cNvPr id="17" name="Google Shape;17;p13"/>
          <p:cNvSpPr txBox="1"/>
          <p:nvPr>
            <p:ph idx="2" type="body"/>
          </p:nvPr>
        </p:nvSpPr>
        <p:spPr>
          <a:xfrm>
            <a:off x="1007533" y="3534020"/>
            <a:ext cx="10176900" cy="1311900"/>
          </a:xfrm>
          <a:prstGeom prst="rect">
            <a:avLst/>
          </a:prstGeom>
          <a:noFill/>
          <a:ln>
            <a:noFill/>
          </a:ln>
        </p:spPr>
        <p:txBody>
          <a:bodyPr anchorCtr="0" anchor="ctr" bIns="0" lIns="0" spcFirstLastPara="1" rIns="0" wrap="square" tIns="0">
            <a:noAutofit/>
          </a:bodyPr>
          <a:lstStyle>
            <a:lvl1pPr indent="-228600" lvl="0" marL="457200" marR="0" rtl="0" algn="ctr">
              <a:lnSpc>
                <a:spcPct val="100000"/>
              </a:lnSpc>
              <a:spcBef>
                <a:spcPts val="0"/>
              </a:spcBef>
              <a:spcAft>
                <a:spcPts val="0"/>
              </a:spcAft>
              <a:buClr>
                <a:schemeClr val="lt1"/>
              </a:buClr>
              <a:buSzPts val="2400"/>
              <a:buFont typeface="Arial"/>
              <a:buNone/>
              <a:defRPr b="0" i="0" sz="1900" u="none" cap="none" strike="noStrike">
                <a:solidFill>
                  <a:schemeClr val="lt1"/>
                </a:solidFill>
                <a:latin typeface="Arial"/>
                <a:ea typeface="Arial"/>
                <a:cs typeface="Arial"/>
                <a:sym typeface="Arial"/>
              </a:defRPr>
            </a:lvl1pPr>
            <a:lvl2pPr indent="-228600" lvl="1" marL="914400" marR="0" rtl="0" algn="ctr">
              <a:lnSpc>
                <a:spcPct val="90000"/>
              </a:lnSpc>
              <a:spcBef>
                <a:spcPts val="700"/>
              </a:spcBef>
              <a:spcAft>
                <a:spcPts val="0"/>
              </a:spcAft>
              <a:buClr>
                <a:srgbClr val="414042"/>
              </a:buClr>
              <a:buSzPts val="2400"/>
              <a:buFont typeface="Arial"/>
              <a:buNone/>
              <a:defRPr b="0" i="0" sz="1900" u="none" cap="none" strike="noStrike">
                <a:solidFill>
                  <a:srgbClr val="000000"/>
                </a:solidFill>
                <a:latin typeface="Arial"/>
                <a:ea typeface="Arial"/>
                <a:cs typeface="Arial"/>
                <a:sym typeface="Arial"/>
              </a:defRPr>
            </a:lvl2pPr>
            <a:lvl3pPr indent="-228600" lvl="2" marL="1371600" marR="0" rtl="0" algn="ctr">
              <a:lnSpc>
                <a:spcPct val="90000"/>
              </a:lnSpc>
              <a:spcBef>
                <a:spcPts val="700"/>
              </a:spcBef>
              <a:spcAft>
                <a:spcPts val="0"/>
              </a:spcAft>
              <a:buClr>
                <a:srgbClr val="414042"/>
              </a:buClr>
              <a:buSzPts val="2400"/>
              <a:buFont typeface="Arial"/>
              <a:buNone/>
              <a:defRPr b="0" i="0" sz="1900" u="none" cap="none" strike="noStrike">
                <a:solidFill>
                  <a:srgbClr val="000000"/>
                </a:solidFill>
                <a:latin typeface="Arial"/>
                <a:ea typeface="Arial"/>
                <a:cs typeface="Arial"/>
                <a:sym typeface="Arial"/>
              </a:defRPr>
            </a:lvl3pPr>
            <a:lvl4pPr indent="-228600" lvl="3" marL="1828800" marR="0" rtl="0" algn="ctr">
              <a:lnSpc>
                <a:spcPct val="90000"/>
              </a:lnSpc>
              <a:spcBef>
                <a:spcPts val="700"/>
              </a:spcBef>
              <a:spcAft>
                <a:spcPts val="0"/>
              </a:spcAft>
              <a:buClr>
                <a:srgbClr val="414042"/>
              </a:buClr>
              <a:buSzPts val="2400"/>
              <a:buFont typeface="Arial"/>
              <a:buNone/>
              <a:defRPr b="0" i="0" sz="1900" u="none" cap="none" strike="noStrike">
                <a:solidFill>
                  <a:srgbClr val="000000"/>
                </a:solidFill>
                <a:latin typeface="Arial"/>
                <a:ea typeface="Arial"/>
                <a:cs typeface="Arial"/>
                <a:sym typeface="Arial"/>
              </a:defRPr>
            </a:lvl4pPr>
            <a:lvl5pPr indent="-228600" lvl="4" marL="2286000" marR="0" rtl="0" algn="ctr">
              <a:lnSpc>
                <a:spcPct val="90000"/>
              </a:lnSpc>
              <a:spcBef>
                <a:spcPts val="700"/>
              </a:spcBef>
              <a:spcAft>
                <a:spcPts val="0"/>
              </a:spcAft>
              <a:buClr>
                <a:srgbClr val="414042"/>
              </a:buClr>
              <a:buSzPts val="2400"/>
              <a:buFont typeface="Arial"/>
              <a:buNone/>
              <a:defRPr b="0" i="0" sz="1900" u="none" cap="none" strike="noStrike">
                <a:solidFill>
                  <a:srgbClr val="000000"/>
                </a:solidFill>
                <a:latin typeface="Arial"/>
                <a:ea typeface="Arial"/>
                <a:cs typeface="Arial"/>
                <a:sym typeface="Arial"/>
              </a:defRPr>
            </a:lvl5pPr>
            <a:lvl6pPr indent="-381000" lvl="5" marL="2743200" marR="0" rtl="0" algn="l">
              <a:lnSpc>
                <a:spcPct val="90000"/>
              </a:lnSpc>
              <a:spcBef>
                <a:spcPts val="700"/>
              </a:spcBef>
              <a:spcAft>
                <a:spcPts val="0"/>
              </a:spcAft>
              <a:buClr>
                <a:schemeClr val="dk1"/>
              </a:buClr>
              <a:buSzPts val="2400"/>
              <a:buFont typeface="Arial"/>
              <a:buChar char="■"/>
              <a:defRPr b="0" i="0" sz="1900" u="none" cap="none" strike="noStrike">
                <a:solidFill>
                  <a:srgbClr val="000000"/>
                </a:solidFill>
                <a:latin typeface="Arial"/>
                <a:ea typeface="Arial"/>
                <a:cs typeface="Arial"/>
                <a:sym typeface="Arial"/>
              </a:defRPr>
            </a:lvl6pPr>
            <a:lvl7pPr indent="-381000" lvl="6" marL="3200400" marR="0" rtl="0" algn="l">
              <a:lnSpc>
                <a:spcPct val="90000"/>
              </a:lnSpc>
              <a:spcBef>
                <a:spcPts val="700"/>
              </a:spcBef>
              <a:spcAft>
                <a:spcPts val="0"/>
              </a:spcAft>
              <a:buClr>
                <a:schemeClr val="dk1"/>
              </a:buClr>
              <a:buSzPts val="2400"/>
              <a:buFont typeface="Arial"/>
              <a:buChar char="●"/>
              <a:defRPr b="0" i="0" sz="1900" u="none" cap="none" strike="noStrike">
                <a:solidFill>
                  <a:srgbClr val="000000"/>
                </a:solidFill>
                <a:latin typeface="Arial"/>
                <a:ea typeface="Arial"/>
                <a:cs typeface="Arial"/>
                <a:sym typeface="Arial"/>
              </a:defRPr>
            </a:lvl7pPr>
            <a:lvl8pPr indent="-381000" lvl="7" marL="3657600" marR="0" rtl="0" algn="l">
              <a:lnSpc>
                <a:spcPct val="90000"/>
              </a:lnSpc>
              <a:spcBef>
                <a:spcPts val="700"/>
              </a:spcBef>
              <a:spcAft>
                <a:spcPts val="0"/>
              </a:spcAft>
              <a:buClr>
                <a:schemeClr val="dk1"/>
              </a:buClr>
              <a:buSzPts val="2400"/>
              <a:buFont typeface="Arial"/>
              <a:buChar char="○"/>
              <a:defRPr b="0" i="0" sz="1900" u="none" cap="none" strike="noStrike">
                <a:solidFill>
                  <a:srgbClr val="000000"/>
                </a:solidFill>
                <a:latin typeface="Arial"/>
                <a:ea typeface="Arial"/>
                <a:cs typeface="Arial"/>
                <a:sym typeface="Arial"/>
              </a:defRPr>
            </a:lvl8pPr>
            <a:lvl9pPr indent="-381000" lvl="8" marL="4114800" marR="0" rtl="0" algn="l">
              <a:lnSpc>
                <a:spcPct val="90000"/>
              </a:lnSpc>
              <a:spcBef>
                <a:spcPts val="700"/>
              </a:spcBef>
              <a:spcAft>
                <a:spcPts val="0"/>
              </a:spcAft>
              <a:buClr>
                <a:schemeClr val="dk1"/>
              </a:buClr>
              <a:buSzPts val="2400"/>
              <a:buFont typeface="Arial"/>
              <a:buChar char="■"/>
              <a:defRPr b="0" i="0" sz="19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Right">
  <p:cSld name="Image Right">
    <p:spTree>
      <p:nvGrpSpPr>
        <p:cNvPr id="210" name="Shape 210"/>
        <p:cNvGrpSpPr/>
        <p:nvPr/>
      </p:nvGrpSpPr>
      <p:grpSpPr>
        <a:xfrm>
          <a:off x="0" y="0"/>
          <a:ext cx="0" cy="0"/>
          <a:chOff x="0" y="0"/>
          <a:chExt cx="0" cy="0"/>
        </a:xfrm>
      </p:grpSpPr>
      <p:sp>
        <p:nvSpPr>
          <p:cNvPr id="211" name="Google Shape;211;p32"/>
          <p:cNvSpPr/>
          <p:nvPr>
            <p:ph idx="2" type="pic"/>
          </p:nvPr>
        </p:nvSpPr>
        <p:spPr>
          <a:xfrm>
            <a:off x="0" y="0"/>
            <a:ext cx="12192000" cy="6858000"/>
          </a:xfrm>
          <a:prstGeom prst="rect">
            <a:avLst/>
          </a:prstGeom>
          <a:noFill/>
          <a:ln>
            <a:noFill/>
          </a:ln>
        </p:spPr>
      </p:sp>
      <p:sp>
        <p:nvSpPr>
          <p:cNvPr id="212" name="Google Shape;212;p32"/>
          <p:cNvSpPr txBox="1"/>
          <p:nvPr>
            <p:ph idx="1" type="body"/>
          </p:nvPr>
        </p:nvSpPr>
        <p:spPr>
          <a:xfrm>
            <a:off x="0" y="0"/>
            <a:ext cx="4483100" cy="6858000"/>
          </a:xfrm>
          <a:prstGeom prst="rect">
            <a:avLst/>
          </a:prstGeom>
          <a:solidFill>
            <a:srgbClr val="00183C">
              <a:alpha val="94509"/>
            </a:srgbClr>
          </a:solidFill>
          <a:ln>
            <a:noFill/>
          </a:ln>
        </p:spPr>
        <p:txBody>
          <a:bodyPr anchorCtr="0" anchor="t" bIns="457200" lIns="457200" spcFirstLastPara="1" rIns="228600" wrap="square" tIns="457200">
            <a:noAutofit/>
          </a:bodyPr>
          <a:lstStyle>
            <a:lvl1pPr indent="-406400" lvl="0" marL="457200" algn="l">
              <a:lnSpc>
                <a:spcPct val="100000"/>
              </a:lnSpc>
              <a:spcBef>
                <a:spcPts val="1000"/>
              </a:spcBef>
              <a:spcAft>
                <a:spcPts val="0"/>
              </a:spcAft>
              <a:buSzPts val="2800"/>
              <a:buChar char="›"/>
              <a:defRPr>
                <a:solidFill>
                  <a:schemeClr val="lt1"/>
                </a:solidFill>
              </a:defRPr>
            </a:lvl1pPr>
            <a:lvl2pPr indent="-393700" lvl="1" marL="914400" algn="l">
              <a:lnSpc>
                <a:spcPct val="100000"/>
              </a:lnSpc>
              <a:spcBef>
                <a:spcPts val="500"/>
              </a:spcBef>
              <a:spcAft>
                <a:spcPts val="0"/>
              </a:spcAft>
              <a:buSzPts val="2600"/>
              <a:buChar char="›"/>
              <a:defRPr>
                <a:solidFill>
                  <a:schemeClr val="lt1"/>
                </a:solidFill>
              </a:defRPr>
            </a:lvl2pPr>
            <a:lvl3pPr indent="-381000" lvl="2" marL="1371600" algn="l">
              <a:lnSpc>
                <a:spcPct val="100000"/>
              </a:lnSpc>
              <a:spcBef>
                <a:spcPts val="500"/>
              </a:spcBef>
              <a:spcAft>
                <a:spcPts val="0"/>
              </a:spcAft>
              <a:buSzPts val="2400"/>
              <a:buChar char="›"/>
              <a:defRPr>
                <a:solidFill>
                  <a:schemeClr val="lt1"/>
                </a:solidFill>
              </a:defRPr>
            </a:lvl3pPr>
            <a:lvl4pPr indent="-368300" lvl="3" marL="1828800" algn="l">
              <a:lnSpc>
                <a:spcPct val="100000"/>
              </a:lnSpc>
              <a:spcBef>
                <a:spcPts val="500"/>
              </a:spcBef>
              <a:spcAft>
                <a:spcPts val="0"/>
              </a:spcAft>
              <a:buSzPts val="2200"/>
              <a:buChar char="›"/>
              <a:defRPr>
                <a:solidFill>
                  <a:schemeClr val="lt1"/>
                </a:solidFill>
              </a:defRPr>
            </a:lvl4pPr>
            <a:lvl5pPr indent="-355600" lvl="4" marL="2286000" algn="l">
              <a:lnSpc>
                <a:spcPct val="100000"/>
              </a:lnSpc>
              <a:spcBef>
                <a:spcPts val="500"/>
              </a:spcBef>
              <a:spcAft>
                <a:spcPts val="0"/>
              </a:spcAft>
              <a:buSzPts val="2000"/>
              <a:buChar char="›"/>
              <a:defRPr>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3" name="Google Shape;213;p32"/>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4" name="Google Shape;214;p32"/>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100">
                <a:solidFill>
                  <a:schemeClr val="lt1"/>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5" name="Google Shape;215;p32"/>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216" name="Shape 216"/>
        <p:cNvGrpSpPr/>
        <p:nvPr/>
      </p:nvGrpSpPr>
      <p:grpSpPr>
        <a:xfrm>
          <a:off x="0" y="0"/>
          <a:ext cx="0" cy="0"/>
          <a:chOff x="0" y="0"/>
          <a:chExt cx="0" cy="0"/>
        </a:xfrm>
      </p:grpSpPr>
      <p:sp>
        <p:nvSpPr>
          <p:cNvPr id="217" name="Google Shape;217;p33"/>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8" name="Google Shape;218;p33"/>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9" name="Google Shape;219;p33"/>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Dark Background">
  <p:cSld name="Text Full Width Dark Background">
    <p:bg>
      <p:bgPr>
        <a:solidFill>
          <a:srgbClr val="00183C"/>
        </a:solidFill>
      </p:bgPr>
    </p:bg>
    <p:spTree>
      <p:nvGrpSpPr>
        <p:cNvPr id="220" name="Shape 220"/>
        <p:cNvGrpSpPr/>
        <p:nvPr/>
      </p:nvGrpSpPr>
      <p:grpSpPr>
        <a:xfrm>
          <a:off x="0" y="0"/>
          <a:ext cx="0" cy="0"/>
          <a:chOff x="0" y="0"/>
          <a:chExt cx="0" cy="0"/>
        </a:xfrm>
      </p:grpSpPr>
      <p:pic>
        <p:nvPicPr>
          <p:cNvPr id="221" name="Google Shape;221;p34"/>
          <p:cNvPicPr preferRelativeResize="0"/>
          <p:nvPr/>
        </p:nvPicPr>
        <p:blipFill rotWithShape="1">
          <a:blip r:embed="rId2">
            <a:alphaModFix/>
          </a:blip>
          <a:srcRect b="0" l="0" r="0" t="0"/>
          <a:stretch/>
        </p:blipFill>
        <p:spPr>
          <a:xfrm>
            <a:off x="624840" y="6295331"/>
            <a:ext cx="2693086" cy="160741"/>
          </a:xfrm>
          <a:prstGeom prst="rect">
            <a:avLst/>
          </a:prstGeom>
          <a:noFill/>
          <a:ln>
            <a:noFill/>
          </a:ln>
        </p:spPr>
      </p:pic>
      <p:sp>
        <p:nvSpPr>
          <p:cNvPr id="222" name="Google Shape;222;p34"/>
          <p:cNvSpPr txBox="1"/>
          <p:nvPr>
            <p:ph type="title"/>
          </p:nvPr>
        </p:nvSpPr>
        <p:spPr>
          <a:xfrm>
            <a:off x="624840" y="365126"/>
            <a:ext cx="10933886" cy="935674"/>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3" name="Google Shape;223;p34"/>
          <p:cNvSpPr txBox="1"/>
          <p:nvPr>
            <p:ph idx="1" type="body"/>
          </p:nvPr>
        </p:nvSpPr>
        <p:spPr>
          <a:xfrm>
            <a:off x="624840" y="1335088"/>
            <a:ext cx="10933886" cy="4351338"/>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1000"/>
              </a:spcBef>
              <a:spcAft>
                <a:spcPts val="0"/>
              </a:spcAft>
              <a:buSzPts val="2800"/>
              <a:buChar char="›"/>
              <a:defRPr sz="2800">
                <a:solidFill>
                  <a:schemeClr val="lt1"/>
                </a:solidFill>
              </a:defRPr>
            </a:lvl1pPr>
            <a:lvl2pPr indent="-393700" lvl="1" marL="914400" algn="l">
              <a:lnSpc>
                <a:spcPct val="100000"/>
              </a:lnSpc>
              <a:spcBef>
                <a:spcPts val="500"/>
              </a:spcBef>
              <a:spcAft>
                <a:spcPts val="0"/>
              </a:spcAft>
              <a:buSzPts val="2600"/>
              <a:buChar char="›"/>
              <a:defRPr sz="2600">
                <a:solidFill>
                  <a:schemeClr val="lt1"/>
                </a:solidFill>
              </a:defRPr>
            </a:lvl2pPr>
            <a:lvl3pPr indent="-381000" lvl="2" marL="1371600" algn="l">
              <a:lnSpc>
                <a:spcPct val="100000"/>
              </a:lnSpc>
              <a:spcBef>
                <a:spcPts val="500"/>
              </a:spcBef>
              <a:spcAft>
                <a:spcPts val="0"/>
              </a:spcAft>
              <a:buSzPts val="2400"/>
              <a:buChar char="›"/>
              <a:defRPr sz="2400">
                <a:solidFill>
                  <a:schemeClr val="lt1"/>
                </a:solidFill>
              </a:defRPr>
            </a:lvl3pPr>
            <a:lvl4pPr indent="-368300" lvl="3" marL="1828800" algn="l">
              <a:lnSpc>
                <a:spcPct val="100000"/>
              </a:lnSpc>
              <a:spcBef>
                <a:spcPts val="500"/>
              </a:spcBef>
              <a:spcAft>
                <a:spcPts val="0"/>
              </a:spcAft>
              <a:buSzPts val="2200"/>
              <a:buChar char="›"/>
              <a:defRPr sz="2200">
                <a:solidFill>
                  <a:schemeClr val="lt1"/>
                </a:solidFill>
              </a:defRPr>
            </a:lvl4pPr>
            <a:lvl5pPr indent="-355600" lvl="4" marL="2286000" algn="l">
              <a:lnSpc>
                <a:spcPct val="100000"/>
              </a:lnSpc>
              <a:spcBef>
                <a:spcPts val="500"/>
              </a:spcBef>
              <a:spcAft>
                <a:spcPts val="0"/>
              </a:spcAft>
              <a:buSzPts val="2000"/>
              <a:buChar char="›"/>
              <a:defRPr sz="2000">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cxnSp>
        <p:nvCxnSpPr>
          <p:cNvPr id="224" name="Google Shape;224;p34"/>
          <p:cNvCxnSpPr/>
          <p:nvPr/>
        </p:nvCxnSpPr>
        <p:spPr>
          <a:xfrm>
            <a:off x="411480" y="365126"/>
            <a:ext cx="0" cy="6108699"/>
          </a:xfrm>
          <a:prstGeom prst="straightConnector1">
            <a:avLst/>
          </a:prstGeom>
          <a:noFill/>
          <a:ln cap="flat" cmpd="sng" w="9525">
            <a:solidFill>
              <a:srgbClr val="168FDF"/>
            </a:solidFill>
            <a:prstDash val="solid"/>
            <a:miter lim="800000"/>
            <a:headEnd len="sm" w="sm" type="none"/>
            <a:tailEnd len="sm" w="sm" type="none"/>
          </a:ln>
        </p:spPr>
      </p:cxnSp>
      <p:sp>
        <p:nvSpPr>
          <p:cNvPr id="225" name="Google Shape;225;p34"/>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1100">
                <a:solidFill>
                  <a:schemeClr val="lt1"/>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6" name="Google Shape;226;p34"/>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100">
                <a:solidFill>
                  <a:schemeClr val="lt1"/>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7" name="Google Shape;227;p34"/>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Purple - Greenhouse">
  <p:cSld name="CUSTOM_18">
    <p:bg>
      <p:bgPr>
        <a:blipFill>
          <a:blip r:embed="rId2">
            <a:alphaModFix/>
          </a:blip>
          <a:stretch>
            <a:fillRect/>
          </a:stretch>
        </a:blipFill>
      </p:bgPr>
    </p:bg>
    <p:spTree>
      <p:nvGrpSpPr>
        <p:cNvPr id="18" name="Shape 18"/>
        <p:cNvGrpSpPr/>
        <p:nvPr/>
      </p:nvGrpSpPr>
      <p:grpSpPr>
        <a:xfrm>
          <a:off x="0" y="0"/>
          <a:ext cx="0" cy="0"/>
          <a:chOff x="0" y="0"/>
          <a:chExt cx="0" cy="0"/>
        </a:xfrm>
      </p:grpSpPr>
      <p:pic>
        <p:nvPicPr>
          <p:cNvPr id="19" name="Google Shape;19;p14"/>
          <p:cNvPicPr preferRelativeResize="0"/>
          <p:nvPr/>
        </p:nvPicPr>
        <p:blipFill rotWithShape="1">
          <a:blip r:embed="rId3">
            <a:alphaModFix/>
          </a:blip>
          <a:srcRect b="0" l="0" r="0" t="0"/>
          <a:stretch/>
        </p:blipFill>
        <p:spPr>
          <a:xfrm>
            <a:off x="80600" y="136200"/>
            <a:ext cx="11947536" cy="6721801"/>
          </a:xfrm>
          <a:prstGeom prst="rect">
            <a:avLst/>
          </a:prstGeom>
          <a:noFill/>
          <a:ln>
            <a:noFill/>
          </a:ln>
        </p:spPr>
      </p:pic>
      <p:pic>
        <p:nvPicPr>
          <p:cNvPr id="20" name="Google Shape;20;p14"/>
          <p:cNvPicPr preferRelativeResize="0"/>
          <p:nvPr/>
        </p:nvPicPr>
        <p:blipFill rotWithShape="1">
          <a:blip r:embed="rId4">
            <a:alphaModFix/>
          </a:blip>
          <a:srcRect b="0" l="0" r="0" t="0"/>
          <a:stretch/>
        </p:blipFill>
        <p:spPr>
          <a:xfrm>
            <a:off x="5365488" y="1012800"/>
            <a:ext cx="1561501" cy="513383"/>
          </a:xfrm>
          <a:prstGeom prst="rect">
            <a:avLst/>
          </a:prstGeom>
          <a:noFill/>
          <a:ln>
            <a:noFill/>
          </a:ln>
        </p:spPr>
      </p:pic>
      <p:pic>
        <p:nvPicPr>
          <p:cNvPr id="21" name="Google Shape;21;p14"/>
          <p:cNvPicPr preferRelativeResize="0"/>
          <p:nvPr/>
        </p:nvPicPr>
        <p:blipFill rotWithShape="1">
          <a:blip r:embed="rId5">
            <a:alphaModFix/>
          </a:blip>
          <a:srcRect b="0" l="0" r="0" t="0"/>
          <a:stretch/>
        </p:blipFill>
        <p:spPr>
          <a:xfrm>
            <a:off x="4786621" y="2258807"/>
            <a:ext cx="2535474" cy="503204"/>
          </a:xfrm>
          <a:prstGeom prst="rect">
            <a:avLst/>
          </a:prstGeom>
          <a:noFill/>
          <a:ln>
            <a:noFill/>
          </a:ln>
        </p:spPr>
      </p:pic>
      <p:sp>
        <p:nvSpPr>
          <p:cNvPr id="22" name="Google Shape;22;p14"/>
          <p:cNvSpPr txBox="1"/>
          <p:nvPr/>
        </p:nvSpPr>
        <p:spPr>
          <a:xfrm>
            <a:off x="1056049" y="2776860"/>
            <a:ext cx="9996900" cy="314700"/>
          </a:xfrm>
          <a:prstGeom prst="rect">
            <a:avLst/>
          </a:prstGeom>
          <a:noFill/>
          <a:ln>
            <a:noFill/>
          </a:ln>
        </p:spPr>
        <p:txBody>
          <a:bodyPr anchorCtr="0" anchor="t" bIns="121900" lIns="121900" spcFirstLastPara="1" rIns="121900" wrap="square" tIns="121900">
            <a:noAutofit/>
          </a:bodyPr>
          <a:lstStyle/>
          <a:p>
            <a:pPr indent="0" lvl="0" marL="0" marR="0" rtl="0" algn="ctr">
              <a:lnSpc>
                <a:spcPct val="100000"/>
              </a:lnSpc>
              <a:spcBef>
                <a:spcPts val="0"/>
              </a:spcBef>
              <a:spcAft>
                <a:spcPts val="0"/>
              </a:spcAft>
              <a:buClr>
                <a:schemeClr val="dk1"/>
              </a:buClr>
              <a:buSzPts val="1500"/>
              <a:buFont typeface="Arial"/>
              <a:buNone/>
            </a:pPr>
            <a:r>
              <a:rPr b="0" i="1" lang="en-US" sz="1300" u="none" cap="none" strike="noStrike">
                <a:solidFill>
                  <a:srgbClr val="414042"/>
                </a:solidFill>
                <a:latin typeface="Proxima Nova"/>
                <a:ea typeface="Proxima Nova"/>
                <a:cs typeface="Proxima Nova"/>
                <a:sym typeface="Proxima Nova"/>
              </a:rPr>
              <a:t>Community Stewardship and Technical, Legal, Marketing, Organizational Infrastructure</a:t>
            </a:r>
            <a:endParaRPr b="0" i="1" sz="1300" u="none" cap="none" strike="noStrike">
              <a:solidFill>
                <a:srgbClr val="414042"/>
              </a:solidFill>
              <a:latin typeface="Proxima Nova"/>
              <a:ea typeface="Proxima Nova"/>
              <a:cs typeface="Proxima Nova"/>
              <a:sym typeface="Proxima Nova"/>
            </a:endParaRPr>
          </a:p>
        </p:txBody>
      </p:sp>
      <p:sp>
        <p:nvSpPr>
          <p:cNvPr id="23" name="Google Shape;23;p14"/>
          <p:cNvSpPr txBox="1"/>
          <p:nvPr/>
        </p:nvSpPr>
        <p:spPr>
          <a:xfrm>
            <a:off x="5177533" y="3171333"/>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Proxima Nova"/>
                <a:ea typeface="Proxima Nova"/>
                <a:cs typeface="Proxima Nova"/>
                <a:sym typeface="Proxima Nova"/>
              </a:rPr>
              <a:t>Frameworks</a:t>
            </a:r>
            <a:endParaRPr b="1" i="0" sz="1100" u="none" cap="none" strike="noStrike">
              <a:solidFill>
                <a:srgbClr val="FFFFFF"/>
              </a:solidFill>
              <a:latin typeface="Proxima Nova"/>
              <a:ea typeface="Proxima Nova"/>
              <a:cs typeface="Proxima Nova"/>
              <a:sym typeface="Proxima Nova"/>
            </a:endParaRPr>
          </a:p>
        </p:txBody>
      </p:sp>
      <p:sp>
        <p:nvSpPr>
          <p:cNvPr id="24" name="Google Shape;24;p14"/>
          <p:cNvSpPr txBox="1"/>
          <p:nvPr/>
        </p:nvSpPr>
        <p:spPr>
          <a:xfrm>
            <a:off x="5177533" y="4522881"/>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Proxima Nova"/>
                <a:ea typeface="Proxima Nova"/>
                <a:cs typeface="Proxima Nova"/>
                <a:sym typeface="Proxima Nova"/>
              </a:rPr>
              <a:t>Tools</a:t>
            </a:r>
            <a:endParaRPr b="1" i="0" sz="1100" u="none" cap="none" strike="noStrike">
              <a:solidFill>
                <a:srgbClr val="FFFFFF"/>
              </a:solidFill>
              <a:latin typeface="Proxima Nova"/>
              <a:ea typeface="Proxima Nova"/>
              <a:cs typeface="Proxima Nova"/>
              <a:sym typeface="Proxima Nova"/>
            </a:endParaRPr>
          </a:p>
        </p:txBody>
      </p:sp>
      <p:pic>
        <p:nvPicPr>
          <p:cNvPr id="25" name="Google Shape;25;p14"/>
          <p:cNvPicPr preferRelativeResize="0"/>
          <p:nvPr/>
        </p:nvPicPr>
        <p:blipFill rotWithShape="1">
          <a:blip r:embed="rId6">
            <a:alphaModFix/>
          </a:blip>
          <a:srcRect b="0" l="0" r="0" t="0"/>
          <a:stretch/>
        </p:blipFill>
        <p:spPr>
          <a:xfrm>
            <a:off x="5148684" y="3552611"/>
            <a:ext cx="1530503" cy="451810"/>
          </a:xfrm>
          <a:prstGeom prst="rect">
            <a:avLst/>
          </a:prstGeom>
          <a:noFill/>
          <a:ln>
            <a:noFill/>
          </a:ln>
        </p:spPr>
      </p:pic>
      <p:pic>
        <p:nvPicPr>
          <p:cNvPr id="26" name="Google Shape;26;p14"/>
          <p:cNvPicPr preferRelativeResize="0"/>
          <p:nvPr/>
        </p:nvPicPr>
        <p:blipFill rotWithShape="1">
          <a:blip r:embed="rId7">
            <a:alphaModFix/>
          </a:blip>
          <a:srcRect b="0" l="0" r="0" t="0"/>
          <a:stretch/>
        </p:blipFill>
        <p:spPr>
          <a:xfrm>
            <a:off x="3299964" y="3575117"/>
            <a:ext cx="1456896" cy="406782"/>
          </a:xfrm>
          <a:prstGeom prst="rect">
            <a:avLst/>
          </a:prstGeom>
          <a:noFill/>
          <a:ln>
            <a:noFill/>
          </a:ln>
        </p:spPr>
      </p:pic>
      <p:pic>
        <p:nvPicPr>
          <p:cNvPr id="27" name="Google Shape;27;p14"/>
          <p:cNvPicPr preferRelativeResize="0"/>
          <p:nvPr/>
        </p:nvPicPr>
        <p:blipFill rotWithShape="1">
          <a:blip r:embed="rId8">
            <a:alphaModFix/>
          </a:blip>
          <a:srcRect b="0" l="0" r="0" t="0"/>
          <a:stretch/>
        </p:blipFill>
        <p:spPr>
          <a:xfrm>
            <a:off x="7018888" y="3584182"/>
            <a:ext cx="1456891" cy="398916"/>
          </a:xfrm>
          <a:prstGeom prst="rect">
            <a:avLst/>
          </a:prstGeom>
          <a:noFill/>
          <a:ln>
            <a:noFill/>
          </a:ln>
        </p:spPr>
      </p:pic>
      <p:pic>
        <p:nvPicPr>
          <p:cNvPr id="28" name="Google Shape;28;p14"/>
          <p:cNvPicPr preferRelativeResize="0"/>
          <p:nvPr/>
        </p:nvPicPr>
        <p:blipFill rotWithShape="1">
          <a:blip r:embed="rId9">
            <a:alphaModFix/>
          </a:blip>
          <a:srcRect b="0" l="0" r="0" t="0"/>
          <a:stretch/>
        </p:blipFill>
        <p:spPr>
          <a:xfrm>
            <a:off x="8855118" y="3575134"/>
            <a:ext cx="1887484" cy="406774"/>
          </a:xfrm>
          <a:prstGeom prst="rect">
            <a:avLst/>
          </a:prstGeom>
          <a:noFill/>
          <a:ln>
            <a:noFill/>
          </a:ln>
        </p:spPr>
      </p:pic>
      <p:sp>
        <p:nvSpPr>
          <p:cNvPr id="29" name="Google Shape;29;p14"/>
          <p:cNvSpPr txBox="1"/>
          <p:nvPr/>
        </p:nvSpPr>
        <p:spPr>
          <a:xfrm>
            <a:off x="3151590"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Permissioned with </a:t>
            </a:r>
            <a:br>
              <a:rPr b="1" i="0" lang="en-US" sz="1100" u="none" cap="none" strike="noStrike">
                <a:solidFill>
                  <a:srgbClr val="414042"/>
                </a:solidFill>
                <a:latin typeface="Proxima Nova"/>
                <a:ea typeface="Proxima Nova"/>
                <a:cs typeface="Proxima Nova"/>
                <a:sym typeface="Proxima Nova"/>
              </a:rPr>
            </a:br>
            <a:r>
              <a:rPr b="1" i="0" lang="en-US" sz="1100" u="none" cap="none" strike="noStrike">
                <a:solidFill>
                  <a:srgbClr val="414042"/>
                </a:solidFill>
                <a:latin typeface="Proxima Nova"/>
                <a:ea typeface="Proxima Nova"/>
                <a:cs typeface="Proxima Nova"/>
                <a:sym typeface="Proxima Nova"/>
              </a:rPr>
              <a:t>channel support</a:t>
            </a:r>
            <a:endParaRPr b="1" i="0" sz="1100" u="none" cap="none" strike="noStrike">
              <a:solidFill>
                <a:srgbClr val="414042"/>
              </a:solidFill>
              <a:latin typeface="Proxima Nova"/>
              <a:ea typeface="Proxima Nova"/>
              <a:cs typeface="Proxima Nova"/>
              <a:sym typeface="Proxima Nova"/>
            </a:endParaRPr>
          </a:p>
        </p:txBody>
      </p:sp>
      <p:sp>
        <p:nvSpPr>
          <p:cNvPr id="30" name="Google Shape;30;p14"/>
          <p:cNvSpPr txBox="1"/>
          <p:nvPr/>
        </p:nvSpPr>
        <p:spPr>
          <a:xfrm>
            <a:off x="8687467" y="3994450"/>
            <a:ext cx="22227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Permissioned &amp; permissionless  support; EVM transaction family</a:t>
            </a:r>
            <a:endParaRPr b="1" i="0" sz="1100" u="none" cap="none" strike="noStrike">
              <a:solidFill>
                <a:srgbClr val="414042"/>
              </a:solidFill>
              <a:latin typeface="Proxima Nova"/>
              <a:ea typeface="Proxima Nova"/>
              <a:cs typeface="Proxima Nova"/>
              <a:sym typeface="Proxima Nova"/>
            </a:endParaRPr>
          </a:p>
        </p:txBody>
      </p:sp>
      <p:sp>
        <p:nvSpPr>
          <p:cNvPr id="31" name="Google Shape;31;p14"/>
          <p:cNvSpPr txBox="1"/>
          <p:nvPr/>
        </p:nvSpPr>
        <p:spPr>
          <a:xfrm>
            <a:off x="6890325"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Mobile application focus</a:t>
            </a:r>
            <a:endParaRPr b="1" i="0" sz="1100" u="none" cap="none" strike="noStrike">
              <a:solidFill>
                <a:srgbClr val="414042"/>
              </a:solidFill>
              <a:latin typeface="Proxima Nova"/>
              <a:ea typeface="Proxima Nova"/>
              <a:cs typeface="Proxima Nova"/>
              <a:sym typeface="Proxima Nova"/>
            </a:endParaRPr>
          </a:p>
        </p:txBody>
      </p:sp>
      <p:sp>
        <p:nvSpPr>
          <p:cNvPr id="32" name="Google Shape;32;p14"/>
          <p:cNvSpPr txBox="1"/>
          <p:nvPr/>
        </p:nvSpPr>
        <p:spPr>
          <a:xfrm>
            <a:off x="5101098"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Decentralized identity</a:t>
            </a:r>
            <a:endParaRPr b="1" i="0" sz="1100" u="none" cap="none" strike="noStrike">
              <a:solidFill>
                <a:srgbClr val="414042"/>
              </a:solidFill>
              <a:latin typeface="Proxima Nova"/>
              <a:ea typeface="Proxima Nova"/>
              <a:cs typeface="Proxima Nova"/>
              <a:sym typeface="Proxima Nova"/>
            </a:endParaRPr>
          </a:p>
        </p:txBody>
      </p:sp>
      <p:sp>
        <p:nvSpPr>
          <p:cNvPr id="33" name="Google Shape;33;p14"/>
          <p:cNvSpPr txBox="1"/>
          <p:nvPr/>
        </p:nvSpPr>
        <p:spPr>
          <a:xfrm>
            <a:off x="1237078"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Permissionable smart contract machine (EVM)</a:t>
            </a:r>
            <a:endParaRPr b="1" i="0" sz="1100" u="none" cap="none" strike="noStrike">
              <a:solidFill>
                <a:srgbClr val="414042"/>
              </a:solidFill>
              <a:latin typeface="Proxima Nova"/>
              <a:ea typeface="Proxima Nova"/>
              <a:cs typeface="Proxima Nova"/>
              <a:sym typeface="Proxima Nova"/>
            </a:endParaRPr>
          </a:p>
        </p:txBody>
      </p:sp>
      <p:pic>
        <p:nvPicPr>
          <p:cNvPr id="34" name="Google Shape;34;p14"/>
          <p:cNvPicPr preferRelativeResize="0"/>
          <p:nvPr/>
        </p:nvPicPr>
        <p:blipFill rotWithShape="1">
          <a:blip r:embed="rId10">
            <a:alphaModFix/>
          </a:blip>
          <a:srcRect b="0" l="0" r="0" t="0"/>
          <a:stretch/>
        </p:blipFill>
        <p:spPr>
          <a:xfrm>
            <a:off x="3025906" y="4851489"/>
            <a:ext cx="1476796" cy="420547"/>
          </a:xfrm>
          <a:prstGeom prst="rect">
            <a:avLst/>
          </a:prstGeom>
          <a:noFill/>
          <a:ln>
            <a:noFill/>
          </a:ln>
        </p:spPr>
      </p:pic>
      <p:sp>
        <p:nvSpPr>
          <p:cNvPr id="35" name="Google Shape;35;p14"/>
          <p:cNvSpPr txBox="1"/>
          <p:nvPr/>
        </p:nvSpPr>
        <p:spPr>
          <a:xfrm>
            <a:off x="2887459"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As-a-service deployment</a:t>
            </a:r>
            <a:endParaRPr b="1" i="0" sz="1100" u="none" cap="none" strike="noStrike">
              <a:solidFill>
                <a:srgbClr val="414042"/>
              </a:solidFill>
              <a:latin typeface="Proxima Nova"/>
              <a:ea typeface="Proxima Nova"/>
              <a:cs typeface="Proxima Nova"/>
              <a:sym typeface="Proxima Nova"/>
            </a:endParaRPr>
          </a:p>
        </p:txBody>
      </p:sp>
      <p:pic>
        <p:nvPicPr>
          <p:cNvPr id="36" name="Google Shape;36;p14"/>
          <p:cNvPicPr preferRelativeResize="0"/>
          <p:nvPr/>
        </p:nvPicPr>
        <p:blipFill rotWithShape="1">
          <a:blip r:embed="rId11">
            <a:alphaModFix/>
          </a:blip>
          <a:srcRect b="0" l="0" r="0" t="0"/>
          <a:stretch/>
        </p:blipFill>
        <p:spPr>
          <a:xfrm>
            <a:off x="7134578" y="4851473"/>
            <a:ext cx="1870234" cy="420547"/>
          </a:xfrm>
          <a:prstGeom prst="rect">
            <a:avLst/>
          </a:prstGeom>
          <a:noFill/>
          <a:ln>
            <a:noFill/>
          </a:ln>
        </p:spPr>
      </p:pic>
      <p:sp>
        <p:nvSpPr>
          <p:cNvPr id="37" name="Google Shape;37;p14"/>
          <p:cNvSpPr txBox="1"/>
          <p:nvPr/>
        </p:nvSpPr>
        <p:spPr>
          <a:xfrm>
            <a:off x="7184419"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View and explore data on the blockchain</a:t>
            </a:r>
            <a:endParaRPr b="1" i="0" sz="1100" u="none" cap="none" strike="noStrike">
              <a:solidFill>
                <a:srgbClr val="414042"/>
              </a:solidFill>
              <a:latin typeface="Proxima Nova"/>
              <a:ea typeface="Proxima Nova"/>
              <a:cs typeface="Proxima Nova"/>
              <a:sym typeface="Proxima Nova"/>
            </a:endParaRPr>
          </a:p>
        </p:txBody>
      </p:sp>
      <p:pic>
        <p:nvPicPr>
          <p:cNvPr id="38" name="Google Shape;38;p14"/>
          <p:cNvPicPr preferRelativeResize="0"/>
          <p:nvPr/>
        </p:nvPicPr>
        <p:blipFill rotWithShape="1">
          <a:blip r:embed="rId12">
            <a:alphaModFix/>
          </a:blip>
          <a:srcRect b="0" l="0" r="0" t="0"/>
          <a:stretch/>
        </p:blipFill>
        <p:spPr>
          <a:xfrm>
            <a:off x="9356583" y="4851490"/>
            <a:ext cx="1456893" cy="420538"/>
          </a:xfrm>
          <a:prstGeom prst="rect">
            <a:avLst/>
          </a:prstGeom>
          <a:noFill/>
          <a:ln>
            <a:noFill/>
          </a:ln>
        </p:spPr>
      </p:pic>
      <p:sp>
        <p:nvSpPr>
          <p:cNvPr id="39" name="Google Shape;39;p14"/>
          <p:cNvSpPr txBox="1"/>
          <p:nvPr/>
        </p:nvSpPr>
        <p:spPr>
          <a:xfrm>
            <a:off x="9208194"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Ledger interoperability</a:t>
            </a:r>
            <a:endParaRPr b="1" i="0" sz="1100" u="none" cap="none" strike="noStrike">
              <a:solidFill>
                <a:srgbClr val="414042"/>
              </a:solidFill>
              <a:latin typeface="Proxima Nova"/>
              <a:ea typeface="Proxima Nova"/>
              <a:cs typeface="Proxima Nova"/>
              <a:sym typeface="Proxima Nova"/>
            </a:endParaRPr>
          </a:p>
        </p:txBody>
      </p:sp>
      <p:sp>
        <p:nvSpPr>
          <p:cNvPr id="40" name="Google Shape;40;p14"/>
          <p:cNvSpPr txBox="1"/>
          <p:nvPr/>
        </p:nvSpPr>
        <p:spPr>
          <a:xfrm>
            <a:off x="1117684"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Blockchain framework benchmark platform</a:t>
            </a:r>
            <a:endParaRPr b="1" i="0" sz="1100" u="none" cap="none" strike="noStrike">
              <a:solidFill>
                <a:srgbClr val="414042"/>
              </a:solidFill>
              <a:latin typeface="Proxima Nova"/>
              <a:ea typeface="Proxima Nova"/>
              <a:cs typeface="Proxima Nova"/>
              <a:sym typeface="Proxima Nova"/>
            </a:endParaRPr>
          </a:p>
        </p:txBody>
      </p:sp>
      <p:sp>
        <p:nvSpPr>
          <p:cNvPr id="41" name="Google Shape;41;p14"/>
          <p:cNvSpPr txBox="1"/>
          <p:nvPr/>
        </p:nvSpPr>
        <p:spPr>
          <a:xfrm>
            <a:off x="4795622" y="5272034"/>
            <a:ext cx="21189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Model and build </a:t>
            </a:r>
            <a:br>
              <a:rPr b="1" i="0" lang="en-US" sz="1100" u="none" cap="none" strike="noStrike">
                <a:solidFill>
                  <a:srgbClr val="414042"/>
                </a:solidFill>
                <a:latin typeface="Proxima Nova"/>
                <a:ea typeface="Proxima Nova"/>
                <a:cs typeface="Proxima Nova"/>
                <a:sym typeface="Proxima Nova"/>
              </a:rPr>
            </a:br>
            <a:r>
              <a:rPr b="1" i="0" lang="en-US" sz="1100" u="none" cap="none" strike="noStrike">
                <a:solidFill>
                  <a:srgbClr val="414042"/>
                </a:solidFill>
                <a:latin typeface="Proxima Nova"/>
                <a:ea typeface="Proxima Nova"/>
                <a:cs typeface="Proxima Nova"/>
                <a:sym typeface="Proxima Nova"/>
              </a:rPr>
              <a:t>blockchain networks</a:t>
            </a:r>
            <a:endParaRPr b="1" i="0" sz="1100" u="none" cap="none" strike="noStrike">
              <a:solidFill>
                <a:srgbClr val="414042"/>
              </a:solidFill>
              <a:latin typeface="Proxima Nova"/>
              <a:ea typeface="Proxima Nova"/>
              <a:cs typeface="Proxima Nova"/>
              <a:sym typeface="Proxima Nova"/>
            </a:endParaRPr>
          </a:p>
        </p:txBody>
      </p:sp>
      <p:pic>
        <p:nvPicPr>
          <p:cNvPr id="42" name="Google Shape;42;p14"/>
          <p:cNvPicPr preferRelativeResize="0"/>
          <p:nvPr/>
        </p:nvPicPr>
        <p:blipFill rotWithShape="1">
          <a:blip r:embed="rId13">
            <a:alphaModFix/>
          </a:blip>
          <a:srcRect b="0" l="0" r="0" t="0"/>
          <a:stretch/>
        </p:blipFill>
        <p:spPr>
          <a:xfrm>
            <a:off x="4801110" y="4840184"/>
            <a:ext cx="1969283" cy="420545"/>
          </a:xfrm>
          <a:prstGeom prst="rect">
            <a:avLst/>
          </a:prstGeom>
          <a:noFill/>
          <a:ln>
            <a:noFill/>
          </a:ln>
        </p:spPr>
      </p:pic>
      <p:sp>
        <p:nvSpPr>
          <p:cNvPr id="43" name="Google Shape;43;p14"/>
          <p:cNvSpPr txBox="1"/>
          <p:nvPr/>
        </p:nvSpPr>
        <p:spPr>
          <a:xfrm>
            <a:off x="5177533" y="4522881"/>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Proxima Nova"/>
                <a:ea typeface="Proxima Nova"/>
                <a:cs typeface="Proxima Nova"/>
                <a:sym typeface="Proxima Nova"/>
              </a:rPr>
              <a:t>Tools</a:t>
            </a:r>
            <a:endParaRPr b="1" i="0" sz="1100" u="none" cap="none" strike="noStrike">
              <a:solidFill>
                <a:srgbClr val="FFFFFF"/>
              </a:solidFill>
              <a:latin typeface="Proxima Nova"/>
              <a:ea typeface="Proxima Nova"/>
              <a:cs typeface="Proxima Nova"/>
              <a:sym typeface="Proxima Nova"/>
            </a:endParaRPr>
          </a:p>
        </p:txBody>
      </p:sp>
      <p:pic>
        <p:nvPicPr>
          <p:cNvPr id="44" name="Google Shape;44;p14"/>
          <p:cNvPicPr preferRelativeResize="0"/>
          <p:nvPr/>
        </p:nvPicPr>
        <p:blipFill rotWithShape="1">
          <a:blip r:embed="rId14">
            <a:alphaModFix/>
          </a:blip>
          <a:srcRect b="-6641" l="0" r="0" t="699"/>
          <a:stretch/>
        </p:blipFill>
        <p:spPr>
          <a:xfrm>
            <a:off x="1256128" y="4851489"/>
            <a:ext cx="1476808" cy="451812"/>
          </a:xfrm>
          <a:prstGeom prst="rect">
            <a:avLst/>
          </a:prstGeom>
          <a:noFill/>
          <a:ln>
            <a:noFill/>
          </a:ln>
        </p:spPr>
      </p:pic>
      <p:pic>
        <p:nvPicPr>
          <p:cNvPr id="45" name="Google Shape;45;p14"/>
          <p:cNvPicPr preferRelativeResize="0"/>
          <p:nvPr/>
        </p:nvPicPr>
        <p:blipFill rotWithShape="1">
          <a:blip r:embed="rId15">
            <a:alphaModFix/>
          </a:blip>
          <a:srcRect b="0" l="-1366" r="-1344" t="0"/>
          <a:stretch/>
        </p:blipFill>
        <p:spPr>
          <a:xfrm>
            <a:off x="1237080" y="3571165"/>
            <a:ext cx="1753662" cy="451812"/>
          </a:xfrm>
          <a:prstGeom prst="rect">
            <a:avLst/>
          </a:prstGeom>
          <a:noFill/>
          <a:ln>
            <a:noFill/>
          </a:ln>
        </p:spPr>
      </p:pic>
      <p:pic>
        <p:nvPicPr>
          <p:cNvPr id="46" name="Google Shape;46;p14"/>
          <p:cNvPicPr preferRelativeResize="0"/>
          <p:nvPr/>
        </p:nvPicPr>
        <p:blipFill rotWithShape="1">
          <a:blip r:embed="rId16">
            <a:alphaModFix/>
          </a:blip>
          <a:srcRect b="28864" l="11372" r="16099" t="26611"/>
          <a:stretch/>
        </p:blipFill>
        <p:spPr>
          <a:xfrm>
            <a:off x="8475767" y="1653550"/>
            <a:ext cx="1561499" cy="510800"/>
          </a:xfrm>
          <a:prstGeom prst="rect">
            <a:avLst/>
          </a:prstGeom>
          <a:noFill/>
          <a:ln>
            <a:noFill/>
          </a:ln>
        </p:spPr>
      </p:pic>
      <p:pic>
        <p:nvPicPr>
          <p:cNvPr id="47" name="Google Shape;47;p14"/>
          <p:cNvPicPr preferRelativeResize="0"/>
          <p:nvPr/>
        </p:nvPicPr>
        <p:blipFill rotWithShape="1">
          <a:blip r:embed="rId17">
            <a:alphaModFix/>
          </a:blip>
          <a:srcRect b="0" l="0" r="0" t="0"/>
          <a:stretch/>
        </p:blipFill>
        <p:spPr>
          <a:xfrm>
            <a:off x="10194182" y="1653531"/>
            <a:ext cx="1047300" cy="510900"/>
          </a:xfrm>
          <a:prstGeom prst="rect">
            <a:avLst/>
          </a:prstGeom>
          <a:noFill/>
          <a:ln>
            <a:noFill/>
          </a:ln>
        </p:spPr>
      </p:pic>
      <p:pic>
        <p:nvPicPr>
          <p:cNvPr id="48" name="Google Shape;48;p14"/>
          <p:cNvPicPr preferRelativeResize="0"/>
          <p:nvPr/>
        </p:nvPicPr>
        <p:blipFill rotWithShape="1">
          <a:blip r:embed="rId18">
            <a:alphaModFix/>
          </a:blip>
          <a:srcRect b="0" l="0" r="0" t="0"/>
          <a:stretch/>
        </p:blipFill>
        <p:spPr>
          <a:xfrm>
            <a:off x="2190852" y="1589891"/>
            <a:ext cx="1335600" cy="605100"/>
          </a:xfrm>
          <a:prstGeom prst="rect">
            <a:avLst/>
          </a:prstGeom>
          <a:noFill/>
          <a:ln>
            <a:noFill/>
          </a:ln>
        </p:spPr>
      </p:pic>
      <p:pic>
        <p:nvPicPr>
          <p:cNvPr id="49" name="Google Shape;49;p14"/>
          <p:cNvPicPr preferRelativeResize="0"/>
          <p:nvPr/>
        </p:nvPicPr>
        <p:blipFill rotWithShape="1">
          <a:blip r:embed="rId19">
            <a:alphaModFix/>
          </a:blip>
          <a:srcRect b="0" l="0" r="0" t="0"/>
          <a:stretch/>
        </p:blipFill>
        <p:spPr>
          <a:xfrm>
            <a:off x="994667" y="1622881"/>
            <a:ext cx="858266" cy="572159"/>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Blue - Blank">
  <p:cSld name="CUSTOM_2_1">
    <p:bg>
      <p:bgPr>
        <a:blipFill>
          <a:blip r:embed="rId2">
            <a:alphaModFix/>
          </a:blip>
          <a:stretch>
            <a:fillRect/>
          </a:stretch>
        </a:blipFill>
      </p:bgPr>
    </p:bg>
    <p:spTree>
      <p:nvGrpSpPr>
        <p:cNvPr id="50" name="Shape 50"/>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 Blue - Greenhouse">
  <p:cSld name="CUSTOM_18_1">
    <p:bg>
      <p:bgPr>
        <a:blipFill>
          <a:blip r:embed="rId2">
            <a:alphaModFix/>
          </a:blip>
          <a:stretch>
            <a:fillRect/>
          </a:stretch>
        </a:blipFill>
      </p:bgPr>
    </p:bg>
    <p:spTree>
      <p:nvGrpSpPr>
        <p:cNvPr id="51" name="Shape 51"/>
        <p:cNvGrpSpPr/>
        <p:nvPr/>
      </p:nvGrpSpPr>
      <p:grpSpPr>
        <a:xfrm>
          <a:off x="0" y="0"/>
          <a:ext cx="0" cy="0"/>
          <a:chOff x="0" y="0"/>
          <a:chExt cx="0" cy="0"/>
        </a:xfrm>
      </p:grpSpPr>
      <p:pic>
        <p:nvPicPr>
          <p:cNvPr id="52" name="Google Shape;52;p16"/>
          <p:cNvPicPr preferRelativeResize="0"/>
          <p:nvPr/>
        </p:nvPicPr>
        <p:blipFill rotWithShape="1">
          <a:blip r:embed="rId3">
            <a:alphaModFix/>
          </a:blip>
          <a:srcRect b="0" l="0" r="0" t="0"/>
          <a:stretch/>
        </p:blipFill>
        <p:spPr>
          <a:xfrm>
            <a:off x="80600" y="136200"/>
            <a:ext cx="11947536" cy="6721801"/>
          </a:xfrm>
          <a:prstGeom prst="rect">
            <a:avLst/>
          </a:prstGeom>
          <a:noFill/>
          <a:ln>
            <a:noFill/>
          </a:ln>
        </p:spPr>
      </p:pic>
      <p:pic>
        <p:nvPicPr>
          <p:cNvPr id="53" name="Google Shape;53;p16"/>
          <p:cNvPicPr preferRelativeResize="0"/>
          <p:nvPr/>
        </p:nvPicPr>
        <p:blipFill rotWithShape="1">
          <a:blip r:embed="rId4">
            <a:alphaModFix/>
          </a:blip>
          <a:srcRect b="0" l="0" r="0" t="0"/>
          <a:stretch/>
        </p:blipFill>
        <p:spPr>
          <a:xfrm>
            <a:off x="5365488" y="1012800"/>
            <a:ext cx="1561501" cy="513383"/>
          </a:xfrm>
          <a:prstGeom prst="rect">
            <a:avLst/>
          </a:prstGeom>
          <a:noFill/>
          <a:ln>
            <a:noFill/>
          </a:ln>
        </p:spPr>
      </p:pic>
      <p:pic>
        <p:nvPicPr>
          <p:cNvPr id="54" name="Google Shape;54;p16"/>
          <p:cNvPicPr preferRelativeResize="0"/>
          <p:nvPr/>
        </p:nvPicPr>
        <p:blipFill rotWithShape="1">
          <a:blip r:embed="rId5">
            <a:alphaModFix/>
          </a:blip>
          <a:srcRect b="0" l="0" r="0" t="0"/>
          <a:stretch/>
        </p:blipFill>
        <p:spPr>
          <a:xfrm>
            <a:off x="4786621" y="2258807"/>
            <a:ext cx="2535474" cy="503204"/>
          </a:xfrm>
          <a:prstGeom prst="rect">
            <a:avLst/>
          </a:prstGeom>
          <a:noFill/>
          <a:ln>
            <a:noFill/>
          </a:ln>
        </p:spPr>
      </p:pic>
      <p:sp>
        <p:nvSpPr>
          <p:cNvPr id="55" name="Google Shape;55;p16"/>
          <p:cNvSpPr txBox="1"/>
          <p:nvPr/>
        </p:nvSpPr>
        <p:spPr>
          <a:xfrm>
            <a:off x="1056049" y="2776860"/>
            <a:ext cx="9996900" cy="314700"/>
          </a:xfrm>
          <a:prstGeom prst="rect">
            <a:avLst/>
          </a:prstGeom>
          <a:noFill/>
          <a:ln>
            <a:noFill/>
          </a:ln>
        </p:spPr>
        <p:txBody>
          <a:bodyPr anchorCtr="0" anchor="t" bIns="121900" lIns="121900" spcFirstLastPara="1" rIns="121900" wrap="square" tIns="121900">
            <a:noAutofit/>
          </a:bodyPr>
          <a:lstStyle/>
          <a:p>
            <a:pPr indent="0" lvl="0" marL="0" marR="0" rtl="0" algn="ctr">
              <a:lnSpc>
                <a:spcPct val="100000"/>
              </a:lnSpc>
              <a:spcBef>
                <a:spcPts val="0"/>
              </a:spcBef>
              <a:spcAft>
                <a:spcPts val="0"/>
              </a:spcAft>
              <a:buClr>
                <a:schemeClr val="dk1"/>
              </a:buClr>
              <a:buSzPts val="1500"/>
              <a:buFont typeface="Arial"/>
              <a:buNone/>
            </a:pPr>
            <a:r>
              <a:rPr b="0" i="1" lang="en-US" sz="1300" u="none" cap="none" strike="noStrike">
                <a:solidFill>
                  <a:srgbClr val="414042"/>
                </a:solidFill>
                <a:latin typeface="Proxima Nova"/>
                <a:ea typeface="Proxima Nova"/>
                <a:cs typeface="Proxima Nova"/>
                <a:sym typeface="Proxima Nova"/>
              </a:rPr>
              <a:t>Community Stewardship and Technical, Legal, Marketing, Organizational Infrastructure</a:t>
            </a:r>
            <a:endParaRPr b="0" i="1" sz="1300" u="none" cap="none" strike="noStrike">
              <a:solidFill>
                <a:srgbClr val="414042"/>
              </a:solidFill>
              <a:latin typeface="Proxima Nova"/>
              <a:ea typeface="Proxima Nova"/>
              <a:cs typeface="Proxima Nova"/>
              <a:sym typeface="Proxima Nova"/>
            </a:endParaRPr>
          </a:p>
        </p:txBody>
      </p:sp>
      <p:sp>
        <p:nvSpPr>
          <p:cNvPr id="56" name="Google Shape;56;p16"/>
          <p:cNvSpPr txBox="1"/>
          <p:nvPr/>
        </p:nvSpPr>
        <p:spPr>
          <a:xfrm>
            <a:off x="5177533" y="3171333"/>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Proxima Nova"/>
                <a:ea typeface="Proxima Nova"/>
                <a:cs typeface="Proxima Nova"/>
                <a:sym typeface="Proxima Nova"/>
              </a:rPr>
              <a:t>Frameworks</a:t>
            </a:r>
            <a:endParaRPr b="1" i="0" sz="1100" u="none" cap="none" strike="noStrike">
              <a:solidFill>
                <a:srgbClr val="FFFFFF"/>
              </a:solidFill>
              <a:latin typeface="Proxima Nova"/>
              <a:ea typeface="Proxima Nova"/>
              <a:cs typeface="Proxima Nova"/>
              <a:sym typeface="Proxima Nova"/>
            </a:endParaRPr>
          </a:p>
        </p:txBody>
      </p:sp>
      <p:sp>
        <p:nvSpPr>
          <p:cNvPr id="57" name="Google Shape;57;p16"/>
          <p:cNvSpPr txBox="1"/>
          <p:nvPr/>
        </p:nvSpPr>
        <p:spPr>
          <a:xfrm>
            <a:off x="5177533" y="4522881"/>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Proxima Nova"/>
                <a:ea typeface="Proxima Nova"/>
                <a:cs typeface="Proxima Nova"/>
                <a:sym typeface="Proxima Nova"/>
              </a:rPr>
              <a:t>Tools</a:t>
            </a:r>
            <a:endParaRPr b="1" i="0" sz="1100" u="none" cap="none" strike="noStrike">
              <a:solidFill>
                <a:srgbClr val="FFFFFF"/>
              </a:solidFill>
              <a:latin typeface="Proxima Nova"/>
              <a:ea typeface="Proxima Nova"/>
              <a:cs typeface="Proxima Nova"/>
              <a:sym typeface="Proxima Nova"/>
            </a:endParaRPr>
          </a:p>
        </p:txBody>
      </p:sp>
      <p:pic>
        <p:nvPicPr>
          <p:cNvPr id="58" name="Google Shape;58;p16"/>
          <p:cNvPicPr preferRelativeResize="0"/>
          <p:nvPr/>
        </p:nvPicPr>
        <p:blipFill rotWithShape="1">
          <a:blip r:embed="rId6">
            <a:alphaModFix/>
          </a:blip>
          <a:srcRect b="0" l="0" r="0" t="0"/>
          <a:stretch/>
        </p:blipFill>
        <p:spPr>
          <a:xfrm>
            <a:off x="5148684" y="3552611"/>
            <a:ext cx="1530503" cy="451810"/>
          </a:xfrm>
          <a:prstGeom prst="rect">
            <a:avLst/>
          </a:prstGeom>
          <a:noFill/>
          <a:ln>
            <a:noFill/>
          </a:ln>
        </p:spPr>
      </p:pic>
      <p:pic>
        <p:nvPicPr>
          <p:cNvPr id="59" name="Google Shape;59;p16"/>
          <p:cNvPicPr preferRelativeResize="0"/>
          <p:nvPr/>
        </p:nvPicPr>
        <p:blipFill rotWithShape="1">
          <a:blip r:embed="rId7">
            <a:alphaModFix/>
          </a:blip>
          <a:srcRect b="0" l="0" r="0" t="0"/>
          <a:stretch/>
        </p:blipFill>
        <p:spPr>
          <a:xfrm>
            <a:off x="3299964" y="3575117"/>
            <a:ext cx="1456896" cy="406782"/>
          </a:xfrm>
          <a:prstGeom prst="rect">
            <a:avLst/>
          </a:prstGeom>
          <a:noFill/>
          <a:ln>
            <a:noFill/>
          </a:ln>
        </p:spPr>
      </p:pic>
      <p:pic>
        <p:nvPicPr>
          <p:cNvPr id="60" name="Google Shape;60;p16"/>
          <p:cNvPicPr preferRelativeResize="0"/>
          <p:nvPr/>
        </p:nvPicPr>
        <p:blipFill rotWithShape="1">
          <a:blip r:embed="rId8">
            <a:alphaModFix/>
          </a:blip>
          <a:srcRect b="0" l="0" r="0" t="0"/>
          <a:stretch/>
        </p:blipFill>
        <p:spPr>
          <a:xfrm>
            <a:off x="7018888" y="3584182"/>
            <a:ext cx="1456891" cy="398916"/>
          </a:xfrm>
          <a:prstGeom prst="rect">
            <a:avLst/>
          </a:prstGeom>
          <a:noFill/>
          <a:ln>
            <a:noFill/>
          </a:ln>
        </p:spPr>
      </p:pic>
      <p:pic>
        <p:nvPicPr>
          <p:cNvPr id="61" name="Google Shape;61;p16"/>
          <p:cNvPicPr preferRelativeResize="0"/>
          <p:nvPr/>
        </p:nvPicPr>
        <p:blipFill rotWithShape="1">
          <a:blip r:embed="rId9">
            <a:alphaModFix/>
          </a:blip>
          <a:srcRect b="0" l="0" r="0" t="0"/>
          <a:stretch/>
        </p:blipFill>
        <p:spPr>
          <a:xfrm>
            <a:off x="8855118" y="3575134"/>
            <a:ext cx="1887484" cy="406774"/>
          </a:xfrm>
          <a:prstGeom prst="rect">
            <a:avLst/>
          </a:prstGeom>
          <a:noFill/>
          <a:ln>
            <a:noFill/>
          </a:ln>
        </p:spPr>
      </p:pic>
      <p:sp>
        <p:nvSpPr>
          <p:cNvPr id="62" name="Google Shape;62;p16"/>
          <p:cNvSpPr txBox="1"/>
          <p:nvPr/>
        </p:nvSpPr>
        <p:spPr>
          <a:xfrm>
            <a:off x="3151590"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Permissioned with </a:t>
            </a:r>
            <a:br>
              <a:rPr b="1" i="0" lang="en-US" sz="1100" u="none" cap="none" strike="noStrike">
                <a:solidFill>
                  <a:srgbClr val="414042"/>
                </a:solidFill>
                <a:latin typeface="Proxima Nova"/>
                <a:ea typeface="Proxima Nova"/>
                <a:cs typeface="Proxima Nova"/>
                <a:sym typeface="Proxima Nova"/>
              </a:rPr>
            </a:br>
            <a:r>
              <a:rPr b="1" i="0" lang="en-US" sz="1100" u="none" cap="none" strike="noStrike">
                <a:solidFill>
                  <a:srgbClr val="414042"/>
                </a:solidFill>
                <a:latin typeface="Proxima Nova"/>
                <a:ea typeface="Proxima Nova"/>
                <a:cs typeface="Proxima Nova"/>
                <a:sym typeface="Proxima Nova"/>
              </a:rPr>
              <a:t>channel support</a:t>
            </a:r>
            <a:endParaRPr b="1" i="0" sz="1100" u="none" cap="none" strike="noStrike">
              <a:solidFill>
                <a:srgbClr val="414042"/>
              </a:solidFill>
              <a:latin typeface="Proxima Nova"/>
              <a:ea typeface="Proxima Nova"/>
              <a:cs typeface="Proxima Nova"/>
              <a:sym typeface="Proxima Nova"/>
            </a:endParaRPr>
          </a:p>
        </p:txBody>
      </p:sp>
      <p:sp>
        <p:nvSpPr>
          <p:cNvPr id="63" name="Google Shape;63;p16"/>
          <p:cNvSpPr txBox="1"/>
          <p:nvPr/>
        </p:nvSpPr>
        <p:spPr>
          <a:xfrm>
            <a:off x="6890325"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Mobile application focus</a:t>
            </a:r>
            <a:endParaRPr b="1" i="0" sz="1100" u="none" cap="none" strike="noStrike">
              <a:solidFill>
                <a:srgbClr val="414042"/>
              </a:solidFill>
              <a:latin typeface="Proxima Nova"/>
              <a:ea typeface="Proxima Nova"/>
              <a:cs typeface="Proxima Nova"/>
              <a:sym typeface="Proxima Nova"/>
            </a:endParaRPr>
          </a:p>
        </p:txBody>
      </p:sp>
      <p:sp>
        <p:nvSpPr>
          <p:cNvPr id="64" name="Google Shape;64;p16"/>
          <p:cNvSpPr txBox="1"/>
          <p:nvPr/>
        </p:nvSpPr>
        <p:spPr>
          <a:xfrm>
            <a:off x="5101098"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Decentralized identity</a:t>
            </a:r>
            <a:endParaRPr b="1" i="0" sz="1100" u="none" cap="none" strike="noStrike">
              <a:solidFill>
                <a:srgbClr val="414042"/>
              </a:solidFill>
              <a:latin typeface="Proxima Nova"/>
              <a:ea typeface="Proxima Nova"/>
              <a:cs typeface="Proxima Nova"/>
              <a:sym typeface="Proxima Nova"/>
            </a:endParaRPr>
          </a:p>
        </p:txBody>
      </p:sp>
      <p:sp>
        <p:nvSpPr>
          <p:cNvPr id="65" name="Google Shape;65;p16"/>
          <p:cNvSpPr txBox="1"/>
          <p:nvPr/>
        </p:nvSpPr>
        <p:spPr>
          <a:xfrm>
            <a:off x="1237078"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Permissionable smart contract machine (EVM)</a:t>
            </a:r>
            <a:endParaRPr b="1" i="0" sz="1100" u="none" cap="none" strike="noStrike">
              <a:solidFill>
                <a:srgbClr val="414042"/>
              </a:solidFill>
              <a:latin typeface="Proxima Nova"/>
              <a:ea typeface="Proxima Nova"/>
              <a:cs typeface="Proxima Nova"/>
              <a:sym typeface="Proxima Nova"/>
            </a:endParaRPr>
          </a:p>
        </p:txBody>
      </p:sp>
      <p:pic>
        <p:nvPicPr>
          <p:cNvPr id="66" name="Google Shape;66;p16"/>
          <p:cNvPicPr preferRelativeResize="0"/>
          <p:nvPr/>
        </p:nvPicPr>
        <p:blipFill rotWithShape="1">
          <a:blip r:embed="rId10">
            <a:alphaModFix/>
          </a:blip>
          <a:srcRect b="0" l="0" r="0" t="0"/>
          <a:stretch/>
        </p:blipFill>
        <p:spPr>
          <a:xfrm>
            <a:off x="3025906" y="4851489"/>
            <a:ext cx="1476796" cy="420547"/>
          </a:xfrm>
          <a:prstGeom prst="rect">
            <a:avLst/>
          </a:prstGeom>
          <a:noFill/>
          <a:ln>
            <a:noFill/>
          </a:ln>
        </p:spPr>
      </p:pic>
      <p:sp>
        <p:nvSpPr>
          <p:cNvPr id="67" name="Google Shape;67;p16"/>
          <p:cNvSpPr txBox="1"/>
          <p:nvPr/>
        </p:nvSpPr>
        <p:spPr>
          <a:xfrm>
            <a:off x="2887459"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As-a-service deployment</a:t>
            </a:r>
            <a:endParaRPr b="1" i="0" sz="1100" u="none" cap="none" strike="noStrike">
              <a:solidFill>
                <a:srgbClr val="414042"/>
              </a:solidFill>
              <a:latin typeface="Proxima Nova"/>
              <a:ea typeface="Proxima Nova"/>
              <a:cs typeface="Proxima Nova"/>
              <a:sym typeface="Proxima Nova"/>
            </a:endParaRPr>
          </a:p>
        </p:txBody>
      </p:sp>
      <p:pic>
        <p:nvPicPr>
          <p:cNvPr id="68" name="Google Shape;68;p16"/>
          <p:cNvPicPr preferRelativeResize="0"/>
          <p:nvPr/>
        </p:nvPicPr>
        <p:blipFill rotWithShape="1">
          <a:blip r:embed="rId11">
            <a:alphaModFix/>
          </a:blip>
          <a:srcRect b="0" l="0" r="0" t="0"/>
          <a:stretch/>
        </p:blipFill>
        <p:spPr>
          <a:xfrm>
            <a:off x="7134578" y="4851473"/>
            <a:ext cx="1870234" cy="420547"/>
          </a:xfrm>
          <a:prstGeom prst="rect">
            <a:avLst/>
          </a:prstGeom>
          <a:noFill/>
          <a:ln>
            <a:noFill/>
          </a:ln>
        </p:spPr>
      </p:pic>
      <p:sp>
        <p:nvSpPr>
          <p:cNvPr id="69" name="Google Shape;69;p16"/>
          <p:cNvSpPr txBox="1"/>
          <p:nvPr/>
        </p:nvSpPr>
        <p:spPr>
          <a:xfrm>
            <a:off x="7184419"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View and explore data on the blockchain</a:t>
            </a:r>
            <a:endParaRPr b="1" i="0" sz="1100" u="none" cap="none" strike="noStrike">
              <a:solidFill>
                <a:srgbClr val="414042"/>
              </a:solidFill>
              <a:latin typeface="Proxima Nova"/>
              <a:ea typeface="Proxima Nova"/>
              <a:cs typeface="Proxima Nova"/>
              <a:sym typeface="Proxima Nova"/>
            </a:endParaRPr>
          </a:p>
        </p:txBody>
      </p:sp>
      <p:pic>
        <p:nvPicPr>
          <p:cNvPr id="70" name="Google Shape;70;p16"/>
          <p:cNvPicPr preferRelativeResize="0"/>
          <p:nvPr/>
        </p:nvPicPr>
        <p:blipFill rotWithShape="1">
          <a:blip r:embed="rId12">
            <a:alphaModFix/>
          </a:blip>
          <a:srcRect b="0" l="0" r="0" t="0"/>
          <a:stretch/>
        </p:blipFill>
        <p:spPr>
          <a:xfrm>
            <a:off x="9356583" y="4851490"/>
            <a:ext cx="1456893" cy="420538"/>
          </a:xfrm>
          <a:prstGeom prst="rect">
            <a:avLst/>
          </a:prstGeom>
          <a:noFill/>
          <a:ln>
            <a:noFill/>
          </a:ln>
        </p:spPr>
      </p:pic>
      <p:sp>
        <p:nvSpPr>
          <p:cNvPr id="71" name="Google Shape;71;p16"/>
          <p:cNvSpPr txBox="1"/>
          <p:nvPr/>
        </p:nvSpPr>
        <p:spPr>
          <a:xfrm>
            <a:off x="9208194"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Ledger interoperability</a:t>
            </a:r>
            <a:endParaRPr b="1" i="0" sz="1100" u="none" cap="none" strike="noStrike">
              <a:solidFill>
                <a:srgbClr val="414042"/>
              </a:solidFill>
              <a:latin typeface="Proxima Nova"/>
              <a:ea typeface="Proxima Nova"/>
              <a:cs typeface="Proxima Nova"/>
              <a:sym typeface="Proxima Nova"/>
            </a:endParaRPr>
          </a:p>
        </p:txBody>
      </p:sp>
      <p:sp>
        <p:nvSpPr>
          <p:cNvPr id="72" name="Google Shape;72;p16"/>
          <p:cNvSpPr txBox="1"/>
          <p:nvPr/>
        </p:nvSpPr>
        <p:spPr>
          <a:xfrm>
            <a:off x="1117684"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Blockchain framework benchmark platform</a:t>
            </a:r>
            <a:endParaRPr b="1" i="0" sz="1100" u="none" cap="none" strike="noStrike">
              <a:solidFill>
                <a:srgbClr val="414042"/>
              </a:solidFill>
              <a:latin typeface="Proxima Nova"/>
              <a:ea typeface="Proxima Nova"/>
              <a:cs typeface="Proxima Nova"/>
              <a:sym typeface="Proxima Nova"/>
            </a:endParaRPr>
          </a:p>
        </p:txBody>
      </p:sp>
      <p:sp>
        <p:nvSpPr>
          <p:cNvPr id="73" name="Google Shape;73;p16"/>
          <p:cNvSpPr txBox="1"/>
          <p:nvPr/>
        </p:nvSpPr>
        <p:spPr>
          <a:xfrm>
            <a:off x="4795622" y="5272034"/>
            <a:ext cx="21189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Model and build </a:t>
            </a:r>
            <a:br>
              <a:rPr b="1" i="0" lang="en-US" sz="1100" u="none" cap="none" strike="noStrike">
                <a:solidFill>
                  <a:srgbClr val="414042"/>
                </a:solidFill>
                <a:latin typeface="Proxima Nova"/>
                <a:ea typeface="Proxima Nova"/>
                <a:cs typeface="Proxima Nova"/>
                <a:sym typeface="Proxima Nova"/>
              </a:rPr>
            </a:br>
            <a:r>
              <a:rPr b="1" i="0" lang="en-US" sz="1100" u="none" cap="none" strike="noStrike">
                <a:solidFill>
                  <a:srgbClr val="414042"/>
                </a:solidFill>
                <a:latin typeface="Proxima Nova"/>
                <a:ea typeface="Proxima Nova"/>
                <a:cs typeface="Proxima Nova"/>
                <a:sym typeface="Proxima Nova"/>
              </a:rPr>
              <a:t>blockchain networks</a:t>
            </a:r>
            <a:endParaRPr b="1" i="0" sz="1100" u="none" cap="none" strike="noStrike">
              <a:solidFill>
                <a:srgbClr val="414042"/>
              </a:solidFill>
              <a:latin typeface="Proxima Nova"/>
              <a:ea typeface="Proxima Nova"/>
              <a:cs typeface="Proxima Nova"/>
              <a:sym typeface="Proxima Nova"/>
            </a:endParaRPr>
          </a:p>
        </p:txBody>
      </p:sp>
      <p:pic>
        <p:nvPicPr>
          <p:cNvPr id="74" name="Google Shape;74;p16"/>
          <p:cNvPicPr preferRelativeResize="0"/>
          <p:nvPr/>
        </p:nvPicPr>
        <p:blipFill rotWithShape="1">
          <a:blip r:embed="rId13">
            <a:alphaModFix/>
          </a:blip>
          <a:srcRect b="0" l="0" r="0" t="0"/>
          <a:stretch/>
        </p:blipFill>
        <p:spPr>
          <a:xfrm>
            <a:off x="4801110" y="4840184"/>
            <a:ext cx="1969283" cy="420545"/>
          </a:xfrm>
          <a:prstGeom prst="rect">
            <a:avLst/>
          </a:prstGeom>
          <a:noFill/>
          <a:ln>
            <a:noFill/>
          </a:ln>
        </p:spPr>
      </p:pic>
      <p:sp>
        <p:nvSpPr>
          <p:cNvPr id="75" name="Google Shape;75;p16"/>
          <p:cNvSpPr txBox="1"/>
          <p:nvPr/>
        </p:nvSpPr>
        <p:spPr>
          <a:xfrm>
            <a:off x="5177533" y="4522881"/>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Proxima Nova"/>
                <a:ea typeface="Proxima Nova"/>
                <a:cs typeface="Proxima Nova"/>
                <a:sym typeface="Proxima Nova"/>
              </a:rPr>
              <a:t>Tools</a:t>
            </a:r>
            <a:endParaRPr b="1" i="0" sz="1100" u="none" cap="none" strike="noStrike">
              <a:solidFill>
                <a:srgbClr val="FFFFFF"/>
              </a:solidFill>
              <a:latin typeface="Proxima Nova"/>
              <a:ea typeface="Proxima Nova"/>
              <a:cs typeface="Proxima Nova"/>
              <a:sym typeface="Proxima Nova"/>
            </a:endParaRPr>
          </a:p>
        </p:txBody>
      </p:sp>
      <p:pic>
        <p:nvPicPr>
          <p:cNvPr id="76" name="Google Shape;76;p16"/>
          <p:cNvPicPr preferRelativeResize="0"/>
          <p:nvPr/>
        </p:nvPicPr>
        <p:blipFill rotWithShape="1">
          <a:blip r:embed="rId14">
            <a:alphaModFix/>
          </a:blip>
          <a:srcRect b="-6641" l="0" r="0" t="699"/>
          <a:stretch/>
        </p:blipFill>
        <p:spPr>
          <a:xfrm>
            <a:off x="1256128" y="4851489"/>
            <a:ext cx="1476808" cy="451812"/>
          </a:xfrm>
          <a:prstGeom prst="rect">
            <a:avLst/>
          </a:prstGeom>
          <a:noFill/>
          <a:ln>
            <a:noFill/>
          </a:ln>
        </p:spPr>
      </p:pic>
      <p:pic>
        <p:nvPicPr>
          <p:cNvPr id="77" name="Google Shape;77;p16"/>
          <p:cNvPicPr preferRelativeResize="0"/>
          <p:nvPr/>
        </p:nvPicPr>
        <p:blipFill rotWithShape="1">
          <a:blip r:embed="rId15">
            <a:alphaModFix/>
          </a:blip>
          <a:srcRect b="0" l="-1366" r="-1344" t="0"/>
          <a:stretch/>
        </p:blipFill>
        <p:spPr>
          <a:xfrm>
            <a:off x="1237080" y="3571165"/>
            <a:ext cx="1753662" cy="451812"/>
          </a:xfrm>
          <a:prstGeom prst="rect">
            <a:avLst/>
          </a:prstGeom>
          <a:noFill/>
          <a:ln>
            <a:noFill/>
          </a:ln>
        </p:spPr>
      </p:pic>
      <p:sp>
        <p:nvSpPr>
          <p:cNvPr id="78" name="Google Shape;78;p16"/>
          <p:cNvSpPr txBox="1"/>
          <p:nvPr/>
        </p:nvSpPr>
        <p:spPr>
          <a:xfrm>
            <a:off x="8687467" y="3994450"/>
            <a:ext cx="22227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Permissioned &amp; permissionless  support; EVM transaction family</a:t>
            </a:r>
            <a:endParaRPr b="1" i="0" sz="1100" u="none" cap="none" strike="noStrike">
              <a:solidFill>
                <a:srgbClr val="414042"/>
              </a:solidFill>
              <a:latin typeface="Proxima Nova"/>
              <a:ea typeface="Proxima Nova"/>
              <a:cs typeface="Proxima Nova"/>
              <a:sym typeface="Proxima Nova"/>
            </a:endParaRPr>
          </a:p>
        </p:txBody>
      </p:sp>
      <p:pic>
        <p:nvPicPr>
          <p:cNvPr id="79" name="Google Shape;79;p16"/>
          <p:cNvPicPr preferRelativeResize="0"/>
          <p:nvPr/>
        </p:nvPicPr>
        <p:blipFill rotWithShape="1">
          <a:blip r:embed="rId16">
            <a:alphaModFix/>
          </a:blip>
          <a:srcRect b="28864" l="11372" r="16099" t="26611"/>
          <a:stretch/>
        </p:blipFill>
        <p:spPr>
          <a:xfrm>
            <a:off x="8475767" y="1653550"/>
            <a:ext cx="1561499" cy="510800"/>
          </a:xfrm>
          <a:prstGeom prst="rect">
            <a:avLst/>
          </a:prstGeom>
          <a:noFill/>
          <a:ln>
            <a:noFill/>
          </a:ln>
        </p:spPr>
      </p:pic>
      <p:pic>
        <p:nvPicPr>
          <p:cNvPr id="80" name="Google Shape;80;p16"/>
          <p:cNvPicPr preferRelativeResize="0"/>
          <p:nvPr/>
        </p:nvPicPr>
        <p:blipFill rotWithShape="1">
          <a:blip r:embed="rId17">
            <a:alphaModFix/>
          </a:blip>
          <a:srcRect b="0" l="0" r="0" t="0"/>
          <a:stretch/>
        </p:blipFill>
        <p:spPr>
          <a:xfrm>
            <a:off x="10194182" y="1653531"/>
            <a:ext cx="1047300" cy="510900"/>
          </a:xfrm>
          <a:prstGeom prst="rect">
            <a:avLst/>
          </a:prstGeom>
          <a:noFill/>
          <a:ln>
            <a:noFill/>
          </a:ln>
        </p:spPr>
      </p:pic>
      <p:pic>
        <p:nvPicPr>
          <p:cNvPr id="81" name="Google Shape;81;p16"/>
          <p:cNvPicPr preferRelativeResize="0"/>
          <p:nvPr/>
        </p:nvPicPr>
        <p:blipFill rotWithShape="1">
          <a:blip r:embed="rId18">
            <a:alphaModFix/>
          </a:blip>
          <a:srcRect b="0" l="0" r="0" t="0"/>
          <a:stretch/>
        </p:blipFill>
        <p:spPr>
          <a:xfrm>
            <a:off x="2190852" y="1589891"/>
            <a:ext cx="1335600" cy="605100"/>
          </a:xfrm>
          <a:prstGeom prst="rect">
            <a:avLst/>
          </a:prstGeom>
          <a:noFill/>
          <a:ln>
            <a:noFill/>
          </a:ln>
        </p:spPr>
      </p:pic>
      <p:pic>
        <p:nvPicPr>
          <p:cNvPr id="82" name="Google Shape;82;p16"/>
          <p:cNvPicPr preferRelativeResize="0"/>
          <p:nvPr/>
        </p:nvPicPr>
        <p:blipFill rotWithShape="1">
          <a:blip r:embed="rId19">
            <a:alphaModFix/>
          </a:blip>
          <a:srcRect b="0" l="0" r="0" t="0"/>
          <a:stretch/>
        </p:blipFill>
        <p:spPr>
          <a:xfrm>
            <a:off x="994667" y="1622881"/>
            <a:ext cx="858266" cy="57215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 Green - Blank">
  <p:cSld name="CUSTOM_2_1_1">
    <p:bg>
      <p:bgPr>
        <a:blipFill>
          <a:blip r:embed="rId2">
            <a:alphaModFix/>
          </a:blip>
          <a:stretch>
            <a:fillRect/>
          </a:stretch>
        </a:blipFill>
      </p:bgPr>
    </p:bg>
    <p:spTree>
      <p:nvGrpSpPr>
        <p:cNvPr id="83" name="Shape 83"/>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 Green - Greenhouse">
  <p:cSld name="CUSTOM_18_1_1">
    <p:bg>
      <p:bgPr>
        <a:blipFill>
          <a:blip r:embed="rId2">
            <a:alphaModFix/>
          </a:blip>
          <a:stretch>
            <a:fillRect/>
          </a:stretch>
        </a:blipFill>
      </p:bgPr>
    </p:bg>
    <p:spTree>
      <p:nvGrpSpPr>
        <p:cNvPr id="84" name="Shape 84"/>
        <p:cNvGrpSpPr/>
        <p:nvPr/>
      </p:nvGrpSpPr>
      <p:grpSpPr>
        <a:xfrm>
          <a:off x="0" y="0"/>
          <a:ext cx="0" cy="0"/>
          <a:chOff x="0" y="0"/>
          <a:chExt cx="0" cy="0"/>
        </a:xfrm>
      </p:grpSpPr>
      <p:pic>
        <p:nvPicPr>
          <p:cNvPr id="85" name="Google Shape;85;p18"/>
          <p:cNvPicPr preferRelativeResize="0"/>
          <p:nvPr/>
        </p:nvPicPr>
        <p:blipFill rotWithShape="1">
          <a:blip r:embed="rId3">
            <a:alphaModFix/>
          </a:blip>
          <a:srcRect b="0" l="0" r="0" t="0"/>
          <a:stretch/>
        </p:blipFill>
        <p:spPr>
          <a:xfrm>
            <a:off x="80600" y="136200"/>
            <a:ext cx="11947536" cy="6721801"/>
          </a:xfrm>
          <a:prstGeom prst="rect">
            <a:avLst/>
          </a:prstGeom>
          <a:noFill/>
          <a:ln>
            <a:noFill/>
          </a:ln>
        </p:spPr>
      </p:pic>
      <p:pic>
        <p:nvPicPr>
          <p:cNvPr id="86" name="Google Shape;86;p18"/>
          <p:cNvPicPr preferRelativeResize="0"/>
          <p:nvPr/>
        </p:nvPicPr>
        <p:blipFill rotWithShape="1">
          <a:blip r:embed="rId4">
            <a:alphaModFix/>
          </a:blip>
          <a:srcRect b="0" l="0" r="0" t="0"/>
          <a:stretch/>
        </p:blipFill>
        <p:spPr>
          <a:xfrm>
            <a:off x="5365488" y="1012800"/>
            <a:ext cx="1561501" cy="513383"/>
          </a:xfrm>
          <a:prstGeom prst="rect">
            <a:avLst/>
          </a:prstGeom>
          <a:noFill/>
          <a:ln>
            <a:noFill/>
          </a:ln>
        </p:spPr>
      </p:pic>
      <p:pic>
        <p:nvPicPr>
          <p:cNvPr id="87" name="Google Shape;87;p18"/>
          <p:cNvPicPr preferRelativeResize="0"/>
          <p:nvPr/>
        </p:nvPicPr>
        <p:blipFill rotWithShape="1">
          <a:blip r:embed="rId5">
            <a:alphaModFix/>
          </a:blip>
          <a:srcRect b="0" l="0" r="0" t="0"/>
          <a:stretch/>
        </p:blipFill>
        <p:spPr>
          <a:xfrm>
            <a:off x="4786621" y="2258807"/>
            <a:ext cx="2535474" cy="503204"/>
          </a:xfrm>
          <a:prstGeom prst="rect">
            <a:avLst/>
          </a:prstGeom>
          <a:noFill/>
          <a:ln>
            <a:noFill/>
          </a:ln>
        </p:spPr>
      </p:pic>
      <p:sp>
        <p:nvSpPr>
          <p:cNvPr id="88" name="Google Shape;88;p18"/>
          <p:cNvSpPr txBox="1"/>
          <p:nvPr/>
        </p:nvSpPr>
        <p:spPr>
          <a:xfrm>
            <a:off x="1056049" y="2776860"/>
            <a:ext cx="9996900" cy="314700"/>
          </a:xfrm>
          <a:prstGeom prst="rect">
            <a:avLst/>
          </a:prstGeom>
          <a:noFill/>
          <a:ln>
            <a:noFill/>
          </a:ln>
        </p:spPr>
        <p:txBody>
          <a:bodyPr anchorCtr="0" anchor="t" bIns="121900" lIns="121900" spcFirstLastPara="1" rIns="121900" wrap="square" tIns="121900">
            <a:noAutofit/>
          </a:bodyPr>
          <a:lstStyle/>
          <a:p>
            <a:pPr indent="0" lvl="0" marL="0" marR="0" rtl="0" algn="ctr">
              <a:lnSpc>
                <a:spcPct val="100000"/>
              </a:lnSpc>
              <a:spcBef>
                <a:spcPts val="0"/>
              </a:spcBef>
              <a:spcAft>
                <a:spcPts val="0"/>
              </a:spcAft>
              <a:buClr>
                <a:schemeClr val="dk1"/>
              </a:buClr>
              <a:buSzPts val="1500"/>
              <a:buFont typeface="Arial"/>
              <a:buNone/>
            </a:pPr>
            <a:r>
              <a:rPr b="0" i="1" lang="en-US" sz="1300" u="none" cap="none" strike="noStrike">
                <a:solidFill>
                  <a:srgbClr val="414042"/>
                </a:solidFill>
                <a:latin typeface="Proxima Nova"/>
                <a:ea typeface="Proxima Nova"/>
                <a:cs typeface="Proxima Nova"/>
                <a:sym typeface="Proxima Nova"/>
              </a:rPr>
              <a:t>Community Stewardship and Technical, Legal, Marketing, Organizational Infrastructure</a:t>
            </a:r>
            <a:endParaRPr b="0" i="1" sz="1300" u="none" cap="none" strike="noStrike">
              <a:solidFill>
                <a:srgbClr val="414042"/>
              </a:solidFill>
              <a:latin typeface="Proxima Nova"/>
              <a:ea typeface="Proxima Nova"/>
              <a:cs typeface="Proxima Nova"/>
              <a:sym typeface="Proxima Nova"/>
            </a:endParaRPr>
          </a:p>
        </p:txBody>
      </p:sp>
      <p:pic>
        <p:nvPicPr>
          <p:cNvPr id="89" name="Google Shape;89;p18"/>
          <p:cNvPicPr preferRelativeResize="0"/>
          <p:nvPr/>
        </p:nvPicPr>
        <p:blipFill rotWithShape="1">
          <a:blip r:embed="rId6">
            <a:alphaModFix/>
          </a:blip>
          <a:srcRect b="28864" l="11372" r="16099" t="26611"/>
          <a:stretch/>
        </p:blipFill>
        <p:spPr>
          <a:xfrm>
            <a:off x="8475767" y="1653550"/>
            <a:ext cx="1561499" cy="510800"/>
          </a:xfrm>
          <a:prstGeom prst="rect">
            <a:avLst/>
          </a:prstGeom>
          <a:noFill/>
          <a:ln>
            <a:noFill/>
          </a:ln>
        </p:spPr>
      </p:pic>
      <p:pic>
        <p:nvPicPr>
          <p:cNvPr id="90" name="Google Shape;90;p18"/>
          <p:cNvPicPr preferRelativeResize="0"/>
          <p:nvPr/>
        </p:nvPicPr>
        <p:blipFill rotWithShape="1">
          <a:blip r:embed="rId7">
            <a:alphaModFix/>
          </a:blip>
          <a:srcRect b="0" l="0" r="0" t="0"/>
          <a:stretch/>
        </p:blipFill>
        <p:spPr>
          <a:xfrm>
            <a:off x="10194182" y="1653531"/>
            <a:ext cx="1047300" cy="510900"/>
          </a:xfrm>
          <a:prstGeom prst="rect">
            <a:avLst/>
          </a:prstGeom>
          <a:noFill/>
          <a:ln>
            <a:noFill/>
          </a:ln>
        </p:spPr>
      </p:pic>
      <p:pic>
        <p:nvPicPr>
          <p:cNvPr id="91" name="Google Shape;91;p18"/>
          <p:cNvPicPr preferRelativeResize="0"/>
          <p:nvPr/>
        </p:nvPicPr>
        <p:blipFill rotWithShape="1">
          <a:blip r:embed="rId8">
            <a:alphaModFix/>
          </a:blip>
          <a:srcRect b="0" l="0" r="0" t="0"/>
          <a:stretch/>
        </p:blipFill>
        <p:spPr>
          <a:xfrm>
            <a:off x="2190852" y="1589891"/>
            <a:ext cx="1335600" cy="605100"/>
          </a:xfrm>
          <a:prstGeom prst="rect">
            <a:avLst/>
          </a:prstGeom>
          <a:noFill/>
          <a:ln>
            <a:noFill/>
          </a:ln>
        </p:spPr>
      </p:pic>
      <p:pic>
        <p:nvPicPr>
          <p:cNvPr id="92" name="Google Shape;92;p18"/>
          <p:cNvPicPr preferRelativeResize="0"/>
          <p:nvPr/>
        </p:nvPicPr>
        <p:blipFill rotWithShape="1">
          <a:blip r:embed="rId9">
            <a:alphaModFix/>
          </a:blip>
          <a:srcRect b="0" l="0" r="0" t="0"/>
          <a:stretch/>
        </p:blipFill>
        <p:spPr>
          <a:xfrm>
            <a:off x="994667" y="1622881"/>
            <a:ext cx="858266" cy="572159"/>
          </a:xfrm>
          <a:prstGeom prst="rect">
            <a:avLst/>
          </a:prstGeom>
          <a:noFill/>
          <a:ln>
            <a:noFill/>
          </a:ln>
        </p:spPr>
      </p:pic>
      <p:sp>
        <p:nvSpPr>
          <p:cNvPr id="93" name="Google Shape;93;p18"/>
          <p:cNvSpPr txBox="1"/>
          <p:nvPr/>
        </p:nvSpPr>
        <p:spPr>
          <a:xfrm>
            <a:off x="5177533" y="3171333"/>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Proxima Nova"/>
                <a:ea typeface="Proxima Nova"/>
                <a:cs typeface="Proxima Nova"/>
                <a:sym typeface="Proxima Nova"/>
              </a:rPr>
              <a:t>Frameworks</a:t>
            </a:r>
            <a:endParaRPr b="1" i="0" sz="1100" u="none" cap="none" strike="noStrike">
              <a:solidFill>
                <a:srgbClr val="FFFFFF"/>
              </a:solidFill>
              <a:latin typeface="Proxima Nova"/>
              <a:ea typeface="Proxima Nova"/>
              <a:cs typeface="Proxima Nova"/>
              <a:sym typeface="Proxima Nova"/>
            </a:endParaRPr>
          </a:p>
        </p:txBody>
      </p:sp>
      <p:sp>
        <p:nvSpPr>
          <p:cNvPr id="94" name="Google Shape;94;p18"/>
          <p:cNvSpPr txBox="1"/>
          <p:nvPr/>
        </p:nvSpPr>
        <p:spPr>
          <a:xfrm>
            <a:off x="5177533" y="4522881"/>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Proxima Nova"/>
                <a:ea typeface="Proxima Nova"/>
                <a:cs typeface="Proxima Nova"/>
                <a:sym typeface="Proxima Nova"/>
              </a:rPr>
              <a:t>Tools</a:t>
            </a:r>
            <a:endParaRPr b="1" i="0" sz="1100" u="none" cap="none" strike="noStrike">
              <a:solidFill>
                <a:srgbClr val="FFFFFF"/>
              </a:solidFill>
              <a:latin typeface="Proxima Nova"/>
              <a:ea typeface="Proxima Nova"/>
              <a:cs typeface="Proxima Nova"/>
              <a:sym typeface="Proxima Nova"/>
            </a:endParaRPr>
          </a:p>
        </p:txBody>
      </p:sp>
      <p:pic>
        <p:nvPicPr>
          <p:cNvPr id="95" name="Google Shape;95;p18"/>
          <p:cNvPicPr preferRelativeResize="0"/>
          <p:nvPr/>
        </p:nvPicPr>
        <p:blipFill rotWithShape="1">
          <a:blip r:embed="rId10">
            <a:alphaModFix/>
          </a:blip>
          <a:srcRect b="0" l="0" r="0" t="0"/>
          <a:stretch/>
        </p:blipFill>
        <p:spPr>
          <a:xfrm>
            <a:off x="5148684" y="3552611"/>
            <a:ext cx="1530503" cy="451810"/>
          </a:xfrm>
          <a:prstGeom prst="rect">
            <a:avLst/>
          </a:prstGeom>
          <a:noFill/>
          <a:ln>
            <a:noFill/>
          </a:ln>
        </p:spPr>
      </p:pic>
      <p:pic>
        <p:nvPicPr>
          <p:cNvPr id="96" name="Google Shape;96;p18"/>
          <p:cNvPicPr preferRelativeResize="0"/>
          <p:nvPr/>
        </p:nvPicPr>
        <p:blipFill rotWithShape="1">
          <a:blip r:embed="rId11">
            <a:alphaModFix/>
          </a:blip>
          <a:srcRect b="0" l="0" r="0" t="0"/>
          <a:stretch/>
        </p:blipFill>
        <p:spPr>
          <a:xfrm>
            <a:off x="3299964" y="3575117"/>
            <a:ext cx="1456896" cy="406782"/>
          </a:xfrm>
          <a:prstGeom prst="rect">
            <a:avLst/>
          </a:prstGeom>
          <a:noFill/>
          <a:ln>
            <a:noFill/>
          </a:ln>
        </p:spPr>
      </p:pic>
      <p:pic>
        <p:nvPicPr>
          <p:cNvPr id="97" name="Google Shape;97;p18"/>
          <p:cNvPicPr preferRelativeResize="0"/>
          <p:nvPr/>
        </p:nvPicPr>
        <p:blipFill rotWithShape="1">
          <a:blip r:embed="rId12">
            <a:alphaModFix/>
          </a:blip>
          <a:srcRect b="0" l="0" r="0" t="0"/>
          <a:stretch/>
        </p:blipFill>
        <p:spPr>
          <a:xfrm>
            <a:off x="7018888" y="3584182"/>
            <a:ext cx="1456891" cy="398916"/>
          </a:xfrm>
          <a:prstGeom prst="rect">
            <a:avLst/>
          </a:prstGeom>
          <a:noFill/>
          <a:ln>
            <a:noFill/>
          </a:ln>
        </p:spPr>
      </p:pic>
      <p:pic>
        <p:nvPicPr>
          <p:cNvPr id="98" name="Google Shape;98;p18"/>
          <p:cNvPicPr preferRelativeResize="0"/>
          <p:nvPr/>
        </p:nvPicPr>
        <p:blipFill rotWithShape="1">
          <a:blip r:embed="rId13">
            <a:alphaModFix/>
          </a:blip>
          <a:srcRect b="0" l="0" r="0" t="0"/>
          <a:stretch/>
        </p:blipFill>
        <p:spPr>
          <a:xfrm>
            <a:off x="8855118" y="3575134"/>
            <a:ext cx="1887484" cy="406774"/>
          </a:xfrm>
          <a:prstGeom prst="rect">
            <a:avLst/>
          </a:prstGeom>
          <a:noFill/>
          <a:ln>
            <a:noFill/>
          </a:ln>
        </p:spPr>
      </p:pic>
      <p:sp>
        <p:nvSpPr>
          <p:cNvPr id="99" name="Google Shape;99;p18"/>
          <p:cNvSpPr txBox="1"/>
          <p:nvPr/>
        </p:nvSpPr>
        <p:spPr>
          <a:xfrm>
            <a:off x="3151590"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Permissioned with </a:t>
            </a:r>
            <a:br>
              <a:rPr b="1" i="0" lang="en-US" sz="1100" u="none" cap="none" strike="noStrike">
                <a:solidFill>
                  <a:srgbClr val="414042"/>
                </a:solidFill>
                <a:latin typeface="Proxima Nova"/>
                <a:ea typeface="Proxima Nova"/>
                <a:cs typeface="Proxima Nova"/>
                <a:sym typeface="Proxima Nova"/>
              </a:rPr>
            </a:br>
            <a:r>
              <a:rPr b="1" i="0" lang="en-US" sz="1100" u="none" cap="none" strike="noStrike">
                <a:solidFill>
                  <a:srgbClr val="414042"/>
                </a:solidFill>
                <a:latin typeface="Proxima Nova"/>
                <a:ea typeface="Proxima Nova"/>
                <a:cs typeface="Proxima Nova"/>
                <a:sym typeface="Proxima Nova"/>
              </a:rPr>
              <a:t>channel support</a:t>
            </a:r>
            <a:endParaRPr b="1" i="0" sz="1100" u="none" cap="none" strike="noStrike">
              <a:solidFill>
                <a:srgbClr val="414042"/>
              </a:solidFill>
              <a:latin typeface="Proxima Nova"/>
              <a:ea typeface="Proxima Nova"/>
              <a:cs typeface="Proxima Nova"/>
              <a:sym typeface="Proxima Nova"/>
            </a:endParaRPr>
          </a:p>
        </p:txBody>
      </p:sp>
      <p:sp>
        <p:nvSpPr>
          <p:cNvPr id="100" name="Google Shape;100;p18"/>
          <p:cNvSpPr txBox="1"/>
          <p:nvPr/>
        </p:nvSpPr>
        <p:spPr>
          <a:xfrm>
            <a:off x="6890325"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Mobile application focus</a:t>
            </a:r>
            <a:endParaRPr b="1" i="0" sz="1100" u="none" cap="none" strike="noStrike">
              <a:solidFill>
                <a:srgbClr val="414042"/>
              </a:solidFill>
              <a:latin typeface="Proxima Nova"/>
              <a:ea typeface="Proxima Nova"/>
              <a:cs typeface="Proxima Nova"/>
              <a:sym typeface="Proxima Nova"/>
            </a:endParaRPr>
          </a:p>
        </p:txBody>
      </p:sp>
      <p:sp>
        <p:nvSpPr>
          <p:cNvPr id="101" name="Google Shape;101;p18"/>
          <p:cNvSpPr txBox="1"/>
          <p:nvPr/>
        </p:nvSpPr>
        <p:spPr>
          <a:xfrm>
            <a:off x="5101098"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Decentralized identity</a:t>
            </a:r>
            <a:endParaRPr b="1" i="0" sz="1100" u="none" cap="none" strike="noStrike">
              <a:solidFill>
                <a:srgbClr val="414042"/>
              </a:solidFill>
              <a:latin typeface="Proxima Nova"/>
              <a:ea typeface="Proxima Nova"/>
              <a:cs typeface="Proxima Nova"/>
              <a:sym typeface="Proxima Nova"/>
            </a:endParaRPr>
          </a:p>
        </p:txBody>
      </p:sp>
      <p:sp>
        <p:nvSpPr>
          <p:cNvPr id="102" name="Google Shape;102;p18"/>
          <p:cNvSpPr txBox="1"/>
          <p:nvPr/>
        </p:nvSpPr>
        <p:spPr>
          <a:xfrm>
            <a:off x="1237078"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Permissionable smart contract machine (EVM)</a:t>
            </a:r>
            <a:endParaRPr b="1" i="0" sz="1100" u="none" cap="none" strike="noStrike">
              <a:solidFill>
                <a:srgbClr val="414042"/>
              </a:solidFill>
              <a:latin typeface="Proxima Nova"/>
              <a:ea typeface="Proxima Nova"/>
              <a:cs typeface="Proxima Nova"/>
              <a:sym typeface="Proxima Nova"/>
            </a:endParaRPr>
          </a:p>
        </p:txBody>
      </p:sp>
      <p:pic>
        <p:nvPicPr>
          <p:cNvPr id="103" name="Google Shape;103;p18"/>
          <p:cNvPicPr preferRelativeResize="0"/>
          <p:nvPr/>
        </p:nvPicPr>
        <p:blipFill rotWithShape="1">
          <a:blip r:embed="rId14">
            <a:alphaModFix/>
          </a:blip>
          <a:srcRect b="0" l="0" r="0" t="0"/>
          <a:stretch/>
        </p:blipFill>
        <p:spPr>
          <a:xfrm>
            <a:off x="3025906" y="4851489"/>
            <a:ext cx="1476796" cy="420547"/>
          </a:xfrm>
          <a:prstGeom prst="rect">
            <a:avLst/>
          </a:prstGeom>
          <a:noFill/>
          <a:ln>
            <a:noFill/>
          </a:ln>
        </p:spPr>
      </p:pic>
      <p:sp>
        <p:nvSpPr>
          <p:cNvPr id="104" name="Google Shape;104;p18"/>
          <p:cNvSpPr txBox="1"/>
          <p:nvPr/>
        </p:nvSpPr>
        <p:spPr>
          <a:xfrm>
            <a:off x="2887459"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As-a-service deployment</a:t>
            </a:r>
            <a:endParaRPr b="1" i="0" sz="1100" u="none" cap="none" strike="noStrike">
              <a:solidFill>
                <a:srgbClr val="414042"/>
              </a:solidFill>
              <a:latin typeface="Proxima Nova"/>
              <a:ea typeface="Proxima Nova"/>
              <a:cs typeface="Proxima Nova"/>
              <a:sym typeface="Proxima Nova"/>
            </a:endParaRPr>
          </a:p>
        </p:txBody>
      </p:sp>
      <p:pic>
        <p:nvPicPr>
          <p:cNvPr id="105" name="Google Shape;105;p18"/>
          <p:cNvPicPr preferRelativeResize="0"/>
          <p:nvPr/>
        </p:nvPicPr>
        <p:blipFill rotWithShape="1">
          <a:blip r:embed="rId15">
            <a:alphaModFix/>
          </a:blip>
          <a:srcRect b="0" l="0" r="0" t="0"/>
          <a:stretch/>
        </p:blipFill>
        <p:spPr>
          <a:xfrm>
            <a:off x="7134578" y="4851473"/>
            <a:ext cx="1870234" cy="420547"/>
          </a:xfrm>
          <a:prstGeom prst="rect">
            <a:avLst/>
          </a:prstGeom>
          <a:noFill/>
          <a:ln>
            <a:noFill/>
          </a:ln>
        </p:spPr>
      </p:pic>
      <p:sp>
        <p:nvSpPr>
          <p:cNvPr id="106" name="Google Shape;106;p18"/>
          <p:cNvSpPr txBox="1"/>
          <p:nvPr/>
        </p:nvSpPr>
        <p:spPr>
          <a:xfrm>
            <a:off x="7184419"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View and explore data on the blockchain</a:t>
            </a:r>
            <a:endParaRPr b="1" i="0" sz="1100" u="none" cap="none" strike="noStrike">
              <a:solidFill>
                <a:srgbClr val="414042"/>
              </a:solidFill>
              <a:latin typeface="Proxima Nova"/>
              <a:ea typeface="Proxima Nova"/>
              <a:cs typeface="Proxima Nova"/>
              <a:sym typeface="Proxima Nova"/>
            </a:endParaRPr>
          </a:p>
        </p:txBody>
      </p:sp>
      <p:pic>
        <p:nvPicPr>
          <p:cNvPr id="107" name="Google Shape;107;p18"/>
          <p:cNvPicPr preferRelativeResize="0"/>
          <p:nvPr/>
        </p:nvPicPr>
        <p:blipFill rotWithShape="1">
          <a:blip r:embed="rId16">
            <a:alphaModFix/>
          </a:blip>
          <a:srcRect b="0" l="0" r="0" t="0"/>
          <a:stretch/>
        </p:blipFill>
        <p:spPr>
          <a:xfrm>
            <a:off x="9356583" y="4851490"/>
            <a:ext cx="1456893" cy="420538"/>
          </a:xfrm>
          <a:prstGeom prst="rect">
            <a:avLst/>
          </a:prstGeom>
          <a:noFill/>
          <a:ln>
            <a:noFill/>
          </a:ln>
        </p:spPr>
      </p:pic>
      <p:sp>
        <p:nvSpPr>
          <p:cNvPr id="108" name="Google Shape;108;p18"/>
          <p:cNvSpPr txBox="1"/>
          <p:nvPr/>
        </p:nvSpPr>
        <p:spPr>
          <a:xfrm>
            <a:off x="9208194"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Ledger interoperability</a:t>
            </a:r>
            <a:endParaRPr b="1" i="0" sz="1100" u="none" cap="none" strike="noStrike">
              <a:solidFill>
                <a:srgbClr val="414042"/>
              </a:solidFill>
              <a:latin typeface="Proxima Nova"/>
              <a:ea typeface="Proxima Nova"/>
              <a:cs typeface="Proxima Nova"/>
              <a:sym typeface="Proxima Nova"/>
            </a:endParaRPr>
          </a:p>
        </p:txBody>
      </p:sp>
      <p:sp>
        <p:nvSpPr>
          <p:cNvPr id="109" name="Google Shape;109;p18"/>
          <p:cNvSpPr txBox="1"/>
          <p:nvPr/>
        </p:nvSpPr>
        <p:spPr>
          <a:xfrm>
            <a:off x="1117684"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Blockchain framework benchmark platform</a:t>
            </a:r>
            <a:endParaRPr b="1" i="0" sz="1100" u="none" cap="none" strike="noStrike">
              <a:solidFill>
                <a:srgbClr val="414042"/>
              </a:solidFill>
              <a:latin typeface="Proxima Nova"/>
              <a:ea typeface="Proxima Nova"/>
              <a:cs typeface="Proxima Nova"/>
              <a:sym typeface="Proxima Nova"/>
            </a:endParaRPr>
          </a:p>
        </p:txBody>
      </p:sp>
      <p:sp>
        <p:nvSpPr>
          <p:cNvPr id="110" name="Google Shape;110;p18"/>
          <p:cNvSpPr txBox="1"/>
          <p:nvPr/>
        </p:nvSpPr>
        <p:spPr>
          <a:xfrm>
            <a:off x="4795622" y="5272034"/>
            <a:ext cx="21189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Model and build </a:t>
            </a:r>
            <a:br>
              <a:rPr b="1" i="0" lang="en-US" sz="1100" u="none" cap="none" strike="noStrike">
                <a:solidFill>
                  <a:srgbClr val="414042"/>
                </a:solidFill>
                <a:latin typeface="Proxima Nova"/>
                <a:ea typeface="Proxima Nova"/>
                <a:cs typeface="Proxima Nova"/>
                <a:sym typeface="Proxima Nova"/>
              </a:rPr>
            </a:br>
            <a:r>
              <a:rPr b="1" i="0" lang="en-US" sz="1100" u="none" cap="none" strike="noStrike">
                <a:solidFill>
                  <a:srgbClr val="414042"/>
                </a:solidFill>
                <a:latin typeface="Proxima Nova"/>
                <a:ea typeface="Proxima Nova"/>
                <a:cs typeface="Proxima Nova"/>
                <a:sym typeface="Proxima Nova"/>
              </a:rPr>
              <a:t>blockchain networks</a:t>
            </a:r>
            <a:endParaRPr b="1" i="0" sz="1100" u="none" cap="none" strike="noStrike">
              <a:solidFill>
                <a:srgbClr val="414042"/>
              </a:solidFill>
              <a:latin typeface="Proxima Nova"/>
              <a:ea typeface="Proxima Nova"/>
              <a:cs typeface="Proxima Nova"/>
              <a:sym typeface="Proxima Nova"/>
            </a:endParaRPr>
          </a:p>
        </p:txBody>
      </p:sp>
      <p:pic>
        <p:nvPicPr>
          <p:cNvPr id="111" name="Google Shape;111;p18"/>
          <p:cNvPicPr preferRelativeResize="0"/>
          <p:nvPr/>
        </p:nvPicPr>
        <p:blipFill rotWithShape="1">
          <a:blip r:embed="rId17">
            <a:alphaModFix/>
          </a:blip>
          <a:srcRect b="0" l="0" r="0" t="0"/>
          <a:stretch/>
        </p:blipFill>
        <p:spPr>
          <a:xfrm>
            <a:off x="4801110" y="4840184"/>
            <a:ext cx="1969283" cy="420545"/>
          </a:xfrm>
          <a:prstGeom prst="rect">
            <a:avLst/>
          </a:prstGeom>
          <a:noFill/>
          <a:ln>
            <a:noFill/>
          </a:ln>
        </p:spPr>
      </p:pic>
      <p:sp>
        <p:nvSpPr>
          <p:cNvPr id="112" name="Google Shape;112;p18"/>
          <p:cNvSpPr txBox="1"/>
          <p:nvPr/>
        </p:nvSpPr>
        <p:spPr>
          <a:xfrm>
            <a:off x="5177533" y="4522881"/>
            <a:ext cx="17535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FFFFFF"/>
                </a:solidFill>
                <a:latin typeface="Proxima Nova"/>
                <a:ea typeface="Proxima Nova"/>
                <a:cs typeface="Proxima Nova"/>
                <a:sym typeface="Proxima Nova"/>
              </a:rPr>
              <a:t>Tools</a:t>
            </a:r>
            <a:endParaRPr b="1" i="0" sz="1100" u="none" cap="none" strike="noStrike">
              <a:solidFill>
                <a:srgbClr val="FFFFFF"/>
              </a:solidFill>
              <a:latin typeface="Proxima Nova"/>
              <a:ea typeface="Proxima Nova"/>
              <a:cs typeface="Proxima Nova"/>
              <a:sym typeface="Proxima Nova"/>
            </a:endParaRPr>
          </a:p>
        </p:txBody>
      </p:sp>
      <p:pic>
        <p:nvPicPr>
          <p:cNvPr id="113" name="Google Shape;113;p18"/>
          <p:cNvPicPr preferRelativeResize="0"/>
          <p:nvPr/>
        </p:nvPicPr>
        <p:blipFill rotWithShape="1">
          <a:blip r:embed="rId18">
            <a:alphaModFix/>
          </a:blip>
          <a:srcRect b="-6641" l="0" r="0" t="699"/>
          <a:stretch/>
        </p:blipFill>
        <p:spPr>
          <a:xfrm>
            <a:off x="1256128" y="4851489"/>
            <a:ext cx="1476808" cy="451812"/>
          </a:xfrm>
          <a:prstGeom prst="rect">
            <a:avLst/>
          </a:prstGeom>
          <a:noFill/>
          <a:ln>
            <a:noFill/>
          </a:ln>
        </p:spPr>
      </p:pic>
      <p:pic>
        <p:nvPicPr>
          <p:cNvPr id="114" name="Google Shape;114;p18"/>
          <p:cNvPicPr preferRelativeResize="0"/>
          <p:nvPr/>
        </p:nvPicPr>
        <p:blipFill rotWithShape="1">
          <a:blip r:embed="rId19">
            <a:alphaModFix/>
          </a:blip>
          <a:srcRect b="0" l="-1366" r="-1344" t="0"/>
          <a:stretch/>
        </p:blipFill>
        <p:spPr>
          <a:xfrm>
            <a:off x="1237080" y="3571165"/>
            <a:ext cx="1753662" cy="451812"/>
          </a:xfrm>
          <a:prstGeom prst="rect">
            <a:avLst/>
          </a:prstGeom>
          <a:noFill/>
          <a:ln>
            <a:noFill/>
          </a:ln>
        </p:spPr>
      </p:pic>
      <p:sp>
        <p:nvSpPr>
          <p:cNvPr id="115" name="Google Shape;115;p18"/>
          <p:cNvSpPr txBox="1"/>
          <p:nvPr/>
        </p:nvSpPr>
        <p:spPr>
          <a:xfrm>
            <a:off x="8687467" y="3994450"/>
            <a:ext cx="2222700" cy="3747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1" i="0" lang="en-US" sz="1100" u="none" cap="none" strike="noStrike">
                <a:solidFill>
                  <a:srgbClr val="414042"/>
                </a:solidFill>
                <a:latin typeface="Proxima Nova"/>
                <a:ea typeface="Proxima Nova"/>
                <a:cs typeface="Proxima Nova"/>
                <a:sym typeface="Proxima Nova"/>
              </a:rPr>
              <a:t>Permissioned &amp; permissionless  support; EVM transaction family</a:t>
            </a:r>
            <a:endParaRPr b="1" i="0" sz="1100" u="none" cap="none" strike="noStrike">
              <a:solidFill>
                <a:srgbClr val="414042"/>
              </a:solidFill>
              <a:latin typeface="Proxima Nova"/>
              <a:ea typeface="Proxima Nova"/>
              <a:cs typeface="Proxima Nova"/>
              <a:sym typeface="Proxima Nov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bg>
      <p:bgPr>
        <a:solidFill>
          <a:schemeClr val="lt1"/>
        </a:solidFill>
      </p:bgPr>
    </p:bg>
    <p:spTree>
      <p:nvGrpSpPr>
        <p:cNvPr id="116" name="Shape 116"/>
        <p:cNvGrpSpPr/>
        <p:nvPr/>
      </p:nvGrpSpPr>
      <p:grpSpPr>
        <a:xfrm>
          <a:off x="0" y="0"/>
          <a:ext cx="0" cy="0"/>
          <a:chOff x="0" y="0"/>
          <a:chExt cx="0" cy="0"/>
        </a:xfrm>
      </p:grpSpPr>
      <p:pic>
        <p:nvPicPr>
          <p:cNvPr id="117" name="Google Shape;117;p19"/>
          <p:cNvPicPr preferRelativeResize="0"/>
          <p:nvPr/>
        </p:nvPicPr>
        <p:blipFill rotWithShape="1">
          <a:blip r:embed="rId2">
            <a:alphaModFix/>
          </a:blip>
          <a:srcRect b="0" l="0" r="0" t="0"/>
          <a:stretch/>
        </p:blipFill>
        <p:spPr>
          <a:xfrm>
            <a:off x="0" y="0"/>
            <a:ext cx="12192000" cy="6858000"/>
          </a:xfrm>
          <a:prstGeom prst="rect">
            <a:avLst/>
          </a:prstGeom>
          <a:noFill/>
          <a:ln>
            <a:noFill/>
          </a:ln>
        </p:spPr>
      </p:pic>
      <p:sp>
        <p:nvSpPr>
          <p:cNvPr id="118" name="Google Shape;118;p19"/>
          <p:cNvSpPr txBox="1"/>
          <p:nvPr>
            <p:ph type="ctrTitle"/>
          </p:nvPr>
        </p:nvSpPr>
        <p:spPr>
          <a:xfrm>
            <a:off x="1007533" y="1028700"/>
            <a:ext cx="10176900" cy="2672700"/>
          </a:xfrm>
          <a:prstGeom prst="rect">
            <a:avLst/>
          </a:prstGeom>
          <a:noFill/>
          <a:ln>
            <a:noFill/>
          </a:ln>
        </p:spPr>
        <p:txBody>
          <a:bodyPr anchorCtr="0" anchor="ctr" bIns="0" lIns="0" spcFirstLastPara="1" rIns="0" wrap="square" tIns="0">
            <a:noAutofit/>
          </a:bodyPr>
          <a:lstStyle>
            <a:lvl1pPr lvl="0" marR="0" rtl="0" algn="ctr">
              <a:lnSpc>
                <a:spcPct val="90000"/>
              </a:lnSpc>
              <a:spcBef>
                <a:spcPts val="0"/>
              </a:spcBef>
              <a:spcAft>
                <a:spcPts val="0"/>
              </a:spcAft>
              <a:buClr>
                <a:schemeClr val="lt1"/>
              </a:buClr>
              <a:buSzPts val="6400"/>
              <a:buFont typeface="Arial"/>
              <a:buChar char="●"/>
              <a:defRPr b="0" i="0" sz="64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9pPr>
          </a:lstStyle>
          <a:p/>
        </p:txBody>
      </p:sp>
      <p:sp>
        <p:nvSpPr>
          <p:cNvPr id="119" name="Google Shape;119;p19"/>
          <p:cNvSpPr txBox="1"/>
          <p:nvPr>
            <p:ph idx="1" type="subTitle"/>
          </p:nvPr>
        </p:nvSpPr>
        <p:spPr>
          <a:xfrm>
            <a:off x="1007533" y="3876361"/>
            <a:ext cx="10176900" cy="856800"/>
          </a:xfrm>
          <a:prstGeom prst="rect">
            <a:avLst/>
          </a:prstGeom>
          <a:noFill/>
          <a:ln>
            <a:noFill/>
          </a:ln>
        </p:spPr>
        <p:txBody>
          <a:bodyPr anchorCtr="0" anchor="ctr" bIns="0" lIns="0" spcFirstLastPara="1" rIns="0" wrap="square" tIns="0">
            <a:noAutofit/>
          </a:bodyPr>
          <a:lstStyle>
            <a:lvl1pPr lvl="0" marR="0" rtl="0" algn="ctr">
              <a:lnSpc>
                <a:spcPct val="90000"/>
              </a:lnSpc>
              <a:spcBef>
                <a:spcPts val="130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marR="0" rtl="0" algn="ctr">
              <a:lnSpc>
                <a:spcPct val="90000"/>
              </a:lnSpc>
              <a:spcBef>
                <a:spcPts val="700"/>
              </a:spcBef>
              <a:spcAft>
                <a:spcPts val="0"/>
              </a:spcAft>
              <a:buClr>
                <a:srgbClr val="414042"/>
              </a:buClr>
              <a:buSzPts val="2700"/>
              <a:buFont typeface="Arial"/>
              <a:buNone/>
              <a:defRPr b="0" i="0" sz="2700" u="none" cap="none" strike="noStrike">
                <a:solidFill>
                  <a:srgbClr val="000000"/>
                </a:solidFill>
                <a:latin typeface="Arial"/>
                <a:ea typeface="Arial"/>
                <a:cs typeface="Arial"/>
                <a:sym typeface="Arial"/>
              </a:defRPr>
            </a:lvl2pPr>
            <a:lvl3pPr lvl="2" marR="0" rtl="0" algn="ctr">
              <a:lnSpc>
                <a:spcPct val="90000"/>
              </a:lnSpc>
              <a:spcBef>
                <a:spcPts val="700"/>
              </a:spcBef>
              <a:spcAft>
                <a:spcPts val="0"/>
              </a:spcAft>
              <a:buClr>
                <a:srgbClr val="414042"/>
              </a:buClr>
              <a:buSzPts val="2400"/>
              <a:buFont typeface="Arial"/>
              <a:buNone/>
              <a:defRPr b="0" i="0" sz="2400" u="none" cap="none" strike="noStrike">
                <a:solidFill>
                  <a:srgbClr val="000000"/>
                </a:solidFill>
                <a:latin typeface="Arial"/>
                <a:ea typeface="Arial"/>
                <a:cs typeface="Arial"/>
                <a:sym typeface="Arial"/>
              </a:defRPr>
            </a:lvl3pPr>
            <a:lvl4pPr lvl="3" marR="0" rtl="0" algn="ctr">
              <a:lnSpc>
                <a:spcPct val="90000"/>
              </a:lnSpc>
              <a:spcBef>
                <a:spcPts val="700"/>
              </a:spcBef>
              <a:spcAft>
                <a:spcPts val="0"/>
              </a:spcAft>
              <a:buClr>
                <a:srgbClr val="414042"/>
              </a:buClr>
              <a:buSzPts val="2100"/>
              <a:buFont typeface="Arial"/>
              <a:buNone/>
              <a:defRPr b="0" i="0" sz="2100" u="none" cap="none" strike="noStrike">
                <a:solidFill>
                  <a:srgbClr val="000000"/>
                </a:solidFill>
                <a:latin typeface="Arial"/>
                <a:ea typeface="Arial"/>
                <a:cs typeface="Arial"/>
                <a:sym typeface="Arial"/>
              </a:defRPr>
            </a:lvl4pPr>
            <a:lvl5pPr lvl="4" marR="0" rtl="0" algn="ctr">
              <a:lnSpc>
                <a:spcPct val="90000"/>
              </a:lnSpc>
              <a:spcBef>
                <a:spcPts val="700"/>
              </a:spcBef>
              <a:spcAft>
                <a:spcPts val="0"/>
              </a:spcAft>
              <a:buClr>
                <a:srgbClr val="414042"/>
              </a:buClr>
              <a:buSzPts val="2100"/>
              <a:buFont typeface="Arial"/>
              <a:buNone/>
              <a:defRPr b="0" i="0" sz="2100" u="none" cap="none" strike="noStrike">
                <a:solidFill>
                  <a:srgbClr val="000000"/>
                </a:solidFill>
                <a:latin typeface="Arial"/>
                <a:ea typeface="Arial"/>
                <a:cs typeface="Arial"/>
                <a:sym typeface="Arial"/>
              </a:defRPr>
            </a:lvl5pPr>
            <a:lvl6pPr lvl="5" marR="0" rtl="0" algn="ctr">
              <a:lnSpc>
                <a:spcPct val="90000"/>
              </a:lnSpc>
              <a:spcBef>
                <a:spcPts val="700"/>
              </a:spcBef>
              <a:spcAft>
                <a:spcPts val="0"/>
              </a:spcAft>
              <a:buClr>
                <a:schemeClr val="dk1"/>
              </a:buClr>
              <a:buSzPts val="2100"/>
              <a:buFont typeface="Arial"/>
              <a:buNone/>
              <a:defRPr b="0" i="0" sz="2100" u="none" cap="none" strike="noStrike">
                <a:solidFill>
                  <a:srgbClr val="000000"/>
                </a:solidFill>
                <a:latin typeface="Arial"/>
                <a:ea typeface="Arial"/>
                <a:cs typeface="Arial"/>
                <a:sym typeface="Arial"/>
              </a:defRPr>
            </a:lvl6pPr>
            <a:lvl7pPr lvl="6" marR="0" rtl="0" algn="ctr">
              <a:lnSpc>
                <a:spcPct val="90000"/>
              </a:lnSpc>
              <a:spcBef>
                <a:spcPts val="700"/>
              </a:spcBef>
              <a:spcAft>
                <a:spcPts val="0"/>
              </a:spcAft>
              <a:buClr>
                <a:schemeClr val="dk1"/>
              </a:buClr>
              <a:buSzPts val="2100"/>
              <a:buFont typeface="Arial"/>
              <a:buNone/>
              <a:defRPr b="0" i="0" sz="2100" u="none" cap="none" strike="noStrike">
                <a:solidFill>
                  <a:srgbClr val="000000"/>
                </a:solidFill>
                <a:latin typeface="Arial"/>
                <a:ea typeface="Arial"/>
                <a:cs typeface="Arial"/>
                <a:sym typeface="Arial"/>
              </a:defRPr>
            </a:lvl7pPr>
            <a:lvl8pPr lvl="7" marR="0" rtl="0" algn="ctr">
              <a:lnSpc>
                <a:spcPct val="90000"/>
              </a:lnSpc>
              <a:spcBef>
                <a:spcPts val="700"/>
              </a:spcBef>
              <a:spcAft>
                <a:spcPts val="0"/>
              </a:spcAft>
              <a:buClr>
                <a:schemeClr val="dk1"/>
              </a:buClr>
              <a:buSzPts val="2100"/>
              <a:buFont typeface="Arial"/>
              <a:buNone/>
              <a:defRPr b="0" i="0" sz="2100" u="none" cap="none" strike="noStrike">
                <a:solidFill>
                  <a:srgbClr val="000000"/>
                </a:solidFill>
                <a:latin typeface="Arial"/>
                <a:ea typeface="Arial"/>
                <a:cs typeface="Arial"/>
                <a:sym typeface="Arial"/>
              </a:defRPr>
            </a:lvl8pPr>
            <a:lvl9pPr lvl="8" marR="0" rtl="0" algn="ctr">
              <a:lnSpc>
                <a:spcPct val="90000"/>
              </a:lnSpc>
              <a:spcBef>
                <a:spcPts val="700"/>
              </a:spcBef>
              <a:spcAft>
                <a:spcPts val="0"/>
              </a:spcAft>
              <a:buClr>
                <a:schemeClr val="dk1"/>
              </a:buClr>
              <a:buSzPts val="2100"/>
              <a:buFont typeface="Arial"/>
              <a:buNone/>
              <a:defRPr b="0" i="0" sz="2100" u="none" cap="none" strike="noStrike">
                <a:solidFill>
                  <a:srgbClr val="000000"/>
                </a:solidFill>
                <a:latin typeface="Arial"/>
                <a:ea typeface="Arial"/>
                <a:cs typeface="Arial"/>
                <a:sym typeface="Arial"/>
              </a:defRPr>
            </a:lvl9pPr>
          </a:lstStyle>
          <a:p/>
        </p:txBody>
      </p:sp>
      <p:sp>
        <p:nvSpPr>
          <p:cNvPr id="120" name="Google Shape;120;p19"/>
          <p:cNvSpPr txBox="1"/>
          <p:nvPr>
            <p:ph idx="10" type="dt"/>
          </p:nvPr>
        </p:nvSpPr>
        <p:spPr>
          <a:xfrm>
            <a:off x="2959608" y="5758045"/>
            <a:ext cx="1335300" cy="36600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900"/>
              <a:buFont typeface="Arial"/>
              <a:buNone/>
              <a:defRPr b="0" i="0" sz="15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9pPr>
          </a:lstStyle>
          <a:p/>
        </p:txBody>
      </p:sp>
      <p:sp>
        <p:nvSpPr>
          <p:cNvPr id="121" name="Google Shape;121;p19"/>
          <p:cNvSpPr txBox="1"/>
          <p:nvPr>
            <p:ph idx="11" type="ftr"/>
          </p:nvPr>
        </p:nvSpPr>
        <p:spPr>
          <a:xfrm>
            <a:off x="4841965" y="5758045"/>
            <a:ext cx="5826000" cy="366000"/>
          </a:xfrm>
          <a:prstGeom prst="rect">
            <a:avLst/>
          </a:prstGeom>
          <a:noFill/>
          <a:ln>
            <a:noFill/>
          </a:ln>
        </p:spPr>
        <p:txBody>
          <a:bodyPr anchorCtr="0" anchor="ctr" bIns="0" lIns="0" spcFirstLastPara="1" rIns="0" wrap="square" tIns="0">
            <a:noAutofit/>
          </a:bodyPr>
          <a:lstStyle>
            <a:lvl1pPr lvl="0" marR="0" rtl="0" algn="ctr">
              <a:lnSpc>
                <a:spcPct val="100000"/>
              </a:lnSpc>
              <a:spcBef>
                <a:spcPts val="0"/>
              </a:spcBef>
              <a:spcAft>
                <a:spcPts val="0"/>
              </a:spcAft>
              <a:buClr>
                <a:srgbClr val="000000"/>
              </a:buClr>
              <a:buSzPts val="1900"/>
              <a:buFont typeface="Arial"/>
              <a:buNone/>
              <a:defRPr b="0" i="0" sz="15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900"/>
              <a:buFont typeface="Arial"/>
              <a:buNone/>
              <a:defRPr b="0" i="0" sz="1900" u="none" cap="none" strike="noStrike">
                <a:solidFill>
                  <a:srgbClr val="000000"/>
                </a:solidFill>
                <a:latin typeface="Arial"/>
                <a:ea typeface="Arial"/>
                <a:cs typeface="Arial"/>
                <a:sym typeface="Arial"/>
              </a:defRPr>
            </a:lvl9pPr>
          </a:lstStyle>
          <a:p/>
        </p:txBody>
      </p:sp>
      <p:sp>
        <p:nvSpPr>
          <p:cNvPr id="122" name="Google Shape;122;p19"/>
          <p:cNvSpPr txBox="1"/>
          <p:nvPr>
            <p:ph idx="12" type="sldNum"/>
          </p:nvPr>
        </p:nvSpPr>
        <p:spPr>
          <a:xfrm>
            <a:off x="11131296" y="5758045"/>
            <a:ext cx="624900" cy="366000"/>
          </a:xfrm>
          <a:prstGeom prst="rect">
            <a:avLst/>
          </a:prstGeom>
          <a:noFill/>
          <a:ln>
            <a:noFill/>
          </a:ln>
        </p:spPr>
        <p:txBody>
          <a:bodyPr anchorCtr="0" anchor="ctr" bIns="0" lIns="0" spcFirstLastPara="1" rIns="0" wrap="square" tIns="0">
            <a:noAutofit/>
          </a:bodyPr>
          <a:lstStyle>
            <a:lvl1pPr indent="0" lvl="0" marL="0" marR="0" rtl="0" algn="r">
              <a:lnSpc>
                <a:spcPct val="100000"/>
              </a:lnSpc>
              <a:spcBef>
                <a:spcPts val="0"/>
              </a:spcBef>
              <a:spcAft>
                <a:spcPts val="0"/>
              </a:spcAft>
              <a:buClr>
                <a:srgbClr val="000000"/>
              </a:buClr>
              <a:buSzPts val="1500"/>
              <a:buFont typeface="Arial"/>
              <a:buNone/>
              <a:defRPr b="0" i="0" sz="1500" u="none" cap="none" strike="noStrike">
                <a:solidFill>
                  <a:schemeClr val="lt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500"/>
              <a:buFont typeface="Arial"/>
              <a:buNone/>
              <a:defRPr b="0" i="0" sz="1500" u="none" cap="none" strike="noStrike">
                <a:solidFill>
                  <a:schemeClr val="lt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500"/>
              <a:buFont typeface="Arial"/>
              <a:buNone/>
              <a:defRPr b="0" i="0" sz="1500" u="none" cap="none" strike="noStrike">
                <a:solidFill>
                  <a:schemeClr val="lt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500"/>
              <a:buFont typeface="Arial"/>
              <a:buNone/>
              <a:defRPr b="0" i="0" sz="1500" u="none" cap="none" strike="noStrike">
                <a:solidFill>
                  <a:schemeClr val="lt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500"/>
              <a:buFont typeface="Arial"/>
              <a:buNone/>
              <a:defRPr b="0" i="0" sz="1500" u="none" cap="none" strike="noStrike">
                <a:solidFill>
                  <a:schemeClr val="lt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500"/>
              <a:buFont typeface="Arial"/>
              <a:buNone/>
              <a:defRPr b="0" i="0" sz="1500" u="none" cap="none" strike="noStrike">
                <a:solidFill>
                  <a:schemeClr val="lt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500"/>
              <a:buFont typeface="Arial"/>
              <a:buNone/>
              <a:defRPr b="0" i="0" sz="1500" u="none" cap="none" strike="noStrike">
                <a:solidFill>
                  <a:schemeClr val="lt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500"/>
              <a:buFont typeface="Arial"/>
              <a:buNone/>
              <a:defRPr b="0" i="0" sz="1500" u="none" cap="none" strike="noStrike">
                <a:solidFill>
                  <a:schemeClr val="lt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500"/>
              <a:buFont typeface="Arial"/>
              <a:buNone/>
              <a:defRPr b="0" i="0" sz="15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123" name="Google Shape;123;p19"/>
          <p:cNvPicPr preferRelativeResize="0"/>
          <p:nvPr/>
        </p:nvPicPr>
        <p:blipFill rotWithShape="1">
          <a:blip r:embed="rId3">
            <a:alphaModFix/>
          </a:blip>
          <a:srcRect b="0" l="0" r="0" t="0"/>
          <a:stretch/>
        </p:blipFill>
        <p:spPr>
          <a:xfrm>
            <a:off x="0" y="6022432"/>
            <a:ext cx="12192000" cy="488951"/>
          </a:xfrm>
          <a:prstGeom prst="rect">
            <a:avLst/>
          </a:prstGeom>
          <a:noFill/>
          <a:ln>
            <a:noFill/>
          </a:ln>
        </p:spPr>
      </p:pic>
      <p:sp>
        <p:nvSpPr>
          <p:cNvPr id="124" name="Google Shape;124;p19"/>
          <p:cNvSpPr txBox="1"/>
          <p:nvPr>
            <p:ph idx="2" type="body"/>
          </p:nvPr>
        </p:nvSpPr>
        <p:spPr>
          <a:xfrm>
            <a:off x="1007533" y="4905916"/>
            <a:ext cx="10176900" cy="593100"/>
          </a:xfrm>
          <a:prstGeom prst="rect">
            <a:avLst/>
          </a:prstGeom>
          <a:noFill/>
          <a:ln>
            <a:noFill/>
          </a:ln>
        </p:spPr>
        <p:txBody>
          <a:bodyPr anchorCtr="0" anchor="ctr" bIns="0" lIns="0" spcFirstLastPara="1" rIns="0" wrap="square" tIns="0">
            <a:noAutofit/>
          </a:bodyPr>
          <a:lstStyle>
            <a:lvl1pPr indent="-228600" lvl="0" marL="457200" marR="0" rtl="0" algn="ctr">
              <a:lnSpc>
                <a:spcPct val="90000"/>
              </a:lnSpc>
              <a:spcBef>
                <a:spcPts val="1300"/>
              </a:spcBef>
              <a:spcAft>
                <a:spcPts val="0"/>
              </a:spcAft>
              <a:buClr>
                <a:schemeClr val="lt1"/>
              </a:buClr>
              <a:buSzPts val="1500"/>
              <a:buFont typeface="Arial"/>
              <a:buNone/>
              <a:defRPr b="0" i="0" sz="1500" u="none" cap="none" strike="noStrike">
                <a:solidFill>
                  <a:schemeClr val="lt1"/>
                </a:solidFill>
                <a:latin typeface="Arial"/>
                <a:ea typeface="Arial"/>
                <a:cs typeface="Arial"/>
                <a:sym typeface="Arial"/>
              </a:defRPr>
            </a:lvl1pPr>
            <a:lvl2pPr indent="-323850" lvl="1" marL="914400" marR="0" rtl="0" algn="l">
              <a:lnSpc>
                <a:spcPct val="90000"/>
              </a:lnSpc>
              <a:spcBef>
                <a:spcPts val="700"/>
              </a:spcBef>
              <a:spcAft>
                <a:spcPts val="0"/>
              </a:spcAft>
              <a:buClr>
                <a:schemeClr val="lt1"/>
              </a:buClr>
              <a:buSzPts val="1500"/>
              <a:buFont typeface="Arial"/>
              <a:buChar char="○"/>
              <a:defRPr b="0" i="0" sz="1500" u="none" cap="none" strike="noStrike">
                <a:solidFill>
                  <a:schemeClr val="lt1"/>
                </a:solidFill>
                <a:latin typeface="Arial"/>
                <a:ea typeface="Arial"/>
                <a:cs typeface="Arial"/>
                <a:sym typeface="Arial"/>
              </a:defRPr>
            </a:lvl2pPr>
            <a:lvl3pPr indent="-323850" lvl="2" marL="1371600" marR="0" rtl="0" algn="l">
              <a:lnSpc>
                <a:spcPct val="90000"/>
              </a:lnSpc>
              <a:spcBef>
                <a:spcPts val="700"/>
              </a:spcBef>
              <a:spcAft>
                <a:spcPts val="0"/>
              </a:spcAft>
              <a:buClr>
                <a:schemeClr val="lt1"/>
              </a:buClr>
              <a:buSzPts val="1500"/>
              <a:buFont typeface="Arial"/>
              <a:buChar char="■"/>
              <a:defRPr b="0" i="0" sz="1500" u="none" cap="none" strike="noStrike">
                <a:solidFill>
                  <a:schemeClr val="lt1"/>
                </a:solidFill>
                <a:latin typeface="Arial"/>
                <a:ea typeface="Arial"/>
                <a:cs typeface="Arial"/>
                <a:sym typeface="Arial"/>
              </a:defRPr>
            </a:lvl3pPr>
            <a:lvl4pPr indent="-323850" lvl="3" marL="1828800" marR="0" rtl="0" algn="l">
              <a:lnSpc>
                <a:spcPct val="90000"/>
              </a:lnSpc>
              <a:spcBef>
                <a:spcPts val="700"/>
              </a:spcBef>
              <a:spcAft>
                <a:spcPts val="0"/>
              </a:spcAft>
              <a:buClr>
                <a:schemeClr val="lt1"/>
              </a:buClr>
              <a:buSzPts val="1500"/>
              <a:buFont typeface="Arial"/>
              <a:buChar char="●"/>
              <a:defRPr b="0" i="0" sz="1500" u="none" cap="none" strike="noStrike">
                <a:solidFill>
                  <a:schemeClr val="lt1"/>
                </a:solidFill>
                <a:latin typeface="Arial"/>
                <a:ea typeface="Arial"/>
                <a:cs typeface="Arial"/>
                <a:sym typeface="Arial"/>
              </a:defRPr>
            </a:lvl4pPr>
            <a:lvl5pPr indent="-323850" lvl="4" marL="2286000" marR="0" rtl="0" algn="l">
              <a:lnSpc>
                <a:spcPct val="90000"/>
              </a:lnSpc>
              <a:spcBef>
                <a:spcPts val="700"/>
              </a:spcBef>
              <a:spcAft>
                <a:spcPts val="0"/>
              </a:spcAft>
              <a:buClr>
                <a:schemeClr val="lt1"/>
              </a:buClr>
              <a:buSzPts val="1500"/>
              <a:buFont typeface="Arial"/>
              <a:buChar char="○"/>
              <a:defRPr b="0" i="0" sz="1500" u="none" cap="none" strike="noStrike">
                <a:solidFill>
                  <a:schemeClr val="lt1"/>
                </a:solidFill>
                <a:latin typeface="Arial"/>
                <a:ea typeface="Arial"/>
                <a:cs typeface="Arial"/>
                <a:sym typeface="Arial"/>
              </a:defRPr>
            </a:lvl5pPr>
            <a:lvl6pPr indent="-381000" lvl="5" marL="2743200" marR="0" rtl="0" algn="l">
              <a:lnSpc>
                <a:spcPct val="90000"/>
              </a:lnSpc>
              <a:spcBef>
                <a:spcPts val="700"/>
              </a:spcBef>
              <a:spcAft>
                <a:spcPts val="0"/>
              </a:spcAft>
              <a:buClr>
                <a:schemeClr val="dk1"/>
              </a:buClr>
              <a:buSzPts val="2400"/>
              <a:buFont typeface="Arial"/>
              <a:buChar char="■"/>
              <a:defRPr b="0" i="0" sz="1900" u="none" cap="none" strike="noStrike">
                <a:solidFill>
                  <a:srgbClr val="000000"/>
                </a:solidFill>
                <a:latin typeface="Arial"/>
                <a:ea typeface="Arial"/>
                <a:cs typeface="Arial"/>
                <a:sym typeface="Arial"/>
              </a:defRPr>
            </a:lvl6pPr>
            <a:lvl7pPr indent="-381000" lvl="6" marL="3200400" marR="0" rtl="0" algn="l">
              <a:lnSpc>
                <a:spcPct val="90000"/>
              </a:lnSpc>
              <a:spcBef>
                <a:spcPts val="700"/>
              </a:spcBef>
              <a:spcAft>
                <a:spcPts val="0"/>
              </a:spcAft>
              <a:buClr>
                <a:schemeClr val="dk1"/>
              </a:buClr>
              <a:buSzPts val="2400"/>
              <a:buFont typeface="Arial"/>
              <a:buChar char="●"/>
              <a:defRPr b="0" i="0" sz="1900" u="none" cap="none" strike="noStrike">
                <a:solidFill>
                  <a:srgbClr val="000000"/>
                </a:solidFill>
                <a:latin typeface="Arial"/>
                <a:ea typeface="Arial"/>
                <a:cs typeface="Arial"/>
                <a:sym typeface="Arial"/>
              </a:defRPr>
            </a:lvl7pPr>
            <a:lvl8pPr indent="-381000" lvl="7" marL="3657600" marR="0" rtl="0" algn="l">
              <a:lnSpc>
                <a:spcPct val="90000"/>
              </a:lnSpc>
              <a:spcBef>
                <a:spcPts val="700"/>
              </a:spcBef>
              <a:spcAft>
                <a:spcPts val="0"/>
              </a:spcAft>
              <a:buClr>
                <a:schemeClr val="dk1"/>
              </a:buClr>
              <a:buSzPts val="2400"/>
              <a:buFont typeface="Arial"/>
              <a:buChar char="○"/>
              <a:defRPr b="0" i="0" sz="1900" u="none" cap="none" strike="noStrike">
                <a:solidFill>
                  <a:srgbClr val="000000"/>
                </a:solidFill>
                <a:latin typeface="Arial"/>
                <a:ea typeface="Arial"/>
                <a:cs typeface="Arial"/>
                <a:sym typeface="Arial"/>
              </a:defRPr>
            </a:lvl8pPr>
            <a:lvl9pPr indent="-381000" lvl="8" marL="4114800" marR="0" rtl="0" algn="l">
              <a:lnSpc>
                <a:spcPct val="90000"/>
              </a:lnSpc>
              <a:spcBef>
                <a:spcPts val="700"/>
              </a:spcBef>
              <a:spcAft>
                <a:spcPts val="0"/>
              </a:spcAft>
              <a:buClr>
                <a:schemeClr val="dk1"/>
              </a:buClr>
              <a:buSzPts val="2400"/>
              <a:buFont typeface="Arial"/>
              <a:buChar char="■"/>
              <a:defRPr b="0" i="0" sz="19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nsition Light">
  <p:cSld name="Transition Light">
    <p:spTree>
      <p:nvGrpSpPr>
        <p:cNvPr id="131" name="Shape 131"/>
        <p:cNvGrpSpPr/>
        <p:nvPr/>
      </p:nvGrpSpPr>
      <p:grpSpPr>
        <a:xfrm>
          <a:off x="0" y="0"/>
          <a:ext cx="0" cy="0"/>
          <a:chOff x="0" y="0"/>
          <a:chExt cx="0" cy="0"/>
        </a:xfrm>
      </p:grpSpPr>
      <p:sp>
        <p:nvSpPr>
          <p:cNvPr id="132" name="Google Shape;132;p21"/>
          <p:cNvSpPr txBox="1"/>
          <p:nvPr>
            <p:ph type="title"/>
          </p:nvPr>
        </p:nvSpPr>
        <p:spPr>
          <a:xfrm>
            <a:off x="609600" y="2447925"/>
            <a:ext cx="10972800" cy="1325563"/>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133" name="Google Shape;133;p21"/>
          <p:cNvPicPr preferRelativeResize="0"/>
          <p:nvPr/>
        </p:nvPicPr>
        <p:blipFill rotWithShape="1">
          <a:blip r:embed="rId2">
            <a:alphaModFix/>
          </a:blip>
          <a:srcRect b="0" l="0" r="0" t="0"/>
          <a:stretch/>
        </p:blipFill>
        <p:spPr>
          <a:xfrm>
            <a:off x="4740578" y="5790096"/>
            <a:ext cx="2710842" cy="161801"/>
          </a:xfrm>
          <a:prstGeom prst="rect">
            <a:avLst/>
          </a:prstGeom>
          <a:noFill/>
          <a:ln>
            <a:noFill/>
          </a:ln>
        </p:spPr>
      </p:pic>
      <p:sp>
        <p:nvSpPr>
          <p:cNvPr id="134" name="Google Shape;134;p21"/>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5" name="Google Shape;135;p21"/>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sz="1100">
                <a:solidFill>
                  <a:srgbClr val="2F2F2F"/>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6" name="Google Shape;136;p21"/>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9.xml"/><Relationship Id="rId10" Type="http://schemas.openxmlformats.org/officeDocument/2006/relationships/slideLayout" Target="../slideLayouts/slideLayout18.xml"/><Relationship Id="rId13" Type="http://schemas.openxmlformats.org/officeDocument/2006/relationships/slideLayout" Target="../slideLayouts/slideLayout21.xml"/><Relationship Id="rId12" Type="http://schemas.openxmlformats.org/officeDocument/2006/relationships/slideLayout" Target="../slideLayouts/slideLayout20.xml"/><Relationship Id="rId1" Type="http://schemas.openxmlformats.org/officeDocument/2006/relationships/slideLayout" Target="../slideLayouts/slideLayout9.xml"/><Relationship Id="rId2" Type="http://schemas.openxmlformats.org/officeDocument/2006/relationships/slideLayout" Target="../slideLayouts/slideLayout10.xml"/><Relationship Id="rId3" Type="http://schemas.openxmlformats.org/officeDocument/2006/relationships/slideLayout" Target="../slideLayouts/slideLayout11.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5" Type="http://schemas.openxmlformats.org/officeDocument/2006/relationships/theme" Target="../theme/theme1.xml"/><Relationship Id="rId14" Type="http://schemas.openxmlformats.org/officeDocument/2006/relationships/slideLayout" Target="../slideLayouts/slideLayout22.xml"/><Relationship Id="rId5" Type="http://schemas.openxmlformats.org/officeDocument/2006/relationships/slideLayout" Target="../slideLayouts/slideLayout13.xml"/><Relationship Id="rId6" Type="http://schemas.openxmlformats.org/officeDocument/2006/relationships/slideLayout" Target="../slideLayouts/slideLayout14.xml"/><Relationship Id="rId7" Type="http://schemas.openxmlformats.org/officeDocument/2006/relationships/slideLayout" Target="../slideLayouts/slideLayout15.xml"/><Relationship Id="rId8"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no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5" name="Shape 125"/>
        <p:cNvGrpSpPr/>
        <p:nvPr/>
      </p:nvGrpSpPr>
      <p:grpSpPr>
        <a:xfrm>
          <a:off x="0" y="0"/>
          <a:ext cx="0" cy="0"/>
          <a:chOff x="0" y="0"/>
          <a:chExt cx="0" cy="0"/>
        </a:xfrm>
      </p:grpSpPr>
      <p:sp>
        <p:nvSpPr>
          <p:cNvPr id="126" name="Google Shape;126;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rgbClr val="2F2F2F"/>
              </a:buClr>
              <a:buSzPts val="3600"/>
              <a:buFont typeface="Gill Sans"/>
              <a:buNone/>
              <a:defRPr b="0" i="0" sz="36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27" name="Google Shape;127;p2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100000"/>
              </a:lnSpc>
              <a:spcBef>
                <a:spcPts val="1000"/>
              </a:spcBef>
              <a:spcAft>
                <a:spcPts val="0"/>
              </a:spcAft>
              <a:buClr>
                <a:srgbClr val="168FDF"/>
              </a:buClr>
              <a:buSzPts val="2800"/>
              <a:buFont typeface="Helvetica Neue"/>
              <a:buChar char="›"/>
              <a:defRPr b="0" i="0" sz="2800" u="none" cap="none" strike="noStrike">
                <a:solidFill>
                  <a:srgbClr val="2F2F2F"/>
                </a:solidFill>
                <a:latin typeface="Gill Sans"/>
                <a:ea typeface="Gill Sans"/>
                <a:cs typeface="Gill Sans"/>
                <a:sym typeface="Gill Sans"/>
              </a:defRPr>
            </a:lvl1pPr>
            <a:lvl2pPr indent="-393700" lvl="1" marL="914400" marR="0" rtl="0" algn="l">
              <a:lnSpc>
                <a:spcPct val="100000"/>
              </a:lnSpc>
              <a:spcBef>
                <a:spcPts val="500"/>
              </a:spcBef>
              <a:spcAft>
                <a:spcPts val="0"/>
              </a:spcAft>
              <a:buClr>
                <a:srgbClr val="168FDF"/>
              </a:buClr>
              <a:buSzPts val="2600"/>
              <a:buFont typeface="Helvetica Neue"/>
              <a:buChar char="›"/>
              <a:defRPr b="0" i="0" sz="2600" u="none" cap="none" strike="noStrike">
                <a:solidFill>
                  <a:srgbClr val="2F2F2F"/>
                </a:solidFill>
                <a:latin typeface="Gill Sans"/>
                <a:ea typeface="Gill Sans"/>
                <a:cs typeface="Gill Sans"/>
                <a:sym typeface="Gill Sans"/>
              </a:defRPr>
            </a:lvl2pPr>
            <a:lvl3pPr indent="-381000" lvl="2" marL="1371600" marR="0" rtl="0" algn="l">
              <a:lnSpc>
                <a:spcPct val="100000"/>
              </a:lnSpc>
              <a:spcBef>
                <a:spcPts val="500"/>
              </a:spcBef>
              <a:spcAft>
                <a:spcPts val="0"/>
              </a:spcAft>
              <a:buClr>
                <a:srgbClr val="168FDF"/>
              </a:buClr>
              <a:buSzPts val="2400"/>
              <a:buFont typeface="Helvetica Neue"/>
              <a:buChar char="›"/>
              <a:defRPr b="0" i="0" sz="2400" u="none" cap="none" strike="noStrike">
                <a:solidFill>
                  <a:srgbClr val="2F2F2F"/>
                </a:solidFill>
                <a:latin typeface="Gill Sans"/>
                <a:ea typeface="Gill Sans"/>
                <a:cs typeface="Gill Sans"/>
                <a:sym typeface="Gill Sans"/>
              </a:defRPr>
            </a:lvl3pPr>
            <a:lvl4pPr indent="-368300" lvl="3" marL="1828800" marR="0" rtl="0" algn="l">
              <a:lnSpc>
                <a:spcPct val="100000"/>
              </a:lnSpc>
              <a:spcBef>
                <a:spcPts val="500"/>
              </a:spcBef>
              <a:spcAft>
                <a:spcPts val="0"/>
              </a:spcAft>
              <a:buClr>
                <a:srgbClr val="168FDF"/>
              </a:buClr>
              <a:buSzPts val="2200"/>
              <a:buFont typeface="Helvetica Neue"/>
              <a:buChar char="›"/>
              <a:defRPr b="0" i="0" sz="2200" u="none" cap="none" strike="noStrike">
                <a:solidFill>
                  <a:srgbClr val="2F2F2F"/>
                </a:solidFill>
                <a:latin typeface="Gill Sans"/>
                <a:ea typeface="Gill Sans"/>
                <a:cs typeface="Gill Sans"/>
                <a:sym typeface="Gill Sans"/>
              </a:defRPr>
            </a:lvl4pPr>
            <a:lvl5pPr indent="-355600" lvl="4" marL="2286000" marR="0" rtl="0" algn="l">
              <a:lnSpc>
                <a:spcPct val="100000"/>
              </a:lnSpc>
              <a:spcBef>
                <a:spcPts val="5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9pPr>
          </a:lstStyle>
          <a:p/>
        </p:txBody>
      </p:sp>
      <p:sp>
        <p:nvSpPr>
          <p:cNvPr id="128" name="Google Shape;128;p20"/>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1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ill Sans"/>
                <a:ea typeface="Gill Sans"/>
                <a:cs typeface="Gill Sans"/>
                <a:sym typeface="Gill San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ill Sans"/>
                <a:ea typeface="Gill Sans"/>
                <a:cs typeface="Gill Sans"/>
                <a:sym typeface="Gill San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ill Sans"/>
                <a:ea typeface="Gill Sans"/>
                <a:cs typeface="Gill Sans"/>
                <a:sym typeface="Gill San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ill Sans"/>
                <a:ea typeface="Gill Sans"/>
                <a:cs typeface="Gill Sans"/>
                <a:sym typeface="Gill San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ill Sans"/>
                <a:ea typeface="Gill Sans"/>
                <a:cs typeface="Gill Sans"/>
                <a:sym typeface="Gill San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ill Sans"/>
                <a:ea typeface="Gill Sans"/>
                <a:cs typeface="Gill Sans"/>
                <a:sym typeface="Gill San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ill Sans"/>
                <a:ea typeface="Gill Sans"/>
                <a:cs typeface="Gill Sans"/>
                <a:sym typeface="Gill San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ill Sans"/>
                <a:ea typeface="Gill Sans"/>
                <a:cs typeface="Gill Sans"/>
                <a:sym typeface="Gill Sans"/>
              </a:defRPr>
            </a:lvl9pPr>
          </a:lstStyle>
          <a:p/>
        </p:txBody>
      </p:sp>
      <p:sp>
        <p:nvSpPr>
          <p:cNvPr id="129" name="Google Shape;129;p20"/>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ill Sans"/>
                <a:ea typeface="Gill Sans"/>
                <a:cs typeface="Gill Sans"/>
                <a:sym typeface="Gill Sans"/>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ill Sans"/>
                <a:ea typeface="Gill Sans"/>
                <a:cs typeface="Gill Sans"/>
                <a:sym typeface="Gill Sans"/>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ill Sans"/>
                <a:ea typeface="Gill Sans"/>
                <a:cs typeface="Gill Sans"/>
                <a:sym typeface="Gill Sans"/>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ill Sans"/>
                <a:ea typeface="Gill Sans"/>
                <a:cs typeface="Gill Sans"/>
                <a:sym typeface="Gill Sans"/>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ill Sans"/>
                <a:ea typeface="Gill Sans"/>
                <a:cs typeface="Gill Sans"/>
                <a:sym typeface="Gill Sans"/>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ill Sans"/>
                <a:ea typeface="Gill Sans"/>
                <a:cs typeface="Gill Sans"/>
                <a:sym typeface="Gill Sans"/>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ill Sans"/>
                <a:ea typeface="Gill Sans"/>
                <a:cs typeface="Gill Sans"/>
                <a:sym typeface="Gill Sans"/>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Gill Sans"/>
                <a:ea typeface="Gill Sans"/>
                <a:cs typeface="Gill Sans"/>
                <a:sym typeface="Gill Sans"/>
              </a:defRPr>
            </a:lvl9pPr>
          </a:lstStyle>
          <a:p/>
        </p:txBody>
      </p:sp>
      <p:sp>
        <p:nvSpPr>
          <p:cNvPr id="130" name="Google Shape;130;p20"/>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1pPr>
            <a:lvl2pPr indent="0" lvl="1" marL="0" marR="0" rtl="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2pPr>
            <a:lvl3pPr indent="0" lvl="2" marL="0" marR="0" rtl="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3pPr>
            <a:lvl4pPr indent="0" lvl="3" marL="0" marR="0" rtl="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4pPr>
            <a:lvl5pPr indent="0" lvl="4" marL="0" marR="0" rtl="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5pPr>
            <a:lvl6pPr indent="0" lvl="5" marL="0" marR="0" rtl="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6pPr>
            <a:lvl7pPr indent="0" lvl="6" marL="0" marR="0" rtl="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7pPr>
            <a:lvl8pPr indent="0" lvl="7" marL="0" marR="0" rtl="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8pPr>
            <a:lvl9pPr indent="0" lvl="8" marL="0" marR="0" rtl="0" algn="r">
              <a:lnSpc>
                <a:spcPct val="100000"/>
              </a:lnSpc>
              <a:spcBef>
                <a:spcPts val="0"/>
              </a:spcBef>
              <a:spcAft>
                <a:spcPts val="0"/>
              </a:spcAft>
              <a:buClr>
                <a:srgbClr val="000000"/>
              </a:buClr>
              <a:buSzPts val="1100"/>
              <a:buFont typeface="Arial"/>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Lst>
  <p:transition spd="slow">
    <p:push dir="r"/>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2.png"/><Relationship Id="rId4" Type="http://schemas.openxmlformats.org/officeDocument/2006/relationships/image" Target="../media/image29.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9.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31" name="Shape 231"/>
        <p:cNvGrpSpPr/>
        <p:nvPr/>
      </p:nvGrpSpPr>
      <p:grpSpPr>
        <a:xfrm>
          <a:off x="0" y="0"/>
          <a:ext cx="0" cy="0"/>
          <a:chOff x="0" y="0"/>
          <a:chExt cx="0" cy="0"/>
        </a:xfrm>
      </p:grpSpPr>
      <p:sp>
        <p:nvSpPr>
          <p:cNvPr id="232" name="Google Shape;232;p1"/>
          <p:cNvSpPr txBox="1"/>
          <p:nvPr>
            <p:ph type="ctrTitle"/>
          </p:nvPr>
        </p:nvSpPr>
        <p:spPr>
          <a:xfrm>
            <a:off x="2257950" y="208608"/>
            <a:ext cx="7676100" cy="4850700"/>
          </a:xfrm>
          <a:prstGeom prst="rect">
            <a:avLst/>
          </a:prstGeom>
          <a:noFill/>
          <a:ln>
            <a:noFill/>
          </a:ln>
        </p:spPr>
        <p:txBody>
          <a:bodyPr anchorCtr="0" anchor="ctr" bIns="121900" lIns="121900" spcFirstLastPara="1" rIns="121900" wrap="square" tIns="121900">
            <a:noAutofit/>
          </a:bodyPr>
          <a:lstStyle/>
          <a:p>
            <a:pPr indent="0" lvl="0" marL="0" marR="0" rtl="0" algn="ctr">
              <a:lnSpc>
                <a:spcPct val="100000"/>
              </a:lnSpc>
              <a:spcBef>
                <a:spcPts val="0"/>
              </a:spcBef>
              <a:spcAft>
                <a:spcPts val="0"/>
              </a:spcAft>
              <a:buClr>
                <a:srgbClr val="000000"/>
              </a:buClr>
              <a:buSzPts val="6400"/>
              <a:buFont typeface="Arial"/>
              <a:buNone/>
            </a:pPr>
            <a:r>
              <a:rPr b="1" i="0" lang="en-US" sz="6400" u="none" cap="none" strike="noStrike">
                <a:solidFill>
                  <a:srgbClr val="FFFFFF"/>
                </a:solidFill>
                <a:latin typeface="Proxima Nova"/>
                <a:ea typeface="Proxima Nova"/>
                <a:cs typeface="Proxima Nova"/>
                <a:sym typeface="Proxima Nova"/>
              </a:rPr>
              <a:t>Hyperledger Mentorship Project Presentation </a:t>
            </a:r>
            <a:endParaRPr b="1" i="0" sz="6400" u="none" cap="none" strike="noStrike">
              <a:solidFill>
                <a:srgbClr val="FFFFFF"/>
              </a:solidFill>
              <a:latin typeface="Proxima Nova"/>
              <a:ea typeface="Proxima Nova"/>
              <a:cs typeface="Proxima Nova"/>
              <a:sym typeface="Proxima Nova"/>
            </a:endParaRPr>
          </a:p>
          <a:p>
            <a:pPr indent="0" lvl="0" marL="0" marR="0" rtl="0" algn="ctr">
              <a:lnSpc>
                <a:spcPct val="100000"/>
              </a:lnSpc>
              <a:spcBef>
                <a:spcPts val="0"/>
              </a:spcBef>
              <a:spcAft>
                <a:spcPts val="0"/>
              </a:spcAft>
              <a:buClr>
                <a:srgbClr val="000000"/>
              </a:buClr>
              <a:buSzPts val="3200"/>
              <a:buFont typeface="Arial"/>
              <a:buNone/>
            </a:pPr>
            <a:r>
              <a:t/>
            </a:r>
            <a:endParaRPr b="0" i="0" sz="3200" u="none" cap="none" strike="noStrike">
              <a:solidFill>
                <a:srgbClr val="FFFFFF"/>
              </a:solidFill>
              <a:latin typeface="Proxima Nova"/>
              <a:ea typeface="Proxima Nova"/>
              <a:cs typeface="Proxima Nova"/>
              <a:sym typeface="Proxima Nova"/>
            </a:endParaRPr>
          </a:p>
          <a:p>
            <a:pPr indent="0" lvl="0" marL="0" marR="0" rtl="0" algn="ctr">
              <a:lnSpc>
                <a:spcPct val="100000"/>
              </a:lnSpc>
              <a:spcBef>
                <a:spcPts val="0"/>
              </a:spcBef>
              <a:spcAft>
                <a:spcPts val="0"/>
              </a:spcAft>
              <a:buClr>
                <a:srgbClr val="000000"/>
              </a:buClr>
              <a:buSzPts val="6400"/>
              <a:buFont typeface="Arial"/>
              <a:buNone/>
            </a:pPr>
            <a:r>
              <a:t/>
            </a:r>
            <a:endParaRPr b="0" i="0" sz="6400" u="none" cap="none" strike="noStrike">
              <a:solidFill>
                <a:srgbClr val="FFFFFF"/>
              </a:solidFill>
              <a:latin typeface="Proxima Nova"/>
              <a:ea typeface="Proxima Nova"/>
              <a:cs typeface="Proxima Nova"/>
              <a:sym typeface="Proxima Nova"/>
            </a:endParaRPr>
          </a:p>
        </p:txBody>
      </p:sp>
      <p:pic>
        <p:nvPicPr>
          <p:cNvPr id="233" name="Google Shape;233;p1"/>
          <p:cNvPicPr preferRelativeResize="0"/>
          <p:nvPr/>
        </p:nvPicPr>
        <p:blipFill rotWithShape="1">
          <a:blip r:embed="rId4">
            <a:alphaModFix/>
          </a:blip>
          <a:srcRect b="0" l="0" r="0" t="0"/>
          <a:stretch/>
        </p:blipFill>
        <p:spPr>
          <a:xfrm>
            <a:off x="50" y="3647800"/>
            <a:ext cx="12191999" cy="321020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10"/>
          <p:cNvSpPr txBox="1"/>
          <p:nvPr>
            <p:ph idx="1" type="body"/>
          </p:nvPr>
        </p:nvSpPr>
        <p:spPr>
          <a:xfrm>
            <a:off x="1354250" y="4255676"/>
            <a:ext cx="10176900" cy="834000"/>
          </a:xfrm>
          <a:prstGeom prst="rect">
            <a:avLst/>
          </a:prstGeom>
          <a:noFill/>
          <a:ln>
            <a:noFill/>
          </a:ln>
        </p:spPr>
        <p:txBody>
          <a:bodyPr anchorCtr="0" anchor="ctr" bIns="0" lIns="0" spcFirstLastPara="1" rIns="0" wrap="square" tIns="0">
            <a:noAutofit/>
          </a:bodyPr>
          <a:lstStyle/>
          <a:p>
            <a:pPr indent="0" lvl="0" marL="0" rtl="0" algn="ctr">
              <a:lnSpc>
                <a:spcPct val="80000"/>
              </a:lnSpc>
              <a:spcBef>
                <a:spcPts val="0"/>
              </a:spcBef>
              <a:spcAft>
                <a:spcPts val="0"/>
              </a:spcAft>
              <a:buClr>
                <a:schemeClr val="lt1"/>
              </a:buClr>
              <a:buSzPts val="6400"/>
              <a:buNone/>
            </a:pPr>
            <a:r>
              <a:rPr lang="en-US"/>
              <a:t>THANK YOU!</a:t>
            </a:r>
            <a:endParaRPr/>
          </a:p>
        </p:txBody>
      </p:sp>
      <p:pic>
        <p:nvPicPr>
          <p:cNvPr id="287" name="Google Shape;287;p10"/>
          <p:cNvPicPr preferRelativeResize="0"/>
          <p:nvPr/>
        </p:nvPicPr>
        <p:blipFill rotWithShape="1">
          <a:blip r:embed="rId3">
            <a:alphaModFix/>
          </a:blip>
          <a:srcRect b="0" l="0" r="0" t="0"/>
          <a:stretch/>
        </p:blipFill>
        <p:spPr>
          <a:xfrm>
            <a:off x="0" y="0"/>
            <a:ext cx="12191999" cy="321020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2"/>
          <p:cNvSpPr txBox="1"/>
          <p:nvPr/>
        </p:nvSpPr>
        <p:spPr>
          <a:xfrm>
            <a:off x="0" y="108600"/>
            <a:ext cx="11403300" cy="8901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rgbClr val="000000"/>
              </a:buClr>
              <a:buSzPts val="3600"/>
              <a:buFont typeface="Arial"/>
              <a:buNone/>
            </a:pPr>
            <a:r>
              <a:rPr b="1" lang="en-US" sz="3600">
                <a:solidFill>
                  <a:srgbClr val="942AFF"/>
                </a:solidFill>
                <a:latin typeface="Proxima Nova"/>
                <a:ea typeface="Proxima Nova"/>
                <a:cs typeface="Proxima Nova"/>
                <a:sym typeface="Proxima Nova"/>
              </a:rPr>
              <a:t>Deploy Carbon Accounting Network with Bevel</a:t>
            </a:r>
            <a:endParaRPr b="0" i="0" sz="1400" u="none" cap="none" strike="noStrike">
              <a:solidFill>
                <a:srgbClr val="000000"/>
              </a:solidFill>
              <a:latin typeface="Arial"/>
              <a:ea typeface="Arial"/>
              <a:cs typeface="Arial"/>
              <a:sym typeface="Arial"/>
            </a:endParaRPr>
          </a:p>
        </p:txBody>
      </p:sp>
      <p:sp>
        <p:nvSpPr>
          <p:cNvPr id="239" name="Google Shape;239;p2"/>
          <p:cNvSpPr txBox="1"/>
          <p:nvPr/>
        </p:nvSpPr>
        <p:spPr>
          <a:xfrm>
            <a:off x="0" y="1345075"/>
            <a:ext cx="12192000" cy="4394700"/>
          </a:xfrm>
          <a:prstGeom prst="rect">
            <a:avLst/>
          </a:prstGeom>
          <a:noFill/>
          <a:ln>
            <a:noFill/>
          </a:ln>
        </p:spPr>
        <p:txBody>
          <a:bodyPr anchorCtr="0" anchor="t" bIns="91425" lIns="91425" spcFirstLastPara="1" rIns="91425" wrap="square" tIns="91425">
            <a:noAutofit/>
          </a:bodyPr>
          <a:lstStyle/>
          <a:p>
            <a:pPr indent="-203200" lvl="0" marL="228600" marR="0" rtl="0" algn="l">
              <a:lnSpc>
                <a:spcPct val="100000"/>
              </a:lnSpc>
              <a:spcBef>
                <a:spcPts val="0"/>
              </a:spcBef>
              <a:spcAft>
                <a:spcPts val="0"/>
              </a:spcAft>
              <a:buClr>
                <a:schemeClr val="dk1"/>
              </a:buClr>
              <a:buSzPts val="2400"/>
              <a:buFont typeface="Helvetica Neue"/>
              <a:buChar char="›"/>
            </a:pPr>
            <a:r>
              <a:rPr b="1" i="0" lang="en-US" sz="2400" u="none" cap="none" strike="noStrike">
                <a:solidFill>
                  <a:schemeClr val="dk1"/>
                </a:solidFill>
                <a:latin typeface="Proxima Nova"/>
                <a:ea typeface="Proxima Nova"/>
                <a:cs typeface="Proxima Nova"/>
                <a:sym typeface="Proxima Nova"/>
              </a:rPr>
              <a:t>Introduction</a:t>
            </a:r>
            <a:endParaRPr b="0" i="0" sz="2400" u="none" cap="none" strike="noStrike">
              <a:solidFill>
                <a:schemeClr val="dk1"/>
              </a:solidFill>
              <a:latin typeface="Gill Sans"/>
              <a:ea typeface="Gill Sans"/>
              <a:cs typeface="Gill Sans"/>
              <a:sym typeface="Gill Sans"/>
            </a:endParaRPr>
          </a:p>
          <a:p>
            <a:pPr indent="-228600" lvl="1" marL="685800" marR="0" rtl="0" algn="l">
              <a:lnSpc>
                <a:spcPct val="100000"/>
              </a:lnSpc>
              <a:spcBef>
                <a:spcPts val="500"/>
              </a:spcBef>
              <a:spcAft>
                <a:spcPts val="0"/>
              </a:spcAft>
              <a:buClr>
                <a:srgbClr val="168FDF"/>
              </a:buClr>
              <a:buSzPts val="2600"/>
              <a:buFont typeface="Helvetica Neue"/>
              <a:buChar char="›"/>
            </a:pPr>
            <a:r>
              <a:rPr b="1" i="0" lang="en-US" sz="2400" u="none" cap="none" strike="noStrike">
                <a:solidFill>
                  <a:schemeClr val="dk1"/>
                </a:solidFill>
                <a:latin typeface="Proxima Nova"/>
                <a:ea typeface="Proxima Nova"/>
                <a:cs typeface="Proxima Nova"/>
                <a:sym typeface="Proxima Nova"/>
              </a:rPr>
              <a:t>Name</a:t>
            </a:r>
            <a:r>
              <a:rPr b="0" i="0" lang="en-US" sz="2600" u="none" cap="none" strike="noStrike">
                <a:solidFill>
                  <a:srgbClr val="2F2F2F"/>
                </a:solidFill>
                <a:latin typeface="Gill Sans"/>
                <a:ea typeface="Gill Sans"/>
                <a:cs typeface="Gill Sans"/>
                <a:sym typeface="Gill Sans"/>
              </a:rPr>
              <a:t>:</a:t>
            </a:r>
            <a:r>
              <a:rPr b="0" i="0" lang="en-US" sz="2400" u="none" cap="none" strike="noStrike">
                <a:solidFill>
                  <a:schemeClr val="dk1"/>
                </a:solidFill>
                <a:latin typeface="Proxima Nova"/>
                <a:ea typeface="Proxima Nova"/>
                <a:cs typeface="Proxima Nova"/>
                <a:sym typeface="Proxima Nova"/>
              </a:rPr>
              <a:t> </a:t>
            </a:r>
            <a:r>
              <a:rPr lang="en-US" sz="2400">
                <a:solidFill>
                  <a:schemeClr val="dk1"/>
                </a:solidFill>
                <a:latin typeface="Proxima Nova"/>
                <a:ea typeface="Proxima Nova"/>
                <a:cs typeface="Proxima Nova"/>
                <a:sym typeface="Proxima Nova"/>
              </a:rPr>
              <a:t>Aditya Joshi</a:t>
            </a:r>
            <a:endParaRPr b="0" i="0" sz="2400" u="none" cap="none" strike="noStrike">
              <a:solidFill>
                <a:schemeClr val="dk1"/>
              </a:solidFill>
              <a:latin typeface="Proxima Nova"/>
              <a:ea typeface="Proxima Nova"/>
              <a:cs typeface="Proxima Nova"/>
              <a:sym typeface="Proxima Nova"/>
            </a:endParaRPr>
          </a:p>
          <a:p>
            <a:pPr indent="-228600" lvl="1" marL="685800" marR="0" rtl="0" algn="l">
              <a:lnSpc>
                <a:spcPct val="100000"/>
              </a:lnSpc>
              <a:spcBef>
                <a:spcPts val="500"/>
              </a:spcBef>
              <a:spcAft>
                <a:spcPts val="0"/>
              </a:spcAft>
              <a:buClr>
                <a:srgbClr val="168FDF"/>
              </a:buClr>
              <a:buSzPts val="2600"/>
              <a:buFont typeface="Helvetica Neue"/>
              <a:buChar char="›"/>
            </a:pPr>
            <a:r>
              <a:rPr b="1" i="0" lang="en-US" sz="2400" u="none" cap="none" strike="noStrike">
                <a:solidFill>
                  <a:schemeClr val="dk1"/>
                </a:solidFill>
                <a:latin typeface="Proxima Nova"/>
                <a:ea typeface="Proxima Nova"/>
                <a:cs typeface="Proxima Nova"/>
                <a:sym typeface="Proxima Nova"/>
              </a:rPr>
              <a:t>Location:</a:t>
            </a:r>
            <a:r>
              <a:rPr b="0" i="0" lang="en-US" sz="2400" u="none" cap="none" strike="noStrike">
                <a:solidFill>
                  <a:schemeClr val="dk1"/>
                </a:solidFill>
                <a:latin typeface="Proxima Nova"/>
                <a:ea typeface="Proxima Nova"/>
                <a:cs typeface="Proxima Nova"/>
                <a:sym typeface="Proxima Nova"/>
              </a:rPr>
              <a:t>  </a:t>
            </a:r>
            <a:r>
              <a:rPr lang="en-US" sz="2400">
                <a:solidFill>
                  <a:schemeClr val="dk1"/>
                </a:solidFill>
                <a:latin typeface="Proxima Nova"/>
                <a:ea typeface="Proxima Nova"/>
                <a:cs typeface="Proxima Nova"/>
                <a:sym typeface="Proxima Nova"/>
              </a:rPr>
              <a:t>Delhi, India</a:t>
            </a:r>
            <a:endParaRPr b="0" i="0" sz="2400" u="none" cap="none" strike="noStrike">
              <a:solidFill>
                <a:schemeClr val="dk1"/>
              </a:solidFill>
              <a:latin typeface="Proxima Nova"/>
              <a:ea typeface="Proxima Nova"/>
              <a:cs typeface="Proxima Nova"/>
              <a:sym typeface="Proxima Nova"/>
            </a:endParaRPr>
          </a:p>
          <a:p>
            <a:pPr indent="-228600" lvl="1" marL="685800" marR="0" rtl="0" algn="l">
              <a:lnSpc>
                <a:spcPct val="100000"/>
              </a:lnSpc>
              <a:spcBef>
                <a:spcPts val="500"/>
              </a:spcBef>
              <a:spcAft>
                <a:spcPts val="0"/>
              </a:spcAft>
              <a:buClr>
                <a:srgbClr val="168FDF"/>
              </a:buClr>
              <a:buSzPts val="2600"/>
              <a:buFont typeface="Helvetica Neue"/>
              <a:buChar char="›"/>
            </a:pPr>
            <a:r>
              <a:rPr b="1" i="0" lang="en-US" sz="2400" u="none" cap="none" strike="noStrike">
                <a:solidFill>
                  <a:schemeClr val="dk1"/>
                </a:solidFill>
                <a:latin typeface="Proxima Nova"/>
                <a:ea typeface="Proxima Nova"/>
                <a:cs typeface="Proxima Nova"/>
                <a:sym typeface="Proxima Nova"/>
              </a:rPr>
              <a:t>University:</a:t>
            </a:r>
            <a:r>
              <a:rPr b="0" i="0" lang="en-US" sz="2400" u="none" cap="none" strike="noStrike">
                <a:solidFill>
                  <a:schemeClr val="dk1"/>
                </a:solidFill>
                <a:latin typeface="Proxima Nova"/>
                <a:ea typeface="Proxima Nova"/>
                <a:cs typeface="Proxima Nova"/>
                <a:sym typeface="Proxima Nova"/>
              </a:rPr>
              <a:t>  </a:t>
            </a:r>
            <a:r>
              <a:rPr lang="en-US" sz="2400">
                <a:solidFill>
                  <a:schemeClr val="dk1"/>
                </a:solidFill>
                <a:latin typeface="Proxima Nova"/>
                <a:ea typeface="Proxima Nova"/>
                <a:cs typeface="Proxima Nova"/>
                <a:sym typeface="Proxima Nova"/>
              </a:rPr>
              <a:t>N/A</a:t>
            </a:r>
            <a:endParaRPr b="0" i="0" sz="2400" u="none" cap="none" strike="noStrike">
              <a:solidFill>
                <a:schemeClr val="dk1"/>
              </a:solidFill>
              <a:latin typeface="Proxima Nova"/>
              <a:ea typeface="Proxima Nova"/>
              <a:cs typeface="Proxima Nova"/>
              <a:sym typeface="Proxima Nova"/>
            </a:endParaRPr>
          </a:p>
          <a:p>
            <a:pPr indent="-228600" lvl="1" marL="685800" marR="0" rtl="0" algn="l">
              <a:lnSpc>
                <a:spcPct val="100000"/>
              </a:lnSpc>
              <a:spcBef>
                <a:spcPts val="500"/>
              </a:spcBef>
              <a:spcAft>
                <a:spcPts val="0"/>
              </a:spcAft>
              <a:buClr>
                <a:srgbClr val="168FDF"/>
              </a:buClr>
              <a:buSzPts val="2600"/>
              <a:buFont typeface="Helvetica Neue"/>
              <a:buChar char="›"/>
            </a:pPr>
            <a:r>
              <a:rPr b="1" i="0" lang="en-US" sz="2400" u="none" cap="none" strike="noStrike">
                <a:solidFill>
                  <a:schemeClr val="dk1"/>
                </a:solidFill>
                <a:latin typeface="Proxima Nova"/>
                <a:ea typeface="Proxima Nova"/>
                <a:cs typeface="Proxima Nova"/>
                <a:sym typeface="Proxima Nova"/>
              </a:rPr>
              <a:t>Mentor(s):</a:t>
            </a:r>
            <a:r>
              <a:rPr b="0" i="0" lang="en-US" sz="2400" u="none" cap="none" strike="noStrike">
                <a:solidFill>
                  <a:schemeClr val="dk1"/>
                </a:solidFill>
                <a:latin typeface="Proxima Nova"/>
                <a:ea typeface="Proxima Nova"/>
                <a:cs typeface="Proxima Nova"/>
                <a:sym typeface="Proxima Nova"/>
              </a:rPr>
              <a:t>  </a:t>
            </a:r>
            <a:r>
              <a:rPr lang="en-US" sz="2400">
                <a:solidFill>
                  <a:schemeClr val="dk1"/>
                </a:solidFill>
                <a:latin typeface="Proxima Nova"/>
                <a:ea typeface="Proxima Nova"/>
                <a:cs typeface="Proxima Nova"/>
                <a:sym typeface="Proxima Nova"/>
              </a:rPr>
              <a:t>Kamlesh Nagware, Si Chen, Suvajit Sarkar</a:t>
            </a:r>
            <a:endParaRPr b="0" i="0" sz="2400" u="none" cap="none" strike="noStrike">
              <a:solidFill>
                <a:schemeClr val="dk1"/>
              </a:solidFill>
              <a:latin typeface="Proxima Nova"/>
              <a:ea typeface="Proxima Nova"/>
              <a:cs typeface="Proxima Nova"/>
              <a:sym typeface="Proxima Nova"/>
            </a:endParaRPr>
          </a:p>
          <a:p>
            <a:pPr indent="-228600" lvl="1" marL="685800" marR="0" rtl="0" algn="l">
              <a:lnSpc>
                <a:spcPct val="100000"/>
              </a:lnSpc>
              <a:spcBef>
                <a:spcPts val="500"/>
              </a:spcBef>
              <a:spcAft>
                <a:spcPts val="0"/>
              </a:spcAft>
              <a:buClr>
                <a:srgbClr val="168FDF"/>
              </a:buClr>
              <a:buSzPts val="2600"/>
              <a:buFont typeface="Helvetica Neue"/>
              <a:buChar char="›"/>
            </a:pPr>
            <a:r>
              <a:rPr b="1" i="0" lang="en-US" sz="2400" u="none" cap="none" strike="noStrike">
                <a:solidFill>
                  <a:schemeClr val="dk1"/>
                </a:solidFill>
                <a:latin typeface="Proxima Nova"/>
                <a:ea typeface="Proxima Nova"/>
                <a:cs typeface="Proxima Nova"/>
                <a:sym typeface="Proxima Nova"/>
              </a:rPr>
              <a:t>Hyperledger Project</a:t>
            </a:r>
            <a:r>
              <a:rPr b="0" i="0" lang="en-US" sz="2400" u="none" cap="none" strike="noStrike">
                <a:solidFill>
                  <a:schemeClr val="dk1"/>
                </a:solidFill>
                <a:latin typeface="Proxima Nova"/>
                <a:ea typeface="Proxima Nova"/>
                <a:cs typeface="Proxima Nova"/>
                <a:sym typeface="Proxima Nova"/>
              </a:rPr>
              <a:t>:  </a:t>
            </a:r>
            <a:r>
              <a:rPr lang="en-US" sz="2400">
                <a:solidFill>
                  <a:schemeClr val="dk1"/>
                </a:solidFill>
                <a:latin typeface="Proxima Nova"/>
                <a:ea typeface="Proxima Nova"/>
                <a:cs typeface="Proxima Nova"/>
                <a:sym typeface="Proxima Nova"/>
              </a:rPr>
              <a:t>blockchain-carbon-accounting and hyperledger-bevel</a:t>
            </a:r>
            <a:endParaRPr b="0" i="0" sz="2400" u="none" cap="none" strike="noStrike">
              <a:solidFill>
                <a:srgbClr val="942AFF"/>
              </a:solidFill>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3"/>
          <p:cNvSpPr txBox="1"/>
          <p:nvPr/>
        </p:nvSpPr>
        <p:spPr>
          <a:xfrm>
            <a:off x="0" y="0"/>
            <a:ext cx="10609800" cy="9849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rgbClr val="000000"/>
              </a:buClr>
              <a:buSzPts val="3600"/>
              <a:buFont typeface="Arial"/>
              <a:buNone/>
            </a:pPr>
            <a:r>
              <a:rPr b="1" lang="en-US" sz="3600">
                <a:solidFill>
                  <a:srgbClr val="942AFF"/>
                </a:solidFill>
                <a:latin typeface="Proxima Nova"/>
                <a:ea typeface="Proxima Nova"/>
                <a:cs typeface="Proxima Nova"/>
                <a:sym typeface="Proxima Nova"/>
              </a:rPr>
              <a:t>Deploy Carbon Accounting Network with Bevel</a:t>
            </a:r>
            <a:endParaRPr b="0" i="0" sz="1400" u="none" cap="none" strike="noStrike">
              <a:solidFill>
                <a:srgbClr val="000000"/>
              </a:solidFill>
              <a:latin typeface="Arial"/>
              <a:ea typeface="Arial"/>
              <a:cs typeface="Arial"/>
              <a:sym typeface="Arial"/>
            </a:endParaRPr>
          </a:p>
        </p:txBody>
      </p:sp>
      <p:sp>
        <p:nvSpPr>
          <p:cNvPr id="245" name="Google Shape;245;p3"/>
          <p:cNvSpPr txBox="1"/>
          <p:nvPr/>
        </p:nvSpPr>
        <p:spPr>
          <a:xfrm>
            <a:off x="0" y="984900"/>
            <a:ext cx="11973600" cy="5039100"/>
          </a:xfrm>
          <a:prstGeom prst="rect">
            <a:avLst/>
          </a:prstGeom>
          <a:noFill/>
          <a:ln>
            <a:noFill/>
          </a:ln>
        </p:spPr>
        <p:txBody>
          <a:bodyPr anchorCtr="0" anchor="t" bIns="91425" lIns="91425" spcFirstLastPara="1" rIns="91425" wrap="square" tIns="91425">
            <a:noAutofit/>
          </a:bodyPr>
          <a:lstStyle/>
          <a:p>
            <a:pPr indent="-228600" lvl="0" marL="228600" marR="0" rtl="0" algn="l">
              <a:lnSpc>
                <a:spcPct val="100000"/>
              </a:lnSpc>
              <a:spcBef>
                <a:spcPts val="0"/>
              </a:spcBef>
              <a:spcAft>
                <a:spcPts val="0"/>
              </a:spcAft>
              <a:buClr>
                <a:srgbClr val="168FDF"/>
              </a:buClr>
              <a:buSzPts val="2800"/>
              <a:buFont typeface="Helvetica Neue"/>
              <a:buChar char="›"/>
            </a:pPr>
            <a:r>
              <a:rPr b="1" i="0" lang="en-US" sz="2400" u="none" cap="none" strike="noStrike">
                <a:solidFill>
                  <a:schemeClr val="dk1"/>
                </a:solidFill>
                <a:latin typeface="Proxima Nova"/>
                <a:ea typeface="Proxima Nova"/>
                <a:cs typeface="Proxima Nova"/>
                <a:sym typeface="Proxima Nova"/>
              </a:rPr>
              <a:t>Project Description</a:t>
            </a:r>
            <a:r>
              <a:rPr b="0" i="0" lang="en-US" sz="2800" u="none" cap="none" strike="noStrike">
                <a:solidFill>
                  <a:srgbClr val="2F2F2F"/>
                </a:solidFill>
                <a:latin typeface="Gill Sans"/>
                <a:ea typeface="Gill Sans"/>
                <a:cs typeface="Gill Sans"/>
                <a:sym typeface="Gill Sans"/>
              </a:rPr>
              <a:t>:  </a:t>
            </a:r>
            <a:endParaRPr sz="2400">
              <a:solidFill>
                <a:schemeClr val="dk1"/>
              </a:solidFill>
              <a:latin typeface="Proxima Nova"/>
              <a:ea typeface="Proxima Nova"/>
              <a:cs typeface="Proxima Nova"/>
              <a:sym typeface="Proxima Nova"/>
            </a:endParaRPr>
          </a:p>
          <a:p>
            <a:pPr indent="-381000" lvl="0" marL="457200" rtl="0" algn="l">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Hyperledger Bevel is an automation framework for rapidly and consistently deploying production-ready DLT platforms. </a:t>
            </a:r>
            <a:endParaRPr sz="2400">
              <a:solidFill>
                <a:schemeClr val="dk1"/>
              </a:solidFill>
              <a:latin typeface="Proxima Nova"/>
              <a:ea typeface="Proxima Nova"/>
              <a:cs typeface="Proxima Nova"/>
              <a:sym typeface="Proxima Nova"/>
            </a:endParaRPr>
          </a:p>
          <a:p>
            <a:pPr indent="-381000" lvl="0" marL="457200" rtl="0" algn="l">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The Hyperledger Labs blockchain-carbon-accounting project has progressed significantly, and we're looking to move to the production deployment of it. The deployment of a Hyperledger Fabric, however, has been a difficult and time-consuming process in the past.    Hyperledger Bevel is an automation framework for rapidly and consistently deploying production-ready DLT platforms. We want to streamline the deployment processes for both Fabric and Besu networks.  Our goal is to allow any organization to join the networks using its own cloud infrastructure.</a:t>
            </a:r>
            <a:endParaRPr sz="2400">
              <a:solidFill>
                <a:schemeClr val="dk1"/>
              </a:solidFill>
              <a:latin typeface="Proxima Nova"/>
              <a:ea typeface="Proxima Nova"/>
              <a:cs typeface="Proxima Nova"/>
              <a:sym typeface="Proxima Nova"/>
            </a:endParaRPr>
          </a:p>
          <a:p>
            <a:pPr indent="0" lvl="0" marL="0" marR="0" rtl="0" algn="l">
              <a:lnSpc>
                <a:spcPct val="100000"/>
              </a:lnSpc>
              <a:spcBef>
                <a:spcPts val="0"/>
              </a:spcBef>
              <a:spcAft>
                <a:spcPts val="0"/>
              </a:spcAft>
              <a:buNone/>
            </a:pPr>
            <a:r>
              <a:t/>
            </a:r>
            <a:endParaRPr sz="2400">
              <a:solidFill>
                <a:schemeClr val="dk1"/>
              </a:solidFill>
              <a:latin typeface="Proxima Nova"/>
              <a:ea typeface="Proxima Nova"/>
              <a:cs typeface="Proxima Nova"/>
              <a:sym typeface="Proxima Nov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4"/>
          <p:cNvSpPr txBox="1"/>
          <p:nvPr/>
        </p:nvSpPr>
        <p:spPr>
          <a:xfrm>
            <a:off x="0" y="0"/>
            <a:ext cx="10609800" cy="9849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rgbClr val="000000"/>
              </a:buClr>
              <a:buSzPts val="3600"/>
              <a:buFont typeface="Arial"/>
              <a:buNone/>
            </a:pPr>
            <a:r>
              <a:rPr b="1" lang="en-US" sz="3600">
                <a:solidFill>
                  <a:srgbClr val="942AFF"/>
                </a:solidFill>
                <a:latin typeface="Proxima Nova"/>
                <a:ea typeface="Proxima Nova"/>
                <a:cs typeface="Proxima Nova"/>
                <a:sym typeface="Proxima Nova"/>
              </a:rPr>
              <a:t>Deploy Carbon Accounting Network with Bevel</a:t>
            </a:r>
            <a:endParaRPr b="0" i="0" sz="1400" u="none" cap="none" strike="noStrike">
              <a:solidFill>
                <a:srgbClr val="000000"/>
              </a:solidFill>
              <a:latin typeface="Arial"/>
              <a:ea typeface="Arial"/>
              <a:cs typeface="Arial"/>
              <a:sym typeface="Arial"/>
            </a:endParaRPr>
          </a:p>
        </p:txBody>
      </p:sp>
      <p:sp>
        <p:nvSpPr>
          <p:cNvPr id="251" name="Google Shape;251;p4"/>
          <p:cNvSpPr txBox="1"/>
          <p:nvPr/>
        </p:nvSpPr>
        <p:spPr>
          <a:xfrm>
            <a:off x="0" y="984900"/>
            <a:ext cx="11973600" cy="5039100"/>
          </a:xfrm>
          <a:prstGeom prst="rect">
            <a:avLst/>
          </a:prstGeom>
          <a:noFill/>
          <a:ln>
            <a:noFill/>
          </a:ln>
        </p:spPr>
        <p:txBody>
          <a:bodyPr anchorCtr="0" anchor="t" bIns="91425" lIns="91425" spcFirstLastPara="1" rIns="91425" wrap="square" tIns="91425">
            <a:noAutofit/>
          </a:bodyPr>
          <a:lstStyle/>
          <a:p>
            <a:pPr indent="-228600" lvl="0" marL="228600" marR="0" rtl="0" algn="l">
              <a:lnSpc>
                <a:spcPct val="100000"/>
              </a:lnSpc>
              <a:spcBef>
                <a:spcPts val="0"/>
              </a:spcBef>
              <a:spcAft>
                <a:spcPts val="0"/>
              </a:spcAft>
              <a:buClr>
                <a:srgbClr val="168FDF"/>
              </a:buClr>
              <a:buSzPts val="2800"/>
              <a:buFont typeface="Helvetica Neue"/>
              <a:buChar char="›"/>
            </a:pPr>
            <a:r>
              <a:rPr b="1" i="0" lang="en-US" sz="2400" u="none" cap="none" strike="noStrike">
                <a:solidFill>
                  <a:schemeClr val="dk1"/>
                </a:solidFill>
                <a:latin typeface="Proxima Nova"/>
                <a:ea typeface="Proxima Nova"/>
                <a:cs typeface="Proxima Nova"/>
                <a:sym typeface="Proxima Nova"/>
              </a:rPr>
              <a:t>Project Objectives</a:t>
            </a:r>
            <a:r>
              <a:rPr b="0" i="0" lang="en-US" sz="2800" u="none" cap="none" strike="noStrike">
                <a:solidFill>
                  <a:srgbClr val="2F2F2F"/>
                </a:solidFill>
                <a:latin typeface="Gill Sans"/>
                <a:ea typeface="Gill Sans"/>
                <a:cs typeface="Gill Sans"/>
                <a:sym typeface="Gill Sans"/>
              </a:rPr>
              <a:t>: </a:t>
            </a:r>
            <a:r>
              <a:rPr b="0" i="0" lang="en-US" sz="2400" u="none" cap="none" strike="noStrike">
                <a:solidFill>
                  <a:schemeClr val="dk1"/>
                </a:solidFill>
                <a:latin typeface="Proxima Nova"/>
                <a:ea typeface="Proxima Nova"/>
                <a:cs typeface="Proxima Nova"/>
                <a:sym typeface="Proxima Nova"/>
              </a:rPr>
              <a:t> </a:t>
            </a:r>
            <a:endParaRPr sz="2600">
              <a:solidFill>
                <a:srgbClr val="2F2F2F"/>
              </a:solidFill>
              <a:latin typeface="Gill Sans"/>
              <a:ea typeface="Gill Sans"/>
              <a:cs typeface="Gill Sans"/>
              <a:sym typeface="Gill Sans"/>
            </a:endParaRPr>
          </a:p>
          <a:p>
            <a:pPr indent="-381000" lvl="0" marL="457200" rtl="0" algn="l">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The Hyperledger Labs blockchain-carbon-accounting project has progressed significantly, and we're looking to move to production deployment of it.  The deployment of a Hyperledger Fabric, however, has been a difficult and time consuming process in the past.  </a:t>
            </a:r>
            <a:endParaRPr sz="2400">
              <a:solidFill>
                <a:schemeClr val="dk1"/>
              </a:solidFill>
              <a:latin typeface="Proxima Nova"/>
              <a:ea typeface="Proxima Nova"/>
              <a:cs typeface="Proxima Nova"/>
              <a:sym typeface="Proxima Nova"/>
            </a:endParaRPr>
          </a:p>
          <a:p>
            <a:pPr indent="-381000" lvl="0" marL="457200" rtl="0" algn="l">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Working with the maintainers of Hyperledger Bevel, we would like to streamline the deployment processes for both Fabric and Besu networks.  </a:t>
            </a:r>
            <a:endParaRPr sz="2400">
              <a:solidFill>
                <a:schemeClr val="dk1"/>
              </a:solidFill>
              <a:latin typeface="Proxima Nova"/>
              <a:ea typeface="Proxima Nova"/>
              <a:cs typeface="Proxima Nova"/>
              <a:sym typeface="Proxima Nova"/>
            </a:endParaRPr>
          </a:p>
          <a:p>
            <a:pPr indent="-381000" lvl="0" marL="457200" rtl="0" algn="l">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Our goal is to allow any organization to join the networks using its own cloud infrastructure.</a:t>
            </a:r>
            <a:endParaRPr sz="2600">
              <a:solidFill>
                <a:srgbClr val="2F2F2F"/>
              </a:solidFill>
              <a:latin typeface="Gill Sans"/>
              <a:ea typeface="Gill Sans"/>
              <a:cs typeface="Gill Sans"/>
              <a:sym typeface="Gill Sans"/>
            </a:endParaRPr>
          </a:p>
          <a:p>
            <a:pPr indent="0" lvl="0" marL="914400" marR="0" rtl="0" algn="l">
              <a:lnSpc>
                <a:spcPct val="100000"/>
              </a:lnSpc>
              <a:spcBef>
                <a:spcPts val="500"/>
              </a:spcBef>
              <a:spcAft>
                <a:spcPts val="0"/>
              </a:spcAft>
              <a:buNone/>
            </a:pPr>
            <a:r>
              <a:t/>
            </a:r>
            <a:endParaRPr sz="2600">
              <a:solidFill>
                <a:srgbClr val="2F2F2F"/>
              </a:solidFill>
              <a:latin typeface="Gill Sans"/>
              <a:ea typeface="Gill Sans"/>
              <a:cs typeface="Gill Sans"/>
              <a:sym typeface="Gill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5"/>
          <p:cNvSpPr txBox="1"/>
          <p:nvPr/>
        </p:nvSpPr>
        <p:spPr>
          <a:xfrm>
            <a:off x="0" y="0"/>
            <a:ext cx="10609800" cy="984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3600"/>
              <a:buFont typeface="Arial"/>
              <a:buNone/>
            </a:pPr>
            <a:r>
              <a:rPr b="1" lang="en-US" sz="3600">
                <a:solidFill>
                  <a:srgbClr val="942AFF"/>
                </a:solidFill>
                <a:latin typeface="Proxima Nova"/>
                <a:ea typeface="Proxima Nova"/>
                <a:cs typeface="Proxima Nova"/>
                <a:sym typeface="Proxima Nova"/>
              </a:rPr>
              <a:t>Deploy Carbon Accounting Network with Bevel</a:t>
            </a:r>
            <a:endParaRPr b="1" sz="3600">
              <a:solidFill>
                <a:srgbClr val="942AFF"/>
              </a:solidFill>
              <a:latin typeface="Proxima Nova"/>
              <a:ea typeface="Proxima Nova"/>
              <a:cs typeface="Proxima Nova"/>
              <a:sym typeface="Proxima Nova"/>
            </a:endParaRPr>
          </a:p>
        </p:txBody>
      </p:sp>
      <p:sp>
        <p:nvSpPr>
          <p:cNvPr id="257" name="Google Shape;257;p5"/>
          <p:cNvSpPr txBox="1"/>
          <p:nvPr/>
        </p:nvSpPr>
        <p:spPr>
          <a:xfrm>
            <a:off x="0" y="984900"/>
            <a:ext cx="11973600" cy="5039100"/>
          </a:xfrm>
          <a:prstGeom prst="rect">
            <a:avLst/>
          </a:prstGeom>
          <a:noFill/>
          <a:ln>
            <a:noFill/>
          </a:ln>
        </p:spPr>
        <p:txBody>
          <a:bodyPr anchorCtr="0" anchor="t" bIns="91425" lIns="91425" spcFirstLastPara="1" rIns="91425" wrap="square" tIns="91425">
            <a:noAutofit/>
          </a:bodyPr>
          <a:lstStyle/>
          <a:p>
            <a:pPr indent="-228600" lvl="0" marL="228600" marR="0" rtl="0" algn="l">
              <a:lnSpc>
                <a:spcPct val="100000"/>
              </a:lnSpc>
              <a:spcBef>
                <a:spcPts val="0"/>
              </a:spcBef>
              <a:spcAft>
                <a:spcPts val="0"/>
              </a:spcAft>
              <a:buClr>
                <a:srgbClr val="168FDF"/>
              </a:buClr>
              <a:buSzPts val="2800"/>
              <a:buFont typeface="Helvetica Neue"/>
              <a:buChar char="›"/>
            </a:pPr>
            <a:r>
              <a:rPr b="1" i="0" lang="en-US" sz="2400" u="none" cap="none" strike="noStrike">
                <a:solidFill>
                  <a:schemeClr val="dk1"/>
                </a:solidFill>
                <a:latin typeface="Proxima Nova"/>
                <a:ea typeface="Proxima Nova"/>
                <a:cs typeface="Proxima Nova"/>
                <a:sym typeface="Proxima Nova"/>
              </a:rPr>
              <a:t>Project Deliverables:</a:t>
            </a:r>
            <a:r>
              <a:rPr b="0" i="0" lang="en-US" sz="2800" u="none" cap="none" strike="noStrike">
                <a:solidFill>
                  <a:srgbClr val="2F2F2F"/>
                </a:solidFill>
                <a:latin typeface="Gill Sans"/>
                <a:ea typeface="Gill Sans"/>
                <a:cs typeface="Gill Sans"/>
                <a:sym typeface="Gill Sans"/>
              </a:rPr>
              <a:t>  </a:t>
            </a:r>
            <a:endParaRPr b="0" i="0" sz="2800" u="none" cap="none" strike="noStrike">
              <a:solidFill>
                <a:srgbClr val="2F2F2F"/>
              </a:solidFill>
              <a:latin typeface="Gill Sans"/>
              <a:ea typeface="Gill Sans"/>
              <a:cs typeface="Gill Sans"/>
              <a:sym typeface="Gill Sans"/>
            </a:endParaRPr>
          </a:p>
          <a:p>
            <a:pPr indent="-406400" lvl="1" marL="914400" rtl="0" algn="l">
              <a:spcBef>
                <a:spcPts val="0"/>
              </a:spcBef>
              <a:spcAft>
                <a:spcPts val="0"/>
              </a:spcAft>
              <a:buClr>
                <a:srgbClr val="168FDF"/>
              </a:buClr>
              <a:buSzPts val="2800"/>
              <a:buFont typeface="Helvetica Neue"/>
              <a:buChar char="›"/>
            </a:pPr>
            <a:r>
              <a:rPr lang="en-US" sz="2600">
                <a:solidFill>
                  <a:srgbClr val="2F2F2F"/>
                </a:solidFill>
                <a:latin typeface="Gill Sans"/>
                <a:ea typeface="Gill Sans"/>
                <a:cs typeface="Gill Sans"/>
                <a:sym typeface="Gill Sans"/>
              </a:rPr>
              <a:t>Successful deployment of blockchain-carbon-accounting across multiple cloud networks, such as Digital Ocean, AWS, and Azure.</a:t>
            </a:r>
            <a:endParaRPr sz="2600">
              <a:solidFill>
                <a:srgbClr val="2F2F2F"/>
              </a:solidFill>
              <a:latin typeface="Gill Sans"/>
              <a:ea typeface="Gill Sans"/>
              <a:cs typeface="Gill Sans"/>
              <a:sym typeface="Gill Sans"/>
            </a:endParaRPr>
          </a:p>
          <a:p>
            <a:pPr indent="-393700" lvl="1" marL="914400" rtl="0" algn="l">
              <a:spcBef>
                <a:spcPts val="500"/>
              </a:spcBef>
              <a:spcAft>
                <a:spcPts val="0"/>
              </a:spcAft>
              <a:buClr>
                <a:srgbClr val="168FDF"/>
              </a:buClr>
              <a:buSzPts val="2600"/>
              <a:buFont typeface="Helvetica Neue"/>
              <a:buChar char="›"/>
            </a:pPr>
            <a:r>
              <a:rPr lang="en-US" sz="2600">
                <a:solidFill>
                  <a:srgbClr val="2F2F2F"/>
                </a:solidFill>
                <a:latin typeface="Gill Sans"/>
                <a:ea typeface="Gill Sans"/>
                <a:cs typeface="Gill Sans"/>
                <a:sym typeface="Gill Sans"/>
              </a:rPr>
              <a:t>Scripts for further maintenance of the networks.</a:t>
            </a:r>
            <a:endParaRPr sz="2600">
              <a:solidFill>
                <a:srgbClr val="2F2F2F"/>
              </a:solidFill>
              <a:latin typeface="Gill Sans"/>
              <a:ea typeface="Gill Sans"/>
              <a:cs typeface="Gill Sans"/>
              <a:sym typeface="Gill Sans"/>
            </a:endParaRPr>
          </a:p>
          <a:p>
            <a:pPr indent="-393700" lvl="1" marL="914400" rtl="0" algn="l">
              <a:spcBef>
                <a:spcPts val="500"/>
              </a:spcBef>
              <a:spcAft>
                <a:spcPts val="0"/>
              </a:spcAft>
              <a:buClr>
                <a:srgbClr val="168FDF"/>
              </a:buClr>
              <a:buSzPts val="2600"/>
              <a:buFont typeface="Helvetica Neue"/>
              <a:buChar char="›"/>
            </a:pPr>
            <a:r>
              <a:rPr lang="en-US" sz="2600">
                <a:solidFill>
                  <a:srgbClr val="2F2F2F"/>
                </a:solidFill>
                <a:latin typeface="Gill Sans"/>
                <a:ea typeface="Gill Sans"/>
                <a:cs typeface="Gill Sans"/>
                <a:sym typeface="Gill Sans"/>
              </a:rPr>
              <a:t>Detailed tutorials and learning materials which would benefit both blockchain-carbon-accounting developers and the broader Fabric, Besu, and Bevel communities.</a:t>
            </a:r>
            <a:endParaRPr sz="2400">
              <a:solidFill>
                <a:schemeClr val="dk1"/>
              </a:solidFill>
              <a:latin typeface="Proxima Nova"/>
              <a:ea typeface="Proxima Nova"/>
              <a:cs typeface="Proxima Nova"/>
              <a:sym typeface="Proxima Nova"/>
            </a:endParaRPr>
          </a:p>
          <a:p>
            <a:pPr indent="0" lvl="0" marL="914400" marR="0" rtl="0" algn="l">
              <a:lnSpc>
                <a:spcPct val="100000"/>
              </a:lnSpc>
              <a:spcBef>
                <a:spcPts val="500"/>
              </a:spcBef>
              <a:spcAft>
                <a:spcPts val="0"/>
              </a:spcAft>
              <a:buNone/>
            </a:pPr>
            <a:r>
              <a:t/>
            </a:r>
            <a:endParaRPr sz="2400">
              <a:solidFill>
                <a:schemeClr val="dk1"/>
              </a:solidFill>
              <a:latin typeface="Proxima Nova"/>
              <a:ea typeface="Proxima Nova"/>
              <a:cs typeface="Proxima Nova"/>
              <a:sym typeface="Proxima Nov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6"/>
          <p:cNvSpPr txBox="1"/>
          <p:nvPr/>
        </p:nvSpPr>
        <p:spPr>
          <a:xfrm>
            <a:off x="0" y="0"/>
            <a:ext cx="10609800" cy="984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3600"/>
              <a:buFont typeface="Arial"/>
              <a:buNone/>
            </a:pPr>
            <a:r>
              <a:rPr b="1" lang="en-US" sz="3600">
                <a:solidFill>
                  <a:srgbClr val="942AFF"/>
                </a:solidFill>
                <a:latin typeface="Proxima Nova"/>
                <a:ea typeface="Proxima Nova"/>
                <a:cs typeface="Proxima Nova"/>
                <a:sym typeface="Proxima Nova"/>
              </a:rPr>
              <a:t>Deploy Carbon Accounting Network with Bevel</a:t>
            </a:r>
            <a:endParaRPr b="1" sz="3600">
              <a:solidFill>
                <a:srgbClr val="942AFF"/>
              </a:solidFill>
              <a:latin typeface="Proxima Nova"/>
              <a:ea typeface="Proxima Nova"/>
              <a:cs typeface="Proxima Nova"/>
              <a:sym typeface="Proxima Nova"/>
            </a:endParaRPr>
          </a:p>
        </p:txBody>
      </p:sp>
      <p:sp>
        <p:nvSpPr>
          <p:cNvPr id="263" name="Google Shape;263;p6"/>
          <p:cNvSpPr txBox="1"/>
          <p:nvPr/>
        </p:nvSpPr>
        <p:spPr>
          <a:xfrm>
            <a:off x="0" y="984900"/>
            <a:ext cx="11973600" cy="5039100"/>
          </a:xfrm>
          <a:prstGeom prst="rect">
            <a:avLst/>
          </a:prstGeom>
          <a:noFill/>
          <a:ln>
            <a:noFill/>
          </a:ln>
        </p:spPr>
        <p:txBody>
          <a:bodyPr anchorCtr="0" anchor="t" bIns="91425" lIns="91425" spcFirstLastPara="1" rIns="91425" wrap="square" tIns="91425">
            <a:noAutofit/>
          </a:bodyPr>
          <a:lstStyle/>
          <a:p>
            <a:pPr indent="-228600" lvl="0" marL="228600" marR="0" rtl="0" algn="l">
              <a:lnSpc>
                <a:spcPct val="100000"/>
              </a:lnSpc>
              <a:spcBef>
                <a:spcPts val="0"/>
              </a:spcBef>
              <a:spcAft>
                <a:spcPts val="0"/>
              </a:spcAft>
              <a:buClr>
                <a:srgbClr val="168FDF"/>
              </a:buClr>
              <a:buSzPts val="2800"/>
              <a:buFont typeface="Helvetica Neue"/>
              <a:buChar char="›"/>
            </a:pPr>
            <a:r>
              <a:rPr b="1" i="0" lang="en-US" sz="2400" u="none" cap="none" strike="noStrike">
                <a:solidFill>
                  <a:schemeClr val="dk1"/>
                </a:solidFill>
                <a:latin typeface="Proxima Nova"/>
                <a:ea typeface="Proxima Nova"/>
                <a:cs typeface="Proxima Nova"/>
                <a:sym typeface="Proxima Nova"/>
              </a:rPr>
              <a:t>Project Execution &amp; Accomplishments</a:t>
            </a:r>
            <a:r>
              <a:rPr b="0" i="0" lang="en-US" sz="2800" u="none" cap="none" strike="noStrike">
                <a:solidFill>
                  <a:srgbClr val="2F2F2F"/>
                </a:solidFill>
                <a:latin typeface="Gill Sans"/>
                <a:ea typeface="Gill Sans"/>
                <a:cs typeface="Gill Sans"/>
                <a:sym typeface="Gill Sans"/>
              </a:rPr>
              <a:t>: </a:t>
            </a:r>
            <a:r>
              <a:rPr b="0" i="0" lang="en-US" sz="2400" u="none" cap="none" strike="noStrike">
                <a:solidFill>
                  <a:schemeClr val="dk1"/>
                </a:solidFill>
                <a:latin typeface="Proxima Nova"/>
                <a:ea typeface="Proxima Nova"/>
                <a:cs typeface="Proxima Nova"/>
                <a:sym typeface="Proxima Nova"/>
              </a:rPr>
              <a:t> </a:t>
            </a:r>
            <a:endParaRPr sz="2400">
              <a:solidFill>
                <a:schemeClr val="dk1"/>
              </a:solidFill>
              <a:latin typeface="Proxima Nova"/>
              <a:ea typeface="Proxima Nova"/>
              <a:cs typeface="Proxima Nova"/>
              <a:sym typeface="Proxima Nova"/>
            </a:endParaRPr>
          </a:p>
          <a:p>
            <a:pPr indent="-203200" lvl="0" marL="685800" marR="0" rtl="0" algn="l">
              <a:lnSpc>
                <a:spcPct val="115000"/>
              </a:lnSpc>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Deploy carbon accounting fabric network using bevel(AWS/Azure+Kubernetes)</a:t>
            </a:r>
            <a:endParaRPr sz="2400">
              <a:solidFill>
                <a:schemeClr val="dk1"/>
              </a:solidFill>
              <a:latin typeface="Proxima Nova"/>
              <a:ea typeface="Proxima Nova"/>
              <a:cs typeface="Proxima Nova"/>
              <a:sym typeface="Proxima Nova"/>
            </a:endParaRPr>
          </a:p>
          <a:p>
            <a:pPr indent="-203200" lvl="0" marL="685800" marR="0" rtl="0" algn="l">
              <a:lnSpc>
                <a:spcPct val="115000"/>
              </a:lnSpc>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Documentation and learning materials for Fabric network on Kubernetes deployment.</a:t>
            </a:r>
            <a:endParaRPr sz="2400">
              <a:solidFill>
                <a:schemeClr val="dk1"/>
              </a:solidFill>
              <a:latin typeface="Proxima Nova"/>
              <a:ea typeface="Proxima Nova"/>
              <a:cs typeface="Proxima Nova"/>
              <a:sym typeface="Proxima Nova"/>
            </a:endParaRPr>
          </a:p>
          <a:p>
            <a:pPr indent="-203200" lvl="0" marL="685800" marR="0" rtl="0" algn="l">
              <a:lnSpc>
                <a:spcPct val="115000"/>
              </a:lnSpc>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Deploy carbon accounting ethereum (besu) network using bevel(AWS/Azure+Kubernetes)</a:t>
            </a:r>
            <a:endParaRPr sz="2400">
              <a:solidFill>
                <a:schemeClr val="dk1"/>
              </a:solidFill>
              <a:latin typeface="Proxima Nova"/>
              <a:ea typeface="Proxima Nova"/>
              <a:cs typeface="Proxima Nova"/>
              <a:sym typeface="Proxima Nova"/>
            </a:endParaRPr>
          </a:p>
          <a:p>
            <a:pPr indent="-203200" lvl="0" marL="685800" marR="0" rtl="0" algn="l">
              <a:lnSpc>
                <a:spcPct val="115000"/>
              </a:lnSpc>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Documentation and learning materials for Besu network on Kubernetes deployment</a:t>
            </a:r>
            <a:endParaRPr sz="2400">
              <a:solidFill>
                <a:schemeClr val="dk1"/>
              </a:solidFill>
              <a:latin typeface="Proxima Nova"/>
              <a:ea typeface="Proxima Nova"/>
              <a:cs typeface="Proxima Nova"/>
              <a:sym typeface="Proxima Nova"/>
            </a:endParaRPr>
          </a:p>
          <a:p>
            <a:pPr indent="0" lvl="0" marL="0" marR="0" rtl="0" algn="l">
              <a:lnSpc>
                <a:spcPct val="100000"/>
              </a:lnSpc>
              <a:spcBef>
                <a:spcPts val="0"/>
              </a:spcBef>
              <a:spcAft>
                <a:spcPts val="0"/>
              </a:spcAft>
              <a:buNone/>
            </a:pPr>
            <a:r>
              <a:t/>
            </a:r>
            <a:endParaRPr sz="2400">
              <a:solidFill>
                <a:schemeClr val="dk1"/>
              </a:solidFill>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7"/>
          <p:cNvSpPr txBox="1"/>
          <p:nvPr/>
        </p:nvSpPr>
        <p:spPr>
          <a:xfrm>
            <a:off x="0" y="0"/>
            <a:ext cx="10609800" cy="984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3600"/>
              <a:buFont typeface="Arial"/>
              <a:buNone/>
            </a:pPr>
            <a:r>
              <a:rPr b="1" lang="en-US" sz="3600">
                <a:solidFill>
                  <a:srgbClr val="942AFF"/>
                </a:solidFill>
                <a:latin typeface="Proxima Nova"/>
                <a:ea typeface="Proxima Nova"/>
                <a:cs typeface="Proxima Nova"/>
                <a:sym typeface="Proxima Nova"/>
              </a:rPr>
              <a:t>Deploy Carbon Accounting Network with Bevel</a:t>
            </a:r>
            <a:endParaRPr b="1" sz="3600">
              <a:solidFill>
                <a:srgbClr val="942AFF"/>
              </a:solidFill>
              <a:latin typeface="Proxima Nova"/>
              <a:ea typeface="Proxima Nova"/>
              <a:cs typeface="Proxima Nova"/>
              <a:sym typeface="Proxima Nova"/>
            </a:endParaRPr>
          </a:p>
        </p:txBody>
      </p:sp>
      <p:sp>
        <p:nvSpPr>
          <p:cNvPr id="269" name="Google Shape;269;p7"/>
          <p:cNvSpPr txBox="1"/>
          <p:nvPr/>
        </p:nvSpPr>
        <p:spPr>
          <a:xfrm>
            <a:off x="0" y="984900"/>
            <a:ext cx="11973600" cy="5039100"/>
          </a:xfrm>
          <a:prstGeom prst="rect">
            <a:avLst/>
          </a:prstGeom>
          <a:noFill/>
          <a:ln>
            <a:noFill/>
          </a:ln>
        </p:spPr>
        <p:txBody>
          <a:bodyPr anchorCtr="0" anchor="t" bIns="91425" lIns="91425" spcFirstLastPara="1" rIns="91425" wrap="square" tIns="91425">
            <a:noAutofit/>
          </a:bodyPr>
          <a:lstStyle/>
          <a:p>
            <a:pPr indent="-228600" lvl="0" marL="228600" marR="0" rtl="0" algn="l">
              <a:lnSpc>
                <a:spcPct val="100000"/>
              </a:lnSpc>
              <a:spcBef>
                <a:spcPts val="0"/>
              </a:spcBef>
              <a:spcAft>
                <a:spcPts val="0"/>
              </a:spcAft>
              <a:buClr>
                <a:srgbClr val="168FDF"/>
              </a:buClr>
              <a:buSzPts val="2800"/>
              <a:buFont typeface="Helvetica Neue"/>
              <a:buChar char="›"/>
            </a:pPr>
            <a:r>
              <a:rPr b="1" i="0" lang="en-US" sz="2400" u="none" cap="none" strike="noStrike">
                <a:solidFill>
                  <a:schemeClr val="dk1"/>
                </a:solidFill>
                <a:latin typeface="Proxima Nova"/>
                <a:ea typeface="Proxima Nova"/>
                <a:cs typeface="Proxima Nova"/>
                <a:sym typeface="Proxima Nova"/>
              </a:rPr>
              <a:t>Recommendations for future work:</a:t>
            </a:r>
            <a:r>
              <a:rPr b="0" i="0" lang="en-US" sz="2800" u="none" cap="none" strike="noStrike">
                <a:solidFill>
                  <a:srgbClr val="2F2F2F"/>
                </a:solidFill>
                <a:latin typeface="Gill Sans"/>
                <a:ea typeface="Gill Sans"/>
                <a:cs typeface="Gill Sans"/>
                <a:sym typeface="Gill Sans"/>
              </a:rPr>
              <a:t>  </a:t>
            </a:r>
            <a:endParaRPr sz="2400">
              <a:solidFill>
                <a:schemeClr val="dk1"/>
              </a:solidFill>
              <a:latin typeface="Proxima Nova"/>
              <a:ea typeface="Proxima Nova"/>
              <a:cs typeface="Proxima Nova"/>
              <a:sym typeface="Proxima Nova"/>
            </a:endParaRPr>
          </a:p>
          <a:p>
            <a:pPr indent="-203200" lvl="0" marL="228600" marR="0" rtl="0" algn="l">
              <a:lnSpc>
                <a:spcPct val="115000"/>
              </a:lnSpc>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Exposed metrics can be monitored</a:t>
            </a:r>
            <a:endParaRPr sz="2400">
              <a:solidFill>
                <a:schemeClr val="dk1"/>
              </a:solidFill>
              <a:latin typeface="Proxima Nova"/>
              <a:ea typeface="Proxima Nova"/>
              <a:cs typeface="Proxima Nova"/>
              <a:sym typeface="Proxima Nova"/>
            </a:endParaRPr>
          </a:p>
          <a:p>
            <a:pPr indent="-203200" lvl="0" marL="228600" marR="0" rtl="0" algn="l">
              <a:lnSpc>
                <a:spcPct val="115000"/>
              </a:lnSpc>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Logging to ELK/FluentD/Loki</a:t>
            </a:r>
            <a:endParaRPr sz="2400">
              <a:solidFill>
                <a:schemeClr val="dk1"/>
              </a:solidFill>
              <a:latin typeface="Proxima Nova"/>
              <a:ea typeface="Proxima Nova"/>
              <a:cs typeface="Proxima Nova"/>
              <a:sym typeface="Proxima Nova"/>
            </a:endParaRPr>
          </a:p>
          <a:p>
            <a:pPr indent="-203200" lvl="0" marL="228600" marR="0" rtl="0" algn="l">
              <a:lnSpc>
                <a:spcPct val="115000"/>
              </a:lnSpc>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Alerting can be setup for node failure or transaction failure</a:t>
            </a:r>
            <a:endParaRPr sz="2400">
              <a:solidFill>
                <a:schemeClr val="dk1"/>
              </a:solidFill>
              <a:latin typeface="Proxima Nova"/>
              <a:ea typeface="Proxima Nova"/>
              <a:cs typeface="Proxima Nova"/>
              <a:sym typeface="Proxima Nov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8"/>
          <p:cNvSpPr txBox="1"/>
          <p:nvPr/>
        </p:nvSpPr>
        <p:spPr>
          <a:xfrm>
            <a:off x="0" y="0"/>
            <a:ext cx="10609800" cy="984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3600"/>
              <a:buFont typeface="Arial"/>
              <a:buNone/>
            </a:pPr>
            <a:r>
              <a:rPr b="1" lang="en-US" sz="3600">
                <a:solidFill>
                  <a:srgbClr val="942AFF"/>
                </a:solidFill>
                <a:latin typeface="Proxima Nova"/>
                <a:ea typeface="Proxima Nova"/>
                <a:cs typeface="Proxima Nova"/>
                <a:sym typeface="Proxima Nova"/>
              </a:rPr>
              <a:t>Deploy Carbon Accounting Network with Bevel</a:t>
            </a:r>
            <a:endParaRPr b="1" sz="3600">
              <a:solidFill>
                <a:srgbClr val="942AFF"/>
              </a:solidFill>
              <a:latin typeface="Proxima Nova"/>
              <a:ea typeface="Proxima Nova"/>
              <a:cs typeface="Proxima Nova"/>
              <a:sym typeface="Proxima Nova"/>
            </a:endParaRPr>
          </a:p>
        </p:txBody>
      </p:sp>
      <p:sp>
        <p:nvSpPr>
          <p:cNvPr id="275" name="Google Shape;275;p8"/>
          <p:cNvSpPr txBox="1"/>
          <p:nvPr/>
        </p:nvSpPr>
        <p:spPr>
          <a:xfrm>
            <a:off x="0" y="984900"/>
            <a:ext cx="11973600" cy="5039100"/>
          </a:xfrm>
          <a:prstGeom prst="rect">
            <a:avLst/>
          </a:prstGeom>
          <a:noFill/>
          <a:ln>
            <a:noFill/>
          </a:ln>
        </p:spPr>
        <p:txBody>
          <a:bodyPr anchorCtr="0" anchor="t" bIns="91425" lIns="91425" spcFirstLastPara="1" rIns="91425" wrap="square" tIns="91425">
            <a:noAutofit/>
          </a:bodyPr>
          <a:lstStyle/>
          <a:p>
            <a:pPr indent="-228600" lvl="0" marL="228600" marR="0" rtl="0" algn="l">
              <a:lnSpc>
                <a:spcPct val="100000"/>
              </a:lnSpc>
              <a:spcBef>
                <a:spcPts val="0"/>
              </a:spcBef>
              <a:spcAft>
                <a:spcPts val="0"/>
              </a:spcAft>
              <a:buClr>
                <a:srgbClr val="168FDF"/>
              </a:buClr>
              <a:buSzPts val="2800"/>
              <a:buFont typeface="Helvetica Neue"/>
              <a:buChar char="›"/>
            </a:pPr>
            <a:r>
              <a:rPr b="1" i="0" lang="en-US" sz="2400" u="none" cap="none" strike="noStrike">
                <a:solidFill>
                  <a:schemeClr val="dk1"/>
                </a:solidFill>
                <a:latin typeface="Proxima Nova"/>
                <a:ea typeface="Proxima Nova"/>
                <a:cs typeface="Proxima Nova"/>
                <a:sym typeface="Proxima Nova"/>
              </a:rPr>
              <a:t>Project Output or Results</a:t>
            </a:r>
            <a:r>
              <a:rPr b="0" i="0" lang="en-US" sz="2800" u="none" cap="none" strike="noStrike">
                <a:solidFill>
                  <a:srgbClr val="2F2F2F"/>
                </a:solidFill>
                <a:latin typeface="Gill Sans"/>
                <a:ea typeface="Gill Sans"/>
                <a:cs typeface="Gill Sans"/>
                <a:sym typeface="Gill Sans"/>
              </a:rPr>
              <a:t>: </a:t>
            </a:r>
            <a:r>
              <a:rPr b="0" i="0" lang="en-US" sz="2400" u="none" cap="none" strike="noStrike">
                <a:solidFill>
                  <a:schemeClr val="dk1"/>
                </a:solidFill>
                <a:latin typeface="Proxima Nova"/>
                <a:ea typeface="Proxima Nova"/>
                <a:cs typeface="Proxima Nova"/>
                <a:sym typeface="Proxima Nova"/>
              </a:rPr>
              <a:t> </a:t>
            </a:r>
            <a:br>
              <a:rPr lang="en-US" sz="2400">
                <a:solidFill>
                  <a:schemeClr val="dk1"/>
                </a:solidFill>
                <a:latin typeface="Proxima Nova"/>
                <a:ea typeface="Proxima Nova"/>
                <a:cs typeface="Proxima Nova"/>
                <a:sym typeface="Proxima Nova"/>
              </a:rPr>
            </a:br>
            <a:endParaRPr sz="2400">
              <a:solidFill>
                <a:schemeClr val="dk1"/>
              </a:solidFill>
              <a:latin typeface="Proxima Nova"/>
              <a:ea typeface="Proxima Nova"/>
              <a:cs typeface="Proxima Nova"/>
              <a:sym typeface="Proxima Nova"/>
            </a:endParaRPr>
          </a:p>
          <a:p>
            <a:pPr indent="-381000" lvl="0" marL="457200" rtl="0" algn="l">
              <a:lnSpc>
                <a:spcPct val="115000"/>
              </a:lnSpc>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Successful deployment of blockchain-carbon-accounting across multiple cloud networks, such as Digital Ocean, AWS, and Azure.</a:t>
            </a:r>
            <a:endParaRPr sz="2400">
              <a:solidFill>
                <a:schemeClr val="dk1"/>
              </a:solidFill>
              <a:latin typeface="Proxima Nova"/>
              <a:ea typeface="Proxima Nova"/>
              <a:cs typeface="Proxima Nova"/>
              <a:sym typeface="Proxima Nova"/>
            </a:endParaRPr>
          </a:p>
          <a:p>
            <a:pPr indent="-381000" lvl="0" marL="457200" rtl="0" algn="l">
              <a:lnSpc>
                <a:spcPct val="115000"/>
              </a:lnSpc>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Detailed tutorials and learning materials which would benefit both blockchain-carbon-accounting developers and the broader Fabric, Besu, and Bevel communities.</a:t>
            </a:r>
            <a:endParaRPr sz="2400">
              <a:solidFill>
                <a:schemeClr val="dk1"/>
              </a:solidFill>
              <a:latin typeface="Proxima Nova"/>
              <a:ea typeface="Proxima Nova"/>
              <a:cs typeface="Proxima Nova"/>
              <a:sym typeface="Proxima Nova"/>
            </a:endParaRPr>
          </a:p>
          <a:p>
            <a:pPr indent="-381000" lvl="0" marL="457200" rtl="0" algn="l">
              <a:lnSpc>
                <a:spcPct val="115000"/>
              </a:lnSpc>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Repo - https://github.com/hyperledger-labs/blockchain-carbon-accounting</a:t>
            </a:r>
            <a:endParaRPr sz="2400">
              <a:solidFill>
                <a:schemeClr val="dk1"/>
              </a:solidFill>
              <a:latin typeface="Proxima Nova"/>
              <a:ea typeface="Proxima Nova"/>
              <a:cs typeface="Proxima Nova"/>
              <a:sym typeface="Proxima Nova"/>
            </a:endParaRPr>
          </a:p>
          <a:p>
            <a:pPr indent="0" lvl="0" marL="457200" marR="0" rtl="0" algn="l">
              <a:lnSpc>
                <a:spcPct val="100000"/>
              </a:lnSpc>
              <a:spcBef>
                <a:spcPts val="0"/>
              </a:spcBef>
              <a:spcAft>
                <a:spcPts val="0"/>
              </a:spcAft>
              <a:buNone/>
            </a:pPr>
            <a:r>
              <a:t/>
            </a:r>
            <a:endParaRPr sz="2400">
              <a:solidFill>
                <a:schemeClr val="dk1"/>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Proxima Nova"/>
              <a:ea typeface="Proxima Nova"/>
              <a:cs typeface="Proxima Nova"/>
              <a:sym typeface="Proxima Nov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9"/>
          <p:cNvSpPr txBox="1"/>
          <p:nvPr/>
        </p:nvSpPr>
        <p:spPr>
          <a:xfrm>
            <a:off x="0" y="0"/>
            <a:ext cx="10609800" cy="984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3600"/>
              <a:buFont typeface="Arial"/>
              <a:buNone/>
            </a:pPr>
            <a:r>
              <a:rPr b="1" lang="en-US" sz="3600">
                <a:solidFill>
                  <a:srgbClr val="942AFF"/>
                </a:solidFill>
                <a:latin typeface="Proxima Nova"/>
                <a:ea typeface="Proxima Nova"/>
                <a:cs typeface="Proxima Nova"/>
                <a:sym typeface="Proxima Nova"/>
              </a:rPr>
              <a:t>Deploy Carbon Accounting Network with Bevel</a:t>
            </a:r>
            <a:endParaRPr b="1" sz="3600">
              <a:solidFill>
                <a:srgbClr val="942AFF"/>
              </a:solidFill>
              <a:latin typeface="Proxima Nova"/>
              <a:ea typeface="Proxima Nova"/>
              <a:cs typeface="Proxima Nova"/>
              <a:sym typeface="Proxima Nova"/>
            </a:endParaRPr>
          </a:p>
        </p:txBody>
      </p:sp>
      <p:sp>
        <p:nvSpPr>
          <p:cNvPr id="281" name="Google Shape;281;p9"/>
          <p:cNvSpPr txBox="1"/>
          <p:nvPr/>
        </p:nvSpPr>
        <p:spPr>
          <a:xfrm>
            <a:off x="0" y="984900"/>
            <a:ext cx="11973600" cy="5039100"/>
          </a:xfrm>
          <a:prstGeom prst="rect">
            <a:avLst/>
          </a:prstGeom>
          <a:noFill/>
          <a:ln>
            <a:noFill/>
          </a:ln>
        </p:spPr>
        <p:txBody>
          <a:bodyPr anchorCtr="0" anchor="t" bIns="91425" lIns="91425" spcFirstLastPara="1" rIns="91425" wrap="square" tIns="91425">
            <a:noAutofit/>
          </a:bodyPr>
          <a:lstStyle/>
          <a:p>
            <a:pPr indent="-228600" lvl="0" marL="228600" marR="0" rtl="0" algn="l">
              <a:lnSpc>
                <a:spcPct val="100000"/>
              </a:lnSpc>
              <a:spcBef>
                <a:spcPts val="0"/>
              </a:spcBef>
              <a:spcAft>
                <a:spcPts val="0"/>
              </a:spcAft>
              <a:buClr>
                <a:srgbClr val="168FDF"/>
              </a:buClr>
              <a:buSzPts val="2800"/>
              <a:buFont typeface="Helvetica Neue"/>
              <a:buChar char="›"/>
            </a:pPr>
            <a:r>
              <a:rPr b="1" i="0" lang="en-US" sz="2400" u="none" cap="none" strike="noStrike">
                <a:solidFill>
                  <a:schemeClr val="dk1"/>
                </a:solidFill>
                <a:latin typeface="Proxima Nova"/>
                <a:ea typeface="Proxima Nova"/>
                <a:cs typeface="Proxima Nova"/>
                <a:sym typeface="Proxima Nova"/>
              </a:rPr>
              <a:t>Insights Gained</a:t>
            </a:r>
            <a:r>
              <a:rPr b="1" i="0" lang="en-US" sz="1800" u="none" cap="none" strike="noStrike">
                <a:solidFill>
                  <a:srgbClr val="2F2F2F"/>
                </a:solidFill>
                <a:latin typeface="Gill Sans"/>
                <a:ea typeface="Gill Sans"/>
                <a:cs typeface="Gill Sans"/>
                <a:sym typeface="Gill Sans"/>
              </a:rPr>
              <a:t>:</a:t>
            </a:r>
            <a:r>
              <a:rPr b="0" i="0" lang="en-US" sz="2400" u="none" cap="none" strike="noStrike">
                <a:solidFill>
                  <a:schemeClr val="dk1"/>
                </a:solidFill>
                <a:latin typeface="Proxima Nova"/>
                <a:ea typeface="Proxima Nova"/>
                <a:cs typeface="Proxima Nova"/>
                <a:sym typeface="Proxima Nova"/>
              </a:rPr>
              <a:t> </a:t>
            </a:r>
            <a:endParaRPr sz="2400">
              <a:solidFill>
                <a:schemeClr val="dk1"/>
              </a:solidFill>
              <a:latin typeface="Proxima Nova"/>
              <a:ea typeface="Proxima Nova"/>
              <a:cs typeface="Proxima Nova"/>
              <a:sym typeface="Proxima Nova"/>
            </a:endParaRPr>
          </a:p>
          <a:p>
            <a:pPr indent="-381000" lvl="0" marL="457200" marR="0" rtl="0" algn="l">
              <a:lnSpc>
                <a:spcPct val="100000"/>
              </a:lnSpc>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Learnt about production cloud deployments, </a:t>
            </a:r>
            <a:endParaRPr sz="2400">
              <a:solidFill>
                <a:schemeClr val="dk1"/>
              </a:solidFill>
              <a:latin typeface="Proxima Nova"/>
              <a:ea typeface="Proxima Nova"/>
              <a:cs typeface="Proxima Nova"/>
              <a:sym typeface="Proxima Nova"/>
            </a:endParaRPr>
          </a:p>
          <a:p>
            <a:pPr indent="-381000" lvl="0" marL="457200" marR="0" rtl="0" algn="l">
              <a:lnSpc>
                <a:spcPct val="100000"/>
              </a:lnSpc>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working with multiple cloud computing platforms</a:t>
            </a:r>
            <a:endParaRPr sz="2400">
              <a:solidFill>
                <a:schemeClr val="dk1"/>
              </a:solidFill>
              <a:latin typeface="Proxima Nova"/>
              <a:ea typeface="Proxima Nova"/>
              <a:cs typeface="Proxima Nova"/>
              <a:sym typeface="Proxima Nova"/>
            </a:endParaRPr>
          </a:p>
          <a:p>
            <a:pPr indent="-381000" lvl="0" marL="457200" marR="0" rtl="0" algn="l">
              <a:lnSpc>
                <a:spcPct val="100000"/>
              </a:lnSpc>
              <a:spcBef>
                <a:spcPts val="0"/>
              </a:spcBef>
              <a:spcAft>
                <a:spcPts val="0"/>
              </a:spcAft>
              <a:buClr>
                <a:schemeClr val="dk1"/>
              </a:buClr>
              <a:buSzPts val="2400"/>
              <a:buFont typeface="Proxima Nova"/>
              <a:buChar char="›"/>
            </a:pPr>
            <a:r>
              <a:rPr lang="en-US" sz="2400">
                <a:solidFill>
                  <a:schemeClr val="dk1"/>
                </a:solidFill>
                <a:latin typeface="Proxima Nova"/>
                <a:ea typeface="Proxima Nova"/>
                <a:cs typeface="Proxima Nova"/>
                <a:sym typeface="Proxima Nova"/>
              </a:rPr>
              <a:t>security, and scripting, as well as key Hyperledger platforms such as Bevel, Fabric, and Besu.</a:t>
            </a:r>
            <a:endParaRPr sz="2400">
              <a:solidFill>
                <a:schemeClr val="dk1"/>
              </a:solidFill>
              <a:latin typeface="Proxima Nova"/>
              <a:ea typeface="Proxima Nova"/>
              <a:cs typeface="Proxima Nova"/>
              <a:sym typeface="Proxima Nova"/>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chemeClr val="dk1"/>
              </a:solidFill>
              <a:latin typeface="Proxima Nova"/>
              <a:ea typeface="Proxima Nova"/>
              <a:cs typeface="Proxima Nova"/>
              <a:sym typeface="Proxima Nova"/>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urple">
  <a:themeElements>
    <a:clrScheme name="Hyperledger">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