
<file path=[Content_Types].xml><?xml version="1.0" encoding="utf-8"?>
<Types xmlns="http://schemas.openxmlformats.org/package/2006/content-types">
  <Override PartName="/ppt/slideMasters/slideMaster3.xml" ContentType="application/vnd.openxmlformats-officedocument.presentationml.slideMaster+xml"/>
  <Override PartName="/ppt/tags/tag8.xml" ContentType="application/vnd.openxmlformats-officedocument.presentationml.tags+xml"/>
  <Override PartName="/ppt/slideLayouts/slideLayout57.xml" ContentType="application/vnd.openxmlformats-officedocument.presentationml.slideLayout+xml"/>
  <Override PartName="/ppt/theme/theme5.xml" ContentType="application/vnd.openxmlformats-officedocument.theme+xml"/>
  <Override PartName="/ppt/slideLayouts/slideLayout157.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Layouts/slideLayout182.xml" ContentType="application/vnd.openxmlformats-officedocument.presentationml.slideLayout+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ableStyles.xml" ContentType="application/vnd.openxmlformats-officedocument.presentationml.tableStyles+xml"/>
  <Override PartName="/ppt/slideLayouts/slideLayout102.xml" ContentType="application/vnd.openxmlformats-officedocument.presentationml.slideLayout+xml"/>
  <Override PartName="/ppt/tags/tag16.xml" ContentType="application/vnd.openxmlformats-officedocument.presentationml.tags+xml"/>
  <Override PartName="/ppt/slideMasters/slideMaster8.xml" ContentType="application/vnd.openxmlformats-officedocument.presentationml.slideMaster+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slideLayouts/slideLayout187.xml" ContentType="application/vnd.openxmlformats-officedocument.presentationml.slideLayout+xml"/>
  <Override PartName="/ppt/theme/theme10.xml" ContentType="application/vnd.openxmlformats-officedocument.theme+xml"/>
  <Override PartName="/customXml/itemProps2.xml" ContentType="application/vnd.openxmlformats-officedocument.customXml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76.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Default Extension="emf" ContentType="image/x-emf"/>
  <Override PartName="/ppt/slideLayouts/slideLayout143.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presentation.xml" ContentType="application/vnd.openxmlformats-officedocument.presentationml.presentation.main+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tags/tag1.xml" ContentType="application/vnd.openxmlformats-officedocument.presentationml.tags+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32.xml" ContentType="application/vnd.openxmlformats-officedocument.presentationml.slideLayout+xml"/>
  <Override PartName="/ppt/slideLayouts/slideLayout150.xml" ContentType="application/vnd.openxmlformats-officedocument.presentationml.slideLayout+xml"/>
  <Override PartName="/docProps/app.xml" ContentType="application/vnd.openxmlformats-officedocument.extended-properties+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vml" ContentType="application/vnd.openxmlformats-officedocument.vmlDrawing"/>
  <Override PartName="/ppt/tags/tag13.xml" ContentType="application/vnd.openxmlformats-officedocument.presentationml.tags+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Masters/slideMaster5.xml" ContentType="application/vnd.openxmlformats-officedocument.presentationml.slideMaster+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88.xml" ContentType="application/vnd.openxmlformats-officedocument.presentationml.slideLayout+xml"/>
  <Override PartName="/ppt/slideLayouts/slideLayout159.xml" ContentType="application/vnd.openxmlformats-officedocument.presentationml.slideLayout+xml"/>
  <Override PartName="/ppt/slideLayouts/slideLayout177.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customXml/itemProps3.xml" ContentType="application/vnd.openxmlformats-officedocument.customXmlProperties+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ags/tag6.xml" ContentType="application/vnd.openxmlformats-officedocument.presentationml.tags+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95.xml" ContentType="application/vnd.openxmlformats-officedocument.presentationml.slideLayout+xml"/>
  <Override PartName="/ppt/slideLayouts/slideLayout119.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66.xml" ContentType="application/vnd.openxmlformats-officedocument.presentationml.slideLayout+xml"/>
  <Override PartName="/ppt/slideLayouts/slideLayout184.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Layouts/slideLayout108.xml" ContentType="application/vnd.openxmlformats-officedocument.presentationml.slideLayout+xml"/>
  <Override PartName="/ppt/slideLayouts/slideLayout126.xml" ContentType="application/vnd.openxmlformats-officedocument.presentationml.slideLayout+xml"/>
  <Override PartName="/ppt/slideLayouts/slideLayout155.xml" ContentType="application/vnd.openxmlformats-officedocument.presentationml.slideLayout+xml"/>
  <Override PartName="/ppt/slideLayouts/slideLayout173.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ags/tag2.xml" ContentType="application/vnd.openxmlformats-officedocument.presentationml.tags+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Override PartName="/ppt/slideLayouts/slideLayout115.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62.xml" ContentType="application/vnd.openxmlformats-officedocument.presentationml.slideLayout+xml"/>
  <Override PartName="/ppt/slideLayouts/slideLayout180.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04.xml" ContentType="application/vnd.openxmlformats-officedocument.presentationml.slideLayout+xml"/>
  <Override PartName="/ppt/slideLayouts/slideLayout122.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Layouts/slideLayout111.xml" ContentType="application/vnd.openxmlformats-officedocument.presentationml.slideLayout+xml"/>
  <Override PartName="/ppt/commentAuthors.xml" ContentType="application/vnd.openxmlformats-officedocument.presentationml.commentAuthors+xml"/>
  <Override PartName="/ppt/slideLayouts/slideLayout100.xml" ContentType="application/vnd.openxmlformats-officedocument.presentationml.slideLayout+xml"/>
  <Override PartName="/ppt/tags/tag14.xml" ContentType="application/vnd.openxmlformats-officedocument.presentationml.tags+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slideLayouts/slideLayout189.xml" ContentType="application/vnd.openxmlformats-officedocument.presentationml.slideLayout+xml"/>
  <Override PartName="/ppt/theme/theme8.xml" ContentType="application/vnd.openxmlformats-officedocument.theme+xml"/>
  <Override PartName="/ppt/slideLayouts/slideLayout9.xml" ContentType="application/vnd.openxmlformats-officedocument.presentationml.slideLayout+xml"/>
  <Override PartName="/ppt/tags/tag10.xml" ContentType="application/vnd.openxmlformats-officedocument.presentationml.tags+xml"/>
  <Override PartName="/ppt/slideLayouts/slideLayout78.xml" ContentType="application/vnd.openxmlformats-officedocument.presentationml.slideLayout+xml"/>
  <Override PartName="/ppt/slideLayouts/slideLayout149.xml" ContentType="application/vnd.openxmlformats-officedocument.presentationml.slideLayout+xml"/>
  <Override PartName="/ppt/slideLayouts/slideLayout178.xml" ContentType="application/vnd.openxmlformats-officedocument.presentationml.slideLayout+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tags/tag7.xml" ContentType="application/vnd.openxmlformats-officedocument.presentationml.tags+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09.xml" ContentType="application/vnd.openxmlformats-officedocument.presentationml.slideLayout+xml"/>
  <Override PartName="/ppt/slideLayouts/slideLayout138.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slideLayouts/slideLayout185.xml" ContentType="application/vnd.openxmlformats-officedocument.presentationml.slideLayout+xml"/>
  <Override PartName="/ppt/slides/slide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45.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tags/tag3.xml" ContentType="application/vnd.openxmlformats-officedocument.presentationml.tags+xml"/>
  <Override PartName="/ppt/slideLayouts/slideLayout63.xml" ContentType="application/vnd.openxmlformats-officedocument.presentationml.slideLayout+xml"/>
  <Override PartName="/ppt/slideLayouts/slideLayout81.xml" ContentType="application/vnd.openxmlformats-officedocument.presentationml.slideLayout+xml"/>
  <Default Extension="jpeg" ContentType="image/jpeg"/>
  <Override PartName="/ppt/slideLayouts/slideLayout92.xml" ContentType="application/vnd.openxmlformats-officedocument.presentationml.slideLayout+xml"/>
  <Override PartName="/ppt/slideLayouts/slideLayout105.xml" ContentType="application/vnd.openxmlformats-officedocument.presentationml.slideLayout+xml"/>
  <Override PartName="/ppt/slideLayouts/slideLayout134.xml" ContentType="application/vnd.openxmlformats-officedocument.presentationml.slideLayout+xml"/>
  <Override PartName="/ppt/slideLayouts/slideLayout152.xml" ContentType="application/vnd.openxmlformats-officedocument.presentationml.slideLayout+xml"/>
  <Override PartName="/ppt/slideLayouts/slideLayout181.xml" ContentType="application/vnd.openxmlformats-officedocument.presentationml.slideLayout+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41.xml" ContentType="application/vnd.openxmlformats-officedocument.presentationml.slideLayout+xml"/>
  <Override PartName="/ppt/slideLayouts/slideLayout170.xml" ContentType="application/vnd.openxmlformats-officedocument.presentationml.slideLayout+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Layouts/slideLayout101.xml" ContentType="application/vnd.openxmlformats-officedocument.presentationml.slideLayout+xml"/>
  <Override PartName="/ppt/slideLayouts/slideLayout130.xml" ContentType="application/vnd.openxmlformats-officedocument.presentationml.slideLayout+xml"/>
  <Default Extension="tiff" ContentType="image/tiff"/>
  <Override PartName="/ppt/tags/tag15.xml" ContentType="application/vnd.openxmlformats-officedocument.presentationml.tags+xml"/>
  <Override PartName="/ppt/slideMasters/slideMaster7.xml" ContentType="application/vnd.openxmlformats-officedocument.presentationml.slideMaster+xml"/>
  <Override PartName="/ppt/slideLayouts/slideLayout179.xml" ContentType="application/vnd.openxmlformats-officedocument.presentationml.slideLayout+xml"/>
  <Override PartName="/ppt/theme/theme9.xml" ContentType="application/vnd.openxmlformats-officedocument.theme+xml"/>
  <Override PartName="/ppt/tags/tag11.xml" ContentType="application/vnd.openxmlformats-officedocument.presentationml.tags+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68.xml" ContentType="application/vnd.openxmlformats-officedocument.presentationml.slideLayout+xml"/>
  <Override PartName="/ppt/slideLayouts/slideLayout186.xml" ContentType="application/vnd.openxmlformats-officedocument.presentationml.slideLayout+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customXml/itemProps1.xml" ContentType="application/vnd.openxmlformats-officedocument.customXmlProperties+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ags/tag4.xml" ContentType="application/vnd.openxmlformats-officedocument.presentationml.tags+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tags/tag12.xml" ContentType="application/vnd.openxmlformats-officedocument.presentationml.tags+xml"/>
  <Override PartName="/ppt/slideMasters/slideMaster4.xml" ContentType="application/vnd.openxmlformats-officedocument.presentationml.slideMaster+xml"/>
  <Override PartName="/ppt/viewProps.xml" ContentType="application/vnd.openxmlformats-officedocument.presentationml.viewProps+xml"/>
  <Override PartName="/ppt/tags/tag9.xml" ContentType="application/vnd.openxmlformats-officedocument.presentationml.tags+xml"/>
  <Override PartName="/ppt/slideLayouts/slideLayout69.xml" ContentType="application/vnd.openxmlformats-officedocument.presentationml.slideLayout+xml"/>
  <Override PartName="/ppt/theme/theme6.xml" ContentType="application/vnd.openxmlformats-officedocument.theme+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58.xml" ContentType="application/vnd.openxmlformats-officedocument.presentationml.slideLayout+xml"/>
  <Default Extension="bin" ContentType="application/vnd.openxmlformats-officedocument.oleObject"/>
  <Override PartName="/ppt/slideLayouts/slideLayout147.xml" ContentType="application/vnd.openxmlformats-officedocument.presentationml.slideLayout+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4"/>
    <p:sldMasterId id="2147483724" r:id="rId5"/>
    <p:sldMasterId id="2147483738" r:id="rId6"/>
    <p:sldMasterId id="2147493493" r:id="rId7"/>
    <p:sldMasterId id="2147493757" r:id="rId8"/>
    <p:sldMasterId id="2147494229" r:id="rId9"/>
    <p:sldMasterId id="2147494463" r:id="rId10"/>
    <p:sldMasterId id="2147494534" r:id="rId11"/>
  </p:sldMasterIdLst>
  <p:notesMasterIdLst>
    <p:notesMasterId r:id="rId17"/>
  </p:notesMasterIdLst>
  <p:handoutMasterIdLst>
    <p:handoutMasterId r:id="rId18"/>
  </p:handoutMasterIdLst>
  <p:sldIdLst>
    <p:sldId id="1842" r:id="rId12"/>
    <p:sldId id="4331" r:id="rId13"/>
    <p:sldId id="4332" r:id="rId14"/>
    <p:sldId id="4333" r:id="rId15"/>
    <p:sldId id="433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mir" initials="S" lastIdx="1" clrIdx="0">
    <p:extLst>
      <p:ext uri="{19B8F6BF-5375-455C-9EA6-DF929625EA0E}">
        <p15:presenceInfo xmlns:p15="http://schemas.microsoft.com/office/powerpoint/2012/main" xmlns="" userId="Sami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7A79C"/>
    <a:srgbClr val="0092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0"/>
    <p:restoredTop sz="94689"/>
  </p:normalViewPr>
  <p:slideViewPr>
    <p:cSldViewPr snapToGrid="0">
      <p:cViewPr varScale="1">
        <p:scale>
          <a:sx n="65" d="100"/>
          <a:sy n="65" d="100"/>
        </p:scale>
        <p:origin x="-672" y="-64"/>
      </p:cViewPr>
      <p:guideLst>
        <p:guide orient="horz" pos="2160"/>
        <p:guide pos="3840"/>
      </p:guideLst>
    </p:cSldViewPr>
  </p:slideViewPr>
  <p:notesTextViewPr>
    <p:cViewPr>
      <p:scale>
        <a:sx n="1" d="1"/>
        <a:sy n="1" d="1"/>
      </p:scale>
      <p:origin x="0" y="0"/>
    </p:cViewPr>
  </p:notesTextViewPr>
  <p:notesViewPr>
    <p:cSldViewPr snapToGrid="0">
      <p:cViewPr varScale="1">
        <p:scale>
          <a:sx n="86" d="100"/>
          <a:sy n="86" d="100"/>
        </p:scale>
        <p:origin x="3928" y="216"/>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2.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1.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5.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5" Type="http://schemas.openxmlformats.org/officeDocument/2006/relationships/slideMaster" Target="slideMasters/slideMaster2.xml"/><Relationship Id="rId15" Type="http://schemas.openxmlformats.org/officeDocument/2006/relationships/slide" Target="slides/slide4.xml"/><Relationship Id="rId23"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5E2CB984-264B-ED47-BACE-9F706D93589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xmlns="" id="{E25D08B3-67D0-E542-BFBC-CF868D3066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1B163B6-59EA-3343-A1F8-28BCEBD1AAD0}" type="datetimeFigureOut">
              <a:rPr lang="en-US" smtClean="0"/>
              <a:pPr/>
              <a:t>3/30/2020</a:t>
            </a:fld>
            <a:endParaRPr lang="en-US"/>
          </a:p>
        </p:txBody>
      </p:sp>
      <p:sp>
        <p:nvSpPr>
          <p:cNvPr id="4" name="Footer Placeholder 3">
            <a:extLst>
              <a:ext uri="{FF2B5EF4-FFF2-40B4-BE49-F238E27FC236}">
                <a16:creationId xmlns:a16="http://schemas.microsoft.com/office/drawing/2014/main" xmlns="" id="{FD070311-CA7F-694D-A8DE-BA29380CBDB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xmlns="" id="{64C2527F-6B2E-3D40-8810-E188FE513D1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0B79EE8-4656-AE4E-8008-F0160EFE29F8}" type="slidenum">
              <a:rPr lang="en-US" smtClean="0"/>
              <a:pPr/>
              <a:t>‹N›</a:t>
            </a:fld>
            <a:endParaRPr lang="en-US"/>
          </a:p>
        </p:txBody>
      </p:sp>
    </p:spTree>
    <p:extLst>
      <p:ext uri="{BB962C8B-B14F-4D97-AF65-F5344CB8AC3E}">
        <p14:creationId xmlns:p14="http://schemas.microsoft.com/office/powerpoint/2010/main" xmlns="" val="41712961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D9433F-FF27-4D8D-AB52-F84CE4FC2EDE}" type="datetimeFigureOut">
              <a:rPr lang="en-SG" smtClean="0"/>
              <a:pPr/>
              <a:t>30/3/2020</a:t>
            </a:fld>
            <a:endParaRPr lang="en-SG"/>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G"/>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G"/>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85CE09-D523-47F1-962B-DD811EB9AE5E}" type="slidenum">
              <a:rPr lang="en-SG" smtClean="0"/>
              <a:pPr/>
              <a:t>‹N›</a:t>
            </a:fld>
            <a:endParaRPr lang="en-SG"/>
          </a:p>
        </p:txBody>
      </p:sp>
    </p:spTree>
    <p:extLst>
      <p:ext uri="{BB962C8B-B14F-4D97-AF65-F5344CB8AC3E}">
        <p14:creationId xmlns:p14="http://schemas.microsoft.com/office/powerpoint/2010/main" xmlns="" val="7089889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3" Type="http://schemas.openxmlformats.org/officeDocument/2006/relationships/slideMaster" Target="../slideMasters/slideMaster6.xml"/><Relationship Id="rId2" Type="http://schemas.openxmlformats.org/officeDocument/2006/relationships/tags" Target="../tags/tag14.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8.xml.rels><?xml version="1.0" encoding="UTF-8" standalone="yes"?>
<Relationships xmlns="http://schemas.openxmlformats.org/package/2006/relationships"><Relationship Id="rId3" Type="http://schemas.openxmlformats.org/officeDocument/2006/relationships/slideMaster" Target="../slideMasters/slideMaster8.xml"/><Relationship Id="rId2" Type="http://schemas.openxmlformats.org/officeDocument/2006/relationships/tags" Target="../tags/tag16.xml"/><Relationship Id="rId1" Type="http://schemas.openxmlformats.org/officeDocument/2006/relationships/tags" Target="../tags/tag15.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slideMaster" Target="../slideMasters/slideMaster4.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tags" Target="../tags/tag10.xml"/><Relationship Id="rId7" Type="http://schemas.openxmlformats.org/officeDocument/2006/relationships/slideMaster" Target="../slideMasters/slideMaster4.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3611" y="1122249"/>
            <a:ext cx="9144779" cy="2387692"/>
          </a:xfrm>
        </p:spPr>
        <p:txBody>
          <a:bodyPr anchor="b"/>
          <a:lstStyle>
            <a:lvl1pPr algn="ctr">
              <a:defRPr sz="5883"/>
            </a:lvl1pPr>
          </a:lstStyle>
          <a:p>
            <a:r>
              <a:rPr lang="en-US"/>
              <a:t>Click to edit Master title style</a:t>
            </a:r>
          </a:p>
        </p:txBody>
      </p:sp>
      <p:sp>
        <p:nvSpPr>
          <p:cNvPr id="3" name="Subtitle 2"/>
          <p:cNvSpPr>
            <a:spLocks noGrp="1"/>
          </p:cNvSpPr>
          <p:nvPr>
            <p:ph type="subTitle" idx="1"/>
          </p:nvPr>
        </p:nvSpPr>
        <p:spPr>
          <a:xfrm>
            <a:off x="1523611" y="3601774"/>
            <a:ext cx="9144779" cy="1656131"/>
          </a:xfrm>
        </p:spPr>
        <p:txBody>
          <a:bodyPr/>
          <a:lstStyle>
            <a:lvl1pPr marL="0" indent="0" algn="ctr">
              <a:buNone/>
              <a:defRPr sz="2354"/>
            </a:lvl1pPr>
            <a:lvl2pPr marL="448199" indent="0" algn="ctr">
              <a:buNone/>
              <a:defRPr sz="1961"/>
            </a:lvl2pPr>
            <a:lvl3pPr marL="896398" indent="0" algn="ctr">
              <a:buNone/>
              <a:defRPr sz="1766"/>
            </a:lvl3pPr>
            <a:lvl4pPr marL="1344596" indent="0" algn="ctr">
              <a:buNone/>
              <a:defRPr sz="1568"/>
            </a:lvl4pPr>
            <a:lvl5pPr marL="1792796" indent="0" algn="ctr">
              <a:buNone/>
              <a:defRPr sz="1568"/>
            </a:lvl5pPr>
            <a:lvl6pPr marL="2240995" indent="0" algn="ctr">
              <a:buNone/>
              <a:defRPr sz="1568"/>
            </a:lvl6pPr>
            <a:lvl7pPr marL="2689193" indent="0" algn="ctr">
              <a:buNone/>
              <a:defRPr sz="1568"/>
            </a:lvl7pPr>
            <a:lvl8pPr marL="3137391" indent="0" algn="ctr">
              <a:buNone/>
              <a:defRPr sz="1568"/>
            </a:lvl8pPr>
            <a:lvl9pPr marL="3585590" indent="0" algn="ctr">
              <a:buNone/>
              <a:defRPr sz="1568"/>
            </a:lvl9pPr>
          </a:lstStyle>
          <a:p>
            <a:r>
              <a:rPr lang="en-US"/>
              <a:t>Click to edit Master subtitle style</a:t>
            </a:r>
          </a:p>
        </p:txBody>
      </p:sp>
      <p:sp>
        <p:nvSpPr>
          <p:cNvPr id="6" name="Slide Number Placeholder 5"/>
          <p:cNvSpPr>
            <a:spLocks noGrp="1"/>
          </p:cNvSpPr>
          <p:nvPr>
            <p:ph type="sldNum" sz="quarter" idx="12"/>
          </p:nvPr>
        </p:nvSpPr>
        <p:spPr/>
        <p:txBody>
          <a:bodyPr/>
          <a:lstStyle/>
          <a:p>
            <a:fld id="{E31375A4-56A4-47D6-9801-1991572033F7}" type="slidenum">
              <a:rPr lang="en-US" smtClean="0"/>
              <a:pPr/>
              <a:t>‹N›</a:t>
            </a:fld>
            <a:endParaRPr lang="en-US"/>
          </a:p>
        </p:txBody>
      </p:sp>
    </p:spTree>
    <p:extLst>
      <p:ext uri="{BB962C8B-B14F-4D97-AF65-F5344CB8AC3E}">
        <p14:creationId xmlns:p14="http://schemas.microsoft.com/office/powerpoint/2010/main" xmlns="" val="3346180325"/>
      </p:ext>
    </p:extLst>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580" y="365782"/>
            <a:ext cx="2628580" cy="581046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844" y="365782"/>
            <a:ext cx="7736332" cy="581046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844" y="6356803"/>
            <a:ext cx="2742188" cy="364224"/>
          </a:xfrm>
          <a:prstGeom prst="rect">
            <a:avLst/>
          </a:prstGeom>
        </p:spPr>
        <p:txBody>
          <a:bodyPr/>
          <a:lstStyle/>
          <a:p>
            <a:fld id="{C26967E5-0FB3-4EA5-8145-62ED8476C688}" type="datetime3">
              <a:rPr lang="en-US" smtClean="0"/>
              <a:pPr/>
              <a:t>30 March 2020</a:t>
            </a:fld>
            <a:endParaRPr lang="en-US"/>
          </a:p>
        </p:txBody>
      </p:sp>
      <p:sp>
        <p:nvSpPr>
          <p:cNvPr id="5" name="Footer Placeholder 4"/>
          <p:cNvSpPr>
            <a:spLocks noGrp="1"/>
          </p:cNvSpPr>
          <p:nvPr>
            <p:ph type="ftr" sz="quarter" idx="11"/>
          </p:nvPr>
        </p:nvSpPr>
        <p:spPr>
          <a:xfrm>
            <a:off x="4038582" y="6356803"/>
            <a:ext cx="4114839" cy="364224"/>
          </a:xfrm>
          <a:prstGeom prst="rect">
            <a:avLst/>
          </a:prstGeom>
        </p:spPr>
        <p:txBody>
          <a:bodyPr/>
          <a:lstStyle/>
          <a:p>
            <a:r>
              <a:rPr lang="en-US"/>
              <a:t>Service 101 plus Consulting, Inc.  |  Service Engagement  |  Strictly Confidential</a:t>
            </a:r>
          </a:p>
        </p:txBody>
      </p:sp>
      <p:sp>
        <p:nvSpPr>
          <p:cNvPr id="6" name="Slide Number Placeholder 5"/>
          <p:cNvSpPr>
            <a:spLocks noGrp="1"/>
          </p:cNvSpPr>
          <p:nvPr>
            <p:ph type="sldNum" sz="quarter" idx="12"/>
          </p:nvPr>
        </p:nvSpPr>
        <p:spPr/>
        <p:txBody>
          <a:bodyPr/>
          <a:lstStyle/>
          <a:p>
            <a:fld id="{E31375A4-56A4-47D6-9801-1991572033F7}" type="slidenum">
              <a:rPr lang="en-US" smtClean="0"/>
              <a:pPr/>
              <a:t>‹N›</a:t>
            </a:fld>
            <a:endParaRPr lang="en-US"/>
          </a:p>
        </p:txBody>
      </p:sp>
    </p:spTree>
    <p:extLst>
      <p:ext uri="{BB962C8B-B14F-4D97-AF65-F5344CB8AC3E}">
        <p14:creationId xmlns:p14="http://schemas.microsoft.com/office/powerpoint/2010/main" xmlns="" val="3461210519"/>
      </p:ext>
    </p:extLst>
  </p:cSld>
  <p:clrMapOvr>
    <a:masterClrMapping/>
  </p:clrMapOvr>
  <p:hf hdr="0"/>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userDrawn="1">
  <p:cSld name="Experience 5">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07336" y="2481868"/>
            <a:ext cx="3277767" cy="334227"/>
          </a:xfrm>
        </p:spPr>
        <p:txBody>
          <a:bodyPr anchor="t"/>
          <a:lstStyle>
            <a:lvl1pPr algn="ctr">
              <a:lnSpc>
                <a:spcPct val="110000"/>
              </a:lnSpc>
              <a:defRPr sz="2134" b="0" cap="none">
                <a:solidFill>
                  <a:schemeClr val="tx1"/>
                </a:solidFill>
              </a:defRPr>
            </a:lvl1pPr>
          </a:lstStyle>
          <a:p>
            <a:r>
              <a:rPr lang="en-US"/>
              <a:t>Click to edit master title</a:t>
            </a:r>
          </a:p>
        </p:txBody>
      </p:sp>
      <p:sp>
        <p:nvSpPr>
          <p:cNvPr id="3" name="Text Placeholder 2"/>
          <p:cNvSpPr>
            <a:spLocks noGrp="1"/>
          </p:cNvSpPr>
          <p:nvPr>
            <p:ph type="body" idx="1"/>
          </p:nvPr>
        </p:nvSpPr>
        <p:spPr>
          <a:xfrm>
            <a:off x="415927" y="4566211"/>
            <a:ext cx="3260008" cy="143630"/>
          </a:xfrm>
        </p:spPr>
        <p:txBody>
          <a:bodyPr anchor="t" anchorCtr="0"/>
          <a:lstStyle>
            <a:lvl1pPr marL="0" indent="0" algn="ctr">
              <a:buNone/>
              <a:defRPr sz="934" b="1" kern="0" cap="all" spc="0" baseline="0">
                <a:solidFill>
                  <a:schemeClr val="tx1"/>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582630-86D1-4D4F-85F1-7B5A13F12A20}"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06B2653-D1AD-46BA-BB88-3123B5BA212E}" type="slidenum">
              <a:rPr lang="en-US" smtClean="0"/>
              <a:pPr/>
              <a:t>‹N›</a:t>
            </a:fld>
            <a:endParaRPr lang="en-US"/>
          </a:p>
        </p:txBody>
      </p:sp>
      <p:cxnSp>
        <p:nvCxnSpPr>
          <p:cNvPr id="12" name="Straight Connector 11"/>
          <p:cNvCxnSpPr/>
          <p:nvPr userDrawn="1"/>
        </p:nvCxnSpPr>
        <p:spPr>
          <a:xfrm>
            <a:off x="8103558" y="586683"/>
            <a:ext cx="0" cy="5738491"/>
          </a:xfrm>
          <a:prstGeom prst="line">
            <a:avLst/>
          </a:prstGeom>
          <a:ln w="9525">
            <a:solidFill>
              <a:srgbClr val="CCCCCC"/>
            </a:solidFill>
            <a:miter lim="800000"/>
          </a:ln>
        </p:spPr>
        <p:style>
          <a:lnRef idx="1">
            <a:schemeClr val="accent1"/>
          </a:lnRef>
          <a:fillRef idx="0">
            <a:schemeClr val="accent1"/>
          </a:fillRef>
          <a:effectRef idx="0">
            <a:schemeClr val="accent1"/>
          </a:effectRef>
          <a:fontRef idx="minor">
            <a:schemeClr val="tx1"/>
          </a:fontRef>
        </p:style>
      </p:cxnSp>
      <p:sp>
        <p:nvSpPr>
          <p:cNvPr id="13" name="Freeform 5"/>
          <p:cNvSpPr>
            <a:spLocks/>
          </p:cNvSpPr>
          <p:nvPr userDrawn="1"/>
        </p:nvSpPr>
        <p:spPr bwMode="auto">
          <a:xfrm rot="16200000">
            <a:off x="737555" y="3362804"/>
            <a:ext cx="6851674"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421554174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userDrawn="1">
  <p:cSld name="Experience 6">
    <p:bg>
      <p:bgPr>
        <a:solidFill>
          <a:srgbClr val="33333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01C00D6-BC00-41E2-B666-9895C6388B04}"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215" rtl="0" eaLnBrk="1" latinLnBrk="0" hangingPunct="1">
              <a:defRPr lang="en-US" sz="800" kern="1200" smtClean="0">
                <a:solidFill>
                  <a:schemeClr val="bg1"/>
                </a:solidFill>
                <a:latin typeface="+mn-lt"/>
                <a:ea typeface="+mn-ea"/>
                <a:cs typeface="+mn-cs"/>
              </a:defRPr>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pPr/>
              <a:t>‹N›</a:t>
            </a:fld>
            <a:endParaRPr lang="en-US"/>
          </a:p>
        </p:txBody>
      </p:sp>
      <p:sp>
        <p:nvSpPr>
          <p:cNvPr id="17" name="Title 1"/>
          <p:cNvSpPr>
            <a:spLocks noGrp="1"/>
          </p:cNvSpPr>
          <p:nvPr>
            <p:ph type="title" hasCustomPrompt="1"/>
          </p:nvPr>
        </p:nvSpPr>
        <p:spPr>
          <a:xfrm>
            <a:off x="412752" y="2362252"/>
            <a:ext cx="3538191" cy="820738"/>
          </a:xfrm>
        </p:spPr>
        <p:txBody>
          <a:bodyPr anchor="b" anchorCtr="0"/>
          <a:lstStyle>
            <a:lvl1pPr algn="l">
              <a:lnSpc>
                <a:spcPct val="100000"/>
              </a:lnSpc>
              <a:defRPr sz="2667" b="0" cap="none">
                <a:solidFill>
                  <a:schemeClr val="bg1"/>
                </a:solidFill>
                <a:latin typeface="+mj-lt"/>
              </a:defRPr>
            </a:lvl1pPr>
          </a:lstStyle>
          <a:p>
            <a:r>
              <a:rPr lang="en-US"/>
              <a:t>Click to edit master title</a:t>
            </a:r>
          </a:p>
        </p:txBody>
      </p:sp>
      <p:sp>
        <p:nvSpPr>
          <p:cNvPr id="8" name="Text Placeholder 7"/>
          <p:cNvSpPr>
            <a:spLocks noGrp="1"/>
          </p:cNvSpPr>
          <p:nvPr>
            <p:ph type="body" sz="quarter" idx="14"/>
          </p:nvPr>
        </p:nvSpPr>
        <p:spPr>
          <a:xfrm>
            <a:off x="412752" y="3721680"/>
            <a:ext cx="3130551" cy="184666"/>
          </a:xfrm>
        </p:spPr>
        <p:txBody>
          <a:bodyPr/>
          <a:lstStyle>
            <a:lvl1pPr>
              <a:defRPr sz="1200">
                <a:solidFill>
                  <a:schemeClr val="bg1"/>
                </a:solidFill>
                <a:latin typeface="+mn-lt"/>
              </a:defRPr>
            </a:lvl1pPr>
          </a:lstStyle>
          <a:p>
            <a:pPr lvl="0"/>
            <a:r>
              <a:rPr lang="en-US"/>
              <a:t>Click to edit Master text styles</a:t>
            </a:r>
          </a:p>
        </p:txBody>
      </p:sp>
      <p:sp>
        <p:nvSpPr>
          <p:cNvPr id="12" name="Freeform 5"/>
          <p:cNvSpPr>
            <a:spLocks/>
          </p:cNvSpPr>
          <p:nvPr userDrawn="1"/>
        </p:nvSpPr>
        <p:spPr bwMode="auto">
          <a:xfrm rot="16200000">
            <a:off x="737555" y="3362804"/>
            <a:ext cx="6851674"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148796160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Experience 7">
    <p:bg>
      <p:bgPr>
        <a:solidFill>
          <a:srgbClr val="33333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E9A01F6-FC02-4607-AD7A-8A1D8478BB8C}"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215" rtl="0" eaLnBrk="1" latinLnBrk="0" hangingPunct="1">
              <a:defRPr lang="en-US" sz="800" kern="1200" smtClean="0">
                <a:solidFill>
                  <a:schemeClr val="bg1"/>
                </a:solidFill>
                <a:latin typeface="+mn-lt"/>
                <a:ea typeface="+mn-ea"/>
                <a:cs typeface="+mn-cs"/>
              </a:defRPr>
            </a:lvl1pPr>
          </a:lstStyle>
          <a:p>
            <a:r>
              <a:rPr lang="en-US"/>
              <a:t>Confidential information for the sole benefit and use of Dowser Group’s client.</a:t>
            </a:r>
          </a:p>
        </p:txBody>
      </p:sp>
      <p:sp>
        <p:nvSpPr>
          <p:cNvPr id="15" name="TextBox 14"/>
          <p:cNvSpPr txBox="1"/>
          <p:nvPr userDrawn="1"/>
        </p:nvSpPr>
        <p:spPr>
          <a:xfrm>
            <a:off x="415926" y="6401048"/>
            <a:ext cx="3413124" cy="123111"/>
          </a:xfrm>
          <a:prstGeom prst="rect">
            <a:avLst/>
          </a:prstGeom>
          <a:noFill/>
        </p:spPr>
        <p:txBody>
          <a:bodyPr wrap="square" lIns="0" tIns="0" rIns="0" bIns="0" rtlCol="0">
            <a:spAutoFit/>
          </a:bodyPr>
          <a:lstStyle/>
          <a:p>
            <a:r>
              <a:rPr lang="en-US" sz="800">
                <a:solidFill>
                  <a:schemeClr val="bg1"/>
                </a:solidFill>
              </a:rPr>
              <a:t>Dowser Group’s Digital</a:t>
            </a:r>
            <a:r>
              <a:rPr lang="en-US" sz="800" baseline="0">
                <a:solidFill>
                  <a:schemeClr val="bg1"/>
                </a:solidFill>
              </a:rPr>
              <a:t> Services</a:t>
            </a:r>
            <a:endParaRPr lang="en-US" sz="800">
              <a:solidFill>
                <a:schemeClr val="bg1"/>
              </a:solidFill>
            </a:endParaRP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pPr/>
              <a:t>‹N›</a:t>
            </a:fld>
            <a:endParaRPr lang="en-US"/>
          </a:p>
        </p:txBody>
      </p:sp>
      <p:sp>
        <p:nvSpPr>
          <p:cNvPr id="17" name="Title 1"/>
          <p:cNvSpPr>
            <a:spLocks noGrp="1"/>
          </p:cNvSpPr>
          <p:nvPr>
            <p:ph type="title" hasCustomPrompt="1"/>
          </p:nvPr>
        </p:nvSpPr>
        <p:spPr>
          <a:xfrm>
            <a:off x="412752" y="3033486"/>
            <a:ext cx="3538191" cy="820738"/>
          </a:xfrm>
        </p:spPr>
        <p:txBody>
          <a:bodyPr anchor="b" anchorCtr="0"/>
          <a:lstStyle>
            <a:lvl1pPr algn="l">
              <a:lnSpc>
                <a:spcPct val="100000"/>
              </a:lnSpc>
              <a:defRPr sz="2667" b="0" cap="none">
                <a:solidFill>
                  <a:schemeClr val="bg1"/>
                </a:solidFill>
                <a:latin typeface="+mj-lt"/>
              </a:defRPr>
            </a:lvl1pPr>
          </a:lstStyle>
          <a:p>
            <a:r>
              <a:rPr lang="en-US"/>
              <a:t>Click to edit master title</a:t>
            </a:r>
          </a:p>
        </p:txBody>
      </p:sp>
      <p:sp>
        <p:nvSpPr>
          <p:cNvPr id="21" name="Text Placeholder 2"/>
          <p:cNvSpPr>
            <a:spLocks noGrp="1"/>
          </p:cNvSpPr>
          <p:nvPr>
            <p:ph type="body" idx="1"/>
          </p:nvPr>
        </p:nvSpPr>
        <p:spPr>
          <a:xfrm>
            <a:off x="415926" y="4084180"/>
            <a:ext cx="3260008" cy="201209"/>
          </a:xfrm>
        </p:spPr>
        <p:txBody>
          <a:bodyPr anchor="t" anchorCtr="0"/>
          <a:lstStyle>
            <a:lvl1pPr marL="0" indent="0" algn="l">
              <a:lnSpc>
                <a:spcPct val="120000"/>
              </a:lnSpc>
              <a:spcBef>
                <a:spcPts val="0"/>
              </a:spcBef>
              <a:buFont typeface="Wingdings" panose="05000000000000000000" pitchFamily="2" charset="2"/>
              <a:buNone/>
              <a:defRPr sz="1200" cap="none" baseline="0">
                <a:solidFill>
                  <a:schemeClr val="bg1"/>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13" name="Freeform 5"/>
          <p:cNvSpPr>
            <a:spLocks/>
          </p:cNvSpPr>
          <p:nvPr userDrawn="1"/>
        </p:nvSpPr>
        <p:spPr bwMode="auto">
          <a:xfrm rot="16200000">
            <a:off x="737555" y="3362804"/>
            <a:ext cx="6851674"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15578567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userDrawn="1">
  <p:cSld name="Section Header 4">
    <p:bg>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7706" y="1344365"/>
            <a:ext cx="12192000" cy="5513636"/>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 name="Title 1"/>
          <p:cNvSpPr>
            <a:spLocks noGrp="1"/>
          </p:cNvSpPr>
          <p:nvPr>
            <p:ph type="title" hasCustomPrompt="1"/>
          </p:nvPr>
        </p:nvSpPr>
        <p:spPr>
          <a:xfrm>
            <a:off x="414529" y="707137"/>
            <a:ext cx="11306183" cy="410370"/>
          </a:xfrm>
        </p:spPr>
        <p:txBody>
          <a:bodyPr vert="horz" wrap="square" lIns="0" tIns="0" rIns="0" bIns="0" rtlCol="0" anchor="b" anchorCtr="0">
            <a:spAutoFit/>
          </a:bodyPr>
          <a:lstStyle>
            <a:lvl1pPr>
              <a:defRPr lang="en-US" dirty="0"/>
            </a:lvl1pPr>
          </a:lstStyle>
          <a:p>
            <a:pPr lvl="0"/>
            <a:r>
              <a:rPr lang="en-US"/>
              <a:t>Click to edit master title</a:t>
            </a:r>
          </a:p>
        </p:txBody>
      </p:sp>
      <p:sp>
        <p:nvSpPr>
          <p:cNvPr id="4" name="Date Placeholder 3"/>
          <p:cNvSpPr>
            <a:spLocks noGrp="1"/>
          </p:cNvSpPr>
          <p:nvPr>
            <p:ph type="dt" sz="half" idx="10"/>
          </p:nvPr>
        </p:nvSpPr>
        <p:spPr/>
        <p:txBody>
          <a:bodyPr/>
          <a:lstStyle/>
          <a:p>
            <a:fld id="{78C32DAA-26E9-4FB6-9B35-C2AB6A6EF1CA}" type="datetime1">
              <a:rPr lang="en-US" smtClean="0"/>
              <a:pPr/>
              <a:t>3/30/2020</a:t>
            </a:fld>
            <a:endParaRPr lang="en-US"/>
          </a:p>
        </p:txBody>
      </p:sp>
      <p:sp>
        <p:nvSpPr>
          <p:cNvPr id="5" name="Footer Placeholder 4"/>
          <p:cNvSpPr>
            <a:spLocks noGrp="1"/>
          </p:cNvSpPr>
          <p:nvPr>
            <p:ph type="ftr" sz="quarter" idx="11"/>
          </p:nvPr>
        </p:nvSpPr>
        <p:spPr bwMode="white"/>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bwMode="white"/>
        <p:txBody>
          <a:bodyPr/>
          <a:lstStyle>
            <a:lvl1pPr>
              <a:defRPr>
                <a:solidFill>
                  <a:schemeClr val="bg1"/>
                </a:solidFill>
              </a:defRPr>
            </a:lvl1pPr>
          </a:lstStyle>
          <a:p>
            <a:fld id="{F06B2653-D1AD-46BA-BB88-3123B5BA212E}" type="slidenum">
              <a:rPr lang="en-US" smtClean="0"/>
              <a:pPr/>
              <a:t>‹N›</a:t>
            </a:fld>
            <a:endParaRPr lang="en-US"/>
          </a:p>
        </p:txBody>
      </p:sp>
      <p:grpSp>
        <p:nvGrpSpPr>
          <p:cNvPr id="7" name="Group 6"/>
          <p:cNvGrpSpPr/>
          <p:nvPr userDrawn="1"/>
        </p:nvGrpSpPr>
        <p:grpSpPr>
          <a:xfrm>
            <a:off x="-4463" y="1330980"/>
            <a:ext cx="12188758" cy="139695"/>
            <a:chOff x="-3347" y="998234"/>
            <a:chExt cx="9141568" cy="104771"/>
          </a:xfrm>
          <a:solidFill>
            <a:schemeClr val="bg1"/>
          </a:solidFill>
        </p:grpSpPr>
        <p:sp>
          <p:nvSpPr>
            <p:cNvPr id="16" name="Isosceles Triangle 15"/>
            <p:cNvSpPr/>
            <p:nvPr userDrawn="1"/>
          </p:nvSpPr>
          <p:spPr bwMode="white">
            <a:xfrm flipV="1">
              <a:off x="976383" y="998234"/>
              <a:ext cx="199956" cy="97328"/>
            </a:xfrm>
            <a:prstGeom prst="triangle">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1" name="Freeform 5"/>
            <p:cNvSpPr>
              <a:spLocks/>
            </p:cNvSpPr>
            <p:nvPr userDrawn="1"/>
          </p:nvSpPr>
          <p:spPr bwMode="auto">
            <a:xfrm>
              <a:off x="-3347" y="1004580"/>
              <a:ext cx="9141568" cy="98425"/>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grpFill/>
            <a:ln w="7938" cap="rnd">
              <a:solidFill>
                <a:srgbClr val="002060"/>
              </a:solidFill>
              <a:prstDash val="solid"/>
              <a:round/>
              <a:headEnd/>
              <a:tailEnd/>
            </a:ln>
          </p:spPr>
          <p:txBody>
            <a:bodyPr vert="horz" wrap="square" lIns="91440" tIns="45720" rIns="91440" bIns="45720" numCol="1" anchor="t" anchorCtr="0" compatLnSpc="1">
              <a:prstTxWarp prst="textNoShape">
                <a:avLst/>
              </a:prstTxWarp>
            </a:bodyPr>
            <a:lstStyle/>
            <a:p>
              <a:endParaRPr lang="en-US" sz="4000"/>
            </a:p>
          </p:txBody>
        </p:sp>
      </p:grpSp>
    </p:spTree>
    <p:extLst>
      <p:ext uri="{BB962C8B-B14F-4D97-AF65-F5344CB8AC3E}">
        <p14:creationId xmlns:p14="http://schemas.microsoft.com/office/powerpoint/2010/main" xmlns="" val="208004172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12750" y="707137"/>
            <a:ext cx="11366500" cy="410370"/>
          </a:xfrm>
        </p:spPr>
        <p:txBody>
          <a:bodyPr/>
          <a:lstStyle/>
          <a:p>
            <a:r>
              <a:rPr lang="en-US"/>
              <a:t>Click to edit Master title style</a:t>
            </a:r>
          </a:p>
        </p:txBody>
      </p:sp>
      <p:sp>
        <p:nvSpPr>
          <p:cNvPr id="3" name="Content Placeholder 2"/>
          <p:cNvSpPr>
            <a:spLocks noGrp="1"/>
          </p:cNvSpPr>
          <p:nvPr>
            <p:ph idx="1"/>
          </p:nvPr>
        </p:nvSpPr>
        <p:spPr>
          <a:xfrm>
            <a:off x="412750" y="1769530"/>
            <a:ext cx="9398908" cy="1227003"/>
          </a:xfrm>
        </p:spPr>
        <p:txBody>
          <a:bodyPr/>
          <a:lstStyle>
            <a:lvl1pPr>
              <a:lnSpc>
                <a:spcPct val="95000"/>
              </a:lnSpc>
              <a:defRPr sz="2667">
                <a:latin typeface="+mj-lt"/>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EDC48C-13D7-4EC0-9B88-E2C743325A13}"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p>
            <a:fld id="{F06B2653-D1AD-46BA-BB88-3123B5BA212E}" type="slidenum">
              <a:rPr lang="en-US" smtClean="0"/>
              <a:pPr/>
              <a:t>‹N›</a:t>
            </a:fld>
            <a:endParaRPr lang="en-US"/>
          </a:p>
        </p:txBody>
      </p:sp>
    </p:spTree>
    <p:extLst>
      <p:ext uri="{BB962C8B-B14F-4D97-AF65-F5344CB8AC3E}">
        <p14:creationId xmlns:p14="http://schemas.microsoft.com/office/powerpoint/2010/main" xmlns="" val="3775398328"/>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itle and Content Small">
    <p:spTree>
      <p:nvGrpSpPr>
        <p:cNvPr id="1" name=""/>
        <p:cNvGrpSpPr/>
        <p:nvPr/>
      </p:nvGrpSpPr>
      <p:grpSpPr>
        <a:xfrm>
          <a:off x="0" y="0"/>
          <a:ext cx="0" cy="0"/>
          <a:chOff x="0" y="0"/>
          <a:chExt cx="0" cy="0"/>
        </a:xfrm>
      </p:grpSpPr>
      <p:sp>
        <p:nvSpPr>
          <p:cNvPr id="2" name="Title 1"/>
          <p:cNvSpPr>
            <a:spLocks noGrp="1"/>
          </p:cNvSpPr>
          <p:nvPr>
            <p:ph type="title"/>
          </p:nvPr>
        </p:nvSpPr>
        <p:spPr>
          <a:xfrm>
            <a:off x="412750" y="707137"/>
            <a:ext cx="11366500" cy="410370"/>
          </a:xfrm>
        </p:spPr>
        <p:txBody>
          <a:bodyPr/>
          <a:lstStyle/>
          <a:p>
            <a:r>
              <a:rPr lang="en-US"/>
              <a:t>Click to edit Master title style</a:t>
            </a:r>
          </a:p>
        </p:txBody>
      </p:sp>
      <p:sp>
        <p:nvSpPr>
          <p:cNvPr id="3" name="Content Placeholder 2"/>
          <p:cNvSpPr>
            <a:spLocks noGrp="1"/>
          </p:cNvSpPr>
          <p:nvPr>
            <p:ph idx="1"/>
          </p:nvPr>
        </p:nvSpPr>
        <p:spPr>
          <a:xfrm>
            <a:off x="412751" y="1744052"/>
            <a:ext cx="7439478" cy="1566926"/>
          </a:xfrm>
        </p:spPr>
        <p:txBody>
          <a:bodyPr/>
          <a:lstStyle>
            <a:lvl1pPr>
              <a:lnSpc>
                <a:spcPct val="110000"/>
              </a:lnSpc>
              <a:spcBef>
                <a:spcPts val="2400"/>
              </a:spcBef>
              <a:spcAft>
                <a:spcPts val="667"/>
              </a:spcAft>
              <a:defRPr sz="2667">
                <a:latin typeface="+mj-lt"/>
              </a:defRPr>
            </a:lvl1pPr>
            <a:lvl2pPr marL="0" indent="0">
              <a:spcBef>
                <a:spcPts val="800"/>
              </a:spcBef>
              <a:buFontTx/>
              <a:buNone/>
              <a:defRPr sz="1867">
                <a:latin typeface="+mj-lt"/>
              </a:defRPr>
            </a:lvl2pPr>
            <a:lvl3pPr>
              <a:defRPr sz="1200"/>
            </a:lvl3pPr>
            <a:lvl4pPr>
              <a:defRPr sz="1067"/>
            </a:lvl4pPr>
            <a:lvl5pPr>
              <a:defRPr sz="934"/>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C8E2282-0378-4630-8153-C051FEEB5719}"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p>
            <a:fld id="{F06B2653-D1AD-46BA-BB88-3123B5BA212E}" type="slidenum">
              <a:rPr lang="en-US" smtClean="0"/>
              <a:pPr/>
              <a:t>‹N›</a:t>
            </a:fld>
            <a:endParaRPr lang="en-US"/>
          </a:p>
        </p:txBody>
      </p:sp>
      <p:sp>
        <p:nvSpPr>
          <p:cNvPr id="10" name="Picture Placeholder 9"/>
          <p:cNvSpPr>
            <a:spLocks noGrp="1"/>
          </p:cNvSpPr>
          <p:nvPr>
            <p:ph type="pic" sz="quarter" idx="13"/>
          </p:nvPr>
        </p:nvSpPr>
        <p:spPr>
          <a:xfrm>
            <a:off x="8102600" y="1778001"/>
            <a:ext cx="3676651" cy="287227"/>
          </a:xfrm>
          <a:solidFill>
            <a:schemeClr val="bg1">
              <a:lumMod val="95000"/>
            </a:schemeClr>
          </a:solidFill>
        </p:spPr>
        <p:txBody>
          <a:bodyPr/>
          <a:lstStyle/>
          <a:p>
            <a:r>
              <a:rPr lang="en-US"/>
              <a:t>Click icon to add picture</a:t>
            </a:r>
          </a:p>
        </p:txBody>
      </p:sp>
    </p:spTree>
    <p:extLst>
      <p:ext uri="{BB962C8B-B14F-4D97-AF65-F5344CB8AC3E}">
        <p14:creationId xmlns:p14="http://schemas.microsoft.com/office/powerpoint/2010/main" xmlns="" val="129302488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p:nvPr>
        </p:nvSpPr>
        <p:spPr>
          <a:xfrm>
            <a:off x="412750" y="518650"/>
            <a:ext cx="11366500" cy="656591"/>
          </a:xfrm>
        </p:spPr>
        <p:txBody>
          <a:bodyPr/>
          <a:lstStyle>
            <a:lvl1pPr>
              <a:defRPr sz="4267"/>
            </a:lvl1pPr>
          </a:lstStyle>
          <a:p>
            <a:r>
              <a:rPr lang="en-US"/>
              <a:t>Click to edit Master title style</a:t>
            </a:r>
          </a:p>
        </p:txBody>
      </p:sp>
      <p:sp>
        <p:nvSpPr>
          <p:cNvPr id="3" name="Content Placeholder 2"/>
          <p:cNvSpPr>
            <a:spLocks noGrp="1"/>
          </p:cNvSpPr>
          <p:nvPr>
            <p:ph idx="1"/>
          </p:nvPr>
        </p:nvSpPr>
        <p:spPr>
          <a:xfrm>
            <a:off x="412752" y="4989501"/>
            <a:ext cx="2053047" cy="611487"/>
          </a:xfrm>
        </p:spPr>
        <p:txBody>
          <a:bodyPr numCol="1">
            <a:noAutofit/>
          </a:bodyPr>
          <a:lstStyle>
            <a:lvl1pPr>
              <a:tabLst>
                <a:tab pos="232836" algn="l"/>
              </a:tabLst>
              <a:defRPr sz="1067">
                <a:solidFill>
                  <a:schemeClr val="tx1"/>
                </a:solidFill>
                <a:latin typeface="+mn-lt"/>
              </a:defRPr>
            </a:lvl1pPr>
          </a:lstStyle>
          <a:p>
            <a:pPr lvl="0"/>
            <a:r>
              <a:rPr lang="en-US"/>
              <a:t>Click to edit Master text styles</a:t>
            </a:r>
          </a:p>
        </p:txBody>
      </p:sp>
      <p:sp>
        <p:nvSpPr>
          <p:cNvPr id="4" name="Date Placeholder 3"/>
          <p:cNvSpPr>
            <a:spLocks noGrp="1"/>
          </p:cNvSpPr>
          <p:nvPr>
            <p:ph type="dt" sz="half" idx="10"/>
          </p:nvPr>
        </p:nvSpPr>
        <p:spPr/>
        <p:txBody>
          <a:bodyPr/>
          <a:lstStyle/>
          <a:p>
            <a:fld id="{2103F97B-FF68-4C7E-BDE2-FAEE48E73686}"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p>
            <a:fld id="{F06B2653-D1AD-46BA-BB88-3123B5BA212E}" type="slidenum">
              <a:rPr lang="en-US" smtClean="0"/>
              <a:pPr/>
              <a:t>‹N›</a:t>
            </a:fld>
            <a:endParaRPr lang="en-US"/>
          </a:p>
        </p:txBody>
      </p:sp>
      <p:sp>
        <p:nvSpPr>
          <p:cNvPr id="10" name="Text Placeholder 9"/>
          <p:cNvSpPr>
            <a:spLocks noGrp="1"/>
          </p:cNvSpPr>
          <p:nvPr>
            <p:ph type="body" sz="quarter" idx="13"/>
          </p:nvPr>
        </p:nvSpPr>
        <p:spPr>
          <a:xfrm>
            <a:off x="8065560" y="5013322"/>
            <a:ext cx="3384550" cy="129267"/>
          </a:xfrm>
        </p:spPr>
        <p:txBody>
          <a:bodyPr/>
          <a:lstStyle>
            <a:lvl1pPr>
              <a:lnSpc>
                <a:spcPct val="90000"/>
              </a:lnSpc>
              <a:spcBef>
                <a:spcPts val="400"/>
              </a:spcBef>
              <a:defRPr sz="934">
                <a:solidFill>
                  <a:srgbClr val="002060"/>
                </a:solidFill>
                <a:latin typeface="+mn-lt"/>
              </a:defRPr>
            </a:lvl1pPr>
          </a:lstStyle>
          <a:p>
            <a:pPr lvl="0"/>
            <a:r>
              <a:rPr lang="en-US"/>
              <a:t>Click to edit Master text styles</a:t>
            </a:r>
          </a:p>
        </p:txBody>
      </p:sp>
      <p:sp>
        <p:nvSpPr>
          <p:cNvPr id="13" name="Freeform 5"/>
          <p:cNvSpPr>
            <a:spLocks/>
          </p:cNvSpPr>
          <p:nvPr userDrawn="1"/>
        </p:nvSpPr>
        <p:spPr bwMode="auto">
          <a:xfrm>
            <a:off x="-12699" y="4461420"/>
            <a:ext cx="12188758" cy="131234"/>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
        <p:nvSpPr>
          <p:cNvPr id="14" name="Content Placeholder 2"/>
          <p:cNvSpPr>
            <a:spLocks noGrp="1"/>
          </p:cNvSpPr>
          <p:nvPr>
            <p:ph idx="14"/>
          </p:nvPr>
        </p:nvSpPr>
        <p:spPr>
          <a:xfrm>
            <a:off x="2577176" y="4989501"/>
            <a:ext cx="2053047" cy="611487"/>
          </a:xfrm>
        </p:spPr>
        <p:txBody>
          <a:bodyPr numCol="1">
            <a:noAutofit/>
          </a:bodyPr>
          <a:lstStyle>
            <a:lvl1pPr>
              <a:tabLst>
                <a:tab pos="232836" algn="l"/>
              </a:tabLst>
              <a:defRPr sz="1067">
                <a:solidFill>
                  <a:schemeClr val="tx1"/>
                </a:solidFill>
                <a:latin typeface="+mn-lt"/>
              </a:defRPr>
            </a:lvl1pPr>
          </a:lstStyle>
          <a:p>
            <a:pPr lvl="0"/>
            <a:r>
              <a:rPr lang="en-US"/>
              <a:t>Click to edit Master text styles</a:t>
            </a:r>
          </a:p>
        </p:txBody>
      </p:sp>
    </p:spTree>
    <p:extLst>
      <p:ext uri="{BB962C8B-B14F-4D97-AF65-F5344CB8AC3E}">
        <p14:creationId xmlns:p14="http://schemas.microsoft.com/office/powerpoint/2010/main" xmlns="" val="399940326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userDrawn="1">
  <p:cSld name="Work Showcase Cover">
    <p:bg>
      <p:bgPr>
        <a:solidFill>
          <a:srgbClr val="333332"/>
        </a:solidFill>
        <a:effectLst/>
      </p:bgPr>
    </p:bg>
    <p:spTree>
      <p:nvGrpSpPr>
        <p:cNvPr id="1" name=""/>
        <p:cNvGrpSpPr/>
        <p:nvPr/>
      </p:nvGrpSpPr>
      <p:grpSpPr>
        <a:xfrm>
          <a:off x="0" y="0"/>
          <a:ext cx="0" cy="0"/>
          <a:chOff x="0" y="0"/>
          <a:chExt cx="0" cy="0"/>
        </a:xfrm>
      </p:grpSpPr>
      <p:sp>
        <p:nvSpPr>
          <p:cNvPr id="16" name="Picture Placeholder 15"/>
          <p:cNvSpPr>
            <a:spLocks noGrp="1"/>
          </p:cNvSpPr>
          <p:nvPr>
            <p:ph type="pic" sz="quarter" idx="15"/>
          </p:nvPr>
        </p:nvSpPr>
        <p:spPr>
          <a:xfrm>
            <a:off x="0" y="0"/>
            <a:ext cx="12192000" cy="6858000"/>
          </a:xfrm>
        </p:spPr>
        <p:txBody>
          <a:bodyPr>
            <a:noAutofit/>
          </a:bodyPr>
          <a:lstStyle>
            <a:lvl1pPr>
              <a:defRPr>
                <a:solidFill>
                  <a:schemeClr val="bg1"/>
                </a:solidFill>
              </a:defRPr>
            </a:lvl1pPr>
          </a:lstStyle>
          <a:p>
            <a:r>
              <a:rPr lang="en-US"/>
              <a:t>Click icon to add picture</a:t>
            </a:r>
          </a:p>
        </p:txBody>
      </p:sp>
      <p:sp>
        <p:nvSpPr>
          <p:cNvPr id="2" name="Title 1"/>
          <p:cNvSpPr>
            <a:spLocks noGrp="1"/>
          </p:cNvSpPr>
          <p:nvPr>
            <p:ph type="title"/>
          </p:nvPr>
        </p:nvSpPr>
        <p:spPr bwMode="white">
          <a:xfrm>
            <a:off x="412751" y="577004"/>
            <a:ext cx="4500718" cy="1149032"/>
          </a:xfrm>
        </p:spPr>
        <p:txBody>
          <a:bodyPr anchor="t" anchorCtr="0"/>
          <a:lstStyle>
            <a:lvl1pPr>
              <a:defRPr sz="3734">
                <a:solidFill>
                  <a:schemeClr val="bg1"/>
                </a:solidFill>
              </a:defRPr>
            </a:lvl1pPr>
          </a:lstStyle>
          <a:p>
            <a:r>
              <a:rPr lang="en-US"/>
              <a:t>Click to edit Master title style</a:t>
            </a:r>
          </a:p>
        </p:txBody>
      </p:sp>
      <p:sp>
        <p:nvSpPr>
          <p:cNvPr id="3" name="Content Placeholder 2"/>
          <p:cNvSpPr>
            <a:spLocks noGrp="1"/>
          </p:cNvSpPr>
          <p:nvPr>
            <p:ph idx="1"/>
          </p:nvPr>
        </p:nvSpPr>
        <p:spPr bwMode="white">
          <a:xfrm>
            <a:off x="415926" y="2991110"/>
            <a:ext cx="3544183" cy="611487"/>
          </a:xfrm>
        </p:spPr>
        <p:txBody>
          <a:bodyPr numCol="1">
            <a:noAutofit/>
          </a:bodyPr>
          <a:lstStyle>
            <a:lvl1pPr>
              <a:tabLst>
                <a:tab pos="381005" algn="l"/>
              </a:tabLst>
              <a:defRPr sz="934" cap="all" spc="0" baseline="0">
                <a:solidFill>
                  <a:schemeClr val="bg1"/>
                </a:solidFill>
                <a:latin typeface="+mn-lt"/>
              </a:defRPr>
            </a:lvl1pPr>
          </a:lstStyle>
          <a:p>
            <a:pPr lvl="0"/>
            <a:r>
              <a:rPr lang="en-US"/>
              <a:t>Click to edit Master text styles</a:t>
            </a:r>
          </a:p>
        </p:txBody>
      </p:sp>
      <p:sp>
        <p:nvSpPr>
          <p:cNvPr id="4" name="Date Placeholder 3"/>
          <p:cNvSpPr>
            <a:spLocks noGrp="1"/>
          </p:cNvSpPr>
          <p:nvPr>
            <p:ph type="dt" sz="half" idx="10"/>
          </p:nvPr>
        </p:nvSpPr>
        <p:spPr/>
        <p:txBody>
          <a:bodyPr/>
          <a:lstStyle/>
          <a:p>
            <a:fld id="{5E5338AB-89E9-4E56-8A02-CC30B0E80308}"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215" rtl="0" eaLnBrk="1" latinLnBrk="0" hangingPunct="1">
              <a:defRPr lang="en-US" sz="800" kern="1200" smtClean="0">
                <a:solidFill>
                  <a:schemeClr val="bg1"/>
                </a:solidFill>
                <a:latin typeface="+mn-lt"/>
                <a:ea typeface="+mn-ea"/>
                <a:cs typeface="+mn-cs"/>
              </a:defRPr>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pPr/>
              <a:t>‹N›</a:t>
            </a:fld>
            <a:endParaRPr lang="en-US"/>
          </a:p>
        </p:txBody>
      </p:sp>
      <p:sp>
        <p:nvSpPr>
          <p:cNvPr id="14" name="Content Placeholder 2"/>
          <p:cNvSpPr>
            <a:spLocks noGrp="1"/>
          </p:cNvSpPr>
          <p:nvPr>
            <p:ph idx="14"/>
          </p:nvPr>
        </p:nvSpPr>
        <p:spPr bwMode="white">
          <a:xfrm>
            <a:off x="415926" y="3733629"/>
            <a:ext cx="3544183" cy="611487"/>
          </a:xfrm>
        </p:spPr>
        <p:txBody>
          <a:bodyPr numCol="1">
            <a:noAutofit/>
          </a:bodyPr>
          <a:lstStyle>
            <a:lvl1pPr>
              <a:tabLst>
                <a:tab pos="381005" algn="l"/>
              </a:tabLst>
              <a:defRPr sz="934" cap="all" spc="0" baseline="0">
                <a:solidFill>
                  <a:schemeClr val="bg1"/>
                </a:solidFill>
                <a:latin typeface="+mn-lt"/>
              </a:defRPr>
            </a:lvl1pPr>
          </a:lstStyle>
          <a:p>
            <a:pPr lvl="0"/>
            <a:r>
              <a:rPr lang="en-US"/>
              <a:t>Click to edit Master text styles</a:t>
            </a:r>
          </a:p>
        </p:txBody>
      </p:sp>
      <p:cxnSp>
        <p:nvCxnSpPr>
          <p:cNvPr id="15" name="Straight Connector 14"/>
          <p:cNvCxnSpPr/>
          <p:nvPr userDrawn="1"/>
        </p:nvCxnSpPr>
        <p:spPr bwMode="white">
          <a:xfrm flipV="1">
            <a:off x="415926" y="3521635"/>
            <a:ext cx="784942" cy="3"/>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68942637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userDrawn="1">
  <p:cSld name="Work Showcase">
    <p:bg>
      <p:bgPr>
        <a:solidFill>
          <a:schemeClr val="bg1"/>
        </a:solidFill>
        <a:effectLst/>
      </p:bgPr>
    </p:bg>
    <p:spTree>
      <p:nvGrpSpPr>
        <p:cNvPr id="1" name=""/>
        <p:cNvGrpSpPr/>
        <p:nvPr/>
      </p:nvGrpSpPr>
      <p:grpSpPr>
        <a:xfrm>
          <a:off x="0" y="0"/>
          <a:ext cx="0" cy="0"/>
          <a:chOff x="0" y="0"/>
          <a:chExt cx="0" cy="0"/>
        </a:xfrm>
      </p:grpSpPr>
      <p:grpSp>
        <p:nvGrpSpPr>
          <p:cNvPr id="7" name="Group 6"/>
          <p:cNvGrpSpPr/>
          <p:nvPr userDrawn="1"/>
        </p:nvGrpSpPr>
        <p:grpSpPr>
          <a:xfrm>
            <a:off x="4106274" y="5508"/>
            <a:ext cx="145670" cy="6851674"/>
            <a:chOff x="3079706" y="14764"/>
            <a:chExt cx="109252" cy="5138755"/>
          </a:xfrm>
        </p:grpSpPr>
        <p:sp>
          <p:nvSpPr>
            <p:cNvPr id="14" name="Isosceles Triangle 13"/>
            <p:cNvSpPr/>
            <p:nvPr userDrawn="1"/>
          </p:nvSpPr>
          <p:spPr bwMode="white">
            <a:xfrm rot="5400000">
              <a:off x="3048851" y="2543560"/>
              <a:ext cx="170962" cy="109252"/>
            </a:xfrm>
            <a:prstGeom prst="triangl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9" name="Freeform 5"/>
            <p:cNvSpPr>
              <a:spLocks/>
            </p:cNvSpPr>
            <p:nvPr userDrawn="1"/>
          </p:nvSpPr>
          <p:spPr bwMode="auto">
            <a:xfrm rot="16200000">
              <a:off x="568778" y="2533341"/>
              <a:ext cx="5138755" cy="101601"/>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4000"/>
            </a:p>
          </p:txBody>
        </p:sp>
      </p:grpSp>
      <p:sp>
        <p:nvSpPr>
          <p:cNvPr id="9" name="Rectangle 8"/>
          <p:cNvSpPr/>
          <p:nvPr userDrawn="1"/>
        </p:nvSpPr>
        <p:spPr bwMode="ltGray">
          <a:xfrm>
            <a:off x="10420558" y="-3836"/>
            <a:ext cx="1772382" cy="6875195"/>
          </a:xfrm>
          <a:custGeom>
            <a:avLst/>
            <a:gdLst>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0 w 1331668"/>
              <a:gd name="connsiteY4" fmla="*/ 0 h 5154014"/>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1943 w 1331668"/>
              <a:gd name="connsiteY4" fmla="*/ 2610953 h 5154014"/>
              <a:gd name="connsiteX5" fmla="*/ 0 w 1331668"/>
              <a:gd name="connsiteY5" fmla="*/ 0 h 5154014"/>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1943 w 1331668"/>
              <a:gd name="connsiteY4" fmla="*/ 2535326 h 5154014"/>
              <a:gd name="connsiteX5" fmla="*/ 0 w 1331668"/>
              <a:gd name="connsiteY5"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102319 w 1432044"/>
              <a:gd name="connsiteY5" fmla="*/ 2535326 h 5154014"/>
              <a:gd name="connsiteX6" fmla="*/ 100376 w 1432044"/>
              <a:gd name="connsiteY6"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88568 w 1432044"/>
              <a:gd name="connsiteY5" fmla="*/ 2617828 h 5154014"/>
              <a:gd name="connsiteX6" fmla="*/ 102319 w 1432044"/>
              <a:gd name="connsiteY6" fmla="*/ 2535326 h 5154014"/>
              <a:gd name="connsiteX7" fmla="*/ 100376 w 1432044"/>
              <a:gd name="connsiteY7"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198571 w 1432044"/>
              <a:gd name="connsiteY5" fmla="*/ 2617828 h 5154014"/>
              <a:gd name="connsiteX6" fmla="*/ 102319 w 1432044"/>
              <a:gd name="connsiteY6" fmla="*/ 2535326 h 5154014"/>
              <a:gd name="connsiteX7" fmla="*/ 100376 w 1432044"/>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8 w 1336636"/>
              <a:gd name="connsiteY0" fmla="*/ 0 h 5154014"/>
              <a:gd name="connsiteX1" fmla="*/ 1336636 w 1336636"/>
              <a:gd name="connsiteY1" fmla="*/ 0 h 5154014"/>
              <a:gd name="connsiteX2" fmla="*/ 1336636 w 1336636"/>
              <a:gd name="connsiteY2" fmla="*/ 5154014 h 5154014"/>
              <a:gd name="connsiteX3" fmla="*/ 4968 w 1336636"/>
              <a:gd name="connsiteY3" fmla="*/ 5154014 h 5154014"/>
              <a:gd name="connsiteX4" fmla="*/ 35 w 1336636"/>
              <a:gd name="connsiteY4" fmla="*/ 2707206 h 5154014"/>
              <a:gd name="connsiteX5" fmla="*/ 103163 w 1336636"/>
              <a:gd name="connsiteY5" fmla="*/ 2617828 h 5154014"/>
              <a:gd name="connsiteX6" fmla="*/ 6911 w 1336636"/>
              <a:gd name="connsiteY6" fmla="*/ 2535326 h 5154014"/>
              <a:gd name="connsiteX7" fmla="*/ 4968 w 1336636"/>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707206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707206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60304 w 1336627"/>
              <a:gd name="connsiteY5" fmla="*/ 2605922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2140 w 1336627"/>
              <a:gd name="connsiteY6" fmla="*/ 2451983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2140 w 1336627"/>
              <a:gd name="connsiteY6" fmla="*/ 249484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42621 w 1336627"/>
              <a:gd name="connsiteY6" fmla="*/ 2492465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14046 w 1336627"/>
              <a:gd name="connsiteY6" fmla="*/ 2506752 h 5154014"/>
              <a:gd name="connsiteX7" fmla="*/ 4959 w 1336627"/>
              <a:gd name="connsiteY7" fmla="*/ 0 h 5154014"/>
              <a:gd name="connsiteX0" fmla="*/ 54 w 1331722"/>
              <a:gd name="connsiteY0" fmla="*/ 0 h 5154014"/>
              <a:gd name="connsiteX1" fmla="*/ 1331722 w 1331722"/>
              <a:gd name="connsiteY1" fmla="*/ 0 h 5154014"/>
              <a:gd name="connsiteX2" fmla="*/ 1331722 w 1331722"/>
              <a:gd name="connsiteY2" fmla="*/ 5154014 h 5154014"/>
              <a:gd name="connsiteX3" fmla="*/ 54 w 1331722"/>
              <a:gd name="connsiteY3" fmla="*/ 5154014 h 5154014"/>
              <a:gd name="connsiteX4" fmla="*/ 80846 w 1331722"/>
              <a:gd name="connsiteY4" fmla="*/ 2731019 h 5154014"/>
              <a:gd name="connsiteX5" fmla="*/ 100630 w 1331722"/>
              <a:gd name="connsiteY5" fmla="*/ 2589253 h 5154014"/>
              <a:gd name="connsiteX6" fmla="*/ 9141 w 1331722"/>
              <a:gd name="connsiteY6" fmla="*/ 2506752 h 5154014"/>
              <a:gd name="connsiteX7" fmla="*/ 54 w 1331722"/>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1 w 1331669"/>
              <a:gd name="connsiteY0" fmla="*/ 0 h 5154014"/>
              <a:gd name="connsiteX1" fmla="*/ 1331669 w 1331669"/>
              <a:gd name="connsiteY1" fmla="*/ 0 h 5154014"/>
              <a:gd name="connsiteX2" fmla="*/ 1331669 w 1331669"/>
              <a:gd name="connsiteY2" fmla="*/ 5154014 h 5154014"/>
              <a:gd name="connsiteX3" fmla="*/ 1 w 1331669"/>
              <a:gd name="connsiteY3" fmla="*/ 5154014 h 5154014"/>
              <a:gd name="connsiteX4" fmla="*/ 9355 w 1331669"/>
              <a:gd name="connsiteY4" fmla="*/ 2688157 h 5154014"/>
              <a:gd name="connsiteX5" fmla="*/ 100577 w 1331669"/>
              <a:gd name="connsiteY5" fmla="*/ 2589253 h 5154014"/>
              <a:gd name="connsiteX6" fmla="*/ 9088 w 1331669"/>
              <a:gd name="connsiteY6" fmla="*/ 2506752 h 5154014"/>
              <a:gd name="connsiteX7" fmla="*/ 1 w 1331669"/>
              <a:gd name="connsiteY7" fmla="*/ 0 h 5154014"/>
              <a:gd name="connsiteX0" fmla="*/ 0 w 1331668"/>
              <a:gd name="connsiteY0" fmla="*/ 0 h 5158776"/>
              <a:gd name="connsiteX1" fmla="*/ 1331668 w 1331668"/>
              <a:gd name="connsiteY1" fmla="*/ 0 h 5158776"/>
              <a:gd name="connsiteX2" fmla="*/ 1331668 w 1331668"/>
              <a:gd name="connsiteY2" fmla="*/ 5154014 h 5158776"/>
              <a:gd name="connsiteX3" fmla="*/ 35719 w 1331668"/>
              <a:gd name="connsiteY3" fmla="*/ 5158776 h 5158776"/>
              <a:gd name="connsiteX4" fmla="*/ 9354 w 1331668"/>
              <a:gd name="connsiteY4" fmla="*/ 2688157 h 5158776"/>
              <a:gd name="connsiteX5" fmla="*/ 100576 w 1331668"/>
              <a:gd name="connsiteY5" fmla="*/ 2589253 h 5158776"/>
              <a:gd name="connsiteX6" fmla="*/ 9087 w 1331668"/>
              <a:gd name="connsiteY6" fmla="*/ 2506752 h 5158776"/>
              <a:gd name="connsiteX7" fmla="*/ 0 w 1331668"/>
              <a:gd name="connsiteY7" fmla="*/ 0 h 5158776"/>
              <a:gd name="connsiteX0" fmla="*/ 0 w 1331668"/>
              <a:gd name="connsiteY0" fmla="*/ 0 h 5158776"/>
              <a:gd name="connsiteX1" fmla="*/ 1331668 w 1331668"/>
              <a:gd name="connsiteY1" fmla="*/ 0 h 5158776"/>
              <a:gd name="connsiteX2" fmla="*/ 1331668 w 1331668"/>
              <a:gd name="connsiteY2" fmla="*/ 5154014 h 5158776"/>
              <a:gd name="connsiteX3" fmla="*/ 9526 w 1331668"/>
              <a:gd name="connsiteY3" fmla="*/ 5158776 h 5158776"/>
              <a:gd name="connsiteX4" fmla="*/ 9354 w 1331668"/>
              <a:gd name="connsiteY4" fmla="*/ 2688157 h 5158776"/>
              <a:gd name="connsiteX5" fmla="*/ 100576 w 1331668"/>
              <a:gd name="connsiteY5" fmla="*/ 2589253 h 5158776"/>
              <a:gd name="connsiteX6" fmla="*/ 9087 w 1331668"/>
              <a:gd name="connsiteY6" fmla="*/ 2506752 h 5158776"/>
              <a:gd name="connsiteX7" fmla="*/ 0 w 1331668"/>
              <a:gd name="connsiteY7" fmla="*/ 0 h 5158776"/>
              <a:gd name="connsiteX0" fmla="*/ 83786 w 1322585"/>
              <a:gd name="connsiteY0" fmla="*/ 0 h 5161157"/>
              <a:gd name="connsiteX1" fmla="*/ 1322585 w 1322585"/>
              <a:gd name="connsiteY1" fmla="*/ 2381 h 5161157"/>
              <a:gd name="connsiteX2" fmla="*/ 1322585 w 1322585"/>
              <a:gd name="connsiteY2" fmla="*/ 5156395 h 5161157"/>
              <a:gd name="connsiteX3" fmla="*/ 443 w 1322585"/>
              <a:gd name="connsiteY3" fmla="*/ 5161157 h 5161157"/>
              <a:gd name="connsiteX4" fmla="*/ 271 w 1322585"/>
              <a:gd name="connsiteY4" fmla="*/ 2690538 h 5161157"/>
              <a:gd name="connsiteX5" fmla="*/ 91493 w 1322585"/>
              <a:gd name="connsiteY5" fmla="*/ 2591634 h 5161157"/>
              <a:gd name="connsiteX6" fmla="*/ 4 w 1322585"/>
              <a:gd name="connsiteY6" fmla="*/ 2509133 h 5161157"/>
              <a:gd name="connsiteX7" fmla="*/ 83786 w 1322585"/>
              <a:gd name="connsiteY7" fmla="*/ 0 h 5161157"/>
              <a:gd name="connsiteX0" fmla="*/ 585 w 1322728"/>
              <a:gd name="connsiteY0" fmla="*/ 4763 h 5158776"/>
              <a:gd name="connsiteX1" fmla="*/ 1322728 w 1322728"/>
              <a:gd name="connsiteY1" fmla="*/ 0 h 5158776"/>
              <a:gd name="connsiteX2" fmla="*/ 1322728 w 1322728"/>
              <a:gd name="connsiteY2" fmla="*/ 5154014 h 5158776"/>
              <a:gd name="connsiteX3" fmla="*/ 586 w 1322728"/>
              <a:gd name="connsiteY3" fmla="*/ 5158776 h 5158776"/>
              <a:gd name="connsiteX4" fmla="*/ 414 w 1322728"/>
              <a:gd name="connsiteY4" fmla="*/ 2688157 h 5158776"/>
              <a:gd name="connsiteX5" fmla="*/ 91636 w 1322728"/>
              <a:gd name="connsiteY5" fmla="*/ 2589253 h 5158776"/>
              <a:gd name="connsiteX6" fmla="*/ 147 w 1322728"/>
              <a:gd name="connsiteY6" fmla="*/ 2506752 h 5158776"/>
              <a:gd name="connsiteX7" fmla="*/ 585 w 1322728"/>
              <a:gd name="connsiteY7" fmla="*/ 4763 h 5158776"/>
              <a:gd name="connsiteX0" fmla="*/ 585 w 1322728"/>
              <a:gd name="connsiteY0" fmla="*/ 0 h 5154013"/>
              <a:gd name="connsiteX1" fmla="*/ 1265578 w 1322728"/>
              <a:gd name="connsiteY1" fmla="*/ 76199 h 5154013"/>
              <a:gd name="connsiteX2" fmla="*/ 1322728 w 1322728"/>
              <a:gd name="connsiteY2" fmla="*/ 5149251 h 5154013"/>
              <a:gd name="connsiteX3" fmla="*/ 586 w 1322728"/>
              <a:gd name="connsiteY3" fmla="*/ 5154013 h 5154013"/>
              <a:gd name="connsiteX4" fmla="*/ 414 w 1322728"/>
              <a:gd name="connsiteY4" fmla="*/ 2683394 h 5154013"/>
              <a:gd name="connsiteX5" fmla="*/ 91636 w 1322728"/>
              <a:gd name="connsiteY5" fmla="*/ 2584490 h 5154013"/>
              <a:gd name="connsiteX6" fmla="*/ 147 w 1322728"/>
              <a:gd name="connsiteY6" fmla="*/ 2501989 h 5154013"/>
              <a:gd name="connsiteX7" fmla="*/ 585 w 1322728"/>
              <a:gd name="connsiteY7" fmla="*/ 0 h 5154013"/>
              <a:gd name="connsiteX0" fmla="*/ 585 w 1325109"/>
              <a:gd name="connsiteY0" fmla="*/ 0 h 5154013"/>
              <a:gd name="connsiteX1" fmla="*/ 1325109 w 1325109"/>
              <a:gd name="connsiteY1" fmla="*/ 2380 h 5154013"/>
              <a:gd name="connsiteX2" fmla="*/ 1322728 w 1325109"/>
              <a:gd name="connsiteY2" fmla="*/ 5149251 h 5154013"/>
              <a:gd name="connsiteX3" fmla="*/ 586 w 1325109"/>
              <a:gd name="connsiteY3" fmla="*/ 5154013 h 5154013"/>
              <a:gd name="connsiteX4" fmla="*/ 414 w 1325109"/>
              <a:gd name="connsiteY4" fmla="*/ 2683394 h 5154013"/>
              <a:gd name="connsiteX5" fmla="*/ 91636 w 1325109"/>
              <a:gd name="connsiteY5" fmla="*/ 2584490 h 5154013"/>
              <a:gd name="connsiteX6" fmla="*/ 147 w 1325109"/>
              <a:gd name="connsiteY6" fmla="*/ 2501989 h 5154013"/>
              <a:gd name="connsiteX7" fmla="*/ 585 w 1325109"/>
              <a:gd name="connsiteY7" fmla="*/ 0 h 5154013"/>
              <a:gd name="connsiteX0" fmla="*/ 585 w 1325109"/>
              <a:gd name="connsiteY0" fmla="*/ 0 h 5154013"/>
              <a:gd name="connsiteX1" fmla="*/ 1325109 w 1325109"/>
              <a:gd name="connsiteY1" fmla="*/ 2380 h 5154013"/>
              <a:gd name="connsiteX2" fmla="*/ 1322728 w 1325109"/>
              <a:gd name="connsiteY2" fmla="*/ 5149251 h 5154013"/>
              <a:gd name="connsiteX3" fmla="*/ 586 w 1325109"/>
              <a:gd name="connsiteY3" fmla="*/ 5154013 h 5154013"/>
              <a:gd name="connsiteX4" fmla="*/ 414 w 1325109"/>
              <a:gd name="connsiteY4" fmla="*/ 2683394 h 5154013"/>
              <a:gd name="connsiteX5" fmla="*/ 91636 w 1325109"/>
              <a:gd name="connsiteY5" fmla="*/ 2584490 h 5154013"/>
              <a:gd name="connsiteX6" fmla="*/ 147 w 1325109"/>
              <a:gd name="connsiteY6" fmla="*/ 2501989 h 5154013"/>
              <a:gd name="connsiteX7" fmla="*/ 585 w 1325109"/>
              <a:gd name="connsiteY7" fmla="*/ 0 h 5154013"/>
              <a:gd name="connsiteX0" fmla="*/ 2890 w 1325032"/>
              <a:gd name="connsiteY0" fmla="*/ 9527 h 5151633"/>
              <a:gd name="connsiteX1" fmla="*/ 1325032 w 1325032"/>
              <a:gd name="connsiteY1" fmla="*/ 0 h 5151633"/>
              <a:gd name="connsiteX2" fmla="*/ 1322651 w 1325032"/>
              <a:gd name="connsiteY2" fmla="*/ 5146871 h 5151633"/>
              <a:gd name="connsiteX3" fmla="*/ 509 w 1325032"/>
              <a:gd name="connsiteY3" fmla="*/ 5151633 h 5151633"/>
              <a:gd name="connsiteX4" fmla="*/ 337 w 1325032"/>
              <a:gd name="connsiteY4" fmla="*/ 2681014 h 5151633"/>
              <a:gd name="connsiteX5" fmla="*/ 91559 w 1325032"/>
              <a:gd name="connsiteY5" fmla="*/ 2582110 h 5151633"/>
              <a:gd name="connsiteX6" fmla="*/ 70 w 1325032"/>
              <a:gd name="connsiteY6" fmla="*/ 2499609 h 5151633"/>
              <a:gd name="connsiteX7" fmla="*/ 2890 w 1325032"/>
              <a:gd name="connsiteY7" fmla="*/ 9527 h 5151633"/>
              <a:gd name="connsiteX0" fmla="*/ 7616 w 1324996"/>
              <a:gd name="connsiteY0" fmla="*/ 0 h 5154012"/>
              <a:gd name="connsiteX1" fmla="*/ 1324996 w 1324996"/>
              <a:gd name="connsiteY1" fmla="*/ 2379 h 5154012"/>
              <a:gd name="connsiteX2" fmla="*/ 1322615 w 1324996"/>
              <a:gd name="connsiteY2" fmla="*/ 5149250 h 5154012"/>
              <a:gd name="connsiteX3" fmla="*/ 473 w 1324996"/>
              <a:gd name="connsiteY3" fmla="*/ 5154012 h 5154012"/>
              <a:gd name="connsiteX4" fmla="*/ 301 w 1324996"/>
              <a:gd name="connsiteY4" fmla="*/ 2683393 h 5154012"/>
              <a:gd name="connsiteX5" fmla="*/ 91523 w 1324996"/>
              <a:gd name="connsiteY5" fmla="*/ 2584489 h 5154012"/>
              <a:gd name="connsiteX6" fmla="*/ 34 w 1324996"/>
              <a:gd name="connsiteY6" fmla="*/ 2501988 h 5154012"/>
              <a:gd name="connsiteX7" fmla="*/ 7616 w 1324996"/>
              <a:gd name="connsiteY7" fmla="*/ 0 h 5154012"/>
              <a:gd name="connsiteX0" fmla="*/ 0 w 1326905"/>
              <a:gd name="connsiteY0" fmla="*/ 0 h 5154012"/>
              <a:gd name="connsiteX1" fmla="*/ 1326905 w 1326905"/>
              <a:gd name="connsiteY1" fmla="*/ 2379 h 5154012"/>
              <a:gd name="connsiteX2" fmla="*/ 1324524 w 1326905"/>
              <a:gd name="connsiteY2" fmla="*/ 5149250 h 5154012"/>
              <a:gd name="connsiteX3" fmla="*/ 2382 w 1326905"/>
              <a:gd name="connsiteY3" fmla="*/ 5154012 h 5154012"/>
              <a:gd name="connsiteX4" fmla="*/ 2210 w 1326905"/>
              <a:gd name="connsiteY4" fmla="*/ 2683393 h 5154012"/>
              <a:gd name="connsiteX5" fmla="*/ 93432 w 1326905"/>
              <a:gd name="connsiteY5" fmla="*/ 2584489 h 5154012"/>
              <a:gd name="connsiteX6" fmla="*/ 1943 w 1326905"/>
              <a:gd name="connsiteY6" fmla="*/ 2501988 h 5154012"/>
              <a:gd name="connsiteX7" fmla="*/ 0 w 1326905"/>
              <a:gd name="connsiteY7" fmla="*/ 0 h 5154012"/>
              <a:gd name="connsiteX0" fmla="*/ 0 w 1329286"/>
              <a:gd name="connsiteY0" fmla="*/ 2384 h 5156396"/>
              <a:gd name="connsiteX1" fmla="*/ 1329286 w 1329286"/>
              <a:gd name="connsiteY1" fmla="*/ 0 h 5156396"/>
              <a:gd name="connsiteX2" fmla="*/ 1324524 w 1329286"/>
              <a:gd name="connsiteY2" fmla="*/ 5151634 h 5156396"/>
              <a:gd name="connsiteX3" fmla="*/ 2382 w 1329286"/>
              <a:gd name="connsiteY3" fmla="*/ 5156396 h 5156396"/>
              <a:gd name="connsiteX4" fmla="*/ 2210 w 1329286"/>
              <a:gd name="connsiteY4" fmla="*/ 2685777 h 5156396"/>
              <a:gd name="connsiteX5" fmla="*/ 93432 w 1329286"/>
              <a:gd name="connsiteY5" fmla="*/ 2586873 h 5156396"/>
              <a:gd name="connsiteX6" fmla="*/ 1943 w 1329286"/>
              <a:gd name="connsiteY6" fmla="*/ 2504372 h 5156396"/>
              <a:gd name="connsiteX7" fmla="*/ 0 w 1329286"/>
              <a:gd name="connsiteY7" fmla="*/ 2384 h 515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9286" h="5156396">
                <a:moveTo>
                  <a:pt x="0" y="2384"/>
                </a:moveTo>
                <a:lnTo>
                  <a:pt x="1329286" y="0"/>
                </a:lnTo>
                <a:cubicBezTo>
                  <a:pt x="1328492" y="1715624"/>
                  <a:pt x="1325318" y="3436010"/>
                  <a:pt x="1324524" y="5151634"/>
                </a:cubicBezTo>
                <a:lnTo>
                  <a:pt x="2382" y="5156396"/>
                </a:lnTo>
                <a:cubicBezTo>
                  <a:pt x="2296" y="5021223"/>
                  <a:pt x="1886" y="3122225"/>
                  <a:pt x="2210" y="2685777"/>
                </a:cubicBezTo>
                <a:cubicBezTo>
                  <a:pt x="38342" y="2644078"/>
                  <a:pt x="58949" y="2620282"/>
                  <a:pt x="93432" y="2586873"/>
                </a:cubicBezTo>
                <a:cubicBezTo>
                  <a:pt x="58859" y="2558226"/>
                  <a:pt x="45218" y="2538246"/>
                  <a:pt x="1943" y="2504372"/>
                </a:cubicBezTo>
                <a:cubicBezTo>
                  <a:pt x="1295" y="1634054"/>
                  <a:pt x="648" y="872702"/>
                  <a:pt x="0" y="2384"/>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2" name="Title 1"/>
          <p:cNvSpPr>
            <a:spLocks noGrp="1"/>
          </p:cNvSpPr>
          <p:nvPr>
            <p:ph type="title" hasCustomPrompt="1"/>
          </p:nvPr>
        </p:nvSpPr>
        <p:spPr>
          <a:xfrm>
            <a:off x="483604" y="4268812"/>
            <a:ext cx="3277767" cy="334227"/>
          </a:xfrm>
        </p:spPr>
        <p:txBody>
          <a:bodyPr anchor="b" anchorCtr="0"/>
          <a:lstStyle>
            <a:lvl1pPr algn="ctr">
              <a:lnSpc>
                <a:spcPct val="110000"/>
              </a:lnSpc>
              <a:defRPr sz="2134" b="0" cap="none">
                <a:solidFill>
                  <a:schemeClr val="tx1"/>
                </a:solidFill>
              </a:defRPr>
            </a:lvl1pPr>
          </a:lstStyle>
          <a:p>
            <a:r>
              <a:rPr lang="en-US"/>
              <a:t>Click to edit master title</a:t>
            </a:r>
          </a:p>
        </p:txBody>
      </p:sp>
      <p:sp>
        <p:nvSpPr>
          <p:cNvPr id="3" name="Text Placeholder 2"/>
          <p:cNvSpPr>
            <a:spLocks noGrp="1"/>
          </p:cNvSpPr>
          <p:nvPr>
            <p:ph type="body" idx="1"/>
          </p:nvPr>
        </p:nvSpPr>
        <p:spPr>
          <a:xfrm>
            <a:off x="415927" y="4923711"/>
            <a:ext cx="3260008" cy="143630"/>
          </a:xfrm>
        </p:spPr>
        <p:txBody>
          <a:bodyPr anchor="t" anchorCtr="0"/>
          <a:lstStyle>
            <a:lvl1pPr marL="0" indent="0" algn="ctr">
              <a:buNone/>
              <a:defRPr sz="934" b="1" kern="0" cap="all" spc="0" baseline="0">
                <a:solidFill>
                  <a:schemeClr val="tx1"/>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91C937-0019-49EC-9473-5C048DFD7A87}"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bwMode="white"/>
        <p:txBody>
          <a:bodyPr/>
          <a:lstStyle>
            <a:lvl1pPr>
              <a:defRPr>
                <a:solidFill>
                  <a:schemeClr val="bg1"/>
                </a:solidFill>
              </a:defRPr>
            </a:lvl1pPr>
          </a:lstStyle>
          <a:p>
            <a:fld id="{F06B2653-D1AD-46BA-BB88-3123B5BA212E}" type="slidenum">
              <a:rPr lang="en-US" smtClean="0"/>
              <a:pPr/>
              <a:t>‹N›</a:t>
            </a:fld>
            <a:endParaRPr lang="en-US"/>
          </a:p>
        </p:txBody>
      </p:sp>
      <p:sp>
        <p:nvSpPr>
          <p:cNvPr id="18" name="Text Placeholder 17"/>
          <p:cNvSpPr>
            <a:spLocks noGrp="1"/>
          </p:cNvSpPr>
          <p:nvPr>
            <p:ph type="body" sz="quarter" idx="13"/>
          </p:nvPr>
        </p:nvSpPr>
        <p:spPr>
          <a:xfrm>
            <a:off x="4620652" y="513601"/>
            <a:ext cx="4967946" cy="757163"/>
          </a:xfrm>
        </p:spPr>
        <p:txBody>
          <a:bodyPr/>
          <a:lstStyle>
            <a:lvl1pPr>
              <a:spcBef>
                <a:spcPts val="3200"/>
              </a:spcBef>
              <a:defRPr sz="1467">
                <a:solidFill>
                  <a:schemeClr val="tx2"/>
                </a:solidFill>
                <a:latin typeface="+mj-lt"/>
              </a:defRPr>
            </a:lvl1pPr>
            <a:lvl2pPr marL="0" indent="0">
              <a:lnSpc>
                <a:spcPct val="110000"/>
              </a:lnSpc>
              <a:spcBef>
                <a:spcPts val="800"/>
              </a:spcBef>
              <a:buNone/>
              <a:defRPr sz="1067"/>
            </a:lvl2pPr>
            <a:lvl3pPr marL="156636" indent="-156636">
              <a:lnSpc>
                <a:spcPct val="110000"/>
              </a:lnSpc>
              <a:spcBef>
                <a:spcPts val="800"/>
              </a:spcBef>
              <a:defRPr sz="934"/>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xmlns="" val="416560439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8080" y="1600202"/>
            <a:ext cx="5384800" cy="1124411"/>
          </a:xfrm>
        </p:spPr>
        <p:txBody>
          <a:bodyPr/>
          <a:lstStyle>
            <a:lvl1pPr>
              <a:defRPr sz="1867"/>
            </a:lvl1pPr>
            <a:lvl2pPr>
              <a:defRPr sz="1334"/>
            </a:lvl2pPr>
            <a:lvl3pPr>
              <a:defRPr sz="1200"/>
            </a:lvl3pPr>
            <a:lvl4pPr>
              <a:defRPr sz="1067"/>
            </a:lvl4pPr>
            <a:lvl5pPr>
              <a:defRPr sz="934"/>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096840" y="1600202"/>
            <a:ext cx="5384800" cy="1124411"/>
          </a:xfrm>
        </p:spPr>
        <p:txBody>
          <a:bodyPr vert="horz" wrap="square" lIns="0" tIns="0" rIns="0" bIns="0" rtlCol="0">
            <a:sp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5EB41BB-1CEB-4CF7-943D-F9B5B5ECAF37}" type="datetime1">
              <a:rPr lang="en-US" smtClean="0"/>
              <a:pPr/>
              <a:t>3/30/2020</a:t>
            </a:fld>
            <a:endParaRPr lang="en-US"/>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pPr/>
              <a:t>‹N›</a:t>
            </a:fld>
            <a:endParaRPr lang="en-US"/>
          </a:p>
        </p:txBody>
      </p:sp>
    </p:spTree>
    <p:extLst>
      <p:ext uri="{BB962C8B-B14F-4D97-AF65-F5344CB8AC3E}">
        <p14:creationId xmlns:p14="http://schemas.microsoft.com/office/powerpoint/2010/main" xmlns="" val="893659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No Title Bar">
    <p:spTree>
      <p:nvGrpSpPr>
        <p:cNvPr id="1" name=""/>
        <p:cNvGrpSpPr/>
        <p:nvPr/>
      </p:nvGrpSpPr>
      <p:grpSpPr>
        <a:xfrm>
          <a:off x="0" y="0"/>
          <a:ext cx="0" cy="0"/>
          <a:chOff x="0" y="0"/>
          <a:chExt cx="0" cy="0"/>
        </a:xfrm>
      </p:grpSpPr>
      <p:sp>
        <p:nvSpPr>
          <p:cNvPr id="6" name="TextBox 5"/>
          <p:cNvSpPr txBox="1"/>
          <p:nvPr userDrawn="1"/>
        </p:nvSpPr>
        <p:spPr>
          <a:xfrm>
            <a:off x="493344" y="6434798"/>
            <a:ext cx="3735104" cy="290542"/>
          </a:xfrm>
          <a:prstGeom prst="rect">
            <a:avLst/>
          </a:prstGeom>
          <a:noFill/>
        </p:spPr>
        <p:txBody>
          <a:bodyPr wrap="square" lIns="89611" tIns="44806" rIns="89611" bIns="44806" rtlCol="0">
            <a:spAutoFit/>
          </a:bodyPr>
          <a:lstStyle/>
          <a:p>
            <a:r>
              <a:rPr lang="en-US" sz="1300">
                <a:solidFill>
                  <a:schemeClr val="bg1"/>
                </a:solidFill>
                <a:latin typeface="Segoe UI" pitchFamily="34" charset="0"/>
                <a:ea typeface="Segoe UI" pitchFamily="34" charset="0"/>
                <a:cs typeface="Segoe UI" pitchFamily="34" charset="0"/>
              </a:rPr>
              <a:t>Information Management for Everyone</a:t>
            </a:r>
          </a:p>
        </p:txBody>
      </p:sp>
      <p:pic>
        <p:nvPicPr>
          <p:cNvPr id="4" name="Picture 2" descr="https://sharepoint.gimmalgroup.com/sites/marketing/Images_Photos/Gimmal%20Logo_FinalWhite.png"/>
          <p:cNvPicPr>
            <a:picLocks noChangeAspect="1" noChangeArrowheads="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10425439" y="6232915"/>
            <a:ext cx="1273216" cy="40873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2481881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C1E50160-C161-4E8B-840A-8F47A12527DF}" type="datetime1">
              <a:rPr lang="en-US" smtClean="0"/>
              <a:pPr/>
              <a:t>3/30/2020</a:t>
            </a:fld>
            <a:endParaRPr lang="en-US"/>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pPr/>
              <a:t>‹N›</a:t>
            </a:fld>
            <a:endParaRPr lang="en-US"/>
          </a:p>
        </p:txBody>
      </p:sp>
      <p:sp>
        <p:nvSpPr>
          <p:cNvPr id="17" name="Content Placeholder 2"/>
          <p:cNvSpPr>
            <a:spLocks noGrp="1"/>
          </p:cNvSpPr>
          <p:nvPr>
            <p:ph sz="half" idx="16"/>
          </p:nvPr>
        </p:nvSpPr>
        <p:spPr>
          <a:xfrm>
            <a:off x="8348471" y="2713406"/>
            <a:ext cx="3085120" cy="3456679"/>
          </a:xfrm>
        </p:spPr>
        <p:txBody>
          <a:bodyPr>
            <a:noAutofit/>
          </a:bodyPr>
          <a:lstStyle>
            <a:lvl1pPr algn="ctr">
              <a:lnSpc>
                <a:spcPct val="110000"/>
              </a:lnSpc>
              <a:spcBef>
                <a:spcPts val="800"/>
              </a:spcBef>
              <a:spcAft>
                <a:spcPts val="800"/>
              </a:spcAft>
              <a:defRPr sz="2667">
                <a:latin typeface="+mj-lt"/>
              </a:defRPr>
            </a:lvl1pPr>
            <a:lvl2pPr marL="156636" indent="-156636" algn="ctr">
              <a:lnSpc>
                <a:spcPct val="110000"/>
              </a:lnSpc>
              <a:spcBef>
                <a:spcPts val="800"/>
              </a:spcBef>
              <a:defRPr sz="1067"/>
            </a:lvl2pPr>
            <a:lvl3pPr marL="302688" indent="-146053" algn="ctr">
              <a:lnSpc>
                <a:spcPct val="110000"/>
              </a:lnSpc>
              <a:defRPr sz="1067"/>
            </a:lvl3pPr>
            <a:lvl4pPr marL="459323" indent="-156636" algn="ctr">
              <a:lnSpc>
                <a:spcPct val="110000"/>
              </a:lnSpc>
              <a:defRPr sz="934"/>
            </a:lvl4pPr>
            <a:lvl5pPr marL="613841" indent="-154520"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Content Placeholder 2"/>
          <p:cNvSpPr>
            <a:spLocks noGrp="1"/>
          </p:cNvSpPr>
          <p:nvPr>
            <p:ph sz="half" idx="17"/>
          </p:nvPr>
        </p:nvSpPr>
        <p:spPr>
          <a:xfrm>
            <a:off x="4558854" y="2713406"/>
            <a:ext cx="3085120" cy="3456679"/>
          </a:xfrm>
        </p:spPr>
        <p:txBody>
          <a:bodyPr>
            <a:noAutofit/>
          </a:bodyPr>
          <a:lstStyle>
            <a:lvl1pPr algn="ctr">
              <a:lnSpc>
                <a:spcPct val="110000"/>
              </a:lnSpc>
              <a:spcBef>
                <a:spcPts val="800"/>
              </a:spcBef>
              <a:spcAft>
                <a:spcPts val="800"/>
              </a:spcAft>
              <a:defRPr sz="2667">
                <a:latin typeface="+mj-lt"/>
              </a:defRPr>
            </a:lvl1pPr>
            <a:lvl2pPr marL="156636" indent="-156636" algn="ctr">
              <a:lnSpc>
                <a:spcPct val="110000"/>
              </a:lnSpc>
              <a:spcBef>
                <a:spcPts val="800"/>
              </a:spcBef>
              <a:defRPr sz="1067"/>
            </a:lvl2pPr>
            <a:lvl3pPr marL="302688" indent="-146053" algn="ctr">
              <a:lnSpc>
                <a:spcPct val="110000"/>
              </a:lnSpc>
              <a:defRPr sz="1067"/>
            </a:lvl3pPr>
            <a:lvl4pPr marL="459323" indent="-156636" algn="ctr">
              <a:lnSpc>
                <a:spcPct val="110000"/>
              </a:lnSpc>
              <a:defRPr sz="934"/>
            </a:lvl4pPr>
            <a:lvl5pPr marL="613841" indent="-154520"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Content Placeholder 2"/>
          <p:cNvSpPr>
            <a:spLocks noGrp="1"/>
          </p:cNvSpPr>
          <p:nvPr>
            <p:ph sz="half" idx="18"/>
          </p:nvPr>
        </p:nvSpPr>
        <p:spPr>
          <a:xfrm>
            <a:off x="745416" y="2713406"/>
            <a:ext cx="3085120" cy="3456679"/>
          </a:xfrm>
        </p:spPr>
        <p:txBody>
          <a:bodyPr>
            <a:noAutofit/>
          </a:bodyPr>
          <a:lstStyle>
            <a:lvl1pPr algn="ctr">
              <a:lnSpc>
                <a:spcPct val="110000"/>
              </a:lnSpc>
              <a:spcBef>
                <a:spcPts val="800"/>
              </a:spcBef>
              <a:spcAft>
                <a:spcPts val="800"/>
              </a:spcAft>
              <a:defRPr sz="2667">
                <a:latin typeface="+mj-lt"/>
              </a:defRPr>
            </a:lvl1pPr>
            <a:lvl2pPr marL="156636" indent="-156636" algn="ctr">
              <a:lnSpc>
                <a:spcPct val="110000"/>
              </a:lnSpc>
              <a:spcBef>
                <a:spcPts val="800"/>
              </a:spcBef>
              <a:defRPr sz="1067"/>
            </a:lvl2pPr>
            <a:lvl3pPr marL="302688" indent="-146053" algn="ctr">
              <a:lnSpc>
                <a:spcPct val="110000"/>
              </a:lnSpc>
              <a:defRPr sz="1067"/>
            </a:lvl3pPr>
            <a:lvl4pPr marL="459323" indent="-156636" algn="ctr">
              <a:lnSpc>
                <a:spcPct val="110000"/>
              </a:lnSpc>
              <a:defRPr sz="934"/>
            </a:lvl4pPr>
            <a:lvl5pPr marL="613841" indent="-154520"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23" name="Straight Connector 22"/>
          <p:cNvCxnSpPr/>
          <p:nvPr userDrawn="1"/>
        </p:nvCxnSpPr>
        <p:spPr>
          <a:xfrm>
            <a:off x="7938559" y="1970886"/>
            <a:ext cx="0" cy="4097612"/>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4244291" y="1970886"/>
            <a:ext cx="0" cy="4097612"/>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66457374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B3A4F970-99E0-4D5F-A2E8-F07EA1425A34}" type="datetime1">
              <a:rPr lang="en-US" smtClean="0"/>
              <a:pPr/>
              <a:t>3/30/2020</a:t>
            </a:fld>
            <a:endParaRPr lang="en-US"/>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pPr/>
              <a:t>‹N›</a:t>
            </a:fld>
            <a:endParaRPr lang="en-US"/>
          </a:p>
        </p:txBody>
      </p:sp>
      <p:sp>
        <p:nvSpPr>
          <p:cNvPr id="22" name="Content Placeholder 2"/>
          <p:cNvSpPr>
            <a:spLocks noGrp="1"/>
          </p:cNvSpPr>
          <p:nvPr>
            <p:ph sz="half" idx="18"/>
          </p:nvPr>
        </p:nvSpPr>
        <p:spPr>
          <a:xfrm>
            <a:off x="399532" y="3511502"/>
            <a:ext cx="2625551" cy="2658584"/>
          </a:xfrm>
        </p:spPr>
        <p:txBody>
          <a:bodyPr>
            <a:noAutofit/>
          </a:bodyPr>
          <a:lstStyle>
            <a:lvl1pPr algn="ctr">
              <a:lnSpc>
                <a:spcPct val="110000"/>
              </a:lnSpc>
              <a:spcBef>
                <a:spcPts val="800"/>
              </a:spcBef>
              <a:spcAft>
                <a:spcPts val="0"/>
              </a:spcAft>
              <a:defRPr sz="2667">
                <a:latin typeface="+mj-lt"/>
              </a:defRPr>
            </a:lvl1pPr>
            <a:lvl2pPr marL="0" indent="0" algn="ctr">
              <a:lnSpc>
                <a:spcPct val="110000"/>
              </a:lnSpc>
              <a:spcBef>
                <a:spcPts val="400"/>
              </a:spcBef>
              <a:buNone/>
              <a:defRPr sz="1067"/>
            </a:lvl2pPr>
            <a:lvl3pPr marL="302688" indent="-146053" algn="ctr">
              <a:lnSpc>
                <a:spcPct val="110000"/>
              </a:lnSpc>
              <a:defRPr sz="1067"/>
            </a:lvl3pPr>
            <a:lvl4pPr marL="459323" indent="-156636" algn="ctr">
              <a:lnSpc>
                <a:spcPct val="110000"/>
              </a:lnSpc>
              <a:defRPr sz="934"/>
            </a:lvl4pPr>
            <a:lvl5pPr marL="613841" indent="-154520"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8" name="Group 7"/>
          <p:cNvGrpSpPr/>
          <p:nvPr userDrawn="1"/>
        </p:nvGrpSpPr>
        <p:grpSpPr>
          <a:xfrm>
            <a:off x="3153430" y="2355898"/>
            <a:ext cx="5848490" cy="3263420"/>
            <a:chOff x="2365072" y="1766923"/>
            <a:chExt cx="4386367" cy="2447565"/>
          </a:xfrm>
        </p:grpSpPr>
        <p:cxnSp>
          <p:nvCxnSpPr>
            <p:cNvPr id="23" name="Straight Connector 22"/>
            <p:cNvCxnSpPr/>
            <p:nvPr userDrawn="1"/>
          </p:nvCxnSpPr>
          <p:spPr>
            <a:xfrm>
              <a:off x="4558256" y="1766923"/>
              <a:ext cx="0" cy="244756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2365072" y="1766923"/>
              <a:ext cx="0" cy="244756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6751439" y="1766923"/>
              <a:ext cx="0" cy="244756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grpSp>
      <p:sp>
        <p:nvSpPr>
          <p:cNvPr id="16" name="Content Placeholder 2"/>
          <p:cNvSpPr>
            <a:spLocks noGrp="1"/>
          </p:cNvSpPr>
          <p:nvPr>
            <p:ph sz="half" idx="19"/>
          </p:nvPr>
        </p:nvSpPr>
        <p:spPr>
          <a:xfrm>
            <a:off x="3317588" y="3511502"/>
            <a:ext cx="2625551" cy="2658584"/>
          </a:xfrm>
        </p:spPr>
        <p:txBody>
          <a:bodyPr>
            <a:noAutofit/>
          </a:bodyPr>
          <a:lstStyle>
            <a:lvl1pPr algn="ctr">
              <a:lnSpc>
                <a:spcPct val="110000"/>
              </a:lnSpc>
              <a:spcBef>
                <a:spcPts val="800"/>
              </a:spcBef>
              <a:spcAft>
                <a:spcPts val="0"/>
              </a:spcAft>
              <a:defRPr sz="2667">
                <a:latin typeface="+mj-lt"/>
              </a:defRPr>
            </a:lvl1pPr>
            <a:lvl2pPr marL="0" indent="0" algn="ctr">
              <a:lnSpc>
                <a:spcPct val="110000"/>
              </a:lnSpc>
              <a:spcBef>
                <a:spcPts val="400"/>
              </a:spcBef>
              <a:buNone/>
              <a:defRPr sz="1067"/>
            </a:lvl2pPr>
            <a:lvl3pPr marL="302688" indent="-146053" algn="ctr">
              <a:lnSpc>
                <a:spcPct val="110000"/>
              </a:lnSpc>
              <a:defRPr sz="1067"/>
            </a:lvl3pPr>
            <a:lvl4pPr marL="459323" indent="-156636" algn="ctr">
              <a:lnSpc>
                <a:spcPct val="110000"/>
              </a:lnSpc>
              <a:defRPr sz="934"/>
            </a:lvl4pPr>
            <a:lvl5pPr marL="613841" indent="-154520"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2"/>
          <p:cNvSpPr>
            <a:spLocks noGrp="1"/>
          </p:cNvSpPr>
          <p:nvPr>
            <p:ph sz="half" idx="20"/>
          </p:nvPr>
        </p:nvSpPr>
        <p:spPr>
          <a:xfrm>
            <a:off x="6235644" y="3511502"/>
            <a:ext cx="2625551" cy="2658584"/>
          </a:xfrm>
        </p:spPr>
        <p:txBody>
          <a:bodyPr>
            <a:noAutofit/>
          </a:bodyPr>
          <a:lstStyle>
            <a:lvl1pPr algn="ctr">
              <a:lnSpc>
                <a:spcPct val="110000"/>
              </a:lnSpc>
              <a:spcBef>
                <a:spcPts val="800"/>
              </a:spcBef>
              <a:spcAft>
                <a:spcPts val="0"/>
              </a:spcAft>
              <a:defRPr sz="2667">
                <a:latin typeface="+mj-lt"/>
              </a:defRPr>
            </a:lvl1pPr>
            <a:lvl2pPr marL="0" indent="0" algn="ctr">
              <a:lnSpc>
                <a:spcPct val="110000"/>
              </a:lnSpc>
              <a:spcBef>
                <a:spcPts val="400"/>
              </a:spcBef>
              <a:buNone/>
              <a:defRPr sz="1067"/>
            </a:lvl2pPr>
            <a:lvl3pPr marL="302688" indent="-146053" algn="ctr">
              <a:lnSpc>
                <a:spcPct val="110000"/>
              </a:lnSpc>
              <a:defRPr sz="1067"/>
            </a:lvl3pPr>
            <a:lvl4pPr marL="459323" indent="-156636" algn="ctr">
              <a:lnSpc>
                <a:spcPct val="110000"/>
              </a:lnSpc>
              <a:defRPr sz="934"/>
            </a:lvl4pPr>
            <a:lvl5pPr marL="613841" indent="-154520"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Content Placeholder 2"/>
          <p:cNvSpPr>
            <a:spLocks noGrp="1"/>
          </p:cNvSpPr>
          <p:nvPr>
            <p:ph sz="half" idx="21"/>
          </p:nvPr>
        </p:nvSpPr>
        <p:spPr>
          <a:xfrm>
            <a:off x="9153701" y="3511502"/>
            <a:ext cx="2625551" cy="2658584"/>
          </a:xfrm>
        </p:spPr>
        <p:txBody>
          <a:bodyPr>
            <a:noAutofit/>
          </a:bodyPr>
          <a:lstStyle>
            <a:lvl1pPr algn="ctr">
              <a:lnSpc>
                <a:spcPct val="110000"/>
              </a:lnSpc>
              <a:spcBef>
                <a:spcPts val="800"/>
              </a:spcBef>
              <a:spcAft>
                <a:spcPts val="0"/>
              </a:spcAft>
              <a:defRPr sz="2667">
                <a:latin typeface="+mj-lt"/>
              </a:defRPr>
            </a:lvl1pPr>
            <a:lvl2pPr marL="0" indent="0" algn="ctr">
              <a:lnSpc>
                <a:spcPct val="110000"/>
              </a:lnSpc>
              <a:spcBef>
                <a:spcPts val="400"/>
              </a:spcBef>
              <a:buNone/>
              <a:defRPr sz="1067"/>
            </a:lvl2pPr>
            <a:lvl3pPr marL="302688" indent="-146053" algn="ctr">
              <a:lnSpc>
                <a:spcPct val="110000"/>
              </a:lnSpc>
              <a:defRPr sz="1067"/>
            </a:lvl3pPr>
            <a:lvl4pPr marL="459323" indent="-156636" algn="ctr">
              <a:lnSpc>
                <a:spcPct val="110000"/>
              </a:lnSpc>
              <a:defRPr sz="934"/>
            </a:lvl4pPr>
            <a:lvl5pPr marL="613841" indent="-154520"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xmlns="" val="276597615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Six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17C67BB8-F679-479F-A265-12FB10010D7C}" type="datetime1">
              <a:rPr lang="en-US" smtClean="0"/>
              <a:pPr/>
              <a:t>3/30/2020</a:t>
            </a:fld>
            <a:endParaRPr lang="en-US"/>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pPr/>
              <a:t>‹N›</a:t>
            </a:fld>
            <a:endParaRPr lang="en-US"/>
          </a:p>
        </p:txBody>
      </p:sp>
      <p:sp>
        <p:nvSpPr>
          <p:cNvPr id="9" name="Content Placeholder 8"/>
          <p:cNvSpPr>
            <a:spLocks noGrp="1"/>
          </p:cNvSpPr>
          <p:nvPr>
            <p:ph sz="quarter" idx="13"/>
          </p:nvPr>
        </p:nvSpPr>
        <p:spPr>
          <a:xfrm>
            <a:off x="412751" y="1729790"/>
            <a:ext cx="1803400" cy="1452706"/>
          </a:xfrm>
        </p:spPr>
        <p:txBody>
          <a:bodyPr/>
          <a:lstStyle>
            <a:lvl1pPr>
              <a:defRPr sz="1600">
                <a:latin typeface="+mj-lt"/>
              </a:defRPr>
            </a:lvl1pPr>
            <a:lvl2pPr marL="150286" indent="-150286">
              <a:defRPr sz="1467">
                <a:latin typeface="+mj-lt"/>
              </a:defRPr>
            </a:lvl2pPr>
            <a:lvl3pPr marL="302688" indent="-152402">
              <a:defRPr sz="1334"/>
            </a:lvl3pPr>
            <a:lvl4pPr marL="452973" indent="-150286">
              <a:defRPr sz="1200"/>
            </a:lvl4pPr>
            <a:lvl5pPr marL="613841" indent="-160869">
              <a:defRPr sz="10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Content Placeholder 8"/>
          <p:cNvSpPr>
            <a:spLocks noGrp="1"/>
          </p:cNvSpPr>
          <p:nvPr>
            <p:ph sz="quarter" idx="14"/>
          </p:nvPr>
        </p:nvSpPr>
        <p:spPr>
          <a:xfrm>
            <a:off x="2325371" y="1729790"/>
            <a:ext cx="1803400" cy="1452706"/>
          </a:xfrm>
        </p:spPr>
        <p:txBody>
          <a:bodyPr/>
          <a:lstStyle>
            <a:lvl1pPr>
              <a:defRPr sz="1600">
                <a:latin typeface="+mj-lt"/>
              </a:defRPr>
            </a:lvl1pPr>
            <a:lvl2pPr marL="150286" indent="-150286">
              <a:defRPr sz="1467">
                <a:latin typeface="+mj-lt"/>
              </a:defRPr>
            </a:lvl2pPr>
            <a:lvl3pPr marL="302688" indent="-152402">
              <a:defRPr sz="1334"/>
            </a:lvl3pPr>
            <a:lvl4pPr marL="452973" indent="-150286">
              <a:defRPr sz="1200"/>
            </a:lvl4pPr>
            <a:lvl5pPr marL="613841" indent="-160869">
              <a:defRPr sz="10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Content Placeholder 8"/>
          <p:cNvSpPr>
            <a:spLocks noGrp="1"/>
          </p:cNvSpPr>
          <p:nvPr>
            <p:ph sz="quarter" idx="15"/>
          </p:nvPr>
        </p:nvSpPr>
        <p:spPr>
          <a:xfrm>
            <a:off x="4237991" y="1729790"/>
            <a:ext cx="1803400" cy="1452706"/>
          </a:xfrm>
        </p:spPr>
        <p:txBody>
          <a:bodyPr/>
          <a:lstStyle>
            <a:lvl1pPr>
              <a:defRPr sz="1600">
                <a:latin typeface="+mj-lt"/>
              </a:defRPr>
            </a:lvl1pPr>
            <a:lvl2pPr marL="150286" indent="-150286">
              <a:defRPr sz="1467">
                <a:latin typeface="+mj-lt"/>
              </a:defRPr>
            </a:lvl2pPr>
            <a:lvl3pPr marL="302688" indent="-152402">
              <a:defRPr sz="1334"/>
            </a:lvl3pPr>
            <a:lvl4pPr marL="452973" indent="-150286">
              <a:defRPr sz="1200"/>
            </a:lvl4pPr>
            <a:lvl5pPr marL="613841" indent="-160869">
              <a:defRPr sz="10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Content Placeholder 8"/>
          <p:cNvSpPr>
            <a:spLocks noGrp="1"/>
          </p:cNvSpPr>
          <p:nvPr>
            <p:ph sz="quarter" idx="16"/>
          </p:nvPr>
        </p:nvSpPr>
        <p:spPr>
          <a:xfrm>
            <a:off x="6150611" y="1729790"/>
            <a:ext cx="1803400" cy="1452706"/>
          </a:xfrm>
        </p:spPr>
        <p:txBody>
          <a:bodyPr/>
          <a:lstStyle>
            <a:lvl1pPr>
              <a:defRPr sz="1600">
                <a:latin typeface="+mj-lt"/>
              </a:defRPr>
            </a:lvl1pPr>
            <a:lvl2pPr marL="150286" indent="-150286">
              <a:defRPr sz="1467">
                <a:latin typeface="+mj-lt"/>
              </a:defRPr>
            </a:lvl2pPr>
            <a:lvl3pPr marL="302688" indent="-152402">
              <a:defRPr sz="1334"/>
            </a:lvl3pPr>
            <a:lvl4pPr marL="452973" indent="-150286">
              <a:defRPr sz="1200"/>
            </a:lvl4pPr>
            <a:lvl5pPr marL="613841" indent="-160869">
              <a:defRPr sz="10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Content Placeholder 8"/>
          <p:cNvSpPr>
            <a:spLocks noGrp="1"/>
          </p:cNvSpPr>
          <p:nvPr>
            <p:ph sz="quarter" idx="17"/>
          </p:nvPr>
        </p:nvSpPr>
        <p:spPr>
          <a:xfrm>
            <a:off x="8063231" y="1729790"/>
            <a:ext cx="1803400" cy="1452706"/>
          </a:xfrm>
        </p:spPr>
        <p:txBody>
          <a:bodyPr/>
          <a:lstStyle>
            <a:lvl1pPr>
              <a:defRPr sz="1600">
                <a:latin typeface="+mj-lt"/>
              </a:defRPr>
            </a:lvl1pPr>
            <a:lvl2pPr marL="150286" indent="-150286">
              <a:defRPr sz="1467">
                <a:latin typeface="+mj-lt"/>
              </a:defRPr>
            </a:lvl2pPr>
            <a:lvl3pPr marL="302688" indent="-152402">
              <a:defRPr sz="1334"/>
            </a:lvl3pPr>
            <a:lvl4pPr marL="452973" indent="-150286">
              <a:defRPr sz="1200"/>
            </a:lvl4pPr>
            <a:lvl5pPr marL="613841" indent="-160869">
              <a:defRPr sz="10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Content Placeholder 8"/>
          <p:cNvSpPr>
            <a:spLocks noGrp="1"/>
          </p:cNvSpPr>
          <p:nvPr>
            <p:ph sz="quarter" idx="18"/>
          </p:nvPr>
        </p:nvSpPr>
        <p:spPr>
          <a:xfrm>
            <a:off x="9975851" y="1729790"/>
            <a:ext cx="1803400" cy="1452706"/>
          </a:xfrm>
        </p:spPr>
        <p:txBody>
          <a:bodyPr/>
          <a:lstStyle>
            <a:lvl1pPr>
              <a:defRPr sz="1600">
                <a:latin typeface="+mj-lt"/>
              </a:defRPr>
            </a:lvl1pPr>
            <a:lvl2pPr marL="150286" indent="-150286">
              <a:defRPr sz="1467">
                <a:latin typeface="+mj-lt"/>
              </a:defRPr>
            </a:lvl2pPr>
            <a:lvl3pPr marL="302688" indent="-152402">
              <a:defRPr sz="1334"/>
            </a:lvl3pPr>
            <a:lvl4pPr marL="452973" indent="-150286">
              <a:defRPr sz="1200"/>
            </a:lvl4pPr>
            <a:lvl5pPr marL="613841" indent="-160869">
              <a:defRPr sz="10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xmlns="" val="206071468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Six Content with Foc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12751" y="1723398"/>
            <a:ext cx="1787310"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88" indent="-146053">
              <a:defRPr sz="667"/>
            </a:lvl3pPr>
            <a:lvl4pPr marL="459323" indent="-156636">
              <a:defRPr sz="534"/>
            </a:lvl4pPr>
            <a:lvl5pPr marL="613841" indent="-154520">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p>
            <a:fld id="{19846737-150A-4F32-A323-7133824E79F8}" type="datetime1">
              <a:rPr lang="en-US" smtClean="0"/>
              <a:pPr/>
              <a:t>3/30/2020</a:t>
            </a:fld>
            <a:endParaRPr lang="en-US"/>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pPr/>
              <a:t>‹N›</a:t>
            </a:fld>
            <a:endParaRPr lang="en-US"/>
          </a:p>
        </p:txBody>
      </p:sp>
      <p:sp>
        <p:nvSpPr>
          <p:cNvPr id="8" name="Text Placeholder 7"/>
          <p:cNvSpPr>
            <a:spLocks noGrp="1"/>
          </p:cNvSpPr>
          <p:nvPr>
            <p:ph type="body" sz="quarter" idx="18"/>
          </p:nvPr>
        </p:nvSpPr>
        <p:spPr>
          <a:xfrm>
            <a:off x="412751" y="5097992"/>
            <a:ext cx="3529024" cy="164148"/>
          </a:xfrm>
        </p:spPr>
        <p:txBody>
          <a:bodyPr/>
          <a:lstStyle>
            <a:lvl1pPr>
              <a:defRPr sz="1067">
                <a:solidFill>
                  <a:schemeClr val="tx1"/>
                </a:solidFill>
                <a:latin typeface="+mn-lt"/>
              </a:defRPr>
            </a:lvl1pPr>
          </a:lstStyle>
          <a:p>
            <a:pPr lvl="0"/>
            <a:r>
              <a:rPr lang="en-US"/>
              <a:t>Click to edit Master text styles</a:t>
            </a:r>
          </a:p>
        </p:txBody>
      </p:sp>
      <p:grpSp>
        <p:nvGrpSpPr>
          <p:cNvPr id="10" name="Group 9"/>
          <p:cNvGrpSpPr/>
          <p:nvPr userDrawn="1"/>
        </p:nvGrpSpPr>
        <p:grpSpPr>
          <a:xfrm>
            <a:off x="2264237" y="1705065"/>
            <a:ext cx="7663542" cy="3336740"/>
            <a:chOff x="1698178" y="1278798"/>
            <a:chExt cx="5747656" cy="2502555"/>
          </a:xfrm>
        </p:grpSpPr>
        <p:cxnSp>
          <p:nvCxnSpPr>
            <p:cNvPr id="19" name="Straight Connector 18"/>
            <p:cNvCxnSpPr/>
            <p:nvPr userDrawn="1"/>
          </p:nvCxnSpPr>
          <p:spPr>
            <a:xfrm>
              <a:off x="4572006"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a:off x="6008920"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7445834"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3135092"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1698178"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userDrawn="1"/>
        </p:nvGrpSpPr>
        <p:grpSpPr>
          <a:xfrm>
            <a:off x="2264237" y="5610156"/>
            <a:ext cx="7663542" cy="550014"/>
            <a:chOff x="1698178" y="1278798"/>
            <a:chExt cx="5747656" cy="2502555"/>
          </a:xfrm>
        </p:grpSpPr>
        <p:cxnSp>
          <p:nvCxnSpPr>
            <p:cNvPr id="25" name="Straight Connector 24"/>
            <p:cNvCxnSpPr/>
            <p:nvPr userDrawn="1"/>
          </p:nvCxnSpPr>
          <p:spPr>
            <a:xfrm>
              <a:off x="4572006"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6008920"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7445834"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3135092"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1698178"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grpSp>
      <p:sp>
        <p:nvSpPr>
          <p:cNvPr id="13" name="Text Placeholder 12"/>
          <p:cNvSpPr>
            <a:spLocks noGrp="1"/>
          </p:cNvSpPr>
          <p:nvPr>
            <p:ph type="body" sz="quarter" idx="19" hasCustomPrompt="1"/>
          </p:nvPr>
        </p:nvSpPr>
        <p:spPr>
          <a:xfrm>
            <a:off x="723901" y="5673334"/>
            <a:ext cx="1172634" cy="410370"/>
          </a:xfrm>
        </p:spPr>
        <p:txBody>
          <a:bodyPr/>
          <a:lstStyle>
            <a:lvl1pPr algn="ctr">
              <a:defRPr sz="2667">
                <a:solidFill>
                  <a:srgbClr val="002060"/>
                </a:solidFill>
                <a:latin typeface="+mj-lt"/>
              </a:defRPr>
            </a:lvl1pPr>
          </a:lstStyle>
          <a:p>
            <a:pPr lvl="0"/>
            <a:r>
              <a:rPr lang="en-US"/>
              <a:t>XX%</a:t>
            </a:r>
          </a:p>
        </p:txBody>
      </p:sp>
      <p:sp>
        <p:nvSpPr>
          <p:cNvPr id="30" name="Text Placeholder 12"/>
          <p:cNvSpPr>
            <a:spLocks noGrp="1"/>
          </p:cNvSpPr>
          <p:nvPr>
            <p:ph type="body" sz="quarter" idx="20" hasCustomPrompt="1"/>
          </p:nvPr>
        </p:nvSpPr>
        <p:spPr>
          <a:xfrm>
            <a:off x="2641620" y="5673334"/>
            <a:ext cx="1172634" cy="410370"/>
          </a:xfrm>
        </p:spPr>
        <p:txBody>
          <a:bodyPr/>
          <a:lstStyle>
            <a:lvl1pPr algn="ctr">
              <a:defRPr sz="2667">
                <a:solidFill>
                  <a:srgbClr val="002060"/>
                </a:solidFill>
                <a:latin typeface="+mj-lt"/>
              </a:defRPr>
            </a:lvl1pPr>
          </a:lstStyle>
          <a:p>
            <a:pPr lvl="0"/>
            <a:r>
              <a:rPr lang="en-US"/>
              <a:t>XX%</a:t>
            </a:r>
          </a:p>
        </p:txBody>
      </p:sp>
      <p:sp>
        <p:nvSpPr>
          <p:cNvPr id="31" name="Text Placeholder 12"/>
          <p:cNvSpPr>
            <a:spLocks noGrp="1"/>
          </p:cNvSpPr>
          <p:nvPr>
            <p:ph type="body" sz="quarter" idx="21" hasCustomPrompt="1"/>
          </p:nvPr>
        </p:nvSpPr>
        <p:spPr>
          <a:xfrm>
            <a:off x="4559338" y="5673334"/>
            <a:ext cx="1172634" cy="410370"/>
          </a:xfrm>
        </p:spPr>
        <p:txBody>
          <a:bodyPr/>
          <a:lstStyle>
            <a:lvl1pPr algn="ctr">
              <a:defRPr sz="2667">
                <a:solidFill>
                  <a:srgbClr val="002060"/>
                </a:solidFill>
                <a:latin typeface="+mj-lt"/>
              </a:defRPr>
            </a:lvl1pPr>
          </a:lstStyle>
          <a:p>
            <a:pPr lvl="0"/>
            <a:r>
              <a:rPr lang="en-US"/>
              <a:t>XX%</a:t>
            </a:r>
          </a:p>
        </p:txBody>
      </p:sp>
      <p:sp>
        <p:nvSpPr>
          <p:cNvPr id="32" name="Text Placeholder 12"/>
          <p:cNvSpPr>
            <a:spLocks noGrp="1"/>
          </p:cNvSpPr>
          <p:nvPr>
            <p:ph type="body" sz="quarter" idx="22" hasCustomPrompt="1"/>
          </p:nvPr>
        </p:nvSpPr>
        <p:spPr>
          <a:xfrm>
            <a:off x="6477057" y="5673334"/>
            <a:ext cx="1172634" cy="410370"/>
          </a:xfrm>
        </p:spPr>
        <p:txBody>
          <a:bodyPr/>
          <a:lstStyle>
            <a:lvl1pPr algn="ctr">
              <a:defRPr sz="2667">
                <a:solidFill>
                  <a:srgbClr val="002060"/>
                </a:solidFill>
                <a:latin typeface="+mj-lt"/>
              </a:defRPr>
            </a:lvl1pPr>
          </a:lstStyle>
          <a:p>
            <a:pPr lvl="0"/>
            <a:r>
              <a:rPr lang="en-US"/>
              <a:t>XX%</a:t>
            </a:r>
          </a:p>
        </p:txBody>
      </p:sp>
      <p:sp>
        <p:nvSpPr>
          <p:cNvPr id="33" name="Text Placeholder 12"/>
          <p:cNvSpPr>
            <a:spLocks noGrp="1"/>
          </p:cNvSpPr>
          <p:nvPr>
            <p:ph type="body" sz="quarter" idx="23" hasCustomPrompt="1"/>
          </p:nvPr>
        </p:nvSpPr>
        <p:spPr>
          <a:xfrm>
            <a:off x="8394776" y="5673334"/>
            <a:ext cx="1172634" cy="410370"/>
          </a:xfrm>
        </p:spPr>
        <p:txBody>
          <a:bodyPr/>
          <a:lstStyle>
            <a:lvl1pPr algn="ctr">
              <a:defRPr sz="2667">
                <a:solidFill>
                  <a:srgbClr val="002060"/>
                </a:solidFill>
                <a:latin typeface="+mj-lt"/>
              </a:defRPr>
            </a:lvl1pPr>
          </a:lstStyle>
          <a:p>
            <a:pPr lvl="0"/>
            <a:r>
              <a:rPr lang="en-US"/>
              <a:t>XX%</a:t>
            </a:r>
          </a:p>
        </p:txBody>
      </p:sp>
      <p:sp>
        <p:nvSpPr>
          <p:cNvPr id="34" name="Text Placeholder 12"/>
          <p:cNvSpPr>
            <a:spLocks noGrp="1"/>
          </p:cNvSpPr>
          <p:nvPr>
            <p:ph type="body" sz="quarter" idx="24" hasCustomPrompt="1"/>
          </p:nvPr>
        </p:nvSpPr>
        <p:spPr>
          <a:xfrm>
            <a:off x="10312496" y="5673334"/>
            <a:ext cx="1172634" cy="410370"/>
          </a:xfrm>
        </p:spPr>
        <p:txBody>
          <a:bodyPr/>
          <a:lstStyle>
            <a:lvl1pPr algn="ctr">
              <a:defRPr sz="2667">
                <a:solidFill>
                  <a:srgbClr val="002060"/>
                </a:solidFill>
                <a:latin typeface="+mj-lt"/>
              </a:defRPr>
            </a:lvl1pPr>
          </a:lstStyle>
          <a:p>
            <a:pPr lvl="0"/>
            <a:r>
              <a:rPr lang="en-US"/>
              <a:t>XX%</a:t>
            </a:r>
          </a:p>
        </p:txBody>
      </p:sp>
      <p:sp>
        <p:nvSpPr>
          <p:cNvPr id="41" name="Content Placeholder 2"/>
          <p:cNvSpPr>
            <a:spLocks noGrp="1"/>
          </p:cNvSpPr>
          <p:nvPr>
            <p:ph sz="half" idx="31"/>
          </p:nvPr>
        </p:nvSpPr>
        <p:spPr>
          <a:xfrm>
            <a:off x="2326756" y="1723398"/>
            <a:ext cx="1787310"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88" indent="-146053">
              <a:defRPr sz="667"/>
            </a:lvl3pPr>
            <a:lvl4pPr marL="459323" indent="-156636">
              <a:defRPr sz="534"/>
            </a:lvl4pPr>
            <a:lvl5pPr marL="613841" indent="-154520">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2" name="Content Placeholder 2"/>
          <p:cNvSpPr>
            <a:spLocks noGrp="1"/>
          </p:cNvSpPr>
          <p:nvPr>
            <p:ph sz="half" idx="32"/>
          </p:nvPr>
        </p:nvSpPr>
        <p:spPr>
          <a:xfrm>
            <a:off x="4240762" y="1723398"/>
            <a:ext cx="1787310"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88" indent="-146053">
              <a:defRPr sz="667"/>
            </a:lvl3pPr>
            <a:lvl4pPr marL="459323" indent="-156636">
              <a:defRPr sz="534"/>
            </a:lvl4pPr>
            <a:lvl5pPr marL="613841" indent="-154520">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3" name="Content Placeholder 2"/>
          <p:cNvSpPr>
            <a:spLocks noGrp="1"/>
          </p:cNvSpPr>
          <p:nvPr>
            <p:ph sz="half" idx="33"/>
          </p:nvPr>
        </p:nvSpPr>
        <p:spPr>
          <a:xfrm>
            <a:off x="6154767" y="1723398"/>
            <a:ext cx="1787310"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88" indent="-146053">
              <a:defRPr sz="667"/>
            </a:lvl3pPr>
            <a:lvl4pPr marL="459323" indent="-156636">
              <a:defRPr sz="534"/>
            </a:lvl4pPr>
            <a:lvl5pPr marL="613841" indent="-154520">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4" name="Content Placeholder 2"/>
          <p:cNvSpPr>
            <a:spLocks noGrp="1"/>
          </p:cNvSpPr>
          <p:nvPr>
            <p:ph sz="half" idx="34"/>
          </p:nvPr>
        </p:nvSpPr>
        <p:spPr>
          <a:xfrm>
            <a:off x="8068772" y="1723398"/>
            <a:ext cx="1787310"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88" indent="-146053">
              <a:defRPr sz="667"/>
            </a:lvl3pPr>
            <a:lvl4pPr marL="459323" indent="-156636">
              <a:defRPr sz="534"/>
            </a:lvl4pPr>
            <a:lvl5pPr marL="613841" indent="-154520">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5" name="Content Placeholder 2"/>
          <p:cNvSpPr>
            <a:spLocks noGrp="1"/>
          </p:cNvSpPr>
          <p:nvPr>
            <p:ph sz="half" idx="35"/>
          </p:nvPr>
        </p:nvSpPr>
        <p:spPr>
          <a:xfrm>
            <a:off x="9982779" y="1723398"/>
            <a:ext cx="1787310"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88" indent="-146053">
              <a:defRPr sz="667"/>
            </a:lvl3pPr>
            <a:lvl4pPr marL="459323" indent="-156636">
              <a:defRPr sz="534"/>
            </a:lvl4pPr>
            <a:lvl5pPr marL="613841" indent="-154520">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7" name="Text Placeholder 46"/>
          <p:cNvSpPr>
            <a:spLocks noGrp="1"/>
          </p:cNvSpPr>
          <p:nvPr>
            <p:ph type="body" sz="quarter" idx="36"/>
          </p:nvPr>
        </p:nvSpPr>
        <p:spPr>
          <a:xfrm>
            <a:off x="503797" y="2635611"/>
            <a:ext cx="1612900" cy="287259"/>
          </a:xfrm>
        </p:spPr>
        <p:txBody>
          <a:bodyPr/>
          <a:lstStyle>
            <a:lvl1pPr marL="76201" indent="-76201">
              <a:spcBef>
                <a:spcPts val="534"/>
              </a:spcBef>
              <a:buFont typeface="Wingdings" panose="05000000000000000000" pitchFamily="2" charset="2"/>
              <a:buChar char="§"/>
              <a:defRPr sz="934">
                <a:latin typeface="+mn-lt"/>
              </a:defRPr>
            </a:lvl1pPr>
          </a:lstStyle>
          <a:p>
            <a:pPr lvl="0"/>
            <a:r>
              <a:rPr lang="en-US"/>
              <a:t>Click to edit Master text styles</a:t>
            </a:r>
          </a:p>
        </p:txBody>
      </p:sp>
      <p:sp>
        <p:nvSpPr>
          <p:cNvPr id="48" name="Text Placeholder 46"/>
          <p:cNvSpPr>
            <a:spLocks noGrp="1"/>
          </p:cNvSpPr>
          <p:nvPr>
            <p:ph type="body" sz="quarter" idx="37"/>
          </p:nvPr>
        </p:nvSpPr>
        <p:spPr>
          <a:xfrm>
            <a:off x="2423428" y="2635611"/>
            <a:ext cx="1612900" cy="287259"/>
          </a:xfrm>
        </p:spPr>
        <p:txBody>
          <a:bodyPr/>
          <a:lstStyle>
            <a:lvl1pPr marL="76201" indent="-76201">
              <a:spcBef>
                <a:spcPts val="534"/>
              </a:spcBef>
              <a:buFont typeface="Wingdings" panose="05000000000000000000" pitchFamily="2" charset="2"/>
              <a:buChar char="§"/>
              <a:defRPr sz="934">
                <a:latin typeface="+mn-lt"/>
              </a:defRPr>
            </a:lvl1pPr>
          </a:lstStyle>
          <a:p>
            <a:pPr lvl="0"/>
            <a:r>
              <a:rPr lang="en-US"/>
              <a:t>Click to edit Master text styles</a:t>
            </a:r>
          </a:p>
        </p:txBody>
      </p:sp>
      <p:sp>
        <p:nvSpPr>
          <p:cNvPr id="49" name="Text Placeholder 46"/>
          <p:cNvSpPr>
            <a:spLocks noGrp="1"/>
          </p:cNvSpPr>
          <p:nvPr>
            <p:ph type="body" sz="quarter" idx="38"/>
          </p:nvPr>
        </p:nvSpPr>
        <p:spPr>
          <a:xfrm>
            <a:off x="4343058" y="2635611"/>
            <a:ext cx="1612900" cy="287259"/>
          </a:xfrm>
        </p:spPr>
        <p:txBody>
          <a:bodyPr/>
          <a:lstStyle>
            <a:lvl1pPr marL="76201" indent="-76201">
              <a:spcBef>
                <a:spcPts val="534"/>
              </a:spcBef>
              <a:buFont typeface="Wingdings" panose="05000000000000000000" pitchFamily="2" charset="2"/>
              <a:buChar char="§"/>
              <a:defRPr sz="934">
                <a:latin typeface="+mn-lt"/>
              </a:defRPr>
            </a:lvl1pPr>
          </a:lstStyle>
          <a:p>
            <a:pPr lvl="0"/>
            <a:r>
              <a:rPr lang="en-US"/>
              <a:t>Click to edit Master text styles</a:t>
            </a:r>
          </a:p>
        </p:txBody>
      </p:sp>
      <p:sp>
        <p:nvSpPr>
          <p:cNvPr id="50" name="Text Placeholder 46"/>
          <p:cNvSpPr>
            <a:spLocks noGrp="1"/>
          </p:cNvSpPr>
          <p:nvPr>
            <p:ph type="body" sz="quarter" idx="39"/>
          </p:nvPr>
        </p:nvSpPr>
        <p:spPr>
          <a:xfrm>
            <a:off x="6262689" y="2635611"/>
            <a:ext cx="1612900" cy="287259"/>
          </a:xfrm>
        </p:spPr>
        <p:txBody>
          <a:bodyPr/>
          <a:lstStyle>
            <a:lvl1pPr marL="76201" indent="-76201">
              <a:spcBef>
                <a:spcPts val="534"/>
              </a:spcBef>
              <a:buFont typeface="Wingdings" panose="05000000000000000000" pitchFamily="2" charset="2"/>
              <a:buChar char="§"/>
              <a:defRPr sz="934">
                <a:latin typeface="+mn-lt"/>
              </a:defRPr>
            </a:lvl1pPr>
          </a:lstStyle>
          <a:p>
            <a:pPr lvl="0"/>
            <a:r>
              <a:rPr lang="en-US"/>
              <a:t>Click to edit Master text styles</a:t>
            </a:r>
          </a:p>
        </p:txBody>
      </p:sp>
      <p:sp>
        <p:nvSpPr>
          <p:cNvPr id="51" name="Text Placeholder 46"/>
          <p:cNvSpPr>
            <a:spLocks noGrp="1"/>
          </p:cNvSpPr>
          <p:nvPr>
            <p:ph type="body" sz="quarter" idx="40"/>
          </p:nvPr>
        </p:nvSpPr>
        <p:spPr>
          <a:xfrm>
            <a:off x="8182320" y="2635611"/>
            <a:ext cx="1612900" cy="287259"/>
          </a:xfrm>
        </p:spPr>
        <p:txBody>
          <a:bodyPr/>
          <a:lstStyle>
            <a:lvl1pPr marL="76201" indent="-76201">
              <a:spcBef>
                <a:spcPts val="534"/>
              </a:spcBef>
              <a:buFont typeface="Wingdings" panose="05000000000000000000" pitchFamily="2" charset="2"/>
              <a:buChar char="§"/>
              <a:defRPr sz="934">
                <a:latin typeface="+mn-lt"/>
              </a:defRPr>
            </a:lvl1pPr>
          </a:lstStyle>
          <a:p>
            <a:pPr lvl="0"/>
            <a:r>
              <a:rPr lang="en-US"/>
              <a:t>Click to edit Master text styles</a:t>
            </a:r>
          </a:p>
        </p:txBody>
      </p:sp>
      <p:sp>
        <p:nvSpPr>
          <p:cNvPr id="52" name="Text Placeholder 46"/>
          <p:cNvSpPr>
            <a:spLocks noGrp="1"/>
          </p:cNvSpPr>
          <p:nvPr>
            <p:ph type="body" sz="quarter" idx="41"/>
          </p:nvPr>
        </p:nvSpPr>
        <p:spPr>
          <a:xfrm>
            <a:off x="10101948" y="2635611"/>
            <a:ext cx="1612900" cy="287259"/>
          </a:xfrm>
        </p:spPr>
        <p:txBody>
          <a:bodyPr/>
          <a:lstStyle>
            <a:lvl1pPr marL="76201" indent="-76201">
              <a:spcBef>
                <a:spcPts val="534"/>
              </a:spcBef>
              <a:buFont typeface="Wingdings" panose="05000000000000000000" pitchFamily="2" charset="2"/>
              <a:buChar char="§"/>
              <a:defRPr sz="934">
                <a:latin typeface="+mn-lt"/>
              </a:defRPr>
            </a:lvl1pPr>
          </a:lstStyle>
          <a:p>
            <a:pPr lvl="0"/>
            <a:r>
              <a:rPr lang="en-US"/>
              <a:t>Click to edit Master text styles</a:t>
            </a:r>
          </a:p>
        </p:txBody>
      </p:sp>
      <p:cxnSp>
        <p:nvCxnSpPr>
          <p:cNvPr id="53" name="Straight Connector 52"/>
          <p:cNvCxnSpPr/>
          <p:nvPr userDrawn="1"/>
        </p:nvCxnSpPr>
        <p:spPr>
          <a:xfrm flipV="1">
            <a:off x="414055" y="5355017"/>
            <a:ext cx="11328771" cy="2"/>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userDrawn="1"/>
        </p:nvCxnSpPr>
        <p:spPr>
          <a:xfrm flipV="1">
            <a:off x="1138241" y="2476608"/>
            <a:ext cx="365135" cy="2"/>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userDrawn="1"/>
        </p:nvCxnSpPr>
        <p:spPr>
          <a:xfrm flipV="1">
            <a:off x="3046792" y="2476609"/>
            <a:ext cx="365135" cy="2"/>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userDrawn="1"/>
        </p:nvCxnSpPr>
        <p:spPr>
          <a:xfrm flipV="1">
            <a:off x="4955342" y="2476609"/>
            <a:ext cx="365135" cy="2"/>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a:xfrm flipV="1">
            <a:off x="6863892" y="2476609"/>
            <a:ext cx="365135" cy="2"/>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userDrawn="1"/>
        </p:nvCxnSpPr>
        <p:spPr>
          <a:xfrm flipV="1">
            <a:off x="8772444" y="2478149"/>
            <a:ext cx="365135" cy="2"/>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a:xfrm flipV="1">
            <a:off x="10680997" y="2476606"/>
            <a:ext cx="365135" cy="2"/>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9442440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Six Content with Quot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12751" y="1723398"/>
            <a:ext cx="1787310"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88" indent="-146053">
              <a:defRPr sz="667"/>
            </a:lvl3pPr>
            <a:lvl4pPr marL="459323" indent="-156636">
              <a:defRPr sz="534"/>
            </a:lvl4pPr>
            <a:lvl5pPr marL="613841" indent="-154520">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p>
            <a:fld id="{A0228F09-A9CE-4BE8-AA9A-704D24328A2C}" type="datetime1">
              <a:rPr lang="en-US" smtClean="0"/>
              <a:pPr/>
              <a:t>3/30/2020</a:t>
            </a:fld>
            <a:endParaRPr lang="en-US"/>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pPr/>
              <a:t>‹N›</a:t>
            </a:fld>
            <a:endParaRPr lang="en-US"/>
          </a:p>
        </p:txBody>
      </p:sp>
      <p:grpSp>
        <p:nvGrpSpPr>
          <p:cNvPr id="9" name="Group 8"/>
          <p:cNvGrpSpPr/>
          <p:nvPr userDrawn="1"/>
        </p:nvGrpSpPr>
        <p:grpSpPr>
          <a:xfrm>
            <a:off x="2264237" y="1705066"/>
            <a:ext cx="7663542" cy="916675"/>
            <a:chOff x="1698178" y="1278798"/>
            <a:chExt cx="5747656" cy="2502555"/>
          </a:xfrm>
        </p:grpSpPr>
        <p:cxnSp>
          <p:nvCxnSpPr>
            <p:cNvPr id="19" name="Straight Connector 18"/>
            <p:cNvCxnSpPr/>
            <p:nvPr userDrawn="1"/>
          </p:nvCxnSpPr>
          <p:spPr>
            <a:xfrm>
              <a:off x="4572006"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a:off x="6008920"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7445834"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3135092"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1698178"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grpSp>
      <p:sp>
        <p:nvSpPr>
          <p:cNvPr id="41" name="Content Placeholder 2"/>
          <p:cNvSpPr>
            <a:spLocks noGrp="1"/>
          </p:cNvSpPr>
          <p:nvPr userDrawn="1">
            <p:ph sz="half" idx="31"/>
          </p:nvPr>
        </p:nvSpPr>
        <p:spPr>
          <a:xfrm>
            <a:off x="2326756" y="1723398"/>
            <a:ext cx="1787310"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88" indent="-146053">
              <a:defRPr sz="667"/>
            </a:lvl3pPr>
            <a:lvl4pPr marL="459323" indent="-156636">
              <a:defRPr sz="534"/>
            </a:lvl4pPr>
            <a:lvl5pPr marL="613841" indent="-154520">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2" name="Content Placeholder 2"/>
          <p:cNvSpPr>
            <a:spLocks noGrp="1"/>
          </p:cNvSpPr>
          <p:nvPr userDrawn="1">
            <p:ph sz="half" idx="32"/>
          </p:nvPr>
        </p:nvSpPr>
        <p:spPr>
          <a:xfrm>
            <a:off x="4240762" y="1723398"/>
            <a:ext cx="1787310"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88" indent="-146053">
              <a:defRPr sz="667"/>
            </a:lvl3pPr>
            <a:lvl4pPr marL="459323" indent="-156636">
              <a:defRPr sz="534"/>
            </a:lvl4pPr>
            <a:lvl5pPr marL="613841" indent="-154520">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3" name="Content Placeholder 2"/>
          <p:cNvSpPr>
            <a:spLocks noGrp="1"/>
          </p:cNvSpPr>
          <p:nvPr userDrawn="1">
            <p:ph sz="half" idx="33"/>
          </p:nvPr>
        </p:nvSpPr>
        <p:spPr>
          <a:xfrm>
            <a:off x="6154767" y="1723398"/>
            <a:ext cx="1787310"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88" indent="-146053">
              <a:defRPr sz="667"/>
            </a:lvl3pPr>
            <a:lvl4pPr marL="459323" indent="-156636">
              <a:defRPr sz="534"/>
            </a:lvl4pPr>
            <a:lvl5pPr marL="613841" indent="-154520">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4" name="Content Placeholder 2"/>
          <p:cNvSpPr>
            <a:spLocks noGrp="1"/>
          </p:cNvSpPr>
          <p:nvPr userDrawn="1">
            <p:ph sz="half" idx="34"/>
          </p:nvPr>
        </p:nvSpPr>
        <p:spPr>
          <a:xfrm>
            <a:off x="8068772" y="1723398"/>
            <a:ext cx="1787310"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88" indent="-146053">
              <a:defRPr sz="667"/>
            </a:lvl3pPr>
            <a:lvl4pPr marL="459323" indent="-156636">
              <a:defRPr sz="534"/>
            </a:lvl4pPr>
            <a:lvl5pPr marL="613841" indent="-154520">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5" name="Content Placeholder 2"/>
          <p:cNvSpPr>
            <a:spLocks noGrp="1"/>
          </p:cNvSpPr>
          <p:nvPr userDrawn="1">
            <p:ph sz="half" idx="35"/>
          </p:nvPr>
        </p:nvSpPr>
        <p:spPr>
          <a:xfrm>
            <a:off x="9982779" y="1723398"/>
            <a:ext cx="1787310"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88" indent="-146053">
              <a:defRPr sz="667"/>
            </a:lvl3pPr>
            <a:lvl4pPr marL="459323" indent="-156636">
              <a:defRPr sz="534"/>
            </a:lvl4pPr>
            <a:lvl5pPr marL="613841" indent="-154520">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cxnSp>
        <p:nvCxnSpPr>
          <p:cNvPr id="46" name="Straight Connector 45"/>
          <p:cNvCxnSpPr/>
          <p:nvPr userDrawn="1"/>
        </p:nvCxnSpPr>
        <p:spPr>
          <a:xfrm>
            <a:off x="6078440" y="3494143"/>
            <a:ext cx="0" cy="2656859"/>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a:off x="0" y="3038088"/>
            <a:ext cx="12192000" cy="0"/>
          </a:xfrm>
          <a:prstGeom prst="line">
            <a:avLst/>
          </a:prstGeom>
          <a:ln w="9525">
            <a:solidFill>
              <a:srgbClr val="CCCCCC"/>
            </a:solidFill>
            <a:miter lim="800000"/>
          </a:ln>
        </p:spPr>
        <p:style>
          <a:lnRef idx="1">
            <a:schemeClr val="accent1"/>
          </a:lnRef>
          <a:fillRef idx="0">
            <a:schemeClr val="accent1"/>
          </a:fillRef>
          <a:effectRef idx="0">
            <a:schemeClr val="accent1"/>
          </a:effectRef>
          <a:fontRef idx="minor">
            <a:schemeClr val="tx1"/>
          </a:fontRef>
        </p:style>
      </p:cxnSp>
      <p:sp>
        <p:nvSpPr>
          <p:cNvPr id="63" name="Text Placeholder 2"/>
          <p:cNvSpPr>
            <a:spLocks noGrp="1"/>
          </p:cNvSpPr>
          <p:nvPr>
            <p:ph type="body" idx="36"/>
          </p:nvPr>
        </p:nvSpPr>
        <p:spPr>
          <a:xfrm>
            <a:off x="1450535" y="5512843"/>
            <a:ext cx="3260008" cy="143630"/>
          </a:xfrm>
        </p:spPr>
        <p:txBody>
          <a:bodyPr anchor="t" anchorCtr="0"/>
          <a:lstStyle>
            <a:lvl1pPr marL="0" indent="0" algn="ctr">
              <a:spcBef>
                <a:spcPts val="0"/>
              </a:spcBef>
              <a:buNone/>
              <a:defRPr sz="934" cap="all" spc="0" baseline="0">
                <a:solidFill>
                  <a:schemeClr val="bg2"/>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64" name="Text Placeholder 2"/>
          <p:cNvSpPr>
            <a:spLocks noGrp="1"/>
          </p:cNvSpPr>
          <p:nvPr>
            <p:ph type="body" idx="37"/>
          </p:nvPr>
        </p:nvSpPr>
        <p:spPr>
          <a:xfrm>
            <a:off x="7363196" y="5512843"/>
            <a:ext cx="3260008" cy="143630"/>
          </a:xfrm>
        </p:spPr>
        <p:txBody>
          <a:bodyPr anchor="t" anchorCtr="0"/>
          <a:lstStyle>
            <a:lvl1pPr marL="0" indent="0" algn="ctr">
              <a:spcBef>
                <a:spcPts val="0"/>
              </a:spcBef>
              <a:buNone/>
              <a:defRPr sz="934" cap="all" spc="0" baseline="0">
                <a:solidFill>
                  <a:schemeClr val="bg2"/>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15" name="Text Placeholder 14"/>
          <p:cNvSpPr>
            <a:spLocks noGrp="1"/>
          </p:cNvSpPr>
          <p:nvPr>
            <p:ph type="body" sz="quarter" idx="38" hasCustomPrompt="1"/>
          </p:nvPr>
        </p:nvSpPr>
        <p:spPr>
          <a:xfrm>
            <a:off x="999195" y="4968187"/>
            <a:ext cx="4162688" cy="246222"/>
          </a:xfrm>
        </p:spPr>
        <p:txBody>
          <a:bodyPr anchor="b" anchorCtr="0"/>
          <a:lstStyle>
            <a:lvl1pPr algn="ctr">
              <a:defRPr sz="1600" baseline="0">
                <a:solidFill>
                  <a:schemeClr val="bg2"/>
                </a:solidFill>
                <a:latin typeface="+mj-lt"/>
              </a:defRPr>
            </a:lvl1pPr>
          </a:lstStyle>
          <a:p>
            <a:pPr lvl="0"/>
            <a:r>
              <a:rPr lang="en-US"/>
              <a:t>Click to edit master text style</a:t>
            </a:r>
          </a:p>
        </p:txBody>
      </p:sp>
      <p:sp>
        <p:nvSpPr>
          <p:cNvPr id="66" name="Text Placeholder 14"/>
          <p:cNvSpPr>
            <a:spLocks noGrp="1"/>
          </p:cNvSpPr>
          <p:nvPr>
            <p:ph type="body" sz="quarter" idx="39" hasCustomPrompt="1"/>
          </p:nvPr>
        </p:nvSpPr>
        <p:spPr>
          <a:xfrm>
            <a:off x="6729426" y="4845077"/>
            <a:ext cx="4527550" cy="369332"/>
          </a:xfrm>
        </p:spPr>
        <p:txBody>
          <a:bodyPr anchor="b" anchorCtr="0"/>
          <a:lstStyle>
            <a:lvl1pPr algn="ctr">
              <a:defRPr sz="2400" baseline="0">
                <a:solidFill>
                  <a:schemeClr val="bg2"/>
                </a:solidFill>
                <a:latin typeface="+mj-lt"/>
              </a:defRPr>
            </a:lvl1pPr>
          </a:lstStyle>
          <a:p>
            <a:pPr lvl="0"/>
            <a:r>
              <a:rPr lang="en-US"/>
              <a:t>Click to edit master text style</a:t>
            </a:r>
          </a:p>
        </p:txBody>
      </p:sp>
    </p:spTree>
    <p:extLst>
      <p:ext uri="{BB962C8B-B14F-4D97-AF65-F5344CB8AC3E}">
        <p14:creationId xmlns:p14="http://schemas.microsoft.com/office/powerpoint/2010/main" xmlns="" val="4139758099"/>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hree Content with Exhibi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4050FB67-FD59-4308-A151-2A933B7FED31}" type="datetime1">
              <a:rPr lang="en-US" smtClean="0"/>
              <a:pPr/>
              <a:t>3/30/2020</a:t>
            </a:fld>
            <a:endParaRPr lang="en-US"/>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pPr/>
              <a:t>‹N›</a:t>
            </a:fld>
            <a:endParaRPr lang="en-US"/>
          </a:p>
        </p:txBody>
      </p:sp>
      <p:cxnSp>
        <p:nvCxnSpPr>
          <p:cNvPr id="46" name="Straight Connector 45"/>
          <p:cNvCxnSpPr/>
          <p:nvPr userDrawn="1"/>
        </p:nvCxnSpPr>
        <p:spPr>
          <a:xfrm>
            <a:off x="6096000" y="1798298"/>
            <a:ext cx="0" cy="2335983"/>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sp>
        <p:nvSpPr>
          <p:cNvPr id="64" name="Text Placeholder 2"/>
          <p:cNvSpPr>
            <a:spLocks noGrp="1"/>
          </p:cNvSpPr>
          <p:nvPr>
            <p:ph type="body" idx="37"/>
          </p:nvPr>
        </p:nvSpPr>
        <p:spPr>
          <a:xfrm>
            <a:off x="7418196" y="3544404"/>
            <a:ext cx="3260008" cy="143630"/>
          </a:xfrm>
        </p:spPr>
        <p:txBody>
          <a:bodyPr anchor="t" anchorCtr="0"/>
          <a:lstStyle>
            <a:lvl1pPr marL="0" indent="0" algn="ctr">
              <a:spcBef>
                <a:spcPts val="0"/>
              </a:spcBef>
              <a:buNone/>
              <a:defRPr sz="934" b="1" cap="all" spc="0" baseline="0">
                <a:solidFill>
                  <a:schemeClr val="bg2"/>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66" name="Text Placeholder 14"/>
          <p:cNvSpPr>
            <a:spLocks noGrp="1"/>
          </p:cNvSpPr>
          <p:nvPr>
            <p:ph type="body" sz="quarter" idx="39" hasCustomPrompt="1"/>
          </p:nvPr>
        </p:nvSpPr>
        <p:spPr>
          <a:xfrm>
            <a:off x="6784426" y="3084545"/>
            <a:ext cx="4527550" cy="250646"/>
          </a:xfrm>
        </p:spPr>
        <p:txBody>
          <a:bodyPr anchor="b" anchorCtr="0"/>
          <a:lstStyle>
            <a:lvl1pPr algn="ctr">
              <a:lnSpc>
                <a:spcPct val="110000"/>
              </a:lnSpc>
              <a:defRPr sz="1600" baseline="0">
                <a:solidFill>
                  <a:schemeClr val="bg2"/>
                </a:solidFill>
                <a:latin typeface="+mj-lt"/>
              </a:defRPr>
            </a:lvl1pPr>
          </a:lstStyle>
          <a:p>
            <a:pPr lvl="0"/>
            <a:r>
              <a:rPr lang="en-US"/>
              <a:t>Click to edit master text style</a:t>
            </a:r>
          </a:p>
        </p:txBody>
      </p:sp>
      <p:sp>
        <p:nvSpPr>
          <p:cNvPr id="10" name="Text Placeholder 9"/>
          <p:cNvSpPr>
            <a:spLocks noGrp="1"/>
          </p:cNvSpPr>
          <p:nvPr>
            <p:ph type="body" sz="quarter" idx="40"/>
          </p:nvPr>
        </p:nvSpPr>
        <p:spPr>
          <a:xfrm>
            <a:off x="421200" y="1741301"/>
            <a:ext cx="5463118" cy="695575"/>
          </a:xfrm>
        </p:spPr>
        <p:txBody>
          <a:bodyPr/>
          <a:lstStyle>
            <a:lvl1pPr>
              <a:defRPr>
                <a:latin typeface="+mj-lt"/>
              </a:defRPr>
            </a:lvl1pPr>
            <a:lvl2pPr marL="0" indent="0">
              <a:lnSpc>
                <a:spcPct val="110000"/>
              </a:lnSpc>
              <a:spcBef>
                <a:spcPts val="1600"/>
              </a:spcBef>
              <a:buNone/>
              <a:defRPr sz="1200"/>
            </a:lvl2pPr>
          </a:lstStyle>
          <a:p>
            <a:pPr lvl="0"/>
            <a:r>
              <a:rPr lang="en-US"/>
              <a:t>Click to edit Master text styles</a:t>
            </a:r>
          </a:p>
          <a:p>
            <a:pPr lvl="1"/>
            <a:r>
              <a:rPr lang="en-US"/>
              <a:t>Second level</a:t>
            </a:r>
          </a:p>
        </p:txBody>
      </p:sp>
      <p:cxnSp>
        <p:nvCxnSpPr>
          <p:cNvPr id="12" name="Straight Connector 11"/>
          <p:cNvCxnSpPr/>
          <p:nvPr userDrawn="1"/>
        </p:nvCxnSpPr>
        <p:spPr>
          <a:xfrm>
            <a:off x="522515" y="4464290"/>
            <a:ext cx="11128638" cy="0"/>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88997477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Quadra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AC33A5FF-8ED9-4E83-A97E-C5650AB8A69D}" type="datetime1">
              <a:rPr lang="en-US" smtClean="0"/>
              <a:pPr/>
              <a:t>3/30/2020</a:t>
            </a:fld>
            <a:endParaRPr lang="en-US"/>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pPr/>
              <a:t>‹N›</a:t>
            </a:fld>
            <a:endParaRPr lang="en-US"/>
          </a:p>
        </p:txBody>
      </p:sp>
      <p:sp>
        <p:nvSpPr>
          <p:cNvPr id="22" name="Content Placeholder 2"/>
          <p:cNvSpPr>
            <a:spLocks noGrp="1"/>
          </p:cNvSpPr>
          <p:nvPr>
            <p:ph sz="half" idx="18"/>
          </p:nvPr>
        </p:nvSpPr>
        <p:spPr>
          <a:xfrm>
            <a:off x="639786" y="2278806"/>
            <a:ext cx="5118963" cy="769452"/>
          </a:xfrm>
        </p:spPr>
        <p:txBody>
          <a:bodyPr>
            <a:noAutofit/>
          </a:bodyPr>
          <a:lstStyle>
            <a:lvl1pPr algn="ctr">
              <a:lnSpc>
                <a:spcPct val="110000"/>
              </a:lnSpc>
              <a:spcBef>
                <a:spcPts val="800"/>
              </a:spcBef>
              <a:spcAft>
                <a:spcPts val="0"/>
              </a:spcAft>
              <a:defRPr sz="2667">
                <a:latin typeface="+mj-lt"/>
              </a:defRPr>
            </a:lvl1pPr>
            <a:lvl2pPr marL="0" indent="0" algn="ctr">
              <a:lnSpc>
                <a:spcPct val="110000"/>
              </a:lnSpc>
              <a:spcBef>
                <a:spcPts val="400"/>
              </a:spcBef>
              <a:buNone/>
              <a:defRPr sz="1067"/>
            </a:lvl2pPr>
            <a:lvl3pPr marL="302688" indent="-146053" algn="ctr">
              <a:lnSpc>
                <a:spcPct val="110000"/>
              </a:lnSpc>
              <a:defRPr sz="1067"/>
            </a:lvl3pPr>
            <a:lvl4pPr marL="459323" indent="-156636" algn="ctr">
              <a:lnSpc>
                <a:spcPct val="110000"/>
              </a:lnSpc>
              <a:defRPr sz="934"/>
            </a:lvl4pPr>
            <a:lvl5pPr marL="613841" indent="-154520"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p:txBody>
      </p:sp>
      <p:cxnSp>
        <p:nvCxnSpPr>
          <p:cNvPr id="23" name="Straight Connector 22"/>
          <p:cNvCxnSpPr/>
          <p:nvPr userDrawn="1"/>
        </p:nvCxnSpPr>
        <p:spPr>
          <a:xfrm>
            <a:off x="6077675" y="2044232"/>
            <a:ext cx="0" cy="4097604"/>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flipV="1">
            <a:off x="6589117" y="4093033"/>
            <a:ext cx="4968455" cy="2"/>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a:xfrm flipV="1">
            <a:off x="715042" y="4093033"/>
            <a:ext cx="4968455" cy="2"/>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sp>
        <p:nvSpPr>
          <p:cNvPr id="20" name="Text Placeholder 2"/>
          <p:cNvSpPr>
            <a:spLocks noGrp="1"/>
          </p:cNvSpPr>
          <p:nvPr>
            <p:ph type="body" idx="1"/>
          </p:nvPr>
        </p:nvSpPr>
        <p:spPr>
          <a:xfrm>
            <a:off x="1569264" y="3233683"/>
            <a:ext cx="3260008" cy="143630"/>
          </a:xfrm>
        </p:spPr>
        <p:txBody>
          <a:bodyPr anchor="t" anchorCtr="0"/>
          <a:lstStyle>
            <a:lvl1pPr marL="0" indent="0" algn="ctr">
              <a:buNone/>
              <a:defRPr sz="934" b="1" cap="all" spc="0" baseline="0">
                <a:solidFill>
                  <a:schemeClr val="bg2"/>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21" name="Content Placeholder 2"/>
          <p:cNvSpPr>
            <a:spLocks noGrp="1"/>
          </p:cNvSpPr>
          <p:nvPr>
            <p:ph sz="half" idx="19"/>
          </p:nvPr>
        </p:nvSpPr>
        <p:spPr>
          <a:xfrm>
            <a:off x="6513862" y="2278806"/>
            <a:ext cx="5118963" cy="769452"/>
          </a:xfrm>
        </p:spPr>
        <p:txBody>
          <a:bodyPr>
            <a:noAutofit/>
          </a:bodyPr>
          <a:lstStyle>
            <a:lvl1pPr algn="ctr">
              <a:lnSpc>
                <a:spcPct val="110000"/>
              </a:lnSpc>
              <a:spcBef>
                <a:spcPts val="800"/>
              </a:spcBef>
              <a:spcAft>
                <a:spcPts val="0"/>
              </a:spcAft>
              <a:defRPr sz="2667">
                <a:latin typeface="+mj-lt"/>
              </a:defRPr>
            </a:lvl1pPr>
            <a:lvl2pPr marL="0" indent="0" algn="ctr">
              <a:lnSpc>
                <a:spcPct val="110000"/>
              </a:lnSpc>
              <a:spcBef>
                <a:spcPts val="400"/>
              </a:spcBef>
              <a:buNone/>
              <a:defRPr sz="1067"/>
            </a:lvl2pPr>
            <a:lvl3pPr marL="302688" indent="-146053" algn="ctr">
              <a:lnSpc>
                <a:spcPct val="110000"/>
              </a:lnSpc>
              <a:defRPr sz="1067"/>
            </a:lvl3pPr>
            <a:lvl4pPr marL="459323" indent="-156636" algn="ctr">
              <a:lnSpc>
                <a:spcPct val="110000"/>
              </a:lnSpc>
              <a:defRPr sz="934"/>
            </a:lvl4pPr>
            <a:lvl5pPr marL="613841" indent="-154520"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p:txBody>
      </p:sp>
      <p:sp>
        <p:nvSpPr>
          <p:cNvPr id="25" name="Text Placeholder 2"/>
          <p:cNvSpPr>
            <a:spLocks noGrp="1"/>
          </p:cNvSpPr>
          <p:nvPr>
            <p:ph type="body" idx="20"/>
          </p:nvPr>
        </p:nvSpPr>
        <p:spPr>
          <a:xfrm>
            <a:off x="7443339" y="3233683"/>
            <a:ext cx="3260008" cy="143630"/>
          </a:xfrm>
        </p:spPr>
        <p:txBody>
          <a:bodyPr anchor="t" anchorCtr="0"/>
          <a:lstStyle>
            <a:lvl1pPr marL="0" indent="0" algn="ctr">
              <a:buNone/>
              <a:defRPr sz="934" b="1" cap="all" spc="0" baseline="0">
                <a:solidFill>
                  <a:schemeClr val="bg2"/>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26" name="Content Placeholder 2"/>
          <p:cNvSpPr>
            <a:spLocks noGrp="1"/>
          </p:cNvSpPr>
          <p:nvPr>
            <p:ph sz="half" idx="21"/>
          </p:nvPr>
        </p:nvSpPr>
        <p:spPr>
          <a:xfrm>
            <a:off x="639786" y="4653036"/>
            <a:ext cx="5118963" cy="769452"/>
          </a:xfrm>
        </p:spPr>
        <p:txBody>
          <a:bodyPr>
            <a:noAutofit/>
          </a:bodyPr>
          <a:lstStyle>
            <a:lvl1pPr algn="ctr">
              <a:lnSpc>
                <a:spcPct val="110000"/>
              </a:lnSpc>
              <a:spcBef>
                <a:spcPts val="800"/>
              </a:spcBef>
              <a:spcAft>
                <a:spcPts val="0"/>
              </a:spcAft>
              <a:defRPr sz="2667">
                <a:latin typeface="+mj-lt"/>
              </a:defRPr>
            </a:lvl1pPr>
            <a:lvl2pPr marL="0" indent="0" algn="ctr">
              <a:lnSpc>
                <a:spcPct val="110000"/>
              </a:lnSpc>
              <a:spcBef>
                <a:spcPts val="400"/>
              </a:spcBef>
              <a:buNone/>
              <a:defRPr sz="1067"/>
            </a:lvl2pPr>
            <a:lvl3pPr marL="302688" indent="-146053" algn="ctr">
              <a:lnSpc>
                <a:spcPct val="110000"/>
              </a:lnSpc>
              <a:defRPr sz="1067"/>
            </a:lvl3pPr>
            <a:lvl4pPr marL="459323" indent="-156636" algn="ctr">
              <a:lnSpc>
                <a:spcPct val="110000"/>
              </a:lnSpc>
              <a:defRPr sz="934"/>
            </a:lvl4pPr>
            <a:lvl5pPr marL="613841" indent="-154520"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p:txBody>
      </p:sp>
      <p:sp>
        <p:nvSpPr>
          <p:cNvPr id="27" name="Text Placeholder 2"/>
          <p:cNvSpPr>
            <a:spLocks noGrp="1"/>
          </p:cNvSpPr>
          <p:nvPr>
            <p:ph type="body" idx="22"/>
          </p:nvPr>
        </p:nvSpPr>
        <p:spPr>
          <a:xfrm>
            <a:off x="1569264" y="5607912"/>
            <a:ext cx="3260008" cy="143630"/>
          </a:xfrm>
        </p:spPr>
        <p:txBody>
          <a:bodyPr anchor="t" anchorCtr="0"/>
          <a:lstStyle>
            <a:lvl1pPr marL="0" indent="0" algn="ctr">
              <a:buNone/>
              <a:defRPr sz="934" b="1" cap="all" spc="0" baseline="0">
                <a:solidFill>
                  <a:schemeClr val="bg2"/>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28" name="Content Placeholder 2"/>
          <p:cNvSpPr>
            <a:spLocks noGrp="1"/>
          </p:cNvSpPr>
          <p:nvPr>
            <p:ph sz="half" idx="23"/>
          </p:nvPr>
        </p:nvSpPr>
        <p:spPr>
          <a:xfrm>
            <a:off x="6513862" y="4653036"/>
            <a:ext cx="5118963" cy="769452"/>
          </a:xfrm>
        </p:spPr>
        <p:txBody>
          <a:bodyPr>
            <a:noAutofit/>
          </a:bodyPr>
          <a:lstStyle>
            <a:lvl1pPr algn="ctr">
              <a:lnSpc>
                <a:spcPct val="110000"/>
              </a:lnSpc>
              <a:spcBef>
                <a:spcPts val="800"/>
              </a:spcBef>
              <a:spcAft>
                <a:spcPts val="0"/>
              </a:spcAft>
              <a:defRPr sz="2667">
                <a:latin typeface="+mj-lt"/>
              </a:defRPr>
            </a:lvl1pPr>
            <a:lvl2pPr marL="0" indent="0" algn="ctr">
              <a:lnSpc>
                <a:spcPct val="110000"/>
              </a:lnSpc>
              <a:spcBef>
                <a:spcPts val="400"/>
              </a:spcBef>
              <a:buNone/>
              <a:defRPr sz="1067"/>
            </a:lvl2pPr>
            <a:lvl3pPr marL="302688" indent="-146053" algn="ctr">
              <a:lnSpc>
                <a:spcPct val="110000"/>
              </a:lnSpc>
              <a:defRPr sz="1067"/>
            </a:lvl3pPr>
            <a:lvl4pPr marL="459323" indent="-156636" algn="ctr">
              <a:lnSpc>
                <a:spcPct val="110000"/>
              </a:lnSpc>
              <a:defRPr sz="934"/>
            </a:lvl4pPr>
            <a:lvl5pPr marL="613841" indent="-154520"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p:txBody>
      </p:sp>
      <p:sp>
        <p:nvSpPr>
          <p:cNvPr id="29" name="Text Placeholder 2"/>
          <p:cNvSpPr>
            <a:spLocks noGrp="1"/>
          </p:cNvSpPr>
          <p:nvPr>
            <p:ph type="body" idx="24"/>
          </p:nvPr>
        </p:nvSpPr>
        <p:spPr>
          <a:xfrm>
            <a:off x="7443339" y="5607912"/>
            <a:ext cx="3260008" cy="143630"/>
          </a:xfrm>
        </p:spPr>
        <p:txBody>
          <a:bodyPr anchor="t" anchorCtr="0"/>
          <a:lstStyle>
            <a:lvl1pPr marL="0" indent="0" algn="ctr">
              <a:buNone/>
              <a:defRPr sz="934" b="1" cap="all" spc="0" baseline="0">
                <a:solidFill>
                  <a:schemeClr val="bg2"/>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xmlns="" val="176688409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12750" y="707137"/>
            <a:ext cx="11366500" cy="410370"/>
          </a:xfrm>
        </p:spPr>
        <p:txBody>
          <a:bodyPr/>
          <a:lstStyle>
            <a:lvl1pPr>
              <a:defRPr/>
            </a:lvl1pPr>
          </a:lstStyle>
          <a:p>
            <a:r>
              <a:rPr lang="en-US"/>
              <a:t>Click to edit Master title style</a:t>
            </a:r>
          </a:p>
        </p:txBody>
      </p:sp>
      <p:sp>
        <p:nvSpPr>
          <p:cNvPr id="4" name="Content Placeholder 3"/>
          <p:cNvSpPr>
            <a:spLocks noGrp="1"/>
          </p:cNvSpPr>
          <p:nvPr>
            <p:ph sz="half" idx="2"/>
          </p:nvPr>
        </p:nvSpPr>
        <p:spPr>
          <a:xfrm>
            <a:off x="412750" y="2379359"/>
            <a:ext cx="5234072" cy="1149032"/>
          </a:xfrm>
        </p:spPr>
        <p:txBody>
          <a:bodyPr/>
          <a:lstStyle>
            <a:lvl1pPr>
              <a:lnSpc>
                <a:spcPct val="100000"/>
              </a:lnSpc>
              <a:spcBef>
                <a:spcPts val="800"/>
              </a:spcBef>
              <a:defRPr sz="1867">
                <a:latin typeface="+mj-lt"/>
              </a:defRPr>
            </a:lvl1pPr>
            <a:lvl2pPr>
              <a:defRPr sz="1334"/>
            </a:lvl2pPr>
            <a:lvl3pPr>
              <a:defRPr sz="1200"/>
            </a:lvl3pPr>
            <a:lvl4pPr>
              <a:defRPr sz="1067"/>
            </a:lvl4pPr>
            <a:lvl5pPr>
              <a:defRPr sz="934"/>
            </a:lvl5pPr>
            <a:lvl6pPr>
              <a:defRPr sz="2134"/>
            </a:lvl6pPr>
            <a:lvl7pPr>
              <a:defRPr sz="2134"/>
            </a:lvl7pPr>
            <a:lvl8pPr>
              <a:defRPr sz="2134"/>
            </a:lvl8pPr>
            <a:lvl9pPr>
              <a:defRPr sz="213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532536" y="1767956"/>
            <a:ext cx="5236128" cy="417711"/>
          </a:xfrm>
        </p:spPr>
        <p:txBody>
          <a:bodyPr anchor="b"/>
          <a:lstStyle>
            <a:lvl1pPr marL="0" indent="0">
              <a:lnSpc>
                <a:spcPct val="110000"/>
              </a:lnSpc>
              <a:spcBef>
                <a:spcPts val="2400"/>
              </a:spcBef>
              <a:buNone/>
              <a:defRPr sz="2667" b="0">
                <a:latin typeface="+mj-lt"/>
              </a:defRPr>
            </a:lvl1pPr>
            <a:lvl2pPr marL="609608" indent="0">
              <a:buNone/>
              <a:defRPr sz="2667" b="1"/>
            </a:lvl2pPr>
            <a:lvl3pPr marL="1219215" indent="0">
              <a:buNone/>
              <a:defRPr sz="2400" b="1"/>
            </a:lvl3pPr>
            <a:lvl4pPr marL="1828823" indent="0">
              <a:buNone/>
              <a:defRPr sz="2134" b="1"/>
            </a:lvl4pPr>
            <a:lvl5pPr marL="2438431" indent="0">
              <a:buNone/>
              <a:defRPr sz="2134" b="1"/>
            </a:lvl5pPr>
            <a:lvl6pPr marL="3048038" indent="0">
              <a:buNone/>
              <a:defRPr sz="2134" b="1"/>
            </a:lvl6pPr>
            <a:lvl7pPr marL="3657646" indent="0">
              <a:buNone/>
              <a:defRPr sz="2134" b="1"/>
            </a:lvl7pPr>
            <a:lvl8pPr marL="4267254" indent="0">
              <a:buNone/>
              <a:defRPr sz="2134" b="1"/>
            </a:lvl8pPr>
            <a:lvl9pPr marL="4876861" indent="0">
              <a:buNone/>
              <a:defRPr sz="2134" b="1"/>
            </a:lvl9pPr>
          </a:lstStyle>
          <a:p>
            <a:pPr lvl="0"/>
            <a:r>
              <a:rPr lang="en-US"/>
              <a:t>Click to edit Master text styles</a:t>
            </a:r>
          </a:p>
        </p:txBody>
      </p:sp>
      <p:sp>
        <p:nvSpPr>
          <p:cNvPr id="6" name="Content Placeholder 5"/>
          <p:cNvSpPr>
            <a:spLocks noGrp="1"/>
          </p:cNvSpPr>
          <p:nvPr>
            <p:ph sz="quarter" idx="4"/>
          </p:nvPr>
        </p:nvSpPr>
        <p:spPr>
          <a:xfrm>
            <a:off x="6532536" y="2385708"/>
            <a:ext cx="5236128" cy="1395638"/>
          </a:xfrm>
        </p:spPr>
        <p:txBody>
          <a:bodyPr vert="horz" wrap="square" lIns="0" tIns="0" rIns="0" bIns="0" rtlCol="0">
            <a:spAutoFit/>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lvl="0">
              <a:lnSpc>
                <a:spcPct val="100000"/>
              </a:lnSpc>
              <a:spcBef>
                <a:spcPts val="800"/>
              </a:spcBef>
            </a:pPr>
            <a:r>
              <a:rPr lang="en-US"/>
              <a:t>Click to edit Master text styles</a:t>
            </a:r>
          </a:p>
          <a:p>
            <a:pPr lvl="1">
              <a:lnSpc>
                <a:spcPct val="100000"/>
              </a:lnSpc>
              <a:spcBef>
                <a:spcPts val="800"/>
              </a:spcBef>
            </a:pPr>
            <a:r>
              <a:rPr lang="en-US"/>
              <a:t>Second level</a:t>
            </a:r>
          </a:p>
          <a:p>
            <a:pPr lvl="2">
              <a:lnSpc>
                <a:spcPct val="100000"/>
              </a:lnSpc>
              <a:spcBef>
                <a:spcPts val="800"/>
              </a:spcBef>
            </a:pPr>
            <a:r>
              <a:rPr lang="en-US"/>
              <a:t>Third level</a:t>
            </a:r>
          </a:p>
          <a:p>
            <a:pPr lvl="3">
              <a:lnSpc>
                <a:spcPct val="100000"/>
              </a:lnSpc>
              <a:spcBef>
                <a:spcPts val="800"/>
              </a:spcBef>
            </a:pPr>
            <a:r>
              <a:rPr lang="en-US"/>
              <a:t>Fourth level</a:t>
            </a:r>
          </a:p>
          <a:p>
            <a:pPr lvl="4">
              <a:lnSpc>
                <a:spcPct val="100000"/>
              </a:lnSpc>
              <a:spcBef>
                <a:spcPts val="800"/>
              </a:spcBef>
            </a:pPr>
            <a:r>
              <a:rPr lang="en-US"/>
              <a:t>Fifth level</a:t>
            </a:r>
          </a:p>
        </p:txBody>
      </p:sp>
      <p:sp>
        <p:nvSpPr>
          <p:cNvPr id="7" name="Date Placeholder 6"/>
          <p:cNvSpPr>
            <a:spLocks noGrp="1"/>
          </p:cNvSpPr>
          <p:nvPr>
            <p:ph type="dt" sz="half" idx="10"/>
          </p:nvPr>
        </p:nvSpPr>
        <p:spPr/>
        <p:txBody>
          <a:bodyPr/>
          <a:lstStyle/>
          <a:p>
            <a:fld id="{E0FFA423-0FE0-4C70-A6F7-3C3186E1ED51}" type="datetime1">
              <a:rPr lang="en-US" smtClean="0"/>
              <a:pPr/>
              <a:t>3/30/2020</a:t>
            </a:fld>
            <a:endParaRPr lang="en-US"/>
          </a:p>
        </p:txBody>
      </p:sp>
      <p:sp>
        <p:nvSpPr>
          <p:cNvPr id="8" name="Footer Placeholder 7"/>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9" name="Slide Number Placeholder 8"/>
          <p:cNvSpPr>
            <a:spLocks noGrp="1"/>
          </p:cNvSpPr>
          <p:nvPr>
            <p:ph type="sldNum" sz="quarter" idx="12"/>
          </p:nvPr>
        </p:nvSpPr>
        <p:spPr/>
        <p:txBody>
          <a:bodyPr/>
          <a:lstStyle/>
          <a:p>
            <a:fld id="{F06B2653-D1AD-46BA-BB88-3123B5BA212E}" type="slidenum">
              <a:rPr lang="en-US" smtClean="0"/>
              <a:pPr/>
              <a:t>‹N›</a:t>
            </a:fld>
            <a:endParaRPr lang="en-US"/>
          </a:p>
        </p:txBody>
      </p:sp>
      <p:sp>
        <p:nvSpPr>
          <p:cNvPr id="10" name="Text Placeholder 4"/>
          <p:cNvSpPr>
            <a:spLocks noGrp="1"/>
          </p:cNvSpPr>
          <p:nvPr>
            <p:ph type="body" sz="quarter" idx="13"/>
          </p:nvPr>
        </p:nvSpPr>
        <p:spPr>
          <a:xfrm>
            <a:off x="419100" y="1767956"/>
            <a:ext cx="5236128" cy="417711"/>
          </a:xfrm>
        </p:spPr>
        <p:txBody>
          <a:bodyPr anchor="b"/>
          <a:lstStyle>
            <a:lvl1pPr marL="0" indent="0">
              <a:lnSpc>
                <a:spcPct val="110000"/>
              </a:lnSpc>
              <a:spcBef>
                <a:spcPts val="2400"/>
              </a:spcBef>
              <a:buNone/>
              <a:defRPr sz="2667" b="0">
                <a:latin typeface="+mj-lt"/>
              </a:defRPr>
            </a:lvl1pPr>
            <a:lvl2pPr marL="609608" indent="0">
              <a:buNone/>
              <a:defRPr sz="2667" b="1"/>
            </a:lvl2pPr>
            <a:lvl3pPr marL="1219215" indent="0">
              <a:buNone/>
              <a:defRPr sz="2400" b="1"/>
            </a:lvl3pPr>
            <a:lvl4pPr marL="1828823" indent="0">
              <a:buNone/>
              <a:defRPr sz="2134" b="1"/>
            </a:lvl4pPr>
            <a:lvl5pPr marL="2438431" indent="0">
              <a:buNone/>
              <a:defRPr sz="2134" b="1"/>
            </a:lvl5pPr>
            <a:lvl6pPr marL="3048038" indent="0">
              <a:buNone/>
              <a:defRPr sz="2134" b="1"/>
            </a:lvl6pPr>
            <a:lvl7pPr marL="3657646" indent="0">
              <a:buNone/>
              <a:defRPr sz="2134" b="1"/>
            </a:lvl7pPr>
            <a:lvl8pPr marL="4267254" indent="0">
              <a:buNone/>
              <a:defRPr sz="2134" b="1"/>
            </a:lvl8pPr>
            <a:lvl9pPr marL="4876861" indent="0">
              <a:buNone/>
              <a:defRPr sz="2134" b="1"/>
            </a:lvl9pPr>
          </a:lstStyle>
          <a:p>
            <a:pPr lvl="0"/>
            <a:r>
              <a:rPr lang="en-US"/>
              <a:t>Click to edit Master text styles</a:t>
            </a:r>
          </a:p>
        </p:txBody>
      </p:sp>
    </p:spTree>
    <p:extLst>
      <p:ext uri="{BB962C8B-B14F-4D97-AF65-F5344CB8AC3E}">
        <p14:creationId xmlns:p14="http://schemas.microsoft.com/office/powerpoint/2010/main" xmlns="" val="44426826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Comparison Left_Image Right">
    <p:spTree>
      <p:nvGrpSpPr>
        <p:cNvPr id="1" name=""/>
        <p:cNvGrpSpPr/>
        <p:nvPr/>
      </p:nvGrpSpPr>
      <p:grpSpPr>
        <a:xfrm>
          <a:off x="0" y="0"/>
          <a:ext cx="0" cy="0"/>
          <a:chOff x="0" y="0"/>
          <a:chExt cx="0" cy="0"/>
        </a:xfrm>
      </p:grpSpPr>
      <p:sp>
        <p:nvSpPr>
          <p:cNvPr id="2" name="Title 1"/>
          <p:cNvSpPr>
            <a:spLocks noGrp="1"/>
          </p:cNvSpPr>
          <p:nvPr>
            <p:ph type="title"/>
          </p:nvPr>
        </p:nvSpPr>
        <p:spPr>
          <a:xfrm>
            <a:off x="412750" y="707137"/>
            <a:ext cx="11366500" cy="41037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12750" y="1736747"/>
            <a:ext cx="5234072" cy="417807"/>
          </a:xfrm>
        </p:spPr>
        <p:txBody>
          <a:bodyPr vert="horz" wrap="square" lIns="0" tIns="0" rIns="0" bIns="0" rtlCol="0" anchor="b">
            <a:spAutoFit/>
          </a:bodyPr>
          <a:lstStyle>
            <a:lvl1pPr>
              <a:defRPr lang="en-US" sz="2667" b="0" dirty="0" smtClean="0"/>
            </a:lvl1pPr>
          </a:lstStyle>
          <a:p>
            <a:pPr lvl="0">
              <a:lnSpc>
                <a:spcPct val="110000"/>
              </a:lnSpc>
              <a:spcBef>
                <a:spcPts val="2400"/>
              </a:spcBef>
            </a:pPr>
            <a:r>
              <a:rPr lang="en-US"/>
              <a:t>Click to edit Master text styles</a:t>
            </a:r>
          </a:p>
        </p:txBody>
      </p:sp>
      <p:sp>
        <p:nvSpPr>
          <p:cNvPr id="4" name="Content Placeholder 3"/>
          <p:cNvSpPr>
            <a:spLocks noGrp="1"/>
          </p:cNvSpPr>
          <p:nvPr>
            <p:ph sz="half" idx="2"/>
          </p:nvPr>
        </p:nvSpPr>
        <p:spPr>
          <a:xfrm>
            <a:off x="412750" y="2379359"/>
            <a:ext cx="5234072" cy="1395638"/>
          </a:xfrm>
        </p:spPr>
        <p:txBody>
          <a:bodyPr vert="horz" wrap="square" lIns="0" tIns="0" rIns="0" bIns="0" rtlCol="0">
            <a:spAutoFit/>
          </a:bodyPr>
          <a:lstStyle>
            <a:lvl1pPr>
              <a:defRPr lang="en-US" smtClean="0"/>
            </a:lvl1pPr>
            <a:lvl2pPr>
              <a:defRPr lang="en-US" smtClean="0"/>
            </a:lvl2pPr>
            <a:lvl3pPr>
              <a:defRPr lang="en-US" smtClean="0"/>
            </a:lvl3pPr>
            <a:lvl4pPr>
              <a:defRPr lang="en-US" smtClean="0"/>
            </a:lvl4pPr>
            <a:lvl5pPr>
              <a:defRPr lang="en-US" dirty="0"/>
            </a:lvl5pPr>
          </a:lstStyle>
          <a:p>
            <a:pPr lvl="0">
              <a:lnSpc>
                <a:spcPct val="100000"/>
              </a:lnSpc>
              <a:spcBef>
                <a:spcPts val="800"/>
              </a:spcBef>
            </a:pPr>
            <a:r>
              <a:rPr lang="en-US"/>
              <a:t>Click to edit Master text styles</a:t>
            </a:r>
          </a:p>
          <a:p>
            <a:pPr lvl="1">
              <a:lnSpc>
                <a:spcPct val="100000"/>
              </a:lnSpc>
              <a:spcBef>
                <a:spcPts val="800"/>
              </a:spcBef>
            </a:pPr>
            <a:r>
              <a:rPr lang="en-US"/>
              <a:t>Second level</a:t>
            </a:r>
          </a:p>
          <a:p>
            <a:pPr lvl="2">
              <a:lnSpc>
                <a:spcPct val="100000"/>
              </a:lnSpc>
              <a:spcBef>
                <a:spcPts val="800"/>
              </a:spcBef>
            </a:pPr>
            <a:r>
              <a:rPr lang="en-US"/>
              <a:t>Third level</a:t>
            </a:r>
          </a:p>
          <a:p>
            <a:pPr lvl="3">
              <a:lnSpc>
                <a:spcPct val="100000"/>
              </a:lnSpc>
              <a:spcBef>
                <a:spcPts val="800"/>
              </a:spcBef>
            </a:pPr>
            <a:r>
              <a:rPr lang="en-US"/>
              <a:t>Fourth level</a:t>
            </a:r>
          </a:p>
          <a:p>
            <a:pPr lvl="4">
              <a:lnSpc>
                <a:spcPct val="100000"/>
              </a:lnSpc>
              <a:spcBef>
                <a:spcPts val="800"/>
              </a:spcBef>
            </a:pPr>
            <a:r>
              <a:rPr lang="en-US"/>
              <a:t>Fifth level</a:t>
            </a:r>
          </a:p>
        </p:txBody>
      </p:sp>
      <p:sp>
        <p:nvSpPr>
          <p:cNvPr id="7" name="Date Placeholder 6"/>
          <p:cNvSpPr>
            <a:spLocks noGrp="1"/>
          </p:cNvSpPr>
          <p:nvPr>
            <p:ph type="dt" sz="half" idx="10"/>
          </p:nvPr>
        </p:nvSpPr>
        <p:spPr/>
        <p:txBody>
          <a:bodyPr/>
          <a:lstStyle/>
          <a:p>
            <a:fld id="{07988E03-14A1-4E01-B38A-F8374D73BE96}" type="datetime1">
              <a:rPr lang="en-US" smtClean="0"/>
              <a:pPr/>
              <a:t>3/30/2020</a:t>
            </a:fld>
            <a:endParaRPr lang="en-US"/>
          </a:p>
        </p:txBody>
      </p:sp>
      <p:sp>
        <p:nvSpPr>
          <p:cNvPr id="8" name="Footer Placeholder 7"/>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9" name="Slide Number Placeholder 8"/>
          <p:cNvSpPr>
            <a:spLocks noGrp="1"/>
          </p:cNvSpPr>
          <p:nvPr>
            <p:ph type="sldNum" sz="quarter" idx="12"/>
          </p:nvPr>
        </p:nvSpPr>
        <p:spPr/>
        <p:txBody>
          <a:bodyPr/>
          <a:lstStyle/>
          <a:p>
            <a:fld id="{F06B2653-D1AD-46BA-BB88-3123B5BA212E}" type="slidenum">
              <a:rPr lang="en-US" smtClean="0"/>
              <a:pPr/>
              <a:t>‹N›</a:t>
            </a:fld>
            <a:endParaRPr lang="en-US"/>
          </a:p>
        </p:txBody>
      </p:sp>
      <p:sp>
        <p:nvSpPr>
          <p:cNvPr id="12" name="Picture Placeholder 11"/>
          <p:cNvSpPr>
            <a:spLocks noGrp="1"/>
          </p:cNvSpPr>
          <p:nvPr>
            <p:ph type="pic" sz="quarter" idx="13"/>
          </p:nvPr>
        </p:nvSpPr>
        <p:spPr>
          <a:xfrm>
            <a:off x="6187018" y="1742865"/>
            <a:ext cx="5592234" cy="287227"/>
          </a:xfrm>
          <a:solidFill>
            <a:schemeClr val="bg1">
              <a:lumMod val="95000"/>
            </a:schemeClr>
          </a:solidFill>
        </p:spPr>
        <p:txBody>
          <a:bodyPr/>
          <a:lstStyle/>
          <a:p>
            <a:r>
              <a:rPr lang="en-US"/>
              <a:t>Click icon to add picture</a:t>
            </a:r>
          </a:p>
        </p:txBody>
      </p:sp>
    </p:spTree>
    <p:extLst>
      <p:ext uri="{BB962C8B-B14F-4D97-AF65-F5344CB8AC3E}">
        <p14:creationId xmlns:p14="http://schemas.microsoft.com/office/powerpoint/2010/main" xmlns="" val="96838198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15FEF70-4E36-431A-8EB0-BEF55FBED6C8}" type="datetime1">
              <a:rPr lang="en-US" smtClean="0"/>
              <a:pPr/>
              <a:t>3/30/2020</a:t>
            </a:fld>
            <a:endParaRPr lang="en-US"/>
          </a:p>
        </p:txBody>
      </p:sp>
      <p:sp>
        <p:nvSpPr>
          <p:cNvPr id="4" name="Footer Placeholder 3"/>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5" name="Slide Number Placeholder 4"/>
          <p:cNvSpPr>
            <a:spLocks noGrp="1"/>
          </p:cNvSpPr>
          <p:nvPr>
            <p:ph type="sldNum" sz="quarter" idx="12"/>
          </p:nvPr>
        </p:nvSpPr>
        <p:spPr/>
        <p:txBody>
          <a:bodyPr/>
          <a:lstStyle/>
          <a:p>
            <a:fld id="{F06B2653-D1AD-46BA-BB88-3123B5BA212E}" type="slidenum">
              <a:rPr lang="en-US" smtClean="0"/>
              <a:pPr/>
              <a:t>‹N›</a:t>
            </a:fld>
            <a:endParaRPr lang="en-US"/>
          </a:p>
        </p:txBody>
      </p:sp>
    </p:spTree>
    <p:extLst>
      <p:ext uri="{BB962C8B-B14F-4D97-AF65-F5344CB8AC3E}">
        <p14:creationId xmlns:p14="http://schemas.microsoft.com/office/powerpoint/2010/main" xmlns="" val="40766438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C1E50160-C161-4E8B-840A-8F47A12527DF}" type="datetime1">
              <a:rPr lang="en-US" smtClean="0"/>
              <a:pPr/>
              <a:t>3/30/2020</a:t>
            </a:fld>
            <a:endParaRPr lang="en-US"/>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a:t>
            </a:r>
            <a:r>
              <a:rPr lang="en-US" err="1"/>
              <a:t>dltledger's</a:t>
            </a:r>
            <a:r>
              <a:rPr lang="en-US"/>
              <a:t>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pPr/>
              <a:t>‹N›</a:t>
            </a:fld>
            <a:endParaRPr lang="en-US"/>
          </a:p>
        </p:txBody>
      </p:sp>
      <p:sp>
        <p:nvSpPr>
          <p:cNvPr id="17" name="Content Placeholder 2"/>
          <p:cNvSpPr>
            <a:spLocks noGrp="1"/>
          </p:cNvSpPr>
          <p:nvPr>
            <p:ph sz="half" idx="16"/>
          </p:nvPr>
        </p:nvSpPr>
        <p:spPr>
          <a:xfrm>
            <a:off x="8348471" y="2713408"/>
            <a:ext cx="3085120" cy="3456679"/>
          </a:xfrm>
        </p:spPr>
        <p:txBody>
          <a:bodyPr>
            <a:noAutofit/>
          </a:bodyPr>
          <a:lstStyle>
            <a:lvl1pPr algn="ctr">
              <a:lnSpc>
                <a:spcPct val="110000"/>
              </a:lnSpc>
              <a:spcBef>
                <a:spcPts val="800"/>
              </a:spcBef>
              <a:spcAft>
                <a:spcPts val="800"/>
              </a:spcAft>
              <a:defRPr sz="2667">
                <a:latin typeface="+mj-lt"/>
              </a:defRPr>
            </a:lvl1pPr>
            <a:lvl2pPr marL="156632" indent="-156632" algn="ctr">
              <a:lnSpc>
                <a:spcPct val="110000"/>
              </a:lnSpc>
              <a:spcBef>
                <a:spcPts val="800"/>
              </a:spcBef>
              <a:defRPr sz="1067"/>
            </a:lvl2pPr>
            <a:lvl3pPr marL="302680" indent="-146049" algn="ctr">
              <a:lnSpc>
                <a:spcPct val="110000"/>
              </a:lnSpc>
              <a:defRPr sz="1067"/>
            </a:lvl3pPr>
            <a:lvl4pPr marL="459313" indent="-156632" algn="ctr">
              <a:lnSpc>
                <a:spcPct val="110000"/>
              </a:lnSpc>
              <a:defRPr sz="934"/>
            </a:lvl4pPr>
            <a:lvl5pPr marL="613827" indent="-154516"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Content Placeholder 2"/>
          <p:cNvSpPr>
            <a:spLocks noGrp="1"/>
          </p:cNvSpPr>
          <p:nvPr>
            <p:ph sz="half" idx="17"/>
          </p:nvPr>
        </p:nvSpPr>
        <p:spPr>
          <a:xfrm>
            <a:off x="4558854" y="2713408"/>
            <a:ext cx="3085120" cy="3456679"/>
          </a:xfrm>
        </p:spPr>
        <p:txBody>
          <a:bodyPr>
            <a:noAutofit/>
          </a:bodyPr>
          <a:lstStyle>
            <a:lvl1pPr algn="ctr">
              <a:lnSpc>
                <a:spcPct val="110000"/>
              </a:lnSpc>
              <a:spcBef>
                <a:spcPts val="800"/>
              </a:spcBef>
              <a:spcAft>
                <a:spcPts val="800"/>
              </a:spcAft>
              <a:defRPr sz="2667">
                <a:latin typeface="+mj-lt"/>
              </a:defRPr>
            </a:lvl1pPr>
            <a:lvl2pPr marL="156632" indent="-156632" algn="ctr">
              <a:lnSpc>
                <a:spcPct val="110000"/>
              </a:lnSpc>
              <a:spcBef>
                <a:spcPts val="800"/>
              </a:spcBef>
              <a:defRPr sz="1067"/>
            </a:lvl2pPr>
            <a:lvl3pPr marL="302680" indent="-146049" algn="ctr">
              <a:lnSpc>
                <a:spcPct val="110000"/>
              </a:lnSpc>
              <a:defRPr sz="1067"/>
            </a:lvl3pPr>
            <a:lvl4pPr marL="459313" indent="-156632" algn="ctr">
              <a:lnSpc>
                <a:spcPct val="110000"/>
              </a:lnSpc>
              <a:defRPr sz="934"/>
            </a:lvl4pPr>
            <a:lvl5pPr marL="613827" indent="-154516"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Content Placeholder 2"/>
          <p:cNvSpPr>
            <a:spLocks noGrp="1"/>
          </p:cNvSpPr>
          <p:nvPr>
            <p:ph sz="half" idx="18"/>
          </p:nvPr>
        </p:nvSpPr>
        <p:spPr>
          <a:xfrm>
            <a:off x="745416" y="2713408"/>
            <a:ext cx="3085120" cy="3456679"/>
          </a:xfrm>
        </p:spPr>
        <p:txBody>
          <a:bodyPr>
            <a:noAutofit/>
          </a:bodyPr>
          <a:lstStyle>
            <a:lvl1pPr algn="ctr">
              <a:lnSpc>
                <a:spcPct val="110000"/>
              </a:lnSpc>
              <a:spcBef>
                <a:spcPts val="800"/>
              </a:spcBef>
              <a:spcAft>
                <a:spcPts val="800"/>
              </a:spcAft>
              <a:defRPr sz="2667">
                <a:latin typeface="+mj-lt"/>
              </a:defRPr>
            </a:lvl1pPr>
            <a:lvl2pPr marL="156632" indent="-156632" algn="ctr">
              <a:lnSpc>
                <a:spcPct val="110000"/>
              </a:lnSpc>
              <a:spcBef>
                <a:spcPts val="800"/>
              </a:spcBef>
              <a:defRPr sz="1067"/>
            </a:lvl2pPr>
            <a:lvl3pPr marL="302680" indent="-146049" algn="ctr">
              <a:lnSpc>
                <a:spcPct val="110000"/>
              </a:lnSpc>
              <a:defRPr sz="1067"/>
            </a:lvl3pPr>
            <a:lvl4pPr marL="459313" indent="-156632" algn="ctr">
              <a:lnSpc>
                <a:spcPct val="110000"/>
              </a:lnSpc>
              <a:defRPr sz="934"/>
            </a:lvl4pPr>
            <a:lvl5pPr marL="613827" indent="-154516"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23" name="Straight Connector 22"/>
          <p:cNvCxnSpPr/>
          <p:nvPr userDrawn="1"/>
        </p:nvCxnSpPr>
        <p:spPr>
          <a:xfrm>
            <a:off x="7938559" y="1970887"/>
            <a:ext cx="0" cy="4097612"/>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4244291" y="1970887"/>
            <a:ext cx="0" cy="4097612"/>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27408586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3" name="Freeform 5"/>
          <p:cNvSpPr>
            <a:spLocks/>
          </p:cNvSpPr>
          <p:nvPr userDrawn="1"/>
        </p:nvSpPr>
        <p:spPr bwMode="auto">
          <a:xfrm>
            <a:off x="-12699" y="4461420"/>
            <a:ext cx="12188758" cy="131234"/>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
        <p:nvSpPr>
          <p:cNvPr id="2" name="Title 1"/>
          <p:cNvSpPr>
            <a:spLocks noGrp="1"/>
          </p:cNvSpPr>
          <p:nvPr>
            <p:ph type="title" hasCustomPrompt="1"/>
          </p:nvPr>
        </p:nvSpPr>
        <p:spPr>
          <a:xfrm>
            <a:off x="412750" y="518650"/>
            <a:ext cx="11366500" cy="656591"/>
          </a:xfrm>
        </p:spPr>
        <p:txBody>
          <a:bodyPr/>
          <a:lstStyle>
            <a:lvl1pPr>
              <a:defRPr sz="4267"/>
            </a:lvl1pPr>
          </a:lstStyle>
          <a:p>
            <a:r>
              <a:rPr lang="en-US"/>
              <a:t>Thank you!</a:t>
            </a:r>
          </a:p>
        </p:txBody>
      </p:sp>
      <p:sp>
        <p:nvSpPr>
          <p:cNvPr id="3" name="Date Placeholder 2"/>
          <p:cNvSpPr>
            <a:spLocks noGrp="1"/>
          </p:cNvSpPr>
          <p:nvPr>
            <p:ph type="dt" sz="half" idx="10"/>
          </p:nvPr>
        </p:nvSpPr>
        <p:spPr/>
        <p:txBody>
          <a:bodyPr/>
          <a:lstStyle/>
          <a:p>
            <a:fld id="{37A93331-C926-428F-98E6-0BCA14E9F282}" type="datetime1">
              <a:rPr lang="en-US" smtClean="0"/>
              <a:pPr/>
              <a:t>3/30/2020</a:t>
            </a:fld>
            <a:endParaRPr lang="en-US"/>
          </a:p>
        </p:txBody>
      </p:sp>
      <p:sp>
        <p:nvSpPr>
          <p:cNvPr id="4" name="Footer Placeholder 3"/>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5" name="Slide Number Placeholder 4"/>
          <p:cNvSpPr>
            <a:spLocks noGrp="1"/>
          </p:cNvSpPr>
          <p:nvPr>
            <p:ph type="sldNum" sz="quarter" idx="12"/>
          </p:nvPr>
        </p:nvSpPr>
        <p:spPr/>
        <p:txBody>
          <a:bodyPr/>
          <a:lstStyle/>
          <a:p>
            <a:fld id="{F06B2653-D1AD-46BA-BB88-3123B5BA212E}" type="slidenum">
              <a:rPr lang="en-US" smtClean="0"/>
              <a:pPr/>
              <a:t>‹N›</a:t>
            </a:fld>
            <a:endParaRPr lang="en-US"/>
          </a:p>
        </p:txBody>
      </p:sp>
      <p:sp>
        <p:nvSpPr>
          <p:cNvPr id="9" name="Text Placeholder 8"/>
          <p:cNvSpPr>
            <a:spLocks noGrp="1"/>
          </p:cNvSpPr>
          <p:nvPr>
            <p:ph type="body" sz="quarter" idx="13"/>
          </p:nvPr>
        </p:nvSpPr>
        <p:spPr>
          <a:xfrm>
            <a:off x="412752" y="4990008"/>
            <a:ext cx="6269567" cy="120290"/>
          </a:xfrm>
        </p:spPr>
        <p:txBody>
          <a:bodyPr/>
          <a:lstStyle>
            <a:lvl1pPr>
              <a:lnSpc>
                <a:spcPct val="105000"/>
              </a:lnSpc>
              <a:spcBef>
                <a:spcPts val="0"/>
              </a:spcBef>
              <a:defRPr sz="800">
                <a:solidFill>
                  <a:schemeClr val="tx1"/>
                </a:solidFill>
                <a:latin typeface="+mn-lt"/>
              </a:defRPr>
            </a:lvl1pPr>
          </a:lstStyle>
          <a:p>
            <a:pPr lvl="0"/>
            <a:r>
              <a:rPr lang="en-US"/>
              <a:t>Click to edit Master text styles</a:t>
            </a:r>
          </a:p>
        </p:txBody>
      </p:sp>
    </p:spTree>
    <p:extLst>
      <p:ext uri="{BB962C8B-B14F-4D97-AF65-F5344CB8AC3E}">
        <p14:creationId xmlns:p14="http://schemas.microsoft.com/office/powerpoint/2010/main" xmlns="" val="959980619"/>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Gallery 1">
    <p:spTree>
      <p:nvGrpSpPr>
        <p:cNvPr id="1" name=""/>
        <p:cNvGrpSpPr/>
        <p:nvPr/>
      </p:nvGrpSpPr>
      <p:grpSpPr>
        <a:xfrm>
          <a:off x="0" y="0"/>
          <a:ext cx="0" cy="0"/>
          <a:chOff x="0" y="0"/>
          <a:chExt cx="0" cy="0"/>
        </a:xfrm>
      </p:grpSpPr>
      <p:sp>
        <p:nvSpPr>
          <p:cNvPr id="13" name="Picture Placeholder 12"/>
          <p:cNvSpPr>
            <a:spLocks noGrp="1"/>
          </p:cNvSpPr>
          <p:nvPr>
            <p:ph type="pic" sz="quarter" idx="15"/>
          </p:nvPr>
        </p:nvSpPr>
        <p:spPr>
          <a:xfrm>
            <a:off x="2" y="2"/>
            <a:ext cx="6317691" cy="287227"/>
          </a:xfrm>
        </p:spPr>
        <p:txBody>
          <a:bodyPr/>
          <a:lstStyle/>
          <a:p>
            <a:r>
              <a:rPr lang="en-US"/>
              <a:t>Click icon to add picture</a:t>
            </a:r>
          </a:p>
        </p:txBody>
      </p:sp>
      <p:sp>
        <p:nvSpPr>
          <p:cNvPr id="3" name="Date Placeholder 2"/>
          <p:cNvSpPr>
            <a:spLocks noGrp="1"/>
          </p:cNvSpPr>
          <p:nvPr>
            <p:ph type="dt" sz="half" idx="10"/>
          </p:nvPr>
        </p:nvSpPr>
        <p:spPr/>
        <p:txBody>
          <a:bodyPr/>
          <a:lstStyle/>
          <a:p>
            <a:fld id="{6A5FB87F-C4E1-4BA8-A006-861A5339C35C}" type="datetime1">
              <a:rPr lang="en-US" smtClean="0"/>
              <a:pPr/>
              <a:t>3/30/2020</a:t>
            </a:fld>
            <a:endParaRPr lang="en-US"/>
          </a:p>
        </p:txBody>
      </p:sp>
      <p:sp>
        <p:nvSpPr>
          <p:cNvPr id="4" name="Footer Placeholder 3"/>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5" name="Slide Number Placeholder 4"/>
          <p:cNvSpPr>
            <a:spLocks noGrp="1"/>
          </p:cNvSpPr>
          <p:nvPr>
            <p:ph type="sldNum" sz="quarter" idx="12"/>
          </p:nvPr>
        </p:nvSpPr>
        <p:spPr/>
        <p:txBody>
          <a:bodyPr/>
          <a:lstStyle/>
          <a:p>
            <a:fld id="{F06B2653-D1AD-46BA-BB88-3123B5BA212E}" type="slidenum">
              <a:rPr lang="en-US" smtClean="0"/>
              <a:pPr/>
              <a:t>‹N›</a:t>
            </a:fld>
            <a:endParaRPr lang="en-US"/>
          </a:p>
        </p:txBody>
      </p:sp>
      <p:sp>
        <p:nvSpPr>
          <p:cNvPr id="7" name="Content Placeholder 2"/>
          <p:cNvSpPr>
            <a:spLocks noGrp="1"/>
          </p:cNvSpPr>
          <p:nvPr>
            <p:ph idx="14"/>
          </p:nvPr>
        </p:nvSpPr>
        <p:spPr>
          <a:xfrm>
            <a:off x="415926" y="5906188"/>
            <a:ext cx="3544183" cy="281480"/>
          </a:xfrm>
        </p:spPr>
        <p:txBody>
          <a:bodyPr numCol="1">
            <a:noAutofit/>
          </a:bodyPr>
          <a:lstStyle>
            <a:lvl1pPr>
              <a:spcBef>
                <a:spcPts val="800"/>
              </a:spcBef>
              <a:tabLst>
                <a:tab pos="381005" algn="l"/>
              </a:tabLst>
              <a:defRPr sz="1067" cap="none" baseline="0">
                <a:solidFill>
                  <a:schemeClr val="bg1"/>
                </a:solidFill>
                <a:latin typeface="+mn-lt"/>
              </a:defRPr>
            </a:lvl1pPr>
          </a:lstStyle>
          <a:p>
            <a:pPr lvl="0"/>
            <a:r>
              <a:rPr lang="en-US"/>
              <a:t>Click to edit Master text styles</a:t>
            </a:r>
          </a:p>
        </p:txBody>
      </p:sp>
      <p:cxnSp>
        <p:nvCxnSpPr>
          <p:cNvPr id="8" name="Straight Connector 7"/>
          <p:cNvCxnSpPr/>
          <p:nvPr userDrawn="1"/>
        </p:nvCxnSpPr>
        <p:spPr>
          <a:xfrm>
            <a:off x="415926" y="5694198"/>
            <a:ext cx="3683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73287521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611453-57E5-4FC7-BF7E-08A8C81F1646}" type="datetime1">
              <a:rPr lang="en-US" smtClean="0"/>
              <a:pPr/>
              <a:t>3/30/2020</a:t>
            </a:fld>
            <a:endParaRPr lang="en-US"/>
          </a:p>
        </p:txBody>
      </p:sp>
      <p:sp>
        <p:nvSpPr>
          <p:cNvPr id="3" name="Footer Placeholder 2"/>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4" name="Slide Number Placeholder 3"/>
          <p:cNvSpPr>
            <a:spLocks noGrp="1"/>
          </p:cNvSpPr>
          <p:nvPr>
            <p:ph type="sldNum" sz="quarter" idx="12"/>
          </p:nvPr>
        </p:nvSpPr>
        <p:spPr/>
        <p:txBody>
          <a:bodyPr/>
          <a:lstStyle/>
          <a:p>
            <a:fld id="{F06B2653-D1AD-46BA-BB88-3123B5BA212E}" type="slidenum">
              <a:rPr lang="en-US" smtClean="0"/>
              <a:pPr/>
              <a:t>‹N›</a:t>
            </a:fld>
            <a:endParaRPr lang="en-US"/>
          </a:p>
        </p:txBody>
      </p:sp>
    </p:spTree>
    <p:extLst>
      <p:ext uri="{BB962C8B-B14F-4D97-AF65-F5344CB8AC3E}">
        <p14:creationId xmlns:p14="http://schemas.microsoft.com/office/powerpoint/2010/main" xmlns="" val="1694675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4" y="2710132"/>
            <a:ext cx="5685047" cy="1181863"/>
          </a:xfrm>
        </p:spPr>
        <p:txBody>
          <a:bodyPr wrap="square" lIns="0" tIns="0" rIns="0" bIns="0" anchor="t" anchorCtr="0">
            <a:spAutoFit/>
          </a:bodyPr>
          <a:lstStyle>
            <a:lvl1pPr algn="l">
              <a:lnSpc>
                <a:spcPct val="90000"/>
              </a:lnSpc>
              <a:spcBef>
                <a:spcPts val="800"/>
              </a:spcBef>
              <a:defRPr sz="4267" b="0">
                <a:solidFill>
                  <a:schemeClr val="tx1"/>
                </a:solidFill>
                <a:latin typeface="+mj-lt"/>
              </a:defRPr>
            </a:lvl1pPr>
          </a:lstStyle>
          <a:p>
            <a:r>
              <a:rPr lang="en-US"/>
              <a:t>Click to edit Master title style</a:t>
            </a:r>
          </a:p>
        </p:txBody>
      </p:sp>
      <p:sp>
        <p:nvSpPr>
          <p:cNvPr id="3" name="Subtitle 2"/>
          <p:cNvSpPr>
            <a:spLocks noGrp="1"/>
          </p:cNvSpPr>
          <p:nvPr>
            <p:ph type="subTitle" idx="1"/>
          </p:nvPr>
        </p:nvSpPr>
        <p:spPr>
          <a:xfrm>
            <a:off x="410954" y="1505626"/>
            <a:ext cx="5676323" cy="1181863"/>
          </a:xfrm>
        </p:spPr>
        <p:txBody>
          <a:bodyPr wrap="square" lIns="0" tIns="0" rIns="0" bIns="0" anchor="b" anchorCtr="0">
            <a:spAutoFit/>
          </a:bodyPr>
          <a:lstStyle>
            <a:lvl1pPr marL="0" indent="0" algn="l">
              <a:lnSpc>
                <a:spcPct val="90000"/>
              </a:lnSpc>
              <a:spcBef>
                <a:spcPts val="800"/>
              </a:spcBef>
              <a:buNone/>
              <a:defRPr sz="4267">
                <a:solidFill>
                  <a:schemeClr val="bg1"/>
                </a:solidFill>
                <a:latin typeface="+mj-lt"/>
              </a:defRPr>
            </a:lvl1pPr>
            <a:lvl2pPr marL="609608" indent="0" algn="ctr">
              <a:buNone/>
              <a:defRPr>
                <a:solidFill>
                  <a:schemeClr val="tx1">
                    <a:tint val="75000"/>
                  </a:schemeClr>
                </a:solidFill>
              </a:defRPr>
            </a:lvl2pPr>
            <a:lvl3pPr marL="1219215" indent="0" algn="ctr">
              <a:buNone/>
              <a:defRPr>
                <a:solidFill>
                  <a:schemeClr val="tx1">
                    <a:tint val="75000"/>
                  </a:schemeClr>
                </a:solidFill>
              </a:defRPr>
            </a:lvl3pPr>
            <a:lvl4pPr marL="1828823" indent="0" algn="ctr">
              <a:buNone/>
              <a:defRPr>
                <a:solidFill>
                  <a:schemeClr val="tx1">
                    <a:tint val="75000"/>
                  </a:schemeClr>
                </a:solidFill>
              </a:defRPr>
            </a:lvl4pPr>
            <a:lvl5pPr marL="2438431" indent="0" algn="ctr">
              <a:buNone/>
              <a:defRPr>
                <a:solidFill>
                  <a:schemeClr val="tx1">
                    <a:tint val="75000"/>
                  </a:schemeClr>
                </a:solidFill>
              </a:defRPr>
            </a:lvl5pPr>
            <a:lvl6pPr marL="3048038" indent="0" algn="ctr">
              <a:buNone/>
              <a:defRPr>
                <a:solidFill>
                  <a:schemeClr val="tx1">
                    <a:tint val="75000"/>
                  </a:schemeClr>
                </a:solidFill>
              </a:defRPr>
            </a:lvl6pPr>
            <a:lvl7pPr marL="3657646" indent="0" algn="ctr">
              <a:buNone/>
              <a:defRPr>
                <a:solidFill>
                  <a:schemeClr val="tx1">
                    <a:tint val="75000"/>
                  </a:schemeClr>
                </a:solidFill>
              </a:defRPr>
            </a:lvl7pPr>
            <a:lvl8pPr marL="4267254" indent="0" algn="ctr">
              <a:buNone/>
              <a:defRPr>
                <a:solidFill>
                  <a:schemeClr val="tx1">
                    <a:tint val="75000"/>
                  </a:schemeClr>
                </a:solidFill>
              </a:defRPr>
            </a:lvl8pPr>
            <a:lvl9pPr marL="487686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B48A94E-C599-4C27-B49C-9C3D2F47AC70}" type="datetime1">
              <a:rPr lang="en-US" smtClean="0"/>
              <a:pPr/>
              <a:t>3/30/2020</a:t>
            </a:fld>
            <a:endParaRPr lang="en-US"/>
          </a:p>
        </p:txBody>
      </p:sp>
      <p:sp>
        <p:nvSpPr>
          <p:cNvPr id="5" name="Footer Placeholder 4"/>
          <p:cNvSpPr>
            <a:spLocks noGrp="1"/>
          </p:cNvSpPr>
          <p:nvPr>
            <p:ph type="ftr" sz="quarter" idx="11"/>
          </p:nvPr>
        </p:nvSpPr>
        <p:spPr>
          <a:xfrm>
            <a:off x="402227" y="7672845"/>
            <a:ext cx="3860800" cy="123111"/>
          </a:xfrm>
        </p:spPr>
        <p:txBody>
          <a:bodyPr/>
          <a:lstStyle/>
          <a:p>
            <a:r>
              <a:rPr lang="en-US"/>
              <a:t>Confidential information for the sole benefit and use of Dowser Group’s client.</a:t>
            </a:r>
          </a:p>
        </p:txBody>
      </p:sp>
      <p:sp>
        <p:nvSpPr>
          <p:cNvPr id="6" name="Slide Number Placeholder 5"/>
          <p:cNvSpPr>
            <a:spLocks noGrp="1"/>
          </p:cNvSpPr>
          <p:nvPr>
            <p:ph type="sldNum" sz="quarter" idx="12"/>
          </p:nvPr>
        </p:nvSpPr>
        <p:spPr>
          <a:xfrm>
            <a:off x="8824860" y="7277834"/>
            <a:ext cx="2844800" cy="164148"/>
          </a:xfrm>
        </p:spPr>
        <p:txBody>
          <a:bodyPr/>
          <a:lstStyle/>
          <a:p>
            <a:fld id="{F06B2653-D1AD-46BA-BB88-3123B5BA212E}" type="slidenum">
              <a:rPr lang="en-US" smtClean="0"/>
              <a:pPr/>
              <a:t>‹N›</a:t>
            </a:fld>
            <a:endParaRPr lang="en-US"/>
          </a:p>
        </p:txBody>
      </p:sp>
      <p:sp>
        <p:nvSpPr>
          <p:cNvPr id="21" name="Text Placeholder 20"/>
          <p:cNvSpPr>
            <a:spLocks noGrp="1"/>
          </p:cNvSpPr>
          <p:nvPr>
            <p:ph type="body" sz="quarter" idx="13"/>
          </p:nvPr>
        </p:nvSpPr>
        <p:spPr>
          <a:xfrm>
            <a:off x="412752" y="507142"/>
            <a:ext cx="4565650" cy="287259"/>
          </a:xfrm>
        </p:spPr>
        <p:txBody>
          <a:bodyPr/>
          <a:lstStyle>
            <a:lvl1pPr marL="0" indent="0">
              <a:buNone/>
              <a:defRPr sz="1867">
                <a:solidFill>
                  <a:schemeClr val="bg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8"/>
            <a:ext cx="2587912" cy="328295"/>
          </a:xfrm>
        </p:spPr>
        <p:txBody>
          <a:bodyPr/>
          <a:lstStyle>
            <a:lvl1pPr marL="0" indent="0" algn="r">
              <a:spcBef>
                <a:spcPts val="0"/>
              </a:spcBef>
              <a:buNone/>
              <a:defRPr sz="1067">
                <a:solidFill>
                  <a:schemeClr val="bg1"/>
                </a:solidFill>
                <a:latin typeface="+mj-lt"/>
              </a:defRPr>
            </a:lvl1pPr>
            <a:lvl2pPr marL="609608" indent="0" algn="r">
              <a:spcBef>
                <a:spcPts val="0"/>
              </a:spcBef>
              <a:buNone/>
              <a:defRPr sz="1067" i="1">
                <a:solidFill>
                  <a:schemeClr val="bg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0"/>
            <a:ext cx="12188758" cy="131234"/>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2262709562"/>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showMasterSp="0" preserve="1" userDrawn="1">
  <p:cSld name="1_Title Slide Black">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4" y="2710132"/>
            <a:ext cx="5685047" cy="1181863"/>
          </a:xfrm>
        </p:spPr>
        <p:txBody>
          <a:bodyPr wrap="square" lIns="0" tIns="0" rIns="0" bIns="0" anchor="t" anchorCtr="0">
            <a:spAutoFit/>
          </a:bodyPr>
          <a:lstStyle>
            <a:lvl1pPr algn="l">
              <a:lnSpc>
                <a:spcPct val="90000"/>
              </a:lnSpc>
              <a:spcBef>
                <a:spcPts val="800"/>
              </a:spcBef>
              <a:defRPr sz="4267" b="0">
                <a:solidFill>
                  <a:srgbClr val="002060"/>
                </a:solidFill>
                <a:latin typeface="+mj-lt"/>
              </a:defRPr>
            </a:lvl1pPr>
          </a:lstStyle>
          <a:p>
            <a:r>
              <a:rPr lang="en-US"/>
              <a:t>Click to edit Master title style</a:t>
            </a:r>
          </a:p>
        </p:txBody>
      </p:sp>
      <p:sp>
        <p:nvSpPr>
          <p:cNvPr id="3" name="Subtitle 2"/>
          <p:cNvSpPr>
            <a:spLocks noGrp="1"/>
          </p:cNvSpPr>
          <p:nvPr>
            <p:ph type="subTitle" idx="1"/>
          </p:nvPr>
        </p:nvSpPr>
        <p:spPr>
          <a:xfrm>
            <a:off x="410954" y="1505626"/>
            <a:ext cx="5676323" cy="1181863"/>
          </a:xfrm>
        </p:spPr>
        <p:txBody>
          <a:bodyPr wrap="square" lIns="0" tIns="0" rIns="0" bIns="0" anchor="b" anchorCtr="0">
            <a:spAutoFit/>
          </a:bodyPr>
          <a:lstStyle>
            <a:lvl1pPr marL="0" indent="0" algn="l">
              <a:lnSpc>
                <a:spcPct val="90000"/>
              </a:lnSpc>
              <a:spcBef>
                <a:spcPts val="800"/>
              </a:spcBef>
              <a:buNone/>
              <a:defRPr sz="4267">
                <a:solidFill>
                  <a:schemeClr val="bg1"/>
                </a:solidFill>
                <a:latin typeface="+mj-lt"/>
              </a:defRPr>
            </a:lvl1pPr>
            <a:lvl2pPr marL="609608" indent="0" algn="ctr">
              <a:buNone/>
              <a:defRPr>
                <a:solidFill>
                  <a:schemeClr val="tx1">
                    <a:tint val="75000"/>
                  </a:schemeClr>
                </a:solidFill>
              </a:defRPr>
            </a:lvl2pPr>
            <a:lvl3pPr marL="1219215" indent="0" algn="ctr">
              <a:buNone/>
              <a:defRPr>
                <a:solidFill>
                  <a:schemeClr val="tx1">
                    <a:tint val="75000"/>
                  </a:schemeClr>
                </a:solidFill>
              </a:defRPr>
            </a:lvl3pPr>
            <a:lvl4pPr marL="1828823" indent="0" algn="ctr">
              <a:buNone/>
              <a:defRPr>
                <a:solidFill>
                  <a:schemeClr val="tx1">
                    <a:tint val="75000"/>
                  </a:schemeClr>
                </a:solidFill>
              </a:defRPr>
            </a:lvl4pPr>
            <a:lvl5pPr marL="2438431" indent="0" algn="ctr">
              <a:buNone/>
              <a:defRPr>
                <a:solidFill>
                  <a:schemeClr val="tx1">
                    <a:tint val="75000"/>
                  </a:schemeClr>
                </a:solidFill>
              </a:defRPr>
            </a:lvl5pPr>
            <a:lvl6pPr marL="3048038" indent="0" algn="ctr">
              <a:buNone/>
              <a:defRPr>
                <a:solidFill>
                  <a:schemeClr val="tx1">
                    <a:tint val="75000"/>
                  </a:schemeClr>
                </a:solidFill>
              </a:defRPr>
            </a:lvl6pPr>
            <a:lvl7pPr marL="3657646" indent="0" algn="ctr">
              <a:buNone/>
              <a:defRPr>
                <a:solidFill>
                  <a:schemeClr val="tx1">
                    <a:tint val="75000"/>
                  </a:schemeClr>
                </a:solidFill>
              </a:defRPr>
            </a:lvl7pPr>
            <a:lvl8pPr marL="4267254" indent="0" algn="ctr">
              <a:buNone/>
              <a:defRPr>
                <a:solidFill>
                  <a:schemeClr val="tx1">
                    <a:tint val="75000"/>
                  </a:schemeClr>
                </a:solidFill>
              </a:defRPr>
            </a:lvl8pPr>
            <a:lvl9pPr marL="487686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640A5AD-C102-4E24-BE14-6B9E5B908DAD}" type="datetime1">
              <a:rPr lang="en-US" smtClean="0"/>
              <a:pPr/>
              <a:t>3/30/2020</a:t>
            </a:fld>
            <a:endParaRPr lang="en-US"/>
          </a:p>
        </p:txBody>
      </p:sp>
      <p:sp>
        <p:nvSpPr>
          <p:cNvPr id="5" name="Footer Placeholder 4"/>
          <p:cNvSpPr>
            <a:spLocks noGrp="1"/>
          </p:cNvSpPr>
          <p:nvPr>
            <p:ph type="ftr" sz="quarter" idx="11"/>
          </p:nvPr>
        </p:nvSpPr>
        <p:spPr>
          <a:xfrm>
            <a:off x="255098" y="7645448"/>
            <a:ext cx="3860800" cy="123111"/>
          </a:xfrm>
        </p:spPr>
        <p:txBody>
          <a:bodyPr/>
          <a:lstStyle/>
          <a:p>
            <a:r>
              <a:rPr lang="en-US"/>
              <a:t>Confidential information for the sole benefit and use of Dowser Group’s client.</a:t>
            </a:r>
          </a:p>
        </p:txBody>
      </p:sp>
      <p:sp>
        <p:nvSpPr>
          <p:cNvPr id="6" name="Slide Number Placeholder 5"/>
          <p:cNvSpPr>
            <a:spLocks noGrp="1"/>
          </p:cNvSpPr>
          <p:nvPr>
            <p:ph type="sldNum" sz="quarter" idx="12"/>
          </p:nvPr>
        </p:nvSpPr>
        <p:spPr>
          <a:xfrm>
            <a:off x="8934451" y="7236738"/>
            <a:ext cx="2844800" cy="164148"/>
          </a:xfrm>
        </p:spPr>
        <p:txBody>
          <a:bodyPr/>
          <a:lstStyle/>
          <a:p>
            <a:fld id="{F06B2653-D1AD-46BA-BB88-3123B5BA212E}" type="slidenum">
              <a:rPr lang="en-US" smtClean="0"/>
              <a:pPr/>
              <a:t>‹N›</a:t>
            </a:fld>
            <a:endParaRPr lang="en-US"/>
          </a:p>
        </p:txBody>
      </p:sp>
      <p:sp>
        <p:nvSpPr>
          <p:cNvPr id="21" name="Text Placeholder 20"/>
          <p:cNvSpPr>
            <a:spLocks noGrp="1"/>
          </p:cNvSpPr>
          <p:nvPr>
            <p:ph type="body" sz="quarter" idx="13"/>
          </p:nvPr>
        </p:nvSpPr>
        <p:spPr>
          <a:xfrm>
            <a:off x="412752" y="507142"/>
            <a:ext cx="4565650" cy="287259"/>
          </a:xfrm>
        </p:spPr>
        <p:txBody>
          <a:bodyPr/>
          <a:lstStyle>
            <a:lvl1pPr marL="0" indent="0">
              <a:buNone/>
              <a:defRPr sz="1867">
                <a:solidFill>
                  <a:schemeClr val="bg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8"/>
            <a:ext cx="2587912" cy="328295"/>
          </a:xfrm>
        </p:spPr>
        <p:txBody>
          <a:bodyPr/>
          <a:lstStyle>
            <a:lvl1pPr marL="0" indent="0" algn="r">
              <a:spcBef>
                <a:spcPts val="0"/>
              </a:spcBef>
              <a:buNone/>
              <a:defRPr sz="1067">
                <a:solidFill>
                  <a:schemeClr val="bg1"/>
                </a:solidFill>
                <a:latin typeface="+mj-lt"/>
              </a:defRPr>
            </a:lvl1pPr>
            <a:lvl2pPr marL="609608" indent="0" algn="r">
              <a:spcBef>
                <a:spcPts val="0"/>
              </a:spcBef>
              <a:buNone/>
              <a:defRPr sz="1067" i="1">
                <a:solidFill>
                  <a:schemeClr val="bg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0"/>
            <a:ext cx="12188758" cy="131234"/>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4277674206"/>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1_Title Slide Whit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4" y="2710132"/>
            <a:ext cx="5685047" cy="1181863"/>
          </a:xfrm>
        </p:spPr>
        <p:txBody>
          <a:bodyPr wrap="square" lIns="0" tIns="0" rIns="0" bIns="0" anchor="t" anchorCtr="0">
            <a:spAutoFit/>
          </a:bodyPr>
          <a:lstStyle>
            <a:lvl1pPr algn="l">
              <a:lnSpc>
                <a:spcPct val="90000"/>
              </a:lnSpc>
              <a:spcBef>
                <a:spcPts val="800"/>
              </a:spcBef>
              <a:defRPr sz="4267" b="0">
                <a:solidFill>
                  <a:srgbClr val="002060"/>
                </a:solidFill>
                <a:latin typeface="+mj-lt"/>
              </a:defRPr>
            </a:lvl1pPr>
          </a:lstStyle>
          <a:p>
            <a:r>
              <a:rPr lang="en-US"/>
              <a:t>Click to edit Master title style</a:t>
            </a:r>
          </a:p>
        </p:txBody>
      </p:sp>
      <p:sp>
        <p:nvSpPr>
          <p:cNvPr id="3" name="Subtitle 2"/>
          <p:cNvSpPr>
            <a:spLocks noGrp="1"/>
          </p:cNvSpPr>
          <p:nvPr>
            <p:ph type="subTitle" idx="1"/>
          </p:nvPr>
        </p:nvSpPr>
        <p:spPr>
          <a:xfrm>
            <a:off x="410954" y="1505626"/>
            <a:ext cx="5676323" cy="1181863"/>
          </a:xfrm>
        </p:spPr>
        <p:txBody>
          <a:bodyPr wrap="square" lIns="0" tIns="0" rIns="0" bIns="0" anchor="b" anchorCtr="0">
            <a:spAutoFit/>
          </a:bodyPr>
          <a:lstStyle>
            <a:lvl1pPr marL="0" indent="0" algn="l">
              <a:lnSpc>
                <a:spcPct val="90000"/>
              </a:lnSpc>
              <a:spcBef>
                <a:spcPts val="800"/>
              </a:spcBef>
              <a:buNone/>
              <a:defRPr sz="4267">
                <a:solidFill>
                  <a:schemeClr val="tx1"/>
                </a:solidFill>
                <a:latin typeface="+mj-lt"/>
              </a:defRPr>
            </a:lvl1pPr>
            <a:lvl2pPr marL="609608" indent="0" algn="ctr">
              <a:buNone/>
              <a:defRPr>
                <a:solidFill>
                  <a:schemeClr val="tx1">
                    <a:tint val="75000"/>
                  </a:schemeClr>
                </a:solidFill>
              </a:defRPr>
            </a:lvl2pPr>
            <a:lvl3pPr marL="1219215" indent="0" algn="ctr">
              <a:buNone/>
              <a:defRPr>
                <a:solidFill>
                  <a:schemeClr val="tx1">
                    <a:tint val="75000"/>
                  </a:schemeClr>
                </a:solidFill>
              </a:defRPr>
            </a:lvl3pPr>
            <a:lvl4pPr marL="1828823" indent="0" algn="ctr">
              <a:buNone/>
              <a:defRPr>
                <a:solidFill>
                  <a:schemeClr val="tx1">
                    <a:tint val="75000"/>
                  </a:schemeClr>
                </a:solidFill>
              </a:defRPr>
            </a:lvl4pPr>
            <a:lvl5pPr marL="2438431" indent="0" algn="ctr">
              <a:buNone/>
              <a:defRPr>
                <a:solidFill>
                  <a:schemeClr val="tx1">
                    <a:tint val="75000"/>
                  </a:schemeClr>
                </a:solidFill>
              </a:defRPr>
            </a:lvl5pPr>
            <a:lvl6pPr marL="3048038" indent="0" algn="ctr">
              <a:buNone/>
              <a:defRPr>
                <a:solidFill>
                  <a:schemeClr val="tx1">
                    <a:tint val="75000"/>
                  </a:schemeClr>
                </a:solidFill>
              </a:defRPr>
            </a:lvl6pPr>
            <a:lvl7pPr marL="3657646" indent="0" algn="ctr">
              <a:buNone/>
              <a:defRPr>
                <a:solidFill>
                  <a:schemeClr val="tx1">
                    <a:tint val="75000"/>
                  </a:schemeClr>
                </a:solidFill>
              </a:defRPr>
            </a:lvl7pPr>
            <a:lvl8pPr marL="4267254" indent="0" algn="ctr">
              <a:buNone/>
              <a:defRPr>
                <a:solidFill>
                  <a:schemeClr val="tx1">
                    <a:tint val="75000"/>
                  </a:schemeClr>
                </a:solidFill>
              </a:defRPr>
            </a:lvl8pPr>
            <a:lvl9pPr marL="487686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75D3A13-039B-4A96-8BC5-1F711932F307}" type="datetime1">
              <a:rPr lang="en-US" smtClean="0"/>
              <a:pPr/>
              <a:t>3/30/2020</a:t>
            </a:fld>
            <a:endParaRPr lang="en-US"/>
          </a:p>
        </p:txBody>
      </p:sp>
      <p:sp>
        <p:nvSpPr>
          <p:cNvPr id="5" name="Footer Placeholder 4"/>
          <p:cNvSpPr>
            <a:spLocks noGrp="1"/>
          </p:cNvSpPr>
          <p:nvPr>
            <p:ph type="ftr" sz="quarter" idx="11"/>
          </p:nvPr>
        </p:nvSpPr>
        <p:spPr>
          <a:xfrm>
            <a:off x="402227" y="7700242"/>
            <a:ext cx="3860800" cy="123111"/>
          </a:xfrm>
        </p:spPr>
        <p:txBody>
          <a:bodyPr/>
          <a:lstStyle/>
          <a:p>
            <a:r>
              <a:rPr lang="en-US"/>
              <a:t>Confidential information for the sole benefit and use of Dowser Group’s client.</a:t>
            </a:r>
          </a:p>
        </p:txBody>
      </p:sp>
      <p:sp>
        <p:nvSpPr>
          <p:cNvPr id="6" name="Slide Number Placeholder 5"/>
          <p:cNvSpPr>
            <a:spLocks noGrp="1"/>
          </p:cNvSpPr>
          <p:nvPr>
            <p:ph type="sldNum" sz="quarter" idx="12"/>
          </p:nvPr>
        </p:nvSpPr>
        <p:spPr>
          <a:xfrm>
            <a:off x="8907054" y="7332630"/>
            <a:ext cx="2844800" cy="164148"/>
          </a:xfrm>
        </p:spPr>
        <p:txBody>
          <a:bodyPr/>
          <a:lstStyle/>
          <a:p>
            <a:fld id="{F06B2653-D1AD-46BA-BB88-3123B5BA212E}" type="slidenum">
              <a:rPr lang="en-US" smtClean="0"/>
              <a:pPr/>
              <a:t>‹N›</a:t>
            </a:fld>
            <a:endParaRPr lang="en-US"/>
          </a:p>
        </p:txBody>
      </p:sp>
      <p:sp>
        <p:nvSpPr>
          <p:cNvPr id="21" name="Text Placeholder 20"/>
          <p:cNvSpPr>
            <a:spLocks noGrp="1"/>
          </p:cNvSpPr>
          <p:nvPr>
            <p:ph type="body" sz="quarter" idx="13"/>
          </p:nvPr>
        </p:nvSpPr>
        <p:spPr>
          <a:xfrm>
            <a:off x="412752" y="507142"/>
            <a:ext cx="4565650" cy="287259"/>
          </a:xfrm>
        </p:spPr>
        <p:txBody>
          <a:bodyPr/>
          <a:lstStyle>
            <a:lvl1pPr marL="0" indent="0">
              <a:buNone/>
              <a:defRPr sz="1867">
                <a:solidFill>
                  <a:schemeClr val="tx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8"/>
            <a:ext cx="2587912" cy="328295"/>
          </a:xfrm>
        </p:spPr>
        <p:txBody>
          <a:bodyPr/>
          <a:lstStyle>
            <a:lvl1pPr marL="0" indent="0" algn="r">
              <a:spcBef>
                <a:spcPts val="0"/>
              </a:spcBef>
              <a:buNone/>
              <a:defRPr sz="1067">
                <a:solidFill>
                  <a:schemeClr val="tx1"/>
                </a:solidFill>
                <a:latin typeface="+mj-lt"/>
              </a:defRPr>
            </a:lvl1pPr>
            <a:lvl2pPr marL="609608" indent="0" algn="r">
              <a:spcBef>
                <a:spcPts val="0"/>
              </a:spcBef>
              <a:buNone/>
              <a:defRPr sz="1067" i="1">
                <a:solidFill>
                  <a:schemeClr val="tx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0"/>
            <a:ext cx="12188758" cy="131234"/>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solidFill>
                <a:srgbClr val="002060"/>
              </a:solidFill>
            </a:endParaRPr>
          </a:p>
        </p:txBody>
      </p:sp>
    </p:spTree>
    <p:extLst>
      <p:ext uri="{BB962C8B-B14F-4D97-AF65-F5344CB8AC3E}">
        <p14:creationId xmlns:p14="http://schemas.microsoft.com/office/powerpoint/2010/main" xmlns="" val="80825118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showMasterSp="0" preserve="1" userDrawn="1">
  <p:cSld name="1_Chapter Hea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2750" y="163553"/>
            <a:ext cx="11779251" cy="1600439"/>
          </a:xfrm>
        </p:spPr>
        <p:txBody>
          <a:bodyPr anchor="t"/>
          <a:lstStyle>
            <a:lvl1pPr algn="l">
              <a:defRPr sz="10400" b="0" cap="none">
                <a:solidFill>
                  <a:srgbClr val="002060"/>
                </a:solidFill>
              </a:defRPr>
            </a:lvl1pPr>
          </a:lstStyle>
          <a:p>
            <a:r>
              <a:rPr lang="en-US"/>
              <a:t>Click to edit master</a:t>
            </a:r>
          </a:p>
        </p:txBody>
      </p:sp>
      <p:sp>
        <p:nvSpPr>
          <p:cNvPr id="3" name="Text Placeholder 2"/>
          <p:cNvSpPr>
            <a:spLocks noGrp="1"/>
          </p:cNvSpPr>
          <p:nvPr>
            <p:ph type="body" idx="1"/>
          </p:nvPr>
        </p:nvSpPr>
        <p:spPr>
          <a:xfrm>
            <a:off x="412751" y="1595244"/>
            <a:ext cx="10363200" cy="656591"/>
          </a:xfrm>
        </p:spPr>
        <p:txBody>
          <a:bodyPr anchor="t" anchorCtr="0"/>
          <a:lstStyle>
            <a:lvl1pPr marL="0" indent="0">
              <a:buNone/>
              <a:defRPr sz="4267">
                <a:solidFill>
                  <a:schemeClr val="bg1"/>
                </a:solidFill>
                <a:latin typeface="+mj-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7A5F85-3F9C-4B96-A9E7-E4319E341A2F}"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solidFill>
                  <a:schemeClr val="bg1"/>
                </a:solidFill>
              </a:defRPr>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pPr/>
              <a:t>‹N›</a:t>
            </a:fld>
            <a:endParaRPr lang="en-US"/>
          </a:p>
        </p:txBody>
      </p:sp>
      <p:sp>
        <p:nvSpPr>
          <p:cNvPr id="9" name="Text Placeholder 8"/>
          <p:cNvSpPr>
            <a:spLocks noGrp="1"/>
          </p:cNvSpPr>
          <p:nvPr>
            <p:ph type="body" sz="quarter" idx="13"/>
          </p:nvPr>
        </p:nvSpPr>
        <p:spPr>
          <a:xfrm>
            <a:off x="412751" y="4986981"/>
            <a:ext cx="2526691" cy="164148"/>
          </a:xfrm>
        </p:spPr>
        <p:txBody>
          <a:bodyPr/>
          <a:lstStyle>
            <a:lvl1pPr>
              <a:lnSpc>
                <a:spcPct val="100000"/>
              </a:lnSpc>
              <a:spcBef>
                <a:spcPts val="0"/>
              </a:spcBef>
              <a:defRPr sz="1067">
                <a:solidFill>
                  <a:schemeClr val="bg1"/>
                </a:solidFill>
                <a:latin typeface="+mn-lt"/>
              </a:defRPr>
            </a:lvl1pPr>
          </a:lstStyle>
          <a:p>
            <a:pPr lvl="0"/>
            <a:r>
              <a:rPr lang="en-US"/>
              <a:t>Click to edit Master text styles</a:t>
            </a:r>
          </a:p>
        </p:txBody>
      </p:sp>
      <p:sp>
        <p:nvSpPr>
          <p:cNvPr id="10" name="Text Placeholder 8"/>
          <p:cNvSpPr>
            <a:spLocks noGrp="1"/>
          </p:cNvSpPr>
          <p:nvPr>
            <p:ph type="body" sz="quarter" idx="14"/>
          </p:nvPr>
        </p:nvSpPr>
        <p:spPr>
          <a:xfrm>
            <a:off x="3314700" y="4986981"/>
            <a:ext cx="2489027" cy="164148"/>
          </a:xfrm>
        </p:spPr>
        <p:txBody>
          <a:bodyPr/>
          <a:lstStyle>
            <a:lvl1pPr>
              <a:lnSpc>
                <a:spcPct val="100000"/>
              </a:lnSpc>
              <a:spcBef>
                <a:spcPts val="0"/>
              </a:spcBef>
              <a:defRPr sz="1067">
                <a:solidFill>
                  <a:schemeClr val="bg1"/>
                </a:solidFill>
                <a:latin typeface="+mn-lt"/>
              </a:defRPr>
            </a:lvl1pPr>
          </a:lstStyle>
          <a:p>
            <a:pPr lvl="0"/>
            <a:r>
              <a:rPr lang="en-US"/>
              <a:t>Click to edit Master text styles</a:t>
            </a:r>
          </a:p>
        </p:txBody>
      </p:sp>
      <p:sp>
        <p:nvSpPr>
          <p:cNvPr id="11" name="Text Placeholder 8"/>
          <p:cNvSpPr>
            <a:spLocks noGrp="1"/>
          </p:cNvSpPr>
          <p:nvPr>
            <p:ph type="body" sz="quarter" idx="15"/>
          </p:nvPr>
        </p:nvSpPr>
        <p:spPr>
          <a:xfrm>
            <a:off x="6181730" y="4986981"/>
            <a:ext cx="2682240" cy="164148"/>
          </a:xfrm>
        </p:spPr>
        <p:txBody>
          <a:bodyPr/>
          <a:lstStyle>
            <a:lvl1pPr>
              <a:lnSpc>
                <a:spcPct val="100000"/>
              </a:lnSpc>
              <a:spcBef>
                <a:spcPts val="0"/>
              </a:spcBef>
              <a:defRPr sz="1067">
                <a:solidFill>
                  <a:schemeClr val="bg1"/>
                </a:solidFill>
                <a:latin typeface="+mn-lt"/>
              </a:defRPr>
            </a:lvl1pPr>
          </a:lstStyle>
          <a:p>
            <a:pPr lvl="0"/>
            <a:r>
              <a:rPr lang="en-US"/>
              <a:t>Click to edit Master text styles</a:t>
            </a:r>
          </a:p>
        </p:txBody>
      </p:sp>
      <p:cxnSp>
        <p:nvCxnSpPr>
          <p:cNvPr id="13" name="Straight Connector 12"/>
          <p:cNvCxnSpPr/>
          <p:nvPr userDrawn="1"/>
        </p:nvCxnSpPr>
        <p:spPr>
          <a:xfrm>
            <a:off x="6007102" y="4927601"/>
            <a:ext cx="0" cy="758826"/>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3136902" y="4927601"/>
            <a:ext cx="0" cy="758826"/>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sp>
        <p:nvSpPr>
          <p:cNvPr id="16" name="Freeform 5"/>
          <p:cNvSpPr>
            <a:spLocks/>
          </p:cNvSpPr>
          <p:nvPr userDrawn="1"/>
        </p:nvSpPr>
        <p:spPr bwMode="auto">
          <a:xfrm>
            <a:off x="-12699" y="4461420"/>
            <a:ext cx="12188758" cy="131234"/>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2412068477"/>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showMasterSp="0" preserve="1" userDrawn="1">
  <p:cSld name="1_Section Header 3">
    <p:bg>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bwMode="white">
          <a:xfrm>
            <a:off x="4108452" y="0"/>
            <a:ext cx="8089899" cy="685800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 name="Title 1"/>
          <p:cNvSpPr>
            <a:spLocks noGrp="1"/>
          </p:cNvSpPr>
          <p:nvPr>
            <p:ph type="title" hasCustomPrompt="1"/>
          </p:nvPr>
        </p:nvSpPr>
        <p:spPr>
          <a:xfrm>
            <a:off x="407336" y="2848534"/>
            <a:ext cx="3277767" cy="820738"/>
          </a:xfrm>
        </p:spPr>
        <p:txBody>
          <a:bodyPr anchor="t"/>
          <a:lstStyle>
            <a:lvl1pPr algn="ctr">
              <a:lnSpc>
                <a:spcPct val="100000"/>
              </a:lnSpc>
              <a:defRPr sz="2667" b="0" cap="none">
                <a:solidFill>
                  <a:schemeClr val="tx1"/>
                </a:solidFill>
              </a:defRPr>
            </a:lvl1pPr>
          </a:lstStyle>
          <a:p>
            <a:r>
              <a:rPr lang="en-US"/>
              <a:t>Click to edit master title</a:t>
            </a:r>
          </a:p>
        </p:txBody>
      </p:sp>
      <p:sp>
        <p:nvSpPr>
          <p:cNvPr id="3" name="Text Placeholder 2"/>
          <p:cNvSpPr>
            <a:spLocks noGrp="1"/>
          </p:cNvSpPr>
          <p:nvPr>
            <p:ph type="body" idx="1"/>
          </p:nvPr>
        </p:nvSpPr>
        <p:spPr>
          <a:xfrm>
            <a:off x="415927" y="4376928"/>
            <a:ext cx="3260008" cy="143630"/>
          </a:xfrm>
        </p:spPr>
        <p:txBody>
          <a:bodyPr anchor="t" anchorCtr="0"/>
          <a:lstStyle>
            <a:lvl1pPr marL="0" indent="0" algn="ctr">
              <a:buNone/>
              <a:defRPr sz="934" b="1" kern="0" cap="all" spc="0" baseline="0">
                <a:solidFill>
                  <a:schemeClr val="tx1"/>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D38496-EF33-4404-AEDD-849636A4689B}"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pPr/>
              <a:t>‹N›</a:t>
            </a:fld>
            <a:endParaRPr lang="en-US"/>
          </a:p>
        </p:txBody>
      </p:sp>
      <p:sp>
        <p:nvSpPr>
          <p:cNvPr id="14" name="Freeform 5"/>
          <p:cNvSpPr>
            <a:spLocks/>
          </p:cNvSpPr>
          <p:nvPr userDrawn="1"/>
        </p:nvSpPr>
        <p:spPr bwMode="auto">
          <a:xfrm rot="16200000">
            <a:off x="741184" y="3364430"/>
            <a:ext cx="6851674"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244855602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showMasterSp="0" preserve="1" userDrawn="1">
  <p:cSld name="1_Experience 2">
    <p:bg>
      <p:bgPr>
        <a:solidFill>
          <a:schemeClr val="bg1"/>
        </a:solidFill>
        <a:effectLst/>
      </p:bgPr>
    </p:bg>
    <p:spTree>
      <p:nvGrpSpPr>
        <p:cNvPr id="1" name=""/>
        <p:cNvGrpSpPr/>
        <p:nvPr/>
      </p:nvGrpSpPr>
      <p:grpSpPr>
        <a:xfrm>
          <a:off x="0" y="0"/>
          <a:ext cx="0" cy="0"/>
          <a:chOff x="0" y="0"/>
          <a:chExt cx="0" cy="0"/>
        </a:xfrm>
      </p:grpSpPr>
      <p:sp>
        <p:nvSpPr>
          <p:cNvPr id="8" name="Isosceles Triangle 7"/>
          <p:cNvSpPr/>
          <p:nvPr userDrawn="1"/>
        </p:nvSpPr>
        <p:spPr bwMode="ltGray">
          <a:xfrm rot="5400000">
            <a:off x="-306694" y="306694"/>
            <a:ext cx="6858002" cy="6244612"/>
          </a:xfrm>
          <a:custGeom>
            <a:avLst/>
            <a:gdLst>
              <a:gd name="connsiteX0" fmla="*/ 0 w 5143501"/>
              <a:gd name="connsiteY0" fmla="*/ 4683459 h 4683459"/>
              <a:gd name="connsiteX1" fmla="*/ 0 w 5143501"/>
              <a:gd name="connsiteY1" fmla="*/ 101289 h 4683459"/>
              <a:gd name="connsiteX2" fmla="*/ 2503420 w 5143501"/>
              <a:gd name="connsiteY2" fmla="*/ 98908 h 4683459"/>
              <a:gd name="connsiteX3" fmla="*/ 2583072 w 5143501"/>
              <a:gd name="connsiteY3" fmla="*/ 0 h 4683459"/>
              <a:gd name="connsiteX4" fmla="*/ 2688919 w 5143501"/>
              <a:gd name="connsiteY4" fmla="*/ 101289 h 4683459"/>
              <a:gd name="connsiteX5" fmla="*/ 5143501 w 5143501"/>
              <a:gd name="connsiteY5" fmla="*/ 101289 h 4683459"/>
              <a:gd name="connsiteX6" fmla="*/ 5143501 w 5143501"/>
              <a:gd name="connsiteY6" fmla="*/ 4683459 h 4683459"/>
              <a:gd name="connsiteX7" fmla="*/ 0 w 5143501"/>
              <a:gd name="connsiteY7" fmla="*/ 4683459 h 4683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43501" h="4683459">
                <a:moveTo>
                  <a:pt x="0" y="4683459"/>
                </a:moveTo>
                <a:lnTo>
                  <a:pt x="0" y="101289"/>
                </a:lnTo>
                <a:lnTo>
                  <a:pt x="2503420" y="98908"/>
                </a:lnTo>
                <a:lnTo>
                  <a:pt x="2583072" y="0"/>
                </a:lnTo>
                <a:lnTo>
                  <a:pt x="2688919" y="101289"/>
                </a:lnTo>
                <a:lnTo>
                  <a:pt x="5143501" y="101289"/>
                </a:lnTo>
                <a:lnTo>
                  <a:pt x="5143501" y="4683459"/>
                </a:lnTo>
                <a:lnTo>
                  <a:pt x="0" y="468345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2" name="Title 1"/>
          <p:cNvSpPr>
            <a:spLocks noGrp="1"/>
          </p:cNvSpPr>
          <p:nvPr>
            <p:ph type="title" hasCustomPrompt="1"/>
          </p:nvPr>
        </p:nvSpPr>
        <p:spPr>
          <a:xfrm>
            <a:off x="925860" y="2647073"/>
            <a:ext cx="4528458" cy="1313180"/>
          </a:xfrm>
        </p:spPr>
        <p:txBody>
          <a:bodyPr anchor="t"/>
          <a:lstStyle>
            <a:lvl1pPr algn="ctr">
              <a:lnSpc>
                <a:spcPct val="100000"/>
              </a:lnSpc>
              <a:defRPr sz="4267" b="0" cap="none">
                <a:solidFill>
                  <a:schemeClr val="bg2"/>
                </a:solidFill>
                <a:latin typeface="+mj-lt"/>
              </a:defRPr>
            </a:lvl1pPr>
          </a:lstStyle>
          <a:p>
            <a:r>
              <a:rPr lang="en-US"/>
              <a:t>Click to edit master title</a:t>
            </a:r>
          </a:p>
        </p:txBody>
      </p:sp>
      <p:sp>
        <p:nvSpPr>
          <p:cNvPr id="3" name="Text Placeholder 2"/>
          <p:cNvSpPr>
            <a:spLocks noGrp="1"/>
          </p:cNvSpPr>
          <p:nvPr>
            <p:ph type="body" idx="1"/>
          </p:nvPr>
        </p:nvSpPr>
        <p:spPr>
          <a:xfrm>
            <a:off x="1506791" y="4580284"/>
            <a:ext cx="3260008" cy="208231"/>
          </a:xfrm>
        </p:spPr>
        <p:txBody>
          <a:bodyPr anchor="t" anchorCtr="0"/>
          <a:lstStyle>
            <a:lvl1pPr marL="156636" indent="-156636" algn="ctr">
              <a:lnSpc>
                <a:spcPct val="110000"/>
              </a:lnSpc>
              <a:spcBef>
                <a:spcPts val="800"/>
              </a:spcBef>
              <a:buFont typeface="Wingdings" panose="05000000000000000000" pitchFamily="2" charset="2"/>
              <a:buChar char="§"/>
              <a:defRPr sz="1334" cap="none" baseline="0">
                <a:solidFill>
                  <a:schemeClr val="bg2"/>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803118-612C-45ED-A5F5-4955DA94BE7D}"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06B2653-D1AD-46BA-BB88-3123B5BA212E}" type="slidenum">
              <a:rPr lang="en-US" smtClean="0"/>
              <a:pPr/>
              <a:t>‹N›</a:t>
            </a:fld>
            <a:endParaRPr lang="en-US"/>
          </a:p>
        </p:txBody>
      </p:sp>
      <p:sp>
        <p:nvSpPr>
          <p:cNvPr id="13" name="Text Placeholder 2"/>
          <p:cNvSpPr>
            <a:spLocks noGrp="1"/>
          </p:cNvSpPr>
          <p:nvPr>
            <p:ph type="body" idx="13"/>
          </p:nvPr>
        </p:nvSpPr>
        <p:spPr>
          <a:xfrm>
            <a:off x="1479291" y="1216027"/>
            <a:ext cx="3260008" cy="902811"/>
          </a:xfrm>
        </p:spPr>
        <p:txBody>
          <a:bodyPr anchor="t" anchorCtr="0"/>
          <a:lstStyle>
            <a:lvl1pPr marL="0" indent="0" algn="ctr">
              <a:lnSpc>
                <a:spcPct val="110000"/>
              </a:lnSpc>
              <a:spcBef>
                <a:spcPts val="800"/>
              </a:spcBef>
              <a:buNone/>
              <a:defRPr sz="2667" cap="none" baseline="0">
                <a:solidFill>
                  <a:schemeClr val="bg2"/>
                </a:solidFill>
                <a:latin typeface="+mj-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17" name="Text Placeholder 2"/>
          <p:cNvSpPr>
            <a:spLocks noGrp="1"/>
          </p:cNvSpPr>
          <p:nvPr>
            <p:ph type="body" idx="14"/>
          </p:nvPr>
        </p:nvSpPr>
        <p:spPr>
          <a:xfrm>
            <a:off x="7532330" y="4580284"/>
            <a:ext cx="3260008" cy="208231"/>
          </a:xfrm>
        </p:spPr>
        <p:txBody>
          <a:bodyPr anchor="t" anchorCtr="0"/>
          <a:lstStyle>
            <a:lvl1pPr marL="156636" indent="-156636" algn="ctr">
              <a:lnSpc>
                <a:spcPct val="110000"/>
              </a:lnSpc>
              <a:spcBef>
                <a:spcPts val="800"/>
              </a:spcBef>
              <a:buFont typeface="Wingdings" panose="05000000000000000000" pitchFamily="2" charset="2"/>
              <a:buChar char="§"/>
              <a:defRPr sz="1334" cap="none" baseline="0">
                <a:solidFill>
                  <a:schemeClr val="tx1"/>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18" name="Text Placeholder 2"/>
          <p:cNvSpPr>
            <a:spLocks noGrp="1"/>
          </p:cNvSpPr>
          <p:nvPr>
            <p:ph type="body" idx="15"/>
          </p:nvPr>
        </p:nvSpPr>
        <p:spPr>
          <a:xfrm>
            <a:off x="7532330" y="1216027"/>
            <a:ext cx="3260008" cy="902811"/>
          </a:xfrm>
        </p:spPr>
        <p:txBody>
          <a:bodyPr anchor="t" anchorCtr="0"/>
          <a:lstStyle>
            <a:lvl1pPr marL="0" indent="0" algn="ctr">
              <a:lnSpc>
                <a:spcPct val="110000"/>
              </a:lnSpc>
              <a:spcBef>
                <a:spcPts val="800"/>
              </a:spcBef>
              <a:buNone/>
              <a:defRPr sz="2667" cap="none" baseline="0">
                <a:solidFill>
                  <a:schemeClr val="tx1"/>
                </a:solidFill>
                <a:latin typeface="+mj-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21" name="Text Placeholder 2"/>
          <p:cNvSpPr>
            <a:spLocks noGrp="1"/>
          </p:cNvSpPr>
          <p:nvPr>
            <p:ph type="body" idx="16" hasCustomPrompt="1"/>
          </p:nvPr>
        </p:nvSpPr>
        <p:spPr>
          <a:xfrm>
            <a:off x="6829354" y="2647073"/>
            <a:ext cx="4665962" cy="1313180"/>
          </a:xfrm>
        </p:spPr>
        <p:txBody>
          <a:bodyPr anchor="t" anchorCtr="0"/>
          <a:lstStyle>
            <a:lvl1pPr marL="0" indent="0" algn="ctr" defTabSz="1219215" rtl="0" eaLnBrk="1" latinLnBrk="0" hangingPunct="1">
              <a:lnSpc>
                <a:spcPct val="100000"/>
              </a:lnSpc>
              <a:spcBef>
                <a:spcPct val="0"/>
              </a:spcBef>
              <a:buNone/>
              <a:defRPr lang="en-US" sz="4267" b="0" kern="1200" cap="none" dirty="0" smtClean="0">
                <a:solidFill>
                  <a:schemeClr val="tx1"/>
                </a:solidFill>
                <a:latin typeface="+mj-lt"/>
                <a:ea typeface="+mj-ea"/>
                <a:cs typeface="+mj-cs"/>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title</a:t>
            </a:r>
          </a:p>
        </p:txBody>
      </p:sp>
      <p:cxnSp>
        <p:nvCxnSpPr>
          <p:cNvPr id="22" name="Straight Connector 21"/>
          <p:cNvCxnSpPr/>
          <p:nvPr userDrawn="1"/>
        </p:nvCxnSpPr>
        <p:spPr bwMode="white">
          <a:xfrm rot="16200000">
            <a:off x="3014792" y="679286"/>
            <a:ext cx="0" cy="758826"/>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white">
          <a:xfrm rot="16200000">
            <a:off x="9177208" y="663724"/>
            <a:ext cx="0" cy="758826"/>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white">
          <a:xfrm rot="16200000">
            <a:off x="3030815" y="4714610"/>
            <a:ext cx="0" cy="758826"/>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white">
          <a:xfrm rot="16200000">
            <a:off x="9313864" y="4727214"/>
            <a:ext cx="0" cy="758826"/>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27" name="Freeform 5"/>
          <p:cNvSpPr>
            <a:spLocks/>
          </p:cNvSpPr>
          <p:nvPr userDrawn="1"/>
        </p:nvSpPr>
        <p:spPr bwMode="auto">
          <a:xfrm rot="16200000">
            <a:off x="2751260" y="3362804"/>
            <a:ext cx="6851674"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403222454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showMasterSp="0" preserve="1" userDrawn="1">
  <p:cSld name="1_Experience 7">
    <p:bg>
      <p:bgPr>
        <a:solidFill>
          <a:srgbClr val="33333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E9A01F6-FC02-4607-AD7A-8A1D8478BB8C}"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215" rtl="0" eaLnBrk="1" latinLnBrk="0" hangingPunct="1">
              <a:defRPr lang="en-US" sz="800" kern="1200" smtClean="0">
                <a:solidFill>
                  <a:schemeClr val="bg1"/>
                </a:solidFill>
                <a:latin typeface="+mn-lt"/>
                <a:ea typeface="+mn-ea"/>
                <a:cs typeface="+mn-cs"/>
              </a:defRPr>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pPr/>
              <a:t>‹N›</a:t>
            </a:fld>
            <a:endParaRPr lang="en-US"/>
          </a:p>
        </p:txBody>
      </p:sp>
      <p:sp>
        <p:nvSpPr>
          <p:cNvPr id="17" name="Title 1"/>
          <p:cNvSpPr>
            <a:spLocks noGrp="1"/>
          </p:cNvSpPr>
          <p:nvPr>
            <p:ph type="title" hasCustomPrompt="1"/>
          </p:nvPr>
        </p:nvSpPr>
        <p:spPr>
          <a:xfrm>
            <a:off x="412752" y="3033486"/>
            <a:ext cx="3538191" cy="820738"/>
          </a:xfrm>
        </p:spPr>
        <p:txBody>
          <a:bodyPr anchor="b" anchorCtr="0"/>
          <a:lstStyle>
            <a:lvl1pPr algn="l">
              <a:lnSpc>
                <a:spcPct val="100000"/>
              </a:lnSpc>
              <a:defRPr sz="2667" b="0" cap="none">
                <a:solidFill>
                  <a:schemeClr val="bg1"/>
                </a:solidFill>
                <a:latin typeface="+mj-lt"/>
              </a:defRPr>
            </a:lvl1pPr>
          </a:lstStyle>
          <a:p>
            <a:r>
              <a:rPr lang="en-US"/>
              <a:t>Click to edit master title</a:t>
            </a:r>
          </a:p>
        </p:txBody>
      </p:sp>
      <p:sp>
        <p:nvSpPr>
          <p:cNvPr id="21" name="Text Placeholder 2"/>
          <p:cNvSpPr>
            <a:spLocks noGrp="1"/>
          </p:cNvSpPr>
          <p:nvPr>
            <p:ph type="body" idx="1"/>
          </p:nvPr>
        </p:nvSpPr>
        <p:spPr>
          <a:xfrm>
            <a:off x="415926" y="4084180"/>
            <a:ext cx="3260008" cy="201209"/>
          </a:xfrm>
        </p:spPr>
        <p:txBody>
          <a:bodyPr anchor="t" anchorCtr="0"/>
          <a:lstStyle>
            <a:lvl1pPr marL="0" indent="0" algn="l">
              <a:lnSpc>
                <a:spcPct val="120000"/>
              </a:lnSpc>
              <a:spcBef>
                <a:spcPts val="0"/>
              </a:spcBef>
              <a:buFont typeface="Wingdings" panose="05000000000000000000" pitchFamily="2" charset="2"/>
              <a:buNone/>
              <a:defRPr sz="1200" cap="none" baseline="0">
                <a:solidFill>
                  <a:schemeClr val="bg1"/>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13" name="Freeform 5"/>
          <p:cNvSpPr>
            <a:spLocks/>
          </p:cNvSpPr>
          <p:nvPr userDrawn="1"/>
        </p:nvSpPr>
        <p:spPr bwMode="auto">
          <a:xfrm rot="16200000">
            <a:off x="737555" y="3362804"/>
            <a:ext cx="6851674"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28159881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endParaRPr lang="en-SG"/>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SG"/>
          </a:p>
        </p:txBody>
      </p:sp>
      <p:sp>
        <p:nvSpPr>
          <p:cNvPr id="4" name="Date Placeholder 3"/>
          <p:cNvSpPr>
            <a:spLocks noGrp="1"/>
          </p:cNvSpPr>
          <p:nvPr>
            <p:ph type="dt" sz="half" idx="10"/>
          </p:nvPr>
        </p:nvSpPr>
        <p:spPr/>
        <p:txBody>
          <a:bodyPr/>
          <a:lstStyle/>
          <a:p>
            <a:fld id="{56A1AC02-DDFC-415B-A956-A2F6B6A5F363}" type="datetimeFigureOut">
              <a:rPr lang="en-SG" smtClean="0"/>
              <a:pPr/>
              <a:t>30/3/2020</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7230AB1D-CD8C-CD4C-A1D1-446787C70BFA}" type="slidenum">
              <a:rPr lang="en-SG" smtClean="0"/>
              <a:pPr/>
              <a:t>‹N›</a:t>
            </a:fld>
            <a:endParaRPr lang="en-SG"/>
          </a:p>
        </p:txBody>
      </p:sp>
    </p:spTree>
    <p:extLst>
      <p:ext uri="{BB962C8B-B14F-4D97-AF65-F5344CB8AC3E}">
        <p14:creationId xmlns:p14="http://schemas.microsoft.com/office/powerpoint/2010/main" xmlns="" val="258045009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userDrawn="1">
  <p:cSld name="1_Section Header 4">
    <p:bg>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1344364"/>
            <a:ext cx="12192000" cy="5513636"/>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 name="Title 1"/>
          <p:cNvSpPr>
            <a:spLocks noGrp="1"/>
          </p:cNvSpPr>
          <p:nvPr>
            <p:ph type="title" hasCustomPrompt="1"/>
          </p:nvPr>
        </p:nvSpPr>
        <p:spPr>
          <a:xfrm>
            <a:off x="414529" y="707137"/>
            <a:ext cx="11306183" cy="410370"/>
          </a:xfrm>
        </p:spPr>
        <p:txBody>
          <a:bodyPr vert="horz" wrap="square" lIns="0" tIns="0" rIns="0" bIns="0" rtlCol="0" anchor="b" anchorCtr="0">
            <a:spAutoFit/>
          </a:bodyPr>
          <a:lstStyle>
            <a:lvl1pPr>
              <a:defRPr lang="en-US" dirty="0"/>
            </a:lvl1pPr>
          </a:lstStyle>
          <a:p>
            <a:pPr lvl="0"/>
            <a:r>
              <a:rPr lang="en-US"/>
              <a:t>Click to edit master title</a:t>
            </a:r>
          </a:p>
        </p:txBody>
      </p:sp>
      <p:sp>
        <p:nvSpPr>
          <p:cNvPr id="4" name="Date Placeholder 3"/>
          <p:cNvSpPr>
            <a:spLocks noGrp="1"/>
          </p:cNvSpPr>
          <p:nvPr>
            <p:ph type="dt" sz="half" idx="10"/>
          </p:nvPr>
        </p:nvSpPr>
        <p:spPr/>
        <p:txBody>
          <a:bodyPr/>
          <a:lstStyle/>
          <a:p>
            <a:fld id="{78C32DAA-26E9-4FB6-9B35-C2AB6A6EF1CA}" type="datetime1">
              <a:rPr lang="en-US" smtClean="0"/>
              <a:pPr/>
              <a:t>3/30/2020</a:t>
            </a:fld>
            <a:endParaRPr lang="en-US"/>
          </a:p>
        </p:txBody>
      </p:sp>
      <p:sp>
        <p:nvSpPr>
          <p:cNvPr id="5" name="Footer Placeholder 4"/>
          <p:cNvSpPr>
            <a:spLocks noGrp="1"/>
          </p:cNvSpPr>
          <p:nvPr>
            <p:ph type="ftr" sz="quarter" idx="11"/>
          </p:nvPr>
        </p:nvSpPr>
        <p:spPr bwMode="white"/>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bwMode="white"/>
        <p:txBody>
          <a:bodyPr/>
          <a:lstStyle>
            <a:lvl1pPr>
              <a:defRPr>
                <a:solidFill>
                  <a:schemeClr val="bg1"/>
                </a:solidFill>
              </a:defRPr>
            </a:lvl1pPr>
          </a:lstStyle>
          <a:p>
            <a:fld id="{F06B2653-D1AD-46BA-BB88-3123B5BA212E}" type="slidenum">
              <a:rPr lang="en-US" smtClean="0"/>
              <a:pPr/>
              <a:t>‹N›</a:t>
            </a:fld>
            <a:endParaRPr lang="en-US"/>
          </a:p>
        </p:txBody>
      </p:sp>
    </p:spTree>
    <p:extLst>
      <p:ext uri="{BB962C8B-B14F-4D97-AF65-F5344CB8AC3E}">
        <p14:creationId xmlns:p14="http://schemas.microsoft.com/office/powerpoint/2010/main" xmlns="" val="293112721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1_Table of Contents">
    <p:spTree>
      <p:nvGrpSpPr>
        <p:cNvPr id="1" name=""/>
        <p:cNvGrpSpPr/>
        <p:nvPr/>
      </p:nvGrpSpPr>
      <p:grpSpPr>
        <a:xfrm>
          <a:off x="0" y="0"/>
          <a:ext cx="0" cy="0"/>
          <a:chOff x="0" y="0"/>
          <a:chExt cx="0" cy="0"/>
        </a:xfrm>
      </p:grpSpPr>
      <p:sp>
        <p:nvSpPr>
          <p:cNvPr id="2" name="Title 1"/>
          <p:cNvSpPr>
            <a:spLocks noGrp="1"/>
          </p:cNvSpPr>
          <p:nvPr>
            <p:ph type="title"/>
          </p:nvPr>
        </p:nvSpPr>
        <p:spPr>
          <a:xfrm>
            <a:off x="412750" y="518650"/>
            <a:ext cx="11366500" cy="656591"/>
          </a:xfrm>
        </p:spPr>
        <p:txBody>
          <a:bodyPr/>
          <a:lstStyle>
            <a:lvl1pPr>
              <a:defRPr sz="4267"/>
            </a:lvl1pPr>
          </a:lstStyle>
          <a:p>
            <a:r>
              <a:rPr lang="en-US"/>
              <a:t>Click to edit Master title style</a:t>
            </a:r>
          </a:p>
        </p:txBody>
      </p:sp>
      <p:sp>
        <p:nvSpPr>
          <p:cNvPr id="3" name="Content Placeholder 2"/>
          <p:cNvSpPr>
            <a:spLocks noGrp="1"/>
          </p:cNvSpPr>
          <p:nvPr>
            <p:ph idx="1"/>
          </p:nvPr>
        </p:nvSpPr>
        <p:spPr>
          <a:xfrm>
            <a:off x="412752" y="4989501"/>
            <a:ext cx="2053047" cy="611487"/>
          </a:xfrm>
        </p:spPr>
        <p:txBody>
          <a:bodyPr numCol="1">
            <a:noAutofit/>
          </a:bodyPr>
          <a:lstStyle>
            <a:lvl1pPr>
              <a:tabLst>
                <a:tab pos="232836" algn="l"/>
              </a:tabLst>
              <a:defRPr sz="1067">
                <a:solidFill>
                  <a:schemeClr val="tx1"/>
                </a:solidFill>
                <a:latin typeface="+mn-lt"/>
              </a:defRPr>
            </a:lvl1pPr>
          </a:lstStyle>
          <a:p>
            <a:pPr lvl="0"/>
            <a:r>
              <a:rPr lang="en-US"/>
              <a:t>Click to edit Master text styles</a:t>
            </a:r>
          </a:p>
        </p:txBody>
      </p:sp>
      <p:sp>
        <p:nvSpPr>
          <p:cNvPr id="4" name="Date Placeholder 3"/>
          <p:cNvSpPr>
            <a:spLocks noGrp="1"/>
          </p:cNvSpPr>
          <p:nvPr>
            <p:ph type="dt" sz="half" idx="10"/>
          </p:nvPr>
        </p:nvSpPr>
        <p:spPr/>
        <p:txBody>
          <a:bodyPr/>
          <a:lstStyle/>
          <a:p>
            <a:fld id="{2103F97B-FF68-4C7E-BDE2-FAEE48E73686}"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p>
            <a:fld id="{F06B2653-D1AD-46BA-BB88-3123B5BA212E}" type="slidenum">
              <a:rPr lang="en-US" smtClean="0"/>
              <a:pPr/>
              <a:t>‹N›</a:t>
            </a:fld>
            <a:endParaRPr lang="en-US"/>
          </a:p>
        </p:txBody>
      </p:sp>
      <p:sp>
        <p:nvSpPr>
          <p:cNvPr id="10" name="Text Placeholder 9"/>
          <p:cNvSpPr>
            <a:spLocks noGrp="1"/>
          </p:cNvSpPr>
          <p:nvPr>
            <p:ph type="body" sz="quarter" idx="13"/>
          </p:nvPr>
        </p:nvSpPr>
        <p:spPr>
          <a:xfrm>
            <a:off x="8065560" y="5013322"/>
            <a:ext cx="3384550" cy="129267"/>
          </a:xfrm>
        </p:spPr>
        <p:txBody>
          <a:bodyPr/>
          <a:lstStyle>
            <a:lvl1pPr>
              <a:lnSpc>
                <a:spcPct val="90000"/>
              </a:lnSpc>
              <a:spcBef>
                <a:spcPts val="400"/>
              </a:spcBef>
              <a:defRPr sz="934">
                <a:solidFill>
                  <a:srgbClr val="002060"/>
                </a:solidFill>
                <a:latin typeface="+mn-lt"/>
              </a:defRPr>
            </a:lvl1pPr>
          </a:lstStyle>
          <a:p>
            <a:pPr lvl="0"/>
            <a:r>
              <a:rPr lang="en-US"/>
              <a:t>Click to edit Master text styles</a:t>
            </a:r>
          </a:p>
        </p:txBody>
      </p:sp>
      <p:sp>
        <p:nvSpPr>
          <p:cNvPr id="11" name="TextBox 10"/>
          <p:cNvSpPr txBox="1"/>
          <p:nvPr userDrawn="1"/>
        </p:nvSpPr>
        <p:spPr>
          <a:xfrm>
            <a:off x="7122357" y="5013322"/>
            <a:ext cx="907526" cy="129394"/>
          </a:xfrm>
          <a:prstGeom prst="rect">
            <a:avLst/>
          </a:prstGeom>
          <a:noFill/>
        </p:spPr>
        <p:txBody>
          <a:bodyPr wrap="square" lIns="0" tIns="0" rIns="0" bIns="0" rtlCol="0">
            <a:spAutoFit/>
          </a:bodyPr>
          <a:lstStyle/>
          <a:p>
            <a:pPr>
              <a:lnSpc>
                <a:spcPct val="90000"/>
              </a:lnSpc>
              <a:spcBef>
                <a:spcPts val="400"/>
              </a:spcBef>
            </a:pPr>
            <a:r>
              <a:rPr lang="en-US" sz="934">
                <a:solidFill>
                  <a:srgbClr val="002060"/>
                </a:solidFill>
              </a:rPr>
              <a:t>Contacts:</a:t>
            </a:r>
          </a:p>
        </p:txBody>
      </p:sp>
      <p:sp>
        <p:nvSpPr>
          <p:cNvPr id="13" name="Freeform 5"/>
          <p:cNvSpPr>
            <a:spLocks/>
          </p:cNvSpPr>
          <p:nvPr userDrawn="1"/>
        </p:nvSpPr>
        <p:spPr bwMode="auto">
          <a:xfrm>
            <a:off x="-12699" y="4461420"/>
            <a:ext cx="12188758" cy="131234"/>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
        <p:nvSpPr>
          <p:cNvPr id="14" name="Content Placeholder 2"/>
          <p:cNvSpPr>
            <a:spLocks noGrp="1"/>
          </p:cNvSpPr>
          <p:nvPr>
            <p:ph idx="14"/>
          </p:nvPr>
        </p:nvSpPr>
        <p:spPr>
          <a:xfrm>
            <a:off x="2577176" y="4989501"/>
            <a:ext cx="2053047" cy="611487"/>
          </a:xfrm>
        </p:spPr>
        <p:txBody>
          <a:bodyPr numCol="1">
            <a:noAutofit/>
          </a:bodyPr>
          <a:lstStyle>
            <a:lvl1pPr>
              <a:tabLst>
                <a:tab pos="232836" algn="l"/>
              </a:tabLst>
              <a:defRPr sz="1067">
                <a:solidFill>
                  <a:schemeClr val="tx1"/>
                </a:solidFill>
                <a:latin typeface="+mn-lt"/>
              </a:defRPr>
            </a:lvl1pPr>
          </a:lstStyle>
          <a:p>
            <a:pPr lvl="0"/>
            <a:r>
              <a:rPr lang="en-US"/>
              <a:t>Click to edit Master text styles</a:t>
            </a:r>
          </a:p>
        </p:txBody>
      </p:sp>
    </p:spTree>
    <p:extLst>
      <p:ext uri="{BB962C8B-B14F-4D97-AF65-F5344CB8AC3E}">
        <p14:creationId xmlns:p14="http://schemas.microsoft.com/office/powerpoint/2010/main" xmlns="" val="294150542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userDrawn="1">
  <p:cSld name="1_Work Showcase">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bwMode="ltGray">
          <a:xfrm>
            <a:off x="10420558" y="-3836"/>
            <a:ext cx="1772382" cy="6875195"/>
          </a:xfrm>
          <a:custGeom>
            <a:avLst/>
            <a:gdLst>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0 w 1331668"/>
              <a:gd name="connsiteY4" fmla="*/ 0 h 5154014"/>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1943 w 1331668"/>
              <a:gd name="connsiteY4" fmla="*/ 2610953 h 5154014"/>
              <a:gd name="connsiteX5" fmla="*/ 0 w 1331668"/>
              <a:gd name="connsiteY5" fmla="*/ 0 h 5154014"/>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1943 w 1331668"/>
              <a:gd name="connsiteY4" fmla="*/ 2535326 h 5154014"/>
              <a:gd name="connsiteX5" fmla="*/ 0 w 1331668"/>
              <a:gd name="connsiteY5"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102319 w 1432044"/>
              <a:gd name="connsiteY5" fmla="*/ 2535326 h 5154014"/>
              <a:gd name="connsiteX6" fmla="*/ 100376 w 1432044"/>
              <a:gd name="connsiteY6"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88568 w 1432044"/>
              <a:gd name="connsiteY5" fmla="*/ 2617828 h 5154014"/>
              <a:gd name="connsiteX6" fmla="*/ 102319 w 1432044"/>
              <a:gd name="connsiteY6" fmla="*/ 2535326 h 5154014"/>
              <a:gd name="connsiteX7" fmla="*/ 100376 w 1432044"/>
              <a:gd name="connsiteY7"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198571 w 1432044"/>
              <a:gd name="connsiteY5" fmla="*/ 2617828 h 5154014"/>
              <a:gd name="connsiteX6" fmla="*/ 102319 w 1432044"/>
              <a:gd name="connsiteY6" fmla="*/ 2535326 h 5154014"/>
              <a:gd name="connsiteX7" fmla="*/ 100376 w 1432044"/>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8 w 1336636"/>
              <a:gd name="connsiteY0" fmla="*/ 0 h 5154014"/>
              <a:gd name="connsiteX1" fmla="*/ 1336636 w 1336636"/>
              <a:gd name="connsiteY1" fmla="*/ 0 h 5154014"/>
              <a:gd name="connsiteX2" fmla="*/ 1336636 w 1336636"/>
              <a:gd name="connsiteY2" fmla="*/ 5154014 h 5154014"/>
              <a:gd name="connsiteX3" fmla="*/ 4968 w 1336636"/>
              <a:gd name="connsiteY3" fmla="*/ 5154014 h 5154014"/>
              <a:gd name="connsiteX4" fmla="*/ 35 w 1336636"/>
              <a:gd name="connsiteY4" fmla="*/ 2707206 h 5154014"/>
              <a:gd name="connsiteX5" fmla="*/ 103163 w 1336636"/>
              <a:gd name="connsiteY5" fmla="*/ 2617828 h 5154014"/>
              <a:gd name="connsiteX6" fmla="*/ 6911 w 1336636"/>
              <a:gd name="connsiteY6" fmla="*/ 2535326 h 5154014"/>
              <a:gd name="connsiteX7" fmla="*/ 4968 w 1336636"/>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707206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707206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60304 w 1336627"/>
              <a:gd name="connsiteY5" fmla="*/ 2605922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2140 w 1336627"/>
              <a:gd name="connsiteY6" fmla="*/ 2451983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2140 w 1336627"/>
              <a:gd name="connsiteY6" fmla="*/ 249484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42621 w 1336627"/>
              <a:gd name="connsiteY6" fmla="*/ 2492465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14046 w 1336627"/>
              <a:gd name="connsiteY6" fmla="*/ 2506752 h 5154014"/>
              <a:gd name="connsiteX7" fmla="*/ 4959 w 1336627"/>
              <a:gd name="connsiteY7" fmla="*/ 0 h 5154014"/>
              <a:gd name="connsiteX0" fmla="*/ 54 w 1331722"/>
              <a:gd name="connsiteY0" fmla="*/ 0 h 5154014"/>
              <a:gd name="connsiteX1" fmla="*/ 1331722 w 1331722"/>
              <a:gd name="connsiteY1" fmla="*/ 0 h 5154014"/>
              <a:gd name="connsiteX2" fmla="*/ 1331722 w 1331722"/>
              <a:gd name="connsiteY2" fmla="*/ 5154014 h 5154014"/>
              <a:gd name="connsiteX3" fmla="*/ 54 w 1331722"/>
              <a:gd name="connsiteY3" fmla="*/ 5154014 h 5154014"/>
              <a:gd name="connsiteX4" fmla="*/ 80846 w 1331722"/>
              <a:gd name="connsiteY4" fmla="*/ 2731019 h 5154014"/>
              <a:gd name="connsiteX5" fmla="*/ 100630 w 1331722"/>
              <a:gd name="connsiteY5" fmla="*/ 2589253 h 5154014"/>
              <a:gd name="connsiteX6" fmla="*/ 9141 w 1331722"/>
              <a:gd name="connsiteY6" fmla="*/ 2506752 h 5154014"/>
              <a:gd name="connsiteX7" fmla="*/ 54 w 1331722"/>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1 w 1331669"/>
              <a:gd name="connsiteY0" fmla="*/ 0 h 5154014"/>
              <a:gd name="connsiteX1" fmla="*/ 1331669 w 1331669"/>
              <a:gd name="connsiteY1" fmla="*/ 0 h 5154014"/>
              <a:gd name="connsiteX2" fmla="*/ 1331669 w 1331669"/>
              <a:gd name="connsiteY2" fmla="*/ 5154014 h 5154014"/>
              <a:gd name="connsiteX3" fmla="*/ 1 w 1331669"/>
              <a:gd name="connsiteY3" fmla="*/ 5154014 h 5154014"/>
              <a:gd name="connsiteX4" fmla="*/ 9355 w 1331669"/>
              <a:gd name="connsiteY4" fmla="*/ 2688157 h 5154014"/>
              <a:gd name="connsiteX5" fmla="*/ 100577 w 1331669"/>
              <a:gd name="connsiteY5" fmla="*/ 2589253 h 5154014"/>
              <a:gd name="connsiteX6" fmla="*/ 9088 w 1331669"/>
              <a:gd name="connsiteY6" fmla="*/ 2506752 h 5154014"/>
              <a:gd name="connsiteX7" fmla="*/ 1 w 1331669"/>
              <a:gd name="connsiteY7" fmla="*/ 0 h 5154014"/>
              <a:gd name="connsiteX0" fmla="*/ 0 w 1331668"/>
              <a:gd name="connsiteY0" fmla="*/ 0 h 5158776"/>
              <a:gd name="connsiteX1" fmla="*/ 1331668 w 1331668"/>
              <a:gd name="connsiteY1" fmla="*/ 0 h 5158776"/>
              <a:gd name="connsiteX2" fmla="*/ 1331668 w 1331668"/>
              <a:gd name="connsiteY2" fmla="*/ 5154014 h 5158776"/>
              <a:gd name="connsiteX3" fmla="*/ 35719 w 1331668"/>
              <a:gd name="connsiteY3" fmla="*/ 5158776 h 5158776"/>
              <a:gd name="connsiteX4" fmla="*/ 9354 w 1331668"/>
              <a:gd name="connsiteY4" fmla="*/ 2688157 h 5158776"/>
              <a:gd name="connsiteX5" fmla="*/ 100576 w 1331668"/>
              <a:gd name="connsiteY5" fmla="*/ 2589253 h 5158776"/>
              <a:gd name="connsiteX6" fmla="*/ 9087 w 1331668"/>
              <a:gd name="connsiteY6" fmla="*/ 2506752 h 5158776"/>
              <a:gd name="connsiteX7" fmla="*/ 0 w 1331668"/>
              <a:gd name="connsiteY7" fmla="*/ 0 h 5158776"/>
              <a:gd name="connsiteX0" fmla="*/ 0 w 1331668"/>
              <a:gd name="connsiteY0" fmla="*/ 0 h 5158776"/>
              <a:gd name="connsiteX1" fmla="*/ 1331668 w 1331668"/>
              <a:gd name="connsiteY1" fmla="*/ 0 h 5158776"/>
              <a:gd name="connsiteX2" fmla="*/ 1331668 w 1331668"/>
              <a:gd name="connsiteY2" fmla="*/ 5154014 h 5158776"/>
              <a:gd name="connsiteX3" fmla="*/ 9526 w 1331668"/>
              <a:gd name="connsiteY3" fmla="*/ 5158776 h 5158776"/>
              <a:gd name="connsiteX4" fmla="*/ 9354 w 1331668"/>
              <a:gd name="connsiteY4" fmla="*/ 2688157 h 5158776"/>
              <a:gd name="connsiteX5" fmla="*/ 100576 w 1331668"/>
              <a:gd name="connsiteY5" fmla="*/ 2589253 h 5158776"/>
              <a:gd name="connsiteX6" fmla="*/ 9087 w 1331668"/>
              <a:gd name="connsiteY6" fmla="*/ 2506752 h 5158776"/>
              <a:gd name="connsiteX7" fmla="*/ 0 w 1331668"/>
              <a:gd name="connsiteY7" fmla="*/ 0 h 5158776"/>
              <a:gd name="connsiteX0" fmla="*/ 83786 w 1322585"/>
              <a:gd name="connsiteY0" fmla="*/ 0 h 5161157"/>
              <a:gd name="connsiteX1" fmla="*/ 1322585 w 1322585"/>
              <a:gd name="connsiteY1" fmla="*/ 2381 h 5161157"/>
              <a:gd name="connsiteX2" fmla="*/ 1322585 w 1322585"/>
              <a:gd name="connsiteY2" fmla="*/ 5156395 h 5161157"/>
              <a:gd name="connsiteX3" fmla="*/ 443 w 1322585"/>
              <a:gd name="connsiteY3" fmla="*/ 5161157 h 5161157"/>
              <a:gd name="connsiteX4" fmla="*/ 271 w 1322585"/>
              <a:gd name="connsiteY4" fmla="*/ 2690538 h 5161157"/>
              <a:gd name="connsiteX5" fmla="*/ 91493 w 1322585"/>
              <a:gd name="connsiteY5" fmla="*/ 2591634 h 5161157"/>
              <a:gd name="connsiteX6" fmla="*/ 4 w 1322585"/>
              <a:gd name="connsiteY6" fmla="*/ 2509133 h 5161157"/>
              <a:gd name="connsiteX7" fmla="*/ 83786 w 1322585"/>
              <a:gd name="connsiteY7" fmla="*/ 0 h 5161157"/>
              <a:gd name="connsiteX0" fmla="*/ 585 w 1322728"/>
              <a:gd name="connsiteY0" fmla="*/ 4763 h 5158776"/>
              <a:gd name="connsiteX1" fmla="*/ 1322728 w 1322728"/>
              <a:gd name="connsiteY1" fmla="*/ 0 h 5158776"/>
              <a:gd name="connsiteX2" fmla="*/ 1322728 w 1322728"/>
              <a:gd name="connsiteY2" fmla="*/ 5154014 h 5158776"/>
              <a:gd name="connsiteX3" fmla="*/ 586 w 1322728"/>
              <a:gd name="connsiteY3" fmla="*/ 5158776 h 5158776"/>
              <a:gd name="connsiteX4" fmla="*/ 414 w 1322728"/>
              <a:gd name="connsiteY4" fmla="*/ 2688157 h 5158776"/>
              <a:gd name="connsiteX5" fmla="*/ 91636 w 1322728"/>
              <a:gd name="connsiteY5" fmla="*/ 2589253 h 5158776"/>
              <a:gd name="connsiteX6" fmla="*/ 147 w 1322728"/>
              <a:gd name="connsiteY6" fmla="*/ 2506752 h 5158776"/>
              <a:gd name="connsiteX7" fmla="*/ 585 w 1322728"/>
              <a:gd name="connsiteY7" fmla="*/ 4763 h 5158776"/>
              <a:gd name="connsiteX0" fmla="*/ 585 w 1322728"/>
              <a:gd name="connsiteY0" fmla="*/ 0 h 5154013"/>
              <a:gd name="connsiteX1" fmla="*/ 1265578 w 1322728"/>
              <a:gd name="connsiteY1" fmla="*/ 76199 h 5154013"/>
              <a:gd name="connsiteX2" fmla="*/ 1322728 w 1322728"/>
              <a:gd name="connsiteY2" fmla="*/ 5149251 h 5154013"/>
              <a:gd name="connsiteX3" fmla="*/ 586 w 1322728"/>
              <a:gd name="connsiteY3" fmla="*/ 5154013 h 5154013"/>
              <a:gd name="connsiteX4" fmla="*/ 414 w 1322728"/>
              <a:gd name="connsiteY4" fmla="*/ 2683394 h 5154013"/>
              <a:gd name="connsiteX5" fmla="*/ 91636 w 1322728"/>
              <a:gd name="connsiteY5" fmla="*/ 2584490 h 5154013"/>
              <a:gd name="connsiteX6" fmla="*/ 147 w 1322728"/>
              <a:gd name="connsiteY6" fmla="*/ 2501989 h 5154013"/>
              <a:gd name="connsiteX7" fmla="*/ 585 w 1322728"/>
              <a:gd name="connsiteY7" fmla="*/ 0 h 5154013"/>
              <a:gd name="connsiteX0" fmla="*/ 585 w 1325109"/>
              <a:gd name="connsiteY0" fmla="*/ 0 h 5154013"/>
              <a:gd name="connsiteX1" fmla="*/ 1325109 w 1325109"/>
              <a:gd name="connsiteY1" fmla="*/ 2380 h 5154013"/>
              <a:gd name="connsiteX2" fmla="*/ 1322728 w 1325109"/>
              <a:gd name="connsiteY2" fmla="*/ 5149251 h 5154013"/>
              <a:gd name="connsiteX3" fmla="*/ 586 w 1325109"/>
              <a:gd name="connsiteY3" fmla="*/ 5154013 h 5154013"/>
              <a:gd name="connsiteX4" fmla="*/ 414 w 1325109"/>
              <a:gd name="connsiteY4" fmla="*/ 2683394 h 5154013"/>
              <a:gd name="connsiteX5" fmla="*/ 91636 w 1325109"/>
              <a:gd name="connsiteY5" fmla="*/ 2584490 h 5154013"/>
              <a:gd name="connsiteX6" fmla="*/ 147 w 1325109"/>
              <a:gd name="connsiteY6" fmla="*/ 2501989 h 5154013"/>
              <a:gd name="connsiteX7" fmla="*/ 585 w 1325109"/>
              <a:gd name="connsiteY7" fmla="*/ 0 h 5154013"/>
              <a:gd name="connsiteX0" fmla="*/ 585 w 1325109"/>
              <a:gd name="connsiteY0" fmla="*/ 0 h 5154013"/>
              <a:gd name="connsiteX1" fmla="*/ 1325109 w 1325109"/>
              <a:gd name="connsiteY1" fmla="*/ 2380 h 5154013"/>
              <a:gd name="connsiteX2" fmla="*/ 1322728 w 1325109"/>
              <a:gd name="connsiteY2" fmla="*/ 5149251 h 5154013"/>
              <a:gd name="connsiteX3" fmla="*/ 586 w 1325109"/>
              <a:gd name="connsiteY3" fmla="*/ 5154013 h 5154013"/>
              <a:gd name="connsiteX4" fmla="*/ 414 w 1325109"/>
              <a:gd name="connsiteY4" fmla="*/ 2683394 h 5154013"/>
              <a:gd name="connsiteX5" fmla="*/ 91636 w 1325109"/>
              <a:gd name="connsiteY5" fmla="*/ 2584490 h 5154013"/>
              <a:gd name="connsiteX6" fmla="*/ 147 w 1325109"/>
              <a:gd name="connsiteY6" fmla="*/ 2501989 h 5154013"/>
              <a:gd name="connsiteX7" fmla="*/ 585 w 1325109"/>
              <a:gd name="connsiteY7" fmla="*/ 0 h 5154013"/>
              <a:gd name="connsiteX0" fmla="*/ 2890 w 1325032"/>
              <a:gd name="connsiteY0" fmla="*/ 9527 h 5151633"/>
              <a:gd name="connsiteX1" fmla="*/ 1325032 w 1325032"/>
              <a:gd name="connsiteY1" fmla="*/ 0 h 5151633"/>
              <a:gd name="connsiteX2" fmla="*/ 1322651 w 1325032"/>
              <a:gd name="connsiteY2" fmla="*/ 5146871 h 5151633"/>
              <a:gd name="connsiteX3" fmla="*/ 509 w 1325032"/>
              <a:gd name="connsiteY3" fmla="*/ 5151633 h 5151633"/>
              <a:gd name="connsiteX4" fmla="*/ 337 w 1325032"/>
              <a:gd name="connsiteY4" fmla="*/ 2681014 h 5151633"/>
              <a:gd name="connsiteX5" fmla="*/ 91559 w 1325032"/>
              <a:gd name="connsiteY5" fmla="*/ 2582110 h 5151633"/>
              <a:gd name="connsiteX6" fmla="*/ 70 w 1325032"/>
              <a:gd name="connsiteY6" fmla="*/ 2499609 h 5151633"/>
              <a:gd name="connsiteX7" fmla="*/ 2890 w 1325032"/>
              <a:gd name="connsiteY7" fmla="*/ 9527 h 5151633"/>
              <a:gd name="connsiteX0" fmla="*/ 7616 w 1324996"/>
              <a:gd name="connsiteY0" fmla="*/ 0 h 5154012"/>
              <a:gd name="connsiteX1" fmla="*/ 1324996 w 1324996"/>
              <a:gd name="connsiteY1" fmla="*/ 2379 h 5154012"/>
              <a:gd name="connsiteX2" fmla="*/ 1322615 w 1324996"/>
              <a:gd name="connsiteY2" fmla="*/ 5149250 h 5154012"/>
              <a:gd name="connsiteX3" fmla="*/ 473 w 1324996"/>
              <a:gd name="connsiteY3" fmla="*/ 5154012 h 5154012"/>
              <a:gd name="connsiteX4" fmla="*/ 301 w 1324996"/>
              <a:gd name="connsiteY4" fmla="*/ 2683393 h 5154012"/>
              <a:gd name="connsiteX5" fmla="*/ 91523 w 1324996"/>
              <a:gd name="connsiteY5" fmla="*/ 2584489 h 5154012"/>
              <a:gd name="connsiteX6" fmla="*/ 34 w 1324996"/>
              <a:gd name="connsiteY6" fmla="*/ 2501988 h 5154012"/>
              <a:gd name="connsiteX7" fmla="*/ 7616 w 1324996"/>
              <a:gd name="connsiteY7" fmla="*/ 0 h 5154012"/>
              <a:gd name="connsiteX0" fmla="*/ 0 w 1326905"/>
              <a:gd name="connsiteY0" fmla="*/ 0 h 5154012"/>
              <a:gd name="connsiteX1" fmla="*/ 1326905 w 1326905"/>
              <a:gd name="connsiteY1" fmla="*/ 2379 h 5154012"/>
              <a:gd name="connsiteX2" fmla="*/ 1324524 w 1326905"/>
              <a:gd name="connsiteY2" fmla="*/ 5149250 h 5154012"/>
              <a:gd name="connsiteX3" fmla="*/ 2382 w 1326905"/>
              <a:gd name="connsiteY3" fmla="*/ 5154012 h 5154012"/>
              <a:gd name="connsiteX4" fmla="*/ 2210 w 1326905"/>
              <a:gd name="connsiteY4" fmla="*/ 2683393 h 5154012"/>
              <a:gd name="connsiteX5" fmla="*/ 93432 w 1326905"/>
              <a:gd name="connsiteY5" fmla="*/ 2584489 h 5154012"/>
              <a:gd name="connsiteX6" fmla="*/ 1943 w 1326905"/>
              <a:gd name="connsiteY6" fmla="*/ 2501988 h 5154012"/>
              <a:gd name="connsiteX7" fmla="*/ 0 w 1326905"/>
              <a:gd name="connsiteY7" fmla="*/ 0 h 5154012"/>
              <a:gd name="connsiteX0" fmla="*/ 0 w 1329286"/>
              <a:gd name="connsiteY0" fmla="*/ 2384 h 5156396"/>
              <a:gd name="connsiteX1" fmla="*/ 1329286 w 1329286"/>
              <a:gd name="connsiteY1" fmla="*/ 0 h 5156396"/>
              <a:gd name="connsiteX2" fmla="*/ 1324524 w 1329286"/>
              <a:gd name="connsiteY2" fmla="*/ 5151634 h 5156396"/>
              <a:gd name="connsiteX3" fmla="*/ 2382 w 1329286"/>
              <a:gd name="connsiteY3" fmla="*/ 5156396 h 5156396"/>
              <a:gd name="connsiteX4" fmla="*/ 2210 w 1329286"/>
              <a:gd name="connsiteY4" fmla="*/ 2685777 h 5156396"/>
              <a:gd name="connsiteX5" fmla="*/ 93432 w 1329286"/>
              <a:gd name="connsiteY5" fmla="*/ 2586873 h 5156396"/>
              <a:gd name="connsiteX6" fmla="*/ 1943 w 1329286"/>
              <a:gd name="connsiteY6" fmla="*/ 2504372 h 5156396"/>
              <a:gd name="connsiteX7" fmla="*/ 0 w 1329286"/>
              <a:gd name="connsiteY7" fmla="*/ 2384 h 515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9286" h="5156396">
                <a:moveTo>
                  <a:pt x="0" y="2384"/>
                </a:moveTo>
                <a:lnTo>
                  <a:pt x="1329286" y="0"/>
                </a:lnTo>
                <a:cubicBezTo>
                  <a:pt x="1328492" y="1715624"/>
                  <a:pt x="1325318" y="3436010"/>
                  <a:pt x="1324524" y="5151634"/>
                </a:cubicBezTo>
                <a:lnTo>
                  <a:pt x="2382" y="5156396"/>
                </a:lnTo>
                <a:cubicBezTo>
                  <a:pt x="2296" y="5021223"/>
                  <a:pt x="1886" y="3122225"/>
                  <a:pt x="2210" y="2685777"/>
                </a:cubicBezTo>
                <a:cubicBezTo>
                  <a:pt x="38342" y="2644078"/>
                  <a:pt x="58949" y="2620282"/>
                  <a:pt x="93432" y="2586873"/>
                </a:cubicBezTo>
                <a:cubicBezTo>
                  <a:pt x="58859" y="2558226"/>
                  <a:pt x="45218" y="2538246"/>
                  <a:pt x="1943" y="2504372"/>
                </a:cubicBezTo>
                <a:cubicBezTo>
                  <a:pt x="1295" y="1634054"/>
                  <a:pt x="648" y="872702"/>
                  <a:pt x="0" y="2384"/>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2" name="Title 1"/>
          <p:cNvSpPr>
            <a:spLocks noGrp="1"/>
          </p:cNvSpPr>
          <p:nvPr>
            <p:ph type="title" hasCustomPrompt="1"/>
          </p:nvPr>
        </p:nvSpPr>
        <p:spPr>
          <a:xfrm>
            <a:off x="483604" y="4268812"/>
            <a:ext cx="3277767" cy="334227"/>
          </a:xfrm>
        </p:spPr>
        <p:txBody>
          <a:bodyPr anchor="b" anchorCtr="0"/>
          <a:lstStyle>
            <a:lvl1pPr algn="ctr">
              <a:lnSpc>
                <a:spcPct val="110000"/>
              </a:lnSpc>
              <a:defRPr sz="2134" b="0" cap="none">
                <a:solidFill>
                  <a:schemeClr val="tx1"/>
                </a:solidFill>
              </a:defRPr>
            </a:lvl1pPr>
          </a:lstStyle>
          <a:p>
            <a:r>
              <a:rPr lang="en-US"/>
              <a:t>Click to edit master title</a:t>
            </a:r>
          </a:p>
        </p:txBody>
      </p:sp>
      <p:sp>
        <p:nvSpPr>
          <p:cNvPr id="3" name="Text Placeholder 2"/>
          <p:cNvSpPr>
            <a:spLocks noGrp="1"/>
          </p:cNvSpPr>
          <p:nvPr>
            <p:ph type="body" idx="1"/>
          </p:nvPr>
        </p:nvSpPr>
        <p:spPr>
          <a:xfrm>
            <a:off x="415927" y="4923711"/>
            <a:ext cx="3260008" cy="143630"/>
          </a:xfrm>
        </p:spPr>
        <p:txBody>
          <a:bodyPr anchor="t" anchorCtr="0"/>
          <a:lstStyle>
            <a:lvl1pPr marL="0" indent="0" algn="ctr">
              <a:buNone/>
              <a:defRPr sz="934" b="1" kern="0" cap="all" spc="0" baseline="0">
                <a:solidFill>
                  <a:schemeClr val="tx1"/>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91C937-0019-49EC-9473-5C048DFD7A87}"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bwMode="white"/>
        <p:txBody>
          <a:bodyPr/>
          <a:lstStyle>
            <a:lvl1pPr>
              <a:defRPr>
                <a:solidFill>
                  <a:schemeClr val="bg1"/>
                </a:solidFill>
              </a:defRPr>
            </a:lvl1pPr>
          </a:lstStyle>
          <a:p>
            <a:fld id="{F06B2653-D1AD-46BA-BB88-3123B5BA212E}" type="slidenum">
              <a:rPr lang="en-US" smtClean="0"/>
              <a:pPr/>
              <a:t>‹N›</a:t>
            </a:fld>
            <a:endParaRPr lang="en-US"/>
          </a:p>
        </p:txBody>
      </p:sp>
      <p:sp>
        <p:nvSpPr>
          <p:cNvPr id="18" name="Text Placeholder 17"/>
          <p:cNvSpPr>
            <a:spLocks noGrp="1"/>
          </p:cNvSpPr>
          <p:nvPr>
            <p:ph type="body" sz="quarter" idx="13"/>
          </p:nvPr>
        </p:nvSpPr>
        <p:spPr>
          <a:xfrm>
            <a:off x="4620652" y="513601"/>
            <a:ext cx="4967946" cy="757163"/>
          </a:xfrm>
        </p:spPr>
        <p:txBody>
          <a:bodyPr/>
          <a:lstStyle>
            <a:lvl1pPr>
              <a:spcBef>
                <a:spcPts val="3200"/>
              </a:spcBef>
              <a:defRPr sz="1467">
                <a:solidFill>
                  <a:srgbClr val="002060"/>
                </a:solidFill>
                <a:latin typeface="+mj-lt"/>
              </a:defRPr>
            </a:lvl1pPr>
            <a:lvl2pPr marL="0" indent="0">
              <a:lnSpc>
                <a:spcPct val="110000"/>
              </a:lnSpc>
              <a:spcBef>
                <a:spcPts val="800"/>
              </a:spcBef>
              <a:buNone/>
              <a:defRPr sz="1067"/>
            </a:lvl2pPr>
            <a:lvl3pPr marL="156636" indent="-156636">
              <a:lnSpc>
                <a:spcPct val="110000"/>
              </a:lnSpc>
              <a:spcBef>
                <a:spcPts val="800"/>
              </a:spcBef>
              <a:defRPr sz="934"/>
            </a:lvl3pPr>
          </a:lstStyle>
          <a:p>
            <a:pPr lvl="0"/>
            <a:r>
              <a:rPr lang="en-US"/>
              <a:t>Click to edit Master text styles</a:t>
            </a:r>
          </a:p>
          <a:p>
            <a:pPr lvl="1"/>
            <a:r>
              <a:rPr lang="en-US"/>
              <a:t>Second level</a:t>
            </a:r>
          </a:p>
          <a:p>
            <a:pPr lvl="2"/>
            <a:r>
              <a:rPr lang="en-US"/>
              <a:t>Third level</a:t>
            </a:r>
          </a:p>
        </p:txBody>
      </p:sp>
      <p:sp>
        <p:nvSpPr>
          <p:cNvPr id="13" name="Freeform 5"/>
          <p:cNvSpPr>
            <a:spLocks/>
          </p:cNvSpPr>
          <p:nvPr userDrawn="1"/>
        </p:nvSpPr>
        <p:spPr bwMode="auto">
          <a:xfrm rot="16200000">
            <a:off x="1057733" y="3362804"/>
            <a:ext cx="6851674"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132963190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userDrawn="1">
  <p:cSld name="1_目次">
    <p:spTree>
      <p:nvGrpSpPr>
        <p:cNvPr id="1" name=""/>
        <p:cNvGrpSpPr/>
        <p:nvPr/>
      </p:nvGrpSpPr>
      <p:grpSpPr>
        <a:xfrm>
          <a:off x="0" y="0"/>
          <a:ext cx="0" cy="0"/>
          <a:chOff x="0" y="0"/>
          <a:chExt cx="0" cy="0"/>
        </a:xfrm>
      </p:grpSpPr>
      <p:graphicFrame>
        <p:nvGraphicFramePr>
          <p:cNvPr id="3" name="オブジェクト 2" hidden="1"/>
          <p:cNvGraphicFramePr>
            <a:graphicFrameLocks noChangeAspect="1"/>
          </p:cNvGraphicFramePr>
          <p:nvPr userDrawn="1">
            <p:custDataLst>
              <p:tags r:id="rId2"/>
            </p:custDataLst>
          </p:nvPr>
        </p:nvGraphicFramePr>
        <p:xfrm>
          <a:off x="2120" y="2120"/>
          <a:ext cx="2116" cy="2116"/>
        </p:xfrm>
        <a:graphic>
          <a:graphicData uri="http://schemas.openxmlformats.org/presentationml/2006/ole">
            <p:oleObj spid="_x0000_s1047" name="think-cell Slide" r:id="rId4" imgW="360" imgH="360" progId="">
              <p:embed/>
            </p:oleObj>
          </a:graphicData>
        </a:graphic>
      </p:graphicFrame>
      <p:sp>
        <p:nvSpPr>
          <p:cNvPr id="2" name="タイトル 1"/>
          <p:cNvSpPr>
            <a:spLocks noGrp="1"/>
          </p:cNvSpPr>
          <p:nvPr>
            <p:ph type="title"/>
          </p:nvPr>
        </p:nvSpPr>
        <p:spPr>
          <a:xfrm>
            <a:off x="505462" y="348870"/>
            <a:ext cx="8345130" cy="410370"/>
          </a:xfrm>
          <a:prstGeom prst="rect">
            <a:avLst/>
          </a:prstGeom>
        </p:spPr>
        <p:txBody>
          <a:bodyPr tIns="0" anchor="ctr"/>
          <a:lstStyle>
            <a:lvl1pPr>
              <a:defRPr>
                <a:solidFill>
                  <a:srgbClr val="C80421"/>
                </a:solidFill>
                <a:latin typeface="HGPｺﾞｼｯｸE"/>
                <a:ea typeface="HGPｺﾞｼｯｸE"/>
                <a:cs typeface="HGPｺﾞｼｯｸE"/>
              </a:defRPr>
            </a:lvl1pPr>
          </a:lstStyle>
          <a:p>
            <a:r>
              <a:rPr kumimoji="1" lang="ja-JP" altLang="en-US"/>
              <a:t>マスター タイトルの書式設定</a:t>
            </a:r>
          </a:p>
        </p:txBody>
      </p:sp>
      <p:sp>
        <p:nvSpPr>
          <p:cNvPr id="8" name="スライド番号プレースホルダー 5"/>
          <p:cNvSpPr>
            <a:spLocks noGrp="1"/>
          </p:cNvSpPr>
          <p:nvPr>
            <p:ph type="sldNum" sz="quarter" idx="12"/>
          </p:nvPr>
        </p:nvSpPr>
        <p:spPr>
          <a:xfrm>
            <a:off x="11139932" y="412782"/>
            <a:ext cx="831180" cy="287259"/>
          </a:xfrm>
          <a:prstGeom prst="rect">
            <a:avLst/>
          </a:prstGeom>
        </p:spPr>
        <p:txBody>
          <a:bodyPr anchor="ctr"/>
          <a:lstStyle>
            <a:lvl1pPr algn="r">
              <a:defRPr sz="1867" b="0">
                <a:solidFill>
                  <a:schemeClr val="tx1">
                    <a:lumMod val="50000"/>
                    <a:lumOff val="50000"/>
                  </a:schemeClr>
                </a:solidFill>
              </a:defRPr>
            </a:lvl1pPr>
          </a:lstStyle>
          <a:p>
            <a:fld id="{B34EF801-B18F-0C49-834C-4506E76564F5}" type="slidenum">
              <a:rPr lang="ja-JP" altLang="en-US" smtClean="0"/>
              <a:pPr/>
              <a:t>‹N›</a:t>
            </a:fld>
            <a:endParaRPr lang="ja-JP" altLang="en-US"/>
          </a:p>
        </p:txBody>
      </p:sp>
      <p:sp>
        <p:nvSpPr>
          <p:cNvPr id="16" name="正方形/長方形 15"/>
          <p:cNvSpPr/>
          <p:nvPr userDrawn="1"/>
        </p:nvSpPr>
        <p:spPr>
          <a:xfrm>
            <a:off x="338669" y="178454"/>
            <a:ext cx="60959" cy="719999"/>
          </a:xfrm>
          <a:prstGeom prst="rect">
            <a:avLst/>
          </a:prstGeom>
          <a:solidFill>
            <a:srgbClr val="C8042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400"/>
          </a:p>
        </p:txBody>
      </p:sp>
      <p:sp>
        <p:nvSpPr>
          <p:cNvPr id="25" name="正方形/長方形 24"/>
          <p:cNvSpPr/>
          <p:nvPr userDrawn="1"/>
        </p:nvSpPr>
        <p:spPr>
          <a:xfrm>
            <a:off x="338669" y="178454"/>
            <a:ext cx="60959" cy="719999"/>
          </a:xfrm>
          <a:prstGeom prst="rect">
            <a:avLst/>
          </a:prstGeom>
          <a:solidFill>
            <a:srgbClr val="C8042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400"/>
          </a:p>
        </p:txBody>
      </p:sp>
      <p:sp>
        <p:nvSpPr>
          <p:cNvPr id="7" name="コンテンツ プレースホルダー 4"/>
          <p:cNvSpPr>
            <a:spLocks noGrp="1"/>
          </p:cNvSpPr>
          <p:nvPr>
            <p:ph sz="quarter" idx="15" hasCustomPrompt="1"/>
          </p:nvPr>
        </p:nvSpPr>
        <p:spPr>
          <a:xfrm>
            <a:off x="234719" y="1092204"/>
            <a:ext cx="11722566" cy="1887696"/>
          </a:xfrm>
          <a:prstGeom prst="rect">
            <a:avLst/>
          </a:prstGeom>
        </p:spPr>
        <p:txBody>
          <a:bodyPr vert="horz"/>
          <a:lstStyle>
            <a:lvl1pPr marL="609593" indent="-609593">
              <a:buFont typeface="Wingdings" panose="05000000000000000000" pitchFamily="2" charset="2"/>
              <a:buChar char="n"/>
              <a:defRPr sz="2667">
                <a:solidFill>
                  <a:srgbClr val="000000"/>
                </a:solidFill>
                <a:latin typeface="+mn-ea"/>
                <a:ea typeface="+mn-ea"/>
                <a:cs typeface="Arial" panose="020B0604020202020204" pitchFamily="34" charset="0"/>
              </a:defRPr>
            </a:lvl1pPr>
            <a:lvl2pPr marL="960955" indent="-480478">
              <a:buFont typeface="Wingdings" panose="05000000000000000000" pitchFamily="2" charset="2"/>
              <a:buChar char="Ø"/>
              <a:defRPr sz="2667">
                <a:solidFill>
                  <a:srgbClr val="000000"/>
                </a:solidFill>
                <a:latin typeface="+mn-ea"/>
                <a:ea typeface="+mn-ea"/>
                <a:cs typeface="Arial" panose="020B0604020202020204" pitchFamily="34" charset="0"/>
              </a:defRPr>
            </a:lvl2pPr>
            <a:lvl3pPr marL="1430849" indent="-469894">
              <a:buFont typeface="Wingdings" panose="05000000000000000000" pitchFamily="2" charset="2"/>
              <a:buChar char="ü"/>
              <a:defRPr sz="2667">
                <a:solidFill>
                  <a:srgbClr val="000000"/>
                </a:solidFill>
                <a:latin typeface="+mn-ea"/>
                <a:ea typeface="+mn-ea"/>
                <a:cs typeface="Arial" panose="020B0604020202020204" pitchFamily="34" charset="0"/>
              </a:defRPr>
            </a:lvl3pPr>
            <a:lvl4pPr marL="1911327" indent="-480478">
              <a:buFont typeface="Arial" panose="020B0604020202020204" pitchFamily="34" charset="0"/>
              <a:buChar char="•"/>
              <a:defRPr sz="2667">
                <a:solidFill>
                  <a:srgbClr val="000000"/>
                </a:solidFill>
                <a:latin typeface="+mn-ea"/>
                <a:ea typeface="+mn-ea"/>
                <a:cs typeface="Arial" panose="020B0604020202020204" pitchFamily="34" charset="0"/>
              </a:defRPr>
            </a:lvl4pPr>
            <a:lvl5pPr marL="2895564" indent="-457195">
              <a:buFont typeface="Arial" panose="020B0604020202020204" pitchFamily="34" charset="0"/>
              <a:buChar char="•"/>
              <a:defRPr sz="2667">
                <a:solidFill>
                  <a:srgbClr val="000000"/>
                </a:solidFill>
                <a:latin typeface="Franklin Gothic Medium" panose="020B0603020102020204" pitchFamily="34" charset="0"/>
              </a:defRPr>
            </a:lvl5pPr>
          </a:lstStyle>
          <a:p>
            <a:pPr lvl="0"/>
            <a:r>
              <a:rPr kumimoji="1" lang="en-US" altLang="ja-JP"/>
              <a:t>XXX</a:t>
            </a:r>
          </a:p>
          <a:p>
            <a:pPr lvl="1"/>
            <a:r>
              <a:rPr kumimoji="1" lang="en-US" altLang="ja-JP"/>
              <a:t>XXX</a:t>
            </a:r>
            <a:endParaRPr kumimoji="1" lang="ja-JP" altLang="en-US"/>
          </a:p>
          <a:p>
            <a:pPr lvl="2"/>
            <a:r>
              <a:rPr kumimoji="1" lang="en-US" altLang="ja-JP"/>
              <a:t>XXX</a:t>
            </a:r>
          </a:p>
          <a:p>
            <a:pPr lvl="3"/>
            <a:r>
              <a:rPr kumimoji="1" lang="en-US" altLang="ja-JP"/>
              <a:t>XXX</a:t>
            </a:r>
          </a:p>
        </p:txBody>
      </p:sp>
    </p:spTree>
    <p:extLst>
      <p:ext uri="{BB962C8B-B14F-4D97-AF65-F5344CB8AC3E}">
        <p14:creationId xmlns:p14="http://schemas.microsoft.com/office/powerpoint/2010/main" xmlns="" val="217729937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4" y="2710131"/>
            <a:ext cx="5685047" cy="1181863"/>
          </a:xfrm>
        </p:spPr>
        <p:txBody>
          <a:bodyPr wrap="square" lIns="0" tIns="0" rIns="0" bIns="0" anchor="t" anchorCtr="0">
            <a:spAutoFit/>
          </a:bodyPr>
          <a:lstStyle>
            <a:lvl1pPr algn="l">
              <a:lnSpc>
                <a:spcPct val="90000"/>
              </a:lnSpc>
              <a:spcBef>
                <a:spcPts val="800"/>
              </a:spcBef>
              <a:defRPr sz="4267" b="0">
                <a:solidFill>
                  <a:schemeClr val="tx1"/>
                </a:solidFill>
                <a:latin typeface="+mj-lt"/>
              </a:defRPr>
            </a:lvl1pPr>
          </a:lstStyle>
          <a:p>
            <a:r>
              <a:rPr lang="en-US"/>
              <a:t>Click to edit Master title style</a:t>
            </a:r>
          </a:p>
        </p:txBody>
      </p:sp>
      <p:sp>
        <p:nvSpPr>
          <p:cNvPr id="3" name="Subtitle 2"/>
          <p:cNvSpPr>
            <a:spLocks noGrp="1"/>
          </p:cNvSpPr>
          <p:nvPr>
            <p:ph type="subTitle" idx="1"/>
          </p:nvPr>
        </p:nvSpPr>
        <p:spPr>
          <a:xfrm>
            <a:off x="410953" y="1505626"/>
            <a:ext cx="5676323" cy="1181863"/>
          </a:xfrm>
        </p:spPr>
        <p:txBody>
          <a:bodyPr wrap="square" lIns="0" tIns="0" rIns="0" bIns="0" anchor="b" anchorCtr="0">
            <a:spAutoFit/>
          </a:bodyPr>
          <a:lstStyle>
            <a:lvl1pPr marL="0" indent="0" algn="l">
              <a:lnSpc>
                <a:spcPct val="90000"/>
              </a:lnSpc>
              <a:spcBef>
                <a:spcPts val="800"/>
              </a:spcBef>
              <a:buNone/>
              <a:defRPr sz="4267">
                <a:solidFill>
                  <a:schemeClr val="bg1"/>
                </a:solidFill>
                <a:latin typeface="+mj-lt"/>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B48A94E-C599-4C27-B49C-9C3D2F47AC70}"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a:xfrm>
            <a:off x="402227" y="7672845"/>
            <a:ext cx="3860800" cy="123111"/>
          </a:xfrm>
        </p:spPr>
        <p:txBody>
          <a:bodyPr/>
          <a:lstStyle/>
          <a:p>
            <a:r>
              <a:rPr lang="en-US">
                <a:solidFill>
                  <a:srgbClr val="7C7C7B"/>
                </a:solidFill>
              </a:rPr>
              <a:t>Confidential information for the sole benefit and use of #</a:t>
            </a:r>
            <a:r>
              <a:rPr lang="en-US" err="1">
                <a:solidFill>
                  <a:srgbClr val="7C7C7B"/>
                </a:solidFill>
              </a:rPr>
              <a:t>dltledgers</a:t>
            </a:r>
            <a:r>
              <a:rPr lang="en-US">
                <a:solidFill>
                  <a:srgbClr val="7C7C7B"/>
                </a:solidFill>
              </a:rPr>
              <a:t> client.</a:t>
            </a:r>
          </a:p>
        </p:txBody>
      </p:sp>
      <p:sp>
        <p:nvSpPr>
          <p:cNvPr id="6" name="Slide Number Placeholder 5"/>
          <p:cNvSpPr>
            <a:spLocks noGrp="1"/>
          </p:cNvSpPr>
          <p:nvPr>
            <p:ph type="sldNum" sz="quarter" idx="12"/>
          </p:nvPr>
        </p:nvSpPr>
        <p:spPr>
          <a:xfrm>
            <a:off x="8824860" y="7277834"/>
            <a:ext cx="2844800" cy="164148"/>
          </a:xfrm>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21" name="Text Placeholder 20"/>
          <p:cNvSpPr>
            <a:spLocks noGrp="1"/>
          </p:cNvSpPr>
          <p:nvPr>
            <p:ph type="body" sz="quarter" idx="13"/>
          </p:nvPr>
        </p:nvSpPr>
        <p:spPr>
          <a:xfrm>
            <a:off x="412752" y="507141"/>
            <a:ext cx="4565649" cy="287259"/>
          </a:xfrm>
        </p:spPr>
        <p:txBody>
          <a:bodyPr/>
          <a:lstStyle>
            <a:lvl1pPr marL="0" indent="0">
              <a:buNone/>
              <a:defRPr sz="1867">
                <a:solidFill>
                  <a:schemeClr val="bg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8"/>
            <a:ext cx="2587912" cy="328295"/>
          </a:xfrm>
        </p:spPr>
        <p:txBody>
          <a:bodyPr/>
          <a:lstStyle>
            <a:lvl1pPr marL="0" indent="0" algn="r">
              <a:spcBef>
                <a:spcPts val="0"/>
              </a:spcBef>
              <a:buNone/>
              <a:defRPr sz="1067">
                <a:solidFill>
                  <a:schemeClr val="bg1"/>
                </a:solidFill>
                <a:latin typeface="+mj-lt"/>
              </a:defRPr>
            </a:lvl1pPr>
            <a:lvl2pPr marL="609585" indent="0" algn="r">
              <a:spcBef>
                <a:spcPts val="0"/>
              </a:spcBef>
              <a:buNone/>
              <a:defRPr sz="1067" i="1">
                <a:solidFill>
                  <a:schemeClr val="bg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0"/>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917863090"/>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userDrawn="1">
  <p:cSld name="Title Slide Black">
    <p:bg>
      <p:bgPr>
        <a:solidFill>
          <a:schemeClr val="accent4">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4" y="2710131"/>
            <a:ext cx="5685047" cy="1181863"/>
          </a:xfrm>
        </p:spPr>
        <p:txBody>
          <a:bodyPr wrap="square" lIns="0" tIns="0" rIns="0" bIns="0" anchor="t" anchorCtr="0">
            <a:spAutoFit/>
          </a:bodyPr>
          <a:lstStyle>
            <a:lvl1pPr algn="l">
              <a:lnSpc>
                <a:spcPct val="90000"/>
              </a:lnSpc>
              <a:spcBef>
                <a:spcPts val="800"/>
              </a:spcBef>
              <a:defRPr sz="4267" b="0">
                <a:solidFill>
                  <a:srgbClr val="002060"/>
                </a:solidFill>
                <a:latin typeface="+mj-lt"/>
              </a:defRPr>
            </a:lvl1pPr>
          </a:lstStyle>
          <a:p>
            <a:r>
              <a:rPr lang="en-US"/>
              <a:t>Click to edit Master title style</a:t>
            </a:r>
          </a:p>
        </p:txBody>
      </p:sp>
      <p:sp>
        <p:nvSpPr>
          <p:cNvPr id="3" name="Subtitle 2"/>
          <p:cNvSpPr>
            <a:spLocks noGrp="1"/>
          </p:cNvSpPr>
          <p:nvPr>
            <p:ph type="subTitle" idx="1"/>
          </p:nvPr>
        </p:nvSpPr>
        <p:spPr>
          <a:xfrm>
            <a:off x="410953" y="1505626"/>
            <a:ext cx="5676323" cy="1181863"/>
          </a:xfrm>
        </p:spPr>
        <p:txBody>
          <a:bodyPr wrap="square" lIns="0" tIns="0" rIns="0" bIns="0" anchor="b" anchorCtr="0">
            <a:spAutoFit/>
          </a:bodyPr>
          <a:lstStyle>
            <a:lvl1pPr marL="0" indent="0" algn="l">
              <a:lnSpc>
                <a:spcPct val="90000"/>
              </a:lnSpc>
              <a:spcBef>
                <a:spcPts val="800"/>
              </a:spcBef>
              <a:buNone/>
              <a:defRPr sz="4267">
                <a:solidFill>
                  <a:schemeClr val="bg1"/>
                </a:solidFill>
                <a:latin typeface="+mj-lt"/>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640A5AD-C102-4E24-BE14-6B9E5B908DAD}"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a:xfrm>
            <a:off x="255097" y="7645447"/>
            <a:ext cx="3860800" cy="123111"/>
          </a:xfrm>
        </p:spPr>
        <p:txBody>
          <a:bodyPr/>
          <a:lstStyle/>
          <a:p>
            <a:r>
              <a:rPr lang="en-US">
                <a:solidFill>
                  <a:srgbClr val="7C7C7B"/>
                </a:solidFill>
              </a:rPr>
              <a:t>Confidential information for the sole benefit and use of #</a:t>
            </a:r>
            <a:r>
              <a:rPr lang="en-US" err="1">
                <a:solidFill>
                  <a:srgbClr val="7C7C7B"/>
                </a:solidFill>
              </a:rPr>
              <a:t>dltledgers</a:t>
            </a:r>
            <a:r>
              <a:rPr lang="en-US">
                <a:solidFill>
                  <a:srgbClr val="7C7C7B"/>
                </a:solidFill>
              </a:rPr>
              <a:t> client.</a:t>
            </a:r>
          </a:p>
        </p:txBody>
      </p:sp>
      <p:sp>
        <p:nvSpPr>
          <p:cNvPr id="6" name="Slide Number Placeholder 5"/>
          <p:cNvSpPr>
            <a:spLocks noGrp="1"/>
          </p:cNvSpPr>
          <p:nvPr>
            <p:ph type="sldNum" sz="quarter" idx="12"/>
          </p:nvPr>
        </p:nvSpPr>
        <p:spPr>
          <a:xfrm>
            <a:off x="8934451" y="7236738"/>
            <a:ext cx="2844800" cy="164148"/>
          </a:xfrm>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21" name="Text Placeholder 20"/>
          <p:cNvSpPr>
            <a:spLocks noGrp="1"/>
          </p:cNvSpPr>
          <p:nvPr>
            <p:ph type="body" sz="quarter" idx="13"/>
          </p:nvPr>
        </p:nvSpPr>
        <p:spPr>
          <a:xfrm>
            <a:off x="412752" y="507141"/>
            <a:ext cx="4565649" cy="287259"/>
          </a:xfrm>
        </p:spPr>
        <p:txBody>
          <a:bodyPr/>
          <a:lstStyle>
            <a:lvl1pPr marL="0" indent="0">
              <a:buNone/>
              <a:defRPr sz="1867">
                <a:solidFill>
                  <a:schemeClr val="bg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8"/>
            <a:ext cx="2587912" cy="328295"/>
          </a:xfrm>
        </p:spPr>
        <p:txBody>
          <a:bodyPr/>
          <a:lstStyle>
            <a:lvl1pPr marL="0" indent="0" algn="r">
              <a:spcBef>
                <a:spcPts val="0"/>
              </a:spcBef>
              <a:buNone/>
              <a:defRPr sz="1067">
                <a:solidFill>
                  <a:schemeClr val="bg1"/>
                </a:solidFill>
                <a:latin typeface="+mj-lt"/>
              </a:defRPr>
            </a:lvl1pPr>
            <a:lvl2pPr marL="609585" indent="0" algn="r">
              <a:spcBef>
                <a:spcPts val="0"/>
              </a:spcBef>
              <a:buNone/>
              <a:defRPr sz="1067" i="1">
                <a:solidFill>
                  <a:schemeClr val="bg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0"/>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4129399847"/>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4" y="2710131"/>
            <a:ext cx="5685047" cy="1181863"/>
          </a:xfrm>
        </p:spPr>
        <p:txBody>
          <a:bodyPr wrap="square" lIns="0" tIns="0" rIns="0" bIns="0" anchor="t" anchorCtr="0">
            <a:spAutoFit/>
          </a:bodyPr>
          <a:lstStyle>
            <a:lvl1pPr algn="l">
              <a:lnSpc>
                <a:spcPct val="90000"/>
              </a:lnSpc>
              <a:spcBef>
                <a:spcPts val="800"/>
              </a:spcBef>
              <a:defRPr sz="4267" b="0">
                <a:solidFill>
                  <a:schemeClr val="tx2"/>
                </a:solidFill>
                <a:latin typeface="+mj-lt"/>
              </a:defRPr>
            </a:lvl1pPr>
          </a:lstStyle>
          <a:p>
            <a:r>
              <a:rPr lang="en-US"/>
              <a:t>Click to edit Master title style</a:t>
            </a:r>
          </a:p>
        </p:txBody>
      </p:sp>
      <p:sp>
        <p:nvSpPr>
          <p:cNvPr id="3" name="Subtitle 2"/>
          <p:cNvSpPr>
            <a:spLocks noGrp="1"/>
          </p:cNvSpPr>
          <p:nvPr>
            <p:ph type="subTitle" idx="1"/>
          </p:nvPr>
        </p:nvSpPr>
        <p:spPr>
          <a:xfrm>
            <a:off x="410953" y="1505626"/>
            <a:ext cx="5676323" cy="1181863"/>
          </a:xfrm>
        </p:spPr>
        <p:txBody>
          <a:bodyPr wrap="square" lIns="0" tIns="0" rIns="0" bIns="0" anchor="b" anchorCtr="0">
            <a:spAutoFit/>
          </a:bodyPr>
          <a:lstStyle>
            <a:lvl1pPr marL="0" indent="0" algn="l">
              <a:lnSpc>
                <a:spcPct val="90000"/>
              </a:lnSpc>
              <a:spcBef>
                <a:spcPts val="800"/>
              </a:spcBef>
              <a:buNone/>
              <a:defRPr sz="4267">
                <a:solidFill>
                  <a:schemeClr val="tx1"/>
                </a:solidFill>
                <a:latin typeface="+mj-lt"/>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75D3A13-039B-4A96-8BC5-1F711932F307}"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a:xfrm>
            <a:off x="402227" y="7700242"/>
            <a:ext cx="3860800" cy="123111"/>
          </a:xfrm>
        </p:spPr>
        <p:txBody>
          <a:bodyPr/>
          <a:lstStyle/>
          <a:p>
            <a:r>
              <a:rPr lang="en-US">
                <a:solidFill>
                  <a:srgbClr val="7C7C7B"/>
                </a:solidFill>
              </a:rPr>
              <a:t>Confidential information for the sole benefit and use of #</a:t>
            </a:r>
            <a:r>
              <a:rPr lang="en-US" err="1">
                <a:solidFill>
                  <a:srgbClr val="7C7C7B"/>
                </a:solidFill>
              </a:rPr>
              <a:t>dltledgers</a:t>
            </a:r>
            <a:r>
              <a:rPr lang="en-US">
                <a:solidFill>
                  <a:srgbClr val="7C7C7B"/>
                </a:solidFill>
              </a:rPr>
              <a:t> client.</a:t>
            </a:r>
          </a:p>
        </p:txBody>
      </p:sp>
      <p:sp>
        <p:nvSpPr>
          <p:cNvPr id="6" name="Slide Number Placeholder 5"/>
          <p:cNvSpPr>
            <a:spLocks noGrp="1"/>
          </p:cNvSpPr>
          <p:nvPr>
            <p:ph type="sldNum" sz="quarter" idx="12"/>
          </p:nvPr>
        </p:nvSpPr>
        <p:spPr>
          <a:xfrm>
            <a:off x="8907053" y="7332630"/>
            <a:ext cx="2844800" cy="164148"/>
          </a:xfrm>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21" name="Text Placeholder 20"/>
          <p:cNvSpPr>
            <a:spLocks noGrp="1"/>
          </p:cNvSpPr>
          <p:nvPr>
            <p:ph type="body" sz="quarter" idx="13"/>
          </p:nvPr>
        </p:nvSpPr>
        <p:spPr>
          <a:xfrm>
            <a:off x="412752" y="507141"/>
            <a:ext cx="4565649" cy="287259"/>
          </a:xfrm>
        </p:spPr>
        <p:txBody>
          <a:bodyPr/>
          <a:lstStyle>
            <a:lvl1pPr marL="0" indent="0">
              <a:buNone/>
              <a:defRPr sz="1867">
                <a:solidFill>
                  <a:schemeClr val="tx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8"/>
            <a:ext cx="2587912" cy="328295"/>
          </a:xfrm>
        </p:spPr>
        <p:txBody>
          <a:bodyPr/>
          <a:lstStyle>
            <a:lvl1pPr marL="0" indent="0" algn="r">
              <a:spcBef>
                <a:spcPts val="0"/>
              </a:spcBef>
              <a:buNone/>
              <a:defRPr sz="1067">
                <a:solidFill>
                  <a:schemeClr val="tx1"/>
                </a:solidFill>
                <a:latin typeface="+mj-lt"/>
              </a:defRPr>
            </a:lvl1pPr>
            <a:lvl2pPr marL="609585" indent="0" algn="r">
              <a:spcBef>
                <a:spcPts val="0"/>
              </a:spcBef>
              <a:buNone/>
              <a:defRPr sz="1067" i="1">
                <a:solidFill>
                  <a:schemeClr val="tx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0"/>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E1301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1964434281"/>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showMasterSp="0" preserve="1" userDrawn="1">
  <p:cSld name="Chapter Hea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2749" y="163553"/>
            <a:ext cx="11779251" cy="1600439"/>
          </a:xfrm>
        </p:spPr>
        <p:txBody>
          <a:bodyPr anchor="t"/>
          <a:lstStyle>
            <a:lvl1pPr algn="l">
              <a:defRPr sz="10400" b="0" cap="none">
                <a:solidFill>
                  <a:srgbClr val="002060"/>
                </a:solidFill>
              </a:defRPr>
            </a:lvl1pPr>
          </a:lstStyle>
          <a:p>
            <a:r>
              <a:rPr lang="en-US"/>
              <a:t>Click to edit master</a:t>
            </a:r>
          </a:p>
        </p:txBody>
      </p:sp>
      <p:sp>
        <p:nvSpPr>
          <p:cNvPr id="3" name="Text Placeholder 2"/>
          <p:cNvSpPr>
            <a:spLocks noGrp="1"/>
          </p:cNvSpPr>
          <p:nvPr>
            <p:ph type="body" idx="1"/>
          </p:nvPr>
        </p:nvSpPr>
        <p:spPr>
          <a:xfrm>
            <a:off x="412751" y="1595243"/>
            <a:ext cx="10363200" cy="656591"/>
          </a:xfrm>
        </p:spPr>
        <p:txBody>
          <a:bodyPr anchor="t" anchorCtr="0"/>
          <a:lstStyle>
            <a:lvl1pPr marL="0" indent="0">
              <a:buNone/>
              <a:defRPr sz="4267">
                <a:solidFill>
                  <a:schemeClr val="bg1"/>
                </a:solidFill>
                <a:latin typeface="+mj-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7A5F85-3F9C-4B96-A9E7-E4319E341A2F}"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solidFill>
                  <a:schemeClr val="bg1"/>
                </a:solidFill>
              </a:defRPr>
            </a:lvl1pPr>
          </a:lstStyle>
          <a:p>
            <a:r>
              <a:rPr>
                <a:solidFill>
                  <a:prstClr val="white"/>
                </a:solidFill>
              </a:rPr>
              <a:t>Confidential information for the sole benefit and use of </a:t>
            </a:r>
            <a:r>
              <a:rPr lang="en-SG">
                <a:solidFill>
                  <a:prstClr val="white"/>
                </a:solidFill>
              </a:rPr>
              <a:t>#</a:t>
            </a:r>
            <a:r>
              <a:rPr lang="en-SG" err="1">
                <a:solidFill>
                  <a:prstClr val="white"/>
                </a:solidFill>
              </a:rPr>
              <a:t>dltledgers</a:t>
            </a:r>
            <a:r>
              <a:rPr>
                <a:solidFill>
                  <a:prstClr val="white"/>
                </a:solidFill>
              </a:rPr>
              <a:t>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9" name="Text Placeholder 8"/>
          <p:cNvSpPr>
            <a:spLocks noGrp="1"/>
          </p:cNvSpPr>
          <p:nvPr>
            <p:ph type="body" sz="quarter" idx="13"/>
          </p:nvPr>
        </p:nvSpPr>
        <p:spPr>
          <a:xfrm>
            <a:off x="412751" y="4986981"/>
            <a:ext cx="2526691" cy="164148"/>
          </a:xfrm>
        </p:spPr>
        <p:txBody>
          <a:bodyPr/>
          <a:lstStyle>
            <a:lvl1pPr>
              <a:lnSpc>
                <a:spcPct val="100000"/>
              </a:lnSpc>
              <a:spcBef>
                <a:spcPts val="0"/>
              </a:spcBef>
              <a:defRPr sz="1067">
                <a:solidFill>
                  <a:schemeClr val="bg1"/>
                </a:solidFill>
                <a:latin typeface="+mn-lt"/>
              </a:defRPr>
            </a:lvl1pPr>
          </a:lstStyle>
          <a:p>
            <a:pPr lvl="0"/>
            <a:r>
              <a:rPr lang="en-US"/>
              <a:t>Click to edit Master text styles</a:t>
            </a:r>
          </a:p>
        </p:txBody>
      </p:sp>
      <p:sp>
        <p:nvSpPr>
          <p:cNvPr id="10" name="Text Placeholder 8"/>
          <p:cNvSpPr>
            <a:spLocks noGrp="1"/>
          </p:cNvSpPr>
          <p:nvPr>
            <p:ph type="body" sz="quarter" idx="14"/>
          </p:nvPr>
        </p:nvSpPr>
        <p:spPr>
          <a:xfrm>
            <a:off x="3314700" y="4986981"/>
            <a:ext cx="2489027" cy="164148"/>
          </a:xfrm>
        </p:spPr>
        <p:txBody>
          <a:bodyPr/>
          <a:lstStyle>
            <a:lvl1pPr>
              <a:lnSpc>
                <a:spcPct val="100000"/>
              </a:lnSpc>
              <a:spcBef>
                <a:spcPts val="0"/>
              </a:spcBef>
              <a:defRPr sz="1067">
                <a:solidFill>
                  <a:schemeClr val="bg1"/>
                </a:solidFill>
                <a:latin typeface="+mn-lt"/>
              </a:defRPr>
            </a:lvl1pPr>
          </a:lstStyle>
          <a:p>
            <a:pPr lvl="0"/>
            <a:r>
              <a:rPr lang="en-US"/>
              <a:t>Click to edit Master text styles</a:t>
            </a:r>
          </a:p>
        </p:txBody>
      </p:sp>
      <p:sp>
        <p:nvSpPr>
          <p:cNvPr id="11" name="Text Placeholder 8"/>
          <p:cNvSpPr>
            <a:spLocks noGrp="1"/>
          </p:cNvSpPr>
          <p:nvPr>
            <p:ph type="body" sz="quarter" idx="15"/>
          </p:nvPr>
        </p:nvSpPr>
        <p:spPr>
          <a:xfrm>
            <a:off x="6181729" y="4986981"/>
            <a:ext cx="2682240" cy="164148"/>
          </a:xfrm>
        </p:spPr>
        <p:txBody>
          <a:bodyPr/>
          <a:lstStyle>
            <a:lvl1pPr>
              <a:lnSpc>
                <a:spcPct val="100000"/>
              </a:lnSpc>
              <a:spcBef>
                <a:spcPts val="0"/>
              </a:spcBef>
              <a:defRPr sz="1067">
                <a:solidFill>
                  <a:schemeClr val="bg1"/>
                </a:solidFill>
                <a:latin typeface="+mn-lt"/>
              </a:defRPr>
            </a:lvl1pPr>
          </a:lstStyle>
          <a:p>
            <a:pPr lvl="0"/>
            <a:r>
              <a:rPr lang="en-US"/>
              <a:t>Click to edit Master text styles</a:t>
            </a:r>
          </a:p>
        </p:txBody>
      </p:sp>
      <p:cxnSp>
        <p:nvCxnSpPr>
          <p:cNvPr id="13" name="Straight Connector 12"/>
          <p:cNvCxnSpPr/>
          <p:nvPr userDrawn="1"/>
        </p:nvCxnSpPr>
        <p:spPr>
          <a:xfrm>
            <a:off x="6007101" y="4927601"/>
            <a:ext cx="0" cy="758825"/>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3136901" y="4927601"/>
            <a:ext cx="0" cy="758825"/>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6" name="Freeform 5"/>
          <p:cNvSpPr>
            <a:spLocks/>
          </p:cNvSpPr>
          <p:nvPr userDrawn="1"/>
        </p:nvSpPr>
        <p:spPr bwMode="auto">
          <a:xfrm>
            <a:off x="-12699" y="4461420"/>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32418318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showMasterSp="0" preserve="1" userDrawn="1">
  <p:cSld name="Chapter Head Simple">
    <p:bg>
      <p:bgPr>
        <a:solidFill>
          <a:schemeClr val="bg2">
            <a:lumMod val="50000"/>
          </a:schemeClr>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12751" y="1595243"/>
            <a:ext cx="10363200" cy="656591"/>
          </a:xfrm>
        </p:spPr>
        <p:txBody>
          <a:bodyPr anchor="t" anchorCtr="0"/>
          <a:lstStyle>
            <a:lvl1pPr marL="0" indent="0">
              <a:buNone/>
              <a:defRPr sz="4267">
                <a:solidFill>
                  <a:schemeClr val="bg1"/>
                </a:solidFill>
                <a:latin typeface="+mj-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75BBB7B-1182-42C1-916C-8F0B8D0A3C15}"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170" rtl="0" eaLnBrk="1" latinLnBrk="0" hangingPunct="1">
              <a:defRPr lang="en-US" sz="800" kern="1200" smtClean="0">
                <a:solidFill>
                  <a:schemeClr val="bg1"/>
                </a:solidFill>
                <a:latin typeface="+mn-lt"/>
                <a:ea typeface="+mn-ea"/>
                <a:cs typeface="+mn-cs"/>
              </a:defRPr>
            </a:lvl1pPr>
          </a:lstStyle>
          <a:p>
            <a:r>
              <a:rPr>
                <a:solidFill>
                  <a:prstClr val="white"/>
                </a:solidFill>
              </a:rPr>
              <a:t>Confidential information for the sole benefit and use of </a:t>
            </a:r>
            <a:r>
              <a:rPr lang="en-SG">
                <a:solidFill>
                  <a:prstClr val="white"/>
                </a:solidFill>
              </a:rPr>
              <a:t>#</a:t>
            </a:r>
            <a:r>
              <a:rPr lang="en-SG" err="1">
                <a:solidFill>
                  <a:prstClr val="white"/>
                </a:solidFill>
              </a:rPr>
              <a:t>dltledgers</a:t>
            </a:r>
            <a:r>
              <a:rPr>
                <a:solidFill>
                  <a:prstClr val="white"/>
                </a:solidFill>
              </a:rPr>
              <a:t>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2" name="Title 1"/>
          <p:cNvSpPr>
            <a:spLocks noGrp="1"/>
          </p:cNvSpPr>
          <p:nvPr>
            <p:ph type="title" hasCustomPrompt="1"/>
          </p:nvPr>
        </p:nvSpPr>
        <p:spPr>
          <a:xfrm>
            <a:off x="412749" y="163553"/>
            <a:ext cx="11779251" cy="1600439"/>
          </a:xfrm>
        </p:spPr>
        <p:txBody>
          <a:bodyPr anchor="t"/>
          <a:lstStyle>
            <a:lvl1pPr algn="l">
              <a:defRPr sz="10400" b="0" cap="none">
                <a:solidFill>
                  <a:srgbClr val="002060"/>
                </a:solidFill>
              </a:defRPr>
            </a:lvl1pPr>
          </a:lstStyle>
          <a:p>
            <a:r>
              <a:rPr lang="en-US"/>
              <a:t>Click to edit master</a:t>
            </a:r>
          </a:p>
        </p:txBody>
      </p:sp>
      <p:sp>
        <p:nvSpPr>
          <p:cNvPr id="9" name="Freeform 5"/>
          <p:cNvSpPr>
            <a:spLocks/>
          </p:cNvSpPr>
          <p:nvPr userDrawn="1"/>
        </p:nvSpPr>
        <p:spPr bwMode="auto">
          <a:xfrm>
            <a:off x="-12699" y="4461420"/>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124327512"/>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2">
            <a:lumMod val="50000"/>
          </a:schemeClr>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12192000" cy="6858000"/>
          </a:xfrm>
          <a:noFill/>
          <a:ln>
            <a:noFill/>
          </a:ln>
        </p:spPr>
        <p:txBody>
          <a:bodyPr>
            <a:noAutofit/>
          </a:bodyPr>
          <a:lstStyle>
            <a:lvl1pPr>
              <a:defRPr>
                <a:solidFill>
                  <a:schemeClr val="bg1"/>
                </a:solidFill>
              </a:defRPr>
            </a:lvl1pPr>
          </a:lstStyle>
          <a:p>
            <a:r>
              <a:rPr lang="en-US"/>
              <a:t>Click icon to add picture</a:t>
            </a:r>
          </a:p>
        </p:txBody>
      </p:sp>
      <p:sp>
        <p:nvSpPr>
          <p:cNvPr id="2" name="Title 1"/>
          <p:cNvSpPr>
            <a:spLocks noGrp="1"/>
          </p:cNvSpPr>
          <p:nvPr>
            <p:ph type="title" hasCustomPrompt="1"/>
          </p:nvPr>
        </p:nvSpPr>
        <p:spPr bwMode="white">
          <a:xfrm>
            <a:off x="407334" y="2894378"/>
            <a:ext cx="11779251" cy="410369"/>
          </a:xfrm>
        </p:spPr>
        <p:txBody>
          <a:bodyPr anchor="t"/>
          <a:lstStyle>
            <a:lvl1pPr algn="ctr">
              <a:defRPr sz="2667" b="0" cap="none">
                <a:solidFill>
                  <a:schemeClr val="bg1"/>
                </a:solidFill>
                <a:latin typeface="+mj-lt"/>
              </a:defRPr>
            </a:lvl1pPr>
          </a:lstStyle>
          <a:p>
            <a:r>
              <a:rPr lang="en-US"/>
              <a:t>Click to edit master title</a:t>
            </a:r>
          </a:p>
        </p:txBody>
      </p:sp>
      <p:sp>
        <p:nvSpPr>
          <p:cNvPr id="4" name="Date Placeholder 3"/>
          <p:cNvSpPr>
            <a:spLocks noGrp="1"/>
          </p:cNvSpPr>
          <p:nvPr>
            <p:ph type="dt" sz="half" idx="10"/>
          </p:nvPr>
        </p:nvSpPr>
        <p:spPr/>
        <p:txBody>
          <a:bodyPr/>
          <a:lstStyle/>
          <a:p>
            <a:fld id="{9708D51E-9894-4E89-94BD-3F32B88E0212}"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170" rtl="0" eaLnBrk="1" latinLnBrk="0" hangingPunct="1">
              <a:defRPr lang="en-US" sz="800" kern="1200" smtClean="0">
                <a:solidFill>
                  <a:schemeClr val="bg1"/>
                </a:solidFill>
                <a:latin typeface="+mn-lt"/>
                <a:ea typeface="+mn-ea"/>
                <a:cs typeface="+mn-cs"/>
              </a:defRPr>
            </a:lvl1pPr>
          </a:lstStyle>
          <a:p>
            <a:r>
              <a:rPr>
                <a:solidFill>
                  <a:prstClr val="white"/>
                </a:solidFill>
              </a:rPr>
              <a:t>Confidential information for the sole benefit and use of </a:t>
            </a:r>
            <a:r>
              <a:rPr lang="en-SG">
                <a:solidFill>
                  <a:prstClr val="white"/>
                </a:solidFill>
              </a:rPr>
              <a:t>#</a:t>
            </a:r>
            <a:r>
              <a:rPr lang="en-SG" err="1">
                <a:solidFill>
                  <a:prstClr val="white"/>
                </a:solidFill>
              </a:rPr>
              <a:t>dltledgers</a:t>
            </a:r>
            <a:r>
              <a:rPr>
                <a:solidFill>
                  <a:prstClr val="white"/>
                </a:solidFill>
              </a:rPr>
              <a:t>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cxnSp>
        <p:nvCxnSpPr>
          <p:cNvPr id="10" name="Straight Connector 9"/>
          <p:cNvCxnSpPr/>
          <p:nvPr userDrawn="1"/>
        </p:nvCxnSpPr>
        <p:spPr bwMode="gray">
          <a:xfrm rot="16200000">
            <a:off x="6096000" y="2247376"/>
            <a:ext cx="0" cy="758825"/>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rotWithShape="1">
          <a:blip r:embed="rId2" cstate="print">
            <a:clrChange>
              <a:clrFrom>
                <a:srgbClr val="000000"/>
              </a:clrFrom>
              <a:clrTo>
                <a:srgbClr val="000000">
                  <a:alpha val="0"/>
                </a:srgbClr>
              </a:clrTo>
            </a:clrChange>
            <a:extLst>
              <a:ext uri="{28A0092B-C50C-407E-A947-70E740481C1C}">
                <a14:useLocalDpi xmlns:a14="http://schemas.microsoft.com/office/drawing/2010/main" xmlns="" val="0"/>
              </a:ext>
            </a:extLst>
          </a:blip>
          <a:srcRect/>
          <a:stretch/>
        </p:blipFill>
        <p:spPr bwMode="gray">
          <a:xfrm>
            <a:off x="5798379" y="1843671"/>
            <a:ext cx="595239" cy="512357"/>
          </a:xfrm>
          <a:prstGeom prst="rect">
            <a:avLst/>
          </a:prstGeom>
        </p:spPr>
      </p:pic>
    </p:spTree>
    <p:extLst>
      <p:ext uri="{BB962C8B-B14F-4D97-AF65-F5344CB8AC3E}">
        <p14:creationId xmlns:p14="http://schemas.microsoft.com/office/powerpoint/2010/main" xmlns="" val="34768360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Tree>
    <p:extLst>
      <p:ext uri="{BB962C8B-B14F-4D97-AF65-F5344CB8AC3E}">
        <p14:creationId xmlns:p14="http://schemas.microsoft.com/office/powerpoint/2010/main" xmlns="" val="162194612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showMasterSp="0" preserve="1" userDrawn="1">
  <p:cSld name="Section Header 3">
    <p:bg>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bwMode="white">
          <a:xfrm>
            <a:off x="4108452" y="0"/>
            <a:ext cx="8089899" cy="685800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 name="Title 1"/>
          <p:cNvSpPr>
            <a:spLocks noGrp="1"/>
          </p:cNvSpPr>
          <p:nvPr>
            <p:ph type="title" hasCustomPrompt="1"/>
          </p:nvPr>
        </p:nvSpPr>
        <p:spPr>
          <a:xfrm>
            <a:off x="407335" y="2848534"/>
            <a:ext cx="3277767" cy="820737"/>
          </a:xfrm>
        </p:spPr>
        <p:txBody>
          <a:bodyPr anchor="t"/>
          <a:lstStyle>
            <a:lvl1pPr algn="ctr">
              <a:lnSpc>
                <a:spcPct val="100000"/>
              </a:lnSpc>
              <a:defRPr sz="2667" b="0" cap="none">
                <a:solidFill>
                  <a:schemeClr val="tx1"/>
                </a:solidFill>
              </a:defRPr>
            </a:lvl1pPr>
          </a:lstStyle>
          <a:p>
            <a:r>
              <a:rPr lang="en-US"/>
              <a:t>Click to edit master title</a:t>
            </a:r>
          </a:p>
        </p:txBody>
      </p:sp>
      <p:sp>
        <p:nvSpPr>
          <p:cNvPr id="3" name="Text Placeholder 2"/>
          <p:cNvSpPr>
            <a:spLocks noGrp="1"/>
          </p:cNvSpPr>
          <p:nvPr>
            <p:ph type="body" idx="1"/>
          </p:nvPr>
        </p:nvSpPr>
        <p:spPr>
          <a:xfrm>
            <a:off x="415927" y="4376928"/>
            <a:ext cx="3260008" cy="143629"/>
          </a:xfrm>
        </p:spPr>
        <p:txBody>
          <a:bodyPr anchor="t" anchorCtr="0"/>
          <a:lstStyle>
            <a:lvl1pPr marL="0" indent="0" algn="ctr">
              <a:buNone/>
              <a:defRPr sz="933" b="1" kern="0" cap="all" spc="0" baseline="0">
                <a:solidFill>
                  <a:schemeClr val="tx1"/>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D38496-EF33-4404-AEDD-849636A4689B}"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grpSp>
        <p:nvGrpSpPr>
          <p:cNvPr id="12" name="Group 11"/>
          <p:cNvGrpSpPr/>
          <p:nvPr userDrawn="1"/>
        </p:nvGrpSpPr>
        <p:grpSpPr>
          <a:xfrm>
            <a:off x="4052571" y="-7784"/>
            <a:ext cx="180811" cy="6864159"/>
            <a:chOff x="3039428" y="-5838"/>
            <a:chExt cx="135608" cy="5148119"/>
          </a:xfrm>
        </p:grpSpPr>
        <p:sp>
          <p:nvSpPr>
            <p:cNvPr id="13" name="Isosceles Triangle 12"/>
            <p:cNvSpPr/>
            <p:nvPr userDrawn="1"/>
          </p:nvSpPr>
          <p:spPr bwMode="white">
            <a:xfrm rot="5400000">
              <a:off x="2992932" y="2522999"/>
              <a:ext cx="228599" cy="1356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6" name="Freeform 5"/>
            <p:cNvSpPr>
              <a:spLocks/>
            </p:cNvSpPr>
            <p:nvPr userDrawn="1"/>
          </p:nvSpPr>
          <p:spPr bwMode="auto">
            <a:xfrm rot="16200000">
              <a:off x="550555" y="2518612"/>
              <a:ext cx="5148119" cy="99220"/>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 name="connsiteX0" fmla="*/ 12577 w 12577"/>
                <a:gd name="connsiteY0" fmla="*/ 46 h 9577"/>
                <a:gd name="connsiteX1" fmla="*/ 6453 w 12577"/>
                <a:gd name="connsiteY1" fmla="*/ 46 h 9577"/>
                <a:gd name="connsiteX2" fmla="*/ 6257 w 12577"/>
                <a:gd name="connsiteY2" fmla="*/ 9577 h 9577"/>
                <a:gd name="connsiteX3" fmla="*/ 6035 w 12577"/>
                <a:gd name="connsiteY3" fmla="*/ 46 h 9577"/>
                <a:gd name="connsiteX4" fmla="*/ 0 w 12577"/>
                <a:gd name="connsiteY4" fmla="*/ 46 h 9577"/>
                <a:gd name="connsiteX0" fmla="*/ 10023 w 10023"/>
                <a:gd name="connsiteY0" fmla="*/ 0 h 10197"/>
                <a:gd name="connsiteX1" fmla="*/ 5131 w 10023"/>
                <a:gd name="connsiteY1" fmla="*/ 245 h 10197"/>
                <a:gd name="connsiteX2" fmla="*/ 4975 w 10023"/>
                <a:gd name="connsiteY2" fmla="*/ 10197 h 10197"/>
                <a:gd name="connsiteX3" fmla="*/ 4798 w 10023"/>
                <a:gd name="connsiteY3" fmla="*/ 245 h 10197"/>
                <a:gd name="connsiteX4" fmla="*/ 0 w 10023"/>
                <a:gd name="connsiteY4" fmla="*/ 245 h 10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23" h="10197">
                  <a:moveTo>
                    <a:pt x="10023" y="0"/>
                  </a:moveTo>
                  <a:cubicBezTo>
                    <a:pt x="8399" y="163"/>
                    <a:pt x="6755" y="82"/>
                    <a:pt x="5131" y="245"/>
                  </a:cubicBezTo>
                  <a:cubicBezTo>
                    <a:pt x="5080" y="3562"/>
                    <a:pt x="5027" y="6880"/>
                    <a:pt x="4975" y="10197"/>
                  </a:cubicBezTo>
                  <a:cubicBezTo>
                    <a:pt x="4916" y="6880"/>
                    <a:pt x="4858" y="3562"/>
                    <a:pt x="4798" y="245"/>
                  </a:cubicBezTo>
                  <a:lnTo>
                    <a:pt x="0" y="245"/>
                  </a:lnTo>
                </a:path>
              </a:pathLst>
            </a:custGeom>
            <a:noFill/>
            <a:ln w="7938" cap="rnd">
              <a:solidFill>
                <a:srgbClr val="0070C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400">
                <a:solidFill>
                  <a:prstClr val="black"/>
                </a:solidFill>
              </a:endParaRPr>
            </a:p>
          </p:txBody>
        </p:sp>
      </p:grpSp>
    </p:spTree>
    <p:extLst>
      <p:ext uri="{BB962C8B-B14F-4D97-AF65-F5344CB8AC3E}">
        <p14:creationId xmlns:p14="http://schemas.microsoft.com/office/powerpoint/2010/main" xmlns="" val="398448138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showMasterSp="0" preserve="1" userDrawn="1">
  <p:cSld name="Experience Photo">
    <p:bg>
      <p:bgPr>
        <a:solidFill>
          <a:schemeClr val="bg2">
            <a:lumMod val="50000"/>
          </a:schemeClr>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12192000" cy="6858000"/>
          </a:xfrm>
          <a:noFill/>
          <a:ln>
            <a:noFill/>
          </a:ln>
        </p:spPr>
        <p:txBody>
          <a:bodyPr>
            <a:noAutofit/>
          </a:bodyPr>
          <a:lstStyle>
            <a:lvl1pPr>
              <a:defRPr>
                <a:solidFill>
                  <a:schemeClr val="bg1"/>
                </a:solidFill>
              </a:defRPr>
            </a:lvl1pPr>
          </a:lstStyle>
          <a:p>
            <a:r>
              <a:rPr lang="en-US"/>
              <a:t>Click icon to add picture</a:t>
            </a:r>
          </a:p>
        </p:txBody>
      </p:sp>
      <p:sp>
        <p:nvSpPr>
          <p:cNvPr id="2" name="Title 1"/>
          <p:cNvSpPr>
            <a:spLocks noGrp="1"/>
          </p:cNvSpPr>
          <p:nvPr>
            <p:ph type="title" hasCustomPrompt="1"/>
          </p:nvPr>
        </p:nvSpPr>
        <p:spPr bwMode="white">
          <a:xfrm>
            <a:off x="410043" y="2958545"/>
            <a:ext cx="11371916" cy="656591"/>
          </a:xfrm>
        </p:spPr>
        <p:txBody>
          <a:bodyPr anchor="t"/>
          <a:lstStyle>
            <a:lvl1pPr algn="ctr">
              <a:defRPr sz="4267" b="0" cap="none">
                <a:solidFill>
                  <a:schemeClr val="bg1"/>
                </a:solidFill>
                <a:latin typeface="+mj-lt"/>
              </a:defRPr>
            </a:lvl1pPr>
          </a:lstStyle>
          <a:p>
            <a:r>
              <a:rPr lang="en-US"/>
              <a:t>Click to edit master title</a:t>
            </a:r>
          </a:p>
        </p:txBody>
      </p:sp>
      <p:sp>
        <p:nvSpPr>
          <p:cNvPr id="4" name="Date Placeholder 3"/>
          <p:cNvSpPr>
            <a:spLocks noGrp="1"/>
          </p:cNvSpPr>
          <p:nvPr>
            <p:ph type="dt" sz="half" idx="10"/>
          </p:nvPr>
        </p:nvSpPr>
        <p:spPr/>
        <p:txBody>
          <a:bodyPr/>
          <a:lstStyle/>
          <a:p>
            <a:fld id="{15F18A74-B7BE-48ED-BC19-B5786D684697}"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170" rtl="0" eaLnBrk="1" latinLnBrk="0" hangingPunct="1">
              <a:defRPr lang="en-US" sz="800" kern="1200" smtClean="0">
                <a:solidFill>
                  <a:schemeClr val="bg1"/>
                </a:solidFill>
                <a:latin typeface="+mn-lt"/>
                <a:ea typeface="+mn-ea"/>
                <a:cs typeface="+mn-cs"/>
              </a:defRPr>
            </a:lvl1pPr>
          </a:lstStyle>
          <a:p>
            <a:r>
              <a:rPr>
                <a:solidFill>
                  <a:prstClr val="white"/>
                </a:solidFill>
              </a:rPr>
              <a:t>Confidential information for the sole benefit and use of </a:t>
            </a:r>
            <a:r>
              <a:rPr lang="en-SG">
                <a:solidFill>
                  <a:prstClr val="white"/>
                </a:solidFill>
              </a:rPr>
              <a:t>#</a:t>
            </a:r>
            <a:r>
              <a:rPr lang="en-SG" err="1">
                <a:solidFill>
                  <a:prstClr val="white"/>
                </a:solidFill>
              </a:rPr>
              <a:t>dltledgers</a:t>
            </a:r>
            <a:r>
              <a:rPr>
                <a:solidFill>
                  <a:prstClr val="white"/>
                </a:solidFill>
              </a:rPr>
              <a:t>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cxnSp>
        <p:nvCxnSpPr>
          <p:cNvPr id="10" name="Straight Connector 9"/>
          <p:cNvCxnSpPr/>
          <p:nvPr userDrawn="1"/>
        </p:nvCxnSpPr>
        <p:spPr bwMode="white">
          <a:xfrm rot="16200000">
            <a:off x="6096000" y="2421542"/>
            <a:ext cx="0" cy="758825"/>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2" name="Text Placeholder 2"/>
          <p:cNvSpPr>
            <a:spLocks noGrp="1"/>
          </p:cNvSpPr>
          <p:nvPr>
            <p:ph type="body" idx="1"/>
          </p:nvPr>
        </p:nvSpPr>
        <p:spPr bwMode="white">
          <a:xfrm>
            <a:off x="914400" y="2264428"/>
            <a:ext cx="10363200" cy="287259"/>
          </a:xfrm>
        </p:spPr>
        <p:txBody>
          <a:bodyPr anchor="t" anchorCtr="0"/>
          <a:lstStyle>
            <a:lvl1pPr marL="0" indent="0" algn="ctr">
              <a:buNone/>
              <a:defRPr sz="1867">
                <a:solidFill>
                  <a:schemeClr val="bg1"/>
                </a:solidFill>
                <a:latin typeface="+mj-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xmlns="" val="183118080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showMasterSp="0" preserve="1" userDrawn="1">
  <p:cSld name="Experience 2">
    <p:bg>
      <p:bgPr>
        <a:solidFill>
          <a:schemeClr val="bg1"/>
        </a:solidFill>
        <a:effectLst/>
      </p:bgPr>
    </p:bg>
    <p:spTree>
      <p:nvGrpSpPr>
        <p:cNvPr id="1" name=""/>
        <p:cNvGrpSpPr/>
        <p:nvPr/>
      </p:nvGrpSpPr>
      <p:grpSpPr>
        <a:xfrm>
          <a:off x="0" y="0"/>
          <a:ext cx="0" cy="0"/>
          <a:chOff x="0" y="0"/>
          <a:chExt cx="0" cy="0"/>
        </a:xfrm>
      </p:grpSpPr>
      <p:sp>
        <p:nvSpPr>
          <p:cNvPr id="8" name="Isosceles Triangle 7"/>
          <p:cNvSpPr/>
          <p:nvPr userDrawn="1"/>
        </p:nvSpPr>
        <p:spPr bwMode="ltGray">
          <a:xfrm rot="5400000">
            <a:off x="-306694" y="306694"/>
            <a:ext cx="6858001" cy="6244612"/>
          </a:xfrm>
          <a:custGeom>
            <a:avLst/>
            <a:gdLst>
              <a:gd name="connsiteX0" fmla="*/ 0 w 5143501"/>
              <a:gd name="connsiteY0" fmla="*/ 4683459 h 4683459"/>
              <a:gd name="connsiteX1" fmla="*/ 0 w 5143501"/>
              <a:gd name="connsiteY1" fmla="*/ 101289 h 4683459"/>
              <a:gd name="connsiteX2" fmla="*/ 2503420 w 5143501"/>
              <a:gd name="connsiteY2" fmla="*/ 98908 h 4683459"/>
              <a:gd name="connsiteX3" fmla="*/ 2583072 w 5143501"/>
              <a:gd name="connsiteY3" fmla="*/ 0 h 4683459"/>
              <a:gd name="connsiteX4" fmla="*/ 2688919 w 5143501"/>
              <a:gd name="connsiteY4" fmla="*/ 101289 h 4683459"/>
              <a:gd name="connsiteX5" fmla="*/ 5143501 w 5143501"/>
              <a:gd name="connsiteY5" fmla="*/ 101289 h 4683459"/>
              <a:gd name="connsiteX6" fmla="*/ 5143501 w 5143501"/>
              <a:gd name="connsiteY6" fmla="*/ 4683459 h 4683459"/>
              <a:gd name="connsiteX7" fmla="*/ 0 w 5143501"/>
              <a:gd name="connsiteY7" fmla="*/ 4683459 h 4683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43501" h="4683459">
                <a:moveTo>
                  <a:pt x="0" y="4683459"/>
                </a:moveTo>
                <a:lnTo>
                  <a:pt x="0" y="101289"/>
                </a:lnTo>
                <a:lnTo>
                  <a:pt x="2503420" y="98908"/>
                </a:lnTo>
                <a:lnTo>
                  <a:pt x="2583072" y="0"/>
                </a:lnTo>
                <a:lnTo>
                  <a:pt x="2688919" y="101289"/>
                </a:lnTo>
                <a:lnTo>
                  <a:pt x="5143501" y="101289"/>
                </a:lnTo>
                <a:lnTo>
                  <a:pt x="5143501" y="4683459"/>
                </a:lnTo>
                <a:lnTo>
                  <a:pt x="0" y="468345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 name="Title 1"/>
          <p:cNvSpPr>
            <a:spLocks noGrp="1"/>
          </p:cNvSpPr>
          <p:nvPr>
            <p:ph type="title" hasCustomPrompt="1"/>
          </p:nvPr>
        </p:nvSpPr>
        <p:spPr>
          <a:xfrm>
            <a:off x="925860" y="2647073"/>
            <a:ext cx="4528457" cy="1313180"/>
          </a:xfrm>
        </p:spPr>
        <p:txBody>
          <a:bodyPr anchor="t"/>
          <a:lstStyle>
            <a:lvl1pPr algn="ctr">
              <a:lnSpc>
                <a:spcPct val="100000"/>
              </a:lnSpc>
              <a:defRPr sz="4267" b="0" cap="none">
                <a:solidFill>
                  <a:schemeClr val="bg2"/>
                </a:solidFill>
                <a:latin typeface="+mj-lt"/>
              </a:defRPr>
            </a:lvl1pPr>
          </a:lstStyle>
          <a:p>
            <a:r>
              <a:rPr lang="en-US"/>
              <a:t>Click to edit master title</a:t>
            </a:r>
          </a:p>
        </p:txBody>
      </p:sp>
      <p:sp>
        <p:nvSpPr>
          <p:cNvPr id="3" name="Text Placeholder 2"/>
          <p:cNvSpPr>
            <a:spLocks noGrp="1"/>
          </p:cNvSpPr>
          <p:nvPr>
            <p:ph type="body" idx="1"/>
          </p:nvPr>
        </p:nvSpPr>
        <p:spPr>
          <a:xfrm>
            <a:off x="1506791" y="4580283"/>
            <a:ext cx="3260008" cy="225703"/>
          </a:xfrm>
        </p:spPr>
        <p:txBody>
          <a:bodyPr anchor="t" anchorCtr="0"/>
          <a:lstStyle>
            <a:lvl1pPr marL="156629" indent="-156629" algn="ctr">
              <a:lnSpc>
                <a:spcPct val="110000"/>
              </a:lnSpc>
              <a:spcBef>
                <a:spcPts val="800"/>
              </a:spcBef>
              <a:buFont typeface="Wingdings" panose="05000000000000000000" pitchFamily="2" charset="2"/>
              <a:buChar char="§"/>
              <a:defRPr sz="1333" cap="none" baseline="0">
                <a:solidFill>
                  <a:schemeClr val="bg2"/>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803118-612C-45ED-A5F5-4955DA94BE7D}"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06B2653-D1AD-46BA-BB88-3123B5BA212E}" type="slidenum">
              <a:rPr lang="en-US" smtClean="0">
                <a:solidFill>
                  <a:prstClr val="black"/>
                </a:solidFill>
              </a:rPr>
              <a:pPr/>
              <a:t>‹N›</a:t>
            </a:fld>
            <a:endParaRPr lang="en-US">
              <a:solidFill>
                <a:prstClr val="black"/>
              </a:solidFill>
            </a:endParaRPr>
          </a:p>
        </p:txBody>
      </p:sp>
      <p:sp>
        <p:nvSpPr>
          <p:cNvPr id="13" name="Text Placeholder 2"/>
          <p:cNvSpPr>
            <a:spLocks noGrp="1"/>
          </p:cNvSpPr>
          <p:nvPr>
            <p:ph type="body" idx="13"/>
          </p:nvPr>
        </p:nvSpPr>
        <p:spPr>
          <a:xfrm>
            <a:off x="1479291" y="1216027"/>
            <a:ext cx="3260008" cy="902811"/>
          </a:xfrm>
        </p:spPr>
        <p:txBody>
          <a:bodyPr anchor="t" anchorCtr="0"/>
          <a:lstStyle>
            <a:lvl1pPr marL="0" indent="0" algn="ctr">
              <a:lnSpc>
                <a:spcPct val="110000"/>
              </a:lnSpc>
              <a:spcBef>
                <a:spcPts val="800"/>
              </a:spcBef>
              <a:buNone/>
              <a:defRPr sz="2667" cap="none" baseline="0">
                <a:solidFill>
                  <a:schemeClr val="bg2"/>
                </a:solidFill>
                <a:latin typeface="+mj-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17" name="Text Placeholder 2"/>
          <p:cNvSpPr>
            <a:spLocks noGrp="1"/>
          </p:cNvSpPr>
          <p:nvPr>
            <p:ph type="body" idx="14"/>
          </p:nvPr>
        </p:nvSpPr>
        <p:spPr>
          <a:xfrm>
            <a:off x="7532329" y="4580283"/>
            <a:ext cx="3260008" cy="225703"/>
          </a:xfrm>
        </p:spPr>
        <p:txBody>
          <a:bodyPr anchor="t" anchorCtr="0"/>
          <a:lstStyle>
            <a:lvl1pPr marL="156629" indent="-156629" algn="ctr">
              <a:lnSpc>
                <a:spcPct val="110000"/>
              </a:lnSpc>
              <a:spcBef>
                <a:spcPts val="800"/>
              </a:spcBef>
              <a:buFont typeface="Wingdings" panose="05000000000000000000" pitchFamily="2" charset="2"/>
              <a:buChar char="§"/>
              <a:defRPr sz="1333" cap="none" baseline="0">
                <a:solidFill>
                  <a:schemeClr val="tx1"/>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18" name="Text Placeholder 2"/>
          <p:cNvSpPr>
            <a:spLocks noGrp="1"/>
          </p:cNvSpPr>
          <p:nvPr>
            <p:ph type="body" idx="15"/>
          </p:nvPr>
        </p:nvSpPr>
        <p:spPr>
          <a:xfrm>
            <a:off x="7532329" y="1216027"/>
            <a:ext cx="3260008" cy="902811"/>
          </a:xfrm>
        </p:spPr>
        <p:txBody>
          <a:bodyPr anchor="t" anchorCtr="0"/>
          <a:lstStyle>
            <a:lvl1pPr marL="0" indent="0" algn="ctr">
              <a:lnSpc>
                <a:spcPct val="110000"/>
              </a:lnSpc>
              <a:spcBef>
                <a:spcPts val="800"/>
              </a:spcBef>
              <a:buNone/>
              <a:defRPr sz="2667" cap="none" baseline="0">
                <a:solidFill>
                  <a:schemeClr val="tx1"/>
                </a:solidFill>
                <a:latin typeface="+mj-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21" name="Text Placeholder 2"/>
          <p:cNvSpPr>
            <a:spLocks noGrp="1"/>
          </p:cNvSpPr>
          <p:nvPr>
            <p:ph type="body" idx="16" hasCustomPrompt="1"/>
          </p:nvPr>
        </p:nvSpPr>
        <p:spPr>
          <a:xfrm>
            <a:off x="6829354" y="2647073"/>
            <a:ext cx="4665961" cy="1313180"/>
          </a:xfrm>
        </p:spPr>
        <p:txBody>
          <a:bodyPr anchor="t" anchorCtr="0"/>
          <a:lstStyle>
            <a:lvl1pPr marL="0" indent="0" algn="ctr" defTabSz="1219170" rtl="0" eaLnBrk="1" latinLnBrk="0" hangingPunct="1">
              <a:lnSpc>
                <a:spcPct val="100000"/>
              </a:lnSpc>
              <a:spcBef>
                <a:spcPct val="0"/>
              </a:spcBef>
              <a:buNone/>
              <a:defRPr lang="en-US" sz="4267" b="0" kern="1200" cap="none" dirty="0" smtClean="0">
                <a:solidFill>
                  <a:schemeClr val="tx1"/>
                </a:solidFill>
                <a:latin typeface="+mj-lt"/>
                <a:ea typeface="+mj-ea"/>
                <a:cs typeface="+mj-cs"/>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title</a:t>
            </a:r>
          </a:p>
        </p:txBody>
      </p:sp>
      <p:cxnSp>
        <p:nvCxnSpPr>
          <p:cNvPr id="22" name="Straight Connector 21"/>
          <p:cNvCxnSpPr/>
          <p:nvPr userDrawn="1"/>
        </p:nvCxnSpPr>
        <p:spPr bwMode="white">
          <a:xfrm rot="16200000">
            <a:off x="3067508" y="2000797"/>
            <a:ext cx="0" cy="758825"/>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white">
          <a:xfrm rot="16200000">
            <a:off x="9177208" y="2000798"/>
            <a:ext cx="0" cy="758825"/>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white">
          <a:xfrm rot="16200000">
            <a:off x="3067508" y="3836446"/>
            <a:ext cx="0" cy="758825"/>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white">
          <a:xfrm rot="16200000">
            <a:off x="9177208" y="3836448"/>
            <a:ext cx="0" cy="758825"/>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27" name="Freeform 5"/>
          <p:cNvSpPr>
            <a:spLocks/>
          </p:cNvSpPr>
          <p:nvPr userDrawn="1"/>
        </p:nvSpPr>
        <p:spPr bwMode="auto">
          <a:xfrm rot="16200000">
            <a:off x="2751260"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3503438858"/>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showMasterSp="0" preserve="1" userDrawn="1">
  <p:cSld name="Experience 3">
    <p:bg>
      <p:bgPr>
        <a:solidFill>
          <a:srgbClr val="333332"/>
        </a:solidFill>
        <a:effectLst/>
      </p:bgPr>
    </p:bg>
    <p:spTree>
      <p:nvGrpSpPr>
        <p:cNvPr id="1" name=""/>
        <p:cNvGrpSpPr/>
        <p:nvPr/>
      </p:nvGrpSpPr>
      <p:grpSpPr>
        <a:xfrm>
          <a:off x="0" y="0"/>
          <a:ext cx="0" cy="0"/>
          <a:chOff x="0" y="0"/>
          <a:chExt cx="0" cy="0"/>
        </a:xfrm>
      </p:grpSpPr>
      <p:sp>
        <p:nvSpPr>
          <p:cNvPr id="23" name="Picture Placeholder 8"/>
          <p:cNvSpPr>
            <a:spLocks noGrp="1"/>
          </p:cNvSpPr>
          <p:nvPr>
            <p:ph type="pic" sz="quarter" idx="15"/>
          </p:nvPr>
        </p:nvSpPr>
        <p:spPr>
          <a:xfrm>
            <a:off x="4090747" y="2285563"/>
            <a:ext cx="4042611" cy="2282563"/>
          </a:xfrm>
          <a:noFill/>
          <a:ln>
            <a:noFill/>
          </a:ln>
        </p:spPr>
        <p:txBody>
          <a:bodyPr>
            <a:noAutofit/>
          </a:bodyPr>
          <a:lstStyle>
            <a:lvl1pPr>
              <a:defRPr>
                <a:solidFill>
                  <a:schemeClr val="bg1"/>
                </a:solidFill>
              </a:defRPr>
            </a:lvl1pPr>
          </a:lstStyle>
          <a:p>
            <a:r>
              <a:rPr lang="en-US"/>
              <a:t>Click icon to add picture</a:t>
            </a:r>
          </a:p>
        </p:txBody>
      </p:sp>
      <p:sp>
        <p:nvSpPr>
          <p:cNvPr id="22" name="Picture Placeholder 8"/>
          <p:cNvSpPr>
            <a:spLocks noGrp="1"/>
          </p:cNvSpPr>
          <p:nvPr>
            <p:ph type="pic" sz="quarter" idx="14"/>
          </p:nvPr>
        </p:nvSpPr>
        <p:spPr>
          <a:xfrm>
            <a:off x="4090747" y="0"/>
            <a:ext cx="4042611" cy="2282563"/>
          </a:xfrm>
          <a:noFill/>
          <a:ln>
            <a:noFill/>
          </a:ln>
        </p:spPr>
        <p:txBody>
          <a:bodyPr>
            <a:noAutofit/>
          </a:bodyPr>
          <a:lstStyle>
            <a:lvl1pPr>
              <a:defRPr>
                <a:solidFill>
                  <a:schemeClr val="bg1"/>
                </a:solidFill>
              </a:defRPr>
            </a:lvl1pPr>
          </a:lstStyle>
          <a:p>
            <a:r>
              <a:rPr lang="en-US"/>
              <a:t>Click icon to add picture</a:t>
            </a:r>
          </a:p>
        </p:txBody>
      </p:sp>
      <p:sp>
        <p:nvSpPr>
          <p:cNvPr id="24" name="Picture Placeholder 8"/>
          <p:cNvSpPr>
            <a:spLocks noGrp="1"/>
          </p:cNvSpPr>
          <p:nvPr>
            <p:ph type="pic" sz="quarter" idx="16"/>
          </p:nvPr>
        </p:nvSpPr>
        <p:spPr>
          <a:xfrm>
            <a:off x="4090747" y="4571124"/>
            <a:ext cx="4042611" cy="2282563"/>
          </a:xfrm>
          <a:noFill/>
          <a:ln>
            <a:noFill/>
          </a:ln>
        </p:spPr>
        <p:txBody>
          <a:bodyPr>
            <a:noAutofit/>
          </a:bodyPr>
          <a:lstStyle>
            <a:lvl1pPr>
              <a:defRPr>
                <a:solidFill>
                  <a:schemeClr val="bg1"/>
                </a:solidFill>
              </a:defRPr>
            </a:lvl1pPr>
          </a:lstStyle>
          <a:p>
            <a:r>
              <a:rPr lang="en-US"/>
              <a:t>Click icon to add picture</a:t>
            </a:r>
          </a:p>
        </p:txBody>
      </p:sp>
      <p:sp>
        <p:nvSpPr>
          <p:cNvPr id="2" name="Title 1"/>
          <p:cNvSpPr>
            <a:spLocks noGrp="1"/>
          </p:cNvSpPr>
          <p:nvPr>
            <p:ph type="title" hasCustomPrompt="1"/>
          </p:nvPr>
        </p:nvSpPr>
        <p:spPr>
          <a:xfrm>
            <a:off x="260279" y="2151851"/>
            <a:ext cx="3568771" cy="361124"/>
          </a:xfrm>
        </p:spPr>
        <p:txBody>
          <a:bodyPr anchor="t"/>
          <a:lstStyle>
            <a:lvl1pPr algn="ctr">
              <a:lnSpc>
                <a:spcPct val="110000"/>
              </a:lnSpc>
              <a:defRPr sz="2133" b="0" cap="none">
                <a:solidFill>
                  <a:schemeClr val="bg1"/>
                </a:solidFill>
                <a:latin typeface="+mj-lt"/>
              </a:defRPr>
            </a:lvl1pPr>
          </a:lstStyle>
          <a:p>
            <a:r>
              <a:rPr lang="en-US"/>
              <a:t>Click to edit master title</a:t>
            </a:r>
          </a:p>
        </p:txBody>
      </p:sp>
      <p:sp>
        <p:nvSpPr>
          <p:cNvPr id="3" name="Text Placeholder 2"/>
          <p:cNvSpPr>
            <a:spLocks noGrp="1"/>
          </p:cNvSpPr>
          <p:nvPr>
            <p:ph type="body" idx="1"/>
          </p:nvPr>
        </p:nvSpPr>
        <p:spPr>
          <a:xfrm>
            <a:off x="246580" y="4648720"/>
            <a:ext cx="3582469" cy="172355"/>
          </a:xfrm>
        </p:spPr>
        <p:txBody>
          <a:bodyPr anchor="t" anchorCtr="0"/>
          <a:lstStyle>
            <a:lvl1pPr marL="0" indent="0" algn="ctr">
              <a:lnSpc>
                <a:spcPct val="120000"/>
              </a:lnSpc>
              <a:spcBef>
                <a:spcPts val="0"/>
              </a:spcBef>
              <a:buFont typeface="Wingdings" panose="05000000000000000000" pitchFamily="2" charset="2"/>
              <a:buNone/>
              <a:defRPr sz="933" b="1" kern="0" cap="all" spc="0" baseline="0">
                <a:solidFill>
                  <a:schemeClr val="bg1"/>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E0054E-BE3C-4358-A0DC-82A908CC2092}"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170" rtl="0" eaLnBrk="1" latinLnBrk="0" hangingPunct="1">
              <a:defRPr lang="en-US" sz="800" kern="1200" smtClean="0">
                <a:solidFill>
                  <a:schemeClr val="bg1"/>
                </a:solidFill>
                <a:latin typeface="+mn-lt"/>
                <a:ea typeface="+mn-ea"/>
                <a:cs typeface="+mn-cs"/>
              </a:defRPr>
            </a:lvl1pPr>
          </a:lstStyle>
          <a:p>
            <a:r>
              <a:rPr>
                <a:solidFill>
                  <a:prstClr val="white"/>
                </a:solidFill>
              </a:rPr>
              <a:t>Confidential information for the sole benefit and use of </a:t>
            </a:r>
            <a:r>
              <a:rPr lang="en-SG">
                <a:solidFill>
                  <a:prstClr val="white"/>
                </a:solidFill>
              </a:rPr>
              <a:t>#</a:t>
            </a:r>
            <a:r>
              <a:rPr lang="en-SG" err="1">
                <a:solidFill>
                  <a:prstClr val="white"/>
                </a:solidFill>
              </a:rPr>
              <a:t>dltledgers</a:t>
            </a:r>
            <a:r>
              <a:rPr>
                <a:solidFill>
                  <a:prstClr val="white"/>
                </a:solidFill>
              </a:rPr>
              <a:t>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4" name="Picture Placeholder 8"/>
          <p:cNvSpPr>
            <a:spLocks noGrp="1"/>
          </p:cNvSpPr>
          <p:nvPr>
            <p:ph type="pic" sz="quarter" idx="13"/>
          </p:nvPr>
        </p:nvSpPr>
        <p:spPr>
          <a:xfrm>
            <a:off x="8125483" y="0"/>
            <a:ext cx="4066517" cy="6858000"/>
          </a:xfrm>
          <a:noFill/>
          <a:ln>
            <a:noFill/>
          </a:ln>
        </p:spPr>
        <p:txBody>
          <a:bodyPr>
            <a:noAutofit/>
          </a:bodyPr>
          <a:lstStyle>
            <a:lvl1pPr>
              <a:defRPr>
                <a:solidFill>
                  <a:schemeClr val="bg1"/>
                </a:solidFill>
              </a:defRPr>
            </a:lvl1pPr>
          </a:lstStyle>
          <a:p>
            <a:r>
              <a:rPr lang="en-US"/>
              <a:t>Click icon to add picture</a:t>
            </a:r>
          </a:p>
        </p:txBody>
      </p:sp>
      <p:sp>
        <p:nvSpPr>
          <p:cNvPr id="20" name="Freeform 5"/>
          <p:cNvSpPr>
            <a:spLocks/>
          </p:cNvSpPr>
          <p:nvPr userDrawn="1"/>
        </p:nvSpPr>
        <p:spPr bwMode="auto">
          <a:xfrm rot="16200000">
            <a:off x="738730"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301536445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showMasterSp="0" preserve="1" userDrawn="1">
  <p:cSld name="Gallery Callouts">
    <p:bg>
      <p:bgPr>
        <a:solidFill>
          <a:schemeClr val="bg1"/>
        </a:solidFill>
        <a:effectLst/>
      </p:bgPr>
    </p:bg>
    <p:spTree>
      <p:nvGrpSpPr>
        <p:cNvPr id="1" name=""/>
        <p:cNvGrpSpPr/>
        <p:nvPr/>
      </p:nvGrpSpPr>
      <p:grpSpPr>
        <a:xfrm>
          <a:off x="0" y="0"/>
          <a:ext cx="0" cy="0"/>
          <a:chOff x="0" y="0"/>
          <a:chExt cx="0" cy="0"/>
        </a:xfrm>
      </p:grpSpPr>
      <p:sp>
        <p:nvSpPr>
          <p:cNvPr id="28" name="Picture Placeholder 8"/>
          <p:cNvSpPr>
            <a:spLocks noGrp="1"/>
          </p:cNvSpPr>
          <p:nvPr>
            <p:ph type="pic" sz="quarter" idx="19"/>
          </p:nvPr>
        </p:nvSpPr>
        <p:spPr>
          <a:xfrm>
            <a:off x="-1" y="-13698"/>
            <a:ext cx="6340399" cy="6871697"/>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4" name="Date Placeholder 3"/>
          <p:cNvSpPr>
            <a:spLocks noGrp="1"/>
          </p:cNvSpPr>
          <p:nvPr>
            <p:ph type="dt" sz="half" idx="10"/>
          </p:nvPr>
        </p:nvSpPr>
        <p:spPr/>
        <p:txBody>
          <a:bodyPr/>
          <a:lstStyle/>
          <a:p>
            <a:fld id="{D3F948D6-F9F1-4790-BD0E-731573EBC7F2}"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bwMode="white"/>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06B2653-D1AD-46BA-BB88-3123B5BA212E}" type="slidenum">
              <a:rPr lang="en-US" smtClean="0">
                <a:solidFill>
                  <a:prstClr val="black"/>
                </a:solidFill>
              </a:rPr>
              <a:pPr/>
              <a:t>‹N›</a:t>
            </a:fld>
            <a:endParaRPr lang="en-US">
              <a:solidFill>
                <a:prstClr val="black"/>
              </a:solidFill>
            </a:endParaRPr>
          </a:p>
        </p:txBody>
      </p:sp>
      <p:sp>
        <p:nvSpPr>
          <p:cNvPr id="26" name="Content Placeholder 2"/>
          <p:cNvSpPr>
            <a:spLocks noGrp="1"/>
          </p:cNvSpPr>
          <p:nvPr>
            <p:ph idx="18"/>
          </p:nvPr>
        </p:nvSpPr>
        <p:spPr bwMode="white">
          <a:xfrm>
            <a:off x="415926" y="5906188"/>
            <a:ext cx="3544183" cy="281480"/>
          </a:xfrm>
        </p:spPr>
        <p:txBody>
          <a:bodyPr numCol="1">
            <a:noAutofit/>
          </a:bodyPr>
          <a:lstStyle>
            <a:lvl1pPr>
              <a:spcBef>
                <a:spcPts val="800"/>
              </a:spcBef>
              <a:tabLst>
                <a:tab pos="380990" algn="l"/>
              </a:tabLst>
              <a:defRPr sz="1067" cap="none" baseline="0">
                <a:solidFill>
                  <a:schemeClr val="bg1"/>
                </a:solidFill>
                <a:latin typeface="+mn-lt"/>
              </a:defRPr>
            </a:lvl1pPr>
          </a:lstStyle>
          <a:p>
            <a:pPr lvl="0"/>
            <a:r>
              <a:rPr lang="en-US"/>
              <a:t>Click to edit Master text styles</a:t>
            </a:r>
          </a:p>
        </p:txBody>
      </p:sp>
      <p:cxnSp>
        <p:nvCxnSpPr>
          <p:cNvPr id="27" name="Straight Connector 26"/>
          <p:cNvCxnSpPr/>
          <p:nvPr userDrawn="1"/>
        </p:nvCxnSpPr>
        <p:spPr>
          <a:xfrm>
            <a:off x="415926" y="5694197"/>
            <a:ext cx="3683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Picture Placeholder 8"/>
          <p:cNvSpPr>
            <a:spLocks noGrp="1"/>
          </p:cNvSpPr>
          <p:nvPr>
            <p:ph type="pic" sz="quarter" idx="14"/>
          </p:nvPr>
        </p:nvSpPr>
        <p:spPr>
          <a:xfrm>
            <a:off x="6342239" y="-8965"/>
            <a:ext cx="3182199" cy="172338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18" name="Picture Placeholder 8"/>
          <p:cNvSpPr>
            <a:spLocks noGrp="1"/>
          </p:cNvSpPr>
          <p:nvPr>
            <p:ph type="pic" sz="quarter" idx="15"/>
          </p:nvPr>
        </p:nvSpPr>
        <p:spPr>
          <a:xfrm>
            <a:off x="6342239" y="1707249"/>
            <a:ext cx="3182199" cy="172338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1" name="Picture Placeholder 8"/>
          <p:cNvSpPr>
            <a:spLocks noGrp="1"/>
          </p:cNvSpPr>
          <p:nvPr>
            <p:ph type="pic" sz="quarter" idx="16"/>
          </p:nvPr>
        </p:nvSpPr>
        <p:spPr>
          <a:xfrm>
            <a:off x="6342239" y="3423462"/>
            <a:ext cx="3182199" cy="172338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5" name="Picture Placeholder 8"/>
          <p:cNvSpPr>
            <a:spLocks noGrp="1"/>
          </p:cNvSpPr>
          <p:nvPr>
            <p:ph type="pic" sz="quarter" idx="17"/>
          </p:nvPr>
        </p:nvSpPr>
        <p:spPr>
          <a:xfrm>
            <a:off x="6342239" y="5136501"/>
            <a:ext cx="3182199" cy="172338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cxnSp>
        <p:nvCxnSpPr>
          <p:cNvPr id="17" name="Straight Connector 16"/>
          <p:cNvCxnSpPr/>
          <p:nvPr userDrawn="1"/>
        </p:nvCxnSpPr>
        <p:spPr bwMode="white">
          <a:xfrm flipH="1">
            <a:off x="6340397" y="-12699"/>
            <a:ext cx="0" cy="6876288"/>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09048868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userDrawn="1">
  <p:cSld name="Experience 4">
    <p:bg>
      <p:bgPr>
        <a:solidFill>
          <a:schemeClr val="bg1"/>
        </a:solidFill>
        <a:effectLst/>
      </p:bgPr>
    </p:bg>
    <p:spTree>
      <p:nvGrpSpPr>
        <p:cNvPr id="1" name=""/>
        <p:cNvGrpSpPr/>
        <p:nvPr/>
      </p:nvGrpSpPr>
      <p:grpSpPr>
        <a:xfrm>
          <a:off x="0" y="0"/>
          <a:ext cx="0" cy="0"/>
          <a:chOff x="0" y="0"/>
          <a:chExt cx="0" cy="0"/>
        </a:xfrm>
      </p:grpSpPr>
      <p:sp>
        <p:nvSpPr>
          <p:cNvPr id="13" name="Freeform 5"/>
          <p:cNvSpPr>
            <a:spLocks/>
          </p:cNvSpPr>
          <p:nvPr userDrawn="1"/>
        </p:nvSpPr>
        <p:spPr bwMode="auto">
          <a:xfrm rot="16200000">
            <a:off x="737555"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2" name="Title 1"/>
          <p:cNvSpPr>
            <a:spLocks noGrp="1"/>
          </p:cNvSpPr>
          <p:nvPr>
            <p:ph type="title" hasCustomPrompt="1"/>
          </p:nvPr>
        </p:nvSpPr>
        <p:spPr>
          <a:xfrm>
            <a:off x="412751" y="1950185"/>
            <a:ext cx="3538191" cy="820737"/>
          </a:xfrm>
        </p:spPr>
        <p:txBody>
          <a:bodyPr anchor="t"/>
          <a:lstStyle>
            <a:lvl1pPr algn="l">
              <a:lnSpc>
                <a:spcPct val="100000"/>
              </a:lnSpc>
              <a:defRPr sz="2667" b="0" cap="none">
                <a:solidFill>
                  <a:schemeClr val="tx1"/>
                </a:solidFill>
                <a:latin typeface="+mj-lt"/>
              </a:defRPr>
            </a:lvl1pPr>
          </a:lstStyle>
          <a:p>
            <a:r>
              <a:rPr lang="en-US"/>
              <a:t>Click to edit master title</a:t>
            </a:r>
          </a:p>
        </p:txBody>
      </p:sp>
      <p:sp>
        <p:nvSpPr>
          <p:cNvPr id="3" name="Text Placeholder 2"/>
          <p:cNvSpPr>
            <a:spLocks noGrp="1"/>
          </p:cNvSpPr>
          <p:nvPr>
            <p:ph type="body" idx="1"/>
          </p:nvPr>
        </p:nvSpPr>
        <p:spPr>
          <a:xfrm>
            <a:off x="412751" y="3736947"/>
            <a:ext cx="3260008" cy="221599"/>
          </a:xfrm>
        </p:spPr>
        <p:txBody>
          <a:bodyPr anchor="t" anchorCtr="0"/>
          <a:lstStyle>
            <a:lvl1pPr marL="0" indent="0" algn="l">
              <a:lnSpc>
                <a:spcPct val="120000"/>
              </a:lnSpc>
              <a:spcBef>
                <a:spcPts val="0"/>
              </a:spcBef>
              <a:buFont typeface="Wingdings" panose="05000000000000000000" pitchFamily="2" charset="2"/>
              <a:buNone/>
              <a:defRPr sz="1200" cap="none" baseline="0">
                <a:solidFill>
                  <a:schemeClr val="tx1"/>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34DBC8-0DF0-4202-83B8-3F2A2560FB89}"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06B2653-D1AD-46BA-BB88-3123B5BA212E}" type="slidenum">
              <a:rPr lang="en-US" smtClean="0">
                <a:solidFill>
                  <a:prstClr val="black"/>
                </a:solidFill>
              </a:rPr>
              <a:pPr/>
              <a:t>‹N›</a:t>
            </a:fld>
            <a:endParaRPr lang="en-US">
              <a:solidFill>
                <a:prstClr val="black"/>
              </a:solidFill>
            </a:endParaRPr>
          </a:p>
        </p:txBody>
      </p:sp>
      <p:cxnSp>
        <p:nvCxnSpPr>
          <p:cNvPr id="9" name="Straight Connector 8"/>
          <p:cNvCxnSpPr/>
          <p:nvPr userDrawn="1"/>
        </p:nvCxnSpPr>
        <p:spPr>
          <a:xfrm>
            <a:off x="8103559" y="586683"/>
            <a:ext cx="0" cy="5738491"/>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white">
          <a:xfrm rot="16200000">
            <a:off x="795337" y="3076516"/>
            <a:ext cx="0" cy="758825"/>
          </a:xfrm>
          <a:prstGeom prst="line">
            <a:avLst/>
          </a:prstGeom>
          <a:ln w="95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61524972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showMasterSp="0" preserve="1" userDrawn="1">
  <p:cSld name="Experience 5">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07335" y="2481867"/>
            <a:ext cx="3277767" cy="361124"/>
          </a:xfrm>
        </p:spPr>
        <p:txBody>
          <a:bodyPr anchor="t"/>
          <a:lstStyle>
            <a:lvl1pPr algn="ctr">
              <a:lnSpc>
                <a:spcPct val="110000"/>
              </a:lnSpc>
              <a:defRPr sz="2133" b="0" cap="none">
                <a:solidFill>
                  <a:schemeClr val="tx1"/>
                </a:solidFill>
              </a:defRPr>
            </a:lvl1pPr>
          </a:lstStyle>
          <a:p>
            <a:r>
              <a:rPr lang="en-US"/>
              <a:t>Click to edit master title</a:t>
            </a:r>
          </a:p>
        </p:txBody>
      </p:sp>
      <p:sp>
        <p:nvSpPr>
          <p:cNvPr id="3" name="Text Placeholder 2"/>
          <p:cNvSpPr>
            <a:spLocks noGrp="1"/>
          </p:cNvSpPr>
          <p:nvPr>
            <p:ph type="body" idx="1"/>
          </p:nvPr>
        </p:nvSpPr>
        <p:spPr>
          <a:xfrm>
            <a:off x="415927" y="4566211"/>
            <a:ext cx="3260008" cy="143629"/>
          </a:xfrm>
        </p:spPr>
        <p:txBody>
          <a:bodyPr anchor="t" anchorCtr="0"/>
          <a:lstStyle>
            <a:lvl1pPr marL="0" indent="0" algn="ctr">
              <a:buNone/>
              <a:defRPr sz="933" b="1" kern="0" cap="all" spc="0" baseline="0">
                <a:solidFill>
                  <a:schemeClr val="tx1"/>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582630-86D1-4D4F-85F1-7B5A13F12A20}"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06B2653-D1AD-46BA-BB88-3123B5BA212E}" type="slidenum">
              <a:rPr lang="en-US" smtClean="0">
                <a:solidFill>
                  <a:prstClr val="black"/>
                </a:solidFill>
              </a:rPr>
              <a:pPr/>
              <a:t>‹N›</a:t>
            </a:fld>
            <a:endParaRPr lang="en-US">
              <a:solidFill>
                <a:prstClr val="black"/>
              </a:solidFill>
            </a:endParaRPr>
          </a:p>
        </p:txBody>
      </p:sp>
      <p:cxnSp>
        <p:nvCxnSpPr>
          <p:cNvPr id="12" name="Straight Connector 11"/>
          <p:cNvCxnSpPr/>
          <p:nvPr userDrawn="1"/>
        </p:nvCxnSpPr>
        <p:spPr>
          <a:xfrm>
            <a:off x="8103559" y="586683"/>
            <a:ext cx="0" cy="5738491"/>
          </a:xfrm>
          <a:prstGeom prst="line">
            <a:avLst/>
          </a:prstGeom>
          <a:ln w="9525">
            <a:solidFill>
              <a:srgbClr val="CCCCCC"/>
            </a:solidFill>
            <a:miter lim="800000"/>
          </a:ln>
        </p:spPr>
        <p:style>
          <a:lnRef idx="1">
            <a:schemeClr val="accent1"/>
          </a:lnRef>
          <a:fillRef idx="0">
            <a:schemeClr val="accent1"/>
          </a:fillRef>
          <a:effectRef idx="0">
            <a:schemeClr val="accent1"/>
          </a:effectRef>
          <a:fontRef idx="minor">
            <a:schemeClr val="tx1"/>
          </a:fontRef>
        </p:style>
      </p:cxnSp>
      <p:sp>
        <p:nvSpPr>
          <p:cNvPr id="13" name="Freeform 5"/>
          <p:cNvSpPr>
            <a:spLocks/>
          </p:cNvSpPr>
          <p:nvPr userDrawn="1"/>
        </p:nvSpPr>
        <p:spPr bwMode="auto">
          <a:xfrm rot="16200000">
            <a:off x="737555"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56950886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showMasterSp="0" preserve="1" userDrawn="1">
  <p:cSld name="Experience 6">
    <p:bg>
      <p:bgPr>
        <a:solidFill>
          <a:srgbClr val="33333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01C00D6-BC00-41E2-B666-9895C6388B04}"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170" rtl="0" eaLnBrk="1" latinLnBrk="0" hangingPunct="1">
              <a:defRPr lang="en-US" sz="800" kern="1200" smtClean="0">
                <a:solidFill>
                  <a:schemeClr val="bg1"/>
                </a:solidFill>
                <a:latin typeface="+mn-lt"/>
                <a:ea typeface="+mn-ea"/>
                <a:cs typeface="+mn-cs"/>
              </a:defRPr>
            </a:lvl1pPr>
          </a:lstStyle>
          <a:p>
            <a:r>
              <a:rPr>
                <a:solidFill>
                  <a:prstClr val="white"/>
                </a:solidFill>
              </a:rPr>
              <a:t>Confidential information for the sole benefit and use of </a:t>
            </a:r>
            <a:r>
              <a:rPr lang="en-SG">
                <a:solidFill>
                  <a:prstClr val="white"/>
                </a:solidFill>
              </a:rPr>
              <a:t>#</a:t>
            </a:r>
            <a:r>
              <a:rPr lang="en-SG" err="1">
                <a:solidFill>
                  <a:prstClr val="white"/>
                </a:solidFill>
              </a:rPr>
              <a:t>dltledgers</a:t>
            </a:r>
            <a:r>
              <a:rPr>
                <a:solidFill>
                  <a:prstClr val="white"/>
                </a:solidFill>
              </a:rPr>
              <a:t>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7" name="Title 1"/>
          <p:cNvSpPr>
            <a:spLocks noGrp="1"/>
          </p:cNvSpPr>
          <p:nvPr>
            <p:ph type="title" hasCustomPrompt="1"/>
          </p:nvPr>
        </p:nvSpPr>
        <p:spPr>
          <a:xfrm>
            <a:off x="412751" y="2362252"/>
            <a:ext cx="3538191" cy="820737"/>
          </a:xfrm>
        </p:spPr>
        <p:txBody>
          <a:bodyPr anchor="b" anchorCtr="0"/>
          <a:lstStyle>
            <a:lvl1pPr algn="l">
              <a:lnSpc>
                <a:spcPct val="100000"/>
              </a:lnSpc>
              <a:defRPr sz="2667" b="0" cap="none">
                <a:solidFill>
                  <a:schemeClr val="bg1"/>
                </a:solidFill>
                <a:latin typeface="+mj-lt"/>
              </a:defRPr>
            </a:lvl1pPr>
          </a:lstStyle>
          <a:p>
            <a:r>
              <a:rPr lang="en-US"/>
              <a:t>Click to edit master title</a:t>
            </a:r>
          </a:p>
        </p:txBody>
      </p:sp>
      <p:sp>
        <p:nvSpPr>
          <p:cNvPr id="8" name="Text Placeholder 7"/>
          <p:cNvSpPr>
            <a:spLocks noGrp="1"/>
          </p:cNvSpPr>
          <p:nvPr>
            <p:ph type="body" sz="quarter" idx="14"/>
          </p:nvPr>
        </p:nvSpPr>
        <p:spPr>
          <a:xfrm>
            <a:off x="412751" y="3721680"/>
            <a:ext cx="3130551" cy="184665"/>
          </a:xfrm>
        </p:spPr>
        <p:txBody>
          <a:bodyPr/>
          <a:lstStyle>
            <a:lvl1pPr>
              <a:defRPr sz="1200">
                <a:solidFill>
                  <a:schemeClr val="bg1"/>
                </a:solidFill>
                <a:latin typeface="+mn-lt"/>
              </a:defRPr>
            </a:lvl1pPr>
          </a:lstStyle>
          <a:p>
            <a:pPr lvl="0"/>
            <a:r>
              <a:rPr lang="en-US"/>
              <a:t>Click to edit Master text styles</a:t>
            </a:r>
          </a:p>
        </p:txBody>
      </p:sp>
      <p:sp>
        <p:nvSpPr>
          <p:cNvPr id="12" name="Freeform 5"/>
          <p:cNvSpPr>
            <a:spLocks/>
          </p:cNvSpPr>
          <p:nvPr userDrawn="1"/>
        </p:nvSpPr>
        <p:spPr bwMode="auto">
          <a:xfrm rot="16200000">
            <a:off x="737555"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418904155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showMasterSp="0" preserve="1" userDrawn="1">
  <p:cSld name="Experience 7">
    <p:bg>
      <p:bgPr>
        <a:solidFill>
          <a:srgbClr val="33333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E9A01F6-FC02-4607-AD7A-8A1D8478BB8C}"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170" rtl="0" eaLnBrk="1" latinLnBrk="0" hangingPunct="1">
              <a:defRPr lang="en-US" sz="800" kern="1200" smtClean="0">
                <a:solidFill>
                  <a:schemeClr val="bg1"/>
                </a:solidFill>
                <a:latin typeface="+mn-lt"/>
                <a:ea typeface="+mn-ea"/>
                <a:cs typeface="+mn-cs"/>
              </a:defRPr>
            </a:lvl1pPr>
          </a:lstStyle>
          <a:p>
            <a:r>
              <a:rPr>
                <a:solidFill>
                  <a:prstClr val="white"/>
                </a:solidFill>
              </a:rPr>
              <a:t>Confidential information for the sole benefit and use of </a:t>
            </a:r>
            <a:r>
              <a:rPr lang="en-SG">
                <a:solidFill>
                  <a:prstClr val="white"/>
                </a:solidFill>
              </a:rPr>
              <a:t>#</a:t>
            </a:r>
            <a:r>
              <a:rPr lang="en-SG" err="1">
                <a:solidFill>
                  <a:prstClr val="white"/>
                </a:solidFill>
              </a:rPr>
              <a:t>dltledgers</a:t>
            </a:r>
            <a:r>
              <a:rPr>
                <a:solidFill>
                  <a:prstClr val="white"/>
                </a:solidFill>
              </a:rPr>
              <a:t> client.</a:t>
            </a:r>
          </a:p>
        </p:txBody>
      </p:sp>
      <p:sp>
        <p:nvSpPr>
          <p:cNvPr id="15" name="TextBox 14"/>
          <p:cNvSpPr txBox="1"/>
          <p:nvPr userDrawn="1"/>
        </p:nvSpPr>
        <p:spPr>
          <a:xfrm>
            <a:off x="415926" y="6401047"/>
            <a:ext cx="3413124" cy="123111"/>
          </a:xfrm>
          <a:prstGeom prst="rect">
            <a:avLst/>
          </a:prstGeom>
          <a:noFill/>
        </p:spPr>
        <p:txBody>
          <a:bodyPr wrap="square" lIns="0" tIns="0" rIns="0" bIns="0" rtlCol="0">
            <a:spAutoFit/>
          </a:bodyPr>
          <a:lstStyle/>
          <a:p>
            <a:r>
              <a:rPr lang="en-US" sz="800">
                <a:solidFill>
                  <a:prstClr val="white"/>
                </a:solidFill>
              </a:rPr>
              <a:t>#</a:t>
            </a:r>
            <a:r>
              <a:rPr lang="en-US" sz="800" err="1">
                <a:solidFill>
                  <a:prstClr val="white"/>
                </a:solidFill>
              </a:rPr>
              <a:t>dltledgers</a:t>
            </a:r>
            <a:r>
              <a:rPr lang="en-US" sz="800">
                <a:solidFill>
                  <a:prstClr val="white"/>
                </a:solidFill>
              </a:rPr>
              <a:t> Digital Services</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7" name="Title 1"/>
          <p:cNvSpPr>
            <a:spLocks noGrp="1"/>
          </p:cNvSpPr>
          <p:nvPr>
            <p:ph type="title" hasCustomPrompt="1"/>
          </p:nvPr>
        </p:nvSpPr>
        <p:spPr>
          <a:xfrm>
            <a:off x="412751" y="3033486"/>
            <a:ext cx="3538191" cy="820737"/>
          </a:xfrm>
        </p:spPr>
        <p:txBody>
          <a:bodyPr anchor="b" anchorCtr="0"/>
          <a:lstStyle>
            <a:lvl1pPr algn="l">
              <a:lnSpc>
                <a:spcPct val="100000"/>
              </a:lnSpc>
              <a:defRPr sz="2667" b="0" cap="none">
                <a:solidFill>
                  <a:schemeClr val="bg1"/>
                </a:solidFill>
                <a:latin typeface="+mj-lt"/>
              </a:defRPr>
            </a:lvl1pPr>
          </a:lstStyle>
          <a:p>
            <a:r>
              <a:rPr lang="en-US"/>
              <a:t>Click to edit master title</a:t>
            </a:r>
          </a:p>
        </p:txBody>
      </p:sp>
      <p:sp>
        <p:nvSpPr>
          <p:cNvPr id="21" name="Text Placeholder 2"/>
          <p:cNvSpPr>
            <a:spLocks noGrp="1"/>
          </p:cNvSpPr>
          <p:nvPr>
            <p:ph type="body" idx="1"/>
          </p:nvPr>
        </p:nvSpPr>
        <p:spPr>
          <a:xfrm>
            <a:off x="415925" y="4084179"/>
            <a:ext cx="3260008" cy="221599"/>
          </a:xfrm>
        </p:spPr>
        <p:txBody>
          <a:bodyPr anchor="t" anchorCtr="0"/>
          <a:lstStyle>
            <a:lvl1pPr marL="0" indent="0" algn="l">
              <a:lnSpc>
                <a:spcPct val="120000"/>
              </a:lnSpc>
              <a:spcBef>
                <a:spcPts val="0"/>
              </a:spcBef>
              <a:buFont typeface="Wingdings" panose="05000000000000000000" pitchFamily="2" charset="2"/>
              <a:buNone/>
              <a:defRPr sz="1200" cap="none" baseline="0">
                <a:solidFill>
                  <a:schemeClr val="bg1"/>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13" name="Freeform 5"/>
          <p:cNvSpPr>
            <a:spLocks/>
          </p:cNvSpPr>
          <p:nvPr userDrawn="1"/>
        </p:nvSpPr>
        <p:spPr bwMode="auto">
          <a:xfrm rot="16200000">
            <a:off x="737555"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1108834371"/>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showMasterSp="0" preserve="1" userDrawn="1">
  <p:cSld name="Section Header 4">
    <p:bg>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7705" y="1344365"/>
            <a:ext cx="12192000" cy="5513636"/>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 name="Title 1"/>
          <p:cNvSpPr>
            <a:spLocks noGrp="1"/>
          </p:cNvSpPr>
          <p:nvPr>
            <p:ph type="title" hasCustomPrompt="1"/>
          </p:nvPr>
        </p:nvSpPr>
        <p:spPr>
          <a:xfrm>
            <a:off x="414529" y="707137"/>
            <a:ext cx="11306183" cy="410369"/>
          </a:xfrm>
        </p:spPr>
        <p:txBody>
          <a:bodyPr vert="horz" wrap="square" lIns="0" tIns="0" rIns="0" bIns="0" rtlCol="0" anchor="b" anchorCtr="0">
            <a:spAutoFit/>
          </a:bodyPr>
          <a:lstStyle>
            <a:lvl1pPr>
              <a:defRPr lang="en-US" dirty="0"/>
            </a:lvl1pPr>
          </a:lstStyle>
          <a:p>
            <a:pPr lvl="0"/>
            <a:r>
              <a:rPr lang="en-US"/>
              <a:t>Click to edit master title</a:t>
            </a:r>
          </a:p>
        </p:txBody>
      </p:sp>
      <p:sp>
        <p:nvSpPr>
          <p:cNvPr id="4" name="Date Placeholder 3"/>
          <p:cNvSpPr>
            <a:spLocks noGrp="1"/>
          </p:cNvSpPr>
          <p:nvPr>
            <p:ph type="dt" sz="half" idx="10"/>
          </p:nvPr>
        </p:nvSpPr>
        <p:spPr/>
        <p:txBody>
          <a:bodyPr/>
          <a:lstStyle/>
          <a:p>
            <a:fld id="{78C32DAA-26E9-4FB6-9B35-C2AB6A6EF1CA}"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bwMode="white"/>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6" name="Slide Number Placeholder 5"/>
          <p:cNvSpPr>
            <a:spLocks noGrp="1"/>
          </p:cNvSpPr>
          <p:nvPr>
            <p:ph type="sldNum" sz="quarter" idx="12"/>
          </p:nvPr>
        </p:nvSpPr>
        <p:spPr bwMode="white"/>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grpSp>
        <p:nvGrpSpPr>
          <p:cNvPr id="7" name="Group 6"/>
          <p:cNvGrpSpPr/>
          <p:nvPr userDrawn="1"/>
        </p:nvGrpSpPr>
        <p:grpSpPr>
          <a:xfrm>
            <a:off x="-4463" y="1330979"/>
            <a:ext cx="12188757" cy="139695"/>
            <a:chOff x="-3347" y="998234"/>
            <a:chExt cx="9141568" cy="104771"/>
          </a:xfrm>
          <a:solidFill>
            <a:schemeClr val="bg1"/>
          </a:solidFill>
        </p:grpSpPr>
        <p:sp>
          <p:nvSpPr>
            <p:cNvPr id="16" name="Isosceles Triangle 15"/>
            <p:cNvSpPr/>
            <p:nvPr userDrawn="1"/>
          </p:nvSpPr>
          <p:spPr bwMode="white">
            <a:xfrm flipV="1">
              <a:off x="976383" y="998234"/>
              <a:ext cx="199956" cy="97328"/>
            </a:xfrm>
            <a:prstGeom prst="triangle">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1" name="Freeform 5"/>
            <p:cNvSpPr>
              <a:spLocks/>
            </p:cNvSpPr>
            <p:nvPr userDrawn="1"/>
          </p:nvSpPr>
          <p:spPr bwMode="auto">
            <a:xfrm>
              <a:off x="-3347" y="1004580"/>
              <a:ext cx="9141568" cy="98425"/>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grpFill/>
            <a:ln w="7938" cap="rnd">
              <a:solidFill>
                <a:srgbClr val="002060"/>
              </a:solidFill>
              <a:prstDash val="solid"/>
              <a:round/>
              <a:headEnd/>
              <a:tailEnd/>
            </a:ln>
          </p:spPr>
          <p:txBody>
            <a:bodyPr vert="horz" wrap="square" lIns="91440" tIns="45720" rIns="91440" bIns="45720" numCol="1" anchor="t" anchorCtr="0" compatLnSpc="1">
              <a:prstTxWarp prst="textNoShape">
                <a:avLst/>
              </a:prstTxWarp>
            </a:bodyPr>
            <a:lstStyle/>
            <a:p>
              <a:endParaRPr lang="en-US" sz="2400">
                <a:solidFill>
                  <a:prstClr val="black"/>
                </a:solidFill>
              </a:endParaRPr>
            </a:p>
          </p:txBody>
        </p:sp>
      </p:grpSp>
    </p:spTree>
    <p:extLst>
      <p:ext uri="{BB962C8B-B14F-4D97-AF65-F5344CB8AC3E}">
        <p14:creationId xmlns:p14="http://schemas.microsoft.com/office/powerpoint/2010/main" xmlns="" val="6305190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5333" b="1" cap="all"/>
            </a:lvl1pPr>
          </a:lstStyle>
          <a:p>
            <a:r>
              <a:rPr lang="en-US"/>
              <a:t>Click to edit Master title style</a:t>
            </a:r>
            <a:endParaRPr lang="en-SG"/>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6A1AC02-DDFC-415B-A956-A2F6B6A5F363}" type="datetimeFigureOut">
              <a:rPr lang="en-SG" smtClean="0"/>
              <a:pPr/>
              <a:t>30/3/2020</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7230AB1D-CD8C-CD4C-A1D1-446787C70BFA}" type="slidenum">
              <a:rPr lang="en-US" smtClean="0"/>
              <a:pPr/>
              <a:t>‹N›</a:t>
            </a:fld>
            <a:endParaRPr lang="en-US"/>
          </a:p>
        </p:txBody>
      </p:sp>
      <p:sp>
        <p:nvSpPr>
          <p:cNvPr id="7" name="Rectangle 6"/>
          <p:cNvSpPr/>
          <p:nvPr userDrawn="1"/>
        </p:nvSpPr>
        <p:spPr>
          <a:xfrm>
            <a:off x="10823787" y="6356352"/>
            <a:ext cx="1368213" cy="501649"/>
          </a:xfrm>
          <a:prstGeom prst="rect">
            <a:avLst/>
          </a:prstGeom>
          <a:solidFill>
            <a:srgbClr val="33BB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Century Gothic"/>
              <a:cs typeface="Century Gothic"/>
            </a:endParaRPr>
          </a:p>
        </p:txBody>
      </p:sp>
      <p:sp>
        <p:nvSpPr>
          <p:cNvPr id="8" name="Rectangle 7"/>
          <p:cNvSpPr/>
          <p:nvPr userDrawn="1"/>
        </p:nvSpPr>
        <p:spPr>
          <a:xfrm>
            <a:off x="4937760" y="6126164"/>
            <a:ext cx="5886027" cy="230187"/>
          </a:xfrm>
          <a:prstGeom prst="rect">
            <a:avLst/>
          </a:prstGeom>
          <a:solidFill>
            <a:srgbClr val="33BB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Century Gothic"/>
              <a:cs typeface="Century Gothic"/>
            </a:endParaRPr>
          </a:p>
        </p:txBody>
      </p:sp>
      <p:sp>
        <p:nvSpPr>
          <p:cNvPr id="9" name="Rectangle 8"/>
          <p:cNvSpPr/>
          <p:nvPr userDrawn="1"/>
        </p:nvSpPr>
        <p:spPr>
          <a:xfrm>
            <a:off x="6454989" y="3244426"/>
            <a:ext cx="4368799" cy="72073"/>
          </a:xfrm>
          <a:prstGeom prst="rect">
            <a:avLst/>
          </a:prstGeom>
          <a:solidFill>
            <a:srgbClr val="33BB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Century Gothic"/>
              <a:cs typeface="Century Gothic"/>
            </a:endParaRPr>
          </a:p>
        </p:txBody>
      </p:sp>
      <p:pic>
        <p:nvPicPr>
          <p:cNvPr id="10" name="Picture 9" descr="DLT-logo.png"/>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387464" y="6296735"/>
            <a:ext cx="1130376" cy="454976"/>
          </a:xfrm>
          <a:prstGeom prst="rect">
            <a:avLst/>
          </a:prstGeom>
        </p:spPr>
      </p:pic>
    </p:spTree>
    <p:extLst>
      <p:ext uri="{BB962C8B-B14F-4D97-AF65-F5344CB8AC3E}">
        <p14:creationId xmlns:p14="http://schemas.microsoft.com/office/powerpoint/2010/main" xmlns="" val="99734418"/>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12750" y="707137"/>
            <a:ext cx="11366500" cy="410369"/>
          </a:xfrm>
        </p:spPr>
        <p:txBody>
          <a:bodyPr/>
          <a:lstStyle/>
          <a:p>
            <a:r>
              <a:rPr lang="en-US"/>
              <a:t>Click to edit Master title style</a:t>
            </a:r>
          </a:p>
        </p:txBody>
      </p:sp>
      <p:sp>
        <p:nvSpPr>
          <p:cNvPr id="3" name="Content Placeholder 2"/>
          <p:cNvSpPr>
            <a:spLocks noGrp="1"/>
          </p:cNvSpPr>
          <p:nvPr>
            <p:ph idx="1"/>
          </p:nvPr>
        </p:nvSpPr>
        <p:spPr>
          <a:xfrm>
            <a:off x="412750" y="1769530"/>
            <a:ext cx="9398908" cy="1227003"/>
          </a:xfrm>
        </p:spPr>
        <p:txBody>
          <a:bodyPr/>
          <a:lstStyle>
            <a:lvl1pPr>
              <a:lnSpc>
                <a:spcPct val="95000"/>
              </a:lnSpc>
              <a:defRPr sz="2667">
                <a:latin typeface="+mj-lt"/>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EDC48C-13D7-4EC0-9B88-E2C743325A13}"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6" name="Slide Number Placeholder 5"/>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Tree>
    <p:extLst>
      <p:ext uri="{BB962C8B-B14F-4D97-AF65-F5344CB8AC3E}">
        <p14:creationId xmlns:p14="http://schemas.microsoft.com/office/powerpoint/2010/main" xmlns="" val="3306322870"/>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and Content Small">
    <p:spTree>
      <p:nvGrpSpPr>
        <p:cNvPr id="1" name=""/>
        <p:cNvGrpSpPr/>
        <p:nvPr/>
      </p:nvGrpSpPr>
      <p:grpSpPr>
        <a:xfrm>
          <a:off x="0" y="0"/>
          <a:ext cx="0" cy="0"/>
          <a:chOff x="0" y="0"/>
          <a:chExt cx="0" cy="0"/>
        </a:xfrm>
      </p:grpSpPr>
      <p:sp>
        <p:nvSpPr>
          <p:cNvPr id="2" name="Title 1"/>
          <p:cNvSpPr>
            <a:spLocks noGrp="1"/>
          </p:cNvSpPr>
          <p:nvPr>
            <p:ph type="title"/>
          </p:nvPr>
        </p:nvSpPr>
        <p:spPr>
          <a:xfrm>
            <a:off x="412750" y="707137"/>
            <a:ext cx="11366500" cy="410369"/>
          </a:xfrm>
        </p:spPr>
        <p:txBody>
          <a:bodyPr/>
          <a:lstStyle/>
          <a:p>
            <a:r>
              <a:rPr lang="en-US"/>
              <a:t>Click to edit Master title style</a:t>
            </a:r>
          </a:p>
        </p:txBody>
      </p:sp>
      <p:sp>
        <p:nvSpPr>
          <p:cNvPr id="3" name="Content Placeholder 2"/>
          <p:cNvSpPr>
            <a:spLocks noGrp="1"/>
          </p:cNvSpPr>
          <p:nvPr>
            <p:ph idx="1"/>
          </p:nvPr>
        </p:nvSpPr>
        <p:spPr>
          <a:xfrm>
            <a:off x="412751" y="1744052"/>
            <a:ext cx="7439477" cy="1566925"/>
          </a:xfrm>
        </p:spPr>
        <p:txBody>
          <a:bodyPr/>
          <a:lstStyle>
            <a:lvl1pPr>
              <a:lnSpc>
                <a:spcPct val="110000"/>
              </a:lnSpc>
              <a:spcBef>
                <a:spcPts val="2400"/>
              </a:spcBef>
              <a:spcAft>
                <a:spcPts val="667"/>
              </a:spcAft>
              <a:defRPr sz="2667">
                <a:latin typeface="+mj-lt"/>
              </a:defRPr>
            </a:lvl1pPr>
            <a:lvl2pPr marL="0" indent="0">
              <a:spcBef>
                <a:spcPts val="800"/>
              </a:spcBef>
              <a:buFontTx/>
              <a:buNone/>
              <a:defRPr sz="1867">
                <a:latin typeface="+mj-lt"/>
              </a:defRPr>
            </a:lvl2pPr>
            <a:lvl3pPr>
              <a:defRPr sz="1200"/>
            </a:lvl3pPr>
            <a:lvl4pPr>
              <a:defRPr sz="1067"/>
            </a:lvl4pPr>
            <a:lvl5pPr>
              <a:defRPr sz="933"/>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C8E2282-0378-4630-8153-C051FEEB5719}"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6" name="Slide Number Placeholder 5"/>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10" name="Picture Placeholder 9"/>
          <p:cNvSpPr>
            <a:spLocks noGrp="1"/>
          </p:cNvSpPr>
          <p:nvPr>
            <p:ph type="pic" sz="quarter" idx="13"/>
          </p:nvPr>
        </p:nvSpPr>
        <p:spPr>
          <a:xfrm>
            <a:off x="8102600" y="1778001"/>
            <a:ext cx="3676651" cy="287323"/>
          </a:xfrm>
          <a:solidFill>
            <a:schemeClr val="bg1">
              <a:lumMod val="95000"/>
            </a:schemeClr>
          </a:solidFill>
        </p:spPr>
        <p:txBody>
          <a:bodyPr/>
          <a:lstStyle/>
          <a:p>
            <a:r>
              <a:rPr lang="en-US"/>
              <a:t>Click icon to add picture</a:t>
            </a:r>
          </a:p>
        </p:txBody>
      </p:sp>
    </p:spTree>
    <p:extLst>
      <p:ext uri="{BB962C8B-B14F-4D97-AF65-F5344CB8AC3E}">
        <p14:creationId xmlns:p14="http://schemas.microsoft.com/office/powerpoint/2010/main" xmlns="" val="353085204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showMasterSp="0"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p:nvPr>
        </p:nvSpPr>
        <p:spPr>
          <a:xfrm>
            <a:off x="412750" y="518650"/>
            <a:ext cx="11366500" cy="656591"/>
          </a:xfrm>
        </p:spPr>
        <p:txBody>
          <a:bodyPr/>
          <a:lstStyle>
            <a:lvl1pPr>
              <a:defRPr sz="4267"/>
            </a:lvl1pPr>
          </a:lstStyle>
          <a:p>
            <a:r>
              <a:rPr lang="en-US"/>
              <a:t>Click to edit Master title style</a:t>
            </a:r>
          </a:p>
        </p:txBody>
      </p:sp>
      <p:sp>
        <p:nvSpPr>
          <p:cNvPr id="3" name="Content Placeholder 2"/>
          <p:cNvSpPr>
            <a:spLocks noGrp="1"/>
          </p:cNvSpPr>
          <p:nvPr>
            <p:ph idx="1"/>
          </p:nvPr>
        </p:nvSpPr>
        <p:spPr>
          <a:xfrm>
            <a:off x="412751" y="4989501"/>
            <a:ext cx="2053047" cy="611487"/>
          </a:xfrm>
        </p:spPr>
        <p:txBody>
          <a:bodyPr numCol="1">
            <a:noAutofit/>
          </a:bodyPr>
          <a:lstStyle>
            <a:lvl1pPr>
              <a:tabLst>
                <a:tab pos="232828" algn="l"/>
              </a:tabLst>
              <a:defRPr sz="1067">
                <a:solidFill>
                  <a:schemeClr val="tx1"/>
                </a:solidFill>
                <a:latin typeface="+mn-lt"/>
              </a:defRPr>
            </a:lvl1pPr>
          </a:lstStyle>
          <a:p>
            <a:pPr lvl="0"/>
            <a:r>
              <a:rPr lang="en-US"/>
              <a:t>Click to edit Master text styles</a:t>
            </a:r>
          </a:p>
        </p:txBody>
      </p:sp>
      <p:sp>
        <p:nvSpPr>
          <p:cNvPr id="4" name="Date Placeholder 3"/>
          <p:cNvSpPr>
            <a:spLocks noGrp="1"/>
          </p:cNvSpPr>
          <p:nvPr>
            <p:ph type="dt" sz="half" idx="10"/>
          </p:nvPr>
        </p:nvSpPr>
        <p:spPr/>
        <p:txBody>
          <a:bodyPr/>
          <a:lstStyle/>
          <a:p>
            <a:fld id="{2103F97B-FF68-4C7E-BDE2-FAEE48E73686}"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6" name="Slide Number Placeholder 5"/>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10" name="Text Placeholder 9"/>
          <p:cNvSpPr>
            <a:spLocks noGrp="1"/>
          </p:cNvSpPr>
          <p:nvPr>
            <p:ph type="body" sz="quarter" idx="13"/>
          </p:nvPr>
        </p:nvSpPr>
        <p:spPr>
          <a:xfrm>
            <a:off x="8065560" y="5013321"/>
            <a:ext cx="3384549" cy="129267"/>
          </a:xfrm>
        </p:spPr>
        <p:txBody>
          <a:bodyPr/>
          <a:lstStyle>
            <a:lvl1pPr>
              <a:lnSpc>
                <a:spcPct val="90000"/>
              </a:lnSpc>
              <a:spcBef>
                <a:spcPts val="400"/>
              </a:spcBef>
              <a:defRPr sz="933">
                <a:solidFill>
                  <a:srgbClr val="002060"/>
                </a:solidFill>
                <a:latin typeface="+mn-lt"/>
              </a:defRPr>
            </a:lvl1pPr>
          </a:lstStyle>
          <a:p>
            <a:pPr lvl="0"/>
            <a:r>
              <a:rPr lang="en-US"/>
              <a:t>Click to edit Master text styles</a:t>
            </a:r>
          </a:p>
        </p:txBody>
      </p:sp>
      <p:sp>
        <p:nvSpPr>
          <p:cNvPr id="11" name="TextBox 10"/>
          <p:cNvSpPr txBox="1"/>
          <p:nvPr userDrawn="1"/>
        </p:nvSpPr>
        <p:spPr>
          <a:xfrm>
            <a:off x="6368035" y="5013322"/>
            <a:ext cx="907525" cy="129203"/>
          </a:xfrm>
          <a:prstGeom prst="rect">
            <a:avLst/>
          </a:prstGeom>
          <a:noFill/>
        </p:spPr>
        <p:txBody>
          <a:bodyPr wrap="square" lIns="0" tIns="0" rIns="0" bIns="0" rtlCol="0">
            <a:spAutoFit/>
          </a:bodyPr>
          <a:lstStyle/>
          <a:p>
            <a:pPr>
              <a:lnSpc>
                <a:spcPct val="90000"/>
              </a:lnSpc>
              <a:spcBef>
                <a:spcPts val="400"/>
              </a:spcBef>
            </a:pPr>
            <a:r>
              <a:rPr lang="en-US" sz="933">
                <a:solidFill>
                  <a:srgbClr val="002060"/>
                </a:solidFill>
              </a:rPr>
              <a:t>Contacts</a:t>
            </a:r>
            <a:r>
              <a:rPr lang="en-US" sz="933">
                <a:solidFill>
                  <a:srgbClr val="E0301E"/>
                </a:solidFill>
              </a:rPr>
              <a:t>:</a:t>
            </a:r>
          </a:p>
        </p:txBody>
      </p:sp>
      <p:sp>
        <p:nvSpPr>
          <p:cNvPr id="13" name="Freeform 5"/>
          <p:cNvSpPr>
            <a:spLocks/>
          </p:cNvSpPr>
          <p:nvPr userDrawn="1"/>
        </p:nvSpPr>
        <p:spPr bwMode="auto">
          <a:xfrm>
            <a:off x="-12699" y="4461420"/>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4" name="Content Placeholder 2"/>
          <p:cNvSpPr>
            <a:spLocks noGrp="1"/>
          </p:cNvSpPr>
          <p:nvPr>
            <p:ph idx="14"/>
          </p:nvPr>
        </p:nvSpPr>
        <p:spPr>
          <a:xfrm>
            <a:off x="2577175" y="4989501"/>
            <a:ext cx="2053047" cy="611487"/>
          </a:xfrm>
        </p:spPr>
        <p:txBody>
          <a:bodyPr numCol="1">
            <a:noAutofit/>
          </a:bodyPr>
          <a:lstStyle>
            <a:lvl1pPr>
              <a:tabLst>
                <a:tab pos="232828" algn="l"/>
              </a:tabLst>
              <a:defRPr sz="1067">
                <a:solidFill>
                  <a:schemeClr val="tx1"/>
                </a:solidFill>
                <a:latin typeface="+mn-lt"/>
              </a:defRPr>
            </a:lvl1pPr>
          </a:lstStyle>
          <a:p>
            <a:pPr lvl="0"/>
            <a:r>
              <a:rPr lang="en-US"/>
              <a:t>Click to edit Master text styles</a:t>
            </a:r>
          </a:p>
        </p:txBody>
      </p:sp>
    </p:spTree>
    <p:extLst>
      <p:ext uri="{BB962C8B-B14F-4D97-AF65-F5344CB8AC3E}">
        <p14:creationId xmlns:p14="http://schemas.microsoft.com/office/powerpoint/2010/main" xmlns="" val="344200097"/>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userDrawn="1">
  <p:cSld name="Work Showcase Cover">
    <p:bg>
      <p:bgPr>
        <a:solidFill>
          <a:srgbClr val="333332"/>
        </a:solidFill>
        <a:effectLst/>
      </p:bgPr>
    </p:bg>
    <p:spTree>
      <p:nvGrpSpPr>
        <p:cNvPr id="1" name=""/>
        <p:cNvGrpSpPr/>
        <p:nvPr/>
      </p:nvGrpSpPr>
      <p:grpSpPr>
        <a:xfrm>
          <a:off x="0" y="0"/>
          <a:ext cx="0" cy="0"/>
          <a:chOff x="0" y="0"/>
          <a:chExt cx="0" cy="0"/>
        </a:xfrm>
      </p:grpSpPr>
      <p:sp>
        <p:nvSpPr>
          <p:cNvPr id="16" name="Picture Placeholder 15"/>
          <p:cNvSpPr>
            <a:spLocks noGrp="1"/>
          </p:cNvSpPr>
          <p:nvPr>
            <p:ph type="pic" sz="quarter" idx="15"/>
          </p:nvPr>
        </p:nvSpPr>
        <p:spPr>
          <a:xfrm>
            <a:off x="0" y="0"/>
            <a:ext cx="12192000" cy="6858000"/>
          </a:xfrm>
        </p:spPr>
        <p:txBody>
          <a:bodyPr>
            <a:noAutofit/>
          </a:bodyPr>
          <a:lstStyle>
            <a:lvl1pPr>
              <a:defRPr>
                <a:solidFill>
                  <a:schemeClr val="bg1"/>
                </a:solidFill>
              </a:defRPr>
            </a:lvl1pPr>
          </a:lstStyle>
          <a:p>
            <a:r>
              <a:rPr lang="en-US"/>
              <a:t>Click icon to add picture</a:t>
            </a:r>
          </a:p>
        </p:txBody>
      </p:sp>
      <p:sp>
        <p:nvSpPr>
          <p:cNvPr id="2" name="Title 1"/>
          <p:cNvSpPr>
            <a:spLocks noGrp="1"/>
          </p:cNvSpPr>
          <p:nvPr>
            <p:ph type="title"/>
          </p:nvPr>
        </p:nvSpPr>
        <p:spPr bwMode="white">
          <a:xfrm>
            <a:off x="412751" y="577004"/>
            <a:ext cx="4500717" cy="1149032"/>
          </a:xfrm>
        </p:spPr>
        <p:txBody>
          <a:bodyPr anchor="t" anchorCtr="0"/>
          <a:lstStyle>
            <a:lvl1pPr>
              <a:defRPr sz="3733">
                <a:solidFill>
                  <a:schemeClr val="bg1"/>
                </a:solidFill>
              </a:defRPr>
            </a:lvl1pPr>
          </a:lstStyle>
          <a:p>
            <a:r>
              <a:rPr lang="en-US"/>
              <a:t>Click to edit Master title style</a:t>
            </a:r>
          </a:p>
        </p:txBody>
      </p:sp>
      <p:sp>
        <p:nvSpPr>
          <p:cNvPr id="3" name="Content Placeholder 2"/>
          <p:cNvSpPr>
            <a:spLocks noGrp="1"/>
          </p:cNvSpPr>
          <p:nvPr>
            <p:ph idx="1"/>
          </p:nvPr>
        </p:nvSpPr>
        <p:spPr bwMode="white">
          <a:xfrm>
            <a:off x="415926" y="2991110"/>
            <a:ext cx="3544183" cy="611487"/>
          </a:xfrm>
        </p:spPr>
        <p:txBody>
          <a:bodyPr numCol="1">
            <a:noAutofit/>
          </a:bodyPr>
          <a:lstStyle>
            <a:lvl1pPr>
              <a:tabLst>
                <a:tab pos="380990" algn="l"/>
              </a:tabLst>
              <a:defRPr sz="933" cap="all" spc="0" baseline="0">
                <a:solidFill>
                  <a:schemeClr val="bg1"/>
                </a:solidFill>
                <a:latin typeface="+mn-lt"/>
              </a:defRPr>
            </a:lvl1pPr>
          </a:lstStyle>
          <a:p>
            <a:pPr lvl="0"/>
            <a:r>
              <a:rPr lang="en-US"/>
              <a:t>Click to edit Master text styles</a:t>
            </a:r>
          </a:p>
        </p:txBody>
      </p:sp>
      <p:sp>
        <p:nvSpPr>
          <p:cNvPr id="4" name="Date Placeholder 3"/>
          <p:cNvSpPr>
            <a:spLocks noGrp="1"/>
          </p:cNvSpPr>
          <p:nvPr>
            <p:ph type="dt" sz="half" idx="10"/>
          </p:nvPr>
        </p:nvSpPr>
        <p:spPr/>
        <p:txBody>
          <a:bodyPr/>
          <a:lstStyle/>
          <a:p>
            <a:fld id="{5E5338AB-89E9-4E56-8A02-CC30B0E80308}"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170" rtl="0" eaLnBrk="1" latinLnBrk="0" hangingPunct="1">
              <a:defRPr lang="en-US" sz="800" kern="1200" smtClean="0">
                <a:solidFill>
                  <a:schemeClr val="bg1"/>
                </a:solidFill>
                <a:latin typeface="+mn-lt"/>
                <a:ea typeface="+mn-ea"/>
                <a:cs typeface="+mn-cs"/>
              </a:defRPr>
            </a:lvl1pPr>
          </a:lstStyle>
          <a:p>
            <a:r>
              <a:rPr>
                <a:solidFill>
                  <a:prstClr val="white"/>
                </a:solidFill>
              </a:rPr>
              <a:t>Confidential information for the sole benefit and use of </a:t>
            </a:r>
            <a:r>
              <a:rPr lang="en-SG">
                <a:solidFill>
                  <a:prstClr val="white"/>
                </a:solidFill>
              </a:rPr>
              <a:t>#</a:t>
            </a:r>
            <a:r>
              <a:rPr lang="en-SG" err="1">
                <a:solidFill>
                  <a:prstClr val="white"/>
                </a:solidFill>
              </a:rPr>
              <a:t>dltledgers</a:t>
            </a:r>
            <a:r>
              <a:rPr>
                <a:solidFill>
                  <a:prstClr val="white"/>
                </a:solidFill>
              </a:rPr>
              <a:t>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4" name="Content Placeholder 2"/>
          <p:cNvSpPr>
            <a:spLocks noGrp="1"/>
          </p:cNvSpPr>
          <p:nvPr>
            <p:ph idx="14"/>
          </p:nvPr>
        </p:nvSpPr>
        <p:spPr bwMode="white">
          <a:xfrm>
            <a:off x="415926" y="3733629"/>
            <a:ext cx="3544183" cy="611487"/>
          </a:xfrm>
        </p:spPr>
        <p:txBody>
          <a:bodyPr numCol="1">
            <a:noAutofit/>
          </a:bodyPr>
          <a:lstStyle>
            <a:lvl1pPr>
              <a:tabLst>
                <a:tab pos="380990" algn="l"/>
              </a:tabLst>
              <a:defRPr sz="933" cap="all" spc="0" baseline="0">
                <a:solidFill>
                  <a:schemeClr val="bg1"/>
                </a:solidFill>
                <a:latin typeface="+mn-lt"/>
              </a:defRPr>
            </a:lvl1pPr>
          </a:lstStyle>
          <a:p>
            <a:pPr lvl="0"/>
            <a:r>
              <a:rPr lang="en-US"/>
              <a:t>Click to edit Master text styles</a:t>
            </a:r>
          </a:p>
        </p:txBody>
      </p:sp>
      <p:cxnSp>
        <p:nvCxnSpPr>
          <p:cNvPr id="15" name="Straight Connector 14"/>
          <p:cNvCxnSpPr/>
          <p:nvPr userDrawn="1"/>
        </p:nvCxnSpPr>
        <p:spPr bwMode="white">
          <a:xfrm flipV="1">
            <a:off x="415926" y="3521635"/>
            <a:ext cx="784941" cy="3"/>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52126785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userDrawn="1">
  <p:cSld name="Work Showcase">
    <p:bg>
      <p:bgPr>
        <a:solidFill>
          <a:schemeClr val="bg1"/>
        </a:solidFill>
        <a:effectLst/>
      </p:bgPr>
    </p:bg>
    <p:spTree>
      <p:nvGrpSpPr>
        <p:cNvPr id="1" name=""/>
        <p:cNvGrpSpPr/>
        <p:nvPr/>
      </p:nvGrpSpPr>
      <p:grpSpPr>
        <a:xfrm>
          <a:off x="0" y="0"/>
          <a:ext cx="0" cy="0"/>
          <a:chOff x="0" y="0"/>
          <a:chExt cx="0" cy="0"/>
        </a:xfrm>
      </p:grpSpPr>
      <p:grpSp>
        <p:nvGrpSpPr>
          <p:cNvPr id="7" name="Group 6"/>
          <p:cNvGrpSpPr/>
          <p:nvPr userDrawn="1"/>
        </p:nvGrpSpPr>
        <p:grpSpPr>
          <a:xfrm>
            <a:off x="4106274" y="5509"/>
            <a:ext cx="145669" cy="6851673"/>
            <a:chOff x="3079706" y="14764"/>
            <a:chExt cx="109252" cy="5138755"/>
          </a:xfrm>
        </p:grpSpPr>
        <p:sp>
          <p:nvSpPr>
            <p:cNvPr id="14" name="Isosceles Triangle 13"/>
            <p:cNvSpPr/>
            <p:nvPr userDrawn="1"/>
          </p:nvSpPr>
          <p:spPr bwMode="white">
            <a:xfrm rot="5400000">
              <a:off x="3048851" y="2543560"/>
              <a:ext cx="170962" cy="109252"/>
            </a:xfrm>
            <a:prstGeom prst="triangl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9" name="Freeform 5"/>
            <p:cNvSpPr>
              <a:spLocks/>
            </p:cNvSpPr>
            <p:nvPr userDrawn="1"/>
          </p:nvSpPr>
          <p:spPr bwMode="auto">
            <a:xfrm rot="16200000">
              <a:off x="568778" y="2533341"/>
              <a:ext cx="5138755" cy="101601"/>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400">
                <a:solidFill>
                  <a:prstClr val="black"/>
                </a:solidFill>
              </a:endParaRPr>
            </a:p>
          </p:txBody>
        </p:sp>
      </p:grpSp>
      <p:sp>
        <p:nvSpPr>
          <p:cNvPr id="9" name="Rectangle 8"/>
          <p:cNvSpPr/>
          <p:nvPr userDrawn="1"/>
        </p:nvSpPr>
        <p:spPr bwMode="ltGray">
          <a:xfrm>
            <a:off x="10420558" y="-3836"/>
            <a:ext cx="1772381" cy="6875195"/>
          </a:xfrm>
          <a:custGeom>
            <a:avLst/>
            <a:gdLst>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0 w 1331668"/>
              <a:gd name="connsiteY4" fmla="*/ 0 h 5154014"/>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1943 w 1331668"/>
              <a:gd name="connsiteY4" fmla="*/ 2610953 h 5154014"/>
              <a:gd name="connsiteX5" fmla="*/ 0 w 1331668"/>
              <a:gd name="connsiteY5" fmla="*/ 0 h 5154014"/>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1943 w 1331668"/>
              <a:gd name="connsiteY4" fmla="*/ 2535326 h 5154014"/>
              <a:gd name="connsiteX5" fmla="*/ 0 w 1331668"/>
              <a:gd name="connsiteY5"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102319 w 1432044"/>
              <a:gd name="connsiteY5" fmla="*/ 2535326 h 5154014"/>
              <a:gd name="connsiteX6" fmla="*/ 100376 w 1432044"/>
              <a:gd name="connsiteY6"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88568 w 1432044"/>
              <a:gd name="connsiteY5" fmla="*/ 2617828 h 5154014"/>
              <a:gd name="connsiteX6" fmla="*/ 102319 w 1432044"/>
              <a:gd name="connsiteY6" fmla="*/ 2535326 h 5154014"/>
              <a:gd name="connsiteX7" fmla="*/ 100376 w 1432044"/>
              <a:gd name="connsiteY7"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198571 w 1432044"/>
              <a:gd name="connsiteY5" fmla="*/ 2617828 h 5154014"/>
              <a:gd name="connsiteX6" fmla="*/ 102319 w 1432044"/>
              <a:gd name="connsiteY6" fmla="*/ 2535326 h 5154014"/>
              <a:gd name="connsiteX7" fmla="*/ 100376 w 1432044"/>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8 w 1336636"/>
              <a:gd name="connsiteY0" fmla="*/ 0 h 5154014"/>
              <a:gd name="connsiteX1" fmla="*/ 1336636 w 1336636"/>
              <a:gd name="connsiteY1" fmla="*/ 0 h 5154014"/>
              <a:gd name="connsiteX2" fmla="*/ 1336636 w 1336636"/>
              <a:gd name="connsiteY2" fmla="*/ 5154014 h 5154014"/>
              <a:gd name="connsiteX3" fmla="*/ 4968 w 1336636"/>
              <a:gd name="connsiteY3" fmla="*/ 5154014 h 5154014"/>
              <a:gd name="connsiteX4" fmla="*/ 35 w 1336636"/>
              <a:gd name="connsiteY4" fmla="*/ 2707206 h 5154014"/>
              <a:gd name="connsiteX5" fmla="*/ 103163 w 1336636"/>
              <a:gd name="connsiteY5" fmla="*/ 2617828 h 5154014"/>
              <a:gd name="connsiteX6" fmla="*/ 6911 w 1336636"/>
              <a:gd name="connsiteY6" fmla="*/ 2535326 h 5154014"/>
              <a:gd name="connsiteX7" fmla="*/ 4968 w 1336636"/>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707206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707206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60304 w 1336627"/>
              <a:gd name="connsiteY5" fmla="*/ 2605922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2140 w 1336627"/>
              <a:gd name="connsiteY6" fmla="*/ 2451983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2140 w 1336627"/>
              <a:gd name="connsiteY6" fmla="*/ 249484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42621 w 1336627"/>
              <a:gd name="connsiteY6" fmla="*/ 2492465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14046 w 1336627"/>
              <a:gd name="connsiteY6" fmla="*/ 2506752 h 5154014"/>
              <a:gd name="connsiteX7" fmla="*/ 4959 w 1336627"/>
              <a:gd name="connsiteY7" fmla="*/ 0 h 5154014"/>
              <a:gd name="connsiteX0" fmla="*/ 54 w 1331722"/>
              <a:gd name="connsiteY0" fmla="*/ 0 h 5154014"/>
              <a:gd name="connsiteX1" fmla="*/ 1331722 w 1331722"/>
              <a:gd name="connsiteY1" fmla="*/ 0 h 5154014"/>
              <a:gd name="connsiteX2" fmla="*/ 1331722 w 1331722"/>
              <a:gd name="connsiteY2" fmla="*/ 5154014 h 5154014"/>
              <a:gd name="connsiteX3" fmla="*/ 54 w 1331722"/>
              <a:gd name="connsiteY3" fmla="*/ 5154014 h 5154014"/>
              <a:gd name="connsiteX4" fmla="*/ 80846 w 1331722"/>
              <a:gd name="connsiteY4" fmla="*/ 2731019 h 5154014"/>
              <a:gd name="connsiteX5" fmla="*/ 100630 w 1331722"/>
              <a:gd name="connsiteY5" fmla="*/ 2589253 h 5154014"/>
              <a:gd name="connsiteX6" fmla="*/ 9141 w 1331722"/>
              <a:gd name="connsiteY6" fmla="*/ 2506752 h 5154014"/>
              <a:gd name="connsiteX7" fmla="*/ 54 w 1331722"/>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1 w 1331669"/>
              <a:gd name="connsiteY0" fmla="*/ 0 h 5154014"/>
              <a:gd name="connsiteX1" fmla="*/ 1331669 w 1331669"/>
              <a:gd name="connsiteY1" fmla="*/ 0 h 5154014"/>
              <a:gd name="connsiteX2" fmla="*/ 1331669 w 1331669"/>
              <a:gd name="connsiteY2" fmla="*/ 5154014 h 5154014"/>
              <a:gd name="connsiteX3" fmla="*/ 1 w 1331669"/>
              <a:gd name="connsiteY3" fmla="*/ 5154014 h 5154014"/>
              <a:gd name="connsiteX4" fmla="*/ 9355 w 1331669"/>
              <a:gd name="connsiteY4" fmla="*/ 2688157 h 5154014"/>
              <a:gd name="connsiteX5" fmla="*/ 100577 w 1331669"/>
              <a:gd name="connsiteY5" fmla="*/ 2589253 h 5154014"/>
              <a:gd name="connsiteX6" fmla="*/ 9088 w 1331669"/>
              <a:gd name="connsiteY6" fmla="*/ 2506752 h 5154014"/>
              <a:gd name="connsiteX7" fmla="*/ 1 w 1331669"/>
              <a:gd name="connsiteY7" fmla="*/ 0 h 5154014"/>
              <a:gd name="connsiteX0" fmla="*/ 0 w 1331668"/>
              <a:gd name="connsiteY0" fmla="*/ 0 h 5158776"/>
              <a:gd name="connsiteX1" fmla="*/ 1331668 w 1331668"/>
              <a:gd name="connsiteY1" fmla="*/ 0 h 5158776"/>
              <a:gd name="connsiteX2" fmla="*/ 1331668 w 1331668"/>
              <a:gd name="connsiteY2" fmla="*/ 5154014 h 5158776"/>
              <a:gd name="connsiteX3" fmla="*/ 35719 w 1331668"/>
              <a:gd name="connsiteY3" fmla="*/ 5158776 h 5158776"/>
              <a:gd name="connsiteX4" fmla="*/ 9354 w 1331668"/>
              <a:gd name="connsiteY4" fmla="*/ 2688157 h 5158776"/>
              <a:gd name="connsiteX5" fmla="*/ 100576 w 1331668"/>
              <a:gd name="connsiteY5" fmla="*/ 2589253 h 5158776"/>
              <a:gd name="connsiteX6" fmla="*/ 9087 w 1331668"/>
              <a:gd name="connsiteY6" fmla="*/ 2506752 h 5158776"/>
              <a:gd name="connsiteX7" fmla="*/ 0 w 1331668"/>
              <a:gd name="connsiteY7" fmla="*/ 0 h 5158776"/>
              <a:gd name="connsiteX0" fmla="*/ 0 w 1331668"/>
              <a:gd name="connsiteY0" fmla="*/ 0 h 5158776"/>
              <a:gd name="connsiteX1" fmla="*/ 1331668 w 1331668"/>
              <a:gd name="connsiteY1" fmla="*/ 0 h 5158776"/>
              <a:gd name="connsiteX2" fmla="*/ 1331668 w 1331668"/>
              <a:gd name="connsiteY2" fmla="*/ 5154014 h 5158776"/>
              <a:gd name="connsiteX3" fmla="*/ 9526 w 1331668"/>
              <a:gd name="connsiteY3" fmla="*/ 5158776 h 5158776"/>
              <a:gd name="connsiteX4" fmla="*/ 9354 w 1331668"/>
              <a:gd name="connsiteY4" fmla="*/ 2688157 h 5158776"/>
              <a:gd name="connsiteX5" fmla="*/ 100576 w 1331668"/>
              <a:gd name="connsiteY5" fmla="*/ 2589253 h 5158776"/>
              <a:gd name="connsiteX6" fmla="*/ 9087 w 1331668"/>
              <a:gd name="connsiteY6" fmla="*/ 2506752 h 5158776"/>
              <a:gd name="connsiteX7" fmla="*/ 0 w 1331668"/>
              <a:gd name="connsiteY7" fmla="*/ 0 h 5158776"/>
              <a:gd name="connsiteX0" fmla="*/ 83786 w 1322585"/>
              <a:gd name="connsiteY0" fmla="*/ 0 h 5161157"/>
              <a:gd name="connsiteX1" fmla="*/ 1322585 w 1322585"/>
              <a:gd name="connsiteY1" fmla="*/ 2381 h 5161157"/>
              <a:gd name="connsiteX2" fmla="*/ 1322585 w 1322585"/>
              <a:gd name="connsiteY2" fmla="*/ 5156395 h 5161157"/>
              <a:gd name="connsiteX3" fmla="*/ 443 w 1322585"/>
              <a:gd name="connsiteY3" fmla="*/ 5161157 h 5161157"/>
              <a:gd name="connsiteX4" fmla="*/ 271 w 1322585"/>
              <a:gd name="connsiteY4" fmla="*/ 2690538 h 5161157"/>
              <a:gd name="connsiteX5" fmla="*/ 91493 w 1322585"/>
              <a:gd name="connsiteY5" fmla="*/ 2591634 h 5161157"/>
              <a:gd name="connsiteX6" fmla="*/ 4 w 1322585"/>
              <a:gd name="connsiteY6" fmla="*/ 2509133 h 5161157"/>
              <a:gd name="connsiteX7" fmla="*/ 83786 w 1322585"/>
              <a:gd name="connsiteY7" fmla="*/ 0 h 5161157"/>
              <a:gd name="connsiteX0" fmla="*/ 585 w 1322728"/>
              <a:gd name="connsiteY0" fmla="*/ 4763 h 5158776"/>
              <a:gd name="connsiteX1" fmla="*/ 1322728 w 1322728"/>
              <a:gd name="connsiteY1" fmla="*/ 0 h 5158776"/>
              <a:gd name="connsiteX2" fmla="*/ 1322728 w 1322728"/>
              <a:gd name="connsiteY2" fmla="*/ 5154014 h 5158776"/>
              <a:gd name="connsiteX3" fmla="*/ 586 w 1322728"/>
              <a:gd name="connsiteY3" fmla="*/ 5158776 h 5158776"/>
              <a:gd name="connsiteX4" fmla="*/ 414 w 1322728"/>
              <a:gd name="connsiteY4" fmla="*/ 2688157 h 5158776"/>
              <a:gd name="connsiteX5" fmla="*/ 91636 w 1322728"/>
              <a:gd name="connsiteY5" fmla="*/ 2589253 h 5158776"/>
              <a:gd name="connsiteX6" fmla="*/ 147 w 1322728"/>
              <a:gd name="connsiteY6" fmla="*/ 2506752 h 5158776"/>
              <a:gd name="connsiteX7" fmla="*/ 585 w 1322728"/>
              <a:gd name="connsiteY7" fmla="*/ 4763 h 5158776"/>
              <a:gd name="connsiteX0" fmla="*/ 585 w 1322728"/>
              <a:gd name="connsiteY0" fmla="*/ 0 h 5154013"/>
              <a:gd name="connsiteX1" fmla="*/ 1265578 w 1322728"/>
              <a:gd name="connsiteY1" fmla="*/ 76199 h 5154013"/>
              <a:gd name="connsiteX2" fmla="*/ 1322728 w 1322728"/>
              <a:gd name="connsiteY2" fmla="*/ 5149251 h 5154013"/>
              <a:gd name="connsiteX3" fmla="*/ 586 w 1322728"/>
              <a:gd name="connsiteY3" fmla="*/ 5154013 h 5154013"/>
              <a:gd name="connsiteX4" fmla="*/ 414 w 1322728"/>
              <a:gd name="connsiteY4" fmla="*/ 2683394 h 5154013"/>
              <a:gd name="connsiteX5" fmla="*/ 91636 w 1322728"/>
              <a:gd name="connsiteY5" fmla="*/ 2584490 h 5154013"/>
              <a:gd name="connsiteX6" fmla="*/ 147 w 1322728"/>
              <a:gd name="connsiteY6" fmla="*/ 2501989 h 5154013"/>
              <a:gd name="connsiteX7" fmla="*/ 585 w 1322728"/>
              <a:gd name="connsiteY7" fmla="*/ 0 h 5154013"/>
              <a:gd name="connsiteX0" fmla="*/ 585 w 1325109"/>
              <a:gd name="connsiteY0" fmla="*/ 0 h 5154013"/>
              <a:gd name="connsiteX1" fmla="*/ 1325109 w 1325109"/>
              <a:gd name="connsiteY1" fmla="*/ 2380 h 5154013"/>
              <a:gd name="connsiteX2" fmla="*/ 1322728 w 1325109"/>
              <a:gd name="connsiteY2" fmla="*/ 5149251 h 5154013"/>
              <a:gd name="connsiteX3" fmla="*/ 586 w 1325109"/>
              <a:gd name="connsiteY3" fmla="*/ 5154013 h 5154013"/>
              <a:gd name="connsiteX4" fmla="*/ 414 w 1325109"/>
              <a:gd name="connsiteY4" fmla="*/ 2683394 h 5154013"/>
              <a:gd name="connsiteX5" fmla="*/ 91636 w 1325109"/>
              <a:gd name="connsiteY5" fmla="*/ 2584490 h 5154013"/>
              <a:gd name="connsiteX6" fmla="*/ 147 w 1325109"/>
              <a:gd name="connsiteY6" fmla="*/ 2501989 h 5154013"/>
              <a:gd name="connsiteX7" fmla="*/ 585 w 1325109"/>
              <a:gd name="connsiteY7" fmla="*/ 0 h 5154013"/>
              <a:gd name="connsiteX0" fmla="*/ 585 w 1325109"/>
              <a:gd name="connsiteY0" fmla="*/ 0 h 5154013"/>
              <a:gd name="connsiteX1" fmla="*/ 1325109 w 1325109"/>
              <a:gd name="connsiteY1" fmla="*/ 2380 h 5154013"/>
              <a:gd name="connsiteX2" fmla="*/ 1322728 w 1325109"/>
              <a:gd name="connsiteY2" fmla="*/ 5149251 h 5154013"/>
              <a:gd name="connsiteX3" fmla="*/ 586 w 1325109"/>
              <a:gd name="connsiteY3" fmla="*/ 5154013 h 5154013"/>
              <a:gd name="connsiteX4" fmla="*/ 414 w 1325109"/>
              <a:gd name="connsiteY4" fmla="*/ 2683394 h 5154013"/>
              <a:gd name="connsiteX5" fmla="*/ 91636 w 1325109"/>
              <a:gd name="connsiteY5" fmla="*/ 2584490 h 5154013"/>
              <a:gd name="connsiteX6" fmla="*/ 147 w 1325109"/>
              <a:gd name="connsiteY6" fmla="*/ 2501989 h 5154013"/>
              <a:gd name="connsiteX7" fmla="*/ 585 w 1325109"/>
              <a:gd name="connsiteY7" fmla="*/ 0 h 5154013"/>
              <a:gd name="connsiteX0" fmla="*/ 2890 w 1325032"/>
              <a:gd name="connsiteY0" fmla="*/ 9527 h 5151633"/>
              <a:gd name="connsiteX1" fmla="*/ 1325032 w 1325032"/>
              <a:gd name="connsiteY1" fmla="*/ 0 h 5151633"/>
              <a:gd name="connsiteX2" fmla="*/ 1322651 w 1325032"/>
              <a:gd name="connsiteY2" fmla="*/ 5146871 h 5151633"/>
              <a:gd name="connsiteX3" fmla="*/ 509 w 1325032"/>
              <a:gd name="connsiteY3" fmla="*/ 5151633 h 5151633"/>
              <a:gd name="connsiteX4" fmla="*/ 337 w 1325032"/>
              <a:gd name="connsiteY4" fmla="*/ 2681014 h 5151633"/>
              <a:gd name="connsiteX5" fmla="*/ 91559 w 1325032"/>
              <a:gd name="connsiteY5" fmla="*/ 2582110 h 5151633"/>
              <a:gd name="connsiteX6" fmla="*/ 70 w 1325032"/>
              <a:gd name="connsiteY6" fmla="*/ 2499609 h 5151633"/>
              <a:gd name="connsiteX7" fmla="*/ 2890 w 1325032"/>
              <a:gd name="connsiteY7" fmla="*/ 9527 h 5151633"/>
              <a:gd name="connsiteX0" fmla="*/ 7616 w 1324996"/>
              <a:gd name="connsiteY0" fmla="*/ 0 h 5154012"/>
              <a:gd name="connsiteX1" fmla="*/ 1324996 w 1324996"/>
              <a:gd name="connsiteY1" fmla="*/ 2379 h 5154012"/>
              <a:gd name="connsiteX2" fmla="*/ 1322615 w 1324996"/>
              <a:gd name="connsiteY2" fmla="*/ 5149250 h 5154012"/>
              <a:gd name="connsiteX3" fmla="*/ 473 w 1324996"/>
              <a:gd name="connsiteY3" fmla="*/ 5154012 h 5154012"/>
              <a:gd name="connsiteX4" fmla="*/ 301 w 1324996"/>
              <a:gd name="connsiteY4" fmla="*/ 2683393 h 5154012"/>
              <a:gd name="connsiteX5" fmla="*/ 91523 w 1324996"/>
              <a:gd name="connsiteY5" fmla="*/ 2584489 h 5154012"/>
              <a:gd name="connsiteX6" fmla="*/ 34 w 1324996"/>
              <a:gd name="connsiteY6" fmla="*/ 2501988 h 5154012"/>
              <a:gd name="connsiteX7" fmla="*/ 7616 w 1324996"/>
              <a:gd name="connsiteY7" fmla="*/ 0 h 5154012"/>
              <a:gd name="connsiteX0" fmla="*/ 0 w 1326905"/>
              <a:gd name="connsiteY0" fmla="*/ 0 h 5154012"/>
              <a:gd name="connsiteX1" fmla="*/ 1326905 w 1326905"/>
              <a:gd name="connsiteY1" fmla="*/ 2379 h 5154012"/>
              <a:gd name="connsiteX2" fmla="*/ 1324524 w 1326905"/>
              <a:gd name="connsiteY2" fmla="*/ 5149250 h 5154012"/>
              <a:gd name="connsiteX3" fmla="*/ 2382 w 1326905"/>
              <a:gd name="connsiteY3" fmla="*/ 5154012 h 5154012"/>
              <a:gd name="connsiteX4" fmla="*/ 2210 w 1326905"/>
              <a:gd name="connsiteY4" fmla="*/ 2683393 h 5154012"/>
              <a:gd name="connsiteX5" fmla="*/ 93432 w 1326905"/>
              <a:gd name="connsiteY5" fmla="*/ 2584489 h 5154012"/>
              <a:gd name="connsiteX6" fmla="*/ 1943 w 1326905"/>
              <a:gd name="connsiteY6" fmla="*/ 2501988 h 5154012"/>
              <a:gd name="connsiteX7" fmla="*/ 0 w 1326905"/>
              <a:gd name="connsiteY7" fmla="*/ 0 h 5154012"/>
              <a:gd name="connsiteX0" fmla="*/ 0 w 1329286"/>
              <a:gd name="connsiteY0" fmla="*/ 2384 h 5156396"/>
              <a:gd name="connsiteX1" fmla="*/ 1329286 w 1329286"/>
              <a:gd name="connsiteY1" fmla="*/ 0 h 5156396"/>
              <a:gd name="connsiteX2" fmla="*/ 1324524 w 1329286"/>
              <a:gd name="connsiteY2" fmla="*/ 5151634 h 5156396"/>
              <a:gd name="connsiteX3" fmla="*/ 2382 w 1329286"/>
              <a:gd name="connsiteY3" fmla="*/ 5156396 h 5156396"/>
              <a:gd name="connsiteX4" fmla="*/ 2210 w 1329286"/>
              <a:gd name="connsiteY4" fmla="*/ 2685777 h 5156396"/>
              <a:gd name="connsiteX5" fmla="*/ 93432 w 1329286"/>
              <a:gd name="connsiteY5" fmla="*/ 2586873 h 5156396"/>
              <a:gd name="connsiteX6" fmla="*/ 1943 w 1329286"/>
              <a:gd name="connsiteY6" fmla="*/ 2504372 h 5156396"/>
              <a:gd name="connsiteX7" fmla="*/ 0 w 1329286"/>
              <a:gd name="connsiteY7" fmla="*/ 2384 h 515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9286" h="5156396">
                <a:moveTo>
                  <a:pt x="0" y="2384"/>
                </a:moveTo>
                <a:lnTo>
                  <a:pt x="1329286" y="0"/>
                </a:lnTo>
                <a:cubicBezTo>
                  <a:pt x="1328492" y="1715624"/>
                  <a:pt x="1325318" y="3436010"/>
                  <a:pt x="1324524" y="5151634"/>
                </a:cubicBezTo>
                <a:lnTo>
                  <a:pt x="2382" y="5156396"/>
                </a:lnTo>
                <a:cubicBezTo>
                  <a:pt x="2296" y="5021223"/>
                  <a:pt x="1886" y="3122225"/>
                  <a:pt x="2210" y="2685777"/>
                </a:cubicBezTo>
                <a:cubicBezTo>
                  <a:pt x="38342" y="2644078"/>
                  <a:pt x="58949" y="2620282"/>
                  <a:pt x="93432" y="2586873"/>
                </a:cubicBezTo>
                <a:cubicBezTo>
                  <a:pt x="58859" y="2558226"/>
                  <a:pt x="45218" y="2538246"/>
                  <a:pt x="1943" y="2504372"/>
                </a:cubicBezTo>
                <a:cubicBezTo>
                  <a:pt x="1295" y="1634054"/>
                  <a:pt x="648" y="872702"/>
                  <a:pt x="0" y="2384"/>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 name="Title 1"/>
          <p:cNvSpPr>
            <a:spLocks noGrp="1"/>
          </p:cNvSpPr>
          <p:nvPr>
            <p:ph type="title" hasCustomPrompt="1"/>
          </p:nvPr>
        </p:nvSpPr>
        <p:spPr>
          <a:xfrm>
            <a:off x="483603" y="4241914"/>
            <a:ext cx="3277767" cy="361124"/>
          </a:xfrm>
        </p:spPr>
        <p:txBody>
          <a:bodyPr anchor="b" anchorCtr="0"/>
          <a:lstStyle>
            <a:lvl1pPr algn="ctr">
              <a:lnSpc>
                <a:spcPct val="110000"/>
              </a:lnSpc>
              <a:defRPr sz="2133" b="0" cap="none">
                <a:solidFill>
                  <a:schemeClr val="tx1"/>
                </a:solidFill>
              </a:defRPr>
            </a:lvl1pPr>
          </a:lstStyle>
          <a:p>
            <a:r>
              <a:rPr lang="en-US"/>
              <a:t>Click to edit master title</a:t>
            </a:r>
          </a:p>
        </p:txBody>
      </p:sp>
      <p:sp>
        <p:nvSpPr>
          <p:cNvPr id="3" name="Text Placeholder 2"/>
          <p:cNvSpPr>
            <a:spLocks noGrp="1"/>
          </p:cNvSpPr>
          <p:nvPr>
            <p:ph type="body" idx="1"/>
          </p:nvPr>
        </p:nvSpPr>
        <p:spPr>
          <a:xfrm>
            <a:off x="415927" y="4923711"/>
            <a:ext cx="3260008" cy="143629"/>
          </a:xfrm>
        </p:spPr>
        <p:txBody>
          <a:bodyPr anchor="t" anchorCtr="0"/>
          <a:lstStyle>
            <a:lvl1pPr marL="0" indent="0" algn="ctr">
              <a:buNone/>
              <a:defRPr sz="933" b="1" kern="0" cap="all" spc="0" baseline="0">
                <a:solidFill>
                  <a:schemeClr val="tx1"/>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91C937-0019-49EC-9473-5C048DFD7A87}"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6" name="Slide Number Placeholder 5"/>
          <p:cNvSpPr>
            <a:spLocks noGrp="1"/>
          </p:cNvSpPr>
          <p:nvPr>
            <p:ph type="sldNum" sz="quarter" idx="12"/>
          </p:nvPr>
        </p:nvSpPr>
        <p:spPr bwMode="white"/>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8" name="Text Placeholder 17"/>
          <p:cNvSpPr>
            <a:spLocks noGrp="1"/>
          </p:cNvSpPr>
          <p:nvPr>
            <p:ph type="body" sz="quarter" idx="13"/>
          </p:nvPr>
        </p:nvSpPr>
        <p:spPr>
          <a:xfrm>
            <a:off x="4620652" y="513601"/>
            <a:ext cx="4967945" cy="792012"/>
          </a:xfrm>
        </p:spPr>
        <p:txBody>
          <a:bodyPr/>
          <a:lstStyle>
            <a:lvl1pPr>
              <a:spcBef>
                <a:spcPts val="3200"/>
              </a:spcBef>
              <a:defRPr sz="1467">
                <a:solidFill>
                  <a:schemeClr val="tx2"/>
                </a:solidFill>
                <a:latin typeface="+mj-lt"/>
              </a:defRPr>
            </a:lvl1pPr>
            <a:lvl2pPr marL="0" indent="0">
              <a:lnSpc>
                <a:spcPct val="110000"/>
              </a:lnSpc>
              <a:spcBef>
                <a:spcPts val="800"/>
              </a:spcBef>
              <a:buNone/>
              <a:defRPr sz="1067"/>
            </a:lvl2pPr>
            <a:lvl3pPr marL="156629" indent="-156629">
              <a:lnSpc>
                <a:spcPct val="110000"/>
              </a:lnSpc>
              <a:spcBef>
                <a:spcPts val="800"/>
              </a:spcBef>
              <a:defRPr sz="933"/>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xmlns="" val="3288574552"/>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8080" y="1600201"/>
            <a:ext cx="5384800" cy="1124411"/>
          </a:xfrm>
        </p:spPr>
        <p:txBody>
          <a:bodyPr/>
          <a:lstStyle>
            <a:lvl1pPr>
              <a:defRPr sz="1867"/>
            </a:lvl1pPr>
            <a:lvl2pPr>
              <a:defRPr sz="1333"/>
            </a:lvl2pPr>
            <a:lvl3pPr>
              <a:defRPr sz="1200"/>
            </a:lvl3pPr>
            <a:lvl4pPr>
              <a:defRPr sz="1067"/>
            </a:lvl4pPr>
            <a:lvl5pPr>
              <a:defRPr sz="933"/>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096840" y="1600201"/>
            <a:ext cx="5384800" cy="1124411"/>
          </a:xfrm>
        </p:spPr>
        <p:txBody>
          <a:bodyPr vert="horz" wrap="square" lIns="0" tIns="0" rIns="0" bIns="0" rtlCol="0">
            <a:sp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5EB41BB-1CEB-4CF7-943D-F9B5B5ECAF37}" type="datetime1">
              <a:rPr lang="en-US" smtClean="0">
                <a:solidFill>
                  <a:prstClr val="black">
                    <a:tint val="75000"/>
                  </a:prstClr>
                </a:solidFill>
              </a:rPr>
              <a:pPr/>
              <a:t>3/30/2020</a:t>
            </a:fld>
            <a:endParaRPr lang="en-US">
              <a:solidFill>
                <a:prstClr val="black">
                  <a:tint val="75000"/>
                </a:prstClr>
              </a:solidFill>
            </a:endParaRPr>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Tree>
    <p:extLst>
      <p:ext uri="{BB962C8B-B14F-4D97-AF65-F5344CB8AC3E}">
        <p14:creationId xmlns:p14="http://schemas.microsoft.com/office/powerpoint/2010/main" xmlns="" val="2548099781"/>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C1E50160-C161-4E8B-840A-8F47A12527DF}" type="datetime1">
              <a:rPr lang="en-US" smtClean="0">
                <a:solidFill>
                  <a:prstClr val="black">
                    <a:tint val="75000"/>
                  </a:prstClr>
                </a:solidFill>
              </a:rPr>
              <a:pPr/>
              <a:t>3/30/2020</a:t>
            </a:fld>
            <a:endParaRPr lang="en-US">
              <a:solidFill>
                <a:prstClr val="black">
                  <a:tint val="75000"/>
                </a:prstClr>
              </a:solidFill>
            </a:endParaRPr>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17" name="Content Placeholder 2"/>
          <p:cNvSpPr>
            <a:spLocks noGrp="1"/>
          </p:cNvSpPr>
          <p:nvPr>
            <p:ph sz="half" idx="16"/>
          </p:nvPr>
        </p:nvSpPr>
        <p:spPr>
          <a:xfrm>
            <a:off x="8348471" y="2713406"/>
            <a:ext cx="3085120" cy="3456679"/>
          </a:xfrm>
        </p:spPr>
        <p:txBody>
          <a:bodyPr>
            <a:noAutofit/>
          </a:bodyPr>
          <a:lstStyle>
            <a:lvl1pPr algn="ctr">
              <a:lnSpc>
                <a:spcPct val="110000"/>
              </a:lnSpc>
              <a:spcBef>
                <a:spcPts val="800"/>
              </a:spcBef>
              <a:spcAft>
                <a:spcPts val="800"/>
              </a:spcAft>
              <a:defRPr sz="2667">
                <a:latin typeface="+mj-lt"/>
              </a:defRPr>
            </a:lvl1pPr>
            <a:lvl2pPr marL="156629" indent="-156629" algn="ctr">
              <a:lnSpc>
                <a:spcPct val="110000"/>
              </a:lnSpc>
              <a:spcBef>
                <a:spcPts val="800"/>
              </a:spcBef>
              <a:defRPr sz="1067"/>
            </a:lvl2pPr>
            <a:lvl3pPr marL="302676" indent="-146047" algn="ctr">
              <a:lnSpc>
                <a:spcPct val="110000"/>
              </a:lnSpc>
              <a:defRPr sz="1067"/>
            </a:lvl3pPr>
            <a:lvl4pPr marL="459306" indent="-156629" algn="ctr">
              <a:lnSpc>
                <a:spcPct val="110000"/>
              </a:lnSpc>
              <a:defRPr sz="933"/>
            </a:lvl4pPr>
            <a:lvl5pPr marL="613818" indent="-154513"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Content Placeholder 2"/>
          <p:cNvSpPr>
            <a:spLocks noGrp="1"/>
          </p:cNvSpPr>
          <p:nvPr>
            <p:ph sz="half" idx="17"/>
          </p:nvPr>
        </p:nvSpPr>
        <p:spPr>
          <a:xfrm>
            <a:off x="4558853" y="2713406"/>
            <a:ext cx="3085120" cy="3456679"/>
          </a:xfrm>
        </p:spPr>
        <p:txBody>
          <a:bodyPr>
            <a:noAutofit/>
          </a:bodyPr>
          <a:lstStyle>
            <a:lvl1pPr algn="ctr">
              <a:lnSpc>
                <a:spcPct val="110000"/>
              </a:lnSpc>
              <a:spcBef>
                <a:spcPts val="800"/>
              </a:spcBef>
              <a:spcAft>
                <a:spcPts val="800"/>
              </a:spcAft>
              <a:defRPr sz="2667">
                <a:latin typeface="+mj-lt"/>
              </a:defRPr>
            </a:lvl1pPr>
            <a:lvl2pPr marL="156629" indent="-156629" algn="ctr">
              <a:lnSpc>
                <a:spcPct val="110000"/>
              </a:lnSpc>
              <a:spcBef>
                <a:spcPts val="800"/>
              </a:spcBef>
              <a:defRPr sz="1067"/>
            </a:lvl2pPr>
            <a:lvl3pPr marL="302676" indent="-146047" algn="ctr">
              <a:lnSpc>
                <a:spcPct val="110000"/>
              </a:lnSpc>
              <a:defRPr sz="1067"/>
            </a:lvl3pPr>
            <a:lvl4pPr marL="459306" indent="-156629" algn="ctr">
              <a:lnSpc>
                <a:spcPct val="110000"/>
              </a:lnSpc>
              <a:defRPr sz="933"/>
            </a:lvl4pPr>
            <a:lvl5pPr marL="613818" indent="-154513"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Content Placeholder 2"/>
          <p:cNvSpPr>
            <a:spLocks noGrp="1"/>
          </p:cNvSpPr>
          <p:nvPr>
            <p:ph sz="half" idx="18"/>
          </p:nvPr>
        </p:nvSpPr>
        <p:spPr>
          <a:xfrm>
            <a:off x="745416" y="2713406"/>
            <a:ext cx="3085120" cy="3456679"/>
          </a:xfrm>
        </p:spPr>
        <p:txBody>
          <a:bodyPr>
            <a:noAutofit/>
          </a:bodyPr>
          <a:lstStyle>
            <a:lvl1pPr algn="ctr">
              <a:lnSpc>
                <a:spcPct val="110000"/>
              </a:lnSpc>
              <a:spcBef>
                <a:spcPts val="800"/>
              </a:spcBef>
              <a:spcAft>
                <a:spcPts val="800"/>
              </a:spcAft>
              <a:defRPr sz="2667">
                <a:latin typeface="+mj-lt"/>
              </a:defRPr>
            </a:lvl1pPr>
            <a:lvl2pPr marL="156629" indent="-156629" algn="ctr">
              <a:lnSpc>
                <a:spcPct val="110000"/>
              </a:lnSpc>
              <a:spcBef>
                <a:spcPts val="800"/>
              </a:spcBef>
              <a:defRPr sz="1067"/>
            </a:lvl2pPr>
            <a:lvl3pPr marL="302676" indent="-146047" algn="ctr">
              <a:lnSpc>
                <a:spcPct val="110000"/>
              </a:lnSpc>
              <a:defRPr sz="1067"/>
            </a:lvl3pPr>
            <a:lvl4pPr marL="459306" indent="-156629" algn="ctr">
              <a:lnSpc>
                <a:spcPct val="110000"/>
              </a:lnSpc>
              <a:defRPr sz="933"/>
            </a:lvl4pPr>
            <a:lvl5pPr marL="613818" indent="-154513"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23" name="Straight Connector 22"/>
          <p:cNvCxnSpPr/>
          <p:nvPr userDrawn="1"/>
        </p:nvCxnSpPr>
        <p:spPr>
          <a:xfrm>
            <a:off x="7938559" y="1970886"/>
            <a:ext cx="0" cy="4097612"/>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4244291" y="1970886"/>
            <a:ext cx="0" cy="4097612"/>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9262885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B3A4F970-99E0-4D5F-A2E8-F07EA1425A34}" type="datetime1">
              <a:rPr lang="en-US" smtClean="0">
                <a:solidFill>
                  <a:prstClr val="black">
                    <a:tint val="75000"/>
                  </a:prstClr>
                </a:solidFill>
              </a:rPr>
              <a:pPr/>
              <a:t>3/30/2020</a:t>
            </a:fld>
            <a:endParaRPr lang="en-US">
              <a:solidFill>
                <a:prstClr val="black">
                  <a:tint val="75000"/>
                </a:prstClr>
              </a:solidFill>
            </a:endParaRPr>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22" name="Content Placeholder 2"/>
          <p:cNvSpPr>
            <a:spLocks noGrp="1"/>
          </p:cNvSpPr>
          <p:nvPr>
            <p:ph sz="half" idx="18"/>
          </p:nvPr>
        </p:nvSpPr>
        <p:spPr>
          <a:xfrm>
            <a:off x="399531" y="3511501"/>
            <a:ext cx="2625551" cy="2658584"/>
          </a:xfrm>
        </p:spPr>
        <p:txBody>
          <a:bodyPr>
            <a:noAutofit/>
          </a:bodyPr>
          <a:lstStyle>
            <a:lvl1pPr algn="ctr">
              <a:lnSpc>
                <a:spcPct val="110000"/>
              </a:lnSpc>
              <a:spcBef>
                <a:spcPts val="800"/>
              </a:spcBef>
              <a:spcAft>
                <a:spcPts val="0"/>
              </a:spcAft>
              <a:defRPr sz="2667">
                <a:latin typeface="+mj-lt"/>
              </a:defRPr>
            </a:lvl1pPr>
            <a:lvl2pPr marL="0" indent="0" algn="ctr">
              <a:lnSpc>
                <a:spcPct val="110000"/>
              </a:lnSpc>
              <a:spcBef>
                <a:spcPts val="400"/>
              </a:spcBef>
              <a:buNone/>
              <a:defRPr sz="1067"/>
            </a:lvl2pPr>
            <a:lvl3pPr marL="302676" indent="-146047" algn="ctr">
              <a:lnSpc>
                <a:spcPct val="110000"/>
              </a:lnSpc>
              <a:defRPr sz="1067"/>
            </a:lvl3pPr>
            <a:lvl4pPr marL="459306" indent="-156629" algn="ctr">
              <a:lnSpc>
                <a:spcPct val="110000"/>
              </a:lnSpc>
              <a:defRPr sz="933"/>
            </a:lvl4pPr>
            <a:lvl5pPr marL="613818" indent="-154513"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8" name="Group 7"/>
          <p:cNvGrpSpPr/>
          <p:nvPr userDrawn="1"/>
        </p:nvGrpSpPr>
        <p:grpSpPr>
          <a:xfrm>
            <a:off x="3153430" y="2355898"/>
            <a:ext cx="5848489" cy="3263420"/>
            <a:chOff x="2365072" y="1766923"/>
            <a:chExt cx="4386367" cy="2447565"/>
          </a:xfrm>
        </p:grpSpPr>
        <p:cxnSp>
          <p:nvCxnSpPr>
            <p:cNvPr id="23" name="Straight Connector 22"/>
            <p:cNvCxnSpPr/>
            <p:nvPr userDrawn="1"/>
          </p:nvCxnSpPr>
          <p:spPr>
            <a:xfrm>
              <a:off x="4558256" y="1766923"/>
              <a:ext cx="0" cy="244756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2365072" y="1766923"/>
              <a:ext cx="0" cy="244756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6751439" y="1766923"/>
              <a:ext cx="0" cy="244756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grpSp>
      <p:sp>
        <p:nvSpPr>
          <p:cNvPr id="16" name="Content Placeholder 2"/>
          <p:cNvSpPr>
            <a:spLocks noGrp="1"/>
          </p:cNvSpPr>
          <p:nvPr>
            <p:ph sz="half" idx="19"/>
          </p:nvPr>
        </p:nvSpPr>
        <p:spPr>
          <a:xfrm>
            <a:off x="3317587" y="3511501"/>
            <a:ext cx="2625551" cy="2658584"/>
          </a:xfrm>
        </p:spPr>
        <p:txBody>
          <a:bodyPr>
            <a:noAutofit/>
          </a:bodyPr>
          <a:lstStyle>
            <a:lvl1pPr algn="ctr">
              <a:lnSpc>
                <a:spcPct val="110000"/>
              </a:lnSpc>
              <a:spcBef>
                <a:spcPts val="800"/>
              </a:spcBef>
              <a:spcAft>
                <a:spcPts val="0"/>
              </a:spcAft>
              <a:defRPr sz="2667">
                <a:latin typeface="+mj-lt"/>
              </a:defRPr>
            </a:lvl1pPr>
            <a:lvl2pPr marL="0" indent="0" algn="ctr">
              <a:lnSpc>
                <a:spcPct val="110000"/>
              </a:lnSpc>
              <a:spcBef>
                <a:spcPts val="400"/>
              </a:spcBef>
              <a:buNone/>
              <a:defRPr sz="1067"/>
            </a:lvl2pPr>
            <a:lvl3pPr marL="302676" indent="-146047" algn="ctr">
              <a:lnSpc>
                <a:spcPct val="110000"/>
              </a:lnSpc>
              <a:defRPr sz="1067"/>
            </a:lvl3pPr>
            <a:lvl4pPr marL="459306" indent="-156629" algn="ctr">
              <a:lnSpc>
                <a:spcPct val="110000"/>
              </a:lnSpc>
              <a:defRPr sz="933"/>
            </a:lvl4pPr>
            <a:lvl5pPr marL="613818" indent="-154513"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2"/>
          <p:cNvSpPr>
            <a:spLocks noGrp="1"/>
          </p:cNvSpPr>
          <p:nvPr>
            <p:ph sz="half" idx="20"/>
          </p:nvPr>
        </p:nvSpPr>
        <p:spPr>
          <a:xfrm>
            <a:off x="6235643" y="3511501"/>
            <a:ext cx="2625551" cy="2658584"/>
          </a:xfrm>
        </p:spPr>
        <p:txBody>
          <a:bodyPr>
            <a:noAutofit/>
          </a:bodyPr>
          <a:lstStyle>
            <a:lvl1pPr algn="ctr">
              <a:lnSpc>
                <a:spcPct val="110000"/>
              </a:lnSpc>
              <a:spcBef>
                <a:spcPts val="800"/>
              </a:spcBef>
              <a:spcAft>
                <a:spcPts val="0"/>
              </a:spcAft>
              <a:defRPr sz="2667">
                <a:latin typeface="+mj-lt"/>
              </a:defRPr>
            </a:lvl1pPr>
            <a:lvl2pPr marL="0" indent="0" algn="ctr">
              <a:lnSpc>
                <a:spcPct val="110000"/>
              </a:lnSpc>
              <a:spcBef>
                <a:spcPts val="400"/>
              </a:spcBef>
              <a:buNone/>
              <a:defRPr sz="1067"/>
            </a:lvl2pPr>
            <a:lvl3pPr marL="302676" indent="-146047" algn="ctr">
              <a:lnSpc>
                <a:spcPct val="110000"/>
              </a:lnSpc>
              <a:defRPr sz="1067"/>
            </a:lvl3pPr>
            <a:lvl4pPr marL="459306" indent="-156629" algn="ctr">
              <a:lnSpc>
                <a:spcPct val="110000"/>
              </a:lnSpc>
              <a:defRPr sz="933"/>
            </a:lvl4pPr>
            <a:lvl5pPr marL="613818" indent="-154513"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Content Placeholder 2"/>
          <p:cNvSpPr>
            <a:spLocks noGrp="1"/>
          </p:cNvSpPr>
          <p:nvPr>
            <p:ph sz="half" idx="21"/>
          </p:nvPr>
        </p:nvSpPr>
        <p:spPr>
          <a:xfrm>
            <a:off x="9153701" y="3511501"/>
            <a:ext cx="2625551" cy="2658584"/>
          </a:xfrm>
        </p:spPr>
        <p:txBody>
          <a:bodyPr>
            <a:noAutofit/>
          </a:bodyPr>
          <a:lstStyle>
            <a:lvl1pPr algn="ctr">
              <a:lnSpc>
                <a:spcPct val="110000"/>
              </a:lnSpc>
              <a:spcBef>
                <a:spcPts val="800"/>
              </a:spcBef>
              <a:spcAft>
                <a:spcPts val="0"/>
              </a:spcAft>
              <a:defRPr sz="2667">
                <a:latin typeface="+mj-lt"/>
              </a:defRPr>
            </a:lvl1pPr>
            <a:lvl2pPr marL="0" indent="0" algn="ctr">
              <a:lnSpc>
                <a:spcPct val="110000"/>
              </a:lnSpc>
              <a:spcBef>
                <a:spcPts val="400"/>
              </a:spcBef>
              <a:buNone/>
              <a:defRPr sz="1067"/>
            </a:lvl2pPr>
            <a:lvl3pPr marL="302676" indent="-146047" algn="ctr">
              <a:lnSpc>
                <a:spcPct val="110000"/>
              </a:lnSpc>
              <a:defRPr sz="1067"/>
            </a:lvl3pPr>
            <a:lvl4pPr marL="459306" indent="-156629" algn="ctr">
              <a:lnSpc>
                <a:spcPct val="110000"/>
              </a:lnSpc>
              <a:defRPr sz="933"/>
            </a:lvl4pPr>
            <a:lvl5pPr marL="613818" indent="-154513"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xmlns="" val="414698030"/>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Six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17C67BB8-F679-479F-A265-12FB10010D7C}" type="datetime1">
              <a:rPr lang="en-US" smtClean="0">
                <a:solidFill>
                  <a:prstClr val="black">
                    <a:tint val="75000"/>
                  </a:prstClr>
                </a:solidFill>
              </a:rPr>
              <a:pPr/>
              <a:t>3/30/2020</a:t>
            </a:fld>
            <a:endParaRPr lang="en-US">
              <a:solidFill>
                <a:prstClr val="black">
                  <a:tint val="75000"/>
                </a:prstClr>
              </a:solidFill>
            </a:endParaRPr>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9" name="Content Placeholder 8"/>
          <p:cNvSpPr>
            <a:spLocks noGrp="1"/>
          </p:cNvSpPr>
          <p:nvPr>
            <p:ph sz="quarter" idx="13"/>
          </p:nvPr>
        </p:nvSpPr>
        <p:spPr>
          <a:xfrm>
            <a:off x="412751" y="1729790"/>
            <a:ext cx="1803400" cy="1452705"/>
          </a:xfrm>
        </p:spPr>
        <p:txBody>
          <a:bodyPr/>
          <a:lstStyle>
            <a:lvl1pPr>
              <a:defRPr sz="1600">
                <a:latin typeface="+mj-lt"/>
              </a:defRPr>
            </a:lvl1pPr>
            <a:lvl2pPr marL="150280" indent="-150280">
              <a:defRPr sz="1467">
                <a:latin typeface="+mj-lt"/>
              </a:defRPr>
            </a:lvl2pPr>
            <a:lvl3pPr marL="302676" indent="-152396">
              <a:defRPr sz="1333"/>
            </a:lvl3pPr>
            <a:lvl4pPr marL="452955" indent="-150280">
              <a:defRPr sz="1200"/>
            </a:lvl4pPr>
            <a:lvl5pPr marL="613818" indent="-160863">
              <a:defRPr sz="10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Content Placeholder 8"/>
          <p:cNvSpPr>
            <a:spLocks noGrp="1"/>
          </p:cNvSpPr>
          <p:nvPr>
            <p:ph sz="quarter" idx="14"/>
          </p:nvPr>
        </p:nvSpPr>
        <p:spPr>
          <a:xfrm>
            <a:off x="2325371" y="1729790"/>
            <a:ext cx="1803400" cy="1452705"/>
          </a:xfrm>
        </p:spPr>
        <p:txBody>
          <a:bodyPr/>
          <a:lstStyle>
            <a:lvl1pPr>
              <a:defRPr sz="1600">
                <a:latin typeface="+mj-lt"/>
              </a:defRPr>
            </a:lvl1pPr>
            <a:lvl2pPr marL="150280" indent="-150280">
              <a:defRPr sz="1467">
                <a:latin typeface="+mj-lt"/>
              </a:defRPr>
            </a:lvl2pPr>
            <a:lvl3pPr marL="302676" indent="-152396">
              <a:defRPr sz="1333"/>
            </a:lvl3pPr>
            <a:lvl4pPr marL="452955" indent="-150280">
              <a:defRPr sz="1200"/>
            </a:lvl4pPr>
            <a:lvl5pPr marL="613818" indent="-160863">
              <a:defRPr sz="10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Content Placeholder 8"/>
          <p:cNvSpPr>
            <a:spLocks noGrp="1"/>
          </p:cNvSpPr>
          <p:nvPr>
            <p:ph sz="quarter" idx="15"/>
          </p:nvPr>
        </p:nvSpPr>
        <p:spPr>
          <a:xfrm>
            <a:off x="4237991" y="1729790"/>
            <a:ext cx="1803400" cy="1452705"/>
          </a:xfrm>
        </p:spPr>
        <p:txBody>
          <a:bodyPr/>
          <a:lstStyle>
            <a:lvl1pPr>
              <a:defRPr sz="1600">
                <a:latin typeface="+mj-lt"/>
              </a:defRPr>
            </a:lvl1pPr>
            <a:lvl2pPr marL="150280" indent="-150280">
              <a:defRPr sz="1467">
                <a:latin typeface="+mj-lt"/>
              </a:defRPr>
            </a:lvl2pPr>
            <a:lvl3pPr marL="302676" indent="-152396">
              <a:defRPr sz="1333"/>
            </a:lvl3pPr>
            <a:lvl4pPr marL="452955" indent="-150280">
              <a:defRPr sz="1200"/>
            </a:lvl4pPr>
            <a:lvl5pPr marL="613818" indent="-160863">
              <a:defRPr sz="10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Content Placeholder 8"/>
          <p:cNvSpPr>
            <a:spLocks noGrp="1"/>
          </p:cNvSpPr>
          <p:nvPr>
            <p:ph sz="quarter" idx="16"/>
          </p:nvPr>
        </p:nvSpPr>
        <p:spPr>
          <a:xfrm>
            <a:off x="6150611" y="1729790"/>
            <a:ext cx="1803400" cy="1452705"/>
          </a:xfrm>
        </p:spPr>
        <p:txBody>
          <a:bodyPr/>
          <a:lstStyle>
            <a:lvl1pPr>
              <a:defRPr sz="1600">
                <a:latin typeface="+mj-lt"/>
              </a:defRPr>
            </a:lvl1pPr>
            <a:lvl2pPr marL="150280" indent="-150280">
              <a:defRPr sz="1467">
                <a:latin typeface="+mj-lt"/>
              </a:defRPr>
            </a:lvl2pPr>
            <a:lvl3pPr marL="302676" indent="-152396">
              <a:defRPr sz="1333"/>
            </a:lvl3pPr>
            <a:lvl4pPr marL="452955" indent="-150280">
              <a:defRPr sz="1200"/>
            </a:lvl4pPr>
            <a:lvl5pPr marL="613818" indent="-160863">
              <a:defRPr sz="10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Content Placeholder 8"/>
          <p:cNvSpPr>
            <a:spLocks noGrp="1"/>
          </p:cNvSpPr>
          <p:nvPr>
            <p:ph sz="quarter" idx="17"/>
          </p:nvPr>
        </p:nvSpPr>
        <p:spPr>
          <a:xfrm>
            <a:off x="8063231" y="1729790"/>
            <a:ext cx="1803400" cy="1452705"/>
          </a:xfrm>
        </p:spPr>
        <p:txBody>
          <a:bodyPr/>
          <a:lstStyle>
            <a:lvl1pPr>
              <a:defRPr sz="1600">
                <a:latin typeface="+mj-lt"/>
              </a:defRPr>
            </a:lvl1pPr>
            <a:lvl2pPr marL="150280" indent="-150280">
              <a:defRPr sz="1467">
                <a:latin typeface="+mj-lt"/>
              </a:defRPr>
            </a:lvl2pPr>
            <a:lvl3pPr marL="302676" indent="-152396">
              <a:defRPr sz="1333"/>
            </a:lvl3pPr>
            <a:lvl4pPr marL="452955" indent="-150280">
              <a:defRPr sz="1200"/>
            </a:lvl4pPr>
            <a:lvl5pPr marL="613818" indent="-160863">
              <a:defRPr sz="10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Content Placeholder 8"/>
          <p:cNvSpPr>
            <a:spLocks noGrp="1"/>
          </p:cNvSpPr>
          <p:nvPr>
            <p:ph sz="quarter" idx="18"/>
          </p:nvPr>
        </p:nvSpPr>
        <p:spPr>
          <a:xfrm>
            <a:off x="9975851" y="1729790"/>
            <a:ext cx="1803400" cy="1452705"/>
          </a:xfrm>
        </p:spPr>
        <p:txBody>
          <a:bodyPr/>
          <a:lstStyle>
            <a:lvl1pPr>
              <a:defRPr sz="1600">
                <a:latin typeface="+mj-lt"/>
              </a:defRPr>
            </a:lvl1pPr>
            <a:lvl2pPr marL="150280" indent="-150280">
              <a:defRPr sz="1467">
                <a:latin typeface="+mj-lt"/>
              </a:defRPr>
            </a:lvl2pPr>
            <a:lvl3pPr marL="302676" indent="-152396">
              <a:defRPr sz="1333"/>
            </a:lvl3pPr>
            <a:lvl4pPr marL="452955" indent="-150280">
              <a:defRPr sz="1200"/>
            </a:lvl4pPr>
            <a:lvl5pPr marL="613818" indent="-160863">
              <a:defRPr sz="10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xmlns="" val="406773352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Six Content with Foc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12751" y="1723398"/>
            <a:ext cx="1787309"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76" indent="-146047">
              <a:defRPr sz="667"/>
            </a:lvl3pPr>
            <a:lvl4pPr marL="459306" indent="-156629">
              <a:defRPr sz="533"/>
            </a:lvl4pPr>
            <a:lvl5pPr marL="613818" indent="-154513">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p>
            <a:fld id="{19846737-150A-4F32-A323-7133824E79F8}" type="datetime1">
              <a:rPr lang="en-US" smtClean="0">
                <a:solidFill>
                  <a:prstClr val="black">
                    <a:tint val="75000"/>
                  </a:prstClr>
                </a:solidFill>
              </a:rPr>
              <a:pPr/>
              <a:t>3/30/2020</a:t>
            </a:fld>
            <a:endParaRPr lang="en-US">
              <a:solidFill>
                <a:prstClr val="black">
                  <a:tint val="75000"/>
                </a:prstClr>
              </a:solidFill>
            </a:endParaRPr>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8" name="Text Placeholder 7"/>
          <p:cNvSpPr>
            <a:spLocks noGrp="1"/>
          </p:cNvSpPr>
          <p:nvPr>
            <p:ph type="body" sz="quarter" idx="18"/>
          </p:nvPr>
        </p:nvSpPr>
        <p:spPr>
          <a:xfrm>
            <a:off x="412751" y="5097991"/>
            <a:ext cx="3529024" cy="164148"/>
          </a:xfrm>
        </p:spPr>
        <p:txBody>
          <a:bodyPr/>
          <a:lstStyle>
            <a:lvl1pPr>
              <a:defRPr sz="1067">
                <a:solidFill>
                  <a:schemeClr val="tx1"/>
                </a:solidFill>
                <a:latin typeface="+mn-lt"/>
              </a:defRPr>
            </a:lvl1pPr>
          </a:lstStyle>
          <a:p>
            <a:pPr lvl="0"/>
            <a:r>
              <a:rPr lang="en-US"/>
              <a:t>Click to edit Master text styles</a:t>
            </a:r>
          </a:p>
        </p:txBody>
      </p:sp>
      <p:grpSp>
        <p:nvGrpSpPr>
          <p:cNvPr id="10" name="Group 9"/>
          <p:cNvGrpSpPr/>
          <p:nvPr userDrawn="1"/>
        </p:nvGrpSpPr>
        <p:grpSpPr>
          <a:xfrm>
            <a:off x="2264237" y="1705065"/>
            <a:ext cx="7663541" cy="3336740"/>
            <a:chOff x="1698178" y="1278798"/>
            <a:chExt cx="5747656" cy="2502555"/>
          </a:xfrm>
        </p:grpSpPr>
        <p:cxnSp>
          <p:nvCxnSpPr>
            <p:cNvPr id="19" name="Straight Connector 18"/>
            <p:cNvCxnSpPr/>
            <p:nvPr userDrawn="1"/>
          </p:nvCxnSpPr>
          <p:spPr>
            <a:xfrm>
              <a:off x="4572006"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a:off x="6008920"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7445834"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3135092"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1698178"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userDrawn="1"/>
        </p:nvGrpSpPr>
        <p:grpSpPr>
          <a:xfrm>
            <a:off x="2264237" y="5610156"/>
            <a:ext cx="7663541" cy="550013"/>
            <a:chOff x="1698178" y="1278798"/>
            <a:chExt cx="5747656" cy="2502555"/>
          </a:xfrm>
        </p:grpSpPr>
        <p:cxnSp>
          <p:nvCxnSpPr>
            <p:cNvPr id="25" name="Straight Connector 24"/>
            <p:cNvCxnSpPr/>
            <p:nvPr userDrawn="1"/>
          </p:nvCxnSpPr>
          <p:spPr>
            <a:xfrm>
              <a:off x="4572006"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6008920"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7445834"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3135092"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1698178"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grpSp>
      <p:sp>
        <p:nvSpPr>
          <p:cNvPr id="13" name="Text Placeholder 12"/>
          <p:cNvSpPr>
            <a:spLocks noGrp="1"/>
          </p:cNvSpPr>
          <p:nvPr>
            <p:ph type="body" sz="quarter" idx="19" hasCustomPrompt="1"/>
          </p:nvPr>
        </p:nvSpPr>
        <p:spPr>
          <a:xfrm>
            <a:off x="723901" y="5673334"/>
            <a:ext cx="1172633" cy="410369"/>
          </a:xfrm>
        </p:spPr>
        <p:txBody>
          <a:bodyPr/>
          <a:lstStyle>
            <a:lvl1pPr algn="ctr">
              <a:defRPr sz="2667">
                <a:solidFill>
                  <a:srgbClr val="002060"/>
                </a:solidFill>
                <a:latin typeface="+mj-lt"/>
              </a:defRPr>
            </a:lvl1pPr>
          </a:lstStyle>
          <a:p>
            <a:pPr lvl="0"/>
            <a:r>
              <a:rPr lang="en-US"/>
              <a:t>XX%</a:t>
            </a:r>
          </a:p>
        </p:txBody>
      </p:sp>
      <p:sp>
        <p:nvSpPr>
          <p:cNvPr id="30" name="Text Placeholder 12"/>
          <p:cNvSpPr>
            <a:spLocks noGrp="1"/>
          </p:cNvSpPr>
          <p:nvPr>
            <p:ph type="body" sz="quarter" idx="20" hasCustomPrompt="1"/>
          </p:nvPr>
        </p:nvSpPr>
        <p:spPr>
          <a:xfrm>
            <a:off x="2641620" y="5673334"/>
            <a:ext cx="1172633" cy="410369"/>
          </a:xfrm>
        </p:spPr>
        <p:txBody>
          <a:bodyPr/>
          <a:lstStyle>
            <a:lvl1pPr algn="ctr">
              <a:defRPr sz="2667">
                <a:solidFill>
                  <a:srgbClr val="002060"/>
                </a:solidFill>
                <a:latin typeface="+mj-lt"/>
              </a:defRPr>
            </a:lvl1pPr>
          </a:lstStyle>
          <a:p>
            <a:pPr lvl="0"/>
            <a:r>
              <a:rPr lang="en-US"/>
              <a:t>XX%</a:t>
            </a:r>
          </a:p>
        </p:txBody>
      </p:sp>
      <p:sp>
        <p:nvSpPr>
          <p:cNvPr id="31" name="Text Placeholder 12"/>
          <p:cNvSpPr>
            <a:spLocks noGrp="1"/>
          </p:cNvSpPr>
          <p:nvPr>
            <p:ph type="body" sz="quarter" idx="21" hasCustomPrompt="1"/>
          </p:nvPr>
        </p:nvSpPr>
        <p:spPr>
          <a:xfrm>
            <a:off x="4559338" y="5673334"/>
            <a:ext cx="1172633" cy="410369"/>
          </a:xfrm>
        </p:spPr>
        <p:txBody>
          <a:bodyPr/>
          <a:lstStyle>
            <a:lvl1pPr algn="ctr">
              <a:defRPr sz="2667">
                <a:solidFill>
                  <a:srgbClr val="002060"/>
                </a:solidFill>
                <a:latin typeface="+mj-lt"/>
              </a:defRPr>
            </a:lvl1pPr>
          </a:lstStyle>
          <a:p>
            <a:pPr lvl="0"/>
            <a:r>
              <a:rPr lang="en-US"/>
              <a:t>XX%</a:t>
            </a:r>
          </a:p>
        </p:txBody>
      </p:sp>
      <p:sp>
        <p:nvSpPr>
          <p:cNvPr id="32" name="Text Placeholder 12"/>
          <p:cNvSpPr>
            <a:spLocks noGrp="1"/>
          </p:cNvSpPr>
          <p:nvPr>
            <p:ph type="body" sz="quarter" idx="22" hasCustomPrompt="1"/>
          </p:nvPr>
        </p:nvSpPr>
        <p:spPr>
          <a:xfrm>
            <a:off x="6477057" y="5673334"/>
            <a:ext cx="1172633" cy="410369"/>
          </a:xfrm>
        </p:spPr>
        <p:txBody>
          <a:bodyPr/>
          <a:lstStyle>
            <a:lvl1pPr algn="ctr">
              <a:defRPr sz="2667">
                <a:solidFill>
                  <a:srgbClr val="002060"/>
                </a:solidFill>
                <a:latin typeface="+mj-lt"/>
              </a:defRPr>
            </a:lvl1pPr>
          </a:lstStyle>
          <a:p>
            <a:pPr lvl="0"/>
            <a:r>
              <a:rPr lang="en-US"/>
              <a:t>XX%</a:t>
            </a:r>
          </a:p>
        </p:txBody>
      </p:sp>
      <p:sp>
        <p:nvSpPr>
          <p:cNvPr id="33" name="Text Placeholder 12"/>
          <p:cNvSpPr>
            <a:spLocks noGrp="1"/>
          </p:cNvSpPr>
          <p:nvPr>
            <p:ph type="body" sz="quarter" idx="23" hasCustomPrompt="1"/>
          </p:nvPr>
        </p:nvSpPr>
        <p:spPr>
          <a:xfrm>
            <a:off x="8394776" y="5673334"/>
            <a:ext cx="1172633" cy="410369"/>
          </a:xfrm>
        </p:spPr>
        <p:txBody>
          <a:bodyPr/>
          <a:lstStyle>
            <a:lvl1pPr algn="ctr">
              <a:defRPr sz="2667">
                <a:solidFill>
                  <a:srgbClr val="002060"/>
                </a:solidFill>
                <a:latin typeface="+mj-lt"/>
              </a:defRPr>
            </a:lvl1pPr>
          </a:lstStyle>
          <a:p>
            <a:pPr lvl="0"/>
            <a:r>
              <a:rPr lang="en-US"/>
              <a:t>XX%</a:t>
            </a:r>
          </a:p>
        </p:txBody>
      </p:sp>
      <p:sp>
        <p:nvSpPr>
          <p:cNvPr id="34" name="Text Placeholder 12"/>
          <p:cNvSpPr>
            <a:spLocks noGrp="1"/>
          </p:cNvSpPr>
          <p:nvPr>
            <p:ph type="body" sz="quarter" idx="24" hasCustomPrompt="1"/>
          </p:nvPr>
        </p:nvSpPr>
        <p:spPr>
          <a:xfrm>
            <a:off x="10312496" y="5673334"/>
            <a:ext cx="1172633" cy="410369"/>
          </a:xfrm>
        </p:spPr>
        <p:txBody>
          <a:bodyPr/>
          <a:lstStyle>
            <a:lvl1pPr algn="ctr">
              <a:defRPr sz="2667">
                <a:solidFill>
                  <a:srgbClr val="002060"/>
                </a:solidFill>
                <a:latin typeface="+mj-lt"/>
              </a:defRPr>
            </a:lvl1pPr>
          </a:lstStyle>
          <a:p>
            <a:pPr lvl="0"/>
            <a:r>
              <a:rPr lang="en-US"/>
              <a:t>XX%</a:t>
            </a:r>
          </a:p>
        </p:txBody>
      </p:sp>
      <p:sp>
        <p:nvSpPr>
          <p:cNvPr id="41" name="Content Placeholder 2"/>
          <p:cNvSpPr>
            <a:spLocks noGrp="1"/>
          </p:cNvSpPr>
          <p:nvPr>
            <p:ph sz="half" idx="31"/>
          </p:nvPr>
        </p:nvSpPr>
        <p:spPr>
          <a:xfrm>
            <a:off x="2326756" y="1723398"/>
            <a:ext cx="1787309"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76" indent="-146047">
              <a:defRPr sz="667"/>
            </a:lvl3pPr>
            <a:lvl4pPr marL="459306" indent="-156629">
              <a:defRPr sz="533"/>
            </a:lvl4pPr>
            <a:lvl5pPr marL="613818" indent="-154513">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2" name="Content Placeholder 2"/>
          <p:cNvSpPr>
            <a:spLocks noGrp="1"/>
          </p:cNvSpPr>
          <p:nvPr>
            <p:ph sz="half" idx="32"/>
          </p:nvPr>
        </p:nvSpPr>
        <p:spPr>
          <a:xfrm>
            <a:off x="4240762" y="1723398"/>
            <a:ext cx="1787309"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76" indent="-146047">
              <a:defRPr sz="667"/>
            </a:lvl3pPr>
            <a:lvl4pPr marL="459306" indent="-156629">
              <a:defRPr sz="533"/>
            </a:lvl4pPr>
            <a:lvl5pPr marL="613818" indent="-154513">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3" name="Content Placeholder 2"/>
          <p:cNvSpPr>
            <a:spLocks noGrp="1"/>
          </p:cNvSpPr>
          <p:nvPr>
            <p:ph sz="half" idx="33"/>
          </p:nvPr>
        </p:nvSpPr>
        <p:spPr>
          <a:xfrm>
            <a:off x="6154767" y="1723398"/>
            <a:ext cx="1787309"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76" indent="-146047">
              <a:defRPr sz="667"/>
            </a:lvl3pPr>
            <a:lvl4pPr marL="459306" indent="-156629">
              <a:defRPr sz="533"/>
            </a:lvl4pPr>
            <a:lvl5pPr marL="613818" indent="-154513">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4" name="Content Placeholder 2"/>
          <p:cNvSpPr>
            <a:spLocks noGrp="1"/>
          </p:cNvSpPr>
          <p:nvPr>
            <p:ph sz="half" idx="34"/>
          </p:nvPr>
        </p:nvSpPr>
        <p:spPr>
          <a:xfrm>
            <a:off x="8068772" y="1723398"/>
            <a:ext cx="1787309"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76" indent="-146047">
              <a:defRPr sz="667"/>
            </a:lvl3pPr>
            <a:lvl4pPr marL="459306" indent="-156629">
              <a:defRPr sz="533"/>
            </a:lvl4pPr>
            <a:lvl5pPr marL="613818" indent="-154513">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5" name="Content Placeholder 2"/>
          <p:cNvSpPr>
            <a:spLocks noGrp="1"/>
          </p:cNvSpPr>
          <p:nvPr>
            <p:ph sz="half" idx="35"/>
          </p:nvPr>
        </p:nvSpPr>
        <p:spPr>
          <a:xfrm>
            <a:off x="9982779" y="1723398"/>
            <a:ext cx="1787309"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76" indent="-146047">
              <a:defRPr sz="667"/>
            </a:lvl3pPr>
            <a:lvl4pPr marL="459306" indent="-156629">
              <a:defRPr sz="533"/>
            </a:lvl4pPr>
            <a:lvl5pPr marL="613818" indent="-154513">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7" name="Text Placeholder 46"/>
          <p:cNvSpPr>
            <a:spLocks noGrp="1"/>
          </p:cNvSpPr>
          <p:nvPr>
            <p:ph type="body" sz="quarter" idx="36"/>
          </p:nvPr>
        </p:nvSpPr>
        <p:spPr>
          <a:xfrm>
            <a:off x="503797" y="2635611"/>
            <a:ext cx="1612900" cy="287259"/>
          </a:xfrm>
        </p:spPr>
        <p:txBody>
          <a:bodyPr/>
          <a:lstStyle>
            <a:lvl1pPr marL="76198" indent="-76198">
              <a:spcBef>
                <a:spcPts val="533"/>
              </a:spcBef>
              <a:buFont typeface="Wingdings" panose="05000000000000000000" pitchFamily="2" charset="2"/>
              <a:buChar char="§"/>
              <a:defRPr sz="933">
                <a:latin typeface="+mn-lt"/>
              </a:defRPr>
            </a:lvl1pPr>
          </a:lstStyle>
          <a:p>
            <a:pPr lvl="0"/>
            <a:r>
              <a:rPr lang="en-US"/>
              <a:t>Click to edit Master text styles</a:t>
            </a:r>
          </a:p>
        </p:txBody>
      </p:sp>
      <p:sp>
        <p:nvSpPr>
          <p:cNvPr id="48" name="Text Placeholder 46"/>
          <p:cNvSpPr>
            <a:spLocks noGrp="1"/>
          </p:cNvSpPr>
          <p:nvPr>
            <p:ph type="body" sz="quarter" idx="37"/>
          </p:nvPr>
        </p:nvSpPr>
        <p:spPr>
          <a:xfrm>
            <a:off x="2423427" y="2635611"/>
            <a:ext cx="1612900" cy="287259"/>
          </a:xfrm>
        </p:spPr>
        <p:txBody>
          <a:bodyPr/>
          <a:lstStyle>
            <a:lvl1pPr marL="76198" indent="-76198">
              <a:spcBef>
                <a:spcPts val="533"/>
              </a:spcBef>
              <a:buFont typeface="Wingdings" panose="05000000000000000000" pitchFamily="2" charset="2"/>
              <a:buChar char="§"/>
              <a:defRPr sz="933">
                <a:latin typeface="+mn-lt"/>
              </a:defRPr>
            </a:lvl1pPr>
          </a:lstStyle>
          <a:p>
            <a:pPr lvl="0"/>
            <a:r>
              <a:rPr lang="en-US"/>
              <a:t>Click to edit Master text styles</a:t>
            </a:r>
          </a:p>
        </p:txBody>
      </p:sp>
      <p:sp>
        <p:nvSpPr>
          <p:cNvPr id="49" name="Text Placeholder 46"/>
          <p:cNvSpPr>
            <a:spLocks noGrp="1"/>
          </p:cNvSpPr>
          <p:nvPr>
            <p:ph type="body" sz="quarter" idx="38"/>
          </p:nvPr>
        </p:nvSpPr>
        <p:spPr>
          <a:xfrm>
            <a:off x="4343058" y="2635611"/>
            <a:ext cx="1612900" cy="287259"/>
          </a:xfrm>
        </p:spPr>
        <p:txBody>
          <a:bodyPr/>
          <a:lstStyle>
            <a:lvl1pPr marL="76198" indent="-76198">
              <a:spcBef>
                <a:spcPts val="533"/>
              </a:spcBef>
              <a:buFont typeface="Wingdings" panose="05000000000000000000" pitchFamily="2" charset="2"/>
              <a:buChar char="§"/>
              <a:defRPr sz="933">
                <a:latin typeface="+mn-lt"/>
              </a:defRPr>
            </a:lvl1pPr>
          </a:lstStyle>
          <a:p>
            <a:pPr lvl="0"/>
            <a:r>
              <a:rPr lang="en-US"/>
              <a:t>Click to edit Master text styles</a:t>
            </a:r>
          </a:p>
        </p:txBody>
      </p:sp>
      <p:sp>
        <p:nvSpPr>
          <p:cNvPr id="50" name="Text Placeholder 46"/>
          <p:cNvSpPr>
            <a:spLocks noGrp="1"/>
          </p:cNvSpPr>
          <p:nvPr>
            <p:ph type="body" sz="quarter" idx="39"/>
          </p:nvPr>
        </p:nvSpPr>
        <p:spPr>
          <a:xfrm>
            <a:off x="6262689" y="2635611"/>
            <a:ext cx="1612900" cy="287259"/>
          </a:xfrm>
        </p:spPr>
        <p:txBody>
          <a:bodyPr/>
          <a:lstStyle>
            <a:lvl1pPr marL="76198" indent="-76198">
              <a:spcBef>
                <a:spcPts val="533"/>
              </a:spcBef>
              <a:buFont typeface="Wingdings" panose="05000000000000000000" pitchFamily="2" charset="2"/>
              <a:buChar char="§"/>
              <a:defRPr sz="933">
                <a:latin typeface="+mn-lt"/>
              </a:defRPr>
            </a:lvl1pPr>
          </a:lstStyle>
          <a:p>
            <a:pPr lvl="0"/>
            <a:r>
              <a:rPr lang="en-US"/>
              <a:t>Click to edit Master text styles</a:t>
            </a:r>
          </a:p>
        </p:txBody>
      </p:sp>
      <p:sp>
        <p:nvSpPr>
          <p:cNvPr id="51" name="Text Placeholder 46"/>
          <p:cNvSpPr>
            <a:spLocks noGrp="1"/>
          </p:cNvSpPr>
          <p:nvPr>
            <p:ph type="body" sz="quarter" idx="40"/>
          </p:nvPr>
        </p:nvSpPr>
        <p:spPr>
          <a:xfrm>
            <a:off x="8182319" y="2635611"/>
            <a:ext cx="1612900" cy="287259"/>
          </a:xfrm>
        </p:spPr>
        <p:txBody>
          <a:bodyPr/>
          <a:lstStyle>
            <a:lvl1pPr marL="76198" indent="-76198">
              <a:spcBef>
                <a:spcPts val="533"/>
              </a:spcBef>
              <a:buFont typeface="Wingdings" panose="05000000000000000000" pitchFamily="2" charset="2"/>
              <a:buChar char="§"/>
              <a:defRPr sz="933">
                <a:latin typeface="+mn-lt"/>
              </a:defRPr>
            </a:lvl1pPr>
          </a:lstStyle>
          <a:p>
            <a:pPr lvl="0"/>
            <a:r>
              <a:rPr lang="en-US"/>
              <a:t>Click to edit Master text styles</a:t>
            </a:r>
          </a:p>
        </p:txBody>
      </p:sp>
      <p:sp>
        <p:nvSpPr>
          <p:cNvPr id="52" name="Text Placeholder 46"/>
          <p:cNvSpPr>
            <a:spLocks noGrp="1"/>
          </p:cNvSpPr>
          <p:nvPr>
            <p:ph type="body" sz="quarter" idx="41"/>
          </p:nvPr>
        </p:nvSpPr>
        <p:spPr>
          <a:xfrm>
            <a:off x="10101947" y="2635611"/>
            <a:ext cx="1612900" cy="287259"/>
          </a:xfrm>
        </p:spPr>
        <p:txBody>
          <a:bodyPr/>
          <a:lstStyle>
            <a:lvl1pPr marL="76198" indent="-76198">
              <a:spcBef>
                <a:spcPts val="533"/>
              </a:spcBef>
              <a:buFont typeface="Wingdings" panose="05000000000000000000" pitchFamily="2" charset="2"/>
              <a:buChar char="§"/>
              <a:defRPr sz="933">
                <a:latin typeface="+mn-lt"/>
              </a:defRPr>
            </a:lvl1pPr>
          </a:lstStyle>
          <a:p>
            <a:pPr lvl="0"/>
            <a:r>
              <a:rPr lang="en-US"/>
              <a:t>Click to edit Master text styles</a:t>
            </a:r>
          </a:p>
        </p:txBody>
      </p:sp>
      <p:cxnSp>
        <p:nvCxnSpPr>
          <p:cNvPr id="53" name="Straight Connector 52"/>
          <p:cNvCxnSpPr/>
          <p:nvPr userDrawn="1"/>
        </p:nvCxnSpPr>
        <p:spPr>
          <a:xfrm flipV="1">
            <a:off x="414055" y="5355017"/>
            <a:ext cx="11328771" cy="1"/>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userDrawn="1"/>
        </p:nvCxnSpPr>
        <p:spPr>
          <a:xfrm flipV="1">
            <a:off x="1138241" y="2476608"/>
            <a:ext cx="365135" cy="1"/>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userDrawn="1"/>
        </p:nvCxnSpPr>
        <p:spPr>
          <a:xfrm flipV="1">
            <a:off x="3046791" y="2476609"/>
            <a:ext cx="365135" cy="1"/>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userDrawn="1"/>
        </p:nvCxnSpPr>
        <p:spPr>
          <a:xfrm flipV="1">
            <a:off x="4955342" y="2476609"/>
            <a:ext cx="365135" cy="1"/>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a:xfrm flipV="1">
            <a:off x="6863892" y="2476609"/>
            <a:ext cx="365135" cy="1"/>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userDrawn="1"/>
        </p:nvCxnSpPr>
        <p:spPr>
          <a:xfrm flipV="1">
            <a:off x="8772443" y="2478149"/>
            <a:ext cx="365135" cy="1"/>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a:xfrm flipV="1">
            <a:off x="10680997" y="2476606"/>
            <a:ext cx="365135" cy="1"/>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1512666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Content Placeholder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p:cNvSpPr>
            <a:spLocks noGrp="1"/>
          </p:cNvSpPr>
          <p:nvPr>
            <p:ph type="dt" sz="half" idx="10"/>
          </p:nvPr>
        </p:nvSpPr>
        <p:spPr/>
        <p:txBody>
          <a:bodyPr/>
          <a:lstStyle/>
          <a:p>
            <a:fld id="{56A1AC02-DDFC-415B-A956-A2F6B6A5F363}" type="datetimeFigureOut">
              <a:rPr lang="en-SG" smtClean="0"/>
              <a:pPr/>
              <a:t>30/3/2020</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7230AB1D-CD8C-CD4C-A1D1-446787C70BFA}" type="slidenum">
              <a:rPr lang="en-US" smtClean="0"/>
              <a:pPr/>
              <a:t>‹N›</a:t>
            </a:fld>
            <a:endParaRPr lang="en-US"/>
          </a:p>
        </p:txBody>
      </p:sp>
      <p:sp>
        <p:nvSpPr>
          <p:cNvPr id="8" name="Rectangle 7"/>
          <p:cNvSpPr/>
          <p:nvPr userDrawn="1"/>
        </p:nvSpPr>
        <p:spPr>
          <a:xfrm flipV="1">
            <a:off x="717973" y="1417637"/>
            <a:ext cx="11474027" cy="221508"/>
          </a:xfrm>
          <a:prstGeom prst="rect">
            <a:avLst/>
          </a:prstGeom>
          <a:solidFill>
            <a:srgbClr val="33BB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9" name="Rectangle 8"/>
          <p:cNvSpPr/>
          <p:nvPr userDrawn="1"/>
        </p:nvSpPr>
        <p:spPr>
          <a:xfrm>
            <a:off x="10823787" y="6356352"/>
            <a:ext cx="1368213" cy="501649"/>
          </a:xfrm>
          <a:prstGeom prst="rect">
            <a:avLst/>
          </a:prstGeom>
          <a:solidFill>
            <a:srgbClr val="33BB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pic>
        <p:nvPicPr>
          <p:cNvPr id="10" name="Picture 9" descr="DLT-logo.png"/>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81280" y="6198033"/>
            <a:ext cx="1300480" cy="523443"/>
          </a:xfrm>
          <a:prstGeom prst="rect">
            <a:avLst/>
          </a:prstGeom>
        </p:spPr>
      </p:pic>
      <p:sp>
        <p:nvSpPr>
          <p:cNvPr id="11" name="Rectangle 10"/>
          <p:cNvSpPr/>
          <p:nvPr userDrawn="1"/>
        </p:nvSpPr>
        <p:spPr>
          <a:xfrm>
            <a:off x="4937760" y="6126164"/>
            <a:ext cx="5886027" cy="230187"/>
          </a:xfrm>
          <a:prstGeom prst="rect">
            <a:avLst/>
          </a:prstGeom>
          <a:solidFill>
            <a:srgbClr val="33BB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
        <p:nvSpPr>
          <p:cNvPr id="12" name="Rectangle 11"/>
          <p:cNvSpPr/>
          <p:nvPr userDrawn="1"/>
        </p:nvSpPr>
        <p:spPr>
          <a:xfrm>
            <a:off x="1937173" y="6356352"/>
            <a:ext cx="3000587" cy="85089"/>
          </a:xfrm>
          <a:prstGeom prst="rect">
            <a:avLst/>
          </a:prstGeom>
          <a:solidFill>
            <a:srgbClr val="33BB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xmlns="" val="1286298150"/>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Six Content with Quot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12751" y="1723398"/>
            <a:ext cx="1787309"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76" indent="-146047">
              <a:defRPr sz="667"/>
            </a:lvl3pPr>
            <a:lvl4pPr marL="459306" indent="-156629">
              <a:defRPr sz="533"/>
            </a:lvl4pPr>
            <a:lvl5pPr marL="613818" indent="-154513">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p>
            <a:fld id="{A0228F09-A9CE-4BE8-AA9A-704D24328A2C}" type="datetime1">
              <a:rPr lang="en-US" smtClean="0">
                <a:solidFill>
                  <a:prstClr val="black">
                    <a:tint val="75000"/>
                  </a:prstClr>
                </a:solidFill>
              </a:rPr>
              <a:pPr/>
              <a:t>3/30/2020</a:t>
            </a:fld>
            <a:endParaRPr lang="en-US">
              <a:solidFill>
                <a:prstClr val="black">
                  <a:tint val="75000"/>
                </a:prstClr>
              </a:solidFill>
            </a:endParaRPr>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grpSp>
        <p:nvGrpSpPr>
          <p:cNvPr id="9" name="Group 8"/>
          <p:cNvGrpSpPr/>
          <p:nvPr userDrawn="1"/>
        </p:nvGrpSpPr>
        <p:grpSpPr>
          <a:xfrm>
            <a:off x="2264237" y="1705065"/>
            <a:ext cx="7663541" cy="916675"/>
            <a:chOff x="1698178" y="1278798"/>
            <a:chExt cx="5747656" cy="2502555"/>
          </a:xfrm>
        </p:grpSpPr>
        <p:cxnSp>
          <p:nvCxnSpPr>
            <p:cNvPr id="19" name="Straight Connector 18"/>
            <p:cNvCxnSpPr/>
            <p:nvPr userDrawn="1"/>
          </p:nvCxnSpPr>
          <p:spPr>
            <a:xfrm>
              <a:off x="4572006"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a:off x="6008920"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7445834"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3135092"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1698178"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grpSp>
      <p:sp>
        <p:nvSpPr>
          <p:cNvPr id="41" name="Content Placeholder 2"/>
          <p:cNvSpPr>
            <a:spLocks noGrp="1"/>
          </p:cNvSpPr>
          <p:nvPr userDrawn="1">
            <p:ph sz="half" idx="31"/>
          </p:nvPr>
        </p:nvSpPr>
        <p:spPr>
          <a:xfrm>
            <a:off x="2326756" y="1723398"/>
            <a:ext cx="1787309"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76" indent="-146047">
              <a:defRPr sz="667"/>
            </a:lvl3pPr>
            <a:lvl4pPr marL="459306" indent="-156629">
              <a:defRPr sz="533"/>
            </a:lvl4pPr>
            <a:lvl5pPr marL="613818" indent="-154513">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2" name="Content Placeholder 2"/>
          <p:cNvSpPr>
            <a:spLocks noGrp="1"/>
          </p:cNvSpPr>
          <p:nvPr userDrawn="1">
            <p:ph sz="half" idx="32"/>
          </p:nvPr>
        </p:nvSpPr>
        <p:spPr>
          <a:xfrm>
            <a:off x="4240762" y="1723398"/>
            <a:ext cx="1787309"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76" indent="-146047">
              <a:defRPr sz="667"/>
            </a:lvl3pPr>
            <a:lvl4pPr marL="459306" indent="-156629">
              <a:defRPr sz="533"/>
            </a:lvl4pPr>
            <a:lvl5pPr marL="613818" indent="-154513">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3" name="Content Placeholder 2"/>
          <p:cNvSpPr>
            <a:spLocks noGrp="1"/>
          </p:cNvSpPr>
          <p:nvPr userDrawn="1">
            <p:ph sz="half" idx="33"/>
          </p:nvPr>
        </p:nvSpPr>
        <p:spPr>
          <a:xfrm>
            <a:off x="6154767" y="1723398"/>
            <a:ext cx="1787309"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76" indent="-146047">
              <a:defRPr sz="667"/>
            </a:lvl3pPr>
            <a:lvl4pPr marL="459306" indent="-156629">
              <a:defRPr sz="533"/>
            </a:lvl4pPr>
            <a:lvl5pPr marL="613818" indent="-154513">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4" name="Content Placeholder 2"/>
          <p:cNvSpPr>
            <a:spLocks noGrp="1"/>
          </p:cNvSpPr>
          <p:nvPr userDrawn="1">
            <p:ph sz="half" idx="34"/>
          </p:nvPr>
        </p:nvSpPr>
        <p:spPr>
          <a:xfrm>
            <a:off x="8068772" y="1723398"/>
            <a:ext cx="1787309"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76" indent="-146047">
              <a:defRPr sz="667"/>
            </a:lvl3pPr>
            <a:lvl4pPr marL="459306" indent="-156629">
              <a:defRPr sz="533"/>
            </a:lvl4pPr>
            <a:lvl5pPr marL="613818" indent="-154513">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5" name="Content Placeholder 2"/>
          <p:cNvSpPr>
            <a:spLocks noGrp="1"/>
          </p:cNvSpPr>
          <p:nvPr userDrawn="1">
            <p:ph sz="half" idx="35"/>
          </p:nvPr>
        </p:nvSpPr>
        <p:spPr>
          <a:xfrm>
            <a:off x="9982779" y="1723398"/>
            <a:ext cx="1787309" cy="689420"/>
          </a:xfrm>
        </p:spPr>
        <p:txBody>
          <a:bodyPr/>
          <a:lstStyle>
            <a:lvl1pPr algn="ctr">
              <a:defRPr sz="1600">
                <a:solidFill>
                  <a:srgbClr val="002060"/>
                </a:solidFill>
                <a:latin typeface="+mj-lt"/>
              </a:defRPr>
            </a:lvl1pPr>
            <a:lvl2pPr marL="0" indent="0" algn="ctr">
              <a:buNone/>
              <a:defRPr sz="1067">
                <a:solidFill>
                  <a:srgbClr val="002060"/>
                </a:solidFill>
              </a:defRPr>
            </a:lvl2pPr>
            <a:lvl3pPr marL="302676" indent="-146047">
              <a:defRPr sz="667"/>
            </a:lvl3pPr>
            <a:lvl4pPr marL="459306" indent="-156629">
              <a:defRPr sz="533"/>
            </a:lvl4pPr>
            <a:lvl5pPr marL="613818" indent="-154513">
              <a:defRPr sz="667"/>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cxnSp>
        <p:nvCxnSpPr>
          <p:cNvPr id="46" name="Straight Connector 45"/>
          <p:cNvCxnSpPr/>
          <p:nvPr userDrawn="1"/>
        </p:nvCxnSpPr>
        <p:spPr>
          <a:xfrm>
            <a:off x="6078440" y="3494143"/>
            <a:ext cx="0" cy="2656859"/>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a:off x="0" y="3038088"/>
            <a:ext cx="12192000" cy="0"/>
          </a:xfrm>
          <a:prstGeom prst="line">
            <a:avLst/>
          </a:prstGeom>
          <a:ln w="9525">
            <a:solidFill>
              <a:srgbClr val="CCCCCC"/>
            </a:solidFill>
            <a:miter lim="800000"/>
          </a:ln>
        </p:spPr>
        <p:style>
          <a:lnRef idx="1">
            <a:schemeClr val="accent1"/>
          </a:lnRef>
          <a:fillRef idx="0">
            <a:schemeClr val="accent1"/>
          </a:fillRef>
          <a:effectRef idx="0">
            <a:schemeClr val="accent1"/>
          </a:effectRef>
          <a:fontRef idx="minor">
            <a:schemeClr val="tx1"/>
          </a:fontRef>
        </p:style>
      </p:cxnSp>
      <p:sp>
        <p:nvSpPr>
          <p:cNvPr id="63" name="Text Placeholder 2"/>
          <p:cNvSpPr>
            <a:spLocks noGrp="1"/>
          </p:cNvSpPr>
          <p:nvPr>
            <p:ph type="body" idx="36"/>
          </p:nvPr>
        </p:nvSpPr>
        <p:spPr>
          <a:xfrm>
            <a:off x="1450535" y="5512843"/>
            <a:ext cx="3260008" cy="143629"/>
          </a:xfrm>
        </p:spPr>
        <p:txBody>
          <a:bodyPr anchor="t" anchorCtr="0"/>
          <a:lstStyle>
            <a:lvl1pPr marL="0" indent="0" algn="ctr">
              <a:spcBef>
                <a:spcPts val="0"/>
              </a:spcBef>
              <a:buNone/>
              <a:defRPr sz="933" cap="all" spc="0" baseline="0">
                <a:solidFill>
                  <a:schemeClr val="bg2"/>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64" name="Text Placeholder 2"/>
          <p:cNvSpPr>
            <a:spLocks noGrp="1"/>
          </p:cNvSpPr>
          <p:nvPr>
            <p:ph type="body" idx="37"/>
          </p:nvPr>
        </p:nvSpPr>
        <p:spPr>
          <a:xfrm>
            <a:off x="7363196" y="5512843"/>
            <a:ext cx="3260008" cy="143629"/>
          </a:xfrm>
        </p:spPr>
        <p:txBody>
          <a:bodyPr anchor="t" anchorCtr="0"/>
          <a:lstStyle>
            <a:lvl1pPr marL="0" indent="0" algn="ctr">
              <a:spcBef>
                <a:spcPts val="0"/>
              </a:spcBef>
              <a:buNone/>
              <a:defRPr sz="933" cap="all" spc="0" baseline="0">
                <a:solidFill>
                  <a:schemeClr val="bg2"/>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15" name="Text Placeholder 14"/>
          <p:cNvSpPr>
            <a:spLocks noGrp="1"/>
          </p:cNvSpPr>
          <p:nvPr>
            <p:ph type="body" sz="quarter" idx="38" hasCustomPrompt="1"/>
          </p:nvPr>
        </p:nvSpPr>
        <p:spPr>
          <a:xfrm>
            <a:off x="999195" y="4968187"/>
            <a:ext cx="4162688" cy="246221"/>
          </a:xfrm>
        </p:spPr>
        <p:txBody>
          <a:bodyPr anchor="b" anchorCtr="0"/>
          <a:lstStyle>
            <a:lvl1pPr algn="ctr">
              <a:defRPr sz="1600" baseline="0">
                <a:solidFill>
                  <a:schemeClr val="bg2"/>
                </a:solidFill>
                <a:latin typeface="+mj-lt"/>
              </a:defRPr>
            </a:lvl1pPr>
          </a:lstStyle>
          <a:p>
            <a:pPr lvl="0"/>
            <a:r>
              <a:rPr lang="en-US"/>
              <a:t>Click to edit master text style</a:t>
            </a:r>
          </a:p>
        </p:txBody>
      </p:sp>
      <p:sp>
        <p:nvSpPr>
          <p:cNvPr id="66" name="Text Placeholder 14"/>
          <p:cNvSpPr>
            <a:spLocks noGrp="1"/>
          </p:cNvSpPr>
          <p:nvPr>
            <p:ph type="body" sz="quarter" idx="39" hasCustomPrompt="1"/>
          </p:nvPr>
        </p:nvSpPr>
        <p:spPr>
          <a:xfrm>
            <a:off x="6729426" y="4845077"/>
            <a:ext cx="4527549" cy="369332"/>
          </a:xfrm>
        </p:spPr>
        <p:txBody>
          <a:bodyPr anchor="b" anchorCtr="0"/>
          <a:lstStyle>
            <a:lvl1pPr algn="ctr">
              <a:defRPr sz="2400" baseline="0">
                <a:solidFill>
                  <a:schemeClr val="bg2"/>
                </a:solidFill>
                <a:latin typeface="+mj-lt"/>
              </a:defRPr>
            </a:lvl1pPr>
          </a:lstStyle>
          <a:p>
            <a:pPr lvl="0"/>
            <a:r>
              <a:rPr lang="en-US"/>
              <a:t>Click to edit master text style</a:t>
            </a:r>
          </a:p>
        </p:txBody>
      </p:sp>
    </p:spTree>
    <p:extLst>
      <p:ext uri="{BB962C8B-B14F-4D97-AF65-F5344CB8AC3E}">
        <p14:creationId xmlns:p14="http://schemas.microsoft.com/office/powerpoint/2010/main" xmlns="" val="3509629976"/>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Three Content with Exhibi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4050FB67-FD59-4308-A151-2A933B7FED31}" type="datetime1">
              <a:rPr lang="en-US" smtClean="0">
                <a:solidFill>
                  <a:prstClr val="black">
                    <a:tint val="75000"/>
                  </a:prstClr>
                </a:solidFill>
              </a:rPr>
              <a:pPr/>
              <a:t>3/30/2020</a:t>
            </a:fld>
            <a:endParaRPr lang="en-US">
              <a:solidFill>
                <a:prstClr val="black">
                  <a:tint val="75000"/>
                </a:prstClr>
              </a:solidFill>
            </a:endParaRPr>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cxnSp>
        <p:nvCxnSpPr>
          <p:cNvPr id="46" name="Straight Connector 45"/>
          <p:cNvCxnSpPr/>
          <p:nvPr userDrawn="1"/>
        </p:nvCxnSpPr>
        <p:spPr>
          <a:xfrm>
            <a:off x="6096000" y="1798298"/>
            <a:ext cx="0" cy="2335983"/>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sp>
        <p:nvSpPr>
          <p:cNvPr id="64" name="Text Placeholder 2"/>
          <p:cNvSpPr>
            <a:spLocks noGrp="1"/>
          </p:cNvSpPr>
          <p:nvPr>
            <p:ph type="body" idx="37"/>
          </p:nvPr>
        </p:nvSpPr>
        <p:spPr>
          <a:xfrm>
            <a:off x="7418196" y="3544404"/>
            <a:ext cx="3260008" cy="143629"/>
          </a:xfrm>
        </p:spPr>
        <p:txBody>
          <a:bodyPr anchor="t" anchorCtr="0"/>
          <a:lstStyle>
            <a:lvl1pPr marL="0" indent="0" algn="ctr">
              <a:spcBef>
                <a:spcPts val="0"/>
              </a:spcBef>
              <a:buNone/>
              <a:defRPr sz="933" b="1" cap="all" spc="0" baseline="0">
                <a:solidFill>
                  <a:schemeClr val="bg2"/>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66" name="Text Placeholder 14"/>
          <p:cNvSpPr>
            <a:spLocks noGrp="1"/>
          </p:cNvSpPr>
          <p:nvPr>
            <p:ph type="body" sz="quarter" idx="39" hasCustomPrompt="1"/>
          </p:nvPr>
        </p:nvSpPr>
        <p:spPr>
          <a:xfrm>
            <a:off x="6784426" y="3064346"/>
            <a:ext cx="4527549" cy="270844"/>
          </a:xfrm>
        </p:spPr>
        <p:txBody>
          <a:bodyPr anchor="b" anchorCtr="0"/>
          <a:lstStyle>
            <a:lvl1pPr algn="ctr">
              <a:lnSpc>
                <a:spcPct val="110000"/>
              </a:lnSpc>
              <a:defRPr sz="1600" baseline="0">
                <a:solidFill>
                  <a:schemeClr val="bg2"/>
                </a:solidFill>
                <a:latin typeface="+mj-lt"/>
              </a:defRPr>
            </a:lvl1pPr>
          </a:lstStyle>
          <a:p>
            <a:pPr lvl="0"/>
            <a:r>
              <a:rPr lang="en-US"/>
              <a:t>Click to edit master text style</a:t>
            </a:r>
          </a:p>
        </p:txBody>
      </p:sp>
      <p:sp>
        <p:nvSpPr>
          <p:cNvPr id="10" name="Text Placeholder 9"/>
          <p:cNvSpPr>
            <a:spLocks noGrp="1"/>
          </p:cNvSpPr>
          <p:nvPr>
            <p:ph type="body" sz="quarter" idx="40"/>
          </p:nvPr>
        </p:nvSpPr>
        <p:spPr>
          <a:xfrm>
            <a:off x="421200" y="1741301"/>
            <a:ext cx="5463117" cy="695575"/>
          </a:xfrm>
        </p:spPr>
        <p:txBody>
          <a:bodyPr/>
          <a:lstStyle>
            <a:lvl1pPr>
              <a:defRPr>
                <a:latin typeface="+mj-lt"/>
              </a:defRPr>
            </a:lvl1pPr>
            <a:lvl2pPr marL="0" indent="0">
              <a:lnSpc>
                <a:spcPct val="110000"/>
              </a:lnSpc>
              <a:spcBef>
                <a:spcPts val="1600"/>
              </a:spcBef>
              <a:buNone/>
              <a:defRPr sz="1200"/>
            </a:lvl2pPr>
          </a:lstStyle>
          <a:p>
            <a:pPr lvl="0"/>
            <a:r>
              <a:rPr lang="en-US"/>
              <a:t>Click to edit Master text styles</a:t>
            </a:r>
          </a:p>
          <a:p>
            <a:pPr lvl="1"/>
            <a:r>
              <a:rPr lang="en-US"/>
              <a:t>Second level</a:t>
            </a:r>
          </a:p>
        </p:txBody>
      </p:sp>
      <p:cxnSp>
        <p:nvCxnSpPr>
          <p:cNvPr id="12" name="Straight Connector 11"/>
          <p:cNvCxnSpPr/>
          <p:nvPr userDrawn="1"/>
        </p:nvCxnSpPr>
        <p:spPr>
          <a:xfrm>
            <a:off x="522515" y="4464289"/>
            <a:ext cx="11128637" cy="0"/>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63388073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Quadra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AC33A5FF-8ED9-4E83-A97E-C5650AB8A69D}" type="datetime1">
              <a:rPr lang="en-US" smtClean="0">
                <a:solidFill>
                  <a:prstClr val="black">
                    <a:tint val="75000"/>
                  </a:prstClr>
                </a:solidFill>
              </a:rPr>
              <a:pPr/>
              <a:t>3/30/2020</a:t>
            </a:fld>
            <a:endParaRPr lang="en-US">
              <a:solidFill>
                <a:prstClr val="black">
                  <a:tint val="75000"/>
                </a:prstClr>
              </a:solidFill>
            </a:endParaRPr>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22" name="Content Placeholder 2"/>
          <p:cNvSpPr>
            <a:spLocks noGrp="1"/>
          </p:cNvSpPr>
          <p:nvPr>
            <p:ph sz="half" idx="18"/>
          </p:nvPr>
        </p:nvSpPr>
        <p:spPr>
          <a:xfrm>
            <a:off x="639786" y="2278806"/>
            <a:ext cx="5118963" cy="769452"/>
          </a:xfrm>
        </p:spPr>
        <p:txBody>
          <a:bodyPr>
            <a:noAutofit/>
          </a:bodyPr>
          <a:lstStyle>
            <a:lvl1pPr algn="ctr">
              <a:lnSpc>
                <a:spcPct val="110000"/>
              </a:lnSpc>
              <a:spcBef>
                <a:spcPts val="800"/>
              </a:spcBef>
              <a:spcAft>
                <a:spcPts val="0"/>
              </a:spcAft>
              <a:defRPr sz="2667">
                <a:latin typeface="+mj-lt"/>
              </a:defRPr>
            </a:lvl1pPr>
            <a:lvl2pPr marL="0" indent="0" algn="ctr">
              <a:lnSpc>
                <a:spcPct val="110000"/>
              </a:lnSpc>
              <a:spcBef>
                <a:spcPts val="400"/>
              </a:spcBef>
              <a:buNone/>
              <a:defRPr sz="1067"/>
            </a:lvl2pPr>
            <a:lvl3pPr marL="302676" indent="-146047" algn="ctr">
              <a:lnSpc>
                <a:spcPct val="110000"/>
              </a:lnSpc>
              <a:defRPr sz="1067"/>
            </a:lvl3pPr>
            <a:lvl4pPr marL="459306" indent="-156629" algn="ctr">
              <a:lnSpc>
                <a:spcPct val="110000"/>
              </a:lnSpc>
              <a:defRPr sz="933"/>
            </a:lvl4pPr>
            <a:lvl5pPr marL="613818" indent="-154513"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p:txBody>
      </p:sp>
      <p:cxnSp>
        <p:nvCxnSpPr>
          <p:cNvPr id="23" name="Straight Connector 22"/>
          <p:cNvCxnSpPr/>
          <p:nvPr userDrawn="1"/>
        </p:nvCxnSpPr>
        <p:spPr>
          <a:xfrm>
            <a:off x="6077675" y="2044231"/>
            <a:ext cx="0" cy="4097604"/>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flipV="1">
            <a:off x="6589117" y="4093033"/>
            <a:ext cx="4968455" cy="1"/>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a:xfrm flipV="1">
            <a:off x="715042" y="4093033"/>
            <a:ext cx="4968455" cy="1"/>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sp>
        <p:nvSpPr>
          <p:cNvPr id="20" name="Text Placeholder 2"/>
          <p:cNvSpPr>
            <a:spLocks noGrp="1"/>
          </p:cNvSpPr>
          <p:nvPr>
            <p:ph type="body" idx="1"/>
          </p:nvPr>
        </p:nvSpPr>
        <p:spPr>
          <a:xfrm>
            <a:off x="1569264" y="3233683"/>
            <a:ext cx="3260008" cy="143629"/>
          </a:xfrm>
        </p:spPr>
        <p:txBody>
          <a:bodyPr anchor="t" anchorCtr="0"/>
          <a:lstStyle>
            <a:lvl1pPr marL="0" indent="0" algn="ctr">
              <a:buNone/>
              <a:defRPr sz="933" b="1" cap="all" spc="0" baseline="0">
                <a:solidFill>
                  <a:schemeClr val="bg2"/>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21" name="Content Placeholder 2"/>
          <p:cNvSpPr>
            <a:spLocks noGrp="1"/>
          </p:cNvSpPr>
          <p:nvPr>
            <p:ph sz="half" idx="19"/>
          </p:nvPr>
        </p:nvSpPr>
        <p:spPr>
          <a:xfrm>
            <a:off x="6513861" y="2278806"/>
            <a:ext cx="5118963" cy="769452"/>
          </a:xfrm>
        </p:spPr>
        <p:txBody>
          <a:bodyPr>
            <a:noAutofit/>
          </a:bodyPr>
          <a:lstStyle>
            <a:lvl1pPr algn="ctr">
              <a:lnSpc>
                <a:spcPct val="110000"/>
              </a:lnSpc>
              <a:spcBef>
                <a:spcPts val="800"/>
              </a:spcBef>
              <a:spcAft>
                <a:spcPts val="0"/>
              </a:spcAft>
              <a:defRPr sz="2667">
                <a:latin typeface="+mj-lt"/>
              </a:defRPr>
            </a:lvl1pPr>
            <a:lvl2pPr marL="0" indent="0" algn="ctr">
              <a:lnSpc>
                <a:spcPct val="110000"/>
              </a:lnSpc>
              <a:spcBef>
                <a:spcPts val="400"/>
              </a:spcBef>
              <a:buNone/>
              <a:defRPr sz="1067"/>
            </a:lvl2pPr>
            <a:lvl3pPr marL="302676" indent="-146047" algn="ctr">
              <a:lnSpc>
                <a:spcPct val="110000"/>
              </a:lnSpc>
              <a:defRPr sz="1067"/>
            </a:lvl3pPr>
            <a:lvl4pPr marL="459306" indent="-156629" algn="ctr">
              <a:lnSpc>
                <a:spcPct val="110000"/>
              </a:lnSpc>
              <a:defRPr sz="933"/>
            </a:lvl4pPr>
            <a:lvl5pPr marL="613818" indent="-154513"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p:txBody>
      </p:sp>
      <p:sp>
        <p:nvSpPr>
          <p:cNvPr id="25" name="Text Placeholder 2"/>
          <p:cNvSpPr>
            <a:spLocks noGrp="1"/>
          </p:cNvSpPr>
          <p:nvPr>
            <p:ph type="body" idx="20"/>
          </p:nvPr>
        </p:nvSpPr>
        <p:spPr>
          <a:xfrm>
            <a:off x="7443339" y="3233683"/>
            <a:ext cx="3260008" cy="143629"/>
          </a:xfrm>
        </p:spPr>
        <p:txBody>
          <a:bodyPr anchor="t" anchorCtr="0"/>
          <a:lstStyle>
            <a:lvl1pPr marL="0" indent="0" algn="ctr">
              <a:buNone/>
              <a:defRPr sz="933" b="1" cap="all" spc="0" baseline="0">
                <a:solidFill>
                  <a:schemeClr val="bg2"/>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26" name="Content Placeholder 2"/>
          <p:cNvSpPr>
            <a:spLocks noGrp="1"/>
          </p:cNvSpPr>
          <p:nvPr>
            <p:ph sz="half" idx="21"/>
          </p:nvPr>
        </p:nvSpPr>
        <p:spPr>
          <a:xfrm>
            <a:off x="639786" y="4653035"/>
            <a:ext cx="5118963" cy="769452"/>
          </a:xfrm>
        </p:spPr>
        <p:txBody>
          <a:bodyPr>
            <a:noAutofit/>
          </a:bodyPr>
          <a:lstStyle>
            <a:lvl1pPr algn="ctr">
              <a:lnSpc>
                <a:spcPct val="110000"/>
              </a:lnSpc>
              <a:spcBef>
                <a:spcPts val="800"/>
              </a:spcBef>
              <a:spcAft>
                <a:spcPts val="0"/>
              </a:spcAft>
              <a:defRPr sz="2667">
                <a:latin typeface="+mj-lt"/>
              </a:defRPr>
            </a:lvl1pPr>
            <a:lvl2pPr marL="0" indent="0" algn="ctr">
              <a:lnSpc>
                <a:spcPct val="110000"/>
              </a:lnSpc>
              <a:spcBef>
                <a:spcPts val="400"/>
              </a:spcBef>
              <a:buNone/>
              <a:defRPr sz="1067"/>
            </a:lvl2pPr>
            <a:lvl3pPr marL="302676" indent="-146047" algn="ctr">
              <a:lnSpc>
                <a:spcPct val="110000"/>
              </a:lnSpc>
              <a:defRPr sz="1067"/>
            </a:lvl3pPr>
            <a:lvl4pPr marL="459306" indent="-156629" algn="ctr">
              <a:lnSpc>
                <a:spcPct val="110000"/>
              </a:lnSpc>
              <a:defRPr sz="933"/>
            </a:lvl4pPr>
            <a:lvl5pPr marL="613818" indent="-154513"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p:txBody>
      </p:sp>
      <p:sp>
        <p:nvSpPr>
          <p:cNvPr id="27" name="Text Placeholder 2"/>
          <p:cNvSpPr>
            <a:spLocks noGrp="1"/>
          </p:cNvSpPr>
          <p:nvPr>
            <p:ph type="body" idx="22"/>
          </p:nvPr>
        </p:nvSpPr>
        <p:spPr>
          <a:xfrm>
            <a:off x="1569264" y="5607912"/>
            <a:ext cx="3260008" cy="143629"/>
          </a:xfrm>
        </p:spPr>
        <p:txBody>
          <a:bodyPr anchor="t" anchorCtr="0"/>
          <a:lstStyle>
            <a:lvl1pPr marL="0" indent="0" algn="ctr">
              <a:buNone/>
              <a:defRPr sz="933" b="1" cap="all" spc="0" baseline="0">
                <a:solidFill>
                  <a:schemeClr val="bg2"/>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28" name="Content Placeholder 2"/>
          <p:cNvSpPr>
            <a:spLocks noGrp="1"/>
          </p:cNvSpPr>
          <p:nvPr>
            <p:ph sz="half" idx="23"/>
          </p:nvPr>
        </p:nvSpPr>
        <p:spPr>
          <a:xfrm>
            <a:off x="6513861" y="4653035"/>
            <a:ext cx="5118963" cy="769452"/>
          </a:xfrm>
        </p:spPr>
        <p:txBody>
          <a:bodyPr>
            <a:noAutofit/>
          </a:bodyPr>
          <a:lstStyle>
            <a:lvl1pPr algn="ctr">
              <a:lnSpc>
                <a:spcPct val="110000"/>
              </a:lnSpc>
              <a:spcBef>
                <a:spcPts val="800"/>
              </a:spcBef>
              <a:spcAft>
                <a:spcPts val="0"/>
              </a:spcAft>
              <a:defRPr sz="2667">
                <a:latin typeface="+mj-lt"/>
              </a:defRPr>
            </a:lvl1pPr>
            <a:lvl2pPr marL="0" indent="0" algn="ctr">
              <a:lnSpc>
                <a:spcPct val="110000"/>
              </a:lnSpc>
              <a:spcBef>
                <a:spcPts val="400"/>
              </a:spcBef>
              <a:buNone/>
              <a:defRPr sz="1067"/>
            </a:lvl2pPr>
            <a:lvl3pPr marL="302676" indent="-146047" algn="ctr">
              <a:lnSpc>
                <a:spcPct val="110000"/>
              </a:lnSpc>
              <a:defRPr sz="1067"/>
            </a:lvl3pPr>
            <a:lvl4pPr marL="459306" indent="-156629" algn="ctr">
              <a:lnSpc>
                <a:spcPct val="110000"/>
              </a:lnSpc>
              <a:defRPr sz="933"/>
            </a:lvl4pPr>
            <a:lvl5pPr marL="613818" indent="-154513" algn="ctr">
              <a:lnSpc>
                <a:spcPct val="110000"/>
              </a:lnSpc>
              <a:defRPr sz="1067"/>
            </a:lvl5pPr>
            <a:lvl6pPr>
              <a:defRPr sz="2400"/>
            </a:lvl6pPr>
            <a:lvl7pPr>
              <a:defRPr sz="2400"/>
            </a:lvl7pPr>
            <a:lvl8pPr>
              <a:defRPr sz="2400"/>
            </a:lvl8pPr>
            <a:lvl9pPr>
              <a:defRPr sz="2400"/>
            </a:lvl9pPr>
          </a:lstStyle>
          <a:p>
            <a:pPr lvl="0"/>
            <a:r>
              <a:rPr lang="en-US"/>
              <a:t>Click to edit Master text styles</a:t>
            </a:r>
          </a:p>
        </p:txBody>
      </p:sp>
      <p:sp>
        <p:nvSpPr>
          <p:cNvPr id="29" name="Text Placeholder 2"/>
          <p:cNvSpPr>
            <a:spLocks noGrp="1"/>
          </p:cNvSpPr>
          <p:nvPr>
            <p:ph type="body" idx="24"/>
          </p:nvPr>
        </p:nvSpPr>
        <p:spPr>
          <a:xfrm>
            <a:off x="7443339" y="5607912"/>
            <a:ext cx="3260008" cy="143629"/>
          </a:xfrm>
        </p:spPr>
        <p:txBody>
          <a:bodyPr anchor="t" anchorCtr="0"/>
          <a:lstStyle>
            <a:lvl1pPr marL="0" indent="0" algn="ctr">
              <a:buNone/>
              <a:defRPr sz="933" b="1" cap="all" spc="0" baseline="0">
                <a:solidFill>
                  <a:schemeClr val="bg2"/>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xmlns="" val="2701527485"/>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12750" y="707137"/>
            <a:ext cx="11366500" cy="410369"/>
          </a:xfrm>
        </p:spPr>
        <p:txBody>
          <a:bodyPr/>
          <a:lstStyle>
            <a:lvl1pPr>
              <a:defRPr/>
            </a:lvl1pPr>
          </a:lstStyle>
          <a:p>
            <a:r>
              <a:rPr lang="en-US"/>
              <a:t>Click to edit Master title style</a:t>
            </a:r>
          </a:p>
        </p:txBody>
      </p:sp>
      <p:sp>
        <p:nvSpPr>
          <p:cNvPr id="4" name="Content Placeholder 3"/>
          <p:cNvSpPr>
            <a:spLocks noGrp="1"/>
          </p:cNvSpPr>
          <p:nvPr>
            <p:ph sz="half" idx="2"/>
          </p:nvPr>
        </p:nvSpPr>
        <p:spPr>
          <a:xfrm>
            <a:off x="412749" y="2379359"/>
            <a:ext cx="5234072" cy="1149032"/>
          </a:xfrm>
        </p:spPr>
        <p:txBody>
          <a:bodyPr/>
          <a:lstStyle>
            <a:lvl1pPr>
              <a:lnSpc>
                <a:spcPct val="100000"/>
              </a:lnSpc>
              <a:spcBef>
                <a:spcPts val="800"/>
              </a:spcBef>
              <a:defRPr sz="1867">
                <a:latin typeface="+mj-lt"/>
              </a:defRPr>
            </a:lvl1pPr>
            <a:lvl2pPr>
              <a:defRPr sz="1333"/>
            </a:lvl2pPr>
            <a:lvl3pPr>
              <a:defRPr sz="1200"/>
            </a:lvl3pPr>
            <a:lvl4pPr>
              <a:defRPr sz="1067"/>
            </a:lvl4pPr>
            <a:lvl5pPr>
              <a:defRPr sz="9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532536" y="1734262"/>
            <a:ext cx="5236128" cy="451405"/>
          </a:xfrm>
        </p:spPr>
        <p:txBody>
          <a:bodyPr anchor="b"/>
          <a:lstStyle>
            <a:lvl1pPr marL="0" indent="0">
              <a:lnSpc>
                <a:spcPct val="110000"/>
              </a:lnSpc>
              <a:spcBef>
                <a:spcPts val="2400"/>
              </a:spcBef>
              <a:buNone/>
              <a:defRPr sz="2667" b="0">
                <a:latin typeface="+mj-lt"/>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532536" y="2385708"/>
            <a:ext cx="5236128" cy="1395254"/>
          </a:xfrm>
        </p:spPr>
        <p:txBody>
          <a:bodyPr vert="horz" wrap="square" lIns="0" tIns="0" rIns="0" bIns="0" rtlCol="0">
            <a:spAutoFit/>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lvl="0">
              <a:lnSpc>
                <a:spcPct val="100000"/>
              </a:lnSpc>
              <a:spcBef>
                <a:spcPts val="800"/>
              </a:spcBef>
            </a:pPr>
            <a:r>
              <a:rPr lang="en-US"/>
              <a:t>Click to edit Master text styles</a:t>
            </a:r>
          </a:p>
          <a:p>
            <a:pPr lvl="1">
              <a:lnSpc>
                <a:spcPct val="100000"/>
              </a:lnSpc>
              <a:spcBef>
                <a:spcPts val="800"/>
              </a:spcBef>
            </a:pPr>
            <a:r>
              <a:rPr lang="en-US"/>
              <a:t>Second level</a:t>
            </a:r>
          </a:p>
          <a:p>
            <a:pPr lvl="2">
              <a:lnSpc>
                <a:spcPct val="100000"/>
              </a:lnSpc>
              <a:spcBef>
                <a:spcPts val="800"/>
              </a:spcBef>
            </a:pPr>
            <a:r>
              <a:rPr lang="en-US"/>
              <a:t>Third level</a:t>
            </a:r>
          </a:p>
          <a:p>
            <a:pPr lvl="3">
              <a:lnSpc>
                <a:spcPct val="100000"/>
              </a:lnSpc>
              <a:spcBef>
                <a:spcPts val="800"/>
              </a:spcBef>
            </a:pPr>
            <a:r>
              <a:rPr lang="en-US"/>
              <a:t>Fourth level</a:t>
            </a:r>
          </a:p>
          <a:p>
            <a:pPr lvl="4">
              <a:lnSpc>
                <a:spcPct val="100000"/>
              </a:lnSpc>
              <a:spcBef>
                <a:spcPts val="800"/>
              </a:spcBef>
            </a:pPr>
            <a:r>
              <a:rPr lang="en-US"/>
              <a:t>Fifth level</a:t>
            </a:r>
          </a:p>
        </p:txBody>
      </p:sp>
      <p:sp>
        <p:nvSpPr>
          <p:cNvPr id="7" name="Date Placeholder 6"/>
          <p:cNvSpPr>
            <a:spLocks noGrp="1"/>
          </p:cNvSpPr>
          <p:nvPr>
            <p:ph type="dt" sz="half" idx="10"/>
          </p:nvPr>
        </p:nvSpPr>
        <p:spPr/>
        <p:txBody>
          <a:bodyPr/>
          <a:lstStyle/>
          <a:p>
            <a:fld id="{E0FFA423-0FE0-4C70-A6F7-3C3186E1ED51}" type="datetime1">
              <a:rPr lang="en-US" smtClean="0">
                <a:solidFill>
                  <a:prstClr val="black">
                    <a:tint val="75000"/>
                  </a:prstClr>
                </a:solidFill>
              </a:rPr>
              <a:pPr/>
              <a:t>3/30/2020</a:t>
            </a:fld>
            <a:endParaRPr lang="en-US">
              <a:solidFill>
                <a:prstClr val="black">
                  <a:tint val="75000"/>
                </a:prstClr>
              </a:solidFill>
            </a:endParaRPr>
          </a:p>
        </p:txBody>
      </p:sp>
      <p:sp>
        <p:nvSpPr>
          <p:cNvPr id="8" name="Footer Placeholder 7"/>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9" name="Slide Number Placeholder 8"/>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10" name="Text Placeholder 4"/>
          <p:cNvSpPr>
            <a:spLocks noGrp="1"/>
          </p:cNvSpPr>
          <p:nvPr>
            <p:ph type="body" sz="quarter" idx="13"/>
          </p:nvPr>
        </p:nvSpPr>
        <p:spPr>
          <a:xfrm>
            <a:off x="419100" y="1734262"/>
            <a:ext cx="5236128" cy="451405"/>
          </a:xfrm>
        </p:spPr>
        <p:txBody>
          <a:bodyPr anchor="b"/>
          <a:lstStyle>
            <a:lvl1pPr marL="0" indent="0">
              <a:lnSpc>
                <a:spcPct val="110000"/>
              </a:lnSpc>
              <a:spcBef>
                <a:spcPts val="2400"/>
              </a:spcBef>
              <a:buNone/>
              <a:defRPr sz="2667" b="0">
                <a:latin typeface="+mj-lt"/>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Tree>
    <p:extLst>
      <p:ext uri="{BB962C8B-B14F-4D97-AF65-F5344CB8AC3E}">
        <p14:creationId xmlns:p14="http://schemas.microsoft.com/office/powerpoint/2010/main" xmlns="" val="2302127888"/>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Comparison Left_Image Right">
    <p:spTree>
      <p:nvGrpSpPr>
        <p:cNvPr id="1" name=""/>
        <p:cNvGrpSpPr/>
        <p:nvPr/>
      </p:nvGrpSpPr>
      <p:grpSpPr>
        <a:xfrm>
          <a:off x="0" y="0"/>
          <a:ext cx="0" cy="0"/>
          <a:chOff x="0" y="0"/>
          <a:chExt cx="0" cy="0"/>
        </a:xfrm>
      </p:grpSpPr>
      <p:sp>
        <p:nvSpPr>
          <p:cNvPr id="2" name="Title 1"/>
          <p:cNvSpPr>
            <a:spLocks noGrp="1"/>
          </p:cNvSpPr>
          <p:nvPr>
            <p:ph type="title"/>
          </p:nvPr>
        </p:nvSpPr>
        <p:spPr>
          <a:xfrm>
            <a:off x="412750" y="707137"/>
            <a:ext cx="11366500" cy="410369"/>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12749" y="1703084"/>
            <a:ext cx="5234072" cy="451470"/>
          </a:xfrm>
        </p:spPr>
        <p:txBody>
          <a:bodyPr vert="horz" wrap="square" lIns="0" tIns="0" rIns="0" bIns="0" rtlCol="0" anchor="b">
            <a:spAutoFit/>
          </a:bodyPr>
          <a:lstStyle>
            <a:lvl1pPr>
              <a:defRPr lang="en-US" sz="2667" b="0" dirty="0" smtClean="0"/>
            </a:lvl1pPr>
          </a:lstStyle>
          <a:p>
            <a:pPr lvl="0">
              <a:lnSpc>
                <a:spcPct val="110000"/>
              </a:lnSpc>
              <a:spcBef>
                <a:spcPts val="2400"/>
              </a:spcBef>
            </a:pPr>
            <a:r>
              <a:rPr lang="en-US"/>
              <a:t>Click to edit Master text styles</a:t>
            </a:r>
          </a:p>
        </p:txBody>
      </p:sp>
      <p:sp>
        <p:nvSpPr>
          <p:cNvPr id="4" name="Content Placeholder 3"/>
          <p:cNvSpPr>
            <a:spLocks noGrp="1"/>
          </p:cNvSpPr>
          <p:nvPr>
            <p:ph sz="half" idx="2"/>
          </p:nvPr>
        </p:nvSpPr>
        <p:spPr>
          <a:xfrm>
            <a:off x="412749" y="2379359"/>
            <a:ext cx="5234072" cy="1395254"/>
          </a:xfrm>
        </p:spPr>
        <p:txBody>
          <a:bodyPr vert="horz" wrap="square" lIns="0" tIns="0" rIns="0" bIns="0" rtlCol="0">
            <a:spAutoFit/>
          </a:bodyPr>
          <a:lstStyle>
            <a:lvl1pPr>
              <a:defRPr lang="en-US" smtClean="0"/>
            </a:lvl1pPr>
            <a:lvl2pPr>
              <a:defRPr lang="en-US" smtClean="0"/>
            </a:lvl2pPr>
            <a:lvl3pPr>
              <a:defRPr lang="en-US" smtClean="0"/>
            </a:lvl3pPr>
            <a:lvl4pPr>
              <a:defRPr lang="en-US" smtClean="0"/>
            </a:lvl4pPr>
            <a:lvl5pPr>
              <a:defRPr lang="en-US" dirty="0"/>
            </a:lvl5pPr>
          </a:lstStyle>
          <a:p>
            <a:pPr lvl="0">
              <a:lnSpc>
                <a:spcPct val="100000"/>
              </a:lnSpc>
              <a:spcBef>
                <a:spcPts val="800"/>
              </a:spcBef>
            </a:pPr>
            <a:r>
              <a:rPr lang="en-US"/>
              <a:t>Click to edit Master text styles</a:t>
            </a:r>
          </a:p>
          <a:p>
            <a:pPr lvl="1">
              <a:lnSpc>
                <a:spcPct val="100000"/>
              </a:lnSpc>
              <a:spcBef>
                <a:spcPts val="800"/>
              </a:spcBef>
            </a:pPr>
            <a:r>
              <a:rPr lang="en-US"/>
              <a:t>Second level</a:t>
            </a:r>
          </a:p>
          <a:p>
            <a:pPr lvl="2">
              <a:lnSpc>
                <a:spcPct val="100000"/>
              </a:lnSpc>
              <a:spcBef>
                <a:spcPts val="800"/>
              </a:spcBef>
            </a:pPr>
            <a:r>
              <a:rPr lang="en-US"/>
              <a:t>Third level</a:t>
            </a:r>
          </a:p>
          <a:p>
            <a:pPr lvl="3">
              <a:lnSpc>
                <a:spcPct val="100000"/>
              </a:lnSpc>
              <a:spcBef>
                <a:spcPts val="800"/>
              </a:spcBef>
            </a:pPr>
            <a:r>
              <a:rPr lang="en-US"/>
              <a:t>Fourth level</a:t>
            </a:r>
          </a:p>
          <a:p>
            <a:pPr lvl="4">
              <a:lnSpc>
                <a:spcPct val="100000"/>
              </a:lnSpc>
              <a:spcBef>
                <a:spcPts val="800"/>
              </a:spcBef>
            </a:pPr>
            <a:r>
              <a:rPr lang="en-US"/>
              <a:t>Fifth level</a:t>
            </a:r>
          </a:p>
        </p:txBody>
      </p:sp>
      <p:sp>
        <p:nvSpPr>
          <p:cNvPr id="7" name="Date Placeholder 6"/>
          <p:cNvSpPr>
            <a:spLocks noGrp="1"/>
          </p:cNvSpPr>
          <p:nvPr>
            <p:ph type="dt" sz="half" idx="10"/>
          </p:nvPr>
        </p:nvSpPr>
        <p:spPr/>
        <p:txBody>
          <a:bodyPr/>
          <a:lstStyle/>
          <a:p>
            <a:fld id="{07988E03-14A1-4E01-B38A-F8374D73BE96}" type="datetime1">
              <a:rPr lang="en-US" smtClean="0">
                <a:solidFill>
                  <a:prstClr val="black">
                    <a:tint val="75000"/>
                  </a:prstClr>
                </a:solidFill>
              </a:rPr>
              <a:pPr/>
              <a:t>3/30/2020</a:t>
            </a:fld>
            <a:endParaRPr lang="en-US">
              <a:solidFill>
                <a:prstClr val="black">
                  <a:tint val="75000"/>
                </a:prstClr>
              </a:solidFill>
            </a:endParaRPr>
          </a:p>
        </p:txBody>
      </p:sp>
      <p:sp>
        <p:nvSpPr>
          <p:cNvPr id="8" name="Footer Placeholder 7"/>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9" name="Slide Number Placeholder 8"/>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12" name="Picture Placeholder 11"/>
          <p:cNvSpPr>
            <a:spLocks noGrp="1"/>
          </p:cNvSpPr>
          <p:nvPr>
            <p:ph type="pic" sz="quarter" idx="13"/>
          </p:nvPr>
        </p:nvSpPr>
        <p:spPr>
          <a:xfrm>
            <a:off x="6187018" y="1742865"/>
            <a:ext cx="5592233" cy="287323"/>
          </a:xfrm>
          <a:solidFill>
            <a:schemeClr val="bg1">
              <a:lumMod val="95000"/>
            </a:schemeClr>
          </a:solidFill>
        </p:spPr>
        <p:txBody>
          <a:bodyPr/>
          <a:lstStyle/>
          <a:p>
            <a:r>
              <a:rPr lang="en-US"/>
              <a:t>Click icon to add picture</a:t>
            </a:r>
          </a:p>
        </p:txBody>
      </p:sp>
    </p:spTree>
    <p:extLst>
      <p:ext uri="{BB962C8B-B14F-4D97-AF65-F5344CB8AC3E}">
        <p14:creationId xmlns:p14="http://schemas.microsoft.com/office/powerpoint/2010/main" xmlns="" val="2683725369"/>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15FEF70-4E36-431A-8EB0-BEF55FBED6C8}" type="datetime1">
              <a:rPr lang="en-US" smtClean="0">
                <a:solidFill>
                  <a:prstClr val="black">
                    <a:tint val="75000"/>
                  </a:prstClr>
                </a:solidFill>
              </a:rPr>
              <a:pPr/>
              <a:t>3/30/2020</a:t>
            </a:fld>
            <a:endParaRPr lang="en-US">
              <a:solidFill>
                <a:prstClr val="black">
                  <a:tint val="75000"/>
                </a:prstClr>
              </a:solidFill>
            </a:endParaRPr>
          </a:p>
        </p:txBody>
      </p:sp>
      <p:sp>
        <p:nvSpPr>
          <p:cNvPr id="4" name="Footer Placeholder 3"/>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5" name="Slide Number Placeholder 4"/>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Tree>
    <p:extLst>
      <p:ext uri="{BB962C8B-B14F-4D97-AF65-F5344CB8AC3E}">
        <p14:creationId xmlns:p14="http://schemas.microsoft.com/office/powerpoint/2010/main" xmlns="" val="3697095012"/>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3" name="Freeform 5"/>
          <p:cNvSpPr>
            <a:spLocks/>
          </p:cNvSpPr>
          <p:nvPr userDrawn="1"/>
        </p:nvSpPr>
        <p:spPr bwMode="auto">
          <a:xfrm>
            <a:off x="-12699" y="4461420"/>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2" name="Title 1"/>
          <p:cNvSpPr>
            <a:spLocks noGrp="1"/>
          </p:cNvSpPr>
          <p:nvPr>
            <p:ph type="title" hasCustomPrompt="1"/>
          </p:nvPr>
        </p:nvSpPr>
        <p:spPr>
          <a:xfrm>
            <a:off x="412750" y="518650"/>
            <a:ext cx="11366500" cy="656591"/>
          </a:xfrm>
        </p:spPr>
        <p:txBody>
          <a:bodyPr/>
          <a:lstStyle>
            <a:lvl1pPr>
              <a:defRPr sz="4267"/>
            </a:lvl1pPr>
          </a:lstStyle>
          <a:p>
            <a:r>
              <a:rPr lang="en-US"/>
              <a:t>Thank you!</a:t>
            </a:r>
          </a:p>
        </p:txBody>
      </p:sp>
      <p:sp>
        <p:nvSpPr>
          <p:cNvPr id="3" name="Date Placeholder 2"/>
          <p:cNvSpPr>
            <a:spLocks noGrp="1"/>
          </p:cNvSpPr>
          <p:nvPr>
            <p:ph type="dt" sz="half" idx="10"/>
          </p:nvPr>
        </p:nvSpPr>
        <p:spPr/>
        <p:txBody>
          <a:bodyPr/>
          <a:lstStyle/>
          <a:p>
            <a:fld id="{37A93331-C926-428F-98E6-0BCA14E9F282}" type="datetime1">
              <a:rPr lang="en-US" smtClean="0">
                <a:solidFill>
                  <a:prstClr val="black">
                    <a:tint val="75000"/>
                  </a:prstClr>
                </a:solidFill>
              </a:rPr>
              <a:pPr/>
              <a:t>3/30/2020</a:t>
            </a:fld>
            <a:endParaRPr lang="en-US">
              <a:solidFill>
                <a:prstClr val="black">
                  <a:tint val="75000"/>
                </a:prstClr>
              </a:solidFill>
            </a:endParaRPr>
          </a:p>
        </p:txBody>
      </p:sp>
      <p:sp>
        <p:nvSpPr>
          <p:cNvPr id="4" name="Footer Placeholder 3"/>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5" name="Slide Number Placeholder 4"/>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9" name="Text Placeholder 8"/>
          <p:cNvSpPr>
            <a:spLocks noGrp="1"/>
          </p:cNvSpPr>
          <p:nvPr>
            <p:ph type="body" sz="quarter" idx="13"/>
          </p:nvPr>
        </p:nvSpPr>
        <p:spPr>
          <a:xfrm>
            <a:off x="412751" y="4990008"/>
            <a:ext cx="6269567" cy="129267"/>
          </a:xfrm>
        </p:spPr>
        <p:txBody>
          <a:bodyPr/>
          <a:lstStyle>
            <a:lvl1pPr>
              <a:lnSpc>
                <a:spcPct val="105000"/>
              </a:lnSpc>
              <a:spcBef>
                <a:spcPts val="0"/>
              </a:spcBef>
              <a:defRPr sz="800">
                <a:solidFill>
                  <a:schemeClr val="tx1"/>
                </a:solidFill>
                <a:latin typeface="+mn-lt"/>
              </a:defRPr>
            </a:lvl1pPr>
          </a:lstStyle>
          <a:p>
            <a:pPr lvl="0"/>
            <a:r>
              <a:rPr lang="en-US"/>
              <a:t>Click to edit Master text styles</a:t>
            </a:r>
          </a:p>
        </p:txBody>
      </p:sp>
    </p:spTree>
    <p:extLst>
      <p:ext uri="{BB962C8B-B14F-4D97-AF65-F5344CB8AC3E}">
        <p14:creationId xmlns:p14="http://schemas.microsoft.com/office/powerpoint/2010/main" xmlns="" val="734067726"/>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showMasterSp="0" preserve="1" userDrawn="1">
  <p:cSld name="Gallery 1">
    <p:spTree>
      <p:nvGrpSpPr>
        <p:cNvPr id="1" name=""/>
        <p:cNvGrpSpPr/>
        <p:nvPr/>
      </p:nvGrpSpPr>
      <p:grpSpPr>
        <a:xfrm>
          <a:off x="0" y="0"/>
          <a:ext cx="0" cy="0"/>
          <a:chOff x="0" y="0"/>
          <a:chExt cx="0" cy="0"/>
        </a:xfrm>
      </p:grpSpPr>
      <p:sp>
        <p:nvSpPr>
          <p:cNvPr id="13" name="Picture Placeholder 12"/>
          <p:cNvSpPr>
            <a:spLocks noGrp="1"/>
          </p:cNvSpPr>
          <p:nvPr>
            <p:ph type="pic" sz="quarter" idx="15"/>
          </p:nvPr>
        </p:nvSpPr>
        <p:spPr>
          <a:xfrm>
            <a:off x="1" y="1"/>
            <a:ext cx="6317691" cy="287323"/>
          </a:xfrm>
        </p:spPr>
        <p:txBody>
          <a:bodyPr/>
          <a:lstStyle/>
          <a:p>
            <a:r>
              <a:rPr lang="en-US"/>
              <a:t>Click icon to add picture</a:t>
            </a:r>
          </a:p>
        </p:txBody>
      </p:sp>
      <p:sp>
        <p:nvSpPr>
          <p:cNvPr id="3" name="Date Placeholder 2"/>
          <p:cNvSpPr>
            <a:spLocks noGrp="1"/>
          </p:cNvSpPr>
          <p:nvPr>
            <p:ph type="dt" sz="half" idx="10"/>
          </p:nvPr>
        </p:nvSpPr>
        <p:spPr/>
        <p:txBody>
          <a:bodyPr/>
          <a:lstStyle/>
          <a:p>
            <a:fld id="{6A5FB87F-C4E1-4BA8-A006-861A5339C35C}" type="datetime1">
              <a:rPr lang="en-US" smtClean="0">
                <a:solidFill>
                  <a:prstClr val="black">
                    <a:tint val="75000"/>
                  </a:prstClr>
                </a:solidFill>
              </a:rPr>
              <a:pPr/>
              <a:t>3/30/2020</a:t>
            </a:fld>
            <a:endParaRPr lang="en-US">
              <a:solidFill>
                <a:prstClr val="black">
                  <a:tint val="75000"/>
                </a:prstClr>
              </a:solidFill>
            </a:endParaRPr>
          </a:p>
        </p:txBody>
      </p:sp>
      <p:sp>
        <p:nvSpPr>
          <p:cNvPr id="4" name="Footer Placeholder 3"/>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5" name="Slide Number Placeholder 4"/>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7" name="Content Placeholder 2"/>
          <p:cNvSpPr>
            <a:spLocks noGrp="1"/>
          </p:cNvSpPr>
          <p:nvPr>
            <p:ph idx="14"/>
          </p:nvPr>
        </p:nvSpPr>
        <p:spPr>
          <a:xfrm>
            <a:off x="415926" y="5906188"/>
            <a:ext cx="3544183" cy="281480"/>
          </a:xfrm>
        </p:spPr>
        <p:txBody>
          <a:bodyPr numCol="1">
            <a:noAutofit/>
          </a:bodyPr>
          <a:lstStyle>
            <a:lvl1pPr>
              <a:spcBef>
                <a:spcPts val="800"/>
              </a:spcBef>
              <a:tabLst>
                <a:tab pos="380990" algn="l"/>
              </a:tabLst>
              <a:defRPr sz="1067" cap="none" baseline="0">
                <a:solidFill>
                  <a:schemeClr val="bg1"/>
                </a:solidFill>
                <a:latin typeface="+mn-lt"/>
              </a:defRPr>
            </a:lvl1pPr>
          </a:lstStyle>
          <a:p>
            <a:pPr lvl="0"/>
            <a:r>
              <a:rPr lang="en-US"/>
              <a:t>Click to edit Master text styles</a:t>
            </a:r>
          </a:p>
        </p:txBody>
      </p:sp>
      <p:cxnSp>
        <p:nvCxnSpPr>
          <p:cNvPr id="8" name="Straight Connector 7"/>
          <p:cNvCxnSpPr/>
          <p:nvPr userDrawn="1"/>
        </p:nvCxnSpPr>
        <p:spPr>
          <a:xfrm>
            <a:off x="415926" y="5694197"/>
            <a:ext cx="3683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694461230"/>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611453-57E5-4FC7-BF7E-08A8C81F1646}" type="datetime1">
              <a:rPr lang="en-US" smtClean="0">
                <a:solidFill>
                  <a:prstClr val="black">
                    <a:tint val="75000"/>
                  </a:prstClr>
                </a:solidFill>
              </a:rPr>
              <a:pPr/>
              <a:t>3/30/2020</a:t>
            </a:fld>
            <a:endParaRPr lang="en-US">
              <a:solidFill>
                <a:prstClr val="black">
                  <a:tint val="75000"/>
                </a:prstClr>
              </a:solidFill>
            </a:endParaRPr>
          </a:p>
        </p:txBody>
      </p:sp>
      <p:sp>
        <p:nvSpPr>
          <p:cNvPr id="3" name="Footer Placeholder 2"/>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4" name="Slide Number Placeholder 3"/>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Tree>
    <p:extLst>
      <p:ext uri="{BB962C8B-B14F-4D97-AF65-F5344CB8AC3E}">
        <p14:creationId xmlns:p14="http://schemas.microsoft.com/office/powerpoint/2010/main" xmlns="" val="2279571214"/>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4" y="2710131"/>
            <a:ext cx="5685047" cy="1181863"/>
          </a:xfrm>
        </p:spPr>
        <p:txBody>
          <a:bodyPr wrap="square" lIns="0" tIns="0" rIns="0" bIns="0" anchor="t" anchorCtr="0">
            <a:spAutoFit/>
          </a:bodyPr>
          <a:lstStyle>
            <a:lvl1pPr algn="l">
              <a:lnSpc>
                <a:spcPct val="90000"/>
              </a:lnSpc>
              <a:spcBef>
                <a:spcPts val="800"/>
              </a:spcBef>
              <a:defRPr sz="4267" b="0">
                <a:solidFill>
                  <a:schemeClr val="tx1"/>
                </a:solidFill>
                <a:latin typeface="+mj-lt"/>
              </a:defRPr>
            </a:lvl1pPr>
          </a:lstStyle>
          <a:p>
            <a:r>
              <a:rPr lang="en-US"/>
              <a:t>Click to edit Master title style</a:t>
            </a:r>
          </a:p>
        </p:txBody>
      </p:sp>
      <p:sp>
        <p:nvSpPr>
          <p:cNvPr id="3" name="Subtitle 2"/>
          <p:cNvSpPr>
            <a:spLocks noGrp="1"/>
          </p:cNvSpPr>
          <p:nvPr>
            <p:ph type="subTitle" idx="1"/>
          </p:nvPr>
        </p:nvSpPr>
        <p:spPr>
          <a:xfrm>
            <a:off x="410953" y="1505626"/>
            <a:ext cx="5676323" cy="1181863"/>
          </a:xfrm>
        </p:spPr>
        <p:txBody>
          <a:bodyPr wrap="square" lIns="0" tIns="0" rIns="0" bIns="0" anchor="b" anchorCtr="0">
            <a:spAutoFit/>
          </a:bodyPr>
          <a:lstStyle>
            <a:lvl1pPr marL="0" indent="0" algn="l">
              <a:lnSpc>
                <a:spcPct val="90000"/>
              </a:lnSpc>
              <a:spcBef>
                <a:spcPts val="800"/>
              </a:spcBef>
              <a:buNone/>
              <a:defRPr sz="4267">
                <a:solidFill>
                  <a:schemeClr val="bg1"/>
                </a:solidFill>
                <a:latin typeface="+mj-lt"/>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B48A94E-C599-4C27-B49C-9C3D2F47AC70}"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a:xfrm>
            <a:off x="402227" y="7672845"/>
            <a:ext cx="3860800" cy="123111"/>
          </a:xfrm>
        </p:spPr>
        <p:txBody>
          <a:bodyPr/>
          <a:lstStyle/>
          <a:p>
            <a:r>
              <a:rPr lang="en-US">
                <a:solidFill>
                  <a:srgbClr val="7C7C7B"/>
                </a:solidFill>
              </a:rPr>
              <a:t>Confidential information for the sole benefit and use of #</a:t>
            </a:r>
            <a:r>
              <a:rPr lang="en-US" err="1">
                <a:solidFill>
                  <a:srgbClr val="7C7C7B"/>
                </a:solidFill>
              </a:rPr>
              <a:t>dltledgers</a:t>
            </a:r>
            <a:r>
              <a:rPr lang="en-US">
                <a:solidFill>
                  <a:srgbClr val="7C7C7B"/>
                </a:solidFill>
              </a:rPr>
              <a:t> client.</a:t>
            </a:r>
          </a:p>
        </p:txBody>
      </p:sp>
      <p:sp>
        <p:nvSpPr>
          <p:cNvPr id="6" name="Slide Number Placeholder 5"/>
          <p:cNvSpPr>
            <a:spLocks noGrp="1"/>
          </p:cNvSpPr>
          <p:nvPr>
            <p:ph type="sldNum" sz="quarter" idx="12"/>
          </p:nvPr>
        </p:nvSpPr>
        <p:spPr>
          <a:xfrm>
            <a:off x="8824860" y="7277834"/>
            <a:ext cx="2844800" cy="164148"/>
          </a:xfrm>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21" name="Text Placeholder 20"/>
          <p:cNvSpPr>
            <a:spLocks noGrp="1"/>
          </p:cNvSpPr>
          <p:nvPr>
            <p:ph type="body" sz="quarter" idx="13"/>
          </p:nvPr>
        </p:nvSpPr>
        <p:spPr>
          <a:xfrm>
            <a:off x="412752" y="507141"/>
            <a:ext cx="4565649" cy="287259"/>
          </a:xfrm>
        </p:spPr>
        <p:txBody>
          <a:bodyPr/>
          <a:lstStyle>
            <a:lvl1pPr marL="0" indent="0">
              <a:buNone/>
              <a:defRPr sz="1867">
                <a:solidFill>
                  <a:schemeClr val="bg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8"/>
            <a:ext cx="2587912" cy="328295"/>
          </a:xfrm>
        </p:spPr>
        <p:txBody>
          <a:bodyPr/>
          <a:lstStyle>
            <a:lvl1pPr marL="0" indent="0" algn="r">
              <a:spcBef>
                <a:spcPts val="0"/>
              </a:spcBef>
              <a:buNone/>
              <a:defRPr sz="1067">
                <a:solidFill>
                  <a:schemeClr val="bg1"/>
                </a:solidFill>
                <a:latin typeface="+mj-lt"/>
              </a:defRPr>
            </a:lvl1pPr>
            <a:lvl2pPr marL="609585" indent="0" algn="r">
              <a:spcBef>
                <a:spcPts val="0"/>
              </a:spcBef>
              <a:buNone/>
              <a:defRPr sz="1067" i="1">
                <a:solidFill>
                  <a:schemeClr val="bg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0"/>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28920099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SG"/>
          </a:p>
        </p:txBody>
      </p:sp>
      <p:sp>
        <p:nvSpPr>
          <p:cNvPr id="3" name="Text Placeholder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Tree>
    <p:extLst>
      <p:ext uri="{BB962C8B-B14F-4D97-AF65-F5344CB8AC3E}">
        <p14:creationId xmlns:p14="http://schemas.microsoft.com/office/powerpoint/2010/main" xmlns="" val="1834846589"/>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showMasterSp="0" preserve="1" userDrawn="1">
  <p:cSld name="1_Title Slide Black">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4" y="2710131"/>
            <a:ext cx="5685047" cy="1181863"/>
          </a:xfrm>
        </p:spPr>
        <p:txBody>
          <a:bodyPr wrap="square" lIns="0" tIns="0" rIns="0" bIns="0" anchor="t" anchorCtr="0">
            <a:spAutoFit/>
          </a:bodyPr>
          <a:lstStyle>
            <a:lvl1pPr algn="l">
              <a:lnSpc>
                <a:spcPct val="90000"/>
              </a:lnSpc>
              <a:spcBef>
                <a:spcPts val="800"/>
              </a:spcBef>
              <a:defRPr sz="4267" b="0">
                <a:solidFill>
                  <a:srgbClr val="002060"/>
                </a:solidFill>
                <a:latin typeface="+mj-lt"/>
              </a:defRPr>
            </a:lvl1pPr>
          </a:lstStyle>
          <a:p>
            <a:r>
              <a:rPr lang="en-US"/>
              <a:t>Click to edit Master title style</a:t>
            </a:r>
          </a:p>
        </p:txBody>
      </p:sp>
      <p:sp>
        <p:nvSpPr>
          <p:cNvPr id="3" name="Subtitle 2"/>
          <p:cNvSpPr>
            <a:spLocks noGrp="1"/>
          </p:cNvSpPr>
          <p:nvPr>
            <p:ph type="subTitle" idx="1"/>
          </p:nvPr>
        </p:nvSpPr>
        <p:spPr>
          <a:xfrm>
            <a:off x="410953" y="1505626"/>
            <a:ext cx="5676323" cy="1181863"/>
          </a:xfrm>
        </p:spPr>
        <p:txBody>
          <a:bodyPr wrap="square" lIns="0" tIns="0" rIns="0" bIns="0" anchor="b" anchorCtr="0">
            <a:spAutoFit/>
          </a:bodyPr>
          <a:lstStyle>
            <a:lvl1pPr marL="0" indent="0" algn="l">
              <a:lnSpc>
                <a:spcPct val="90000"/>
              </a:lnSpc>
              <a:spcBef>
                <a:spcPts val="800"/>
              </a:spcBef>
              <a:buNone/>
              <a:defRPr sz="4267">
                <a:solidFill>
                  <a:schemeClr val="bg1"/>
                </a:solidFill>
                <a:latin typeface="+mj-lt"/>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640A5AD-C102-4E24-BE14-6B9E5B908DAD}"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a:xfrm>
            <a:off x="255097" y="7645447"/>
            <a:ext cx="3860800" cy="123111"/>
          </a:xfrm>
        </p:spPr>
        <p:txBody>
          <a:bodyPr/>
          <a:lstStyle/>
          <a:p>
            <a:r>
              <a:rPr lang="en-US">
                <a:solidFill>
                  <a:srgbClr val="7C7C7B"/>
                </a:solidFill>
              </a:rPr>
              <a:t>Confidential information for the sole benefit and use of #</a:t>
            </a:r>
            <a:r>
              <a:rPr lang="en-US" err="1">
                <a:solidFill>
                  <a:srgbClr val="7C7C7B"/>
                </a:solidFill>
              </a:rPr>
              <a:t>dltledgers</a:t>
            </a:r>
            <a:r>
              <a:rPr lang="en-US">
                <a:solidFill>
                  <a:srgbClr val="7C7C7B"/>
                </a:solidFill>
              </a:rPr>
              <a:t> client.</a:t>
            </a:r>
          </a:p>
        </p:txBody>
      </p:sp>
      <p:sp>
        <p:nvSpPr>
          <p:cNvPr id="6" name="Slide Number Placeholder 5"/>
          <p:cNvSpPr>
            <a:spLocks noGrp="1"/>
          </p:cNvSpPr>
          <p:nvPr>
            <p:ph type="sldNum" sz="quarter" idx="12"/>
          </p:nvPr>
        </p:nvSpPr>
        <p:spPr>
          <a:xfrm>
            <a:off x="8934451" y="7236738"/>
            <a:ext cx="2844800" cy="164148"/>
          </a:xfrm>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21" name="Text Placeholder 20"/>
          <p:cNvSpPr>
            <a:spLocks noGrp="1"/>
          </p:cNvSpPr>
          <p:nvPr>
            <p:ph type="body" sz="quarter" idx="13"/>
          </p:nvPr>
        </p:nvSpPr>
        <p:spPr>
          <a:xfrm>
            <a:off x="412752" y="507141"/>
            <a:ext cx="4565649" cy="287259"/>
          </a:xfrm>
        </p:spPr>
        <p:txBody>
          <a:bodyPr/>
          <a:lstStyle>
            <a:lvl1pPr marL="0" indent="0">
              <a:buNone/>
              <a:defRPr sz="1867">
                <a:solidFill>
                  <a:schemeClr val="bg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8"/>
            <a:ext cx="2587912" cy="328295"/>
          </a:xfrm>
        </p:spPr>
        <p:txBody>
          <a:bodyPr/>
          <a:lstStyle>
            <a:lvl1pPr marL="0" indent="0" algn="r">
              <a:spcBef>
                <a:spcPts val="0"/>
              </a:spcBef>
              <a:buNone/>
              <a:defRPr sz="1067">
                <a:solidFill>
                  <a:schemeClr val="bg1"/>
                </a:solidFill>
                <a:latin typeface="+mj-lt"/>
              </a:defRPr>
            </a:lvl1pPr>
            <a:lvl2pPr marL="609585" indent="0" algn="r">
              <a:spcBef>
                <a:spcPts val="0"/>
              </a:spcBef>
              <a:buNone/>
              <a:defRPr sz="1067" i="1">
                <a:solidFill>
                  <a:schemeClr val="bg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0"/>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1344864065"/>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showMasterSp="0" preserve="1" userDrawn="1">
  <p:cSld name="1_Title Slide Whit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4" y="2710131"/>
            <a:ext cx="5685047" cy="1181863"/>
          </a:xfrm>
        </p:spPr>
        <p:txBody>
          <a:bodyPr wrap="square" lIns="0" tIns="0" rIns="0" bIns="0" anchor="t" anchorCtr="0">
            <a:spAutoFit/>
          </a:bodyPr>
          <a:lstStyle>
            <a:lvl1pPr algn="l">
              <a:lnSpc>
                <a:spcPct val="90000"/>
              </a:lnSpc>
              <a:spcBef>
                <a:spcPts val="800"/>
              </a:spcBef>
              <a:defRPr sz="4267" b="0">
                <a:solidFill>
                  <a:srgbClr val="002060"/>
                </a:solidFill>
                <a:latin typeface="+mj-lt"/>
              </a:defRPr>
            </a:lvl1pPr>
          </a:lstStyle>
          <a:p>
            <a:r>
              <a:rPr lang="en-US"/>
              <a:t>Click to edit Master title style</a:t>
            </a:r>
          </a:p>
        </p:txBody>
      </p:sp>
      <p:sp>
        <p:nvSpPr>
          <p:cNvPr id="3" name="Subtitle 2"/>
          <p:cNvSpPr>
            <a:spLocks noGrp="1"/>
          </p:cNvSpPr>
          <p:nvPr>
            <p:ph type="subTitle" idx="1"/>
          </p:nvPr>
        </p:nvSpPr>
        <p:spPr>
          <a:xfrm>
            <a:off x="410953" y="1505626"/>
            <a:ext cx="5676323" cy="1181863"/>
          </a:xfrm>
        </p:spPr>
        <p:txBody>
          <a:bodyPr wrap="square" lIns="0" tIns="0" rIns="0" bIns="0" anchor="b" anchorCtr="0">
            <a:spAutoFit/>
          </a:bodyPr>
          <a:lstStyle>
            <a:lvl1pPr marL="0" indent="0" algn="l">
              <a:lnSpc>
                <a:spcPct val="90000"/>
              </a:lnSpc>
              <a:spcBef>
                <a:spcPts val="800"/>
              </a:spcBef>
              <a:buNone/>
              <a:defRPr sz="4267">
                <a:solidFill>
                  <a:schemeClr val="tx1"/>
                </a:solidFill>
                <a:latin typeface="+mj-lt"/>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75D3A13-039B-4A96-8BC5-1F711932F307}"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a:xfrm>
            <a:off x="402227" y="7700242"/>
            <a:ext cx="3860800" cy="123111"/>
          </a:xfrm>
        </p:spPr>
        <p:txBody>
          <a:bodyPr/>
          <a:lstStyle/>
          <a:p>
            <a:r>
              <a:rPr lang="en-US">
                <a:solidFill>
                  <a:srgbClr val="7C7C7B"/>
                </a:solidFill>
              </a:rPr>
              <a:t>Confidential information for the sole benefit and use of #</a:t>
            </a:r>
            <a:r>
              <a:rPr lang="en-US" err="1">
                <a:solidFill>
                  <a:srgbClr val="7C7C7B"/>
                </a:solidFill>
              </a:rPr>
              <a:t>dltledgers</a:t>
            </a:r>
            <a:r>
              <a:rPr lang="en-US">
                <a:solidFill>
                  <a:srgbClr val="7C7C7B"/>
                </a:solidFill>
              </a:rPr>
              <a:t> client.</a:t>
            </a:r>
          </a:p>
        </p:txBody>
      </p:sp>
      <p:sp>
        <p:nvSpPr>
          <p:cNvPr id="6" name="Slide Number Placeholder 5"/>
          <p:cNvSpPr>
            <a:spLocks noGrp="1"/>
          </p:cNvSpPr>
          <p:nvPr>
            <p:ph type="sldNum" sz="quarter" idx="12"/>
          </p:nvPr>
        </p:nvSpPr>
        <p:spPr>
          <a:xfrm>
            <a:off x="8907053" y="7332630"/>
            <a:ext cx="2844800" cy="164148"/>
          </a:xfrm>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21" name="Text Placeholder 20"/>
          <p:cNvSpPr>
            <a:spLocks noGrp="1"/>
          </p:cNvSpPr>
          <p:nvPr>
            <p:ph type="body" sz="quarter" idx="13"/>
          </p:nvPr>
        </p:nvSpPr>
        <p:spPr>
          <a:xfrm>
            <a:off x="412752" y="507141"/>
            <a:ext cx="4565649" cy="287259"/>
          </a:xfrm>
        </p:spPr>
        <p:txBody>
          <a:bodyPr/>
          <a:lstStyle>
            <a:lvl1pPr marL="0" indent="0">
              <a:buNone/>
              <a:defRPr sz="1867">
                <a:solidFill>
                  <a:schemeClr val="tx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8"/>
            <a:ext cx="2587912" cy="328295"/>
          </a:xfrm>
        </p:spPr>
        <p:txBody>
          <a:bodyPr/>
          <a:lstStyle>
            <a:lvl1pPr marL="0" indent="0" algn="r">
              <a:spcBef>
                <a:spcPts val="0"/>
              </a:spcBef>
              <a:buNone/>
              <a:defRPr sz="1067">
                <a:solidFill>
                  <a:schemeClr val="tx1"/>
                </a:solidFill>
                <a:latin typeface="+mj-lt"/>
              </a:defRPr>
            </a:lvl1pPr>
            <a:lvl2pPr marL="609585" indent="0" algn="r">
              <a:spcBef>
                <a:spcPts val="0"/>
              </a:spcBef>
              <a:buNone/>
              <a:defRPr sz="1067" i="1">
                <a:solidFill>
                  <a:schemeClr val="tx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0"/>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rgbClr val="002060"/>
              </a:solidFill>
            </a:endParaRPr>
          </a:p>
        </p:txBody>
      </p:sp>
    </p:spTree>
    <p:extLst>
      <p:ext uri="{BB962C8B-B14F-4D97-AF65-F5344CB8AC3E}">
        <p14:creationId xmlns:p14="http://schemas.microsoft.com/office/powerpoint/2010/main" xmlns="" val="3243861693"/>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showMasterSp="0" preserve="1" userDrawn="1">
  <p:cSld name="1_Chapter Hea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2749" y="163553"/>
            <a:ext cx="11779251" cy="1600439"/>
          </a:xfrm>
        </p:spPr>
        <p:txBody>
          <a:bodyPr anchor="t"/>
          <a:lstStyle>
            <a:lvl1pPr algn="l">
              <a:defRPr sz="10400" b="0" cap="none">
                <a:solidFill>
                  <a:srgbClr val="002060"/>
                </a:solidFill>
              </a:defRPr>
            </a:lvl1pPr>
          </a:lstStyle>
          <a:p>
            <a:r>
              <a:rPr lang="en-US"/>
              <a:t>Click to edit master</a:t>
            </a:r>
          </a:p>
        </p:txBody>
      </p:sp>
      <p:sp>
        <p:nvSpPr>
          <p:cNvPr id="3" name="Text Placeholder 2"/>
          <p:cNvSpPr>
            <a:spLocks noGrp="1"/>
          </p:cNvSpPr>
          <p:nvPr>
            <p:ph type="body" idx="1"/>
          </p:nvPr>
        </p:nvSpPr>
        <p:spPr>
          <a:xfrm>
            <a:off x="412751" y="1595243"/>
            <a:ext cx="10363200" cy="656591"/>
          </a:xfrm>
        </p:spPr>
        <p:txBody>
          <a:bodyPr anchor="t" anchorCtr="0"/>
          <a:lstStyle>
            <a:lvl1pPr marL="0" indent="0">
              <a:buNone/>
              <a:defRPr sz="4267">
                <a:solidFill>
                  <a:schemeClr val="bg1"/>
                </a:solidFill>
                <a:latin typeface="+mj-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7A5F85-3F9C-4B96-A9E7-E4319E341A2F}"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solidFill>
                  <a:schemeClr val="bg1"/>
                </a:solidFill>
              </a:defRPr>
            </a:lvl1pPr>
          </a:lstStyle>
          <a:p>
            <a:r>
              <a:rPr>
                <a:solidFill>
                  <a:prstClr val="white"/>
                </a:solidFill>
              </a:rPr>
              <a:t>Confidential information for the sole benefit and use of </a:t>
            </a:r>
            <a:r>
              <a:rPr lang="en-SG">
                <a:solidFill>
                  <a:prstClr val="white"/>
                </a:solidFill>
              </a:rPr>
              <a:t>#</a:t>
            </a:r>
            <a:r>
              <a:rPr lang="en-SG" err="1">
                <a:solidFill>
                  <a:prstClr val="white"/>
                </a:solidFill>
              </a:rPr>
              <a:t>dltledgers</a:t>
            </a:r>
            <a:r>
              <a:rPr>
                <a:solidFill>
                  <a:prstClr val="white"/>
                </a:solidFill>
              </a:rPr>
              <a:t>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9" name="Text Placeholder 8"/>
          <p:cNvSpPr>
            <a:spLocks noGrp="1"/>
          </p:cNvSpPr>
          <p:nvPr>
            <p:ph type="body" sz="quarter" idx="13"/>
          </p:nvPr>
        </p:nvSpPr>
        <p:spPr>
          <a:xfrm>
            <a:off x="412751" y="4986981"/>
            <a:ext cx="2526691" cy="164148"/>
          </a:xfrm>
        </p:spPr>
        <p:txBody>
          <a:bodyPr/>
          <a:lstStyle>
            <a:lvl1pPr>
              <a:lnSpc>
                <a:spcPct val="100000"/>
              </a:lnSpc>
              <a:spcBef>
                <a:spcPts val="0"/>
              </a:spcBef>
              <a:defRPr sz="1067">
                <a:solidFill>
                  <a:schemeClr val="bg1"/>
                </a:solidFill>
                <a:latin typeface="+mn-lt"/>
              </a:defRPr>
            </a:lvl1pPr>
          </a:lstStyle>
          <a:p>
            <a:pPr lvl="0"/>
            <a:r>
              <a:rPr lang="en-US"/>
              <a:t>Click to edit Master text styles</a:t>
            </a:r>
          </a:p>
        </p:txBody>
      </p:sp>
      <p:sp>
        <p:nvSpPr>
          <p:cNvPr id="10" name="Text Placeholder 8"/>
          <p:cNvSpPr>
            <a:spLocks noGrp="1"/>
          </p:cNvSpPr>
          <p:nvPr>
            <p:ph type="body" sz="quarter" idx="14"/>
          </p:nvPr>
        </p:nvSpPr>
        <p:spPr>
          <a:xfrm>
            <a:off x="3314700" y="4986981"/>
            <a:ext cx="2489027" cy="164148"/>
          </a:xfrm>
        </p:spPr>
        <p:txBody>
          <a:bodyPr/>
          <a:lstStyle>
            <a:lvl1pPr>
              <a:lnSpc>
                <a:spcPct val="100000"/>
              </a:lnSpc>
              <a:spcBef>
                <a:spcPts val="0"/>
              </a:spcBef>
              <a:defRPr sz="1067">
                <a:solidFill>
                  <a:schemeClr val="bg1"/>
                </a:solidFill>
                <a:latin typeface="+mn-lt"/>
              </a:defRPr>
            </a:lvl1pPr>
          </a:lstStyle>
          <a:p>
            <a:pPr lvl="0"/>
            <a:r>
              <a:rPr lang="en-US"/>
              <a:t>Click to edit Master text styles</a:t>
            </a:r>
          </a:p>
        </p:txBody>
      </p:sp>
      <p:sp>
        <p:nvSpPr>
          <p:cNvPr id="11" name="Text Placeholder 8"/>
          <p:cNvSpPr>
            <a:spLocks noGrp="1"/>
          </p:cNvSpPr>
          <p:nvPr>
            <p:ph type="body" sz="quarter" idx="15"/>
          </p:nvPr>
        </p:nvSpPr>
        <p:spPr>
          <a:xfrm>
            <a:off x="6181729" y="4986981"/>
            <a:ext cx="2682240" cy="164148"/>
          </a:xfrm>
        </p:spPr>
        <p:txBody>
          <a:bodyPr/>
          <a:lstStyle>
            <a:lvl1pPr>
              <a:lnSpc>
                <a:spcPct val="100000"/>
              </a:lnSpc>
              <a:spcBef>
                <a:spcPts val="0"/>
              </a:spcBef>
              <a:defRPr sz="1067">
                <a:solidFill>
                  <a:schemeClr val="bg1"/>
                </a:solidFill>
                <a:latin typeface="+mn-lt"/>
              </a:defRPr>
            </a:lvl1pPr>
          </a:lstStyle>
          <a:p>
            <a:pPr lvl="0"/>
            <a:r>
              <a:rPr lang="en-US"/>
              <a:t>Click to edit Master text styles</a:t>
            </a:r>
          </a:p>
        </p:txBody>
      </p:sp>
      <p:cxnSp>
        <p:nvCxnSpPr>
          <p:cNvPr id="13" name="Straight Connector 12"/>
          <p:cNvCxnSpPr/>
          <p:nvPr userDrawn="1"/>
        </p:nvCxnSpPr>
        <p:spPr>
          <a:xfrm>
            <a:off x="6007101" y="4927601"/>
            <a:ext cx="0" cy="758825"/>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3136901" y="4927601"/>
            <a:ext cx="0" cy="758825"/>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sp>
        <p:nvSpPr>
          <p:cNvPr id="16" name="Freeform 5"/>
          <p:cNvSpPr>
            <a:spLocks/>
          </p:cNvSpPr>
          <p:nvPr userDrawn="1"/>
        </p:nvSpPr>
        <p:spPr bwMode="auto">
          <a:xfrm>
            <a:off x="-12699" y="4461420"/>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1660027680"/>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showMasterSp="0" preserve="1" userDrawn="1">
  <p:cSld name="1_Section Header 3">
    <p:bg>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bwMode="white">
          <a:xfrm>
            <a:off x="4108452" y="0"/>
            <a:ext cx="8089899" cy="685800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 name="Title 1"/>
          <p:cNvSpPr>
            <a:spLocks noGrp="1"/>
          </p:cNvSpPr>
          <p:nvPr>
            <p:ph type="title" hasCustomPrompt="1"/>
          </p:nvPr>
        </p:nvSpPr>
        <p:spPr>
          <a:xfrm>
            <a:off x="407335" y="2848534"/>
            <a:ext cx="3277767" cy="820737"/>
          </a:xfrm>
        </p:spPr>
        <p:txBody>
          <a:bodyPr anchor="t"/>
          <a:lstStyle>
            <a:lvl1pPr algn="ctr">
              <a:lnSpc>
                <a:spcPct val="100000"/>
              </a:lnSpc>
              <a:defRPr sz="2667" b="0" cap="none">
                <a:solidFill>
                  <a:schemeClr val="tx1"/>
                </a:solidFill>
              </a:defRPr>
            </a:lvl1pPr>
          </a:lstStyle>
          <a:p>
            <a:r>
              <a:rPr lang="en-US"/>
              <a:t>Click to edit master title</a:t>
            </a:r>
          </a:p>
        </p:txBody>
      </p:sp>
      <p:sp>
        <p:nvSpPr>
          <p:cNvPr id="3" name="Text Placeholder 2"/>
          <p:cNvSpPr>
            <a:spLocks noGrp="1"/>
          </p:cNvSpPr>
          <p:nvPr>
            <p:ph type="body" idx="1"/>
          </p:nvPr>
        </p:nvSpPr>
        <p:spPr>
          <a:xfrm>
            <a:off x="415927" y="4376928"/>
            <a:ext cx="3260008" cy="143629"/>
          </a:xfrm>
        </p:spPr>
        <p:txBody>
          <a:bodyPr anchor="t" anchorCtr="0"/>
          <a:lstStyle>
            <a:lvl1pPr marL="0" indent="0" algn="ctr">
              <a:buNone/>
              <a:defRPr sz="933" b="1" kern="0" cap="all" spc="0" baseline="0">
                <a:solidFill>
                  <a:schemeClr val="tx1"/>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D38496-EF33-4404-AEDD-849636A4689B}"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4" name="Freeform 5"/>
          <p:cNvSpPr>
            <a:spLocks/>
          </p:cNvSpPr>
          <p:nvPr userDrawn="1"/>
        </p:nvSpPr>
        <p:spPr bwMode="auto">
          <a:xfrm rot="16200000">
            <a:off x="741184" y="3364430"/>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2707692933"/>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showMasterSp="0" preserve="1" userDrawn="1">
  <p:cSld name="1_Experience 7">
    <p:bg>
      <p:bgPr>
        <a:solidFill>
          <a:srgbClr val="33333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E9A01F6-FC02-4607-AD7A-8A1D8478BB8C}"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170" rtl="0" eaLnBrk="1" latinLnBrk="0" hangingPunct="1">
              <a:defRPr lang="en-US" sz="800" kern="1200" smtClean="0">
                <a:solidFill>
                  <a:schemeClr val="bg1"/>
                </a:solidFill>
                <a:latin typeface="+mn-lt"/>
                <a:ea typeface="+mn-ea"/>
                <a:cs typeface="+mn-cs"/>
              </a:defRPr>
            </a:lvl1pPr>
          </a:lstStyle>
          <a:p>
            <a:r>
              <a:rPr>
                <a:solidFill>
                  <a:prstClr val="white"/>
                </a:solidFill>
              </a:rPr>
              <a:t>Confidential information for the sole benefit and use of </a:t>
            </a:r>
            <a:r>
              <a:rPr lang="en-SG">
                <a:solidFill>
                  <a:prstClr val="white"/>
                </a:solidFill>
              </a:rPr>
              <a:t>#</a:t>
            </a:r>
            <a:r>
              <a:rPr lang="en-SG" err="1">
                <a:solidFill>
                  <a:prstClr val="white"/>
                </a:solidFill>
              </a:rPr>
              <a:t>dltledgers</a:t>
            </a:r>
            <a:r>
              <a:rPr>
                <a:solidFill>
                  <a:prstClr val="white"/>
                </a:solidFill>
              </a:rPr>
              <a:t>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7" name="Title 1"/>
          <p:cNvSpPr>
            <a:spLocks noGrp="1"/>
          </p:cNvSpPr>
          <p:nvPr>
            <p:ph type="title" hasCustomPrompt="1"/>
          </p:nvPr>
        </p:nvSpPr>
        <p:spPr>
          <a:xfrm>
            <a:off x="412751" y="3033486"/>
            <a:ext cx="3538191" cy="820737"/>
          </a:xfrm>
        </p:spPr>
        <p:txBody>
          <a:bodyPr anchor="b" anchorCtr="0"/>
          <a:lstStyle>
            <a:lvl1pPr algn="l">
              <a:lnSpc>
                <a:spcPct val="100000"/>
              </a:lnSpc>
              <a:defRPr sz="2667" b="0" cap="none">
                <a:solidFill>
                  <a:schemeClr val="bg1"/>
                </a:solidFill>
                <a:latin typeface="+mj-lt"/>
              </a:defRPr>
            </a:lvl1pPr>
          </a:lstStyle>
          <a:p>
            <a:r>
              <a:rPr lang="en-US"/>
              <a:t>Click to edit master title</a:t>
            </a:r>
          </a:p>
        </p:txBody>
      </p:sp>
      <p:sp>
        <p:nvSpPr>
          <p:cNvPr id="21" name="Text Placeholder 2"/>
          <p:cNvSpPr>
            <a:spLocks noGrp="1"/>
          </p:cNvSpPr>
          <p:nvPr>
            <p:ph type="body" idx="1"/>
          </p:nvPr>
        </p:nvSpPr>
        <p:spPr>
          <a:xfrm>
            <a:off x="415925" y="4084179"/>
            <a:ext cx="3260008" cy="221599"/>
          </a:xfrm>
        </p:spPr>
        <p:txBody>
          <a:bodyPr anchor="t" anchorCtr="0"/>
          <a:lstStyle>
            <a:lvl1pPr marL="0" indent="0" algn="l">
              <a:lnSpc>
                <a:spcPct val="120000"/>
              </a:lnSpc>
              <a:spcBef>
                <a:spcPts val="0"/>
              </a:spcBef>
              <a:buFont typeface="Wingdings" panose="05000000000000000000" pitchFamily="2" charset="2"/>
              <a:buNone/>
              <a:defRPr sz="1200" cap="none" baseline="0">
                <a:solidFill>
                  <a:schemeClr val="bg1"/>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13" name="Freeform 5"/>
          <p:cNvSpPr>
            <a:spLocks/>
          </p:cNvSpPr>
          <p:nvPr userDrawn="1"/>
        </p:nvSpPr>
        <p:spPr bwMode="auto">
          <a:xfrm rot="16200000">
            <a:off x="737555"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3496374446"/>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showMasterSp="0" preserve="1" userDrawn="1">
  <p:cSld name="1_Section Header 4">
    <p:bg>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1344363"/>
            <a:ext cx="12192000" cy="5513636"/>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 name="Title 1"/>
          <p:cNvSpPr>
            <a:spLocks noGrp="1"/>
          </p:cNvSpPr>
          <p:nvPr>
            <p:ph type="title" hasCustomPrompt="1"/>
          </p:nvPr>
        </p:nvSpPr>
        <p:spPr>
          <a:xfrm>
            <a:off x="414529" y="707137"/>
            <a:ext cx="11306183" cy="410369"/>
          </a:xfrm>
        </p:spPr>
        <p:txBody>
          <a:bodyPr vert="horz" wrap="square" lIns="0" tIns="0" rIns="0" bIns="0" rtlCol="0" anchor="b" anchorCtr="0">
            <a:spAutoFit/>
          </a:bodyPr>
          <a:lstStyle>
            <a:lvl1pPr>
              <a:defRPr lang="en-US" dirty="0"/>
            </a:lvl1pPr>
          </a:lstStyle>
          <a:p>
            <a:pPr lvl="0"/>
            <a:r>
              <a:rPr lang="en-US"/>
              <a:t>Click to edit master title</a:t>
            </a:r>
          </a:p>
        </p:txBody>
      </p:sp>
      <p:sp>
        <p:nvSpPr>
          <p:cNvPr id="4" name="Date Placeholder 3"/>
          <p:cNvSpPr>
            <a:spLocks noGrp="1"/>
          </p:cNvSpPr>
          <p:nvPr>
            <p:ph type="dt" sz="half" idx="10"/>
          </p:nvPr>
        </p:nvSpPr>
        <p:spPr/>
        <p:txBody>
          <a:bodyPr/>
          <a:lstStyle/>
          <a:p>
            <a:fld id="{78C32DAA-26E9-4FB6-9B35-C2AB6A6EF1CA}"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bwMode="white"/>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6" name="Slide Number Placeholder 5"/>
          <p:cNvSpPr>
            <a:spLocks noGrp="1"/>
          </p:cNvSpPr>
          <p:nvPr>
            <p:ph type="sldNum" sz="quarter" idx="12"/>
          </p:nvPr>
        </p:nvSpPr>
        <p:spPr bwMode="white"/>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Tree>
    <p:extLst>
      <p:ext uri="{BB962C8B-B14F-4D97-AF65-F5344CB8AC3E}">
        <p14:creationId xmlns:p14="http://schemas.microsoft.com/office/powerpoint/2010/main" xmlns="" val="340768380"/>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showMasterSp="0" preserve="1" userDrawn="1">
  <p:cSld name="1_Table of Contents">
    <p:spTree>
      <p:nvGrpSpPr>
        <p:cNvPr id="1" name=""/>
        <p:cNvGrpSpPr/>
        <p:nvPr/>
      </p:nvGrpSpPr>
      <p:grpSpPr>
        <a:xfrm>
          <a:off x="0" y="0"/>
          <a:ext cx="0" cy="0"/>
          <a:chOff x="0" y="0"/>
          <a:chExt cx="0" cy="0"/>
        </a:xfrm>
      </p:grpSpPr>
      <p:sp>
        <p:nvSpPr>
          <p:cNvPr id="2" name="Title 1"/>
          <p:cNvSpPr>
            <a:spLocks noGrp="1"/>
          </p:cNvSpPr>
          <p:nvPr>
            <p:ph type="title"/>
          </p:nvPr>
        </p:nvSpPr>
        <p:spPr>
          <a:xfrm>
            <a:off x="412750" y="518650"/>
            <a:ext cx="11366500" cy="656591"/>
          </a:xfrm>
        </p:spPr>
        <p:txBody>
          <a:bodyPr/>
          <a:lstStyle>
            <a:lvl1pPr>
              <a:defRPr sz="4267"/>
            </a:lvl1pPr>
          </a:lstStyle>
          <a:p>
            <a:r>
              <a:rPr lang="en-US"/>
              <a:t>Click to edit Master title style</a:t>
            </a:r>
          </a:p>
        </p:txBody>
      </p:sp>
      <p:sp>
        <p:nvSpPr>
          <p:cNvPr id="3" name="Content Placeholder 2"/>
          <p:cNvSpPr>
            <a:spLocks noGrp="1"/>
          </p:cNvSpPr>
          <p:nvPr>
            <p:ph idx="1"/>
          </p:nvPr>
        </p:nvSpPr>
        <p:spPr>
          <a:xfrm>
            <a:off x="412751" y="4989501"/>
            <a:ext cx="2053047" cy="611487"/>
          </a:xfrm>
        </p:spPr>
        <p:txBody>
          <a:bodyPr numCol="1">
            <a:noAutofit/>
          </a:bodyPr>
          <a:lstStyle>
            <a:lvl1pPr>
              <a:tabLst>
                <a:tab pos="232828" algn="l"/>
              </a:tabLst>
              <a:defRPr sz="1067">
                <a:solidFill>
                  <a:schemeClr val="tx1"/>
                </a:solidFill>
                <a:latin typeface="+mn-lt"/>
              </a:defRPr>
            </a:lvl1pPr>
          </a:lstStyle>
          <a:p>
            <a:pPr lvl="0"/>
            <a:r>
              <a:rPr lang="en-US"/>
              <a:t>Click to edit Master text styles</a:t>
            </a:r>
          </a:p>
        </p:txBody>
      </p:sp>
      <p:sp>
        <p:nvSpPr>
          <p:cNvPr id="4" name="Date Placeholder 3"/>
          <p:cNvSpPr>
            <a:spLocks noGrp="1"/>
          </p:cNvSpPr>
          <p:nvPr>
            <p:ph type="dt" sz="half" idx="10"/>
          </p:nvPr>
        </p:nvSpPr>
        <p:spPr/>
        <p:txBody>
          <a:bodyPr/>
          <a:lstStyle/>
          <a:p>
            <a:fld id="{2103F97B-FF68-4C7E-BDE2-FAEE48E73686}"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6" name="Slide Number Placeholder 5"/>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10" name="Text Placeholder 9"/>
          <p:cNvSpPr>
            <a:spLocks noGrp="1"/>
          </p:cNvSpPr>
          <p:nvPr>
            <p:ph type="body" sz="quarter" idx="13"/>
          </p:nvPr>
        </p:nvSpPr>
        <p:spPr>
          <a:xfrm>
            <a:off x="8065560" y="5013321"/>
            <a:ext cx="3384549" cy="129267"/>
          </a:xfrm>
        </p:spPr>
        <p:txBody>
          <a:bodyPr/>
          <a:lstStyle>
            <a:lvl1pPr>
              <a:lnSpc>
                <a:spcPct val="90000"/>
              </a:lnSpc>
              <a:spcBef>
                <a:spcPts val="400"/>
              </a:spcBef>
              <a:defRPr sz="933">
                <a:solidFill>
                  <a:srgbClr val="002060"/>
                </a:solidFill>
                <a:latin typeface="+mn-lt"/>
              </a:defRPr>
            </a:lvl1pPr>
          </a:lstStyle>
          <a:p>
            <a:pPr lvl="0"/>
            <a:r>
              <a:rPr lang="en-US"/>
              <a:t>Click to edit Master text styles</a:t>
            </a:r>
          </a:p>
        </p:txBody>
      </p:sp>
      <p:sp>
        <p:nvSpPr>
          <p:cNvPr id="11" name="TextBox 10"/>
          <p:cNvSpPr txBox="1"/>
          <p:nvPr userDrawn="1"/>
        </p:nvSpPr>
        <p:spPr>
          <a:xfrm>
            <a:off x="7122357" y="5013322"/>
            <a:ext cx="907525" cy="129203"/>
          </a:xfrm>
          <a:prstGeom prst="rect">
            <a:avLst/>
          </a:prstGeom>
          <a:noFill/>
        </p:spPr>
        <p:txBody>
          <a:bodyPr wrap="square" lIns="0" tIns="0" rIns="0" bIns="0" rtlCol="0">
            <a:spAutoFit/>
          </a:bodyPr>
          <a:lstStyle/>
          <a:p>
            <a:pPr>
              <a:lnSpc>
                <a:spcPct val="90000"/>
              </a:lnSpc>
              <a:spcBef>
                <a:spcPts val="400"/>
              </a:spcBef>
            </a:pPr>
            <a:r>
              <a:rPr lang="en-US" sz="933">
                <a:solidFill>
                  <a:srgbClr val="002060"/>
                </a:solidFill>
              </a:rPr>
              <a:t>Contacts:</a:t>
            </a:r>
          </a:p>
        </p:txBody>
      </p:sp>
      <p:sp>
        <p:nvSpPr>
          <p:cNvPr id="13" name="Freeform 5"/>
          <p:cNvSpPr>
            <a:spLocks/>
          </p:cNvSpPr>
          <p:nvPr userDrawn="1"/>
        </p:nvSpPr>
        <p:spPr bwMode="auto">
          <a:xfrm>
            <a:off x="-12699" y="4461420"/>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4" name="Content Placeholder 2"/>
          <p:cNvSpPr>
            <a:spLocks noGrp="1"/>
          </p:cNvSpPr>
          <p:nvPr>
            <p:ph idx="14"/>
          </p:nvPr>
        </p:nvSpPr>
        <p:spPr>
          <a:xfrm>
            <a:off x="2577175" y="4989501"/>
            <a:ext cx="2053047" cy="611487"/>
          </a:xfrm>
        </p:spPr>
        <p:txBody>
          <a:bodyPr numCol="1">
            <a:noAutofit/>
          </a:bodyPr>
          <a:lstStyle>
            <a:lvl1pPr>
              <a:tabLst>
                <a:tab pos="232828" algn="l"/>
              </a:tabLst>
              <a:defRPr sz="1067">
                <a:solidFill>
                  <a:schemeClr val="tx1"/>
                </a:solidFill>
                <a:latin typeface="+mn-lt"/>
              </a:defRPr>
            </a:lvl1pPr>
          </a:lstStyle>
          <a:p>
            <a:pPr lvl="0"/>
            <a:r>
              <a:rPr lang="en-US"/>
              <a:t>Click to edit Master text styles</a:t>
            </a:r>
          </a:p>
        </p:txBody>
      </p:sp>
    </p:spTree>
    <p:extLst>
      <p:ext uri="{BB962C8B-B14F-4D97-AF65-F5344CB8AC3E}">
        <p14:creationId xmlns:p14="http://schemas.microsoft.com/office/powerpoint/2010/main" xmlns="" val="3624709572"/>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showMasterSp="0" preserve="1" userDrawn="1">
  <p:cSld name="1_Work Showcase">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bwMode="ltGray">
          <a:xfrm>
            <a:off x="10420558" y="-3836"/>
            <a:ext cx="1772381" cy="6875195"/>
          </a:xfrm>
          <a:custGeom>
            <a:avLst/>
            <a:gdLst>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0 w 1331668"/>
              <a:gd name="connsiteY4" fmla="*/ 0 h 5154014"/>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1943 w 1331668"/>
              <a:gd name="connsiteY4" fmla="*/ 2610953 h 5154014"/>
              <a:gd name="connsiteX5" fmla="*/ 0 w 1331668"/>
              <a:gd name="connsiteY5" fmla="*/ 0 h 5154014"/>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1943 w 1331668"/>
              <a:gd name="connsiteY4" fmla="*/ 2535326 h 5154014"/>
              <a:gd name="connsiteX5" fmla="*/ 0 w 1331668"/>
              <a:gd name="connsiteY5"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102319 w 1432044"/>
              <a:gd name="connsiteY5" fmla="*/ 2535326 h 5154014"/>
              <a:gd name="connsiteX6" fmla="*/ 100376 w 1432044"/>
              <a:gd name="connsiteY6"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88568 w 1432044"/>
              <a:gd name="connsiteY5" fmla="*/ 2617828 h 5154014"/>
              <a:gd name="connsiteX6" fmla="*/ 102319 w 1432044"/>
              <a:gd name="connsiteY6" fmla="*/ 2535326 h 5154014"/>
              <a:gd name="connsiteX7" fmla="*/ 100376 w 1432044"/>
              <a:gd name="connsiteY7"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198571 w 1432044"/>
              <a:gd name="connsiteY5" fmla="*/ 2617828 h 5154014"/>
              <a:gd name="connsiteX6" fmla="*/ 102319 w 1432044"/>
              <a:gd name="connsiteY6" fmla="*/ 2535326 h 5154014"/>
              <a:gd name="connsiteX7" fmla="*/ 100376 w 1432044"/>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8 w 1336636"/>
              <a:gd name="connsiteY0" fmla="*/ 0 h 5154014"/>
              <a:gd name="connsiteX1" fmla="*/ 1336636 w 1336636"/>
              <a:gd name="connsiteY1" fmla="*/ 0 h 5154014"/>
              <a:gd name="connsiteX2" fmla="*/ 1336636 w 1336636"/>
              <a:gd name="connsiteY2" fmla="*/ 5154014 h 5154014"/>
              <a:gd name="connsiteX3" fmla="*/ 4968 w 1336636"/>
              <a:gd name="connsiteY3" fmla="*/ 5154014 h 5154014"/>
              <a:gd name="connsiteX4" fmla="*/ 35 w 1336636"/>
              <a:gd name="connsiteY4" fmla="*/ 2707206 h 5154014"/>
              <a:gd name="connsiteX5" fmla="*/ 103163 w 1336636"/>
              <a:gd name="connsiteY5" fmla="*/ 2617828 h 5154014"/>
              <a:gd name="connsiteX6" fmla="*/ 6911 w 1336636"/>
              <a:gd name="connsiteY6" fmla="*/ 2535326 h 5154014"/>
              <a:gd name="connsiteX7" fmla="*/ 4968 w 1336636"/>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707206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707206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60304 w 1336627"/>
              <a:gd name="connsiteY5" fmla="*/ 2605922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2140 w 1336627"/>
              <a:gd name="connsiteY6" fmla="*/ 2451983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2140 w 1336627"/>
              <a:gd name="connsiteY6" fmla="*/ 249484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42621 w 1336627"/>
              <a:gd name="connsiteY6" fmla="*/ 2492465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14046 w 1336627"/>
              <a:gd name="connsiteY6" fmla="*/ 2506752 h 5154014"/>
              <a:gd name="connsiteX7" fmla="*/ 4959 w 1336627"/>
              <a:gd name="connsiteY7" fmla="*/ 0 h 5154014"/>
              <a:gd name="connsiteX0" fmla="*/ 54 w 1331722"/>
              <a:gd name="connsiteY0" fmla="*/ 0 h 5154014"/>
              <a:gd name="connsiteX1" fmla="*/ 1331722 w 1331722"/>
              <a:gd name="connsiteY1" fmla="*/ 0 h 5154014"/>
              <a:gd name="connsiteX2" fmla="*/ 1331722 w 1331722"/>
              <a:gd name="connsiteY2" fmla="*/ 5154014 h 5154014"/>
              <a:gd name="connsiteX3" fmla="*/ 54 w 1331722"/>
              <a:gd name="connsiteY3" fmla="*/ 5154014 h 5154014"/>
              <a:gd name="connsiteX4" fmla="*/ 80846 w 1331722"/>
              <a:gd name="connsiteY4" fmla="*/ 2731019 h 5154014"/>
              <a:gd name="connsiteX5" fmla="*/ 100630 w 1331722"/>
              <a:gd name="connsiteY5" fmla="*/ 2589253 h 5154014"/>
              <a:gd name="connsiteX6" fmla="*/ 9141 w 1331722"/>
              <a:gd name="connsiteY6" fmla="*/ 2506752 h 5154014"/>
              <a:gd name="connsiteX7" fmla="*/ 54 w 1331722"/>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1 w 1331669"/>
              <a:gd name="connsiteY0" fmla="*/ 0 h 5154014"/>
              <a:gd name="connsiteX1" fmla="*/ 1331669 w 1331669"/>
              <a:gd name="connsiteY1" fmla="*/ 0 h 5154014"/>
              <a:gd name="connsiteX2" fmla="*/ 1331669 w 1331669"/>
              <a:gd name="connsiteY2" fmla="*/ 5154014 h 5154014"/>
              <a:gd name="connsiteX3" fmla="*/ 1 w 1331669"/>
              <a:gd name="connsiteY3" fmla="*/ 5154014 h 5154014"/>
              <a:gd name="connsiteX4" fmla="*/ 9355 w 1331669"/>
              <a:gd name="connsiteY4" fmla="*/ 2688157 h 5154014"/>
              <a:gd name="connsiteX5" fmla="*/ 100577 w 1331669"/>
              <a:gd name="connsiteY5" fmla="*/ 2589253 h 5154014"/>
              <a:gd name="connsiteX6" fmla="*/ 9088 w 1331669"/>
              <a:gd name="connsiteY6" fmla="*/ 2506752 h 5154014"/>
              <a:gd name="connsiteX7" fmla="*/ 1 w 1331669"/>
              <a:gd name="connsiteY7" fmla="*/ 0 h 5154014"/>
              <a:gd name="connsiteX0" fmla="*/ 0 w 1331668"/>
              <a:gd name="connsiteY0" fmla="*/ 0 h 5158776"/>
              <a:gd name="connsiteX1" fmla="*/ 1331668 w 1331668"/>
              <a:gd name="connsiteY1" fmla="*/ 0 h 5158776"/>
              <a:gd name="connsiteX2" fmla="*/ 1331668 w 1331668"/>
              <a:gd name="connsiteY2" fmla="*/ 5154014 h 5158776"/>
              <a:gd name="connsiteX3" fmla="*/ 35719 w 1331668"/>
              <a:gd name="connsiteY3" fmla="*/ 5158776 h 5158776"/>
              <a:gd name="connsiteX4" fmla="*/ 9354 w 1331668"/>
              <a:gd name="connsiteY4" fmla="*/ 2688157 h 5158776"/>
              <a:gd name="connsiteX5" fmla="*/ 100576 w 1331668"/>
              <a:gd name="connsiteY5" fmla="*/ 2589253 h 5158776"/>
              <a:gd name="connsiteX6" fmla="*/ 9087 w 1331668"/>
              <a:gd name="connsiteY6" fmla="*/ 2506752 h 5158776"/>
              <a:gd name="connsiteX7" fmla="*/ 0 w 1331668"/>
              <a:gd name="connsiteY7" fmla="*/ 0 h 5158776"/>
              <a:gd name="connsiteX0" fmla="*/ 0 w 1331668"/>
              <a:gd name="connsiteY0" fmla="*/ 0 h 5158776"/>
              <a:gd name="connsiteX1" fmla="*/ 1331668 w 1331668"/>
              <a:gd name="connsiteY1" fmla="*/ 0 h 5158776"/>
              <a:gd name="connsiteX2" fmla="*/ 1331668 w 1331668"/>
              <a:gd name="connsiteY2" fmla="*/ 5154014 h 5158776"/>
              <a:gd name="connsiteX3" fmla="*/ 9526 w 1331668"/>
              <a:gd name="connsiteY3" fmla="*/ 5158776 h 5158776"/>
              <a:gd name="connsiteX4" fmla="*/ 9354 w 1331668"/>
              <a:gd name="connsiteY4" fmla="*/ 2688157 h 5158776"/>
              <a:gd name="connsiteX5" fmla="*/ 100576 w 1331668"/>
              <a:gd name="connsiteY5" fmla="*/ 2589253 h 5158776"/>
              <a:gd name="connsiteX6" fmla="*/ 9087 w 1331668"/>
              <a:gd name="connsiteY6" fmla="*/ 2506752 h 5158776"/>
              <a:gd name="connsiteX7" fmla="*/ 0 w 1331668"/>
              <a:gd name="connsiteY7" fmla="*/ 0 h 5158776"/>
              <a:gd name="connsiteX0" fmla="*/ 83786 w 1322585"/>
              <a:gd name="connsiteY0" fmla="*/ 0 h 5161157"/>
              <a:gd name="connsiteX1" fmla="*/ 1322585 w 1322585"/>
              <a:gd name="connsiteY1" fmla="*/ 2381 h 5161157"/>
              <a:gd name="connsiteX2" fmla="*/ 1322585 w 1322585"/>
              <a:gd name="connsiteY2" fmla="*/ 5156395 h 5161157"/>
              <a:gd name="connsiteX3" fmla="*/ 443 w 1322585"/>
              <a:gd name="connsiteY3" fmla="*/ 5161157 h 5161157"/>
              <a:gd name="connsiteX4" fmla="*/ 271 w 1322585"/>
              <a:gd name="connsiteY4" fmla="*/ 2690538 h 5161157"/>
              <a:gd name="connsiteX5" fmla="*/ 91493 w 1322585"/>
              <a:gd name="connsiteY5" fmla="*/ 2591634 h 5161157"/>
              <a:gd name="connsiteX6" fmla="*/ 4 w 1322585"/>
              <a:gd name="connsiteY6" fmla="*/ 2509133 h 5161157"/>
              <a:gd name="connsiteX7" fmla="*/ 83786 w 1322585"/>
              <a:gd name="connsiteY7" fmla="*/ 0 h 5161157"/>
              <a:gd name="connsiteX0" fmla="*/ 585 w 1322728"/>
              <a:gd name="connsiteY0" fmla="*/ 4763 h 5158776"/>
              <a:gd name="connsiteX1" fmla="*/ 1322728 w 1322728"/>
              <a:gd name="connsiteY1" fmla="*/ 0 h 5158776"/>
              <a:gd name="connsiteX2" fmla="*/ 1322728 w 1322728"/>
              <a:gd name="connsiteY2" fmla="*/ 5154014 h 5158776"/>
              <a:gd name="connsiteX3" fmla="*/ 586 w 1322728"/>
              <a:gd name="connsiteY3" fmla="*/ 5158776 h 5158776"/>
              <a:gd name="connsiteX4" fmla="*/ 414 w 1322728"/>
              <a:gd name="connsiteY4" fmla="*/ 2688157 h 5158776"/>
              <a:gd name="connsiteX5" fmla="*/ 91636 w 1322728"/>
              <a:gd name="connsiteY5" fmla="*/ 2589253 h 5158776"/>
              <a:gd name="connsiteX6" fmla="*/ 147 w 1322728"/>
              <a:gd name="connsiteY6" fmla="*/ 2506752 h 5158776"/>
              <a:gd name="connsiteX7" fmla="*/ 585 w 1322728"/>
              <a:gd name="connsiteY7" fmla="*/ 4763 h 5158776"/>
              <a:gd name="connsiteX0" fmla="*/ 585 w 1322728"/>
              <a:gd name="connsiteY0" fmla="*/ 0 h 5154013"/>
              <a:gd name="connsiteX1" fmla="*/ 1265578 w 1322728"/>
              <a:gd name="connsiteY1" fmla="*/ 76199 h 5154013"/>
              <a:gd name="connsiteX2" fmla="*/ 1322728 w 1322728"/>
              <a:gd name="connsiteY2" fmla="*/ 5149251 h 5154013"/>
              <a:gd name="connsiteX3" fmla="*/ 586 w 1322728"/>
              <a:gd name="connsiteY3" fmla="*/ 5154013 h 5154013"/>
              <a:gd name="connsiteX4" fmla="*/ 414 w 1322728"/>
              <a:gd name="connsiteY4" fmla="*/ 2683394 h 5154013"/>
              <a:gd name="connsiteX5" fmla="*/ 91636 w 1322728"/>
              <a:gd name="connsiteY5" fmla="*/ 2584490 h 5154013"/>
              <a:gd name="connsiteX6" fmla="*/ 147 w 1322728"/>
              <a:gd name="connsiteY6" fmla="*/ 2501989 h 5154013"/>
              <a:gd name="connsiteX7" fmla="*/ 585 w 1322728"/>
              <a:gd name="connsiteY7" fmla="*/ 0 h 5154013"/>
              <a:gd name="connsiteX0" fmla="*/ 585 w 1325109"/>
              <a:gd name="connsiteY0" fmla="*/ 0 h 5154013"/>
              <a:gd name="connsiteX1" fmla="*/ 1325109 w 1325109"/>
              <a:gd name="connsiteY1" fmla="*/ 2380 h 5154013"/>
              <a:gd name="connsiteX2" fmla="*/ 1322728 w 1325109"/>
              <a:gd name="connsiteY2" fmla="*/ 5149251 h 5154013"/>
              <a:gd name="connsiteX3" fmla="*/ 586 w 1325109"/>
              <a:gd name="connsiteY3" fmla="*/ 5154013 h 5154013"/>
              <a:gd name="connsiteX4" fmla="*/ 414 w 1325109"/>
              <a:gd name="connsiteY4" fmla="*/ 2683394 h 5154013"/>
              <a:gd name="connsiteX5" fmla="*/ 91636 w 1325109"/>
              <a:gd name="connsiteY5" fmla="*/ 2584490 h 5154013"/>
              <a:gd name="connsiteX6" fmla="*/ 147 w 1325109"/>
              <a:gd name="connsiteY6" fmla="*/ 2501989 h 5154013"/>
              <a:gd name="connsiteX7" fmla="*/ 585 w 1325109"/>
              <a:gd name="connsiteY7" fmla="*/ 0 h 5154013"/>
              <a:gd name="connsiteX0" fmla="*/ 585 w 1325109"/>
              <a:gd name="connsiteY0" fmla="*/ 0 h 5154013"/>
              <a:gd name="connsiteX1" fmla="*/ 1325109 w 1325109"/>
              <a:gd name="connsiteY1" fmla="*/ 2380 h 5154013"/>
              <a:gd name="connsiteX2" fmla="*/ 1322728 w 1325109"/>
              <a:gd name="connsiteY2" fmla="*/ 5149251 h 5154013"/>
              <a:gd name="connsiteX3" fmla="*/ 586 w 1325109"/>
              <a:gd name="connsiteY3" fmla="*/ 5154013 h 5154013"/>
              <a:gd name="connsiteX4" fmla="*/ 414 w 1325109"/>
              <a:gd name="connsiteY4" fmla="*/ 2683394 h 5154013"/>
              <a:gd name="connsiteX5" fmla="*/ 91636 w 1325109"/>
              <a:gd name="connsiteY5" fmla="*/ 2584490 h 5154013"/>
              <a:gd name="connsiteX6" fmla="*/ 147 w 1325109"/>
              <a:gd name="connsiteY6" fmla="*/ 2501989 h 5154013"/>
              <a:gd name="connsiteX7" fmla="*/ 585 w 1325109"/>
              <a:gd name="connsiteY7" fmla="*/ 0 h 5154013"/>
              <a:gd name="connsiteX0" fmla="*/ 2890 w 1325032"/>
              <a:gd name="connsiteY0" fmla="*/ 9527 h 5151633"/>
              <a:gd name="connsiteX1" fmla="*/ 1325032 w 1325032"/>
              <a:gd name="connsiteY1" fmla="*/ 0 h 5151633"/>
              <a:gd name="connsiteX2" fmla="*/ 1322651 w 1325032"/>
              <a:gd name="connsiteY2" fmla="*/ 5146871 h 5151633"/>
              <a:gd name="connsiteX3" fmla="*/ 509 w 1325032"/>
              <a:gd name="connsiteY3" fmla="*/ 5151633 h 5151633"/>
              <a:gd name="connsiteX4" fmla="*/ 337 w 1325032"/>
              <a:gd name="connsiteY4" fmla="*/ 2681014 h 5151633"/>
              <a:gd name="connsiteX5" fmla="*/ 91559 w 1325032"/>
              <a:gd name="connsiteY5" fmla="*/ 2582110 h 5151633"/>
              <a:gd name="connsiteX6" fmla="*/ 70 w 1325032"/>
              <a:gd name="connsiteY6" fmla="*/ 2499609 h 5151633"/>
              <a:gd name="connsiteX7" fmla="*/ 2890 w 1325032"/>
              <a:gd name="connsiteY7" fmla="*/ 9527 h 5151633"/>
              <a:gd name="connsiteX0" fmla="*/ 7616 w 1324996"/>
              <a:gd name="connsiteY0" fmla="*/ 0 h 5154012"/>
              <a:gd name="connsiteX1" fmla="*/ 1324996 w 1324996"/>
              <a:gd name="connsiteY1" fmla="*/ 2379 h 5154012"/>
              <a:gd name="connsiteX2" fmla="*/ 1322615 w 1324996"/>
              <a:gd name="connsiteY2" fmla="*/ 5149250 h 5154012"/>
              <a:gd name="connsiteX3" fmla="*/ 473 w 1324996"/>
              <a:gd name="connsiteY3" fmla="*/ 5154012 h 5154012"/>
              <a:gd name="connsiteX4" fmla="*/ 301 w 1324996"/>
              <a:gd name="connsiteY4" fmla="*/ 2683393 h 5154012"/>
              <a:gd name="connsiteX5" fmla="*/ 91523 w 1324996"/>
              <a:gd name="connsiteY5" fmla="*/ 2584489 h 5154012"/>
              <a:gd name="connsiteX6" fmla="*/ 34 w 1324996"/>
              <a:gd name="connsiteY6" fmla="*/ 2501988 h 5154012"/>
              <a:gd name="connsiteX7" fmla="*/ 7616 w 1324996"/>
              <a:gd name="connsiteY7" fmla="*/ 0 h 5154012"/>
              <a:gd name="connsiteX0" fmla="*/ 0 w 1326905"/>
              <a:gd name="connsiteY0" fmla="*/ 0 h 5154012"/>
              <a:gd name="connsiteX1" fmla="*/ 1326905 w 1326905"/>
              <a:gd name="connsiteY1" fmla="*/ 2379 h 5154012"/>
              <a:gd name="connsiteX2" fmla="*/ 1324524 w 1326905"/>
              <a:gd name="connsiteY2" fmla="*/ 5149250 h 5154012"/>
              <a:gd name="connsiteX3" fmla="*/ 2382 w 1326905"/>
              <a:gd name="connsiteY3" fmla="*/ 5154012 h 5154012"/>
              <a:gd name="connsiteX4" fmla="*/ 2210 w 1326905"/>
              <a:gd name="connsiteY4" fmla="*/ 2683393 h 5154012"/>
              <a:gd name="connsiteX5" fmla="*/ 93432 w 1326905"/>
              <a:gd name="connsiteY5" fmla="*/ 2584489 h 5154012"/>
              <a:gd name="connsiteX6" fmla="*/ 1943 w 1326905"/>
              <a:gd name="connsiteY6" fmla="*/ 2501988 h 5154012"/>
              <a:gd name="connsiteX7" fmla="*/ 0 w 1326905"/>
              <a:gd name="connsiteY7" fmla="*/ 0 h 5154012"/>
              <a:gd name="connsiteX0" fmla="*/ 0 w 1329286"/>
              <a:gd name="connsiteY0" fmla="*/ 2384 h 5156396"/>
              <a:gd name="connsiteX1" fmla="*/ 1329286 w 1329286"/>
              <a:gd name="connsiteY1" fmla="*/ 0 h 5156396"/>
              <a:gd name="connsiteX2" fmla="*/ 1324524 w 1329286"/>
              <a:gd name="connsiteY2" fmla="*/ 5151634 h 5156396"/>
              <a:gd name="connsiteX3" fmla="*/ 2382 w 1329286"/>
              <a:gd name="connsiteY3" fmla="*/ 5156396 h 5156396"/>
              <a:gd name="connsiteX4" fmla="*/ 2210 w 1329286"/>
              <a:gd name="connsiteY4" fmla="*/ 2685777 h 5156396"/>
              <a:gd name="connsiteX5" fmla="*/ 93432 w 1329286"/>
              <a:gd name="connsiteY5" fmla="*/ 2586873 h 5156396"/>
              <a:gd name="connsiteX6" fmla="*/ 1943 w 1329286"/>
              <a:gd name="connsiteY6" fmla="*/ 2504372 h 5156396"/>
              <a:gd name="connsiteX7" fmla="*/ 0 w 1329286"/>
              <a:gd name="connsiteY7" fmla="*/ 2384 h 515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9286" h="5156396">
                <a:moveTo>
                  <a:pt x="0" y="2384"/>
                </a:moveTo>
                <a:lnTo>
                  <a:pt x="1329286" y="0"/>
                </a:lnTo>
                <a:cubicBezTo>
                  <a:pt x="1328492" y="1715624"/>
                  <a:pt x="1325318" y="3436010"/>
                  <a:pt x="1324524" y="5151634"/>
                </a:cubicBezTo>
                <a:lnTo>
                  <a:pt x="2382" y="5156396"/>
                </a:lnTo>
                <a:cubicBezTo>
                  <a:pt x="2296" y="5021223"/>
                  <a:pt x="1886" y="3122225"/>
                  <a:pt x="2210" y="2685777"/>
                </a:cubicBezTo>
                <a:cubicBezTo>
                  <a:pt x="38342" y="2644078"/>
                  <a:pt x="58949" y="2620282"/>
                  <a:pt x="93432" y="2586873"/>
                </a:cubicBezTo>
                <a:cubicBezTo>
                  <a:pt x="58859" y="2558226"/>
                  <a:pt x="45218" y="2538246"/>
                  <a:pt x="1943" y="2504372"/>
                </a:cubicBezTo>
                <a:cubicBezTo>
                  <a:pt x="1295" y="1634054"/>
                  <a:pt x="648" y="872702"/>
                  <a:pt x="0" y="2384"/>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 name="Title 1"/>
          <p:cNvSpPr>
            <a:spLocks noGrp="1"/>
          </p:cNvSpPr>
          <p:nvPr>
            <p:ph type="title" hasCustomPrompt="1"/>
          </p:nvPr>
        </p:nvSpPr>
        <p:spPr>
          <a:xfrm>
            <a:off x="483603" y="4241914"/>
            <a:ext cx="3277767" cy="361124"/>
          </a:xfrm>
        </p:spPr>
        <p:txBody>
          <a:bodyPr anchor="b" anchorCtr="0"/>
          <a:lstStyle>
            <a:lvl1pPr algn="ctr">
              <a:lnSpc>
                <a:spcPct val="110000"/>
              </a:lnSpc>
              <a:defRPr sz="2133" b="0" cap="none">
                <a:solidFill>
                  <a:schemeClr val="tx1"/>
                </a:solidFill>
              </a:defRPr>
            </a:lvl1pPr>
          </a:lstStyle>
          <a:p>
            <a:r>
              <a:rPr lang="en-US"/>
              <a:t>Click to edit master title</a:t>
            </a:r>
          </a:p>
        </p:txBody>
      </p:sp>
      <p:sp>
        <p:nvSpPr>
          <p:cNvPr id="3" name="Text Placeholder 2"/>
          <p:cNvSpPr>
            <a:spLocks noGrp="1"/>
          </p:cNvSpPr>
          <p:nvPr>
            <p:ph type="body" idx="1"/>
          </p:nvPr>
        </p:nvSpPr>
        <p:spPr>
          <a:xfrm>
            <a:off x="415927" y="4923711"/>
            <a:ext cx="3260008" cy="143629"/>
          </a:xfrm>
        </p:spPr>
        <p:txBody>
          <a:bodyPr anchor="t" anchorCtr="0"/>
          <a:lstStyle>
            <a:lvl1pPr marL="0" indent="0" algn="ctr">
              <a:buNone/>
              <a:defRPr sz="933" b="1" kern="0" cap="all" spc="0" baseline="0">
                <a:solidFill>
                  <a:schemeClr val="tx1"/>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91C937-0019-49EC-9473-5C048DFD7A87}"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a:t>
            </a:r>
            <a:r>
              <a:rPr lang="en-SG">
                <a:solidFill>
                  <a:srgbClr val="7C7C7B"/>
                </a:solidFill>
              </a:rPr>
              <a:t>#</a:t>
            </a:r>
            <a:r>
              <a:rPr lang="en-SG" err="1">
                <a:solidFill>
                  <a:srgbClr val="7C7C7B"/>
                </a:solidFill>
              </a:rPr>
              <a:t>dltledgers</a:t>
            </a:r>
            <a:r>
              <a:rPr>
                <a:solidFill>
                  <a:srgbClr val="7C7C7B"/>
                </a:solidFill>
              </a:rPr>
              <a:t> client.</a:t>
            </a:r>
          </a:p>
        </p:txBody>
      </p:sp>
      <p:sp>
        <p:nvSpPr>
          <p:cNvPr id="6" name="Slide Number Placeholder 5"/>
          <p:cNvSpPr>
            <a:spLocks noGrp="1"/>
          </p:cNvSpPr>
          <p:nvPr>
            <p:ph type="sldNum" sz="quarter" idx="12"/>
          </p:nvPr>
        </p:nvSpPr>
        <p:spPr bwMode="white"/>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8" name="Text Placeholder 17"/>
          <p:cNvSpPr>
            <a:spLocks noGrp="1"/>
          </p:cNvSpPr>
          <p:nvPr>
            <p:ph type="body" sz="quarter" idx="13"/>
          </p:nvPr>
        </p:nvSpPr>
        <p:spPr>
          <a:xfrm>
            <a:off x="4620652" y="513601"/>
            <a:ext cx="4967945" cy="792012"/>
          </a:xfrm>
        </p:spPr>
        <p:txBody>
          <a:bodyPr/>
          <a:lstStyle>
            <a:lvl1pPr>
              <a:spcBef>
                <a:spcPts val="3200"/>
              </a:spcBef>
              <a:defRPr sz="1467">
                <a:solidFill>
                  <a:srgbClr val="002060"/>
                </a:solidFill>
                <a:latin typeface="+mj-lt"/>
              </a:defRPr>
            </a:lvl1pPr>
            <a:lvl2pPr marL="0" indent="0">
              <a:lnSpc>
                <a:spcPct val="110000"/>
              </a:lnSpc>
              <a:spcBef>
                <a:spcPts val="800"/>
              </a:spcBef>
              <a:buNone/>
              <a:defRPr sz="1067"/>
            </a:lvl2pPr>
            <a:lvl3pPr marL="156629" indent="-156629">
              <a:lnSpc>
                <a:spcPct val="110000"/>
              </a:lnSpc>
              <a:spcBef>
                <a:spcPts val="800"/>
              </a:spcBef>
              <a:defRPr sz="933"/>
            </a:lvl3pPr>
          </a:lstStyle>
          <a:p>
            <a:pPr lvl="0"/>
            <a:r>
              <a:rPr lang="en-US"/>
              <a:t>Click to edit Master text styles</a:t>
            </a:r>
          </a:p>
          <a:p>
            <a:pPr lvl="1"/>
            <a:r>
              <a:rPr lang="en-US"/>
              <a:t>Second level</a:t>
            </a:r>
          </a:p>
          <a:p>
            <a:pPr lvl="2"/>
            <a:r>
              <a:rPr lang="en-US"/>
              <a:t>Third level</a:t>
            </a:r>
          </a:p>
        </p:txBody>
      </p:sp>
      <p:sp>
        <p:nvSpPr>
          <p:cNvPr id="13" name="Freeform 5"/>
          <p:cNvSpPr>
            <a:spLocks/>
          </p:cNvSpPr>
          <p:nvPr userDrawn="1"/>
        </p:nvSpPr>
        <p:spPr bwMode="auto">
          <a:xfrm rot="16200000">
            <a:off x="1057733"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2159283971"/>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3611" y="1122249"/>
            <a:ext cx="9144779" cy="2387692"/>
          </a:xfrm>
        </p:spPr>
        <p:txBody>
          <a:bodyPr anchor="b"/>
          <a:lstStyle>
            <a:lvl1pPr algn="ctr">
              <a:defRPr sz="5883"/>
            </a:lvl1pPr>
          </a:lstStyle>
          <a:p>
            <a:r>
              <a:rPr lang="en-US"/>
              <a:t>Click to edit Master title style</a:t>
            </a:r>
          </a:p>
        </p:txBody>
      </p:sp>
      <p:sp>
        <p:nvSpPr>
          <p:cNvPr id="3" name="Subtitle 2"/>
          <p:cNvSpPr>
            <a:spLocks noGrp="1"/>
          </p:cNvSpPr>
          <p:nvPr>
            <p:ph type="subTitle" idx="1"/>
          </p:nvPr>
        </p:nvSpPr>
        <p:spPr>
          <a:xfrm>
            <a:off x="1523611" y="3601773"/>
            <a:ext cx="9144779" cy="1656131"/>
          </a:xfrm>
        </p:spPr>
        <p:txBody>
          <a:bodyPr/>
          <a:lstStyle>
            <a:lvl1pPr marL="0" indent="0" algn="ctr">
              <a:buNone/>
              <a:defRPr sz="2353"/>
            </a:lvl1pPr>
            <a:lvl2pPr marL="448227" indent="0" algn="ctr">
              <a:buNone/>
              <a:defRPr sz="1961"/>
            </a:lvl2pPr>
            <a:lvl3pPr marL="896455" indent="0" algn="ctr">
              <a:buNone/>
              <a:defRPr sz="1765"/>
            </a:lvl3pPr>
            <a:lvl4pPr marL="1344682" indent="0" algn="ctr">
              <a:buNone/>
              <a:defRPr sz="1568"/>
            </a:lvl4pPr>
            <a:lvl5pPr marL="1792911" indent="0" algn="ctr">
              <a:buNone/>
              <a:defRPr sz="1568"/>
            </a:lvl5pPr>
            <a:lvl6pPr marL="2241139" indent="0" algn="ctr">
              <a:buNone/>
              <a:defRPr sz="1568"/>
            </a:lvl6pPr>
            <a:lvl7pPr marL="2689366" indent="0" algn="ctr">
              <a:buNone/>
              <a:defRPr sz="1568"/>
            </a:lvl7pPr>
            <a:lvl8pPr marL="3137594" indent="0" algn="ctr">
              <a:buNone/>
              <a:defRPr sz="1568"/>
            </a:lvl8pPr>
            <a:lvl9pPr marL="3585821" indent="0" algn="ctr">
              <a:buNone/>
              <a:defRPr sz="1568"/>
            </a:lvl9pPr>
          </a:lstStyle>
          <a:p>
            <a:r>
              <a:rPr lang="en-US"/>
              <a:t>Click to edit Master subtitle style</a:t>
            </a:r>
          </a:p>
        </p:txBody>
      </p:sp>
      <p:sp>
        <p:nvSpPr>
          <p:cNvPr id="6" name="Slide Number Placeholder 5"/>
          <p:cNvSpPr>
            <a:spLocks noGrp="1"/>
          </p:cNvSpPr>
          <p:nvPr>
            <p:ph type="sldNum" sz="quarter" idx="12"/>
          </p:nvPr>
        </p:nvSpPr>
        <p:spPr/>
        <p:txBody>
          <a:bodyPr/>
          <a:lstStyle/>
          <a:p>
            <a:fld id="{5F3F6C78-3BA0-400B-A473-74944433C3A4}" type="slidenum">
              <a:rPr lang="en-US" smtClean="0"/>
              <a:pPr/>
              <a:t>‹N›</a:t>
            </a:fld>
            <a:endParaRPr lang="en-US"/>
          </a:p>
        </p:txBody>
      </p:sp>
    </p:spTree>
    <p:extLst>
      <p:ext uri="{BB962C8B-B14F-4D97-AF65-F5344CB8AC3E}">
        <p14:creationId xmlns:p14="http://schemas.microsoft.com/office/powerpoint/2010/main" xmlns="" val="488620294"/>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119835" y="141643"/>
            <a:ext cx="11952331" cy="5902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5F3F6C78-3BA0-400B-A473-74944433C3A4}" type="slidenum">
              <a:rPr lang="en-US" smtClean="0"/>
              <a:pPr/>
              <a:t>‹N›</a:t>
            </a:fld>
            <a:endParaRPr lang="en-US"/>
          </a:p>
        </p:txBody>
      </p:sp>
    </p:spTree>
    <p:extLst>
      <p:ext uri="{BB962C8B-B14F-4D97-AF65-F5344CB8AC3E}">
        <p14:creationId xmlns:p14="http://schemas.microsoft.com/office/powerpoint/2010/main" xmlns="" val="23709110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Date Placeholder 2"/>
          <p:cNvSpPr>
            <a:spLocks noGrp="1"/>
          </p:cNvSpPr>
          <p:nvPr>
            <p:ph type="dt" sz="half" idx="10"/>
          </p:nvPr>
        </p:nvSpPr>
        <p:spPr/>
        <p:txBody>
          <a:bodyPr/>
          <a:lstStyle/>
          <a:p>
            <a:fld id="{56A1AC02-DDFC-415B-A956-A2F6B6A5F363}" type="datetimeFigureOut">
              <a:rPr lang="en-SG" smtClean="0"/>
              <a:pPr/>
              <a:t>30/3/2020</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7230AB1D-CD8C-CD4C-A1D1-446787C70BFA}" type="slidenum">
              <a:rPr lang="en-SG" smtClean="0"/>
              <a:pPr/>
              <a:t>‹N›</a:t>
            </a:fld>
            <a:endParaRPr lang="en-SG"/>
          </a:p>
        </p:txBody>
      </p:sp>
    </p:spTree>
    <p:extLst>
      <p:ext uri="{BB962C8B-B14F-4D97-AF65-F5344CB8AC3E}">
        <p14:creationId xmlns:p14="http://schemas.microsoft.com/office/powerpoint/2010/main" xmlns="" val="1764727994"/>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2618" y="1709052"/>
            <a:ext cx="10514316" cy="2853091"/>
          </a:xfrm>
        </p:spPr>
        <p:txBody>
          <a:bodyPr anchor="b"/>
          <a:lstStyle>
            <a:lvl1pPr>
              <a:defRPr sz="5883">
                <a:latin typeface="Arial Rounded MT Bold" panose="020F0704030504030204" pitchFamily="34" charset="0"/>
              </a:defRPr>
            </a:lvl1pPr>
          </a:lstStyle>
          <a:p>
            <a:r>
              <a:rPr lang="en-US" dirty="0"/>
              <a:t>Click to edit Master title style</a:t>
            </a:r>
          </a:p>
        </p:txBody>
      </p:sp>
      <p:sp>
        <p:nvSpPr>
          <p:cNvPr id="3" name="Text Placeholder 2"/>
          <p:cNvSpPr>
            <a:spLocks noGrp="1"/>
          </p:cNvSpPr>
          <p:nvPr>
            <p:ph type="body" idx="1"/>
          </p:nvPr>
        </p:nvSpPr>
        <p:spPr>
          <a:xfrm>
            <a:off x="832618" y="4590160"/>
            <a:ext cx="10514316" cy="1498923"/>
          </a:xfrm>
        </p:spPr>
        <p:txBody>
          <a:bodyPr/>
          <a:lstStyle>
            <a:lvl1pPr marL="0" indent="0">
              <a:buNone/>
              <a:defRPr sz="2353">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defRPr>
            </a:lvl1pPr>
            <a:lvl2pPr marL="448227" indent="0">
              <a:buNone/>
              <a:defRPr sz="1961">
                <a:solidFill>
                  <a:schemeClr val="tx1">
                    <a:tint val="75000"/>
                  </a:schemeClr>
                </a:solidFill>
              </a:defRPr>
            </a:lvl2pPr>
            <a:lvl3pPr marL="896455" indent="0">
              <a:buNone/>
              <a:defRPr sz="1765">
                <a:solidFill>
                  <a:schemeClr val="tx1">
                    <a:tint val="75000"/>
                  </a:schemeClr>
                </a:solidFill>
              </a:defRPr>
            </a:lvl3pPr>
            <a:lvl4pPr marL="1344682" indent="0">
              <a:buNone/>
              <a:defRPr sz="1568">
                <a:solidFill>
                  <a:schemeClr val="tx1">
                    <a:tint val="75000"/>
                  </a:schemeClr>
                </a:solidFill>
              </a:defRPr>
            </a:lvl4pPr>
            <a:lvl5pPr marL="1792911" indent="0">
              <a:buNone/>
              <a:defRPr sz="1568">
                <a:solidFill>
                  <a:schemeClr val="tx1">
                    <a:tint val="75000"/>
                  </a:schemeClr>
                </a:solidFill>
              </a:defRPr>
            </a:lvl5pPr>
            <a:lvl6pPr marL="2241139" indent="0">
              <a:buNone/>
              <a:defRPr sz="1568">
                <a:solidFill>
                  <a:schemeClr val="tx1">
                    <a:tint val="75000"/>
                  </a:schemeClr>
                </a:solidFill>
              </a:defRPr>
            </a:lvl6pPr>
            <a:lvl7pPr marL="2689366" indent="0">
              <a:buNone/>
              <a:defRPr sz="1568">
                <a:solidFill>
                  <a:schemeClr val="tx1">
                    <a:tint val="75000"/>
                  </a:schemeClr>
                </a:solidFill>
              </a:defRPr>
            </a:lvl7pPr>
            <a:lvl8pPr marL="3137594" indent="0">
              <a:buNone/>
              <a:defRPr sz="1568">
                <a:solidFill>
                  <a:schemeClr val="tx1">
                    <a:tint val="75000"/>
                  </a:schemeClr>
                </a:solidFill>
              </a:defRPr>
            </a:lvl8pPr>
            <a:lvl9pPr marL="3585821" indent="0">
              <a:buNone/>
              <a:defRPr sz="1568">
                <a:solidFill>
                  <a:schemeClr val="tx1">
                    <a:tint val="75000"/>
                  </a:schemeClr>
                </a:solidFill>
              </a:defRPr>
            </a:lvl9pPr>
          </a:lstStyle>
          <a:p>
            <a:pPr lvl="0"/>
            <a:r>
              <a:rPr lang="en-US" dirty="0"/>
              <a:t>Edit Master text styles</a:t>
            </a:r>
          </a:p>
        </p:txBody>
      </p:sp>
      <p:sp>
        <p:nvSpPr>
          <p:cNvPr id="6" name="Slide Number Placeholder 5"/>
          <p:cNvSpPr>
            <a:spLocks noGrp="1"/>
          </p:cNvSpPr>
          <p:nvPr>
            <p:ph type="sldNum" sz="quarter" idx="12"/>
          </p:nvPr>
        </p:nvSpPr>
        <p:spPr/>
        <p:txBody>
          <a:bodyPr/>
          <a:lstStyle/>
          <a:p>
            <a:fld id="{5F3F6C78-3BA0-400B-A473-74944433C3A4}" type="slidenum">
              <a:rPr lang="en-US" smtClean="0"/>
              <a:pPr/>
              <a:t>‹N›</a:t>
            </a:fld>
            <a:endParaRPr lang="en-US"/>
          </a:p>
        </p:txBody>
      </p:sp>
    </p:spTree>
    <p:extLst>
      <p:ext uri="{BB962C8B-B14F-4D97-AF65-F5344CB8AC3E}">
        <p14:creationId xmlns:p14="http://schemas.microsoft.com/office/powerpoint/2010/main" xmlns="" val="1476834076"/>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9835" y="141643"/>
            <a:ext cx="5901464" cy="6034604"/>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41134" y="141643"/>
            <a:ext cx="5856329" cy="60346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5F3F6C78-3BA0-400B-A473-74944433C3A4}" type="slidenum">
              <a:rPr lang="en-US" smtClean="0"/>
              <a:pPr/>
              <a:t>‹N›</a:t>
            </a:fld>
            <a:endParaRPr lang="en-US"/>
          </a:p>
        </p:txBody>
      </p:sp>
    </p:spTree>
    <p:extLst>
      <p:ext uri="{BB962C8B-B14F-4D97-AF65-F5344CB8AC3E}">
        <p14:creationId xmlns:p14="http://schemas.microsoft.com/office/powerpoint/2010/main" xmlns="" val="1517794663"/>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5" name="Slide Number Placeholder 4"/>
          <p:cNvSpPr>
            <a:spLocks noGrp="1"/>
          </p:cNvSpPr>
          <p:nvPr>
            <p:ph type="sldNum" sz="quarter" idx="12"/>
          </p:nvPr>
        </p:nvSpPr>
        <p:spPr/>
        <p:txBody>
          <a:bodyPr/>
          <a:lstStyle/>
          <a:p>
            <a:fld id="{5F3F6C78-3BA0-400B-A473-74944433C3A4}" type="slidenum">
              <a:rPr lang="en-US" smtClean="0"/>
              <a:pPr/>
              <a:t>‹N›</a:t>
            </a:fld>
            <a:endParaRPr lang="en-US"/>
          </a:p>
        </p:txBody>
      </p:sp>
    </p:spTree>
    <p:extLst>
      <p:ext uri="{BB962C8B-B14F-4D97-AF65-F5344CB8AC3E}">
        <p14:creationId xmlns:p14="http://schemas.microsoft.com/office/powerpoint/2010/main" xmlns="" val="3553365710"/>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843" y="6356803"/>
            <a:ext cx="2742188" cy="364224"/>
          </a:xfrm>
          <a:prstGeom prst="rect">
            <a:avLst/>
          </a:prstGeom>
        </p:spPr>
        <p:txBody>
          <a:bodyPr/>
          <a:lstStyle/>
          <a:p>
            <a:fld id="{28CD62D6-58F0-425C-8AF8-1C07CEBD8C43}" type="datetimeFigureOut">
              <a:rPr lang="en-US" smtClean="0"/>
              <a:pPr/>
              <a:t>3/30/2020</a:t>
            </a:fld>
            <a:endParaRPr lang="en-US"/>
          </a:p>
        </p:txBody>
      </p:sp>
      <p:sp>
        <p:nvSpPr>
          <p:cNvPr id="3" name="Footer Placeholder 2"/>
          <p:cNvSpPr>
            <a:spLocks noGrp="1"/>
          </p:cNvSpPr>
          <p:nvPr>
            <p:ph type="ftr" sz="quarter" idx="11"/>
          </p:nvPr>
        </p:nvSpPr>
        <p:spPr>
          <a:xfrm>
            <a:off x="4038582" y="6356803"/>
            <a:ext cx="4114839" cy="364224"/>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5F3F6C78-3BA0-400B-A473-74944433C3A4}" type="slidenum">
              <a:rPr lang="en-US" smtClean="0"/>
              <a:pPr/>
              <a:t>‹N›</a:t>
            </a:fld>
            <a:endParaRPr lang="en-US"/>
          </a:p>
        </p:txBody>
      </p:sp>
    </p:spTree>
    <p:extLst>
      <p:ext uri="{BB962C8B-B14F-4D97-AF65-F5344CB8AC3E}">
        <p14:creationId xmlns:p14="http://schemas.microsoft.com/office/powerpoint/2010/main" xmlns="" val="107393531"/>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99" y="457615"/>
            <a:ext cx="3931196" cy="1600096"/>
          </a:xfrm>
        </p:spPr>
        <p:txBody>
          <a:bodyPr anchor="b"/>
          <a:lstStyle>
            <a:lvl1pPr>
              <a:defRPr sz="3137"/>
            </a:lvl1pPr>
          </a:lstStyle>
          <a:p>
            <a:r>
              <a:rPr lang="en-US"/>
              <a:t>Click to edit Master title style</a:t>
            </a:r>
          </a:p>
        </p:txBody>
      </p:sp>
      <p:sp>
        <p:nvSpPr>
          <p:cNvPr id="3" name="Content Placeholder 2"/>
          <p:cNvSpPr>
            <a:spLocks noGrp="1"/>
          </p:cNvSpPr>
          <p:nvPr>
            <p:ph idx="1"/>
          </p:nvPr>
        </p:nvSpPr>
        <p:spPr>
          <a:xfrm>
            <a:off x="5182456" y="986831"/>
            <a:ext cx="6172259" cy="4873445"/>
          </a:xfrm>
        </p:spPr>
        <p:txBody>
          <a:bodyPr/>
          <a:lstStyle>
            <a:lvl1pPr>
              <a:defRPr sz="3137"/>
            </a:lvl1pPr>
            <a:lvl2pPr>
              <a:defRPr sz="2745"/>
            </a:lvl2pPr>
            <a:lvl3pPr>
              <a:defRPr sz="2353"/>
            </a:lvl3pPr>
            <a:lvl4pPr>
              <a:defRPr sz="1961"/>
            </a:lvl4pPr>
            <a:lvl5pPr>
              <a:defRPr sz="1961"/>
            </a:lvl5pPr>
            <a:lvl6pPr>
              <a:defRPr sz="1961"/>
            </a:lvl6pPr>
            <a:lvl7pPr>
              <a:defRPr sz="1961"/>
            </a:lvl7pPr>
            <a:lvl8pPr>
              <a:defRPr sz="1961"/>
            </a:lvl8pPr>
            <a:lvl9pPr>
              <a:defRPr sz="1961"/>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399" y="2057713"/>
            <a:ext cx="3931196" cy="3811903"/>
          </a:xfrm>
        </p:spPr>
        <p:txBody>
          <a:bodyPr/>
          <a:lstStyle>
            <a:lvl1pPr marL="0" indent="0">
              <a:buNone/>
              <a:defRPr sz="1568"/>
            </a:lvl1pPr>
            <a:lvl2pPr marL="448227" indent="0">
              <a:buNone/>
              <a:defRPr sz="1372"/>
            </a:lvl2pPr>
            <a:lvl3pPr marL="896455" indent="0">
              <a:buNone/>
              <a:defRPr sz="1176"/>
            </a:lvl3pPr>
            <a:lvl4pPr marL="1344682" indent="0">
              <a:buNone/>
              <a:defRPr sz="980"/>
            </a:lvl4pPr>
            <a:lvl5pPr marL="1792911" indent="0">
              <a:buNone/>
              <a:defRPr sz="980"/>
            </a:lvl5pPr>
            <a:lvl6pPr marL="2241139" indent="0">
              <a:buNone/>
              <a:defRPr sz="980"/>
            </a:lvl6pPr>
            <a:lvl7pPr marL="2689366" indent="0">
              <a:buNone/>
              <a:defRPr sz="980"/>
            </a:lvl7pPr>
            <a:lvl8pPr marL="3137594" indent="0">
              <a:buNone/>
              <a:defRPr sz="980"/>
            </a:lvl8pPr>
            <a:lvl9pPr marL="3585821" indent="0">
              <a:buNone/>
              <a:defRPr sz="980"/>
            </a:lvl9pPr>
          </a:lstStyle>
          <a:p>
            <a:pPr lvl="0"/>
            <a:r>
              <a:rPr lang="en-US"/>
              <a:t>Edit Master text styles</a:t>
            </a:r>
          </a:p>
        </p:txBody>
      </p:sp>
      <p:sp>
        <p:nvSpPr>
          <p:cNvPr id="5" name="Date Placeholder 4"/>
          <p:cNvSpPr>
            <a:spLocks noGrp="1"/>
          </p:cNvSpPr>
          <p:nvPr>
            <p:ph type="dt" sz="half" idx="10"/>
          </p:nvPr>
        </p:nvSpPr>
        <p:spPr>
          <a:xfrm>
            <a:off x="838843" y="6356803"/>
            <a:ext cx="2742188" cy="364224"/>
          </a:xfrm>
          <a:prstGeom prst="rect">
            <a:avLst/>
          </a:prstGeom>
        </p:spPr>
        <p:txBody>
          <a:bodyPr/>
          <a:lstStyle/>
          <a:p>
            <a:fld id="{28CD62D6-58F0-425C-8AF8-1C07CEBD8C43}" type="datetimeFigureOut">
              <a:rPr lang="en-US" smtClean="0"/>
              <a:pPr/>
              <a:t>3/30/2020</a:t>
            </a:fld>
            <a:endParaRPr lang="en-US"/>
          </a:p>
        </p:txBody>
      </p:sp>
      <p:sp>
        <p:nvSpPr>
          <p:cNvPr id="6" name="Footer Placeholder 5"/>
          <p:cNvSpPr>
            <a:spLocks noGrp="1"/>
          </p:cNvSpPr>
          <p:nvPr>
            <p:ph type="ftr" sz="quarter" idx="11"/>
          </p:nvPr>
        </p:nvSpPr>
        <p:spPr>
          <a:xfrm>
            <a:off x="4038582" y="6356803"/>
            <a:ext cx="4114839" cy="364224"/>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5F3F6C78-3BA0-400B-A473-74944433C3A4}" type="slidenum">
              <a:rPr lang="en-US" smtClean="0"/>
              <a:pPr/>
              <a:t>‹N›</a:t>
            </a:fld>
            <a:endParaRPr lang="en-US"/>
          </a:p>
        </p:txBody>
      </p:sp>
    </p:spTree>
    <p:extLst>
      <p:ext uri="{BB962C8B-B14F-4D97-AF65-F5344CB8AC3E}">
        <p14:creationId xmlns:p14="http://schemas.microsoft.com/office/powerpoint/2010/main" xmlns="" val="394548702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99" y="457615"/>
            <a:ext cx="3931196" cy="1600096"/>
          </a:xfrm>
        </p:spPr>
        <p:txBody>
          <a:bodyPr anchor="b"/>
          <a:lstStyle>
            <a:lvl1pPr>
              <a:defRPr sz="3137"/>
            </a:lvl1pPr>
          </a:lstStyle>
          <a:p>
            <a:r>
              <a:rPr lang="en-US"/>
              <a:t>Click to edit Master title style</a:t>
            </a:r>
          </a:p>
        </p:txBody>
      </p:sp>
      <p:sp>
        <p:nvSpPr>
          <p:cNvPr id="3" name="Picture Placeholder 2"/>
          <p:cNvSpPr>
            <a:spLocks noGrp="1"/>
          </p:cNvSpPr>
          <p:nvPr>
            <p:ph type="pic" idx="1"/>
          </p:nvPr>
        </p:nvSpPr>
        <p:spPr>
          <a:xfrm>
            <a:off x="5182456" y="986831"/>
            <a:ext cx="6172259" cy="4873445"/>
          </a:xfrm>
        </p:spPr>
        <p:txBody>
          <a:bodyPr/>
          <a:lstStyle>
            <a:lvl1pPr marL="0" indent="0">
              <a:buNone/>
              <a:defRPr sz="3137"/>
            </a:lvl1pPr>
            <a:lvl2pPr marL="448227" indent="0">
              <a:buNone/>
              <a:defRPr sz="2745"/>
            </a:lvl2pPr>
            <a:lvl3pPr marL="896455" indent="0">
              <a:buNone/>
              <a:defRPr sz="2353"/>
            </a:lvl3pPr>
            <a:lvl4pPr marL="1344682" indent="0">
              <a:buNone/>
              <a:defRPr sz="1961"/>
            </a:lvl4pPr>
            <a:lvl5pPr marL="1792911" indent="0">
              <a:buNone/>
              <a:defRPr sz="1961"/>
            </a:lvl5pPr>
            <a:lvl6pPr marL="2241139" indent="0">
              <a:buNone/>
              <a:defRPr sz="1961"/>
            </a:lvl6pPr>
            <a:lvl7pPr marL="2689366" indent="0">
              <a:buNone/>
              <a:defRPr sz="1961"/>
            </a:lvl7pPr>
            <a:lvl8pPr marL="3137594" indent="0">
              <a:buNone/>
              <a:defRPr sz="1961"/>
            </a:lvl8pPr>
            <a:lvl9pPr marL="3585821" indent="0">
              <a:buNone/>
              <a:defRPr sz="1961"/>
            </a:lvl9pPr>
          </a:lstStyle>
          <a:p>
            <a:endParaRPr lang="en-US"/>
          </a:p>
        </p:txBody>
      </p:sp>
      <p:sp>
        <p:nvSpPr>
          <p:cNvPr id="4" name="Text Placeholder 3"/>
          <p:cNvSpPr>
            <a:spLocks noGrp="1"/>
          </p:cNvSpPr>
          <p:nvPr>
            <p:ph type="body" sz="half" idx="2"/>
          </p:nvPr>
        </p:nvSpPr>
        <p:spPr>
          <a:xfrm>
            <a:off x="840399" y="2057713"/>
            <a:ext cx="3931196" cy="3811903"/>
          </a:xfrm>
        </p:spPr>
        <p:txBody>
          <a:bodyPr/>
          <a:lstStyle>
            <a:lvl1pPr marL="0" indent="0">
              <a:buNone/>
              <a:defRPr sz="1568"/>
            </a:lvl1pPr>
            <a:lvl2pPr marL="448227" indent="0">
              <a:buNone/>
              <a:defRPr sz="1372"/>
            </a:lvl2pPr>
            <a:lvl3pPr marL="896455" indent="0">
              <a:buNone/>
              <a:defRPr sz="1176"/>
            </a:lvl3pPr>
            <a:lvl4pPr marL="1344682" indent="0">
              <a:buNone/>
              <a:defRPr sz="980"/>
            </a:lvl4pPr>
            <a:lvl5pPr marL="1792911" indent="0">
              <a:buNone/>
              <a:defRPr sz="980"/>
            </a:lvl5pPr>
            <a:lvl6pPr marL="2241139" indent="0">
              <a:buNone/>
              <a:defRPr sz="980"/>
            </a:lvl6pPr>
            <a:lvl7pPr marL="2689366" indent="0">
              <a:buNone/>
              <a:defRPr sz="980"/>
            </a:lvl7pPr>
            <a:lvl8pPr marL="3137594" indent="0">
              <a:buNone/>
              <a:defRPr sz="980"/>
            </a:lvl8pPr>
            <a:lvl9pPr marL="3585821" indent="0">
              <a:buNone/>
              <a:defRPr sz="980"/>
            </a:lvl9pPr>
          </a:lstStyle>
          <a:p>
            <a:pPr lvl="0"/>
            <a:r>
              <a:rPr lang="en-US"/>
              <a:t>Edit Master text styles</a:t>
            </a:r>
          </a:p>
        </p:txBody>
      </p:sp>
      <p:sp>
        <p:nvSpPr>
          <p:cNvPr id="5" name="Date Placeholder 4"/>
          <p:cNvSpPr>
            <a:spLocks noGrp="1"/>
          </p:cNvSpPr>
          <p:nvPr>
            <p:ph type="dt" sz="half" idx="10"/>
          </p:nvPr>
        </p:nvSpPr>
        <p:spPr>
          <a:xfrm>
            <a:off x="838843" y="6356803"/>
            <a:ext cx="2742188" cy="364224"/>
          </a:xfrm>
          <a:prstGeom prst="rect">
            <a:avLst/>
          </a:prstGeom>
        </p:spPr>
        <p:txBody>
          <a:bodyPr/>
          <a:lstStyle/>
          <a:p>
            <a:fld id="{28CD62D6-58F0-425C-8AF8-1C07CEBD8C43}" type="datetimeFigureOut">
              <a:rPr lang="en-US" smtClean="0"/>
              <a:pPr/>
              <a:t>3/30/2020</a:t>
            </a:fld>
            <a:endParaRPr lang="en-US"/>
          </a:p>
        </p:txBody>
      </p:sp>
      <p:sp>
        <p:nvSpPr>
          <p:cNvPr id="6" name="Footer Placeholder 5"/>
          <p:cNvSpPr>
            <a:spLocks noGrp="1"/>
          </p:cNvSpPr>
          <p:nvPr>
            <p:ph type="ftr" sz="quarter" idx="11"/>
          </p:nvPr>
        </p:nvSpPr>
        <p:spPr>
          <a:xfrm>
            <a:off x="4038582" y="6356803"/>
            <a:ext cx="4114839" cy="364224"/>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5F3F6C78-3BA0-400B-A473-74944433C3A4}" type="slidenum">
              <a:rPr lang="en-US" smtClean="0"/>
              <a:pPr/>
              <a:t>‹N›</a:t>
            </a:fld>
            <a:endParaRPr lang="en-US"/>
          </a:p>
        </p:txBody>
      </p:sp>
    </p:spTree>
    <p:extLst>
      <p:ext uri="{BB962C8B-B14F-4D97-AF65-F5344CB8AC3E}">
        <p14:creationId xmlns:p14="http://schemas.microsoft.com/office/powerpoint/2010/main" xmlns="" val="4170308979"/>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5F3F6C78-3BA0-400B-A473-74944433C3A4}" type="slidenum">
              <a:rPr lang="en-US" smtClean="0"/>
              <a:pPr/>
              <a:t>‹N›</a:t>
            </a:fld>
            <a:endParaRPr lang="en-US"/>
          </a:p>
        </p:txBody>
      </p:sp>
    </p:spTree>
    <p:extLst>
      <p:ext uri="{BB962C8B-B14F-4D97-AF65-F5344CB8AC3E}">
        <p14:creationId xmlns:p14="http://schemas.microsoft.com/office/powerpoint/2010/main" xmlns="" val="289408139"/>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579" y="365782"/>
            <a:ext cx="2628580" cy="581046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843" y="365782"/>
            <a:ext cx="7736332" cy="581046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843" y="6356803"/>
            <a:ext cx="2742188" cy="364224"/>
          </a:xfrm>
          <a:prstGeom prst="rect">
            <a:avLst/>
          </a:prstGeom>
        </p:spPr>
        <p:txBody>
          <a:bodyPr/>
          <a:lstStyle/>
          <a:p>
            <a:fld id="{28CD62D6-58F0-425C-8AF8-1C07CEBD8C43}" type="datetimeFigureOut">
              <a:rPr lang="en-US" smtClean="0"/>
              <a:pPr/>
              <a:t>3/30/2020</a:t>
            </a:fld>
            <a:endParaRPr lang="en-US"/>
          </a:p>
        </p:txBody>
      </p:sp>
      <p:sp>
        <p:nvSpPr>
          <p:cNvPr id="5" name="Footer Placeholder 4"/>
          <p:cNvSpPr>
            <a:spLocks noGrp="1"/>
          </p:cNvSpPr>
          <p:nvPr>
            <p:ph type="ftr" sz="quarter" idx="11"/>
          </p:nvPr>
        </p:nvSpPr>
        <p:spPr>
          <a:xfrm>
            <a:off x="4038582" y="6356803"/>
            <a:ext cx="4114839" cy="364224"/>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5F3F6C78-3BA0-400B-A473-74944433C3A4}" type="slidenum">
              <a:rPr lang="en-US" smtClean="0"/>
              <a:pPr/>
              <a:t>‹N›</a:t>
            </a:fld>
            <a:endParaRPr lang="en-US"/>
          </a:p>
        </p:txBody>
      </p:sp>
    </p:spTree>
    <p:extLst>
      <p:ext uri="{BB962C8B-B14F-4D97-AF65-F5344CB8AC3E}">
        <p14:creationId xmlns:p14="http://schemas.microsoft.com/office/powerpoint/2010/main" xmlns="" val="2376004985"/>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userDrawn="1">
  <p:cSld name="4_(Dark Purple) Content1">
    <p:spTree>
      <p:nvGrpSpPr>
        <p:cNvPr id="1" name=""/>
        <p:cNvGrpSpPr/>
        <p:nvPr/>
      </p:nvGrpSpPr>
      <p:grpSpPr>
        <a:xfrm>
          <a:off x="0" y="0"/>
          <a:ext cx="0" cy="0"/>
          <a:chOff x="0" y="0"/>
          <a:chExt cx="0" cy="0"/>
        </a:xfrm>
      </p:grpSpPr>
      <p:sp>
        <p:nvSpPr>
          <p:cNvPr id="18" name="Disclaimer" hidden="1"/>
          <p:cNvSpPr txBox="1"/>
          <p:nvPr userDrawn="1">
            <p:custDataLst>
              <p:tags r:id="rId1"/>
            </p:custDataLst>
          </p:nvPr>
        </p:nvSpPr>
        <p:spPr>
          <a:xfrm>
            <a:off x="6184671" y="6372034"/>
            <a:ext cx="3657600" cy="184666"/>
          </a:xfrm>
          <a:prstGeom prst="rect">
            <a:avLst/>
          </a:prstGeom>
          <a:noFill/>
        </p:spPr>
        <p:txBody>
          <a:bodyPr wrap="square" lIns="0" tIns="0" rIns="0" bIns="0" rtlCol="0" anchor="b" anchorCtr="0">
            <a:spAutoFit/>
          </a:bodyPr>
          <a:lstStyle/>
          <a:p>
            <a:endParaRPr lang="en-US" sz="1200" noProof="1">
              <a:solidFill>
                <a:srgbClr val="000000"/>
              </a:solidFill>
            </a:endParaRPr>
          </a:p>
        </p:txBody>
      </p:sp>
      <p:sp>
        <p:nvSpPr>
          <p:cNvPr id="17" name="Date/Filepath" hidden="1"/>
          <p:cNvSpPr txBox="1"/>
          <p:nvPr userDrawn="1">
            <p:custDataLst>
              <p:tags r:id="rId2"/>
            </p:custDataLst>
          </p:nvPr>
        </p:nvSpPr>
        <p:spPr>
          <a:xfrm>
            <a:off x="5222379" y="467966"/>
            <a:ext cx="6319038" cy="164212"/>
          </a:xfrm>
          <a:prstGeom prst="rect">
            <a:avLst/>
          </a:prstGeom>
          <a:noFill/>
        </p:spPr>
        <p:txBody>
          <a:bodyPr wrap="none" lIns="0" tIns="0" rIns="0" bIns="0" rtlCol="0">
            <a:spAutoFit/>
          </a:bodyPr>
          <a:lstStyle/>
          <a:p>
            <a:pPr indent="-339374" algn="r">
              <a:spcAft>
                <a:spcPts val="1115"/>
              </a:spcAft>
            </a:pPr>
            <a:r>
              <a:rPr lang="en-US" sz="1067" noProof="1">
                <a:solidFill>
                  <a:srgbClr val="000000"/>
                </a:solidFill>
              </a:rPr>
              <a:t>09/07/2015 C:\Users\Srinath Ramachandra\Desktop\Proposals\MPA MSFT\MPA - 15Jul presentation v1 9Jul.pptx</a:t>
            </a:r>
          </a:p>
        </p:txBody>
      </p:sp>
      <p:sp>
        <p:nvSpPr>
          <p:cNvPr id="2" name="Title 1"/>
          <p:cNvSpPr>
            <a:spLocks noGrp="1"/>
          </p:cNvSpPr>
          <p:nvPr>
            <p:ph type="title"/>
          </p:nvPr>
        </p:nvSpPr>
        <p:spPr>
          <a:xfrm>
            <a:off x="0" y="5969229"/>
            <a:ext cx="12192000" cy="577467"/>
          </a:xfrm>
        </p:spPr>
        <p:txBody>
          <a:bodyPr/>
          <a:lstStyle/>
          <a:p>
            <a:r>
              <a:rPr lang="en-US" dirty="0"/>
              <a:t>Click to edit Master title style</a:t>
            </a:r>
          </a:p>
        </p:txBody>
      </p:sp>
    </p:spTree>
    <p:extLst>
      <p:ext uri="{BB962C8B-B14F-4D97-AF65-F5344CB8AC3E}">
        <p14:creationId xmlns:p14="http://schemas.microsoft.com/office/powerpoint/2010/main" xmlns="" val="2613329704"/>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userDrawn="1">
  <p:cSld name="Influencer - With Logos">
    <p:spTree>
      <p:nvGrpSpPr>
        <p:cNvPr id="1" name=""/>
        <p:cNvGrpSpPr/>
        <p:nvPr/>
      </p:nvGrpSpPr>
      <p:grpSpPr>
        <a:xfrm>
          <a:off x="0" y="0"/>
          <a:ext cx="0" cy="0"/>
          <a:chOff x="0" y="0"/>
          <a:chExt cx="0" cy="0"/>
        </a:xfrm>
      </p:grpSpPr>
      <p:sp>
        <p:nvSpPr>
          <p:cNvPr id="18" name="Text Placeholder 15"/>
          <p:cNvSpPr>
            <a:spLocks noGrp="1"/>
          </p:cNvSpPr>
          <p:nvPr>
            <p:ph type="body" sz="quarter" idx="10"/>
          </p:nvPr>
        </p:nvSpPr>
        <p:spPr>
          <a:xfrm>
            <a:off x="3815935" y="990600"/>
            <a:ext cx="4495800" cy="381000"/>
          </a:xfrm>
          <a:prstGeom prst="rect">
            <a:avLst/>
          </a:prstGeom>
        </p:spPr>
        <p:txBody>
          <a:bodyPr/>
          <a:lstStyle>
            <a:lvl1pPr>
              <a:defRPr sz="2400">
                <a:solidFill>
                  <a:schemeClr val="tx1">
                    <a:lumMod val="65000"/>
                    <a:lumOff val="35000"/>
                  </a:schemeClr>
                </a:solidFill>
              </a:defRPr>
            </a:lvl1pPr>
          </a:lstStyle>
          <a:p>
            <a:pPr lvl="0"/>
            <a:r>
              <a:rPr lang="en-US" dirty="0"/>
              <a:t>Click to edit Master text styles</a:t>
            </a:r>
          </a:p>
        </p:txBody>
      </p:sp>
      <p:sp>
        <p:nvSpPr>
          <p:cNvPr id="6" name="Title Placeholder 1"/>
          <p:cNvSpPr>
            <a:spLocks noGrp="1"/>
          </p:cNvSpPr>
          <p:nvPr>
            <p:ph type="title"/>
          </p:nvPr>
        </p:nvSpPr>
        <p:spPr>
          <a:xfrm>
            <a:off x="476013" y="381000"/>
            <a:ext cx="11175647" cy="609600"/>
          </a:xfrm>
          <a:prstGeom prst="rect">
            <a:avLst/>
          </a:prstGeom>
        </p:spPr>
        <p:txBody>
          <a:bodyPr vert="horz" lIns="91440" tIns="45720" rIns="91440" bIns="45720" rtlCol="0" anchor="ctr">
            <a:noAutofit/>
          </a:bodyPr>
          <a:lstStyle/>
          <a:p>
            <a:r>
              <a:rPr lang="en-US" dirty="0"/>
              <a:t>Click to edit Master title style</a:t>
            </a:r>
          </a:p>
        </p:txBody>
      </p:sp>
    </p:spTree>
    <p:extLst>
      <p:ext uri="{BB962C8B-B14F-4D97-AF65-F5344CB8AC3E}">
        <p14:creationId xmlns:p14="http://schemas.microsoft.com/office/powerpoint/2010/main" xmlns="" val="20779364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81096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119835" y="141644"/>
            <a:ext cx="11952331" cy="59023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E31375A4-56A4-47D6-9801-1991572033F7}" type="slidenum">
              <a:rPr lang="en-US" smtClean="0"/>
              <a:pPr/>
              <a:t>‹N›</a:t>
            </a:fld>
            <a:endParaRPr lang="en-US"/>
          </a:p>
        </p:txBody>
      </p:sp>
    </p:spTree>
    <p:extLst>
      <p:ext uri="{BB962C8B-B14F-4D97-AF65-F5344CB8AC3E}">
        <p14:creationId xmlns:p14="http://schemas.microsoft.com/office/powerpoint/2010/main" xmlns="" val="39029775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49"/>
            <a:ext cx="4011084" cy="1162051"/>
          </a:xfrm>
        </p:spPr>
        <p:txBody>
          <a:bodyPr anchor="b"/>
          <a:lstStyle>
            <a:lvl1pPr algn="l">
              <a:defRPr sz="2667" b="1"/>
            </a:lvl1pPr>
          </a:lstStyle>
          <a:p>
            <a:r>
              <a:rPr lang="en-US"/>
              <a:t>Click to edit Master title style</a:t>
            </a:r>
            <a:endParaRPr lang="en-SG"/>
          </a:p>
        </p:txBody>
      </p:sp>
      <p:sp>
        <p:nvSpPr>
          <p:cNvPr id="3" name="Content Placeholder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56A1AC02-DDFC-415B-A956-A2F6B6A5F363}" type="datetimeFigureOut">
              <a:rPr lang="en-SG" smtClean="0"/>
              <a:pPr/>
              <a:t>30/3/2020</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7230AB1D-CD8C-CD4C-A1D1-446787C70BFA}" type="slidenum">
              <a:rPr lang="uk-UA" smtClean="0"/>
              <a:pPr/>
              <a:t>‹N›</a:t>
            </a:fld>
            <a:endParaRPr lang="uk-UA"/>
          </a:p>
        </p:txBody>
      </p:sp>
      <p:sp>
        <p:nvSpPr>
          <p:cNvPr id="8" name="Rectangle 7"/>
          <p:cNvSpPr/>
          <p:nvPr userDrawn="1"/>
        </p:nvSpPr>
        <p:spPr>
          <a:xfrm flipV="1">
            <a:off x="0" y="0"/>
            <a:ext cx="12192000" cy="6126163"/>
          </a:xfrm>
          <a:prstGeom prst="rect">
            <a:avLst/>
          </a:prstGeom>
          <a:solidFill>
            <a:srgbClr val="33BB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buClr>
                <a:schemeClr val="bg1"/>
              </a:buClr>
            </a:pPr>
            <a:endParaRPr lang="en-US" sz="2400"/>
          </a:p>
        </p:txBody>
      </p:sp>
      <p:pic>
        <p:nvPicPr>
          <p:cNvPr id="9" name="Picture 8" descr="DLT-logo.png"/>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387464" y="6296735"/>
            <a:ext cx="1130376" cy="454976"/>
          </a:xfrm>
          <a:prstGeom prst="rect">
            <a:avLst/>
          </a:prstGeom>
        </p:spPr>
      </p:pic>
      <p:sp>
        <p:nvSpPr>
          <p:cNvPr id="10" name="Rectangle 9"/>
          <p:cNvSpPr/>
          <p:nvPr userDrawn="1"/>
        </p:nvSpPr>
        <p:spPr>
          <a:xfrm flipV="1">
            <a:off x="11571705" y="-1"/>
            <a:ext cx="620295" cy="65475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buClr>
                <a:schemeClr val="bg1"/>
              </a:buClr>
            </a:pPr>
            <a:endParaRPr lang="en-US" sz="2400"/>
          </a:p>
        </p:txBody>
      </p:sp>
    </p:spTree>
    <p:extLst>
      <p:ext uri="{BB962C8B-B14F-4D97-AF65-F5344CB8AC3E}">
        <p14:creationId xmlns:p14="http://schemas.microsoft.com/office/powerpoint/2010/main" xmlns="" val="24739563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9"/>
          </a:xfrm>
        </p:spPr>
        <p:txBody>
          <a:bodyPr anchor="b"/>
          <a:lstStyle>
            <a:lvl1pPr algn="l">
              <a:defRPr sz="2667" b="1"/>
            </a:lvl1pPr>
          </a:lstStyle>
          <a:p>
            <a:r>
              <a:rPr lang="en-US"/>
              <a:t>Click to edit Master title style</a:t>
            </a:r>
            <a:endParaRPr lang="en-SG"/>
          </a:p>
        </p:txBody>
      </p:sp>
      <p:sp>
        <p:nvSpPr>
          <p:cNvPr id="3" name="Picture Placeholder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n-SG"/>
          </a:p>
        </p:txBody>
      </p:sp>
      <p:sp>
        <p:nvSpPr>
          <p:cNvPr id="4" name="Text Placeholder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fld id="{56A1AC02-DDFC-415B-A956-A2F6B6A5F363}" type="datetimeFigureOut">
              <a:rPr lang="en-SG" smtClean="0"/>
              <a:pPr/>
              <a:t>30/3/2020</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7230AB1D-CD8C-CD4C-A1D1-446787C70BFA}" type="slidenum">
              <a:rPr lang="uk-UA" smtClean="0"/>
              <a:pPr/>
              <a:t>‹N›</a:t>
            </a:fld>
            <a:endParaRPr lang="uk-UA"/>
          </a:p>
        </p:txBody>
      </p:sp>
      <p:sp>
        <p:nvSpPr>
          <p:cNvPr id="8" name="Rectangle 7"/>
          <p:cNvSpPr/>
          <p:nvPr userDrawn="1"/>
        </p:nvSpPr>
        <p:spPr>
          <a:xfrm>
            <a:off x="10823787" y="6356352"/>
            <a:ext cx="1368213" cy="501649"/>
          </a:xfrm>
          <a:prstGeom prst="rect">
            <a:avLst/>
          </a:prstGeom>
          <a:solidFill>
            <a:srgbClr val="33BB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Century Gothic"/>
              <a:cs typeface="Century Gothic"/>
            </a:endParaRPr>
          </a:p>
        </p:txBody>
      </p:sp>
      <p:sp>
        <p:nvSpPr>
          <p:cNvPr id="9" name="Rectangle 8"/>
          <p:cNvSpPr/>
          <p:nvPr userDrawn="1"/>
        </p:nvSpPr>
        <p:spPr>
          <a:xfrm>
            <a:off x="4937760" y="6126164"/>
            <a:ext cx="5886027" cy="230187"/>
          </a:xfrm>
          <a:prstGeom prst="rect">
            <a:avLst/>
          </a:prstGeom>
          <a:solidFill>
            <a:srgbClr val="33BB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Century Gothic"/>
              <a:cs typeface="Century Gothic"/>
            </a:endParaRPr>
          </a:p>
        </p:txBody>
      </p:sp>
      <p:pic>
        <p:nvPicPr>
          <p:cNvPr id="10" name="Picture 9" descr="DLT-logo.png"/>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387464" y="6296735"/>
            <a:ext cx="1130376" cy="454976"/>
          </a:xfrm>
          <a:prstGeom prst="rect">
            <a:avLst/>
          </a:prstGeom>
        </p:spPr>
      </p:pic>
      <p:sp>
        <p:nvSpPr>
          <p:cNvPr id="11" name="Rectangle 10"/>
          <p:cNvSpPr/>
          <p:nvPr userDrawn="1"/>
        </p:nvSpPr>
        <p:spPr>
          <a:xfrm>
            <a:off x="483165" y="1"/>
            <a:ext cx="1034676" cy="6172200"/>
          </a:xfrm>
          <a:prstGeom prst="rect">
            <a:avLst/>
          </a:prstGeom>
          <a:solidFill>
            <a:srgbClr val="33BB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Century Gothic"/>
              <a:cs typeface="Century Gothic"/>
            </a:endParaRPr>
          </a:p>
        </p:txBody>
      </p:sp>
    </p:spTree>
    <p:extLst>
      <p:ext uri="{BB962C8B-B14F-4D97-AF65-F5344CB8AC3E}">
        <p14:creationId xmlns:p14="http://schemas.microsoft.com/office/powerpoint/2010/main" xmlns="" val="14564019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SG"/>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10"/>
          </p:nvPr>
        </p:nvSpPr>
        <p:spPr/>
        <p:txBody>
          <a:bodyPr/>
          <a:lstStyle/>
          <a:p>
            <a:fld id="{56A1AC02-DDFC-415B-A956-A2F6B6A5F363}" type="datetimeFigureOut">
              <a:rPr lang="en-SG" smtClean="0"/>
              <a:pPr/>
              <a:t>30/3/2020</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7230AB1D-CD8C-CD4C-A1D1-446787C70BFA}" type="slidenum">
              <a:rPr lang="uk-UA" smtClean="0"/>
              <a:pPr/>
              <a:t>‹N›</a:t>
            </a:fld>
            <a:endParaRPr lang="uk-UA"/>
          </a:p>
        </p:txBody>
      </p:sp>
      <p:sp>
        <p:nvSpPr>
          <p:cNvPr id="7" name="Rectangle 6"/>
          <p:cNvSpPr/>
          <p:nvPr userDrawn="1"/>
        </p:nvSpPr>
        <p:spPr>
          <a:xfrm>
            <a:off x="10823787" y="6356352"/>
            <a:ext cx="1368213" cy="501649"/>
          </a:xfrm>
          <a:prstGeom prst="rect">
            <a:avLst/>
          </a:prstGeom>
          <a:solidFill>
            <a:srgbClr val="33BB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Century Gothic"/>
              <a:cs typeface="Century Gothic"/>
            </a:endParaRPr>
          </a:p>
        </p:txBody>
      </p:sp>
      <p:sp>
        <p:nvSpPr>
          <p:cNvPr id="8" name="Rectangle 7"/>
          <p:cNvSpPr/>
          <p:nvPr userDrawn="1"/>
        </p:nvSpPr>
        <p:spPr>
          <a:xfrm>
            <a:off x="1" y="1"/>
            <a:ext cx="361243" cy="6356351"/>
          </a:xfrm>
          <a:prstGeom prst="rect">
            <a:avLst/>
          </a:prstGeom>
          <a:solidFill>
            <a:srgbClr val="33BB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Century Gothic"/>
              <a:cs typeface="Century Gothic"/>
            </a:endParaRPr>
          </a:p>
        </p:txBody>
      </p:sp>
      <p:pic>
        <p:nvPicPr>
          <p:cNvPr id="9" name="Picture 8" descr="DLT-logo.png"/>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387464" y="6296735"/>
            <a:ext cx="1130376" cy="454976"/>
          </a:xfrm>
          <a:prstGeom prst="rect">
            <a:avLst/>
          </a:prstGeom>
        </p:spPr>
      </p:pic>
    </p:spTree>
    <p:extLst>
      <p:ext uri="{BB962C8B-B14F-4D97-AF65-F5344CB8AC3E}">
        <p14:creationId xmlns:p14="http://schemas.microsoft.com/office/powerpoint/2010/main" xmlns="" val="37449140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en-SG"/>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10"/>
          </p:nvPr>
        </p:nvSpPr>
        <p:spPr/>
        <p:txBody>
          <a:bodyPr/>
          <a:lstStyle/>
          <a:p>
            <a:fld id="{56A1AC02-DDFC-415B-A956-A2F6B6A5F363}" type="datetimeFigureOut">
              <a:rPr lang="en-SG" smtClean="0"/>
              <a:pPr/>
              <a:t>30/3/2020</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7230AB1D-CD8C-CD4C-A1D1-446787C70BFA}" type="slidenum">
              <a:rPr lang="uk-UA" smtClean="0"/>
              <a:pPr/>
              <a:t>‹N›</a:t>
            </a:fld>
            <a:endParaRPr lang="uk-UA"/>
          </a:p>
        </p:txBody>
      </p:sp>
      <p:sp>
        <p:nvSpPr>
          <p:cNvPr id="7" name="Rectangle 6"/>
          <p:cNvSpPr/>
          <p:nvPr userDrawn="1"/>
        </p:nvSpPr>
        <p:spPr>
          <a:xfrm rot="5400000">
            <a:off x="6688057" y="1369745"/>
            <a:ext cx="576956" cy="10430936"/>
          </a:xfrm>
          <a:prstGeom prst="rect">
            <a:avLst/>
          </a:prstGeom>
          <a:solidFill>
            <a:srgbClr val="33BBF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a:latin typeface="Century Gothic"/>
              <a:cs typeface="Century Gothic"/>
            </a:endParaRPr>
          </a:p>
        </p:txBody>
      </p:sp>
      <p:pic>
        <p:nvPicPr>
          <p:cNvPr id="8" name="Picture 7" descr="DLT-logo.png"/>
          <p:cNvPicPr>
            <a:picLocks noChangeAspect="1"/>
          </p:cNvPicPr>
          <p:nvPr userDrawn="1"/>
        </p:nvPicPr>
        <p:blipFill>
          <a:blip r:embed="rId2" cstate="screen">
            <a:extLst>
              <a:ext uri="{28A0092B-C50C-407E-A947-70E740481C1C}">
                <a14:useLocalDpi xmlns:a14="http://schemas.microsoft.com/office/drawing/2010/main" xmlns=""/>
              </a:ext>
            </a:extLst>
          </a:blip>
          <a:stretch>
            <a:fillRect/>
          </a:stretch>
        </p:blipFill>
        <p:spPr>
          <a:xfrm>
            <a:off x="387464" y="6296735"/>
            <a:ext cx="1130376" cy="454976"/>
          </a:xfrm>
          <a:prstGeom prst="rect">
            <a:avLst/>
          </a:prstGeom>
        </p:spPr>
      </p:pic>
    </p:spTree>
    <p:extLst>
      <p:ext uri="{BB962C8B-B14F-4D97-AF65-F5344CB8AC3E}">
        <p14:creationId xmlns:p14="http://schemas.microsoft.com/office/powerpoint/2010/main" xmlns="" val="42123378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Influencer - With Logos">
    <p:spTree>
      <p:nvGrpSpPr>
        <p:cNvPr id="1" name=""/>
        <p:cNvGrpSpPr/>
        <p:nvPr/>
      </p:nvGrpSpPr>
      <p:grpSpPr>
        <a:xfrm>
          <a:off x="0" y="0"/>
          <a:ext cx="0" cy="0"/>
          <a:chOff x="0" y="0"/>
          <a:chExt cx="0" cy="0"/>
        </a:xfrm>
      </p:grpSpPr>
      <p:sp>
        <p:nvSpPr>
          <p:cNvPr id="18" name="Text Placeholder 15"/>
          <p:cNvSpPr>
            <a:spLocks noGrp="1"/>
          </p:cNvSpPr>
          <p:nvPr>
            <p:ph type="body" sz="quarter" idx="10"/>
          </p:nvPr>
        </p:nvSpPr>
        <p:spPr>
          <a:xfrm>
            <a:off x="3815935" y="990600"/>
            <a:ext cx="4495800" cy="381000"/>
          </a:xfrm>
          <a:prstGeom prst="rect">
            <a:avLst/>
          </a:prstGeom>
        </p:spPr>
        <p:txBody>
          <a:bodyPr/>
          <a:lstStyle>
            <a:lvl1pPr>
              <a:defRPr sz="2400">
                <a:solidFill>
                  <a:schemeClr val="tx1">
                    <a:lumMod val="65000"/>
                    <a:lumOff val="35000"/>
                  </a:schemeClr>
                </a:solidFill>
              </a:defRPr>
            </a:lvl1pPr>
          </a:lstStyle>
          <a:p>
            <a:pPr lvl="0"/>
            <a:r>
              <a:rPr lang="en-US"/>
              <a:t>Click to edit Master text styles</a:t>
            </a:r>
          </a:p>
        </p:txBody>
      </p:sp>
      <p:sp>
        <p:nvSpPr>
          <p:cNvPr id="6" name="Title Placeholder 1"/>
          <p:cNvSpPr>
            <a:spLocks noGrp="1"/>
          </p:cNvSpPr>
          <p:nvPr>
            <p:ph type="title"/>
          </p:nvPr>
        </p:nvSpPr>
        <p:spPr>
          <a:xfrm>
            <a:off x="476013" y="381000"/>
            <a:ext cx="11175647" cy="609600"/>
          </a:xfrm>
          <a:prstGeom prst="rect">
            <a:avLst/>
          </a:prstGeom>
        </p:spPr>
        <p:txBody>
          <a:bodyPr vert="horz" lIns="91440" tIns="45720" rIns="91440" bIns="45720" rtlCol="0" anchor="ctr">
            <a:noAutofit/>
          </a:bodyPr>
          <a:lstStyle/>
          <a:p>
            <a:r>
              <a:rPr lang="en-US"/>
              <a:t>Click to edit Master title style</a:t>
            </a:r>
          </a:p>
        </p:txBody>
      </p:sp>
      <p:pic>
        <p:nvPicPr>
          <p:cNvPr id="4" name="Picture 3">
            <a:extLst>
              <a:ext uri="{FF2B5EF4-FFF2-40B4-BE49-F238E27FC236}">
                <a16:creationId xmlns:a16="http://schemas.microsoft.com/office/drawing/2014/main" xmlns="" id="{932E8AEE-909D-4B18-921B-B9844C346AC6}"/>
              </a:ext>
            </a:extLst>
          </p:cNvPr>
          <p:cNvPicPr>
            <a:picLocks noChangeAspect="1"/>
          </p:cNvPicPr>
          <p:nvPr userDrawn="1"/>
        </p:nvPicPr>
        <p:blipFill>
          <a:blip r:embed="rId2" cstate="print"/>
          <a:stretch>
            <a:fillRect/>
          </a:stretch>
        </p:blipFill>
        <p:spPr>
          <a:xfrm>
            <a:off x="11776598" y="6438901"/>
            <a:ext cx="367447" cy="369284"/>
          </a:xfrm>
          <a:prstGeom prst="rect">
            <a:avLst/>
          </a:prstGeom>
        </p:spPr>
      </p:pic>
    </p:spTree>
    <p:extLst>
      <p:ext uri="{BB962C8B-B14F-4D97-AF65-F5344CB8AC3E}">
        <p14:creationId xmlns:p14="http://schemas.microsoft.com/office/powerpoint/2010/main" xmlns="" val="29654806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 columns - text and imag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871" y="504001"/>
            <a:ext cx="11183564" cy="369332"/>
          </a:xfrm>
        </p:spPr>
        <p:txBody>
          <a:bodyPr/>
          <a:lstStyle/>
          <a:p>
            <a:r>
              <a:rPr lang="en-US" noProof="0"/>
              <a:t>Insert page title (sentence case)</a:t>
            </a:r>
            <a:endParaRPr lang="en-US"/>
          </a:p>
        </p:txBody>
      </p:sp>
      <p:sp>
        <p:nvSpPr>
          <p:cNvPr id="3" name="Text placeholder - column 2"/>
          <p:cNvSpPr>
            <a:spLocks noGrp="1"/>
          </p:cNvSpPr>
          <p:nvPr>
            <p:ph type="body" sz="quarter" idx="10" hasCustomPrompt="1"/>
          </p:nvPr>
        </p:nvSpPr>
        <p:spPr>
          <a:xfrm>
            <a:off x="503870" y="4770000"/>
            <a:ext cx="5326613" cy="1080000"/>
          </a:xfrm>
        </p:spPr>
        <p:txBody>
          <a:bodyPr/>
          <a:lstStyle>
            <a:lvl1pPr>
              <a:spcBef>
                <a:spcPts val="600"/>
              </a:spcBef>
              <a:defRPr sz="1799"/>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5" name="Picture Placeholder 4"/>
          <p:cNvSpPr>
            <a:spLocks noGrp="1"/>
          </p:cNvSpPr>
          <p:nvPr>
            <p:ph type="pic" sz="quarter" idx="12" hasCustomPrompt="1"/>
          </p:nvPr>
        </p:nvSpPr>
        <p:spPr bwMode="gray">
          <a:xfrm>
            <a:off x="503870" y="1620000"/>
            <a:ext cx="5326613" cy="2631000"/>
          </a:xfrm>
          <a:solidFill>
            <a:schemeClr val="tx2">
              <a:alpha val="70000"/>
            </a:schemeClr>
          </a:solidFill>
        </p:spPr>
        <p:txBody>
          <a:bodyPr vert="horz" lIns="0" tIns="180000" rIns="0" bIns="0" rtlCol="0" anchor="t" anchorCtr="0">
            <a:noAutofit/>
          </a:bodyPr>
          <a:lstStyle>
            <a:lvl1pPr marL="0" indent="0" algn="ctr" defTabSz="1088203"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a:t>
            </a:r>
            <a:endParaRPr lang="de-DE"/>
          </a:p>
        </p:txBody>
      </p:sp>
      <p:sp>
        <p:nvSpPr>
          <p:cNvPr id="17" name="Text placeholder - column 2"/>
          <p:cNvSpPr>
            <a:spLocks noGrp="1"/>
          </p:cNvSpPr>
          <p:nvPr>
            <p:ph type="body" sz="quarter" idx="13" hasCustomPrompt="1"/>
          </p:nvPr>
        </p:nvSpPr>
        <p:spPr>
          <a:xfrm>
            <a:off x="6360820" y="4770000"/>
            <a:ext cx="5326613" cy="1080000"/>
          </a:xfrm>
        </p:spPr>
        <p:txBody>
          <a:bodyPr/>
          <a:lstStyle>
            <a:lvl1pPr>
              <a:spcBef>
                <a:spcPts val="600"/>
              </a:spcBef>
              <a:defRPr sz="1799"/>
            </a:lvl1pPr>
            <a:lvl2pPr>
              <a:defRPr sz="1600"/>
            </a:lvl2pPr>
            <a:lvl3pPr>
              <a:defRPr sz="1400"/>
            </a:lvl3pPr>
          </a:lstStyle>
          <a:p>
            <a:pPr lvl="0"/>
            <a:r>
              <a:rPr lang="en-US" noProof="0"/>
              <a:t>First level</a:t>
            </a:r>
          </a:p>
          <a:p>
            <a:pPr lvl="1"/>
            <a:r>
              <a:rPr lang="en-US"/>
              <a:t>Second level</a:t>
            </a:r>
          </a:p>
          <a:p>
            <a:pPr lvl="2"/>
            <a:r>
              <a:rPr lang="en-US"/>
              <a:t>Third level</a:t>
            </a:r>
          </a:p>
        </p:txBody>
      </p:sp>
      <p:sp>
        <p:nvSpPr>
          <p:cNvPr id="18" name="Picture Placeholder 4"/>
          <p:cNvSpPr>
            <a:spLocks noGrp="1"/>
          </p:cNvSpPr>
          <p:nvPr>
            <p:ph type="pic" sz="quarter" idx="14" hasCustomPrompt="1"/>
          </p:nvPr>
        </p:nvSpPr>
        <p:spPr bwMode="gray">
          <a:xfrm>
            <a:off x="6360820" y="1620000"/>
            <a:ext cx="5326613" cy="2631000"/>
          </a:xfrm>
          <a:solidFill>
            <a:schemeClr val="tx2">
              <a:alpha val="70000"/>
            </a:schemeClr>
          </a:solidFill>
        </p:spPr>
        <p:txBody>
          <a:bodyPr vert="horz" lIns="0" tIns="180000" rIns="0" bIns="0" rtlCol="0" anchor="t" anchorCtr="0">
            <a:noAutofit/>
          </a:bodyPr>
          <a:lstStyle>
            <a:lvl1pPr marL="0" indent="0" algn="ctr" defTabSz="1088203" rtl="0" eaLnBrk="1" latinLnBrk="0" hangingPunct="1">
              <a:spcBef>
                <a:spcPts val="1928"/>
              </a:spcBef>
              <a:buClr>
                <a:schemeClr val="accent1"/>
              </a:buClr>
              <a:buSzPct val="80000"/>
              <a:buFontTx/>
              <a:buNone/>
              <a:defRPr lang="de-DE" sz="1600" b="0" kern="1200" dirty="0">
                <a:solidFill>
                  <a:schemeClr val="tx1"/>
                </a:solidFill>
                <a:latin typeface="+mn-lt"/>
                <a:ea typeface="+mn-ea"/>
                <a:cs typeface="+mn-cs"/>
              </a:defRPr>
            </a:lvl1pPr>
          </a:lstStyle>
          <a:p>
            <a:r>
              <a:rPr lang="en-US"/>
              <a:t>Click icon to add image</a:t>
            </a:r>
            <a:endParaRPr lang="de-DE"/>
          </a:p>
        </p:txBody>
      </p:sp>
    </p:spTree>
    <p:extLst>
      <p:ext uri="{BB962C8B-B14F-4D97-AF65-F5344CB8AC3E}">
        <p14:creationId xmlns:p14="http://schemas.microsoft.com/office/powerpoint/2010/main" xmlns="" val="138768565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B61031C-7820-AF4C-8999-D280DF06A5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08751732-8D17-FA49-A03E-AC55F3BE714E}"/>
              </a:ext>
            </a:extLst>
          </p:cNvPr>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F2DF6361-F007-9A4E-90DB-1DD27A1B9D95}"/>
              </a:ext>
            </a:extLst>
          </p:cNvPr>
          <p:cNvSpPr>
            <a:spLocks noGrp="1"/>
          </p:cNvSpPr>
          <p:nvPr>
            <p:ph type="dt" sz="half" idx="10"/>
          </p:nvPr>
        </p:nvSpPr>
        <p:spPr/>
        <p:txBody>
          <a:bodyPr/>
          <a:lstStyle/>
          <a:p>
            <a:fld id="{A2724BA1-E18F-1C47-A65C-4B57A320DC27}" type="datetimeFigureOut">
              <a:rPr lang="en-US" smtClean="0"/>
              <a:pPr/>
              <a:t>3/30/2020</a:t>
            </a:fld>
            <a:endParaRPr lang="en-US"/>
          </a:p>
        </p:txBody>
      </p:sp>
      <p:sp>
        <p:nvSpPr>
          <p:cNvPr id="5" name="Footer Placeholder 4">
            <a:extLst>
              <a:ext uri="{FF2B5EF4-FFF2-40B4-BE49-F238E27FC236}">
                <a16:creationId xmlns:a16="http://schemas.microsoft.com/office/drawing/2014/main" xmlns="" id="{D648F563-D667-CD4A-B53E-FCCD26C5240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E2614B7-A3CC-C34F-9619-E53630E34162}"/>
              </a:ext>
            </a:extLst>
          </p:cNvPr>
          <p:cNvSpPr>
            <a:spLocks noGrp="1"/>
          </p:cNvSpPr>
          <p:nvPr>
            <p:ph type="sldNum" sz="quarter" idx="12"/>
          </p:nvPr>
        </p:nvSpPr>
        <p:spPr/>
        <p:txBody>
          <a:bodyPr/>
          <a:lstStyle/>
          <a:p>
            <a:fld id="{F14FE434-15BA-634C-B487-A34DC7D9B1DF}" type="slidenum">
              <a:rPr lang="en-US" smtClean="0"/>
              <a:pPr/>
              <a:t>‹N›</a:t>
            </a:fld>
            <a:endParaRPr lang="en-US"/>
          </a:p>
        </p:txBody>
      </p:sp>
    </p:spTree>
    <p:extLst>
      <p:ext uri="{BB962C8B-B14F-4D97-AF65-F5344CB8AC3E}">
        <p14:creationId xmlns:p14="http://schemas.microsoft.com/office/powerpoint/2010/main" xmlns="" val="38821323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728F4A8-5936-6646-8B36-B6ED423D6F0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3BCB07A3-7E7A-EF4C-AA07-E6154891EF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7514C2F8-E228-5E44-AA9F-BB0AA3CB280C}"/>
              </a:ext>
            </a:extLst>
          </p:cNvPr>
          <p:cNvSpPr>
            <a:spLocks noGrp="1"/>
          </p:cNvSpPr>
          <p:nvPr>
            <p:ph type="dt" sz="half" idx="10"/>
          </p:nvPr>
        </p:nvSpPr>
        <p:spPr/>
        <p:txBody>
          <a:bodyPr/>
          <a:lstStyle/>
          <a:p>
            <a:fld id="{A2724BA1-E18F-1C47-A65C-4B57A320DC27}" type="datetimeFigureOut">
              <a:rPr lang="en-US" smtClean="0"/>
              <a:pPr/>
              <a:t>3/30/2020</a:t>
            </a:fld>
            <a:endParaRPr lang="en-US"/>
          </a:p>
        </p:txBody>
      </p:sp>
      <p:sp>
        <p:nvSpPr>
          <p:cNvPr id="5" name="Footer Placeholder 4">
            <a:extLst>
              <a:ext uri="{FF2B5EF4-FFF2-40B4-BE49-F238E27FC236}">
                <a16:creationId xmlns:a16="http://schemas.microsoft.com/office/drawing/2014/main" xmlns="" id="{CA8DC431-9430-B346-9A2B-0581D35540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078933A4-6F49-8C4D-964D-D9159F5FF829}"/>
              </a:ext>
            </a:extLst>
          </p:cNvPr>
          <p:cNvSpPr>
            <a:spLocks noGrp="1"/>
          </p:cNvSpPr>
          <p:nvPr>
            <p:ph type="sldNum" sz="quarter" idx="12"/>
          </p:nvPr>
        </p:nvSpPr>
        <p:spPr/>
        <p:txBody>
          <a:bodyPr/>
          <a:lstStyle/>
          <a:p>
            <a:fld id="{F14FE434-15BA-634C-B487-A34DC7D9B1DF}" type="slidenum">
              <a:rPr lang="en-US" smtClean="0"/>
              <a:pPr/>
              <a:t>‹N›</a:t>
            </a:fld>
            <a:endParaRPr lang="en-US"/>
          </a:p>
        </p:txBody>
      </p:sp>
    </p:spTree>
    <p:extLst>
      <p:ext uri="{BB962C8B-B14F-4D97-AF65-F5344CB8AC3E}">
        <p14:creationId xmlns:p14="http://schemas.microsoft.com/office/powerpoint/2010/main" xmlns="" val="40779290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2A97C06-0BE1-3D45-8F66-2ADFC37BDFF1}"/>
              </a:ext>
            </a:extLst>
          </p:cNvPr>
          <p:cNvSpPr>
            <a:spLocks noGrp="1"/>
          </p:cNvSpPr>
          <p:nvPr>
            <p:ph type="title"/>
          </p:nvPr>
        </p:nvSpPr>
        <p:spPr>
          <a:xfrm>
            <a:off x="831851" y="1709740"/>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B5845BBF-CB2E-3E46-986A-B3EB8F653A2F}"/>
              </a:ext>
            </a:extLst>
          </p:cNvPr>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24551DF4-4F4C-C144-84E2-B9EAC1E937F7}"/>
              </a:ext>
            </a:extLst>
          </p:cNvPr>
          <p:cNvSpPr>
            <a:spLocks noGrp="1"/>
          </p:cNvSpPr>
          <p:nvPr>
            <p:ph type="dt" sz="half" idx="10"/>
          </p:nvPr>
        </p:nvSpPr>
        <p:spPr/>
        <p:txBody>
          <a:bodyPr/>
          <a:lstStyle/>
          <a:p>
            <a:fld id="{A2724BA1-E18F-1C47-A65C-4B57A320DC27}" type="datetimeFigureOut">
              <a:rPr lang="en-US" smtClean="0"/>
              <a:pPr/>
              <a:t>3/30/2020</a:t>
            </a:fld>
            <a:endParaRPr lang="en-US"/>
          </a:p>
        </p:txBody>
      </p:sp>
      <p:sp>
        <p:nvSpPr>
          <p:cNvPr id="5" name="Footer Placeholder 4">
            <a:extLst>
              <a:ext uri="{FF2B5EF4-FFF2-40B4-BE49-F238E27FC236}">
                <a16:creationId xmlns:a16="http://schemas.microsoft.com/office/drawing/2014/main" xmlns="" id="{FB9D456A-B080-E140-8E7B-3E7D5235C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5177295C-1245-AF4B-A4A4-7EC54D3363FF}"/>
              </a:ext>
            </a:extLst>
          </p:cNvPr>
          <p:cNvSpPr>
            <a:spLocks noGrp="1"/>
          </p:cNvSpPr>
          <p:nvPr>
            <p:ph type="sldNum" sz="quarter" idx="12"/>
          </p:nvPr>
        </p:nvSpPr>
        <p:spPr/>
        <p:txBody>
          <a:bodyPr/>
          <a:lstStyle/>
          <a:p>
            <a:fld id="{F14FE434-15BA-634C-B487-A34DC7D9B1DF}" type="slidenum">
              <a:rPr lang="en-US" smtClean="0"/>
              <a:pPr/>
              <a:t>‹N›</a:t>
            </a:fld>
            <a:endParaRPr lang="en-US"/>
          </a:p>
        </p:txBody>
      </p:sp>
    </p:spTree>
    <p:extLst>
      <p:ext uri="{BB962C8B-B14F-4D97-AF65-F5344CB8AC3E}">
        <p14:creationId xmlns:p14="http://schemas.microsoft.com/office/powerpoint/2010/main" xmlns="" val="17967742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3B5CDD0-48B3-044B-A473-7C13CD22D2F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5A8D920F-489D-404E-8461-AABBF12712A1}"/>
              </a:ext>
            </a:extLst>
          </p:cNvPr>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FC3D51B8-60E6-F545-9D28-999331843F51}"/>
              </a:ext>
            </a:extLst>
          </p:cNvPr>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DE80A026-2086-F045-ACAE-F644D6E41E09}"/>
              </a:ext>
            </a:extLst>
          </p:cNvPr>
          <p:cNvSpPr>
            <a:spLocks noGrp="1"/>
          </p:cNvSpPr>
          <p:nvPr>
            <p:ph type="dt" sz="half" idx="10"/>
          </p:nvPr>
        </p:nvSpPr>
        <p:spPr/>
        <p:txBody>
          <a:bodyPr/>
          <a:lstStyle/>
          <a:p>
            <a:fld id="{A2724BA1-E18F-1C47-A65C-4B57A320DC27}" type="datetimeFigureOut">
              <a:rPr lang="en-US" smtClean="0"/>
              <a:pPr/>
              <a:t>3/30/2020</a:t>
            </a:fld>
            <a:endParaRPr lang="en-US"/>
          </a:p>
        </p:txBody>
      </p:sp>
      <p:sp>
        <p:nvSpPr>
          <p:cNvPr id="6" name="Footer Placeholder 5">
            <a:extLst>
              <a:ext uri="{FF2B5EF4-FFF2-40B4-BE49-F238E27FC236}">
                <a16:creationId xmlns:a16="http://schemas.microsoft.com/office/drawing/2014/main" xmlns="" id="{CCDAC009-AB03-D640-9D97-24B518D096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70D278E4-4D2C-3140-A2F2-F0B40B6AB2C0}"/>
              </a:ext>
            </a:extLst>
          </p:cNvPr>
          <p:cNvSpPr>
            <a:spLocks noGrp="1"/>
          </p:cNvSpPr>
          <p:nvPr>
            <p:ph type="sldNum" sz="quarter" idx="12"/>
          </p:nvPr>
        </p:nvSpPr>
        <p:spPr/>
        <p:txBody>
          <a:bodyPr/>
          <a:lstStyle/>
          <a:p>
            <a:fld id="{F14FE434-15BA-634C-B487-A34DC7D9B1DF}" type="slidenum">
              <a:rPr lang="en-US" smtClean="0"/>
              <a:pPr/>
              <a:t>‹N›</a:t>
            </a:fld>
            <a:endParaRPr lang="en-US"/>
          </a:p>
        </p:txBody>
      </p:sp>
    </p:spTree>
    <p:extLst>
      <p:ext uri="{BB962C8B-B14F-4D97-AF65-F5344CB8AC3E}">
        <p14:creationId xmlns:p14="http://schemas.microsoft.com/office/powerpoint/2010/main" xmlns="" val="1450830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2618" y="1709052"/>
            <a:ext cx="10514316" cy="2853091"/>
          </a:xfrm>
        </p:spPr>
        <p:txBody>
          <a:bodyPr anchor="b"/>
          <a:lstStyle>
            <a:lvl1pPr>
              <a:defRPr sz="5883">
                <a:latin typeface="Arial Rounded MT Bold" panose="020F0704030504030204" pitchFamily="34" charset="0"/>
              </a:defRPr>
            </a:lvl1pPr>
          </a:lstStyle>
          <a:p>
            <a:r>
              <a:rPr lang="en-US"/>
              <a:t>Click to edit Master title style</a:t>
            </a:r>
          </a:p>
        </p:txBody>
      </p:sp>
      <p:sp>
        <p:nvSpPr>
          <p:cNvPr id="3" name="Text Placeholder 2"/>
          <p:cNvSpPr>
            <a:spLocks noGrp="1"/>
          </p:cNvSpPr>
          <p:nvPr>
            <p:ph type="body" idx="1"/>
          </p:nvPr>
        </p:nvSpPr>
        <p:spPr>
          <a:xfrm>
            <a:off x="832618" y="4590160"/>
            <a:ext cx="10514316" cy="1498923"/>
          </a:xfrm>
        </p:spPr>
        <p:txBody>
          <a:bodyPr/>
          <a:lstStyle>
            <a:lvl1pPr marL="0" indent="0">
              <a:buNone/>
              <a:defRPr sz="2354">
                <a:solidFill>
                  <a:schemeClr val="bg1"/>
                </a:solidFill>
                <a:latin typeface="Arial Unicode MS" panose="020B0604020202020204" pitchFamily="34" charset="-128"/>
                <a:ea typeface="Arial Unicode MS" panose="020B0604020202020204" pitchFamily="34" charset="-128"/>
                <a:cs typeface="Arial Unicode MS" panose="020B0604020202020204" pitchFamily="34" charset="-128"/>
              </a:defRPr>
            </a:lvl1pPr>
            <a:lvl2pPr marL="448199" indent="0">
              <a:buNone/>
              <a:defRPr sz="1961">
                <a:solidFill>
                  <a:schemeClr val="tx1">
                    <a:tint val="75000"/>
                  </a:schemeClr>
                </a:solidFill>
              </a:defRPr>
            </a:lvl2pPr>
            <a:lvl3pPr marL="896398" indent="0">
              <a:buNone/>
              <a:defRPr sz="1766">
                <a:solidFill>
                  <a:schemeClr val="tx1">
                    <a:tint val="75000"/>
                  </a:schemeClr>
                </a:solidFill>
              </a:defRPr>
            </a:lvl3pPr>
            <a:lvl4pPr marL="1344596" indent="0">
              <a:buNone/>
              <a:defRPr sz="1568">
                <a:solidFill>
                  <a:schemeClr val="tx1">
                    <a:tint val="75000"/>
                  </a:schemeClr>
                </a:solidFill>
              </a:defRPr>
            </a:lvl4pPr>
            <a:lvl5pPr marL="1792796" indent="0">
              <a:buNone/>
              <a:defRPr sz="1568">
                <a:solidFill>
                  <a:schemeClr val="tx1">
                    <a:tint val="75000"/>
                  </a:schemeClr>
                </a:solidFill>
              </a:defRPr>
            </a:lvl5pPr>
            <a:lvl6pPr marL="2240995" indent="0">
              <a:buNone/>
              <a:defRPr sz="1568">
                <a:solidFill>
                  <a:schemeClr val="tx1">
                    <a:tint val="75000"/>
                  </a:schemeClr>
                </a:solidFill>
              </a:defRPr>
            </a:lvl6pPr>
            <a:lvl7pPr marL="2689193" indent="0">
              <a:buNone/>
              <a:defRPr sz="1568">
                <a:solidFill>
                  <a:schemeClr val="tx1">
                    <a:tint val="75000"/>
                  </a:schemeClr>
                </a:solidFill>
              </a:defRPr>
            </a:lvl7pPr>
            <a:lvl8pPr marL="3137391" indent="0">
              <a:buNone/>
              <a:defRPr sz="1568">
                <a:solidFill>
                  <a:schemeClr val="tx1">
                    <a:tint val="75000"/>
                  </a:schemeClr>
                </a:solidFill>
              </a:defRPr>
            </a:lvl8pPr>
            <a:lvl9pPr marL="3585590" indent="0">
              <a:buNone/>
              <a:defRPr sz="1568">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p:txBody>
          <a:bodyPr/>
          <a:lstStyle/>
          <a:p>
            <a:fld id="{E31375A4-56A4-47D6-9801-1991572033F7}" type="slidenum">
              <a:rPr lang="en-US" smtClean="0"/>
              <a:pPr/>
              <a:t>‹N›</a:t>
            </a:fld>
            <a:endParaRPr lang="en-US"/>
          </a:p>
        </p:txBody>
      </p:sp>
    </p:spTree>
    <p:extLst>
      <p:ext uri="{BB962C8B-B14F-4D97-AF65-F5344CB8AC3E}">
        <p14:creationId xmlns:p14="http://schemas.microsoft.com/office/powerpoint/2010/main" xmlns="" val="849460551"/>
      </p:ext>
    </p:extLst>
  </p:cSld>
  <p:clrMapOvr>
    <a:masterClrMapping/>
  </p:clrMapOvr>
  <p:hf hdr="0"/>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71EE4A3-59C0-354A-BF0D-431A7AFC48D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2C927CF1-DAB9-B64C-A648-22283DD10558}"/>
              </a:ext>
            </a:extLst>
          </p:cNvPr>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xmlns="" id="{873AA750-5F96-0048-B577-072D8091A3B7}"/>
              </a:ext>
            </a:extLst>
          </p:cNvPr>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B66C8E73-E016-F247-8E74-3580D07B7947}"/>
              </a:ext>
            </a:extLst>
          </p:cNvPr>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xmlns="" id="{7742BC3A-3F30-5549-87F4-014BEC1B6E8D}"/>
              </a:ext>
            </a:extLst>
          </p:cNvPr>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130C7812-9FBB-5E43-843F-6CD3491450C5}"/>
              </a:ext>
            </a:extLst>
          </p:cNvPr>
          <p:cNvSpPr>
            <a:spLocks noGrp="1"/>
          </p:cNvSpPr>
          <p:nvPr>
            <p:ph type="dt" sz="half" idx="10"/>
          </p:nvPr>
        </p:nvSpPr>
        <p:spPr/>
        <p:txBody>
          <a:bodyPr/>
          <a:lstStyle/>
          <a:p>
            <a:fld id="{A2724BA1-E18F-1C47-A65C-4B57A320DC27}" type="datetimeFigureOut">
              <a:rPr lang="en-US" smtClean="0"/>
              <a:pPr/>
              <a:t>3/30/2020</a:t>
            </a:fld>
            <a:endParaRPr lang="en-US"/>
          </a:p>
        </p:txBody>
      </p:sp>
      <p:sp>
        <p:nvSpPr>
          <p:cNvPr id="8" name="Footer Placeholder 7">
            <a:extLst>
              <a:ext uri="{FF2B5EF4-FFF2-40B4-BE49-F238E27FC236}">
                <a16:creationId xmlns:a16="http://schemas.microsoft.com/office/drawing/2014/main" xmlns="" id="{4AD701F9-DC71-8945-94B3-BF5703C8FC7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A5C2673C-551A-FB40-9A1A-31149CF02B7C}"/>
              </a:ext>
            </a:extLst>
          </p:cNvPr>
          <p:cNvSpPr>
            <a:spLocks noGrp="1"/>
          </p:cNvSpPr>
          <p:nvPr>
            <p:ph type="sldNum" sz="quarter" idx="12"/>
          </p:nvPr>
        </p:nvSpPr>
        <p:spPr/>
        <p:txBody>
          <a:bodyPr/>
          <a:lstStyle/>
          <a:p>
            <a:fld id="{F14FE434-15BA-634C-B487-A34DC7D9B1DF}" type="slidenum">
              <a:rPr lang="en-US" smtClean="0"/>
              <a:pPr/>
              <a:t>‹N›</a:t>
            </a:fld>
            <a:endParaRPr lang="en-US"/>
          </a:p>
        </p:txBody>
      </p:sp>
    </p:spTree>
    <p:extLst>
      <p:ext uri="{BB962C8B-B14F-4D97-AF65-F5344CB8AC3E}">
        <p14:creationId xmlns:p14="http://schemas.microsoft.com/office/powerpoint/2010/main" xmlns="" val="34024949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6FA9FF3-4FE8-6B49-B649-F85FFF39E25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99FE26A8-48C6-304F-999B-1083F424C68A}"/>
              </a:ext>
            </a:extLst>
          </p:cNvPr>
          <p:cNvSpPr>
            <a:spLocks noGrp="1"/>
          </p:cNvSpPr>
          <p:nvPr>
            <p:ph type="dt" sz="half" idx="10"/>
          </p:nvPr>
        </p:nvSpPr>
        <p:spPr/>
        <p:txBody>
          <a:bodyPr/>
          <a:lstStyle/>
          <a:p>
            <a:fld id="{A2724BA1-E18F-1C47-A65C-4B57A320DC27}" type="datetimeFigureOut">
              <a:rPr lang="en-US" smtClean="0"/>
              <a:pPr/>
              <a:t>3/30/2020</a:t>
            </a:fld>
            <a:endParaRPr lang="en-US"/>
          </a:p>
        </p:txBody>
      </p:sp>
      <p:sp>
        <p:nvSpPr>
          <p:cNvPr id="4" name="Footer Placeholder 3">
            <a:extLst>
              <a:ext uri="{FF2B5EF4-FFF2-40B4-BE49-F238E27FC236}">
                <a16:creationId xmlns:a16="http://schemas.microsoft.com/office/drawing/2014/main" xmlns="" id="{9D145DB2-08F9-4949-BAB6-84B1042D10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6A612030-5D28-3F46-B3EA-AD560C49D760}"/>
              </a:ext>
            </a:extLst>
          </p:cNvPr>
          <p:cNvSpPr>
            <a:spLocks noGrp="1"/>
          </p:cNvSpPr>
          <p:nvPr>
            <p:ph type="sldNum" sz="quarter" idx="12"/>
          </p:nvPr>
        </p:nvSpPr>
        <p:spPr/>
        <p:txBody>
          <a:bodyPr/>
          <a:lstStyle/>
          <a:p>
            <a:fld id="{F14FE434-15BA-634C-B487-A34DC7D9B1DF}" type="slidenum">
              <a:rPr lang="en-US" smtClean="0"/>
              <a:pPr/>
              <a:t>‹N›</a:t>
            </a:fld>
            <a:endParaRPr lang="en-US"/>
          </a:p>
        </p:txBody>
      </p:sp>
    </p:spTree>
    <p:extLst>
      <p:ext uri="{BB962C8B-B14F-4D97-AF65-F5344CB8AC3E}">
        <p14:creationId xmlns:p14="http://schemas.microsoft.com/office/powerpoint/2010/main" xmlns="" val="13027863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81A71209-4A42-CB4D-BE18-E9486CB0E473}"/>
              </a:ext>
            </a:extLst>
          </p:cNvPr>
          <p:cNvSpPr>
            <a:spLocks noGrp="1"/>
          </p:cNvSpPr>
          <p:nvPr>
            <p:ph type="dt" sz="half" idx="10"/>
          </p:nvPr>
        </p:nvSpPr>
        <p:spPr/>
        <p:txBody>
          <a:bodyPr/>
          <a:lstStyle/>
          <a:p>
            <a:fld id="{A2724BA1-E18F-1C47-A65C-4B57A320DC27}" type="datetimeFigureOut">
              <a:rPr lang="en-US" smtClean="0"/>
              <a:pPr/>
              <a:t>3/30/2020</a:t>
            </a:fld>
            <a:endParaRPr lang="en-US"/>
          </a:p>
        </p:txBody>
      </p:sp>
      <p:sp>
        <p:nvSpPr>
          <p:cNvPr id="3" name="Footer Placeholder 2">
            <a:extLst>
              <a:ext uri="{FF2B5EF4-FFF2-40B4-BE49-F238E27FC236}">
                <a16:creationId xmlns:a16="http://schemas.microsoft.com/office/drawing/2014/main" xmlns="" id="{9B130AA8-2C66-054E-A999-DEF7C7BDD0D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5CDA18D2-EB04-104A-9F70-C2C81160DFCD}"/>
              </a:ext>
            </a:extLst>
          </p:cNvPr>
          <p:cNvSpPr>
            <a:spLocks noGrp="1"/>
          </p:cNvSpPr>
          <p:nvPr>
            <p:ph type="sldNum" sz="quarter" idx="12"/>
          </p:nvPr>
        </p:nvSpPr>
        <p:spPr/>
        <p:txBody>
          <a:bodyPr/>
          <a:lstStyle/>
          <a:p>
            <a:fld id="{F14FE434-15BA-634C-B487-A34DC7D9B1DF}" type="slidenum">
              <a:rPr lang="en-US" smtClean="0"/>
              <a:pPr/>
              <a:t>‹N›</a:t>
            </a:fld>
            <a:endParaRPr lang="en-US"/>
          </a:p>
        </p:txBody>
      </p:sp>
    </p:spTree>
    <p:extLst>
      <p:ext uri="{BB962C8B-B14F-4D97-AF65-F5344CB8AC3E}">
        <p14:creationId xmlns:p14="http://schemas.microsoft.com/office/powerpoint/2010/main" xmlns="" val="18173049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843D8EA-E15E-714E-A9A5-7B52DC7FE5D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A8CFDB90-368E-F14A-97F4-3498D3640DFA}"/>
              </a:ext>
            </a:extLst>
          </p:cNvPr>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ADA3F895-04E6-2547-9CFF-2F1A865C4449}"/>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889349D6-ED93-0F48-A19C-CDF590CD3E5D}"/>
              </a:ext>
            </a:extLst>
          </p:cNvPr>
          <p:cNvSpPr>
            <a:spLocks noGrp="1"/>
          </p:cNvSpPr>
          <p:nvPr>
            <p:ph type="dt" sz="half" idx="10"/>
          </p:nvPr>
        </p:nvSpPr>
        <p:spPr/>
        <p:txBody>
          <a:bodyPr/>
          <a:lstStyle/>
          <a:p>
            <a:fld id="{A2724BA1-E18F-1C47-A65C-4B57A320DC27}" type="datetimeFigureOut">
              <a:rPr lang="en-US" smtClean="0"/>
              <a:pPr/>
              <a:t>3/30/2020</a:t>
            </a:fld>
            <a:endParaRPr lang="en-US"/>
          </a:p>
        </p:txBody>
      </p:sp>
      <p:sp>
        <p:nvSpPr>
          <p:cNvPr id="6" name="Footer Placeholder 5">
            <a:extLst>
              <a:ext uri="{FF2B5EF4-FFF2-40B4-BE49-F238E27FC236}">
                <a16:creationId xmlns:a16="http://schemas.microsoft.com/office/drawing/2014/main" xmlns="" id="{08BB680D-5EB3-0641-A8BE-B3F0DD549F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B044E5E0-ADB4-5C41-B485-16E7080925C1}"/>
              </a:ext>
            </a:extLst>
          </p:cNvPr>
          <p:cNvSpPr>
            <a:spLocks noGrp="1"/>
          </p:cNvSpPr>
          <p:nvPr>
            <p:ph type="sldNum" sz="quarter" idx="12"/>
          </p:nvPr>
        </p:nvSpPr>
        <p:spPr/>
        <p:txBody>
          <a:bodyPr/>
          <a:lstStyle/>
          <a:p>
            <a:fld id="{F14FE434-15BA-634C-B487-A34DC7D9B1DF}" type="slidenum">
              <a:rPr lang="en-US" smtClean="0"/>
              <a:pPr/>
              <a:t>‹N›</a:t>
            </a:fld>
            <a:endParaRPr lang="en-US"/>
          </a:p>
        </p:txBody>
      </p:sp>
    </p:spTree>
    <p:extLst>
      <p:ext uri="{BB962C8B-B14F-4D97-AF65-F5344CB8AC3E}">
        <p14:creationId xmlns:p14="http://schemas.microsoft.com/office/powerpoint/2010/main" xmlns="" val="12535926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BB44870-C7FD-5A46-88D3-0F9BF721FAE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F4C4B3BD-BBE2-C148-97A6-3D11DD3D47F5}"/>
              </a:ext>
            </a:extLst>
          </p:cNvPr>
          <p:cNvSpPr>
            <a:spLocks noGrp="1"/>
          </p:cNvSpPr>
          <p:nvPr>
            <p:ph type="pic" idx="1"/>
          </p:nvPr>
        </p:nvSpPr>
        <p:spPr>
          <a:xfrm>
            <a:off x="5183188" y="987426"/>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US"/>
          </a:p>
        </p:txBody>
      </p:sp>
      <p:sp>
        <p:nvSpPr>
          <p:cNvPr id="4" name="Text Placeholder 3">
            <a:extLst>
              <a:ext uri="{FF2B5EF4-FFF2-40B4-BE49-F238E27FC236}">
                <a16:creationId xmlns:a16="http://schemas.microsoft.com/office/drawing/2014/main" xmlns="" id="{0293C49E-276C-CC43-B6D6-E4D033B574E9}"/>
              </a:ext>
            </a:extLst>
          </p:cNvPr>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xmlns="" id="{BF56013F-F28F-C642-81D2-84F21C0FA51B}"/>
              </a:ext>
            </a:extLst>
          </p:cNvPr>
          <p:cNvSpPr>
            <a:spLocks noGrp="1"/>
          </p:cNvSpPr>
          <p:nvPr>
            <p:ph type="dt" sz="half" idx="10"/>
          </p:nvPr>
        </p:nvSpPr>
        <p:spPr/>
        <p:txBody>
          <a:bodyPr/>
          <a:lstStyle/>
          <a:p>
            <a:fld id="{A2724BA1-E18F-1C47-A65C-4B57A320DC27}" type="datetimeFigureOut">
              <a:rPr lang="en-US" smtClean="0"/>
              <a:pPr/>
              <a:t>3/30/2020</a:t>
            </a:fld>
            <a:endParaRPr lang="en-US"/>
          </a:p>
        </p:txBody>
      </p:sp>
      <p:sp>
        <p:nvSpPr>
          <p:cNvPr id="6" name="Footer Placeholder 5">
            <a:extLst>
              <a:ext uri="{FF2B5EF4-FFF2-40B4-BE49-F238E27FC236}">
                <a16:creationId xmlns:a16="http://schemas.microsoft.com/office/drawing/2014/main" xmlns="" id="{190C8BA6-8A12-6E4D-9F1E-9CD981BAA3D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482C864-98CB-C14E-A741-684A3686AFD9}"/>
              </a:ext>
            </a:extLst>
          </p:cNvPr>
          <p:cNvSpPr>
            <a:spLocks noGrp="1"/>
          </p:cNvSpPr>
          <p:nvPr>
            <p:ph type="sldNum" sz="quarter" idx="12"/>
          </p:nvPr>
        </p:nvSpPr>
        <p:spPr/>
        <p:txBody>
          <a:bodyPr/>
          <a:lstStyle/>
          <a:p>
            <a:fld id="{F14FE434-15BA-634C-B487-A34DC7D9B1DF}" type="slidenum">
              <a:rPr lang="en-US" smtClean="0"/>
              <a:pPr/>
              <a:t>‹N›</a:t>
            </a:fld>
            <a:endParaRPr lang="en-US"/>
          </a:p>
        </p:txBody>
      </p:sp>
    </p:spTree>
    <p:extLst>
      <p:ext uri="{BB962C8B-B14F-4D97-AF65-F5344CB8AC3E}">
        <p14:creationId xmlns:p14="http://schemas.microsoft.com/office/powerpoint/2010/main" xmlns="" val="43615090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D8C5278-7367-3D4B-9C80-883055B0CA9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47A6004D-AEA3-1B49-BBF9-FDE53EBCBEF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B0D72454-AA36-CF45-B953-9B309A8DDC74}"/>
              </a:ext>
            </a:extLst>
          </p:cNvPr>
          <p:cNvSpPr>
            <a:spLocks noGrp="1"/>
          </p:cNvSpPr>
          <p:nvPr>
            <p:ph type="dt" sz="half" idx="10"/>
          </p:nvPr>
        </p:nvSpPr>
        <p:spPr/>
        <p:txBody>
          <a:bodyPr/>
          <a:lstStyle/>
          <a:p>
            <a:fld id="{A2724BA1-E18F-1C47-A65C-4B57A320DC27}" type="datetimeFigureOut">
              <a:rPr lang="en-US" smtClean="0"/>
              <a:pPr/>
              <a:t>3/30/2020</a:t>
            </a:fld>
            <a:endParaRPr lang="en-US"/>
          </a:p>
        </p:txBody>
      </p:sp>
      <p:sp>
        <p:nvSpPr>
          <p:cNvPr id="5" name="Footer Placeholder 4">
            <a:extLst>
              <a:ext uri="{FF2B5EF4-FFF2-40B4-BE49-F238E27FC236}">
                <a16:creationId xmlns:a16="http://schemas.microsoft.com/office/drawing/2014/main" xmlns="" id="{CCDD2947-9179-BA41-A93E-D2F2594AA5D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6D8952D-0582-5A43-9CB5-DA420B88483F}"/>
              </a:ext>
            </a:extLst>
          </p:cNvPr>
          <p:cNvSpPr>
            <a:spLocks noGrp="1"/>
          </p:cNvSpPr>
          <p:nvPr>
            <p:ph type="sldNum" sz="quarter" idx="12"/>
          </p:nvPr>
        </p:nvSpPr>
        <p:spPr/>
        <p:txBody>
          <a:bodyPr/>
          <a:lstStyle/>
          <a:p>
            <a:fld id="{F14FE434-15BA-634C-B487-A34DC7D9B1DF}" type="slidenum">
              <a:rPr lang="en-US" smtClean="0"/>
              <a:pPr/>
              <a:t>‹N›</a:t>
            </a:fld>
            <a:endParaRPr lang="en-US"/>
          </a:p>
        </p:txBody>
      </p:sp>
    </p:spTree>
    <p:extLst>
      <p:ext uri="{BB962C8B-B14F-4D97-AF65-F5344CB8AC3E}">
        <p14:creationId xmlns:p14="http://schemas.microsoft.com/office/powerpoint/2010/main" xmlns="" val="265151532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44785743-6E78-B949-8585-F93593F0C270}"/>
              </a:ext>
            </a:extLst>
          </p:cNvPr>
          <p:cNvSpPr>
            <a:spLocks noGrp="1"/>
          </p:cNvSpPr>
          <p:nvPr>
            <p:ph type="title" orient="vert"/>
          </p:nvPr>
        </p:nvSpPr>
        <p:spPr>
          <a:xfrm>
            <a:off x="8724901" y="365126"/>
            <a:ext cx="2628900" cy="581183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1ADAA5C4-67BC-B340-8AF9-C94BA735BE4F}"/>
              </a:ext>
            </a:extLst>
          </p:cNvPr>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2C5EB20-9794-C34C-AF0B-99EB89CC2E96}"/>
              </a:ext>
            </a:extLst>
          </p:cNvPr>
          <p:cNvSpPr>
            <a:spLocks noGrp="1"/>
          </p:cNvSpPr>
          <p:nvPr>
            <p:ph type="dt" sz="half" idx="10"/>
          </p:nvPr>
        </p:nvSpPr>
        <p:spPr/>
        <p:txBody>
          <a:bodyPr/>
          <a:lstStyle/>
          <a:p>
            <a:fld id="{A2724BA1-E18F-1C47-A65C-4B57A320DC27}" type="datetimeFigureOut">
              <a:rPr lang="en-US" smtClean="0"/>
              <a:pPr/>
              <a:t>3/30/2020</a:t>
            </a:fld>
            <a:endParaRPr lang="en-US"/>
          </a:p>
        </p:txBody>
      </p:sp>
      <p:sp>
        <p:nvSpPr>
          <p:cNvPr id="5" name="Footer Placeholder 4">
            <a:extLst>
              <a:ext uri="{FF2B5EF4-FFF2-40B4-BE49-F238E27FC236}">
                <a16:creationId xmlns:a16="http://schemas.microsoft.com/office/drawing/2014/main" xmlns="" id="{5B8E2D62-7D3F-D846-9974-ED9FB363887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B396605-A120-4A4E-80FB-2CE8A67D365A}"/>
              </a:ext>
            </a:extLst>
          </p:cNvPr>
          <p:cNvSpPr>
            <a:spLocks noGrp="1"/>
          </p:cNvSpPr>
          <p:nvPr>
            <p:ph type="sldNum" sz="quarter" idx="12"/>
          </p:nvPr>
        </p:nvSpPr>
        <p:spPr/>
        <p:txBody>
          <a:bodyPr/>
          <a:lstStyle/>
          <a:p>
            <a:fld id="{F14FE434-15BA-634C-B487-A34DC7D9B1DF}" type="slidenum">
              <a:rPr lang="en-US" smtClean="0"/>
              <a:pPr/>
              <a:t>‹N›</a:t>
            </a:fld>
            <a:endParaRPr lang="en-US"/>
          </a:p>
        </p:txBody>
      </p:sp>
    </p:spTree>
    <p:extLst>
      <p:ext uri="{BB962C8B-B14F-4D97-AF65-F5344CB8AC3E}">
        <p14:creationId xmlns:p14="http://schemas.microsoft.com/office/powerpoint/2010/main" xmlns="" val="2116488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_01">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549060" y="6535003"/>
            <a:ext cx="3093880" cy="140261"/>
          </a:xfrm>
          <a:prstGeom prst="rect">
            <a:avLst/>
          </a:prstGeom>
        </p:spPr>
        <p:txBody>
          <a:bodyPr/>
          <a:lstStyle/>
          <a:p>
            <a:r>
              <a:rPr lang="en-US"/>
              <a:t>© Vizualus. All Rights Reserved.</a:t>
            </a:r>
          </a:p>
        </p:txBody>
      </p:sp>
      <p:sp>
        <p:nvSpPr>
          <p:cNvPr id="4" name="Slide Number Placeholder 3"/>
          <p:cNvSpPr>
            <a:spLocks noGrp="1"/>
          </p:cNvSpPr>
          <p:nvPr>
            <p:ph type="sldNum" sz="quarter" idx="12"/>
          </p:nvPr>
        </p:nvSpPr>
        <p:spPr/>
        <p:txBody>
          <a:bodyPr/>
          <a:lstStyle/>
          <a:p>
            <a:fld id="{B5C01996-2D0B-4E1B-998A-4107E0F8DE91}" type="slidenum">
              <a:rPr lang="en-US" smtClean="0"/>
              <a:pPr/>
              <a:t>‹N›</a:t>
            </a:fld>
            <a:endParaRPr lang="en-US"/>
          </a:p>
        </p:txBody>
      </p:sp>
      <p:sp>
        <p:nvSpPr>
          <p:cNvPr id="5" name="Picture Placeholder 2"/>
          <p:cNvSpPr>
            <a:spLocks noGrp="1"/>
          </p:cNvSpPr>
          <p:nvPr>
            <p:ph type="pic" sz="quarter" idx="13" hasCustomPrompt="1"/>
          </p:nvPr>
        </p:nvSpPr>
        <p:spPr>
          <a:xfrm>
            <a:off x="0" y="1"/>
            <a:ext cx="12192000" cy="6858000"/>
          </a:xfrm>
          <a:prstGeom prst="roundRect">
            <a:avLst>
              <a:gd name="adj" fmla="val 615"/>
            </a:avLst>
          </a:prstGeom>
          <a:solidFill>
            <a:srgbClr val="4B4D4D"/>
          </a:solidFill>
        </p:spPr>
        <p:txBody>
          <a:bodyPr/>
          <a:lstStyle>
            <a:lvl1pPr marL="0" indent="0" algn="ctr">
              <a:buNone/>
              <a:defRPr baseline="0"/>
            </a:lvl1pPr>
          </a:lstStyle>
          <a:p>
            <a:r>
              <a:rPr lang="en-US"/>
              <a:t>Drag &amp; Drop Your Image Here</a:t>
            </a:r>
          </a:p>
        </p:txBody>
      </p:sp>
    </p:spTree>
    <p:extLst>
      <p:ext uri="{BB962C8B-B14F-4D97-AF65-F5344CB8AC3E}">
        <p14:creationId xmlns:p14="http://schemas.microsoft.com/office/powerpoint/2010/main" xmlns="" val="276621836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Influencer - With Logos">
    <p:spTree>
      <p:nvGrpSpPr>
        <p:cNvPr id="1" name=""/>
        <p:cNvGrpSpPr/>
        <p:nvPr/>
      </p:nvGrpSpPr>
      <p:grpSpPr>
        <a:xfrm>
          <a:off x="0" y="0"/>
          <a:ext cx="0" cy="0"/>
          <a:chOff x="0" y="0"/>
          <a:chExt cx="0" cy="0"/>
        </a:xfrm>
      </p:grpSpPr>
      <p:sp>
        <p:nvSpPr>
          <p:cNvPr id="18" name="Text Placeholder 15"/>
          <p:cNvSpPr>
            <a:spLocks noGrp="1"/>
          </p:cNvSpPr>
          <p:nvPr>
            <p:ph type="body" sz="quarter" idx="10"/>
          </p:nvPr>
        </p:nvSpPr>
        <p:spPr>
          <a:xfrm>
            <a:off x="3815935" y="990600"/>
            <a:ext cx="4495800" cy="381000"/>
          </a:xfrm>
          <a:prstGeom prst="rect">
            <a:avLst/>
          </a:prstGeom>
        </p:spPr>
        <p:txBody>
          <a:bodyPr/>
          <a:lstStyle>
            <a:lvl1pPr>
              <a:defRPr sz="2400">
                <a:solidFill>
                  <a:schemeClr val="tx1">
                    <a:lumMod val="65000"/>
                    <a:lumOff val="35000"/>
                  </a:schemeClr>
                </a:solidFill>
              </a:defRPr>
            </a:lvl1pPr>
          </a:lstStyle>
          <a:p>
            <a:pPr lvl="0"/>
            <a:r>
              <a:rPr lang="en-US"/>
              <a:t>Click to edit Master text styles</a:t>
            </a:r>
          </a:p>
        </p:txBody>
      </p:sp>
      <p:sp>
        <p:nvSpPr>
          <p:cNvPr id="6" name="Title Placeholder 1"/>
          <p:cNvSpPr>
            <a:spLocks noGrp="1"/>
          </p:cNvSpPr>
          <p:nvPr>
            <p:ph type="title"/>
          </p:nvPr>
        </p:nvSpPr>
        <p:spPr>
          <a:xfrm>
            <a:off x="476013" y="381000"/>
            <a:ext cx="11175647" cy="609600"/>
          </a:xfrm>
          <a:prstGeom prst="rect">
            <a:avLst/>
          </a:prstGeom>
        </p:spPr>
        <p:txBody>
          <a:bodyPr vert="horz" lIns="91440" tIns="45720" rIns="91440" bIns="45720" rtlCol="0" anchor="ctr">
            <a:noAutofit/>
          </a:bodyPr>
          <a:lstStyle/>
          <a:p>
            <a:r>
              <a:rPr lang="en-US"/>
              <a:t>Click to edit Master title style</a:t>
            </a:r>
          </a:p>
        </p:txBody>
      </p:sp>
      <p:pic>
        <p:nvPicPr>
          <p:cNvPr id="4" name="Picture 3">
            <a:extLst>
              <a:ext uri="{FF2B5EF4-FFF2-40B4-BE49-F238E27FC236}">
                <a16:creationId xmlns:a16="http://schemas.microsoft.com/office/drawing/2014/main" xmlns="" id="{932E8AEE-909D-4B18-921B-B9844C346AC6}"/>
              </a:ext>
            </a:extLst>
          </p:cNvPr>
          <p:cNvPicPr>
            <a:picLocks noChangeAspect="1"/>
          </p:cNvPicPr>
          <p:nvPr userDrawn="1"/>
        </p:nvPicPr>
        <p:blipFill>
          <a:blip r:embed="rId2" cstate="print"/>
          <a:stretch>
            <a:fillRect/>
          </a:stretch>
        </p:blipFill>
        <p:spPr>
          <a:xfrm>
            <a:off x="11776598" y="6438901"/>
            <a:ext cx="367447" cy="369284"/>
          </a:xfrm>
          <a:prstGeom prst="rect">
            <a:avLst/>
          </a:prstGeom>
        </p:spPr>
      </p:pic>
    </p:spTree>
    <p:extLst>
      <p:ext uri="{BB962C8B-B14F-4D97-AF65-F5344CB8AC3E}">
        <p14:creationId xmlns:p14="http://schemas.microsoft.com/office/powerpoint/2010/main" xmlns="" val="372811645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One">
    <p:spTree>
      <p:nvGrpSpPr>
        <p:cNvPr id="1" name=""/>
        <p:cNvGrpSpPr/>
        <p:nvPr/>
      </p:nvGrpSpPr>
      <p:grpSpPr>
        <a:xfrm>
          <a:off x="0" y="0"/>
          <a:ext cx="0" cy="0"/>
          <a:chOff x="0" y="0"/>
          <a:chExt cx="0" cy="0"/>
        </a:xfrm>
      </p:grpSpPr>
      <p:sp>
        <p:nvSpPr>
          <p:cNvPr id="14" name="Title 23"/>
          <p:cNvSpPr>
            <a:spLocks noGrp="1"/>
          </p:cNvSpPr>
          <p:nvPr>
            <p:ph type="title" hasCustomPrompt="1"/>
          </p:nvPr>
        </p:nvSpPr>
        <p:spPr/>
        <p:txBody>
          <a:bodyPr/>
          <a:lstStyle/>
          <a:p>
            <a:r>
              <a:rPr lang="en-US" noProof="0"/>
              <a:t>Insert banner statement here</a:t>
            </a:r>
          </a:p>
        </p:txBody>
      </p:sp>
      <p:sp>
        <p:nvSpPr>
          <p:cNvPr id="31" name="Content Placeholder 2"/>
          <p:cNvSpPr>
            <a:spLocks noGrp="1"/>
          </p:cNvSpPr>
          <p:nvPr>
            <p:ph sz="quarter" idx="15"/>
            <p:custDataLst>
              <p:tags r:id="rId1"/>
            </p:custDataLst>
          </p:nvPr>
        </p:nvSpPr>
        <p:spPr>
          <a:xfrm>
            <a:off x="642851" y="1952519"/>
            <a:ext cx="10906299" cy="3896959"/>
          </a:xfrm>
        </p:spPr>
        <p:txBody>
          <a:bodyPr/>
          <a:lstStyle>
            <a:lvl1pPr>
              <a:defRPr baseline="0"/>
            </a:lvl1pPr>
            <a:lvl5pPr>
              <a:defRPr baseline="0"/>
            </a:lvl5pPr>
            <a:lvl6pPr>
              <a:buAutoNum type="arabicPeriod"/>
              <a:defRPr/>
            </a:lvl6pPr>
            <a:lvl7pPr>
              <a:buAutoNum type="alphaLcPeriod"/>
              <a:defRPr/>
            </a:lvl7pPr>
            <a:lvl8pPr>
              <a:buAutoNum type="romanLcPeriod"/>
              <a:defRPr/>
            </a:lvl8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7" name="Page Number"/>
          <p:cNvSpPr txBox="1"/>
          <p:nvPr userDrawn="1">
            <p:custDataLst>
              <p:tags r:id="rId2"/>
            </p:custDataLst>
          </p:nvPr>
        </p:nvSpPr>
        <p:spPr>
          <a:xfrm>
            <a:off x="11544232" y="6408959"/>
            <a:ext cx="65" cy="184666"/>
          </a:xfrm>
          <a:prstGeom prst="rect">
            <a:avLst/>
          </a:prstGeom>
          <a:noFill/>
        </p:spPr>
        <p:txBody>
          <a:bodyPr wrap="none" lIns="0" tIns="0" rIns="0" bIns="0" rtlCol="0">
            <a:spAutoFit/>
          </a:bodyPr>
          <a:lstStyle/>
          <a:p>
            <a:pPr indent="-339550" algn="r" defTabSz="1131837">
              <a:spcAft>
                <a:spcPts val="1115"/>
              </a:spcAft>
            </a:pPr>
            <a:endParaRPr lang="en-US" sz="1200" noProof="1">
              <a:solidFill>
                <a:srgbClr val="000000"/>
              </a:solidFill>
              <a:latin typeface="Arial"/>
            </a:endParaRPr>
          </a:p>
        </p:txBody>
      </p:sp>
      <p:sp>
        <p:nvSpPr>
          <p:cNvPr id="33" name="Section Footer"/>
          <p:cNvSpPr txBox="1"/>
          <p:nvPr userDrawn="1">
            <p:custDataLst>
              <p:tags r:id="rId3"/>
            </p:custDataLst>
          </p:nvPr>
        </p:nvSpPr>
        <p:spPr>
          <a:xfrm>
            <a:off x="644823" y="6259483"/>
            <a:ext cx="65" cy="184666"/>
          </a:xfrm>
          <a:prstGeom prst="rect">
            <a:avLst/>
          </a:prstGeom>
          <a:noFill/>
        </p:spPr>
        <p:txBody>
          <a:bodyPr wrap="none" lIns="0" tIns="0" rIns="0" bIns="0" rtlCol="0">
            <a:spAutoFit/>
          </a:bodyPr>
          <a:lstStyle/>
          <a:p>
            <a:pPr indent="-339550" defTabSz="1131837">
              <a:spcAft>
                <a:spcPts val="1115"/>
              </a:spcAft>
            </a:pPr>
            <a:endParaRPr lang="en-US" sz="1200" noProof="1">
              <a:solidFill>
                <a:srgbClr val="000000"/>
              </a:solidFill>
              <a:latin typeface="Arial"/>
            </a:endParaRPr>
          </a:p>
        </p:txBody>
      </p:sp>
      <p:sp>
        <p:nvSpPr>
          <p:cNvPr id="18" name="Disclaimer" hidden="1"/>
          <p:cNvSpPr txBox="1"/>
          <p:nvPr userDrawn="1">
            <p:custDataLst>
              <p:tags r:id="rId4"/>
            </p:custDataLst>
          </p:nvPr>
        </p:nvSpPr>
        <p:spPr>
          <a:xfrm>
            <a:off x="6184669" y="6372033"/>
            <a:ext cx="3657600" cy="184666"/>
          </a:xfrm>
          <a:prstGeom prst="rect">
            <a:avLst/>
          </a:prstGeom>
          <a:noFill/>
        </p:spPr>
        <p:txBody>
          <a:bodyPr wrap="square" lIns="0" tIns="0" rIns="0" bIns="0" rtlCol="0" anchor="b" anchorCtr="0">
            <a:spAutoFit/>
          </a:bodyPr>
          <a:lstStyle/>
          <a:p>
            <a:pPr defTabSz="1131837"/>
            <a:endParaRPr lang="en-US" sz="1200" noProof="1">
              <a:solidFill>
                <a:srgbClr val="000000"/>
              </a:solidFill>
              <a:latin typeface="Arial"/>
            </a:endParaRPr>
          </a:p>
        </p:txBody>
      </p:sp>
      <p:sp>
        <p:nvSpPr>
          <p:cNvPr id="11" name="Section Header"/>
          <p:cNvSpPr txBox="1"/>
          <p:nvPr userDrawn="1">
            <p:custDataLst>
              <p:tags r:id="rId5"/>
            </p:custDataLst>
          </p:nvPr>
        </p:nvSpPr>
        <p:spPr>
          <a:xfrm>
            <a:off x="631770" y="717894"/>
            <a:ext cx="65" cy="184666"/>
          </a:xfrm>
          <a:prstGeom prst="rect">
            <a:avLst/>
          </a:prstGeom>
          <a:noFill/>
        </p:spPr>
        <p:txBody>
          <a:bodyPr wrap="none" lIns="0" tIns="0" rIns="0" bIns="0" rtlCol="0">
            <a:spAutoFit/>
          </a:bodyPr>
          <a:lstStyle/>
          <a:p>
            <a:pPr indent="-339550" defTabSz="1131837">
              <a:spcAft>
                <a:spcPts val="1115"/>
              </a:spcAft>
            </a:pPr>
            <a:endParaRPr lang="en-US" sz="1200" noProof="1">
              <a:solidFill>
                <a:srgbClr val="000000"/>
              </a:solidFill>
              <a:latin typeface="Arial"/>
              <a:ea typeface="Cambria Math" pitchFamily="18" charset="0"/>
            </a:endParaRPr>
          </a:p>
        </p:txBody>
      </p:sp>
      <p:sp>
        <p:nvSpPr>
          <p:cNvPr id="17" name="Date/Filepath" hidden="1"/>
          <p:cNvSpPr txBox="1"/>
          <p:nvPr userDrawn="1">
            <p:custDataLst>
              <p:tags r:id="rId6"/>
            </p:custDataLst>
          </p:nvPr>
        </p:nvSpPr>
        <p:spPr>
          <a:xfrm>
            <a:off x="3746005" y="467966"/>
            <a:ext cx="7795404" cy="169277"/>
          </a:xfrm>
          <a:prstGeom prst="rect">
            <a:avLst/>
          </a:prstGeom>
          <a:noFill/>
        </p:spPr>
        <p:txBody>
          <a:bodyPr wrap="none" lIns="0" tIns="0" rIns="0" bIns="0" rtlCol="0">
            <a:spAutoFit/>
          </a:bodyPr>
          <a:lstStyle/>
          <a:p>
            <a:pPr indent="-339550" algn="r" defTabSz="1131837">
              <a:spcAft>
                <a:spcPts val="1115"/>
              </a:spcAft>
            </a:pPr>
            <a:r>
              <a:rPr lang="en-US" sz="1100" noProof="1">
                <a:solidFill>
                  <a:srgbClr val="000000"/>
                </a:solidFill>
                <a:latin typeface="Arial"/>
              </a:rPr>
              <a:t>2/27/2014 C:\Users\smalik030\Desktop\Shail\01_Projects\13_Booz\Booz Customer Practice Integration_Draft_v2 Feb26.pptx</a:t>
            </a:r>
          </a:p>
        </p:txBody>
      </p:sp>
      <p:sp>
        <p:nvSpPr>
          <p:cNvPr id="10" name="Slide Number Placeholder 5">
            <a:extLst>
              <a:ext uri="{FF2B5EF4-FFF2-40B4-BE49-F238E27FC236}">
                <a16:creationId xmlns:a16="http://schemas.microsoft.com/office/drawing/2014/main" xmlns="" id="{4EF4447E-9D54-1E46-8EBE-FCCFB9676FE5}"/>
              </a:ext>
            </a:extLst>
          </p:cNvPr>
          <p:cNvSpPr txBox="1">
            <a:spLocks/>
          </p:cNvSpPr>
          <p:nvPr userDrawn="1"/>
        </p:nvSpPr>
        <p:spPr>
          <a:xfrm>
            <a:off x="8934451" y="6357446"/>
            <a:ext cx="2844800" cy="169277"/>
          </a:xfrm>
          <a:prstGeom prst="rect">
            <a:avLst/>
          </a:prstGeom>
        </p:spPr>
        <p:txBody>
          <a:bodyPr vert="horz" lIns="0" tIns="0" rIns="0" bIns="0" rtlCol="0" anchor="ctr">
            <a:spAutoFit/>
          </a:bodyPr>
          <a:lstStyle>
            <a:defPPr>
              <a:defRPr lang="en-US"/>
            </a:defPPr>
            <a:lvl1pPr marL="0" algn="r"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609585" rtl="0" eaLnBrk="1" fontAlgn="auto" latinLnBrk="0" hangingPunct="1">
              <a:lnSpc>
                <a:spcPct val="100000"/>
              </a:lnSpc>
              <a:spcBef>
                <a:spcPts val="0"/>
              </a:spcBef>
              <a:spcAft>
                <a:spcPts val="0"/>
              </a:spcAft>
              <a:buClrTx/>
              <a:buSzTx/>
              <a:buFontTx/>
              <a:buNone/>
              <a:tabLst/>
              <a:defRPr/>
            </a:pPr>
            <a:fld id="{F06B2653-D1AD-46BA-BB88-3123B5BA212E}" type="slidenum">
              <a:rPr kumimoji="0" lang="en-US" sz="1100" b="0" i="0" u="none" strike="noStrike" kern="1200" cap="none" spc="0" normalizeH="0" baseline="0" noProof="0" smtClean="0">
                <a:ln>
                  <a:noFill/>
                </a:ln>
                <a:solidFill>
                  <a:prstClr val="white"/>
                </a:solidFill>
                <a:effectLst/>
                <a:uLnTx/>
                <a:uFillTx/>
                <a:latin typeface="Arial"/>
                <a:ea typeface="+mn-ea"/>
                <a:cs typeface="+mn-cs"/>
              </a:rPr>
              <a:pPr marL="0" marR="0" lvl="0" indent="0" algn="r" defTabSz="609585" rtl="0" eaLnBrk="1" fontAlgn="auto" latinLnBrk="0" hangingPunct="1">
                <a:lnSpc>
                  <a:spcPct val="100000"/>
                </a:lnSpc>
                <a:spcBef>
                  <a:spcPts val="0"/>
                </a:spcBef>
                <a:spcAft>
                  <a:spcPts val="0"/>
                </a:spcAft>
                <a:buClrTx/>
                <a:buSzTx/>
                <a:buFontTx/>
                <a:buNone/>
                <a:tabLst/>
                <a:defRPr/>
              </a:pPr>
              <a:t>‹N›</a:t>
            </a:fld>
            <a:endParaRPr kumimoji="0" lang="en-US" sz="1100" b="0"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xmlns="" val="126893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9835" y="141643"/>
            <a:ext cx="5901464" cy="60346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41134" y="141643"/>
            <a:ext cx="5856330" cy="60346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E31375A4-56A4-47D6-9801-1991572033F7}" type="slidenum">
              <a:rPr lang="en-US" smtClean="0"/>
              <a:pPr/>
              <a:t>‹N›</a:t>
            </a:fld>
            <a:endParaRPr lang="en-US"/>
          </a:p>
        </p:txBody>
      </p:sp>
    </p:spTree>
    <p:extLst>
      <p:ext uri="{BB962C8B-B14F-4D97-AF65-F5344CB8AC3E}">
        <p14:creationId xmlns:p14="http://schemas.microsoft.com/office/powerpoint/2010/main" xmlns="" val="8059737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2076168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8" name="Section Divider Title"/>
          <p:cNvSpPr>
            <a:spLocks noGrp="1"/>
          </p:cNvSpPr>
          <p:nvPr>
            <p:ph type="subTitle" idx="1" hasCustomPrompt="1"/>
            <p:custDataLst>
              <p:tags r:id="rId1"/>
            </p:custDataLst>
          </p:nvPr>
        </p:nvSpPr>
        <p:spPr bwMode="black">
          <a:xfrm>
            <a:off x="642851" y="1467494"/>
            <a:ext cx="10906299" cy="564257"/>
          </a:xfrm>
        </p:spPr>
        <p:txBody>
          <a:bodyPr>
            <a:spAutoFit/>
          </a:bodyPr>
          <a:lstStyle>
            <a:lvl1pPr marL="0" indent="0" algn="l">
              <a:lnSpc>
                <a:spcPct val="90000"/>
              </a:lnSpc>
              <a:buNone/>
              <a:defRPr sz="4000" b="1" i="1" baseline="0">
                <a:solidFill>
                  <a:schemeClr val="tx1"/>
                </a:solidFill>
                <a:latin typeface="+mj-lt"/>
              </a:defRPr>
            </a:lvl1pPr>
            <a:lvl2pPr marL="0" indent="0" algn="l">
              <a:buNone/>
              <a:defRPr sz="2300">
                <a:solidFill>
                  <a:schemeClr val="bg1"/>
                </a:solidFill>
                <a:latin typeface="+mj-lt"/>
              </a:defRPr>
            </a:lvl2pPr>
            <a:lvl3pPr marL="565919" indent="0" algn="l">
              <a:buNone/>
              <a:defRPr sz="2300">
                <a:solidFill>
                  <a:schemeClr val="bg1"/>
                </a:solidFill>
                <a:latin typeface="+mj-lt"/>
              </a:defRPr>
            </a:lvl3pPr>
            <a:lvl4pPr marL="1131837" indent="0" algn="l">
              <a:buNone/>
              <a:defRPr sz="2300">
                <a:solidFill>
                  <a:schemeClr val="bg1"/>
                </a:solidFill>
                <a:latin typeface="+mj-lt"/>
              </a:defRPr>
            </a:lvl4pPr>
            <a:lvl5pPr marL="1697756" indent="0" algn="l">
              <a:buNone/>
              <a:defRPr sz="2300">
                <a:solidFill>
                  <a:schemeClr val="bg1"/>
                </a:solidFill>
                <a:latin typeface="+mj-lt"/>
              </a:defRPr>
            </a:lvl5pPr>
            <a:lvl6pPr marL="2263675" indent="0" algn="l">
              <a:buNone/>
              <a:defRPr sz="2300">
                <a:solidFill>
                  <a:schemeClr val="bg1"/>
                </a:solidFill>
                <a:latin typeface="+mj-lt"/>
              </a:defRPr>
            </a:lvl6pPr>
            <a:lvl7pPr marL="2829593" indent="0" algn="l">
              <a:buNone/>
              <a:defRPr sz="2300">
                <a:solidFill>
                  <a:schemeClr val="bg1"/>
                </a:solidFill>
                <a:latin typeface="+mj-lt"/>
              </a:defRPr>
            </a:lvl7pPr>
            <a:lvl8pPr marL="3395512" indent="0" algn="l">
              <a:buNone/>
              <a:defRPr sz="2300">
                <a:solidFill>
                  <a:schemeClr val="bg1"/>
                </a:solidFill>
                <a:latin typeface="+mj-lt"/>
              </a:defRPr>
            </a:lvl8pPr>
            <a:lvl9pPr marL="3961433" indent="0" algn="l">
              <a:buNone/>
              <a:defRPr sz="2300">
                <a:solidFill>
                  <a:schemeClr val="bg1"/>
                </a:solidFill>
                <a:latin typeface="+mj-lt"/>
              </a:defRPr>
            </a:lvl9pPr>
          </a:lstStyle>
          <a:p>
            <a:r>
              <a:rPr lang="en-US" noProof="0"/>
              <a:t>Click to add Section Divider Title</a:t>
            </a:r>
          </a:p>
        </p:txBody>
      </p:sp>
      <p:sp>
        <p:nvSpPr>
          <p:cNvPr id="14" name="PwC Text"/>
          <p:cNvSpPr txBox="1"/>
          <p:nvPr userDrawn="1">
            <p:custDataLst>
              <p:tags r:id="rId2"/>
            </p:custDataLst>
          </p:nvPr>
        </p:nvSpPr>
        <p:spPr>
          <a:xfrm>
            <a:off x="644820" y="6407671"/>
            <a:ext cx="365760" cy="152400"/>
          </a:xfrm>
          <a:prstGeom prst="rect">
            <a:avLst/>
          </a:prstGeom>
          <a:noFill/>
        </p:spPr>
        <p:txBody>
          <a:bodyPr wrap="none" lIns="0" tIns="0" rIns="0" bIns="0" rtlCol="0">
            <a:noAutofit/>
          </a:bodyPr>
          <a:lstStyle/>
          <a:p>
            <a:pPr indent="-339550" defTabSz="1131837">
              <a:spcAft>
                <a:spcPts val="1115"/>
              </a:spcAft>
            </a:pPr>
            <a:r>
              <a:rPr lang="en-US" sz="1200" noProof="1">
                <a:solidFill>
                  <a:srgbClr val="000000"/>
                </a:solidFill>
                <a:latin typeface="Arial"/>
              </a:rPr>
              <a:t>DLT</a:t>
            </a:r>
          </a:p>
        </p:txBody>
      </p:sp>
      <p:sp>
        <p:nvSpPr>
          <p:cNvPr id="20" name="Page Number"/>
          <p:cNvSpPr txBox="1"/>
          <p:nvPr userDrawn="1">
            <p:custDataLst>
              <p:tags r:id="rId3"/>
            </p:custDataLst>
          </p:nvPr>
        </p:nvSpPr>
        <p:spPr>
          <a:xfrm>
            <a:off x="11544232" y="6408959"/>
            <a:ext cx="65" cy="184666"/>
          </a:xfrm>
          <a:prstGeom prst="rect">
            <a:avLst/>
          </a:prstGeom>
          <a:noFill/>
        </p:spPr>
        <p:txBody>
          <a:bodyPr wrap="none" lIns="0" tIns="0" rIns="0" bIns="0" rtlCol="0">
            <a:spAutoFit/>
          </a:bodyPr>
          <a:lstStyle/>
          <a:p>
            <a:pPr indent="-339550" algn="r" defTabSz="1131837">
              <a:spcAft>
                <a:spcPts val="1115"/>
              </a:spcAft>
            </a:pPr>
            <a:endParaRPr lang="en-US" sz="1200" noProof="1">
              <a:solidFill>
                <a:srgbClr val="000000"/>
              </a:solidFill>
              <a:latin typeface="Arial"/>
            </a:endParaRPr>
          </a:p>
        </p:txBody>
      </p:sp>
      <p:sp>
        <p:nvSpPr>
          <p:cNvPr id="17" name="Section No."/>
          <p:cNvSpPr>
            <a:spLocks noGrp="1"/>
          </p:cNvSpPr>
          <p:nvPr>
            <p:ph type="ctrTitle" hasCustomPrompt="1"/>
            <p:custDataLst>
              <p:tags r:id="rId4"/>
            </p:custDataLst>
          </p:nvPr>
        </p:nvSpPr>
        <p:spPr bwMode="black">
          <a:xfrm>
            <a:off x="642851" y="1008538"/>
            <a:ext cx="10906299" cy="457199"/>
          </a:xfrm>
        </p:spPr>
        <p:txBody>
          <a:bodyPr anchor="t" anchorCtr="0">
            <a:noAutofit/>
          </a:bodyPr>
          <a:lstStyle>
            <a:lvl1pPr>
              <a:lnSpc>
                <a:spcPct val="90000"/>
              </a:lnSpc>
              <a:defRPr sz="4000" b="0" i="0">
                <a:solidFill>
                  <a:schemeClr val="tx1"/>
                </a:solidFill>
              </a:defRPr>
            </a:lvl1pPr>
          </a:lstStyle>
          <a:p>
            <a:r>
              <a:rPr lang="en-US" noProof="0"/>
              <a:t>Click to edit Section Divider style</a:t>
            </a:r>
          </a:p>
        </p:txBody>
      </p:sp>
      <p:sp>
        <p:nvSpPr>
          <p:cNvPr id="18" name="Section Footer"/>
          <p:cNvSpPr txBox="1"/>
          <p:nvPr userDrawn="1">
            <p:custDataLst>
              <p:tags r:id="rId5"/>
            </p:custDataLst>
          </p:nvPr>
        </p:nvSpPr>
        <p:spPr>
          <a:xfrm>
            <a:off x="644823" y="6259483"/>
            <a:ext cx="65" cy="184666"/>
          </a:xfrm>
          <a:prstGeom prst="rect">
            <a:avLst/>
          </a:prstGeom>
          <a:noFill/>
        </p:spPr>
        <p:txBody>
          <a:bodyPr wrap="none" lIns="0" tIns="0" rIns="0" bIns="0" rtlCol="0">
            <a:spAutoFit/>
          </a:bodyPr>
          <a:lstStyle/>
          <a:p>
            <a:pPr indent="-339550" defTabSz="1131837">
              <a:spcAft>
                <a:spcPts val="1115"/>
              </a:spcAft>
            </a:pPr>
            <a:endParaRPr lang="en-US" sz="1200" noProof="1">
              <a:solidFill>
                <a:srgbClr val="000000"/>
              </a:solidFill>
              <a:latin typeface="Arial"/>
            </a:endParaRPr>
          </a:p>
        </p:txBody>
      </p:sp>
      <p:cxnSp>
        <p:nvCxnSpPr>
          <p:cNvPr id="13" name="Frame Line"/>
          <p:cNvCxnSpPr/>
          <p:nvPr userDrawn="1"/>
        </p:nvCxnSpPr>
        <p:spPr>
          <a:xfrm flipV="1">
            <a:off x="461835" y="905297"/>
            <a:ext cx="11083639" cy="127059"/>
          </a:xfrm>
          <a:prstGeom prst="bentConnector3">
            <a:avLst>
              <a:gd name="adj1" fmla="val 0"/>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1" name="Slide Tags" hidden="1"/>
          <p:cNvSpPr txBox="1"/>
          <p:nvPr userDrawn="1">
            <p:custDataLst>
              <p:tags r:id="rId6"/>
            </p:custDataLst>
          </p:nvPr>
        </p:nvSpPr>
        <p:spPr>
          <a:xfrm>
            <a:off x="0" y="228608"/>
            <a:ext cx="2133600" cy="468234"/>
          </a:xfrm>
          <a:prstGeom prst="rect">
            <a:avLst/>
          </a:prstGeom>
          <a:noFill/>
        </p:spPr>
        <p:txBody>
          <a:bodyPr wrap="square" lIns="113187" tIns="56593" rIns="113187" bIns="56593" rtlCol="0">
            <a:spAutoFit/>
          </a:bodyPr>
          <a:lstStyle/>
          <a:p>
            <a:pPr defTabSz="1131837"/>
            <a:r>
              <a:rPr lang="en-US" sz="2300" noProof="1">
                <a:solidFill>
                  <a:srgbClr val="000000"/>
                </a:solidFill>
                <a:latin typeface="Arial"/>
              </a:rPr>
              <a:t>Slide Tags</a:t>
            </a:r>
          </a:p>
        </p:txBody>
      </p:sp>
    </p:spTree>
    <p:extLst>
      <p:ext uri="{BB962C8B-B14F-4D97-AF65-F5344CB8AC3E}">
        <p14:creationId xmlns:p14="http://schemas.microsoft.com/office/powerpoint/2010/main" xmlns="" val="287413031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15FEF70-4E36-431A-8EB0-BEF55FBED6C8}" type="datetime1">
              <a:rPr lang="en-US" smtClean="0"/>
              <a:pPr/>
              <a:t>3/30/2020</a:t>
            </a:fld>
            <a:endParaRPr lang="en-US"/>
          </a:p>
        </p:txBody>
      </p:sp>
      <p:sp>
        <p:nvSpPr>
          <p:cNvPr id="4" name="Footer Placeholder 3"/>
          <p:cNvSpPr>
            <a:spLocks noGrp="1"/>
          </p:cNvSpPr>
          <p:nvPr>
            <p:ph type="ftr" sz="quarter" idx="11"/>
          </p:nvPr>
        </p:nvSpPr>
        <p:spPr>
          <a:xfrm>
            <a:off x="3974593" y="6195007"/>
            <a:ext cx="4242816" cy="369332"/>
          </a:xfrm>
        </p:spPr>
        <p:txBody>
          <a:bodyPr vert="horz" lIns="0" tIns="0" rIns="0" bIns="0" rtlCol="0" anchor="ctr">
            <a:spAutoFit/>
          </a:bodyPr>
          <a:lstStyle>
            <a:lvl1pPr>
              <a:defRPr lang="en-US" smtClean="0"/>
            </a:lvl1pPr>
          </a:lstStyle>
          <a:p>
            <a:r>
              <a:rPr lang="en-US"/>
              <a:t>Confidential information for the sole benefit and use of </a:t>
            </a:r>
            <a:r>
              <a:rPr lang="en-US" err="1"/>
              <a:t>DLT.sg</a:t>
            </a:r>
            <a:r>
              <a:rPr lang="en-US"/>
              <a:t> Group’s client.</a:t>
            </a:r>
          </a:p>
        </p:txBody>
      </p:sp>
      <p:sp>
        <p:nvSpPr>
          <p:cNvPr id="5" name="Slide Number Placeholder 4"/>
          <p:cNvSpPr>
            <a:spLocks noGrp="1"/>
          </p:cNvSpPr>
          <p:nvPr>
            <p:ph type="sldNum" sz="quarter" idx="12"/>
          </p:nvPr>
        </p:nvSpPr>
        <p:spPr/>
        <p:txBody>
          <a:bodyPr/>
          <a:lstStyle/>
          <a:p>
            <a:fld id="{F06B2653-D1AD-46BA-BB88-3123B5BA212E}" type="slidenum">
              <a:rPr lang="en-US" smtClean="0"/>
              <a:pPr/>
              <a:t>‹N›</a:t>
            </a:fld>
            <a:endParaRPr lang="en-US"/>
          </a:p>
        </p:txBody>
      </p:sp>
    </p:spTree>
    <p:extLst>
      <p:ext uri="{BB962C8B-B14F-4D97-AF65-F5344CB8AC3E}">
        <p14:creationId xmlns:p14="http://schemas.microsoft.com/office/powerpoint/2010/main" xmlns="" val="18600656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84_Main Slide 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xmlns="" id="{D2F62705-ED93-4895-96AB-AFF5B6A9A543}"/>
              </a:ext>
            </a:extLst>
          </p:cNvPr>
          <p:cNvSpPr>
            <a:spLocks noGrp="1"/>
          </p:cNvSpPr>
          <p:nvPr>
            <p:ph type="pic" sz="quarter" idx="53" hasCustomPrompt="1"/>
          </p:nvPr>
        </p:nvSpPr>
        <p:spPr>
          <a:xfrm>
            <a:off x="0" y="0"/>
            <a:ext cx="12192000" cy="6858000"/>
          </a:xfrm>
          <a:custGeom>
            <a:avLst/>
            <a:gdLst>
              <a:gd name="connsiteX0" fmla="*/ 0 w 24384000"/>
              <a:gd name="connsiteY0" fmla="*/ 0 h 13716000"/>
              <a:gd name="connsiteX1" fmla="*/ 24384000 w 24384000"/>
              <a:gd name="connsiteY1" fmla="*/ 0 h 13716000"/>
              <a:gd name="connsiteX2" fmla="*/ 24384000 w 24384000"/>
              <a:gd name="connsiteY2" fmla="*/ 13716000 h 13716000"/>
              <a:gd name="connsiteX3" fmla="*/ 0 w 24384000"/>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24384000" h="13716000">
                <a:moveTo>
                  <a:pt x="0" y="0"/>
                </a:moveTo>
                <a:lnTo>
                  <a:pt x="24384000" y="0"/>
                </a:lnTo>
                <a:lnTo>
                  <a:pt x="24384000" y="13716000"/>
                </a:lnTo>
                <a:lnTo>
                  <a:pt x="0" y="13716000"/>
                </a:lnTo>
                <a:close/>
              </a:path>
            </a:pathLst>
          </a:custGeom>
          <a:solidFill>
            <a:srgbClr val="ACB1BB"/>
          </a:solidFill>
        </p:spPr>
        <p:txBody>
          <a:bodyPr wrap="square" anchor="ctr">
            <a:noAutofit/>
          </a:bodyPr>
          <a:lstStyle>
            <a:lvl1pPr>
              <a:defRPr sz="1000" b="1">
                <a:solidFill>
                  <a:srgbClr val="FFFFFF"/>
                </a:solidFill>
              </a:defRPr>
            </a:lvl1pPr>
          </a:lstStyle>
          <a:p>
            <a:r>
              <a:rPr lang="en-US"/>
              <a:t>IMAGE REPLACE</a:t>
            </a:r>
          </a:p>
        </p:txBody>
      </p:sp>
    </p:spTree>
    <p:extLst>
      <p:ext uri="{BB962C8B-B14F-4D97-AF65-F5344CB8AC3E}">
        <p14:creationId xmlns:p14="http://schemas.microsoft.com/office/powerpoint/2010/main" xmlns="" val="4266874342"/>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5" y="2710133"/>
            <a:ext cx="5685047" cy="1181863"/>
          </a:xfrm>
        </p:spPr>
        <p:txBody>
          <a:bodyPr wrap="square" lIns="0" tIns="0" rIns="0" bIns="0" anchor="t" anchorCtr="0">
            <a:spAutoFit/>
          </a:bodyPr>
          <a:lstStyle>
            <a:lvl1pPr algn="l">
              <a:lnSpc>
                <a:spcPct val="90000"/>
              </a:lnSpc>
              <a:spcBef>
                <a:spcPts val="800"/>
              </a:spcBef>
              <a:defRPr sz="4300" b="0">
                <a:solidFill>
                  <a:schemeClr val="tx1"/>
                </a:solidFill>
                <a:latin typeface="+mj-lt"/>
              </a:defRPr>
            </a:lvl1pPr>
          </a:lstStyle>
          <a:p>
            <a:r>
              <a:rPr lang="en-US"/>
              <a:t>Click to edit Master title style</a:t>
            </a:r>
          </a:p>
        </p:txBody>
      </p:sp>
      <p:sp>
        <p:nvSpPr>
          <p:cNvPr id="3" name="Subtitle 2"/>
          <p:cNvSpPr>
            <a:spLocks noGrp="1"/>
          </p:cNvSpPr>
          <p:nvPr>
            <p:ph type="subTitle" idx="1"/>
          </p:nvPr>
        </p:nvSpPr>
        <p:spPr>
          <a:xfrm>
            <a:off x="410953" y="1505627"/>
            <a:ext cx="5676323" cy="1181863"/>
          </a:xfrm>
        </p:spPr>
        <p:txBody>
          <a:bodyPr wrap="square" lIns="0" tIns="0" rIns="0" bIns="0" anchor="b" anchorCtr="0">
            <a:spAutoFit/>
          </a:bodyPr>
          <a:lstStyle>
            <a:lvl1pPr marL="0" indent="0" algn="l">
              <a:lnSpc>
                <a:spcPct val="90000"/>
              </a:lnSpc>
              <a:spcBef>
                <a:spcPts val="800"/>
              </a:spcBef>
              <a:buNone/>
              <a:defRPr sz="4300">
                <a:solidFill>
                  <a:schemeClr val="bg1"/>
                </a:solidFill>
                <a:latin typeface="+mj-lt"/>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B48A94E-C599-4C27-B49C-9C3D2F47AC70}"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a:xfrm>
            <a:off x="402227" y="7672846"/>
            <a:ext cx="3860800" cy="123111"/>
          </a:xfrm>
        </p:spPr>
        <p:txBody>
          <a:bodyPr/>
          <a:lstStyle/>
          <a:p>
            <a:r>
              <a:rPr lang="en-US">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a:xfrm>
            <a:off x="8824860" y="7275271"/>
            <a:ext cx="2844800" cy="169277"/>
          </a:xfrm>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21" name="Text Placeholder 20"/>
          <p:cNvSpPr>
            <a:spLocks noGrp="1"/>
          </p:cNvSpPr>
          <p:nvPr>
            <p:ph type="body" sz="quarter" idx="13"/>
          </p:nvPr>
        </p:nvSpPr>
        <p:spPr>
          <a:xfrm>
            <a:off x="412753" y="507141"/>
            <a:ext cx="4565649" cy="292388"/>
          </a:xfrm>
        </p:spPr>
        <p:txBody>
          <a:bodyPr/>
          <a:lstStyle>
            <a:lvl1pPr marL="0" indent="0">
              <a:buNone/>
              <a:defRPr sz="1900">
                <a:solidFill>
                  <a:schemeClr val="bg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9"/>
            <a:ext cx="2587912" cy="338554"/>
          </a:xfrm>
        </p:spPr>
        <p:txBody>
          <a:bodyPr/>
          <a:lstStyle>
            <a:lvl1pPr marL="0" indent="0" algn="r">
              <a:spcBef>
                <a:spcPts val="0"/>
              </a:spcBef>
              <a:buNone/>
              <a:defRPr sz="1100">
                <a:solidFill>
                  <a:schemeClr val="bg1"/>
                </a:solidFill>
                <a:latin typeface="+mj-lt"/>
              </a:defRPr>
            </a:lvl1pPr>
            <a:lvl2pPr marL="609570" indent="0" algn="r">
              <a:spcBef>
                <a:spcPts val="0"/>
              </a:spcBef>
              <a:buNone/>
              <a:defRPr sz="1100" i="1">
                <a:solidFill>
                  <a:schemeClr val="bg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1"/>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37467356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itle Slide Black">
    <p:bg>
      <p:bgPr>
        <a:solidFill>
          <a:schemeClr val="accent4">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5" y="2710133"/>
            <a:ext cx="5685047" cy="1181863"/>
          </a:xfrm>
        </p:spPr>
        <p:txBody>
          <a:bodyPr wrap="square" lIns="0" tIns="0" rIns="0" bIns="0" anchor="t" anchorCtr="0">
            <a:spAutoFit/>
          </a:bodyPr>
          <a:lstStyle>
            <a:lvl1pPr algn="l">
              <a:lnSpc>
                <a:spcPct val="90000"/>
              </a:lnSpc>
              <a:spcBef>
                <a:spcPts val="800"/>
              </a:spcBef>
              <a:defRPr sz="4300" b="0">
                <a:solidFill>
                  <a:srgbClr val="002060"/>
                </a:solidFill>
                <a:latin typeface="+mj-lt"/>
              </a:defRPr>
            </a:lvl1pPr>
          </a:lstStyle>
          <a:p>
            <a:r>
              <a:rPr lang="en-US"/>
              <a:t>Click to edit Master title style</a:t>
            </a:r>
          </a:p>
        </p:txBody>
      </p:sp>
      <p:sp>
        <p:nvSpPr>
          <p:cNvPr id="3" name="Subtitle 2"/>
          <p:cNvSpPr>
            <a:spLocks noGrp="1"/>
          </p:cNvSpPr>
          <p:nvPr>
            <p:ph type="subTitle" idx="1"/>
          </p:nvPr>
        </p:nvSpPr>
        <p:spPr>
          <a:xfrm>
            <a:off x="410953" y="1505627"/>
            <a:ext cx="5676323" cy="1181863"/>
          </a:xfrm>
        </p:spPr>
        <p:txBody>
          <a:bodyPr wrap="square" lIns="0" tIns="0" rIns="0" bIns="0" anchor="b" anchorCtr="0">
            <a:spAutoFit/>
          </a:bodyPr>
          <a:lstStyle>
            <a:lvl1pPr marL="0" indent="0" algn="l">
              <a:lnSpc>
                <a:spcPct val="90000"/>
              </a:lnSpc>
              <a:spcBef>
                <a:spcPts val="800"/>
              </a:spcBef>
              <a:buNone/>
              <a:defRPr sz="4300">
                <a:solidFill>
                  <a:schemeClr val="bg1"/>
                </a:solidFill>
                <a:latin typeface="+mj-lt"/>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640A5AD-C102-4E24-BE14-6B9E5B908DAD}"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a:xfrm>
            <a:off x="255097" y="7645449"/>
            <a:ext cx="3860800" cy="123111"/>
          </a:xfrm>
        </p:spPr>
        <p:txBody>
          <a:bodyPr/>
          <a:lstStyle/>
          <a:p>
            <a:r>
              <a:rPr lang="en-US">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a:xfrm>
            <a:off x="8934451" y="7234175"/>
            <a:ext cx="2844800" cy="169277"/>
          </a:xfrm>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21" name="Text Placeholder 20"/>
          <p:cNvSpPr>
            <a:spLocks noGrp="1"/>
          </p:cNvSpPr>
          <p:nvPr>
            <p:ph type="body" sz="quarter" idx="13"/>
          </p:nvPr>
        </p:nvSpPr>
        <p:spPr>
          <a:xfrm>
            <a:off x="412753" y="507141"/>
            <a:ext cx="4565649" cy="292388"/>
          </a:xfrm>
        </p:spPr>
        <p:txBody>
          <a:bodyPr/>
          <a:lstStyle>
            <a:lvl1pPr marL="0" indent="0">
              <a:buNone/>
              <a:defRPr sz="1900">
                <a:solidFill>
                  <a:schemeClr val="bg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9"/>
            <a:ext cx="2587912" cy="338554"/>
          </a:xfrm>
        </p:spPr>
        <p:txBody>
          <a:bodyPr/>
          <a:lstStyle>
            <a:lvl1pPr marL="0" indent="0" algn="r">
              <a:spcBef>
                <a:spcPts val="0"/>
              </a:spcBef>
              <a:buNone/>
              <a:defRPr sz="1100">
                <a:solidFill>
                  <a:schemeClr val="bg1"/>
                </a:solidFill>
                <a:latin typeface="+mj-lt"/>
              </a:defRPr>
            </a:lvl1pPr>
            <a:lvl2pPr marL="609570" indent="0" algn="r">
              <a:spcBef>
                <a:spcPts val="0"/>
              </a:spcBef>
              <a:buNone/>
              <a:defRPr sz="1100" i="1">
                <a:solidFill>
                  <a:schemeClr val="bg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1"/>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28915566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5" y="2710133"/>
            <a:ext cx="5685047" cy="1181863"/>
          </a:xfrm>
        </p:spPr>
        <p:txBody>
          <a:bodyPr wrap="square" lIns="0" tIns="0" rIns="0" bIns="0" anchor="t" anchorCtr="0">
            <a:spAutoFit/>
          </a:bodyPr>
          <a:lstStyle>
            <a:lvl1pPr algn="l">
              <a:lnSpc>
                <a:spcPct val="90000"/>
              </a:lnSpc>
              <a:spcBef>
                <a:spcPts val="800"/>
              </a:spcBef>
              <a:defRPr sz="4300" b="0">
                <a:solidFill>
                  <a:schemeClr val="tx2"/>
                </a:solidFill>
                <a:latin typeface="+mj-lt"/>
              </a:defRPr>
            </a:lvl1pPr>
          </a:lstStyle>
          <a:p>
            <a:r>
              <a:rPr lang="en-US"/>
              <a:t>Click to edit Master title style</a:t>
            </a:r>
          </a:p>
        </p:txBody>
      </p:sp>
      <p:sp>
        <p:nvSpPr>
          <p:cNvPr id="3" name="Subtitle 2"/>
          <p:cNvSpPr>
            <a:spLocks noGrp="1"/>
          </p:cNvSpPr>
          <p:nvPr>
            <p:ph type="subTitle" idx="1"/>
          </p:nvPr>
        </p:nvSpPr>
        <p:spPr>
          <a:xfrm>
            <a:off x="410953" y="1505627"/>
            <a:ext cx="5676323" cy="1181863"/>
          </a:xfrm>
        </p:spPr>
        <p:txBody>
          <a:bodyPr wrap="square" lIns="0" tIns="0" rIns="0" bIns="0" anchor="b" anchorCtr="0">
            <a:spAutoFit/>
          </a:bodyPr>
          <a:lstStyle>
            <a:lvl1pPr marL="0" indent="0" algn="l">
              <a:lnSpc>
                <a:spcPct val="90000"/>
              </a:lnSpc>
              <a:spcBef>
                <a:spcPts val="800"/>
              </a:spcBef>
              <a:buNone/>
              <a:defRPr sz="4300">
                <a:solidFill>
                  <a:schemeClr val="tx1"/>
                </a:solidFill>
                <a:latin typeface="+mj-lt"/>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75D3A13-039B-4A96-8BC5-1F711932F307}"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a:xfrm>
            <a:off x="402227" y="7700243"/>
            <a:ext cx="3860800" cy="123111"/>
          </a:xfrm>
        </p:spPr>
        <p:txBody>
          <a:bodyPr/>
          <a:lstStyle/>
          <a:p>
            <a:r>
              <a:rPr lang="en-US">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a:xfrm>
            <a:off x="8907053" y="7330066"/>
            <a:ext cx="2844800" cy="169277"/>
          </a:xfrm>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21" name="Text Placeholder 20"/>
          <p:cNvSpPr>
            <a:spLocks noGrp="1"/>
          </p:cNvSpPr>
          <p:nvPr>
            <p:ph type="body" sz="quarter" idx="13"/>
          </p:nvPr>
        </p:nvSpPr>
        <p:spPr>
          <a:xfrm>
            <a:off x="412753" y="507141"/>
            <a:ext cx="4565649" cy="292388"/>
          </a:xfrm>
        </p:spPr>
        <p:txBody>
          <a:bodyPr/>
          <a:lstStyle>
            <a:lvl1pPr marL="0" indent="0">
              <a:buNone/>
              <a:defRPr sz="1900">
                <a:solidFill>
                  <a:schemeClr val="tx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9"/>
            <a:ext cx="2587912" cy="338554"/>
          </a:xfrm>
        </p:spPr>
        <p:txBody>
          <a:bodyPr/>
          <a:lstStyle>
            <a:lvl1pPr marL="0" indent="0" algn="r">
              <a:spcBef>
                <a:spcPts val="0"/>
              </a:spcBef>
              <a:buNone/>
              <a:defRPr sz="1100">
                <a:solidFill>
                  <a:schemeClr val="tx1"/>
                </a:solidFill>
                <a:latin typeface="+mj-lt"/>
              </a:defRPr>
            </a:lvl1pPr>
            <a:lvl2pPr marL="609570" indent="0" algn="r">
              <a:spcBef>
                <a:spcPts val="0"/>
              </a:spcBef>
              <a:buNone/>
              <a:defRPr sz="1100" i="1">
                <a:solidFill>
                  <a:schemeClr val="tx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1"/>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E1301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399271301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Chapter Hea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2749" y="163554"/>
            <a:ext cx="11779251" cy="1600439"/>
          </a:xfrm>
        </p:spPr>
        <p:txBody>
          <a:bodyPr anchor="t"/>
          <a:lstStyle>
            <a:lvl1pPr algn="l">
              <a:defRPr sz="10400" b="0" cap="none">
                <a:solidFill>
                  <a:srgbClr val="002060"/>
                </a:solidFill>
              </a:defRPr>
            </a:lvl1pPr>
          </a:lstStyle>
          <a:p>
            <a:r>
              <a:rPr lang="en-US"/>
              <a:t>Click to edit master</a:t>
            </a:r>
          </a:p>
        </p:txBody>
      </p:sp>
      <p:sp>
        <p:nvSpPr>
          <p:cNvPr id="3" name="Text Placeholder 2"/>
          <p:cNvSpPr>
            <a:spLocks noGrp="1"/>
          </p:cNvSpPr>
          <p:nvPr>
            <p:ph type="body" idx="1"/>
          </p:nvPr>
        </p:nvSpPr>
        <p:spPr>
          <a:xfrm>
            <a:off x="412751" y="1595245"/>
            <a:ext cx="10363200" cy="656591"/>
          </a:xfrm>
        </p:spPr>
        <p:txBody>
          <a:bodyPr anchor="t" anchorCtr="0"/>
          <a:lstStyle>
            <a:lvl1pPr marL="0" indent="0">
              <a:buNone/>
              <a:defRPr sz="4300">
                <a:solidFill>
                  <a:schemeClr val="bg1"/>
                </a:solidFill>
                <a:latin typeface="+mj-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7A5F85-3F9C-4B96-A9E7-E4319E341A2F}"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solidFill>
                  <a:schemeClr val="bg1"/>
                </a:solidFill>
              </a:defRPr>
            </a:lvl1pPr>
          </a:lstStyle>
          <a:p>
            <a:r>
              <a:rPr>
                <a:solidFill>
                  <a:prstClr val="white"/>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9" name="Text Placeholder 8"/>
          <p:cNvSpPr>
            <a:spLocks noGrp="1"/>
          </p:cNvSpPr>
          <p:nvPr>
            <p:ph type="body" sz="quarter" idx="13"/>
          </p:nvPr>
        </p:nvSpPr>
        <p:spPr>
          <a:xfrm>
            <a:off x="412752" y="4986982"/>
            <a:ext cx="2526691" cy="169277"/>
          </a:xfrm>
        </p:spPr>
        <p:txBody>
          <a:bodyPr/>
          <a:lstStyle>
            <a:lvl1pPr>
              <a:lnSpc>
                <a:spcPct val="100000"/>
              </a:lnSpc>
              <a:spcBef>
                <a:spcPts val="0"/>
              </a:spcBef>
              <a:defRPr sz="1100">
                <a:solidFill>
                  <a:schemeClr val="bg1"/>
                </a:solidFill>
                <a:latin typeface="+mn-lt"/>
              </a:defRPr>
            </a:lvl1pPr>
          </a:lstStyle>
          <a:p>
            <a:pPr lvl="0"/>
            <a:r>
              <a:rPr lang="en-US"/>
              <a:t>Click to edit Master text styles</a:t>
            </a:r>
          </a:p>
        </p:txBody>
      </p:sp>
      <p:sp>
        <p:nvSpPr>
          <p:cNvPr id="10" name="Text Placeholder 8"/>
          <p:cNvSpPr>
            <a:spLocks noGrp="1"/>
          </p:cNvSpPr>
          <p:nvPr>
            <p:ph type="body" sz="quarter" idx="14"/>
          </p:nvPr>
        </p:nvSpPr>
        <p:spPr>
          <a:xfrm>
            <a:off x="3314701" y="4986982"/>
            <a:ext cx="2489027" cy="169277"/>
          </a:xfrm>
        </p:spPr>
        <p:txBody>
          <a:bodyPr/>
          <a:lstStyle>
            <a:lvl1pPr>
              <a:lnSpc>
                <a:spcPct val="100000"/>
              </a:lnSpc>
              <a:spcBef>
                <a:spcPts val="0"/>
              </a:spcBef>
              <a:defRPr sz="1100">
                <a:solidFill>
                  <a:schemeClr val="bg1"/>
                </a:solidFill>
                <a:latin typeface="+mn-lt"/>
              </a:defRPr>
            </a:lvl1pPr>
          </a:lstStyle>
          <a:p>
            <a:pPr lvl="0"/>
            <a:r>
              <a:rPr lang="en-US"/>
              <a:t>Click to edit Master text styles</a:t>
            </a:r>
          </a:p>
        </p:txBody>
      </p:sp>
      <p:sp>
        <p:nvSpPr>
          <p:cNvPr id="11" name="Text Placeholder 8"/>
          <p:cNvSpPr>
            <a:spLocks noGrp="1"/>
          </p:cNvSpPr>
          <p:nvPr>
            <p:ph type="body" sz="quarter" idx="15"/>
          </p:nvPr>
        </p:nvSpPr>
        <p:spPr>
          <a:xfrm>
            <a:off x="6181729" y="4986982"/>
            <a:ext cx="2682240" cy="169277"/>
          </a:xfrm>
        </p:spPr>
        <p:txBody>
          <a:bodyPr/>
          <a:lstStyle>
            <a:lvl1pPr>
              <a:lnSpc>
                <a:spcPct val="100000"/>
              </a:lnSpc>
              <a:spcBef>
                <a:spcPts val="0"/>
              </a:spcBef>
              <a:defRPr sz="1100">
                <a:solidFill>
                  <a:schemeClr val="bg1"/>
                </a:solidFill>
                <a:latin typeface="+mn-lt"/>
              </a:defRPr>
            </a:lvl1pPr>
          </a:lstStyle>
          <a:p>
            <a:pPr lvl="0"/>
            <a:r>
              <a:rPr lang="en-US"/>
              <a:t>Click to edit Master text styles</a:t>
            </a:r>
          </a:p>
        </p:txBody>
      </p:sp>
      <p:cxnSp>
        <p:nvCxnSpPr>
          <p:cNvPr id="13" name="Straight Connector 12"/>
          <p:cNvCxnSpPr/>
          <p:nvPr userDrawn="1"/>
        </p:nvCxnSpPr>
        <p:spPr>
          <a:xfrm>
            <a:off x="6007101" y="4927602"/>
            <a:ext cx="0" cy="758825"/>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3136901" y="4927602"/>
            <a:ext cx="0" cy="758825"/>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6" name="Freeform 5"/>
          <p:cNvSpPr>
            <a:spLocks/>
          </p:cNvSpPr>
          <p:nvPr userDrawn="1"/>
        </p:nvSpPr>
        <p:spPr bwMode="auto">
          <a:xfrm>
            <a:off x="-12699" y="4461421"/>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1473313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Chapter Head Simple">
    <p:bg>
      <p:bgPr>
        <a:solidFill>
          <a:schemeClr val="bg2">
            <a:lumMod val="50000"/>
          </a:schemeClr>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12751" y="1595245"/>
            <a:ext cx="10363200" cy="656591"/>
          </a:xfrm>
        </p:spPr>
        <p:txBody>
          <a:bodyPr anchor="t" anchorCtr="0"/>
          <a:lstStyle>
            <a:lvl1pPr marL="0" indent="0">
              <a:buNone/>
              <a:defRPr sz="4300">
                <a:solidFill>
                  <a:schemeClr val="bg1"/>
                </a:solidFill>
                <a:latin typeface="+mj-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75BBB7B-1182-42C1-916C-8F0B8D0A3C15}"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140" rtl="0" eaLnBrk="1" latinLnBrk="0" hangingPunct="1">
              <a:defRPr lang="en-US" sz="800" kern="1200" smtClean="0">
                <a:solidFill>
                  <a:schemeClr val="bg1"/>
                </a:solidFill>
                <a:latin typeface="+mn-lt"/>
                <a:ea typeface="+mn-ea"/>
                <a:cs typeface="+mn-cs"/>
              </a:defRPr>
            </a:lvl1pPr>
          </a:lstStyle>
          <a:p>
            <a:r>
              <a:rPr>
                <a:solidFill>
                  <a:prstClr val="white"/>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2" name="Title 1"/>
          <p:cNvSpPr>
            <a:spLocks noGrp="1"/>
          </p:cNvSpPr>
          <p:nvPr>
            <p:ph type="title" hasCustomPrompt="1"/>
          </p:nvPr>
        </p:nvSpPr>
        <p:spPr>
          <a:xfrm>
            <a:off x="412749" y="163554"/>
            <a:ext cx="11779251" cy="1600439"/>
          </a:xfrm>
        </p:spPr>
        <p:txBody>
          <a:bodyPr anchor="t"/>
          <a:lstStyle>
            <a:lvl1pPr algn="l">
              <a:defRPr sz="10400" b="0" cap="none">
                <a:solidFill>
                  <a:srgbClr val="002060"/>
                </a:solidFill>
              </a:defRPr>
            </a:lvl1pPr>
          </a:lstStyle>
          <a:p>
            <a:r>
              <a:rPr lang="en-US"/>
              <a:t>Click to edit master</a:t>
            </a:r>
          </a:p>
        </p:txBody>
      </p:sp>
      <p:sp>
        <p:nvSpPr>
          <p:cNvPr id="9" name="Freeform 5"/>
          <p:cNvSpPr>
            <a:spLocks/>
          </p:cNvSpPr>
          <p:nvPr userDrawn="1"/>
        </p:nvSpPr>
        <p:spPr bwMode="auto">
          <a:xfrm>
            <a:off x="-12699" y="4461421"/>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11559847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2">
            <a:lumMod val="50000"/>
          </a:schemeClr>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12192000" cy="6858000"/>
          </a:xfrm>
          <a:noFill/>
          <a:ln>
            <a:noFill/>
          </a:ln>
        </p:spPr>
        <p:txBody>
          <a:bodyPr>
            <a:noAutofit/>
          </a:bodyPr>
          <a:lstStyle>
            <a:lvl1pPr>
              <a:defRPr>
                <a:solidFill>
                  <a:schemeClr val="bg1"/>
                </a:solidFill>
              </a:defRPr>
            </a:lvl1pPr>
          </a:lstStyle>
          <a:p>
            <a:r>
              <a:rPr lang="en-US"/>
              <a:t>Click icon to add picture</a:t>
            </a:r>
          </a:p>
        </p:txBody>
      </p:sp>
      <p:sp>
        <p:nvSpPr>
          <p:cNvPr id="2" name="Title 1"/>
          <p:cNvSpPr>
            <a:spLocks noGrp="1"/>
          </p:cNvSpPr>
          <p:nvPr>
            <p:ph type="title" hasCustomPrompt="1"/>
          </p:nvPr>
        </p:nvSpPr>
        <p:spPr bwMode="white">
          <a:xfrm>
            <a:off x="407334" y="2894380"/>
            <a:ext cx="11779251" cy="415498"/>
          </a:xfrm>
        </p:spPr>
        <p:txBody>
          <a:bodyPr anchor="t"/>
          <a:lstStyle>
            <a:lvl1pPr algn="ctr">
              <a:defRPr sz="2700" b="0" cap="none">
                <a:solidFill>
                  <a:schemeClr val="bg1"/>
                </a:solidFill>
                <a:latin typeface="+mj-lt"/>
              </a:defRPr>
            </a:lvl1pPr>
          </a:lstStyle>
          <a:p>
            <a:r>
              <a:rPr lang="en-US"/>
              <a:t>Click to edit master title</a:t>
            </a:r>
          </a:p>
        </p:txBody>
      </p:sp>
      <p:sp>
        <p:nvSpPr>
          <p:cNvPr id="4" name="Date Placeholder 3"/>
          <p:cNvSpPr>
            <a:spLocks noGrp="1"/>
          </p:cNvSpPr>
          <p:nvPr>
            <p:ph type="dt" sz="half" idx="10"/>
          </p:nvPr>
        </p:nvSpPr>
        <p:spPr/>
        <p:txBody>
          <a:bodyPr/>
          <a:lstStyle/>
          <a:p>
            <a:fld id="{9708D51E-9894-4E89-94BD-3F32B88E0212}"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140" rtl="0" eaLnBrk="1" latinLnBrk="0" hangingPunct="1">
              <a:defRPr lang="en-US" sz="800" kern="1200" smtClean="0">
                <a:solidFill>
                  <a:schemeClr val="bg1"/>
                </a:solidFill>
                <a:latin typeface="+mn-lt"/>
                <a:ea typeface="+mn-ea"/>
                <a:cs typeface="+mn-cs"/>
              </a:defRPr>
            </a:lvl1pPr>
          </a:lstStyle>
          <a:p>
            <a:r>
              <a:rPr>
                <a:solidFill>
                  <a:prstClr val="white"/>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cxnSp>
        <p:nvCxnSpPr>
          <p:cNvPr id="10" name="Straight Connector 9"/>
          <p:cNvCxnSpPr/>
          <p:nvPr userDrawn="1"/>
        </p:nvCxnSpPr>
        <p:spPr bwMode="gray">
          <a:xfrm rot="16200000">
            <a:off x="6096000" y="2247377"/>
            <a:ext cx="0" cy="758825"/>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rotWithShape="1">
          <a:blip r:embed="rId2" cstate="print">
            <a:clrChange>
              <a:clrFrom>
                <a:srgbClr val="000000"/>
              </a:clrFrom>
              <a:clrTo>
                <a:srgbClr val="000000">
                  <a:alpha val="0"/>
                </a:srgbClr>
              </a:clrTo>
            </a:clrChange>
            <a:extLst>
              <a:ext uri="{28A0092B-C50C-407E-A947-70E740481C1C}">
                <a14:useLocalDpi xmlns:a14="http://schemas.microsoft.com/office/drawing/2010/main" xmlns=""/>
              </a:ext>
            </a:extLst>
          </a:blip>
          <a:srcRect/>
          <a:stretch/>
        </p:blipFill>
        <p:spPr bwMode="gray">
          <a:xfrm>
            <a:off x="5798381" y="1843672"/>
            <a:ext cx="595239" cy="512357"/>
          </a:xfrm>
          <a:prstGeom prst="rect">
            <a:avLst/>
          </a:prstGeom>
        </p:spPr>
      </p:pic>
    </p:spTree>
    <p:extLst>
      <p:ext uri="{BB962C8B-B14F-4D97-AF65-F5344CB8AC3E}">
        <p14:creationId xmlns:p14="http://schemas.microsoft.com/office/powerpoint/2010/main" xmlns="" val="8441106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E31375A4-56A4-47D6-9801-1991572033F7}" type="slidenum">
              <a:rPr lang="en-US" smtClean="0"/>
              <a:pPr/>
              <a:t>‹N›</a:t>
            </a:fld>
            <a:endParaRPr lang="en-US"/>
          </a:p>
        </p:txBody>
      </p:sp>
    </p:spTree>
    <p:extLst>
      <p:ext uri="{BB962C8B-B14F-4D97-AF65-F5344CB8AC3E}">
        <p14:creationId xmlns:p14="http://schemas.microsoft.com/office/powerpoint/2010/main" xmlns="" val="330268645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Section Header 3">
    <p:bg>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bwMode="white">
          <a:xfrm>
            <a:off x="4108453" y="0"/>
            <a:ext cx="8089899" cy="685800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 name="Title 1"/>
          <p:cNvSpPr>
            <a:spLocks noGrp="1"/>
          </p:cNvSpPr>
          <p:nvPr>
            <p:ph type="title" hasCustomPrompt="1"/>
          </p:nvPr>
        </p:nvSpPr>
        <p:spPr>
          <a:xfrm>
            <a:off x="407337" y="2848536"/>
            <a:ext cx="3277767" cy="830997"/>
          </a:xfrm>
        </p:spPr>
        <p:txBody>
          <a:bodyPr anchor="t"/>
          <a:lstStyle>
            <a:lvl1pPr algn="ctr">
              <a:lnSpc>
                <a:spcPct val="100000"/>
              </a:lnSpc>
              <a:defRPr sz="2700" b="0" cap="none">
                <a:solidFill>
                  <a:schemeClr val="tx1"/>
                </a:solidFill>
              </a:defRPr>
            </a:lvl1pPr>
          </a:lstStyle>
          <a:p>
            <a:r>
              <a:rPr lang="en-US"/>
              <a:t>Click to edit master title</a:t>
            </a:r>
          </a:p>
        </p:txBody>
      </p:sp>
      <p:sp>
        <p:nvSpPr>
          <p:cNvPr id="3" name="Text Placeholder 2"/>
          <p:cNvSpPr>
            <a:spLocks noGrp="1"/>
          </p:cNvSpPr>
          <p:nvPr>
            <p:ph type="body" idx="1"/>
          </p:nvPr>
        </p:nvSpPr>
        <p:spPr>
          <a:xfrm>
            <a:off x="415927" y="4376928"/>
            <a:ext cx="3260008" cy="143629"/>
          </a:xfrm>
        </p:spPr>
        <p:txBody>
          <a:bodyPr anchor="t" anchorCtr="0"/>
          <a:lstStyle>
            <a:lvl1pPr marL="0" indent="0" algn="ctr">
              <a:buNone/>
              <a:defRPr sz="900" b="1" kern="0" cap="all" spc="0" baseline="0">
                <a:solidFill>
                  <a:schemeClr val="tx1"/>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D38496-EF33-4404-AEDD-849636A4689B}"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grpSp>
        <p:nvGrpSpPr>
          <p:cNvPr id="12" name="Group 11"/>
          <p:cNvGrpSpPr/>
          <p:nvPr userDrawn="1"/>
        </p:nvGrpSpPr>
        <p:grpSpPr>
          <a:xfrm>
            <a:off x="4052572" y="-7784"/>
            <a:ext cx="180811" cy="6864159"/>
            <a:chOff x="3039428" y="-5838"/>
            <a:chExt cx="135608" cy="5148119"/>
          </a:xfrm>
        </p:grpSpPr>
        <p:sp>
          <p:nvSpPr>
            <p:cNvPr id="13" name="Isosceles Triangle 12"/>
            <p:cNvSpPr/>
            <p:nvPr userDrawn="1"/>
          </p:nvSpPr>
          <p:spPr bwMode="white">
            <a:xfrm rot="5400000">
              <a:off x="2992932" y="2522999"/>
              <a:ext cx="228599" cy="1356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6" name="Freeform 5"/>
            <p:cNvSpPr>
              <a:spLocks/>
            </p:cNvSpPr>
            <p:nvPr userDrawn="1"/>
          </p:nvSpPr>
          <p:spPr bwMode="auto">
            <a:xfrm rot="16200000">
              <a:off x="550555" y="2518612"/>
              <a:ext cx="5148119" cy="99220"/>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 name="connsiteX0" fmla="*/ 12577 w 12577"/>
                <a:gd name="connsiteY0" fmla="*/ 46 h 9577"/>
                <a:gd name="connsiteX1" fmla="*/ 6453 w 12577"/>
                <a:gd name="connsiteY1" fmla="*/ 46 h 9577"/>
                <a:gd name="connsiteX2" fmla="*/ 6257 w 12577"/>
                <a:gd name="connsiteY2" fmla="*/ 9577 h 9577"/>
                <a:gd name="connsiteX3" fmla="*/ 6035 w 12577"/>
                <a:gd name="connsiteY3" fmla="*/ 46 h 9577"/>
                <a:gd name="connsiteX4" fmla="*/ 0 w 12577"/>
                <a:gd name="connsiteY4" fmla="*/ 46 h 9577"/>
                <a:gd name="connsiteX0" fmla="*/ 10023 w 10023"/>
                <a:gd name="connsiteY0" fmla="*/ 0 h 10197"/>
                <a:gd name="connsiteX1" fmla="*/ 5131 w 10023"/>
                <a:gd name="connsiteY1" fmla="*/ 245 h 10197"/>
                <a:gd name="connsiteX2" fmla="*/ 4975 w 10023"/>
                <a:gd name="connsiteY2" fmla="*/ 10197 h 10197"/>
                <a:gd name="connsiteX3" fmla="*/ 4798 w 10023"/>
                <a:gd name="connsiteY3" fmla="*/ 245 h 10197"/>
                <a:gd name="connsiteX4" fmla="*/ 0 w 10023"/>
                <a:gd name="connsiteY4" fmla="*/ 245 h 10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23" h="10197">
                  <a:moveTo>
                    <a:pt x="10023" y="0"/>
                  </a:moveTo>
                  <a:cubicBezTo>
                    <a:pt x="8399" y="163"/>
                    <a:pt x="6755" y="82"/>
                    <a:pt x="5131" y="245"/>
                  </a:cubicBezTo>
                  <a:cubicBezTo>
                    <a:pt x="5080" y="3562"/>
                    <a:pt x="5027" y="6880"/>
                    <a:pt x="4975" y="10197"/>
                  </a:cubicBezTo>
                  <a:cubicBezTo>
                    <a:pt x="4916" y="6880"/>
                    <a:pt x="4858" y="3562"/>
                    <a:pt x="4798" y="245"/>
                  </a:cubicBezTo>
                  <a:lnTo>
                    <a:pt x="0" y="245"/>
                  </a:lnTo>
                </a:path>
              </a:pathLst>
            </a:custGeom>
            <a:noFill/>
            <a:ln w="7938" cap="rnd">
              <a:solidFill>
                <a:srgbClr val="0070C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400">
                <a:solidFill>
                  <a:prstClr val="black"/>
                </a:solidFill>
              </a:endParaRPr>
            </a:p>
          </p:txBody>
        </p:sp>
      </p:grpSp>
    </p:spTree>
    <p:extLst>
      <p:ext uri="{BB962C8B-B14F-4D97-AF65-F5344CB8AC3E}">
        <p14:creationId xmlns:p14="http://schemas.microsoft.com/office/powerpoint/2010/main" xmlns="" val="53083626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Experience Photo">
    <p:bg>
      <p:bgPr>
        <a:solidFill>
          <a:schemeClr val="bg2">
            <a:lumMod val="50000"/>
          </a:schemeClr>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12192000" cy="6858000"/>
          </a:xfrm>
          <a:noFill/>
          <a:ln>
            <a:noFill/>
          </a:ln>
        </p:spPr>
        <p:txBody>
          <a:bodyPr>
            <a:noAutofit/>
          </a:bodyPr>
          <a:lstStyle>
            <a:lvl1pPr>
              <a:defRPr>
                <a:solidFill>
                  <a:schemeClr val="bg1"/>
                </a:solidFill>
              </a:defRPr>
            </a:lvl1pPr>
          </a:lstStyle>
          <a:p>
            <a:r>
              <a:rPr lang="en-US"/>
              <a:t>Click icon to add picture</a:t>
            </a:r>
          </a:p>
        </p:txBody>
      </p:sp>
      <p:sp>
        <p:nvSpPr>
          <p:cNvPr id="2" name="Title 1"/>
          <p:cNvSpPr>
            <a:spLocks noGrp="1"/>
          </p:cNvSpPr>
          <p:nvPr>
            <p:ph type="title" hasCustomPrompt="1"/>
          </p:nvPr>
        </p:nvSpPr>
        <p:spPr bwMode="white">
          <a:xfrm>
            <a:off x="410043" y="2958546"/>
            <a:ext cx="11371916" cy="656591"/>
          </a:xfrm>
        </p:spPr>
        <p:txBody>
          <a:bodyPr anchor="t"/>
          <a:lstStyle>
            <a:lvl1pPr algn="ctr">
              <a:defRPr sz="4300" b="0" cap="none">
                <a:solidFill>
                  <a:schemeClr val="bg1"/>
                </a:solidFill>
                <a:latin typeface="+mj-lt"/>
              </a:defRPr>
            </a:lvl1pPr>
          </a:lstStyle>
          <a:p>
            <a:r>
              <a:rPr lang="en-US"/>
              <a:t>Click to edit master title</a:t>
            </a:r>
          </a:p>
        </p:txBody>
      </p:sp>
      <p:sp>
        <p:nvSpPr>
          <p:cNvPr id="4" name="Date Placeholder 3"/>
          <p:cNvSpPr>
            <a:spLocks noGrp="1"/>
          </p:cNvSpPr>
          <p:nvPr>
            <p:ph type="dt" sz="half" idx="10"/>
          </p:nvPr>
        </p:nvSpPr>
        <p:spPr/>
        <p:txBody>
          <a:bodyPr/>
          <a:lstStyle/>
          <a:p>
            <a:fld id="{15F18A74-B7BE-48ED-BC19-B5786D684697}"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140" rtl="0" eaLnBrk="1" latinLnBrk="0" hangingPunct="1">
              <a:defRPr lang="en-US" sz="800" kern="1200" smtClean="0">
                <a:solidFill>
                  <a:schemeClr val="bg1"/>
                </a:solidFill>
                <a:latin typeface="+mn-lt"/>
                <a:ea typeface="+mn-ea"/>
                <a:cs typeface="+mn-cs"/>
              </a:defRPr>
            </a:lvl1pPr>
          </a:lstStyle>
          <a:p>
            <a:r>
              <a:rPr>
                <a:solidFill>
                  <a:prstClr val="white"/>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cxnSp>
        <p:nvCxnSpPr>
          <p:cNvPr id="10" name="Straight Connector 9"/>
          <p:cNvCxnSpPr/>
          <p:nvPr userDrawn="1"/>
        </p:nvCxnSpPr>
        <p:spPr bwMode="white">
          <a:xfrm rot="16200000">
            <a:off x="6096000" y="2421544"/>
            <a:ext cx="0" cy="758825"/>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2" name="Text Placeholder 2"/>
          <p:cNvSpPr>
            <a:spLocks noGrp="1"/>
          </p:cNvSpPr>
          <p:nvPr>
            <p:ph type="body" idx="1"/>
          </p:nvPr>
        </p:nvSpPr>
        <p:spPr bwMode="white">
          <a:xfrm>
            <a:off x="914400" y="2264429"/>
            <a:ext cx="10363200" cy="292388"/>
          </a:xfrm>
        </p:spPr>
        <p:txBody>
          <a:bodyPr anchor="t" anchorCtr="0"/>
          <a:lstStyle>
            <a:lvl1pPr marL="0" indent="0" algn="ctr">
              <a:buNone/>
              <a:defRPr sz="1900">
                <a:solidFill>
                  <a:schemeClr val="bg1"/>
                </a:solidFill>
                <a:latin typeface="+mj-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xmlns="" val="345328504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Experience 2">
    <p:bg>
      <p:bgPr>
        <a:solidFill>
          <a:schemeClr val="bg1"/>
        </a:solidFill>
        <a:effectLst/>
      </p:bgPr>
    </p:bg>
    <p:spTree>
      <p:nvGrpSpPr>
        <p:cNvPr id="1" name=""/>
        <p:cNvGrpSpPr/>
        <p:nvPr/>
      </p:nvGrpSpPr>
      <p:grpSpPr>
        <a:xfrm>
          <a:off x="0" y="0"/>
          <a:ext cx="0" cy="0"/>
          <a:chOff x="0" y="0"/>
          <a:chExt cx="0" cy="0"/>
        </a:xfrm>
      </p:grpSpPr>
      <p:sp>
        <p:nvSpPr>
          <p:cNvPr id="8" name="Isosceles Triangle 7"/>
          <p:cNvSpPr/>
          <p:nvPr userDrawn="1"/>
        </p:nvSpPr>
        <p:spPr bwMode="ltGray">
          <a:xfrm rot="5400000">
            <a:off x="-306693" y="306695"/>
            <a:ext cx="6858001" cy="6244612"/>
          </a:xfrm>
          <a:custGeom>
            <a:avLst/>
            <a:gdLst>
              <a:gd name="connsiteX0" fmla="*/ 0 w 5143501"/>
              <a:gd name="connsiteY0" fmla="*/ 4683459 h 4683459"/>
              <a:gd name="connsiteX1" fmla="*/ 0 w 5143501"/>
              <a:gd name="connsiteY1" fmla="*/ 101289 h 4683459"/>
              <a:gd name="connsiteX2" fmla="*/ 2503420 w 5143501"/>
              <a:gd name="connsiteY2" fmla="*/ 98908 h 4683459"/>
              <a:gd name="connsiteX3" fmla="*/ 2583072 w 5143501"/>
              <a:gd name="connsiteY3" fmla="*/ 0 h 4683459"/>
              <a:gd name="connsiteX4" fmla="*/ 2688919 w 5143501"/>
              <a:gd name="connsiteY4" fmla="*/ 101289 h 4683459"/>
              <a:gd name="connsiteX5" fmla="*/ 5143501 w 5143501"/>
              <a:gd name="connsiteY5" fmla="*/ 101289 h 4683459"/>
              <a:gd name="connsiteX6" fmla="*/ 5143501 w 5143501"/>
              <a:gd name="connsiteY6" fmla="*/ 4683459 h 4683459"/>
              <a:gd name="connsiteX7" fmla="*/ 0 w 5143501"/>
              <a:gd name="connsiteY7" fmla="*/ 4683459 h 4683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43501" h="4683459">
                <a:moveTo>
                  <a:pt x="0" y="4683459"/>
                </a:moveTo>
                <a:lnTo>
                  <a:pt x="0" y="101289"/>
                </a:lnTo>
                <a:lnTo>
                  <a:pt x="2503420" y="98908"/>
                </a:lnTo>
                <a:lnTo>
                  <a:pt x="2583072" y="0"/>
                </a:lnTo>
                <a:lnTo>
                  <a:pt x="2688919" y="101289"/>
                </a:lnTo>
                <a:lnTo>
                  <a:pt x="5143501" y="101289"/>
                </a:lnTo>
                <a:lnTo>
                  <a:pt x="5143501" y="4683459"/>
                </a:lnTo>
                <a:lnTo>
                  <a:pt x="0" y="468345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 name="Title 1"/>
          <p:cNvSpPr>
            <a:spLocks noGrp="1"/>
          </p:cNvSpPr>
          <p:nvPr>
            <p:ph type="title" hasCustomPrompt="1"/>
          </p:nvPr>
        </p:nvSpPr>
        <p:spPr>
          <a:xfrm>
            <a:off x="925861" y="2647074"/>
            <a:ext cx="4528457" cy="1313180"/>
          </a:xfrm>
        </p:spPr>
        <p:txBody>
          <a:bodyPr anchor="t"/>
          <a:lstStyle>
            <a:lvl1pPr algn="ctr">
              <a:lnSpc>
                <a:spcPct val="100000"/>
              </a:lnSpc>
              <a:defRPr sz="4300" b="0" cap="none">
                <a:solidFill>
                  <a:schemeClr val="bg2"/>
                </a:solidFill>
                <a:latin typeface="+mj-lt"/>
              </a:defRPr>
            </a:lvl1pPr>
          </a:lstStyle>
          <a:p>
            <a:r>
              <a:rPr lang="en-US"/>
              <a:t>Click to edit master title</a:t>
            </a:r>
          </a:p>
        </p:txBody>
      </p:sp>
      <p:sp>
        <p:nvSpPr>
          <p:cNvPr id="3" name="Text Placeholder 2"/>
          <p:cNvSpPr>
            <a:spLocks noGrp="1"/>
          </p:cNvSpPr>
          <p:nvPr>
            <p:ph type="body" idx="1"/>
          </p:nvPr>
        </p:nvSpPr>
        <p:spPr>
          <a:xfrm>
            <a:off x="1506791" y="4580285"/>
            <a:ext cx="3260008" cy="208177"/>
          </a:xfrm>
        </p:spPr>
        <p:txBody>
          <a:bodyPr anchor="t" anchorCtr="0"/>
          <a:lstStyle>
            <a:lvl1pPr marL="156625" indent="-156625" algn="ctr">
              <a:lnSpc>
                <a:spcPct val="110000"/>
              </a:lnSpc>
              <a:spcBef>
                <a:spcPts val="800"/>
              </a:spcBef>
              <a:buFont typeface="Wingdings" panose="05000000000000000000" pitchFamily="2" charset="2"/>
              <a:buChar char="§"/>
              <a:defRPr sz="1300" cap="none" baseline="0">
                <a:solidFill>
                  <a:schemeClr val="bg2"/>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803118-612C-45ED-A5F5-4955DA94BE7D}"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06B2653-D1AD-46BA-BB88-3123B5BA212E}" type="slidenum">
              <a:rPr lang="en-US" smtClean="0">
                <a:solidFill>
                  <a:prstClr val="black"/>
                </a:solidFill>
              </a:rPr>
              <a:pPr/>
              <a:t>‹N›</a:t>
            </a:fld>
            <a:endParaRPr lang="en-US">
              <a:solidFill>
                <a:prstClr val="black"/>
              </a:solidFill>
            </a:endParaRPr>
          </a:p>
        </p:txBody>
      </p:sp>
      <p:sp>
        <p:nvSpPr>
          <p:cNvPr id="13" name="Text Placeholder 2"/>
          <p:cNvSpPr>
            <a:spLocks noGrp="1"/>
          </p:cNvSpPr>
          <p:nvPr>
            <p:ph type="body" idx="13"/>
          </p:nvPr>
        </p:nvSpPr>
        <p:spPr>
          <a:xfrm>
            <a:off x="1479291" y="1216028"/>
            <a:ext cx="3260008" cy="902811"/>
          </a:xfrm>
        </p:spPr>
        <p:txBody>
          <a:bodyPr anchor="t" anchorCtr="0"/>
          <a:lstStyle>
            <a:lvl1pPr marL="0" indent="0" algn="ctr">
              <a:lnSpc>
                <a:spcPct val="110000"/>
              </a:lnSpc>
              <a:spcBef>
                <a:spcPts val="800"/>
              </a:spcBef>
              <a:buNone/>
              <a:defRPr sz="2700" cap="none" baseline="0">
                <a:solidFill>
                  <a:schemeClr val="bg2"/>
                </a:solidFill>
                <a:latin typeface="+mj-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17" name="Text Placeholder 2"/>
          <p:cNvSpPr>
            <a:spLocks noGrp="1"/>
          </p:cNvSpPr>
          <p:nvPr>
            <p:ph type="body" idx="14"/>
          </p:nvPr>
        </p:nvSpPr>
        <p:spPr>
          <a:xfrm>
            <a:off x="7532329" y="4580285"/>
            <a:ext cx="3260008" cy="208177"/>
          </a:xfrm>
        </p:spPr>
        <p:txBody>
          <a:bodyPr anchor="t" anchorCtr="0"/>
          <a:lstStyle>
            <a:lvl1pPr marL="156625" indent="-156625" algn="ctr">
              <a:lnSpc>
                <a:spcPct val="110000"/>
              </a:lnSpc>
              <a:spcBef>
                <a:spcPts val="800"/>
              </a:spcBef>
              <a:buFont typeface="Wingdings" panose="05000000000000000000" pitchFamily="2" charset="2"/>
              <a:buChar char="§"/>
              <a:defRPr sz="1300" cap="none" baseline="0">
                <a:solidFill>
                  <a:schemeClr val="tx1"/>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18" name="Text Placeholder 2"/>
          <p:cNvSpPr>
            <a:spLocks noGrp="1"/>
          </p:cNvSpPr>
          <p:nvPr>
            <p:ph type="body" idx="15"/>
          </p:nvPr>
        </p:nvSpPr>
        <p:spPr>
          <a:xfrm>
            <a:off x="7532329" y="1216028"/>
            <a:ext cx="3260008" cy="902811"/>
          </a:xfrm>
        </p:spPr>
        <p:txBody>
          <a:bodyPr anchor="t" anchorCtr="0"/>
          <a:lstStyle>
            <a:lvl1pPr marL="0" indent="0" algn="ctr">
              <a:lnSpc>
                <a:spcPct val="110000"/>
              </a:lnSpc>
              <a:spcBef>
                <a:spcPts val="800"/>
              </a:spcBef>
              <a:buNone/>
              <a:defRPr sz="2700" cap="none" baseline="0">
                <a:solidFill>
                  <a:schemeClr val="tx1"/>
                </a:solidFill>
                <a:latin typeface="+mj-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21" name="Text Placeholder 2"/>
          <p:cNvSpPr>
            <a:spLocks noGrp="1"/>
          </p:cNvSpPr>
          <p:nvPr>
            <p:ph type="body" idx="16" hasCustomPrompt="1"/>
          </p:nvPr>
        </p:nvSpPr>
        <p:spPr>
          <a:xfrm>
            <a:off x="6829356" y="2647074"/>
            <a:ext cx="4665961" cy="1313180"/>
          </a:xfrm>
        </p:spPr>
        <p:txBody>
          <a:bodyPr anchor="t" anchorCtr="0"/>
          <a:lstStyle>
            <a:lvl1pPr marL="0" indent="0" algn="ctr" defTabSz="1219140" rtl="0" eaLnBrk="1" latinLnBrk="0" hangingPunct="1">
              <a:lnSpc>
                <a:spcPct val="100000"/>
              </a:lnSpc>
              <a:spcBef>
                <a:spcPct val="0"/>
              </a:spcBef>
              <a:buNone/>
              <a:defRPr lang="en-US" sz="4300" b="0" kern="1200" cap="none" dirty="0" smtClean="0">
                <a:solidFill>
                  <a:schemeClr val="tx1"/>
                </a:solidFill>
                <a:latin typeface="+mj-lt"/>
                <a:ea typeface="+mj-ea"/>
                <a:cs typeface="+mj-cs"/>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title</a:t>
            </a:r>
          </a:p>
        </p:txBody>
      </p:sp>
      <p:cxnSp>
        <p:nvCxnSpPr>
          <p:cNvPr id="22" name="Straight Connector 21"/>
          <p:cNvCxnSpPr/>
          <p:nvPr userDrawn="1"/>
        </p:nvCxnSpPr>
        <p:spPr bwMode="white">
          <a:xfrm rot="16200000">
            <a:off x="3067508" y="2000798"/>
            <a:ext cx="0" cy="758825"/>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white">
          <a:xfrm rot="16200000">
            <a:off x="9177208" y="2000800"/>
            <a:ext cx="0" cy="758825"/>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white">
          <a:xfrm rot="16200000">
            <a:off x="3067508" y="3836448"/>
            <a:ext cx="0" cy="758825"/>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white">
          <a:xfrm rot="16200000">
            <a:off x="9177208" y="3836449"/>
            <a:ext cx="0" cy="758825"/>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27" name="Freeform 5"/>
          <p:cNvSpPr>
            <a:spLocks/>
          </p:cNvSpPr>
          <p:nvPr userDrawn="1"/>
        </p:nvSpPr>
        <p:spPr bwMode="auto">
          <a:xfrm rot="16200000">
            <a:off x="2751261" y="3362806"/>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994658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Experience 3">
    <p:bg>
      <p:bgPr>
        <a:solidFill>
          <a:srgbClr val="333332"/>
        </a:solidFill>
        <a:effectLst/>
      </p:bgPr>
    </p:bg>
    <p:spTree>
      <p:nvGrpSpPr>
        <p:cNvPr id="1" name=""/>
        <p:cNvGrpSpPr/>
        <p:nvPr/>
      </p:nvGrpSpPr>
      <p:grpSpPr>
        <a:xfrm>
          <a:off x="0" y="0"/>
          <a:ext cx="0" cy="0"/>
          <a:chOff x="0" y="0"/>
          <a:chExt cx="0" cy="0"/>
        </a:xfrm>
      </p:grpSpPr>
      <p:sp>
        <p:nvSpPr>
          <p:cNvPr id="23" name="Picture Placeholder 8"/>
          <p:cNvSpPr>
            <a:spLocks noGrp="1"/>
          </p:cNvSpPr>
          <p:nvPr>
            <p:ph type="pic" sz="quarter" idx="15"/>
          </p:nvPr>
        </p:nvSpPr>
        <p:spPr>
          <a:xfrm>
            <a:off x="4090748" y="2285564"/>
            <a:ext cx="4042611" cy="2282563"/>
          </a:xfrm>
          <a:noFill/>
          <a:ln>
            <a:noFill/>
          </a:ln>
        </p:spPr>
        <p:txBody>
          <a:bodyPr>
            <a:noAutofit/>
          </a:bodyPr>
          <a:lstStyle>
            <a:lvl1pPr>
              <a:defRPr>
                <a:solidFill>
                  <a:schemeClr val="bg1"/>
                </a:solidFill>
              </a:defRPr>
            </a:lvl1pPr>
          </a:lstStyle>
          <a:p>
            <a:r>
              <a:rPr lang="en-US"/>
              <a:t>Click icon to add picture</a:t>
            </a:r>
          </a:p>
        </p:txBody>
      </p:sp>
      <p:sp>
        <p:nvSpPr>
          <p:cNvPr id="22" name="Picture Placeholder 8"/>
          <p:cNvSpPr>
            <a:spLocks noGrp="1"/>
          </p:cNvSpPr>
          <p:nvPr>
            <p:ph type="pic" sz="quarter" idx="14"/>
          </p:nvPr>
        </p:nvSpPr>
        <p:spPr>
          <a:xfrm>
            <a:off x="4090748" y="1"/>
            <a:ext cx="4042611" cy="2282563"/>
          </a:xfrm>
          <a:noFill/>
          <a:ln>
            <a:noFill/>
          </a:ln>
        </p:spPr>
        <p:txBody>
          <a:bodyPr>
            <a:noAutofit/>
          </a:bodyPr>
          <a:lstStyle>
            <a:lvl1pPr>
              <a:defRPr>
                <a:solidFill>
                  <a:schemeClr val="bg1"/>
                </a:solidFill>
              </a:defRPr>
            </a:lvl1pPr>
          </a:lstStyle>
          <a:p>
            <a:r>
              <a:rPr lang="en-US"/>
              <a:t>Click icon to add picture</a:t>
            </a:r>
          </a:p>
        </p:txBody>
      </p:sp>
      <p:sp>
        <p:nvSpPr>
          <p:cNvPr id="24" name="Picture Placeholder 8"/>
          <p:cNvSpPr>
            <a:spLocks noGrp="1"/>
          </p:cNvSpPr>
          <p:nvPr>
            <p:ph type="pic" sz="quarter" idx="16"/>
          </p:nvPr>
        </p:nvSpPr>
        <p:spPr>
          <a:xfrm>
            <a:off x="4090748" y="4571125"/>
            <a:ext cx="4042611" cy="2282563"/>
          </a:xfrm>
          <a:noFill/>
          <a:ln>
            <a:noFill/>
          </a:ln>
        </p:spPr>
        <p:txBody>
          <a:bodyPr>
            <a:noAutofit/>
          </a:bodyPr>
          <a:lstStyle>
            <a:lvl1pPr>
              <a:defRPr>
                <a:solidFill>
                  <a:schemeClr val="bg1"/>
                </a:solidFill>
              </a:defRPr>
            </a:lvl1pPr>
          </a:lstStyle>
          <a:p>
            <a:r>
              <a:rPr lang="en-US"/>
              <a:t>Click icon to add picture</a:t>
            </a:r>
          </a:p>
        </p:txBody>
      </p:sp>
      <p:sp>
        <p:nvSpPr>
          <p:cNvPr id="2" name="Title 1"/>
          <p:cNvSpPr>
            <a:spLocks noGrp="1"/>
          </p:cNvSpPr>
          <p:nvPr>
            <p:ph type="title" hasCustomPrompt="1"/>
          </p:nvPr>
        </p:nvSpPr>
        <p:spPr>
          <a:xfrm>
            <a:off x="260280" y="2151851"/>
            <a:ext cx="3568771" cy="334195"/>
          </a:xfrm>
        </p:spPr>
        <p:txBody>
          <a:bodyPr anchor="t"/>
          <a:lstStyle>
            <a:lvl1pPr algn="ctr">
              <a:lnSpc>
                <a:spcPct val="110000"/>
              </a:lnSpc>
              <a:defRPr sz="2100" b="0" cap="none">
                <a:solidFill>
                  <a:schemeClr val="bg1"/>
                </a:solidFill>
                <a:latin typeface="+mj-lt"/>
              </a:defRPr>
            </a:lvl1pPr>
          </a:lstStyle>
          <a:p>
            <a:r>
              <a:rPr lang="en-US"/>
              <a:t>Click to edit master title</a:t>
            </a:r>
          </a:p>
        </p:txBody>
      </p:sp>
      <p:sp>
        <p:nvSpPr>
          <p:cNvPr id="3" name="Text Placeholder 2"/>
          <p:cNvSpPr>
            <a:spLocks noGrp="1"/>
          </p:cNvSpPr>
          <p:nvPr>
            <p:ph type="body" idx="1"/>
          </p:nvPr>
        </p:nvSpPr>
        <p:spPr>
          <a:xfrm>
            <a:off x="246580" y="4648722"/>
            <a:ext cx="3582469" cy="156967"/>
          </a:xfrm>
        </p:spPr>
        <p:txBody>
          <a:bodyPr anchor="t" anchorCtr="0"/>
          <a:lstStyle>
            <a:lvl1pPr marL="0" indent="0" algn="ctr">
              <a:lnSpc>
                <a:spcPct val="120000"/>
              </a:lnSpc>
              <a:spcBef>
                <a:spcPts val="0"/>
              </a:spcBef>
              <a:buFont typeface="Wingdings" panose="05000000000000000000" pitchFamily="2" charset="2"/>
              <a:buNone/>
              <a:defRPr sz="900" b="1" kern="0" cap="all" spc="0" baseline="0">
                <a:solidFill>
                  <a:schemeClr val="bg1"/>
                </a:solidFill>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E0054E-BE3C-4358-A0DC-82A908CC2092}"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140" rtl="0" eaLnBrk="1" latinLnBrk="0" hangingPunct="1">
              <a:defRPr lang="en-US" sz="800" kern="1200" smtClean="0">
                <a:solidFill>
                  <a:schemeClr val="bg1"/>
                </a:solidFill>
                <a:latin typeface="+mn-lt"/>
                <a:ea typeface="+mn-ea"/>
                <a:cs typeface="+mn-cs"/>
              </a:defRPr>
            </a:lvl1pPr>
          </a:lstStyle>
          <a:p>
            <a:r>
              <a:rPr>
                <a:solidFill>
                  <a:prstClr val="white"/>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4" name="Picture Placeholder 8"/>
          <p:cNvSpPr>
            <a:spLocks noGrp="1"/>
          </p:cNvSpPr>
          <p:nvPr>
            <p:ph type="pic" sz="quarter" idx="13"/>
          </p:nvPr>
        </p:nvSpPr>
        <p:spPr>
          <a:xfrm>
            <a:off x="8125484" y="0"/>
            <a:ext cx="4066517" cy="6858000"/>
          </a:xfrm>
          <a:noFill/>
          <a:ln>
            <a:noFill/>
          </a:ln>
        </p:spPr>
        <p:txBody>
          <a:bodyPr>
            <a:noAutofit/>
          </a:bodyPr>
          <a:lstStyle>
            <a:lvl1pPr>
              <a:defRPr>
                <a:solidFill>
                  <a:schemeClr val="bg1"/>
                </a:solidFill>
              </a:defRPr>
            </a:lvl1pPr>
          </a:lstStyle>
          <a:p>
            <a:r>
              <a:rPr lang="en-US"/>
              <a:t>Click icon to add picture</a:t>
            </a:r>
          </a:p>
        </p:txBody>
      </p:sp>
      <p:sp>
        <p:nvSpPr>
          <p:cNvPr id="20" name="Freeform 5"/>
          <p:cNvSpPr>
            <a:spLocks/>
          </p:cNvSpPr>
          <p:nvPr userDrawn="1"/>
        </p:nvSpPr>
        <p:spPr bwMode="auto">
          <a:xfrm rot="16200000">
            <a:off x="738732" y="3362806"/>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20950419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Gallery Callouts">
    <p:bg>
      <p:bgPr>
        <a:solidFill>
          <a:schemeClr val="bg1"/>
        </a:solidFill>
        <a:effectLst/>
      </p:bgPr>
    </p:bg>
    <p:spTree>
      <p:nvGrpSpPr>
        <p:cNvPr id="1" name=""/>
        <p:cNvGrpSpPr/>
        <p:nvPr/>
      </p:nvGrpSpPr>
      <p:grpSpPr>
        <a:xfrm>
          <a:off x="0" y="0"/>
          <a:ext cx="0" cy="0"/>
          <a:chOff x="0" y="0"/>
          <a:chExt cx="0" cy="0"/>
        </a:xfrm>
      </p:grpSpPr>
      <p:sp>
        <p:nvSpPr>
          <p:cNvPr id="28" name="Picture Placeholder 8"/>
          <p:cNvSpPr>
            <a:spLocks noGrp="1"/>
          </p:cNvSpPr>
          <p:nvPr>
            <p:ph type="pic" sz="quarter" idx="19"/>
          </p:nvPr>
        </p:nvSpPr>
        <p:spPr>
          <a:xfrm>
            <a:off x="1" y="-13697"/>
            <a:ext cx="6340399" cy="6871697"/>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4" name="Date Placeholder 3"/>
          <p:cNvSpPr>
            <a:spLocks noGrp="1"/>
          </p:cNvSpPr>
          <p:nvPr>
            <p:ph type="dt" sz="half" idx="10"/>
          </p:nvPr>
        </p:nvSpPr>
        <p:spPr/>
        <p:txBody>
          <a:bodyPr/>
          <a:lstStyle/>
          <a:p>
            <a:fld id="{D3F948D6-F9F1-4790-BD0E-731573EBC7F2}"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bwMode="white"/>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06B2653-D1AD-46BA-BB88-3123B5BA212E}" type="slidenum">
              <a:rPr lang="en-US" smtClean="0">
                <a:solidFill>
                  <a:prstClr val="black"/>
                </a:solidFill>
              </a:rPr>
              <a:pPr/>
              <a:t>‹N›</a:t>
            </a:fld>
            <a:endParaRPr lang="en-US">
              <a:solidFill>
                <a:prstClr val="black"/>
              </a:solidFill>
            </a:endParaRPr>
          </a:p>
        </p:txBody>
      </p:sp>
      <p:sp>
        <p:nvSpPr>
          <p:cNvPr id="26" name="Content Placeholder 2"/>
          <p:cNvSpPr>
            <a:spLocks noGrp="1"/>
          </p:cNvSpPr>
          <p:nvPr>
            <p:ph idx="18"/>
          </p:nvPr>
        </p:nvSpPr>
        <p:spPr bwMode="white">
          <a:xfrm>
            <a:off x="415927" y="5906188"/>
            <a:ext cx="3544183" cy="281480"/>
          </a:xfrm>
        </p:spPr>
        <p:txBody>
          <a:bodyPr numCol="1">
            <a:noAutofit/>
          </a:bodyPr>
          <a:lstStyle>
            <a:lvl1pPr>
              <a:spcBef>
                <a:spcPts val="800"/>
              </a:spcBef>
              <a:tabLst>
                <a:tab pos="380981" algn="l"/>
              </a:tabLst>
              <a:defRPr sz="1100" cap="none" baseline="0">
                <a:solidFill>
                  <a:schemeClr val="bg1"/>
                </a:solidFill>
                <a:latin typeface="+mn-lt"/>
              </a:defRPr>
            </a:lvl1pPr>
          </a:lstStyle>
          <a:p>
            <a:pPr lvl="0"/>
            <a:r>
              <a:rPr lang="en-US"/>
              <a:t>Click to edit Master text styles</a:t>
            </a:r>
          </a:p>
        </p:txBody>
      </p:sp>
      <p:cxnSp>
        <p:nvCxnSpPr>
          <p:cNvPr id="27" name="Straight Connector 26"/>
          <p:cNvCxnSpPr/>
          <p:nvPr userDrawn="1"/>
        </p:nvCxnSpPr>
        <p:spPr>
          <a:xfrm>
            <a:off x="415927" y="5694197"/>
            <a:ext cx="3683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Picture Placeholder 8"/>
          <p:cNvSpPr>
            <a:spLocks noGrp="1"/>
          </p:cNvSpPr>
          <p:nvPr>
            <p:ph type="pic" sz="quarter" idx="14"/>
          </p:nvPr>
        </p:nvSpPr>
        <p:spPr>
          <a:xfrm>
            <a:off x="6342241" y="-8965"/>
            <a:ext cx="3182199" cy="172338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18" name="Picture Placeholder 8"/>
          <p:cNvSpPr>
            <a:spLocks noGrp="1"/>
          </p:cNvSpPr>
          <p:nvPr>
            <p:ph type="pic" sz="quarter" idx="15"/>
          </p:nvPr>
        </p:nvSpPr>
        <p:spPr>
          <a:xfrm>
            <a:off x="6342241" y="1707250"/>
            <a:ext cx="3182199" cy="172338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1" name="Picture Placeholder 8"/>
          <p:cNvSpPr>
            <a:spLocks noGrp="1"/>
          </p:cNvSpPr>
          <p:nvPr>
            <p:ph type="pic" sz="quarter" idx="16"/>
          </p:nvPr>
        </p:nvSpPr>
        <p:spPr>
          <a:xfrm>
            <a:off x="6342241" y="3423462"/>
            <a:ext cx="3182199" cy="172338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5" name="Picture Placeholder 8"/>
          <p:cNvSpPr>
            <a:spLocks noGrp="1"/>
          </p:cNvSpPr>
          <p:nvPr>
            <p:ph type="pic" sz="quarter" idx="17"/>
          </p:nvPr>
        </p:nvSpPr>
        <p:spPr>
          <a:xfrm>
            <a:off x="6342241" y="5136502"/>
            <a:ext cx="3182199" cy="172338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cxnSp>
        <p:nvCxnSpPr>
          <p:cNvPr id="17" name="Straight Connector 16"/>
          <p:cNvCxnSpPr/>
          <p:nvPr userDrawn="1"/>
        </p:nvCxnSpPr>
        <p:spPr bwMode="white">
          <a:xfrm flipH="1">
            <a:off x="6340397" y="-12699"/>
            <a:ext cx="0" cy="6876288"/>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77740581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Experience 4">
    <p:bg>
      <p:bgPr>
        <a:solidFill>
          <a:schemeClr val="bg1"/>
        </a:solidFill>
        <a:effectLst/>
      </p:bgPr>
    </p:bg>
    <p:spTree>
      <p:nvGrpSpPr>
        <p:cNvPr id="1" name=""/>
        <p:cNvGrpSpPr/>
        <p:nvPr/>
      </p:nvGrpSpPr>
      <p:grpSpPr>
        <a:xfrm>
          <a:off x="0" y="0"/>
          <a:ext cx="0" cy="0"/>
          <a:chOff x="0" y="0"/>
          <a:chExt cx="0" cy="0"/>
        </a:xfrm>
      </p:grpSpPr>
      <p:sp>
        <p:nvSpPr>
          <p:cNvPr id="13" name="Freeform 5"/>
          <p:cNvSpPr>
            <a:spLocks/>
          </p:cNvSpPr>
          <p:nvPr userDrawn="1"/>
        </p:nvSpPr>
        <p:spPr bwMode="auto">
          <a:xfrm rot="16200000">
            <a:off x="737557" y="3362806"/>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2" name="Title 1"/>
          <p:cNvSpPr>
            <a:spLocks noGrp="1"/>
          </p:cNvSpPr>
          <p:nvPr>
            <p:ph type="title" hasCustomPrompt="1"/>
          </p:nvPr>
        </p:nvSpPr>
        <p:spPr>
          <a:xfrm>
            <a:off x="412753" y="1950186"/>
            <a:ext cx="3538191" cy="830997"/>
          </a:xfrm>
        </p:spPr>
        <p:txBody>
          <a:bodyPr anchor="t"/>
          <a:lstStyle>
            <a:lvl1pPr algn="l">
              <a:lnSpc>
                <a:spcPct val="100000"/>
              </a:lnSpc>
              <a:defRPr sz="2700" b="0" cap="none">
                <a:solidFill>
                  <a:schemeClr val="tx1"/>
                </a:solidFill>
                <a:latin typeface="+mj-lt"/>
              </a:defRPr>
            </a:lvl1pPr>
          </a:lstStyle>
          <a:p>
            <a:r>
              <a:rPr lang="en-US"/>
              <a:t>Click to edit master title</a:t>
            </a:r>
          </a:p>
        </p:txBody>
      </p:sp>
      <p:sp>
        <p:nvSpPr>
          <p:cNvPr id="3" name="Text Placeholder 2"/>
          <p:cNvSpPr>
            <a:spLocks noGrp="1"/>
          </p:cNvSpPr>
          <p:nvPr>
            <p:ph type="body" idx="1"/>
          </p:nvPr>
        </p:nvSpPr>
        <p:spPr>
          <a:xfrm>
            <a:off x="412751" y="3736949"/>
            <a:ext cx="3260008" cy="201167"/>
          </a:xfrm>
        </p:spPr>
        <p:txBody>
          <a:bodyPr anchor="t" anchorCtr="0"/>
          <a:lstStyle>
            <a:lvl1pPr marL="0" indent="0" algn="l">
              <a:lnSpc>
                <a:spcPct val="120000"/>
              </a:lnSpc>
              <a:spcBef>
                <a:spcPts val="0"/>
              </a:spcBef>
              <a:buFont typeface="Wingdings" panose="05000000000000000000" pitchFamily="2" charset="2"/>
              <a:buNone/>
              <a:defRPr sz="1200" cap="none" baseline="0">
                <a:solidFill>
                  <a:schemeClr val="tx1"/>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34DBC8-0DF0-4202-83B8-3F2A2560FB89}"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06B2653-D1AD-46BA-BB88-3123B5BA212E}" type="slidenum">
              <a:rPr lang="en-US" smtClean="0">
                <a:solidFill>
                  <a:prstClr val="black"/>
                </a:solidFill>
              </a:rPr>
              <a:pPr/>
              <a:t>‹N›</a:t>
            </a:fld>
            <a:endParaRPr lang="en-US">
              <a:solidFill>
                <a:prstClr val="black"/>
              </a:solidFill>
            </a:endParaRPr>
          </a:p>
        </p:txBody>
      </p:sp>
      <p:cxnSp>
        <p:nvCxnSpPr>
          <p:cNvPr id="9" name="Straight Connector 8"/>
          <p:cNvCxnSpPr/>
          <p:nvPr userDrawn="1"/>
        </p:nvCxnSpPr>
        <p:spPr>
          <a:xfrm>
            <a:off x="8103559" y="586684"/>
            <a:ext cx="0" cy="5738491"/>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white">
          <a:xfrm rot="16200000">
            <a:off x="795337" y="3076517"/>
            <a:ext cx="0" cy="758825"/>
          </a:xfrm>
          <a:prstGeom prst="line">
            <a:avLst/>
          </a:prstGeom>
          <a:ln w="95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51288835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Experience 5">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07337" y="2481867"/>
            <a:ext cx="3277767" cy="334195"/>
          </a:xfrm>
        </p:spPr>
        <p:txBody>
          <a:bodyPr anchor="t"/>
          <a:lstStyle>
            <a:lvl1pPr algn="ctr">
              <a:lnSpc>
                <a:spcPct val="110000"/>
              </a:lnSpc>
              <a:defRPr sz="2100" b="0" cap="none">
                <a:solidFill>
                  <a:schemeClr val="tx1"/>
                </a:solidFill>
              </a:defRPr>
            </a:lvl1pPr>
          </a:lstStyle>
          <a:p>
            <a:r>
              <a:rPr lang="en-US"/>
              <a:t>Click to edit master title</a:t>
            </a:r>
          </a:p>
        </p:txBody>
      </p:sp>
      <p:sp>
        <p:nvSpPr>
          <p:cNvPr id="3" name="Text Placeholder 2"/>
          <p:cNvSpPr>
            <a:spLocks noGrp="1"/>
          </p:cNvSpPr>
          <p:nvPr>
            <p:ph type="body" idx="1"/>
          </p:nvPr>
        </p:nvSpPr>
        <p:spPr>
          <a:xfrm>
            <a:off x="415927" y="4566212"/>
            <a:ext cx="3260008" cy="143629"/>
          </a:xfrm>
        </p:spPr>
        <p:txBody>
          <a:bodyPr anchor="t" anchorCtr="0"/>
          <a:lstStyle>
            <a:lvl1pPr marL="0" indent="0" algn="ctr">
              <a:buNone/>
              <a:defRPr sz="900" b="1" kern="0" cap="all" spc="0" baseline="0">
                <a:solidFill>
                  <a:schemeClr val="tx1"/>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582630-86D1-4D4F-85F1-7B5A13F12A20}"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06B2653-D1AD-46BA-BB88-3123B5BA212E}" type="slidenum">
              <a:rPr lang="en-US" smtClean="0">
                <a:solidFill>
                  <a:prstClr val="black"/>
                </a:solidFill>
              </a:rPr>
              <a:pPr/>
              <a:t>‹N›</a:t>
            </a:fld>
            <a:endParaRPr lang="en-US">
              <a:solidFill>
                <a:prstClr val="black"/>
              </a:solidFill>
            </a:endParaRPr>
          </a:p>
        </p:txBody>
      </p:sp>
      <p:cxnSp>
        <p:nvCxnSpPr>
          <p:cNvPr id="12" name="Straight Connector 11"/>
          <p:cNvCxnSpPr/>
          <p:nvPr userDrawn="1"/>
        </p:nvCxnSpPr>
        <p:spPr>
          <a:xfrm>
            <a:off x="8103559" y="586684"/>
            <a:ext cx="0" cy="5738491"/>
          </a:xfrm>
          <a:prstGeom prst="line">
            <a:avLst/>
          </a:prstGeom>
          <a:ln w="9525">
            <a:solidFill>
              <a:srgbClr val="CCCCCC"/>
            </a:solidFill>
            <a:miter lim="800000"/>
          </a:ln>
        </p:spPr>
        <p:style>
          <a:lnRef idx="1">
            <a:schemeClr val="accent1"/>
          </a:lnRef>
          <a:fillRef idx="0">
            <a:schemeClr val="accent1"/>
          </a:fillRef>
          <a:effectRef idx="0">
            <a:schemeClr val="accent1"/>
          </a:effectRef>
          <a:fontRef idx="minor">
            <a:schemeClr val="tx1"/>
          </a:fontRef>
        </p:style>
      </p:cxnSp>
      <p:sp>
        <p:nvSpPr>
          <p:cNvPr id="13" name="Freeform 5"/>
          <p:cNvSpPr>
            <a:spLocks/>
          </p:cNvSpPr>
          <p:nvPr userDrawn="1"/>
        </p:nvSpPr>
        <p:spPr bwMode="auto">
          <a:xfrm rot="16200000">
            <a:off x="737557" y="3362806"/>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10564441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Experience 6">
    <p:bg>
      <p:bgPr>
        <a:solidFill>
          <a:srgbClr val="33333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01C00D6-BC00-41E2-B666-9895C6388B04}"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140" rtl="0" eaLnBrk="1" latinLnBrk="0" hangingPunct="1">
              <a:defRPr lang="en-US" sz="800" kern="1200" smtClean="0">
                <a:solidFill>
                  <a:schemeClr val="bg1"/>
                </a:solidFill>
                <a:latin typeface="+mn-lt"/>
                <a:ea typeface="+mn-ea"/>
                <a:cs typeface="+mn-cs"/>
              </a:defRPr>
            </a:lvl1pPr>
          </a:lstStyle>
          <a:p>
            <a:r>
              <a:rPr>
                <a:solidFill>
                  <a:prstClr val="white"/>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7" name="Title 1"/>
          <p:cNvSpPr>
            <a:spLocks noGrp="1"/>
          </p:cNvSpPr>
          <p:nvPr>
            <p:ph type="title" hasCustomPrompt="1"/>
          </p:nvPr>
        </p:nvSpPr>
        <p:spPr>
          <a:xfrm>
            <a:off x="412753" y="2351993"/>
            <a:ext cx="3538191" cy="830997"/>
          </a:xfrm>
        </p:spPr>
        <p:txBody>
          <a:bodyPr anchor="b" anchorCtr="0"/>
          <a:lstStyle>
            <a:lvl1pPr algn="l">
              <a:lnSpc>
                <a:spcPct val="100000"/>
              </a:lnSpc>
              <a:defRPr sz="2700" b="0" cap="none">
                <a:solidFill>
                  <a:schemeClr val="bg1"/>
                </a:solidFill>
                <a:latin typeface="+mj-lt"/>
              </a:defRPr>
            </a:lvl1pPr>
          </a:lstStyle>
          <a:p>
            <a:r>
              <a:rPr lang="en-US"/>
              <a:t>Click to edit master title</a:t>
            </a:r>
          </a:p>
        </p:txBody>
      </p:sp>
      <p:sp>
        <p:nvSpPr>
          <p:cNvPr id="8" name="Text Placeholder 7"/>
          <p:cNvSpPr>
            <a:spLocks noGrp="1"/>
          </p:cNvSpPr>
          <p:nvPr>
            <p:ph type="body" sz="quarter" idx="14"/>
          </p:nvPr>
        </p:nvSpPr>
        <p:spPr>
          <a:xfrm>
            <a:off x="412752" y="3721681"/>
            <a:ext cx="3130551" cy="184665"/>
          </a:xfrm>
        </p:spPr>
        <p:txBody>
          <a:bodyPr/>
          <a:lstStyle>
            <a:lvl1pPr>
              <a:defRPr sz="1200">
                <a:solidFill>
                  <a:schemeClr val="bg1"/>
                </a:solidFill>
                <a:latin typeface="+mn-lt"/>
              </a:defRPr>
            </a:lvl1pPr>
          </a:lstStyle>
          <a:p>
            <a:pPr lvl="0"/>
            <a:r>
              <a:rPr lang="en-US"/>
              <a:t>Click to edit Master text styles</a:t>
            </a:r>
          </a:p>
        </p:txBody>
      </p:sp>
      <p:sp>
        <p:nvSpPr>
          <p:cNvPr id="12" name="Freeform 5"/>
          <p:cNvSpPr>
            <a:spLocks/>
          </p:cNvSpPr>
          <p:nvPr userDrawn="1"/>
        </p:nvSpPr>
        <p:spPr bwMode="auto">
          <a:xfrm rot="16200000">
            <a:off x="737557" y="3362806"/>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17064161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Experience 7">
    <p:bg>
      <p:bgPr>
        <a:solidFill>
          <a:srgbClr val="33333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E9A01F6-FC02-4607-AD7A-8A1D8478BB8C}"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140" rtl="0" eaLnBrk="1" latinLnBrk="0" hangingPunct="1">
              <a:defRPr lang="en-US" sz="800" kern="1200" smtClean="0">
                <a:solidFill>
                  <a:schemeClr val="bg1"/>
                </a:solidFill>
                <a:latin typeface="+mn-lt"/>
                <a:ea typeface="+mn-ea"/>
                <a:cs typeface="+mn-cs"/>
              </a:defRPr>
            </a:lvl1pPr>
          </a:lstStyle>
          <a:p>
            <a:r>
              <a:rPr>
                <a:solidFill>
                  <a:prstClr val="white"/>
                </a:solidFill>
              </a:rPr>
              <a:t>Confidential information for the sole benefit and use of Dowser Group’s client.</a:t>
            </a:r>
          </a:p>
        </p:txBody>
      </p:sp>
      <p:sp>
        <p:nvSpPr>
          <p:cNvPr id="15" name="TextBox 14"/>
          <p:cNvSpPr txBox="1"/>
          <p:nvPr userDrawn="1"/>
        </p:nvSpPr>
        <p:spPr>
          <a:xfrm>
            <a:off x="415927" y="6401049"/>
            <a:ext cx="3413124" cy="123111"/>
          </a:xfrm>
          <a:prstGeom prst="rect">
            <a:avLst/>
          </a:prstGeom>
          <a:noFill/>
        </p:spPr>
        <p:txBody>
          <a:bodyPr wrap="square" lIns="0" tIns="0" rIns="0" bIns="0" rtlCol="0">
            <a:spAutoFit/>
          </a:bodyPr>
          <a:lstStyle/>
          <a:p>
            <a:r>
              <a:rPr lang="en-US" sz="800">
                <a:solidFill>
                  <a:prstClr val="white"/>
                </a:solidFill>
              </a:rPr>
              <a:t>Dowser Group’s Digital Services</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7" name="Title 1"/>
          <p:cNvSpPr>
            <a:spLocks noGrp="1"/>
          </p:cNvSpPr>
          <p:nvPr>
            <p:ph type="title" hasCustomPrompt="1"/>
          </p:nvPr>
        </p:nvSpPr>
        <p:spPr>
          <a:xfrm>
            <a:off x="412753" y="3023228"/>
            <a:ext cx="3538191" cy="830997"/>
          </a:xfrm>
        </p:spPr>
        <p:txBody>
          <a:bodyPr anchor="b" anchorCtr="0"/>
          <a:lstStyle>
            <a:lvl1pPr algn="l">
              <a:lnSpc>
                <a:spcPct val="100000"/>
              </a:lnSpc>
              <a:defRPr sz="2700" b="0" cap="none">
                <a:solidFill>
                  <a:schemeClr val="bg1"/>
                </a:solidFill>
                <a:latin typeface="+mj-lt"/>
              </a:defRPr>
            </a:lvl1pPr>
          </a:lstStyle>
          <a:p>
            <a:r>
              <a:rPr lang="en-US"/>
              <a:t>Click to edit master title</a:t>
            </a:r>
          </a:p>
        </p:txBody>
      </p:sp>
      <p:sp>
        <p:nvSpPr>
          <p:cNvPr id="21" name="Text Placeholder 2"/>
          <p:cNvSpPr>
            <a:spLocks noGrp="1"/>
          </p:cNvSpPr>
          <p:nvPr>
            <p:ph type="body" idx="1"/>
          </p:nvPr>
        </p:nvSpPr>
        <p:spPr>
          <a:xfrm>
            <a:off x="415925" y="4084181"/>
            <a:ext cx="3260008" cy="201167"/>
          </a:xfrm>
        </p:spPr>
        <p:txBody>
          <a:bodyPr anchor="t" anchorCtr="0"/>
          <a:lstStyle>
            <a:lvl1pPr marL="0" indent="0" algn="l">
              <a:lnSpc>
                <a:spcPct val="120000"/>
              </a:lnSpc>
              <a:spcBef>
                <a:spcPts val="0"/>
              </a:spcBef>
              <a:buFont typeface="Wingdings" panose="05000000000000000000" pitchFamily="2" charset="2"/>
              <a:buNone/>
              <a:defRPr sz="1200" cap="none" baseline="0">
                <a:solidFill>
                  <a:schemeClr val="bg1"/>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13" name="Freeform 5"/>
          <p:cNvSpPr>
            <a:spLocks/>
          </p:cNvSpPr>
          <p:nvPr userDrawn="1"/>
        </p:nvSpPr>
        <p:spPr bwMode="auto">
          <a:xfrm rot="16200000">
            <a:off x="737557" y="3362806"/>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425587199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Section Header 4">
    <p:bg>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7705" y="1344366"/>
            <a:ext cx="12192000" cy="5513636"/>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 name="Title 1"/>
          <p:cNvSpPr>
            <a:spLocks noGrp="1"/>
          </p:cNvSpPr>
          <p:nvPr>
            <p:ph type="title" hasCustomPrompt="1"/>
          </p:nvPr>
        </p:nvSpPr>
        <p:spPr>
          <a:xfrm>
            <a:off x="414530" y="702009"/>
            <a:ext cx="11306183" cy="415498"/>
          </a:xfrm>
        </p:spPr>
        <p:txBody>
          <a:bodyPr vert="horz" wrap="square" lIns="0" tIns="0" rIns="0" bIns="0" rtlCol="0" anchor="b" anchorCtr="0">
            <a:spAutoFit/>
          </a:bodyPr>
          <a:lstStyle>
            <a:lvl1pPr>
              <a:defRPr lang="en-US" dirty="0"/>
            </a:lvl1pPr>
          </a:lstStyle>
          <a:p>
            <a:pPr lvl="0"/>
            <a:r>
              <a:rPr lang="en-US"/>
              <a:t>Click to edit master title</a:t>
            </a:r>
          </a:p>
        </p:txBody>
      </p:sp>
      <p:sp>
        <p:nvSpPr>
          <p:cNvPr id="4" name="Date Placeholder 3"/>
          <p:cNvSpPr>
            <a:spLocks noGrp="1"/>
          </p:cNvSpPr>
          <p:nvPr>
            <p:ph type="dt" sz="half" idx="10"/>
          </p:nvPr>
        </p:nvSpPr>
        <p:spPr/>
        <p:txBody>
          <a:bodyPr/>
          <a:lstStyle/>
          <a:p>
            <a:fld id="{78C32DAA-26E9-4FB6-9B35-C2AB6A6EF1CA}"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bwMode="white"/>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bwMode="white"/>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grpSp>
        <p:nvGrpSpPr>
          <p:cNvPr id="7" name="Group 6"/>
          <p:cNvGrpSpPr/>
          <p:nvPr userDrawn="1"/>
        </p:nvGrpSpPr>
        <p:grpSpPr>
          <a:xfrm>
            <a:off x="-4463" y="1330981"/>
            <a:ext cx="12188757" cy="139695"/>
            <a:chOff x="-3347" y="998234"/>
            <a:chExt cx="9141568" cy="104771"/>
          </a:xfrm>
          <a:solidFill>
            <a:schemeClr val="bg1"/>
          </a:solidFill>
        </p:grpSpPr>
        <p:sp>
          <p:nvSpPr>
            <p:cNvPr id="16" name="Isosceles Triangle 15"/>
            <p:cNvSpPr/>
            <p:nvPr userDrawn="1"/>
          </p:nvSpPr>
          <p:spPr bwMode="white">
            <a:xfrm flipV="1">
              <a:off x="976383" y="998234"/>
              <a:ext cx="199956" cy="97328"/>
            </a:xfrm>
            <a:prstGeom prst="triangle">
              <a:avLst/>
            </a:prstGeom>
            <a:grp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1" name="Freeform 5"/>
            <p:cNvSpPr>
              <a:spLocks/>
            </p:cNvSpPr>
            <p:nvPr userDrawn="1"/>
          </p:nvSpPr>
          <p:spPr bwMode="auto">
            <a:xfrm>
              <a:off x="-3347" y="1004580"/>
              <a:ext cx="9141568" cy="98425"/>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grpFill/>
            <a:ln w="7938" cap="rnd">
              <a:solidFill>
                <a:srgbClr val="002060"/>
              </a:solidFill>
              <a:prstDash val="solid"/>
              <a:round/>
              <a:headEnd/>
              <a:tailEnd/>
            </a:ln>
          </p:spPr>
          <p:txBody>
            <a:bodyPr vert="horz" wrap="square" lIns="91440" tIns="45720" rIns="91440" bIns="45720" numCol="1" anchor="t" anchorCtr="0" compatLnSpc="1">
              <a:prstTxWarp prst="textNoShape">
                <a:avLst/>
              </a:prstTxWarp>
            </a:bodyPr>
            <a:lstStyle/>
            <a:p>
              <a:endParaRPr lang="en-US" sz="2400">
                <a:solidFill>
                  <a:prstClr val="black"/>
                </a:solidFill>
              </a:endParaRPr>
            </a:p>
          </p:txBody>
        </p:sp>
      </p:grpSp>
    </p:spTree>
    <p:extLst>
      <p:ext uri="{BB962C8B-B14F-4D97-AF65-F5344CB8AC3E}">
        <p14:creationId xmlns:p14="http://schemas.microsoft.com/office/powerpoint/2010/main" xmlns="" val="2409331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844" y="6356803"/>
            <a:ext cx="2742188" cy="364224"/>
          </a:xfrm>
          <a:prstGeom prst="rect">
            <a:avLst/>
          </a:prstGeom>
        </p:spPr>
        <p:txBody>
          <a:bodyPr/>
          <a:lstStyle/>
          <a:p>
            <a:fld id="{4A20A09C-F68C-4A9D-873E-55FD0C6CE315}" type="datetime3">
              <a:rPr lang="en-US" smtClean="0"/>
              <a:pPr/>
              <a:t>30 March 2020</a:t>
            </a:fld>
            <a:endParaRPr lang="en-US"/>
          </a:p>
        </p:txBody>
      </p:sp>
      <p:sp>
        <p:nvSpPr>
          <p:cNvPr id="3" name="Footer Placeholder 2"/>
          <p:cNvSpPr>
            <a:spLocks noGrp="1"/>
          </p:cNvSpPr>
          <p:nvPr>
            <p:ph type="ftr" sz="quarter" idx="11"/>
          </p:nvPr>
        </p:nvSpPr>
        <p:spPr>
          <a:xfrm>
            <a:off x="4038582" y="6356803"/>
            <a:ext cx="4114839" cy="364224"/>
          </a:xfrm>
          <a:prstGeom prst="rect">
            <a:avLst/>
          </a:prstGeom>
        </p:spPr>
        <p:txBody>
          <a:bodyPr/>
          <a:lstStyle/>
          <a:p>
            <a:r>
              <a:rPr lang="en-US"/>
              <a:t>Service 101 plus Consulting, Inc.  |  Service Engagement  |  Strictly Confidential</a:t>
            </a:r>
          </a:p>
        </p:txBody>
      </p:sp>
      <p:sp>
        <p:nvSpPr>
          <p:cNvPr id="4" name="Slide Number Placeholder 3"/>
          <p:cNvSpPr>
            <a:spLocks noGrp="1"/>
          </p:cNvSpPr>
          <p:nvPr>
            <p:ph type="sldNum" sz="quarter" idx="12"/>
          </p:nvPr>
        </p:nvSpPr>
        <p:spPr/>
        <p:txBody>
          <a:bodyPr/>
          <a:lstStyle/>
          <a:p>
            <a:fld id="{E31375A4-56A4-47D6-9801-1991572033F7}" type="slidenum">
              <a:rPr lang="en-US" smtClean="0"/>
              <a:pPr/>
              <a:t>‹N›</a:t>
            </a:fld>
            <a:endParaRPr lang="en-US"/>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203200" y="6486242"/>
            <a:ext cx="508000" cy="364231"/>
          </a:xfrm>
          <a:prstGeom prst="rect">
            <a:avLst/>
          </a:prstGeom>
        </p:spPr>
      </p:pic>
    </p:spTree>
    <p:extLst>
      <p:ext uri="{BB962C8B-B14F-4D97-AF65-F5344CB8AC3E}">
        <p14:creationId xmlns:p14="http://schemas.microsoft.com/office/powerpoint/2010/main" xmlns="" val="74339136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12751" y="702009"/>
            <a:ext cx="11366500" cy="415498"/>
          </a:xfrm>
        </p:spPr>
        <p:txBody>
          <a:bodyPr/>
          <a:lstStyle/>
          <a:p>
            <a:r>
              <a:rPr lang="en-US"/>
              <a:t>Click to edit Master title style</a:t>
            </a:r>
          </a:p>
        </p:txBody>
      </p:sp>
      <p:sp>
        <p:nvSpPr>
          <p:cNvPr id="3" name="Content Placeholder 2"/>
          <p:cNvSpPr>
            <a:spLocks noGrp="1"/>
          </p:cNvSpPr>
          <p:nvPr>
            <p:ph idx="1"/>
          </p:nvPr>
        </p:nvSpPr>
        <p:spPr>
          <a:xfrm>
            <a:off x="412751" y="1769531"/>
            <a:ext cx="9398908" cy="1227003"/>
          </a:xfrm>
        </p:spPr>
        <p:txBody>
          <a:bodyPr/>
          <a:lstStyle>
            <a:lvl1pPr>
              <a:lnSpc>
                <a:spcPct val="95000"/>
              </a:lnSpc>
              <a:defRPr sz="2700">
                <a:latin typeface="+mj-lt"/>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0EDC48C-13D7-4EC0-9B88-E2C743325A13}"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Tree>
    <p:extLst>
      <p:ext uri="{BB962C8B-B14F-4D97-AF65-F5344CB8AC3E}">
        <p14:creationId xmlns:p14="http://schemas.microsoft.com/office/powerpoint/2010/main" xmlns="" val="209225367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and Content Small">
    <p:spTree>
      <p:nvGrpSpPr>
        <p:cNvPr id="1" name=""/>
        <p:cNvGrpSpPr/>
        <p:nvPr/>
      </p:nvGrpSpPr>
      <p:grpSpPr>
        <a:xfrm>
          <a:off x="0" y="0"/>
          <a:ext cx="0" cy="0"/>
          <a:chOff x="0" y="0"/>
          <a:chExt cx="0" cy="0"/>
        </a:xfrm>
      </p:grpSpPr>
      <p:sp>
        <p:nvSpPr>
          <p:cNvPr id="2" name="Title 1"/>
          <p:cNvSpPr>
            <a:spLocks noGrp="1"/>
          </p:cNvSpPr>
          <p:nvPr>
            <p:ph type="title"/>
          </p:nvPr>
        </p:nvSpPr>
        <p:spPr>
          <a:xfrm>
            <a:off x="412751" y="702009"/>
            <a:ext cx="11366500" cy="415498"/>
          </a:xfrm>
        </p:spPr>
        <p:txBody>
          <a:bodyPr/>
          <a:lstStyle/>
          <a:p>
            <a:r>
              <a:rPr lang="en-US"/>
              <a:t>Click to edit Master title style</a:t>
            </a:r>
          </a:p>
        </p:txBody>
      </p:sp>
      <p:sp>
        <p:nvSpPr>
          <p:cNvPr id="3" name="Content Placeholder 2"/>
          <p:cNvSpPr>
            <a:spLocks noGrp="1"/>
          </p:cNvSpPr>
          <p:nvPr>
            <p:ph idx="1"/>
          </p:nvPr>
        </p:nvSpPr>
        <p:spPr>
          <a:xfrm>
            <a:off x="412752" y="1744052"/>
            <a:ext cx="7439477" cy="1566925"/>
          </a:xfrm>
        </p:spPr>
        <p:txBody>
          <a:bodyPr/>
          <a:lstStyle>
            <a:lvl1pPr>
              <a:lnSpc>
                <a:spcPct val="110000"/>
              </a:lnSpc>
              <a:spcBef>
                <a:spcPts val="2400"/>
              </a:spcBef>
              <a:spcAft>
                <a:spcPts val="667"/>
              </a:spcAft>
              <a:defRPr sz="2700">
                <a:latin typeface="+mj-lt"/>
              </a:defRPr>
            </a:lvl1pPr>
            <a:lvl2pPr marL="0" indent="0">
              <a:spcBef>
                <a:spcPts val="800"/>
              </a:spcBef>
              <a:buFontTx/>
              <a:buNone/>
              <a:defRPr sz="1900">
                <a:latin typeface="+mj-lt"/>
              </a:defRPr>
            </a:lvl2pPr>
            <a:lvl3pPr>
              <a:defRPr sz="1200"/>
            </a:lvl3pPr>
            <a:lvl4pPr>
              <a:defRPr sz="1100"/>
            </a:lvl4pPr>
            <a:lvl5pPr>
              <a:defRPr sz="9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C8E2282-0378-4630-8153-C051FEEB5719}"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10" name="Picture Placeholder 9"/>
          <p:cNvSpPr>
            <a:spLocks noGrp="1"/>
          </p:cNvSpPr>
          <p:nvPr>
            <p:ph type="pic" sz="quarter" idx="13"/>
          </p:nvPr>
        </p:nvSpPr>
        <p:spPr>
          <a:xfrm>
            <a:off x="8102601" y="1778001"/>
            <a:ext cx="3676651" cy="292388"/>
          </a:xfrm>
          <a:solidFill>
            <a:schemeClr val="bg1">
              <a:lumMod val="95000"/>
            </a:schemeClr>
          </a:solidFill>
        </p:spPr>
        <p:txBody>
          <a:bodyPr/>
          <a:lstStyle/>
          <a:p>
            <a:r>
              <a:rPr lang="en-US"/>
              <a:t>Click icon to add picture</a:t>
            </a:r>
          </a:p>
        </p:txBody>
      </p:sp>
    </p:spTree>
    <p:extLst>
      <p:ext uri="{BB962C8B-B14F-4D97-AF65-F5344CB8AC3E}">
        <p14:creationId xmlns:p14="http://schemas.microsoft.com/office/powerpoint/2010/main" xmlns="" val="377942746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p:nvPr>
        </p:nvSpPr>
        <p:spPr>
          <a:xfrm>
            <a:off x="412751" y="518651"/>
            <a:ext cx="11366500" cy="656591"/>
          </a:xfrm>
        </p:spPr>
        <p:txBody>
          <a:bodyPr/>
          <a:lstStyle>
            <a:lvl1pPr>
              <a:defRPr sz="4300"/>
            </a:lvl1pPr>
          </a:lstStyle>
          <a:p>
            <a:r>
              <a:rPr lang="en-US"/>
              <a:t>Click to edit Master title style</a:t>
            </a:r>
          </a:p>
        </p:txBody>
      </p:sp>
      <p:sp>
        <p:nvSpPr>
          <p:cNvPr id="3" name="Content Placeholder 2"/>
          <p:cNvSpPr>
            <a:spLocks noGrp="1"/>
          </p:cNvSpPr>
          <p:nvPr>
            <p:ph idx="1"/>
          </p:nvPr>
        </p:nvSpPr>
        <p:spPr>
          <a:xfrm>
            <a:off x="412753" y="4989502"/>
            <a:ext cx="2053047" cy="611487"/>
          </a:xfrm>
        </p:spPr>
        <p:txBody>
          <a:bodyPr numCol="1">
            <a:noAutofit/>
          </a:bodyPr>
          <a:lstStyle>
            <a:lvl1pPr>
              <a:tabLst>
                <a:tab pos="232822" algn="l"/>
              </a:tabLst>
              <a:defRPr sz="1100">
                <a:solidFill>
                  <a:schemeClr val="tx1"/>
                </a:solidFill>
                <a:latin typeface="+mn-lt"/>
              </a:defRPr>
            </a:lvl1pPr>
          </a:lstStyle>
          <a:p>
            <a:pPr lvl="0"/>
            <a:r>
              <a:rPr lang="en-US"/>
              <a:t>Click to edit Master text styles</a:t>
            </a:r>
          </a:p>
        </p:txBody>
      </p:sp>
      <p:sp>
        <p:nvSpPr>
          <p:cNvPr id="4" name="Date Placeholder 3"/>
          <p:cNvSpPr>
            <a:spLocks noGrp="1"/>
          </p:cNvSpPr>
          <p:nvPr>
            <p:ph type="dt" sz="half" idx="10"/>
          </p:nvPr>
        </p:nvSpPr>
        <p:spPr/>
        <p:txBody>
          <a:bodyPr/>
          <a:lstStyle/>
          <a:p>
            <a:fld id="{2103F97B-FF68-4C7E-BDE2-FAEE48E73686}"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10" name="Text Placeholder 9"/>
          <p:cNvSpPr>
            <a:spLocks noGrp="1"/>
          </p:cNvSpPr>
          <p:nvPr>
            <p:ph type="body" sz="quarter" idx="13"/>
          </p:nvPr>
        </p:nvSpPr>
        <p:spPr>
          <a:xfrm>
            <a:off x="8065560" y="5013321"/>
            <a:ext cx="3384549" cy="129267"/>
          </a:xfrm>
        </p:spPr>
        <p:txBody>
          <a:bodyPr/>
          <a:lstStyle>
            <a:lvl1pPr>
              <a:lnSpc>
                <a:spcPct val="90000"/>
              </a:lnSpc>
              <a:spcBef>
                <a:spcPts val="400"/>
              </a:spcBef>
              <a:defRPr sz="900">
                <a:solidFill>
                  <a:srgbClr val="002060"/>
                </a:solidFill>
                <a:latin typeface="+mn-lt"/>
              </a:defRPr>
            </a:lvl1pPr>
          </a:lstStyle>
          <a:p>
            <a:pPr lvl="0"/>
            <a:r>
              <a:rPr lang="en-US"/>
              <a:t>Click to edit Master text styles</a:t>
            </a:r>
          </a:p>
        </p:txBody>
      </p:sp>
      <p:sp>
        <p:nvSpPr>
          <p:cNvPr id="11" name="TextBox 10"/>
          <p:cNvSpPr txBox="1"/>
          <p:nvPr userDrawn="1"/>
        </p:nvSpPr>
        <p:spPr>
          <a:xfrm>
            <a:off x="6368036" y="5013321"/>
            <a:ext cx="907525" cy="124650"/>
          </a:xfrm>
          <a:prstGeom prst="rect">
            <a:avLst/>
          </a:prstGeom>
          <a:noFill/>
        </p:spPr>
        <p:txBody>
          <a:bodyPr wrap="square" lIns="0" tIns="0" rIns="0" bIns="0" rtlCol="0">
            <a:spAutoFit/>
          </a:bodyPr>
          <a:lstStyle/>
          <a:p>
            <a:pPr>
              <a:lnSpc>
                <a:spcPct val="90000"/>
              </a:lnSpc>
              <a:spcBef>
                <a:spcPts val="400"/>
              </a:spcBef>
            </a:pPr>
            <a:r>
              <a:rPr lang="en-US" sz="900">
                <a:solidFill>
                  <a:srgbClr val="002060"/>
                </a:solidFill>
              </a:rPr>
              <a:t>Contacts</a:t>
            </a:r>
            <a:r>
              <a:rPr lang="en-US" sz="900">
                <a:solidFill>
                  <a:srgbClr val="E0301E"/>
                </a:solidFill>
              </a:rPr>
              <a:t>:</a:t>
            </a:r>
          </a:p>
        </p:txBody>
      </p:sp>
      <p:sp>
        <p:nvSpPr>
          <p:cNvPr id="13" name="Freeform 5"/>
          <p:cNvSpPr>
            <a:spLocks/>
          </p:cNvSpPr>
          <p:nvPr userDrawn="1"/>
        </p:nvSpPr>
        <p:spPr bwMode="auto">
          <a:xfrm>
            <a:off x="-12699" y="4461421"/>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4" name="Content Placeholder 2"/>
          <p:cNvSpPr>
            <a:spLocks noGrp="1"/>
          </p:cNvSpPr>
          <p:nvPr>
            <p:ph idx="14"/>
          </p:nvPr>
        </p:nvSpPr>
        <p:spPr>
          <a:xfrm>
            <a:off x="2577176" y="4989502"/>
            <a:ext cx="2053047" cy="611487"/>
          </a:xfrm>
        </p:spPr>
        <p:txBody>
          <a:bodyPr numCol="1">
            <a:noAutofit/>
          </a:bodyPr>
          <a:lstStyle>
            <a:lvl1pPr>
              <a:tabLst>
                <a:tab pos="232822" algn="l"/>
              </a:tabLst>
              <a:defRPr sz="1100">
                <a:solidFill>
                  <a:schemeClr val="tx1"/>
                </a:solidFill>
                <a:latin typeface="+mn-lt"/>
              </a:defRPr>
            </a:lvl1pPr>
          </a:lstStyle>
          <a:p>
            <a:pPr lvl="0"/>
            <a:r>
              <a:rPr lang="en-US"/>
              <a:t>Click to edit Master text styles</a:t>
            </a:r>
          </a:p>
        </p:txBody>
      </p:sp>
    </p:spTree>
    <p:extLst>
      <p:ext uri="{BB962C8B-B14F-4D97-AF65-F5344CB8AC3E}">
        <p14:creationId xmlns:p14="http://schemas.microsoft.com/office/powerpoint/2010/main" xmlns="" val="327669492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Work Showcase Cover">
    <p:bg>
      <p:bgPr>
        <a:solidFill>
          <a:srgbClr val="333332"/>
        </a:solidFill>
        <a:effectLst/>
      </p:bgPr>
    </p:bg>
    <p:spTree>
      <p:nvGrpSpPr>
        <p:cNvPr id="1" name=""/>
        <p:cNvGrpSpPr/>
        <p:nvPr/>
      </p:nvGrpSpPr>
      <p:grpSpPr>
        <a:xfrm>
          <a:off x="0" y="0"/>
          <a:ext cx="0" cy="0"/>
          <a:chOff x="0" y="0"/>
          <a:chExt cx="0" cy="0"/>
        </a:xfrm>
      </p:grpSpPr>
      <p:sp>
        <p:nvSpPr>
          <p:cNvPr id="16" name="Picture Placeholder 15"/>
          <p:cNvSpPr>
            <a:spLocks noGrp="1"/>
          </p:cNvSpPr>
          <p:nvPr>
            <p:ph type="pic" sz="quarter" idx="15"/>
          </p:nvPr>
        </p:nvSpPr>
        <p:spPr>
          <a:xfrm>
            <a:off x="0" y="0"/>
            <a:ext cx="12192000" cy="6858000"/>
          </a:xfrm>
        </p:spPr>
        <p:txBody>
          <a:bodyPr>
            <a:noAutofit/>
          </a:bodyPr>
          <a:lstStyle>
            <a:lvl1pPr>
              <a:defRPr>
                <a:solidFill>
                  <a:schemeClr val="bg1"/>
                </a:solidFill>
              </a:defRPr>
            </a:lvl1pPr>
          </a:lstStyle>
          <a:p>
            <a:r>
              <a:rPr lang="en-US"/>
              <a:t>Click icon to add picture</a:t>
            </a:r>
          </a:p>
        </p:txBody>
      </p:sp>
      <p:sp>
        <p:nvSpPr>
          <p:cNvPr id="2" name="Title 1"/>
          <p:cNvSpPr>
            <a:spLocks noGrp="1"/>
          </p:cNvSpPr>
          <p:nvPr>
            <p:ph type="title"/>
          </p:nvPr>
        </p:nvSpPr>
        <p:spPr bwMode="white">
          <a:xfrm>
            <a:off x="412751" y="577004"/>
            <a:ext cx="4500717" cy="1149032"/>
          </a:xfrm>
        </p:spPr>
        <p:txBody>
          <a:bodyPr anchor="t" anchorCtr="0"/>
          <a:lstStyle>
            <a:lvl1pPr>
              <a:defRPr sz="3700">
                <a:solidFill>
                  <a:schemeClr val="bg1"/>
                </a:solidFill>
              </a:defRPr>
            </a:lvl1pPr>
          </a:lstStyle>
          <a:p>
            <a:r>
              <a:rPr lang="en-US"/>
              <a:t>Click to edit Master title style</a:t>
            </a:r>
          </a:p>
        </p:txBody>
      </p:sp>
      <p:sp>
        <p:nvSpPr>
          <p:cNvPr id="3" name="Content Placeholder 2"/>
          <p:cNvSpPr>
            <a:spLocks noGrp="1"/>
          </p:cNvSpPr>
          <p:nvPr>
            <p:ph idx="1"/>
          </p:nvPr>
        </p:nvSpPr>
        <p:spPr bwMode="white">
          <a:xfrm>
            <a:off x="415927" y="2991111"/>
            <a:ext cx="3544183" cy="611487"/>
          </a:xfrm>
        </p:spPr>
        <p:txBody>
          <a:bodyPr numCol="1">
            <a:noAutofit/>
          </a:bodyPr>
          <a:lstStyle>
            <a:lvl1pPr>
              <a:tabLst>
                <a:tab pos="380981" algn="l"/>
              </a:tabLst>
              <a:defRPr sz="900" cap="all" spc="0" baseline="0">
                <a:solidFill>
                  <a:schemeClr val="bg1"/>
                </a:solidFill>
                <a:latin typeface="+mn-lt"/>
              </a:defRPr>
            </a:lvl1pPr>
          </a:lstStyle>
          <a:p>
            <a:pPr lvl="0"/>
            <a:r>
              <a:rPr lang="en-US"/>
              <a:t>Click to edit Master text styles</a:t>
            </a:r>
          </a:p>
        </p:txBody>
      </p:sp>
      <p:sp>
        <p:nvSpPr>
          <p:cNvPr id="4" name="Date Placeholder 3"/>
          <p:cNvSpPr>
            <a:spLocks noGrp="1"/>
          </p:cNvSpPr>
          <p:nvPr>
            <p:ph type="dt" sz="half" idx="10"/>
          </p:nvPr>
        </p:nvSpPr>
        <p:spPr/>
        <p:txBody>
          <a:bodyPr/>
          <a:lstStyle/>
          <a:p>
            <a:fld id="{5E5338AB-89E9-4E56-8A02-CC30B0E80308}"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140" rtl="0" eaLnBrk="1" latinLnBrk="0" hangingPunct="1">
              <a:defRPr lang="en-US" sz="800" kern="1200" smtClean="0">
                <a:solidFill>
                  <a:schemeClr val="bg1"/>
                </a:solidFill>
                <a:latin typeface="+mn-lt"/>
                <a:ea typeface="+mn-ea"/>
                <a:cs typeface="+mn-cs"/>
              </a:defRPr>
            </a:lvl1pPr>
          </a:lstStyle>
          <a:p>
            <a:r>
              <a:rPr>
                <a:solidFill>
                  <a:prstClr val="white"/>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4" name="Content Placeholder 2"/>
          <p:cNvSpPr>
            <a:spLocks noGrp="1"/>
          </p:cNvSpPr>
          <p:nvPr>
            <p:ph idx="14"/>
          </p:nvPr>
        </p:nvSpPr>
        <p:spPr bwMode="white">
          <a:xfrm>
            <a:off x="415927" y="3733630"/>
            <a:ext cx="3544183" cy="611487"/>
          </a:xfrm>
        </p:spPr>
        <p:txBody>
          <a:bodyPr numCol="1">
            <a:noAutofit/>
          </a:bodyPr>
          <a:lstStyle>
            <a:lvl1pPr>
              <a:tabLst>
                <a:tab pos="380981" algn="l"/>
              </a:tabLst>
              <a:defRPr sz="900" cap="all" spc="0" baseline="0">
                <a:solidFill>
                  <a:schemeClr val="bg1"/>
                </a:solidFill>
                <a:latin typeface="+mn-lt"/>
              </a:defRPr>
            </a:lvl1pPr>
          </a:lstStyle>
          <a:p>
            <a:pPr lvl="0"/>
            <a:r>
              <a:rPr lang="en-US"/>
              <a:t>Click to edit Master text styles</a:t>
            </a:r>
          </a:p>
        </p:txBody>
      </p:sp>
      <p:cxnSp>
        <p:nvCxnSpPr>
          <p:cNvPr id="15" name="Straight Connector 14"/>
          <p:cNvCxnSpPr/>
          <p:nvPr userDrawn="1"/>
        </p:nvCxnSpPr>
        <p:spPr bwMode="white">
          <a:xfrm flipV="1">
            <a:off x="415927" y="3521636"/>
            <a:ext cx="784941" cy="3"/>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27714417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Work Showcase">
    <p:bg>
      <p:bgPr>
        <a:solidFill>
          <a:schemeClr val="bg1"/>
        </a:solidFill>
        <a:effectLst/>
      </p:bgPr>
    </p:bg>
    <p:spTree>
      <p:nvGrpSpPr>
        <p:cNvPr id="1" name=""/>
        <p:cNvGrpSpPr/>
        <p:nvPr/>
      </p:nvGrpSpPr>
      <p:grpSpPr>
        <a:xfrm>
          <a:off x="0" y="0"/>
          <a:ext cx="0" cy="0"/>
          <a:chOff x="0" y="0"/>
          <a:chExt cx="0" cy="0"/>
        </a:xfrm>
      </p:grpSpPr>
      <p:grpSp>
        <p:nvGrpSpPr>
          <p:cNvPr id="7" name="Group 6"/>
          <p:cNvGrpSpPr/>
          <p:nvPr userDrawn="1"/>
        </p:nvGrpSpPr>
        <p:grpSpPr>
          <a:xfrm>
            <a:off x="4106275" y="5510"/>
            <a:ext cx="145669" cy="6851673"/>
            <a:chOff x="3079706" y="14764"/>
            <a:chExt cx="109252" cy="5138755"/>
          </a:xfrm>
        </p:grpSpPr>
        <p:sp>
          <p:nvSpPr>
            <p:cNvPr id="14" name="Isosceles Triangle 13"/>
            <p:cNvSpPr/>
            <p:nvPr userDrawn="1"/>
          </p:nvSpPr>
          <p:spPr bwMode="white">
            <a:xfrm rot="5400000">
              <a:off x="3048851" y="2543560"/>
              <a:ext cx="170962" cy="109252"/>
            </a:xfrm>
            <a:prstGeom prst="triangl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19" name="Freeform 5"/>
            <p:cNvSpPr>
              <a:spLocks/>
            </p:cNvSpPr>
            <p:nvPr userDrawn="1"/>
          </p:nvSpPr>
          <p:spPr bwMode="auto">
            <a:xfrm rot="16200000">
              <a:off x="568778" y="2533341"/>
              <a:ext cx="5138755" cy="101601"/>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2400">
                <a:solidFill>
                  <a:prstClr val="black"/>
                </a:solidFill>
              </a:endParaRPr>
            </a:p>
          </p:txBody>
        </p:sp>
      </p:grpSp>
      <p:sp>
        <p:nvSpPr>
          <p:cNvPr id="9" name="Rectangle 8"/>
          <p:cNvSpPr/>
          <p:nvPr userDrawn="1"/>
        </p:nvSpPr>
        <p:spPr bwMode="ltGray">
          <a:xfrm>
            <a:off x="10420559" y="-3836"/>
            <a:ext cx="1772381" cy="6875195"/>
          </a:xfrm>
          <a:custGeom>
            <a:avLst/>
            <a:gdLst>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0 w 1331668"/>
              <a:gd name="connsiteY4" fmla="*/ 0 h 5154014"/>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1943 w 1331668"/>
              <a:gd name="connsiteY4" fmla="*/ 2610953 h 5154014"/>
              <a:gd name="connsiteX5" fmla="*/ 0 w 1331668"/>
              <a:gd name="connsiteY5" fmla="*/ 0 h 5154014"/>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1943 w 1331668"/>
              <a:gd name="connsiteY4" fmla="*/ 2535326 h 5154014"/>
              <a:gd name="connsiteX5" fmla="*/ 0 w 1331668"/>
              <a:gd name="connsiteY5"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102319 w 1432044"/>
              <a:gd name="connsiteY5" fmla="*/ 2535326 h 5154014"/>
              <a:gd name="connsiteX6" fmla="*/ 100376 w 1432044"/>
              <a:gd name="connsiteY6"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88568 w 1432044"/>
              <a:gd name="connsiteY5" fmla="*/ 2617828 h 5154014"/>
              <a:gd name="connsiteX6" fmla="*/ 102319 w 1432044"/>
              <a:gd name="connsiteY6" fmla="*/ 2535326 h 5154014"/>
              <a:gd name="connsiteX7" fmla="*/ 100376 w 1432044"/>
              <a:gd name="connsiteY7"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198571 w 1432044"/>
              <a:gd name="connsiteY5" fmla="*/ 2617828 h 5154014"/>
              <a:gd name="connsiteX6" fmla="*/ 102319 w 1432044"/>
              <a:gd name="connsiteY6" fmla="*/ 2535326 h 5154014"/>
              <a:gd name="connsiteX7" fmla="*/ 100376 w 1432044"/>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8 w 1336636"/>
              <a:gd name="connsiteY0" fmla="*/ 0 h 5154014"/>
              <a:gd name="connsiteX1" fmla="*/ 1336636 w 1336636"/>
              <a:gd name="connsiteY1" fmla="*/ 0 h 5154014"/>
              <a:gd name="connsiteX2" fmla="*/ 1336636 w 1336636"/>
              <a:gd name="connsiteY2" fmla="*/ 5154014 h 5154014"/>
              <a:gd name="connsiteX3" fmla="*/ 4968 w 1336636"/>
              <a:gd name="connsiteY3" fmla="*/ 5154014 h 5154014"/>
              <a:gd name="connsiteX4" fmla="*/ 35 w 1336636"/>
              <a:gd name="connsiteY4" fmla="*/ 2707206 h 5154014"/>
              <a:gd name="connsiteX5" fmla="*/ 103163 w 1336636"/>
              <a:gd name="connsiteY5" fmla="*/ 2617828 h 5154014"/>
              <a:gd name="connsiteX6" fmla="*/ 6911 w 1336636"/>
              <a:gd name="connsiteY6" fmla="*/ 2535326 h 5154014"/>
              <a:gd name="connsiteX7" fmla="*/ 4968 w 1336636"/>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707206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707206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60304 w 1336627"/>
              <a:gd name="connsiteY5" fmla="*/ 2605922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2140 w 1336627"/>
              <a:gd name="connsiteY6" fmla="*/ 2451983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2140 w 1336627"/>
              <a:gd name="connsiteY6" fmla="*/ 249484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42621 w 1336627"/>
              <a:gd name="connsiteY6" fmla="*/ 2492465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14046 w 1336627"/>
              <a:gd name="connsiteY6" fmla="*/ 2506752 h 5154014"/>
              <a:gd name="connsiteX7" fmla="*/ 4959 w 1336627"/>
              <a:gd name="connsiteY7" fmla="*/ 0 h 5154014"/>
              <a:gd name="connsiteX0" fmla="*/ 54 w 1331722"/>
              <a:gd name="connsiteY0" fmla="*/ 0 h 5154014"/>
              <a:gd name="connsiteX1" fmla="*/ 1331722 w 1331722"/>
              <a:gd name="connsiteY1" fmla="*/ 0 h 5154014"/>
              <a:gd name="connsiteX2" fmla="*/ 1331722 w 1331722"/>
              <a:gd name="connsiteY2" fmla="*/ 5154014 h 5154014"/>
              <a:gd name="connsiteX3" fmla="*/ 54 w 1331722"/>
              <a:gd name="connsiteY3" fmla="*/ 5154014 h 5154014"/>
              <a:gd name="connsiteX4" fmla="*/ 80846 w 1331722"/>
              <a:gd name="connsiteY4" fmla="*/ 2731019 h 5154014"/>
              <a:gd name="connsiteX5" fmla="*/ 100630 w 1331722"/>
              <a:gd name="connsiteY5" fmla="*/ 2589253 h 5154014"/>
              <a:gd name="connsiteX6" fmla="*/ 9141 w 1331722"/>
              <a:gd name="connsiteY6" fmla="*/ 2506752 h 5154014"/>
              <a:gd name="connsiteX7" fmla="*/ 54 w 1331722"/>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1 w 1331669"/>
              <a:gd name="connsiteY0" fmla="*/ 0 h 5154014"/>
              <a:gd name="connsiteX1" fmla="*/ 1331669 w 1331669"/>
              <a:gd name="connsiteY1" fmla="*/ 0 h 5154014"/>
              <a:gd name="connsiteX2" fmla="*/ 1331669 w 1331669"/>
              <a:gd name="connsiteY2" fmla="*/ 5154014 h 5154014"/>
              <a:gd name="connsiteX3" fmla="*/ 1 w 1331669"/>
              <a:gd name="connsiteY3" fmla="*/ 5154014 h 5154014"/>
              <a:gd name="connsiteX4" fmla="*/ 9355 w 1331669"/>
              <a:gd name="connsiteY4" fmla="*/ 2688157 h 5154014"/>
              <a:gd name="connsiteX5" fmla="*/ 100577 w 1331669"/>
              <a:gd name="connsiteY5" fmla="*/ 2589253 h 5154014"/>
              <a:gd name="connsiteX6" fmla="*/ 9088 w 1331669"/>
              <a:gd name="connsiteY6" fmla="*/ 2506752 h 5154014"/>
              <a:gd name="connsiteX7" fmla="*/ 1 w 1331669"/>
              <a:gd name="connsiteY7" fmla="*/ 0 h 5154014"/>
              <a:gd name="connsiteX0" fmla="*/ 0 w 1331668"/>
              <a:gd name="connsiteY0" fmla="*/ 0 h 5158776"/>
              <a:gd name="connsiteX1" fmla="*/ 1331668 w 1331668"/>
              <a:gd name="connsiteY1" fmla="*/ 0 h 5158776"/>
              <a:gd name="connsiteX2" fmla="*/ 1331668 w 1331668"/>
              <a:gd name="connsiteY2" fmla="*/ 5154014 h 5158776"/>
              <a:gd name="connsiteX3" fmla="*/ 35719 w 1331668"/>
              <a:gd name="connsiteY3" fmla="*/ 5158776 h 5158776"/>
              <a:gd name="connsiteX4" fmla="*/ 9354 w 1331668"/>
              <a:gd name="connsiteY4" fmla="*/ 2688157 h 5158776"/>
              <a:gd name="connsiteX5" fmla="*/ 100576 w 1331668"/>
              <a:gd name="connsiteY5" fmla="*/ 2589253 h 5158776"/>
              <a:gd name="connsiteX6" fmla="*/ 9087 w 1331668"/>
              <a:gd name="connsiteY6" fmla="*/ 2506752 h 5158776"/>
              <a:gd name="connsiteX7" fmla="*/ 0 w 1331668"/>
              <a:gd name="connsiteY7" fmla="*/ 0 h 5158776"/>
              <a:gd name="connsiteX0" fmla="*/ 0 w 1331668"/>
              <a:gd name="connsiteY0" fmla="*/ 0 h 5158776"/>
              <a:gd name="connsiteX1" fmla="*/ 1331668 w 1331668"/>
              <a:gd name="connsiteY1" fmla="*/ 0 h 5158776"/>
              <a:gd name="connsiteX2" fmla="*/ 1331668 w 1331668"/>
              <a:gd name="connsiteY2" fmla="*/ 5154014 h 5158776"/>
              <a:gd name="connsiteX3" fmla="*/ 9526 w 1331668"/>
              <a:gd name="connsiteY3" fmla="*/ 5158776 h 5158776"/>
              <a:gd name="connsiteX4" fmla="*/ 9354 w 1331668"/>
              <a:gd name="connsiteY4" fmla="*/ 2688157 h 5158776"/>
              <a:gd name="connsiteX5" fmla="*/ 100576 w 1331668"/>
              <a:gd name="connsiteY5" fmla="*/ 2589253 h 5158776"/>
              <a:gd name="connsiteX6" fmla="*/ 9087 w 1331668"/>
              <a:gd name="connsiteY6" fmla="*/ 2506752 h 5158776"/>
              <a:gd name="connsiteX7" fmla="*/ 0 w 1331668"/>
              <a:gd name="connsiteY7" fmla="*/ 0 h 5158776"/>
              <a:gd name="connsiteX0" fmla="*/ 83786 w 1322585"/>
              <a:gd name="connsiteY0" fmla="*/ 0 h 5161157"/>
              <a:gd name="connsiteX1" fmla="*/ 1322585 w 1322585"/>
              <a:gd name="connsiteY1" fmla="*/ 2381 h 5161157"/>
              <a:gd name="connsiteX2" fmla="*/ 1322585 w 1322585"/>
              <a:gd name="connsiteY2" fmla="*/ 5156395 h 5161157"/>
              <a:gd name="connsiteX3" fmla="*/ 443 w 1322585"/>
              <a:gd name="connsiteY3" fmla="*/ 5161157 h 5161157"/>
              <a:gd name="connsiteX4" fmla="*/ 271 w 1322585"/>
              <a:gd name="connsiteY4" fmla="*/ 2690538 h 5161157"/>
              <a:gd name="connsiteX5" fmla="*/ 91493 w 1322585"/>
              <a:gd name="connsiteY5" fmla="*/ 2591634 h 5161157"/>
              <a:gd name="connsiteX6" fmla="*/ 4 w 1322585"/>
              <a:gd name="connsiteY6" fmla="*/ 2509133 h 5161157"/>
              <a:gd name="connsiteX7" fmla="*/ 83786 w 1322585"/>
              <a:gd name="connsiteY7" fmla="*/ 0 h 5161157"/>
              <a:gd name="connsiteX0" fmla="*/ 585 w 1322728"/>
              <a:gd name="connsiteY0" fmla="*/ 4763 h 5158776"/>
              <a:gd name="connsiteX1" fmla="*/ 1322728 w 1322728"/>
              <a:gd name="connsiteY1" fmla="*/ 0 h 5158776"/>
              <a:gd name="connsiteX2" fmla="*/ 1322728 w 1322728"/>
              <a:gd name="connsiteY2" fmla="*/ 5154014 h 5158776"/>
              <a:gd name="connsiteX3" fmla="*/ 586 w 1322728"/>
              <a:gd name="connsiteY3" fmla="*/ 5158776 h 5158776"/>
              <a:gd name="connsiteX4" fmla="*/ 414 w 1322728"/>
              <a:gd name="connsiteY4" fmla="*/ 2688157 h 5158776"/>
              <a:gd name="connsiteX5" fmla="*/ 91636 w 1322728"/>
              <a:gd name="connsiteY5" fmla="*/ 2589253 h 5158776"/>
              <a:gd name="connsiteX6" fmla="*/ 147 w 1322728"/>
              <a:gd name="connsiteY6" fmla="*/ 2506752 h 5158776"/>
              <a:gd name="connsiteX7" fmla="*/ 585 w 1322728"/>
              <a:gd name="connsiteY7" fmla="*/ 4763 h 5158776"/>
              <a:gd name="connsiteX0" fmla="*/ 585 w 1322728"/>
              <a:gd name="connsiteY0" fmla="*/ 0 h 5154013"/>
              <a:gd name="connsiteX1" fmla="*/ 1265578 w 1322728"/>
              <a:gd name="connsiteY1" fmla="*/ 76199 h 5154013"/>
              <a:gd name="connsiteX2" fmla="*/ 1322728 w 1322728"/>
              <a:gd name="connsiteY2" fmla="*/ 5149251 h 5154013"/>
              <a:gd name="connsiteX3" fmla="*/ 586 w 1322728"/>
              <a:gd name="connsiteY3" fmla="*/ 5154013 h 5154013"/>
              <a:gd name="connsiteX4" fmla="*/ 414 w 1322728"/>
              <a:gd name="connsiteY4" fmla="*/ 2683394 h 5154013"/>
              <a:gd name="connsiteX5" fmla="*/ 91636 w 1322728"/>
              <a:gd name="connsiteY5" fmla="*/ 2584490 h 5154013"/>
              <a:gd name="connsiteX6" fmla="*/ 147 w 1322728"/>
              <a:gd name="connsiteY6" fmla="*/ 2501989 h 5154013"/>
              <a:gd name="connsiteX7" fmla="*/ 585 w 1322728"/>
              <a:gd name="connsiteY7" fmla="*/ 0 h 5154013"/>
              <a:gd name="connsiteX0" fmla="*/ 585 w 1325109"/>
              <a:gd name="connsiteY0" fmla="*/ 0 h 5154013"/>
              <a:gd name="connsiteX1" fmla="*/ 1325109 w 1325109"/>
              <a:gd name="connsiteY1" fmla="*/ 2380 h 5154013"/>
              <a:gd name="connsiteX2" fmla="*/ 1322728 w 1325109"/>
              <a:gd name="connsiteY2" fmla="*/ 5149251 h 5154013"/>
              <a:gd name="connsiteX3" fmla="*/ 586 w 1325109"/>
              <a:gd name="connsiteY3" fmla="*/ 5154013 h 5154013"/>
              <a:gd name="connsiteX4" fmla="*/ 414 w 1325109"/>
              <a:gd name="connsiteY4" fmla="*/ 2683394 h 5154013"/>
              <a:gd name="connsiteX5" fmla="*/ 91636 w 1325109"/>
              <a:gd name="connsiteY5" fmla="*/ 2584490 h 5154013"/>
              <a:gd name="connsiteX6" fmla="*/ 147 w 1325109"/>
              <a:gd name="connsiteY6" fmla="*/ 2501989 h 5154013"/>
              <a:gd name="connsiteX7" fmla="*/ 585 w 1325109"/>
              <a:gd name="connsiteY7" fmla="*/ 0 h 5154013"/>
              <a:gd name="connsiteX0" fmla="*/ 585 w 1325109"/>
              <a:gd name="connsiteY0" fmla="*/ 0 h 5154013"/>
              <a:gd name="connsiteX1" fmla="*/ 1325109 w 1325109"/>
              <a:gd name="connsiteY1" fmla="*/ 2380 h 5154013"/>
              <a:gd name="connsiteX2" fmla="*/ 1322728 w 1325109"/>
              <a:gd name="connsiteY2" fmla="*/ 5149251 h 5154013"/>
              <a:gd name="connsiteX3" fmla="*/ 586 w 1325109"/>
              <a:gd name="connsiteY3" fmla="*/ 5154013 h 5154013"/>
              <a:gd name="connsiteX4" fmla="*/ 414 w 1325109"/>
              <a:gd name="connsiteY4" fmla="*/ 2683394 h 5154013"/>
              <a:gd name="connsiteX5" fmla="*/ 91636 w 1325109"/>
              <a:gd name="connsiteY5" fmla="*/ 2584490 h 5154013"/>
              <a:gd name="connsiteX6" fmla="*/ 147 w 1325109"/>
              <a:gd name="connsiteY6" fmla="*/ 2501989 h 5154013"/>
              <a:gd name="connsiteX7" fmla="*/ 585 w 1325109"/>
              <a:gd name="connsiteY7" fmla="*/ 0 h 5154013"/>
              <a:gd name="connsiteX0" fmla="*/ 2890 w 1325032"/>
              <a:gd name="connsiteY0" fmla="*/ 9527 h 5151633"/>
              <a:gd name="connsiteX1" fmla="*/ 1325032 w 1325032"/>
              <a:gd name="connsiteY1" fmla="*/ 0 h 5151633"/>
              <a:gd name="connsiteX2" fmla="*/ 1322651 w 1325032"/>
              <a:gd name="connsiteY2" fmla="*/ 5146871 h 5151633"/>
              <a:gd name="connsiteX3" fmla="*/ 509 w 1325032"/>
              <a:gd name="connsiteY3" fmla="*/ 5151633 h 5151633"/>
              <a:gd name="connsiteX4" fmla="*/ 337 w 1325032"/>
              <a:gd name="connsiteY4" fmla="*/ 2681014 h 5151633"/>
              <a:gd name="connsiteX5" fmla="*/ 91559 w 1325032"/>
              <a:gd name="connsiteY5" fmla="*/ 2582110 h 5151633"/>
              <a:gd name="connsiteX6" fmla="*/ 70 w 1325032"/>
              <a:gd name="connsiteY6" fmla="*/ 2499609 h 5151633"/>
              <a:gd name="connsiteX7" fmla="*/ 2890 w 1325032"/>
              <a:gd name="connsiteY7" fmla="*/ 9527 h 5151633"/>
              <a:gd name="connsiteX0" fmla="*/ 7616 w 1324996"/>
              <a:gd name="connsiteY0" fmla="*/ 0 h 5154012"/>
              <a:gd name="connsiteX1" fmla="*/ 1324996 w 1324996"/>
              <a:gd name="connsiteY1" fmla="*/ 2379 h 5154012"/>
              <a:gd name="connsiteX2" fmla="*/ 1322615 w 1324996"/>
              <a:gd name="connsiteY2" fmla="*/ 5149250 h 5154012"/>
              <a:gd name="connsiteX3" fmla="*/ 473 w 1324996"/>
              <a:gd name="connsiteY3" fmla="*/ 5154012 h 5154012"/>
              <a:gd name="connsiteX4" fmla="*/ 301 w 1324996"/>
              <a:gd name="connsiteY4" fmla="*/ 2683393 h 5154012"/>
              <a:gd name="connsiteX5" fmla="*/ 91523 w 1324996"/>
              <a:gd name="connsiteY5" fmla="*/ 2584489 h 5154012"/>
              <a:gd name="connsiteX6" fmla="*/ 34 w 1324996"/>
              <a:gd name="connsiteY6" fmla="*/ 2501988 h 5154012"/>
              <a:gd name="connsiteX7" fmla="*/ 7616 w 1324996"/>
              <a:gd name="connsiteY7" fmla="*/ 0 h 5154012"/>
              <a:gd name="connsiteX0" fmla="*/ 0 w 1326905"/>
              <a:gd name="connsiteY0" fmla="*/ 0 h 5154012"/>
              <a:gd name="connsiteX1" fmla="*/ 1326905 w 1326905"/>
              <a:gd name="connsiteY1" fmla="*/ 2379 h 5154012"/>
              <a:gd name="connsiteX2" fmla="*/ 1324524 w 1326905"/>
              <a:gd name="connsiteY2" fmla="*/ 5149250 h 5154012"/>
              <a:gd name="connsiteX3" fmla="*/ 2382 w 1326905"/>
              <a:gd name="connsiteY3" fmla="*/ 5154012 h 5154012"/>
              <a:gd name="connsiteX4" fmla="*/ 2210 w 1326905"/>
              <a:gd name="connsiteY4" fmla="*/ 2683393 h 5154012"/>
              <a:gd name="connsiteX5" fmla="*/ 93432 w 1326905"/>
              <a:gd name="connsiteY5" fmla="*/ 2584489 h 5154012"/>
              <a:gd name="connsiteX6" fmla="*/ 1943 w 1326905"/>
              <a:gd name="connsiteY6" fmla="*/ 2501988 h 5154012"/>
              <a:gd name="connsiteX7" fmla="*/ 0 w 1326905"/>
              <a:gd name="connsiteY7" fmla="*/ 0 h 5154012"/>
              <a:gd name="connsiteX0" fmla="*/ 0 w 1329286"/>
              <a:gd name="connsiteY0" fmla="*/ 2384 h 5156396"/>
              <a:gd name="connsiteX1" fmla="*/ 1329286 w 1329286"/>
              <a:gd name="connsiteY1" fmla="*/ 0 h 5156396"/>
              <a:gd name="connsiteX2" fmla="*/ 1324524 w 1329286"/>
              <a:gd name="connsiteY2" fmla="*/ 5151634 h 5156396"/>
              <a:gd name="connsiteX3" fmla="*/ 2382 w 1329286"/>
              <a:gd name="connsiteY3" fmla="*/ 5156396 h 5156396"/>
              <a:gd name="connsiteX4" fmla="*/ 2210 w 1329286"/>
              <a:gd name="connsiteY4" fmla="*/ 2685777 h 5156396"/>
              <a:gd name="connsiteX5" fmla="*/ 93432 w 1329286"/>
              <a:gd name="connsiteY5" fmla="*/ 2586873 h 5156396"/>
              <a:gd name="connsiteX6" fmla="*/ 1943 w 1329286"/>
              <a:gd name="connsiteY6" fmla="*/ 2504372 h 5156396"/>
              <a:gd name="connsiteX7" fmla="*/ 0 w 1329286"/>
              <a:gd name="connsiteY7" fmla="*/ 2384 h 515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9286" h="5156396">
                <a:moveTo>
                  <a:pt x="0" y="2384"/>
                </a:moveTo>
                <a:lnTo>
                  <a:pt x="1329286" y="0"/>
                </a:lnTo>
                <a:cubicBezTo>
                  <a:pt x="1328492" y="1715624"/>
                  <a:pt x="1325318" y="3436010"/>
                  <a:pt x="1324524" y="5151634"/>
                </a:cubicBezTo>
                <a:lnTo>
                  <a:pt x="2382" y="5156396"/>
                </a:lnTo>
                <a:cubicBezTo>
                  <a:pt x="2296" y="5021223"/>
                  <a:pt x="1886" y="3122225"/>
                  <a:pt x="2210" y="2685777"/>
                </a:cubicBezTo>
                <a:cubicBezTo>
                  <a:pt x="38342" y="2644078"/>
                  <a:pt x="58949" y="2620282"/>
                  <a:pt x="93432" y="2586873"/>
                </a:cubicBezTo>
                <a:cubicBezTo>
                  <a:pt x="58859" y="2558226"/>
                  <a:pt x="45218" y="2538246"/>
                  <a:pt x="1943" y="2504372"/>
                </a:cubicBezTo>
                <a:cubicBezTo>
                  <a:pt x="1295" y="1634054"/>
                  <a:pt x="648" y="872702"/>
                  <a:pt x="0" y="2384"/>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 name="Title 1"/>
          <p:cNvSpPr>
            <a:spLocks noGrp="1"/>
          </p:cNvSpPr>
          <p:nvPr>
            <p:ph type="title" hasCustomPrompt="1"/>
          </p:nvPr>
        </p:nvSpPr>
        <p:spPr>
          <a:xfrm>
            <a:off x="483605" y="4268844"/>
            <a:ext cx="3277767" cy="334195"/>
          </a:xfrm>
        </p:spPr>
        <p:txBody>
          <a:bodyPr anchor="b" anchorCtr="0"/>
          <a:lstStyle>
            <a:lvl1pPr algn="ctr">
              <a:lnSpc>
                <a:spcPct val="110000"/>
              </a:lnSpc>
              <a:defRPr sz="2100" b="0" cap="none">
                <a:solidFill>
                  <a:schemeClr val="tx1"/>
                </a:solidFill>
              </a:defRPr>
            </a:lvl1pPr>
          </a:lstStyle>
          <a:p>
            <a:r>
              <a:rPr lang="en-US"/>
              <a:t>Click to edit master title</a:t>
            </a:r>
          </a:p>
        </p:txBody>
      </p:sp>
      <p:sp>
        <p:nvSpPr>
          <p:cNvPr id="3" name="Text Placeholder 2"/>
          <p:cNvSpPr>
            <a:spLocks noGrp="1"/>
          </p:cNvSpPr>
          <p:nvPr>
            <p:ph type="body" idx="1"/>
          </p:nvPr>
        </p:nvSpPr>
        <p:spPr>
          <a:xfrm>
            <a:off x="415927" y="4923712"/>
            <a:ext cx="3260008" cy="143629"/>
          </a:xfrm>
        </p:spPr>
        <p:txBody>
          <a:bodyPr anchor="t" anchorCtr="0"/>
          <a:lstStyle>
            <a:lvl1pPr marL="0" indent="0" algn="ctr">
              <a:buNone/>
              <a:defRPr sz="900" b="1" kern="0" cap="all" spc="0" baseline="0">
                <a:solidFill>
                  <a:schemeClr val="tx1"/>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91C937-0019-49EC-9473-5C048DFD7A87}"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bwMode="white"/>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8" name="Text Placeholder 17"/>
          <p:cNvSpPr>
            <a:spLocks noGrp="1"/>
          </p:cNvSpPr>
          <p:nvPr>
            <p:ph type="body" sz="quarter" idx="13"/>
          </p:nvPr>
        </p:nvSpPr>
        <p:spPr>
          <a:xfrm>
            <a:off x="4620653" y="513601"/>
            <a:ext cx="4967945" cy="757131"/>
          </a:xfrm>
        </p:spPr>
        <p:txBody>
          <a:bodyPr/>
          <a:lstStyle>
            <a:lvl1pPr>
              <a:spcBef>
                <a:spcPts val="3200"/>
              </a:spcBef>
              <a:defRPr sz="1500">
                <a:solidFill>
                  <a:schemeClr val="tx2"/>
                </a:solidFill>
                <a:latin typeface="+mj-lt"/>
              </a:defRPr>
            </a:lvl1pPr>
            <a:lvl2pPr marL="0" indent="0">
              <a:lnSpc>
                <a:spcPct val="110000"/>
              </a:lnSpc>
              <a:spcBef>
                <a:spcPts val="800"/>
              </a:spcBef>
              <a:buNone/>
              <a:defRPr sz="1100"/>
            </a:lvl2pPr>
            <a:lvl3pPr marL="156625" indent="-156625">
              <a:lnSpc>
                <a:spcPct val="110000"/>
              </a:lnSpc>
              <a:spcBef>
                <a:spcPts val="800"/>
              </a:spcBef>
              <a:defRPr sz="900"/>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xmlns="" val="64066134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8080" y="1600201"/>
            <a:ext cx="5384800" cy="1124411"/>
          </a:xfrm>
        </p:spPr>
        <p:txBody>
          <a:bodyPr/>
          <a:lstStyle>
            <a:lvl1pPr>
              <a:defRPr sz="1900"/>
            </a:lvl1pPr>
            <a:lvl2pPr>
              <a:defRPr sz="1300"/>
            </a:lvl2pPr>
            <a:lvl3pPr>
              <a:defRPr sz="1200"/>
            </a:lvl3pPr>
            <a:lvl4pPr>
              <a:defRPr sz="1100"/>
            </a:lvl4pPr>
            <a:lvl5pPr>
              <a:defRPr sz="9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096840" y="1600201"/>
            <a:ext cx="5384800" cy="1124411"/>
          </a:xfrm>
        </p:spPr>
        <p:txBody>
          <a:bodyPr vert="horz" wrap="square" lIns="0" tIns="0" rIns="0" bIns="0" rtlCol="0">
            <a:spAutoFit/>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5EB41BB-1CEB-4CF7-943D-F9B5B5ECAF37}" type="datetime1">
              <a:rPr lang="en-US" smtClean="0">
                <a:solidFill>
                  <a:prstClr val="black">
                    <a:tint val="75000"/>
                  </a:prstClr>
                </a:solidFill>
              </a:rPr>
              <a:pPr/>
              <a:t>3/30/2020</a:t>
            </a:fld>
            <a:endParaRPr lang="en-US">
              <a:solidFill>
                <a:prstClr val="black">
                  <a:tint val="75000"/>
                </a:prstClr>
              </a:solidFill>
            </a:endParaRPr>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Tree>
    <p:extLst>
      <p:ext uri="{BB962C8B-B14F-4D97-AF65-F5344CB8AC3E}">
        <p14:creationId xmlns:p14="http://schemas.microsoft.com/office/powerpoint/2010/main" xmlns="" val="317913370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C1E50160-C161-4E8B-840A-8F47A12527DF}" type="datetime1">
              <a:rPr lang="en-US" smtClean="0">
                <a:solidFill>
                  <a:prstClr val="black">
                    <a:tint val="75000"/>
                  </a:prstClr>
                </a:solidFill>
              </a:rPr>
              <a:pPr/>
              <a:t>3/30/2020</a:t>
            </a:fld>
            <a:endParaRPr lang="en-US">
              <a:solidFill>
                <a:prstClr val="black">
                  <a:tint val="75000"/>
                </a:prstClr>
              </a:solidFill>
            </a:endParaRPr>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17" name="Content Placeholder 2"/>
          <p:cNvSpPr>
            <a:spLocks noGrp="1"/>
          </p:cNvSpPr>
          <p:nvPr>
            <p:ph sz="half" idx="16"/>
          </p:nvPr>
        </p:nvSpPr>
        <p:spPr>
          <a:xfrm>
            <a:off x="8348471" y="2713407"/>
            <a:ext cx="3085120" cy="3456679"/>
          </a:xfrm>
        </p:spPr>
        <p:txBody>
          <a:bodyPr>
            <a:noAutofit/>
          </a:bodyPr>
          <a:lstStyle>
            <a:lvl1pPr algn="ctr">
              <a:lnSpc>
                <a:spcPct val="110000"/>
              </a:lnSpc>
              <a:spcBef>
                <a:spcPts val="800"/>
              </a:spcBef>
              <a:spcAft>
                <a:spcPts val="800"/>
              </a:spcAft>
              <a:defRPr sz="2700">
                <a:latin typeface="+mj-lt"/>
              </a:defRPr>
            </a:lvl1pPr>
            <a:lvl2pPr marL="156625" indent="-156625" algn="ctr">
              <a:lnSpc>
                <a:spcPct val="110000"/>
              </a:lnSpc>
              <a:spcBef>
                <a:spcPts val="800"/>
              </a:spcBef>
              <a:defRPr sz="1100"/>
            </a:lvl2pPr>
            <a:lvl3pPr marL="302668" indent="-146043" algn="ctr">
              <a:lnSpc>
                <a:spcPct val="110000"/>
              </a:lnSpc>
              <a:defRPr sz="1100"/>
            </a:lvl3pPr>
            <a:lvl4pPr marL="459295" indent="-156625" algn="ctr">
              <a:lnSpc>
                <a:spcPct val="110000"/>
              </a:lnSpc>
              <a:defRPr sz="900"/>
            </a:lvl4pPr>
            <a:lvl5pPr marL="613803" indent="-154509" algn="ctr">
              <a:lnSpc>
                <a:spcPct val="110000"/>
              </a:lnSpc>
              <a:defRPr sz="11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Content Placeholder 2"/>
          <p:cNvSpPr>
            <a:spLocks noGrp="1"/>
          </p:cNvSpPr>
          <p:nvPr>
            <p:ph sz="half" idx="17"/>
          </p:nvPr>
        </p:nvSpPr>
        <p:spPr>
          <a:xfrm>
            <a:off x="4558853" y="2713407"/>
            <a:ext cx="3085120" cy="3456679"/>
          </a:xfrm>
        </p:spPr>
        <p:txBody>
          <a:bodyPr>
            <a:noAutofit/>
          </a:bodyPr>
          <a:lstStyle>
            <a:lvl1pPr algn="ctr">
              <a:lnSpc>
                <a:spcPct val="110000"/>
              </a:lnSpc>
              <a:spcBef>
                <a:spcPts val="800"/>
              </a:spcBef>
              <a:spcAft>
                <a:spcPts val="800"/>
              </a:spcAft>
              <a:defRPr sz="2700">
                <a:latin typeface="+mj-lt"/>
              </a:defRPr>
            </a:lvl1pPr>
            <a:lvl2pPr marL="156625" indent="-156625" algn="ctr">
              <a:lnSpc>
                <a:spcPct val="110000"/>
              </a:lnSpc>
              <a:spcBef>
                <a:spcPts val="800"/>
              </a:spcBef>
              <a:defRPr sz="1100"/>
            </a:lvl2pPr>
            <a:lvl3pPr marL="302668" indent="-146043" algn="ctr">
              <a:lnSpc>
                <a:spcPct val="110000"/>
              </a:lnSpc>
              <a:defRPr sz="1100"/>
            </a:lvl3pPr>
            <a:lvl4pPr marL="459295" indent="-156625" algn="ctr">
              <a:lnSpc>
                <a:spcPct val="110000"/>
              </a:lnSpc>
              <a:defRPr sz="900"/>
            </a:lvl4pPr>
            <a:lvl5pPr marL="613803" indent="-154509" algn="ctr">
              <a:lnSpc>
                <a:spcPct val="110000"/>
              </a:lnSpc>
              <a:defRPr sz="11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Content Placeholder 2"/>
          <p:cNvSpPr>
            <a:spLocks noGrp="1"/>
          </p:cNvSpPr>
          <p:nvPr>
            <p:ph sz="half" idx="18"/>
          </p:nvPr>
        </p:nvSpPr>
        <p:spPr>
          <a:xfrm>
            <a:off x="745416" y="2713407"/>
            <a:ext cx="3085120" cy="3456679"/>
          </a:xfrm>
        </p:spPr>
        <p:txBody>
          <a:bodyPr>
            <a:noAutofit/>
          </a:bodyPr>
          <a:lstStyle>
            <a:lvl1pPr algn="ctr">
              <a:lnSpc>
                <a:spcPct val="110000"/>
              </a:lnSpc>
              <a:spcBef>
                <a:spcPts val="800"/>
              </a:spcBef>
              <a:spcAft>
                <a:spcPts val="800"/>
              </a:spcAft>
              <a:defRPr sz="2700">
                <a:latin typeface="+mj-lt"/>
              </a:defRPr>
            </a:lvl1pPr>
            <a:lvl2pPr marL="156625" indent="-156625" algn="ctr">
              <a:lnSpc>
                <a:spcPct val="110000"/>
              </a:lnSpc>
              <a:spcBef>
                <a:spcPts val="800"/>
              </a:spcBef>
              <a:defRPr sz="1100"/>
            </a:lvl2pPr>
            <a:lvl3pPr marL="302668" indent="-146043" algn="ctr">
              <a:lnSpc>
                <a:spcPct val="110000"/>
              </a:lnSpc>
              <a:defRPr sz="1100"/>
            </a:lvl3pPr>
            <a:lvl4pPr marL="459295" indent="-156625" algn="ctr">
              <a:lnSpc>
                <a:spcPct val="110000"/>
              </a:lnSpc>
              <a:defRPr sz="900"/>
            </a:lvl4pPr>
            <a:lvl5pPr marL="613803" indent="-154509" algn="ctr">
              <a:lnSpc>
                <a:spcPct val="110000"/>
              </a:lnSpc>
              <a:defRPr sz="11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23" name="Straight Connector 22"/>
          <p:cNvCxnSpPr/>
          <p:nvPr userDrawn="1"/>
        </p:nvCxnSpPr>
        <p:spPr>
          <a:xfrm>
            <a:off x="7938559" y="1970887"/>
            <a:ext cx="0" cy="4097612"/>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cxnSpLocks/>
          </p:cNvCxnSpPr>
          <p:nvPr userDrawn="1"/>
        </p:nvCxnSpPr>
        <p:spPr>
          <a:xfrm>
            <a:off x="4202728" y="2754970"/>
            <a:ext cx="0" cy="3355092"/>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52364878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B3A4F970-99E0-4D5F-A2E8-F07EA1425A34}" type="datetime1">
              <a:rPr lang="en-US" smtClean="0">
                <a:solidFill>
                  <a:prstClr val="black">
                    <a:tint val="75000"/>
                  </a:prstClr>
                </a:solidFill>
              </a:rPr>
              <a:pPr/>
              <a:t>3/30/2020</a:t>
            </a:fld>
            <a:endParaRPr lang="en-US">
              <a:solidFill>
                <a:prstClr val="black">
                  <a:tint val="75000"/>
                </a:prstClr>
              </a:solidFill>
            </a:endParaRPr>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22" name="Content Placeholder 2"/>
          <p:cNvSpPr>
            <a:spLocks noGrp="1"/>
          </p:cNvSpPr>
          <p:nvPr>
            <p:ph sz="half" idx="18"/>
          </p:nvPr>
        </p:nvSpPr>
        <p:spPr>
          <a:xfrm>
            <a:off x="399533" y="3511501"/>
            <a:ext cx="2625551" cy="2658584"/>
          </a:xfrm>
        </p:spPr>
        <p:txBody>
          <a:bodyPr>
            <a:noAutofit/>
          </a:bodyPr>
          <a:lstStyle>
            <a:lvl1pPr algn="ctr">
              <a:lnSpc>
                <a:spcPct val="110000"/>
              </a:lnSpc>
              <a:spcBef>
                <a:spcPts val="800"/>
              </a:spcBef>
              <a:spcAft>
                <a:spcPts val="0"/>
              </a:spcAft>
              <a:defRPr sz="2700">
                <a:latin typeface="+mj-lt"/>
              </a:defRPr>
            </a:lvl1pPr>
            <a:lvl2pPr marL="0" indent="0" algn="ctr">
              <a:lnSpc>
                <a:spcPct val="110000"/>
              </a:lnSpc>
              <a:spcBef>
                <a:spcPts val="400"/>
              </a:spcBef>
              <a:buNone/>
              <a:defRPr sz="1100"/>
            </a:lvl2pPr>
            <a:lvl3pPr marL="302668" indent="-146043" algn="ctr">
              <a:lnSpc>
                <a:spcPct val="110000"/>
              </a:lnSpc>
              <a:defRPr sz="1100"/>
            </a:lvl3pPr>
            <a:lvl4pPr marL="459295" indent="-156625" algn="ctr">
              <a:lnSpc>
                <a:spcPct val="110000"/>
              </a:lnSpc>
              <a:defRPr sz="900"/>
            </a:lvl4pPr>
            <a:lvl5pPr marL="613803" indent="-154509" algn="ctr">
              <a:lnSpc>
                <a:spcPct val="110000"/>
              </a:lnSpc>
              <a:defRPr sz="11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8" name="Group 7"/>
          <p:cNvGrpSpPr/>
          <p:nvPr userDrawn="1"/>
        </p:nvGrpSpPr>
        <p:grpSpPr>
          <a:xfrm>
            <a:off x="3153432" y="2355898"/>
            <a:ext cx="5848489" cy="3263420"/>
            <a:chOff x="2365072" y="1766923"/>
            <a:chExt cx="4386367" cy="2447565"/>
          </a:xfrm>
        </p:grpSpPr>
        <p:cxnSp>
          <p:nvCxnSpPr>
            <p:cNvPr id="23" name="Straight Connector 22"/>
            <p:cNvCxnSpPr/>
            <p:nvPr userDrawn="1"/>
          </p:nvCxnSpPr>
          <p:spPr>
            <a:xfrm>
              <a:off x="4558256" y="1766923"/>
              <a:ext cx="0" cy="244756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2365072" y="1766923"/>
              <a:ext cx="0" cy="244756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a:off x="6751439" y="1766923"/>
              <a:ext cx="0" cy="244756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grpSp>
      <p:sp>
        <p:nvSpPr>
          <p:cNvPr id="16" name="Content Placeholder 2"/>
          <p:cNvSpPr>
            <a:spLocks noGrp="1"/>
          </p:cNvSpPr>
          <p:nvPr>
            <p:ph sz="half" idx="19"/>
          </p:nvPr>
        </p:nvSpPr>
        <p:spPr>
          <a:xfrm>
            <a:off x="3317589" y="3511501"/>
            <a:ext cx="2625551" cy="2658584"/>
          </a:xfrm>
        </p:spPr>
        <p:txBody>
          <a:bodyPr>
            <a:noAutofit/>
          </a:bodyPr>
          <a:lstStyle>
            <a:lvl1pPr algn="ctr">
              <a:lnSpc>
                <a:spcPct val="110000"/>
              </a:lnSpc>
              <a:spcBef>
                <a:spcPts val="800"/>
              </a:spcBef>
              <a:spcAft>
                <a:spcPts val="0"/>
              </a:spcAft>
              <a:defRPr sz="2700">
                <a:latin typeface="+mj-lt"/>
              </a:defRPr>
            </a:lvl1pPr>
            <a:lvl2pPr marL="0" indent="0" algn="ctr">
              <a:lnSpc>
                <a:spcPct val="110000"/>
              </a:lnSpc>
              <a:spcBef>
                <a:spcPts val="400"/>
              </a:spcBef>
              <a:buNone/>
              <a:defRPr sz="1100"/>
            </a:lvl2pPr>
            <a:lvl3pPr marL="302668" indent="-146043" algn="ctr">
              <a:lnSpc>
                <a:spcPct val="110000"/>
              </a:lnSpc>
              <a:defRPr sz="1100"/>
            </a:lvl3pPr>
            <a:lvl4pPr marL="459295" indent="-156625" algn="ctr">
              <a:lnSpc>
                <a:spcPct val="110000"/>
              </a:lnSpc>
              <a:defRPr sz="900"/>
            </a:lvl4pPr>
            <a:lvl5pPr marL="613803" indent="-154509" algn="ctr">
              <a:lnSpc>
                <a:spcPct val="110000"/>
              </a:lnSpc>
              <a:defRPr sz="11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2"/>
          <p:cNvSpPr>
            <a:spLocks noGrp="1"/>
          </p:cNvSpPr>
          <p:nvPr>
            <p:ph sz="half" idx="20"/>
          </p:nvPr>
        </p:nvSpPr>
        <p:spPr>
          <a:xfrm>
            <a:off x="6235644" y="3511501"/>
            <a:ext cx="2625551" cy="2658584"/>
          </a:xfrm>
        </p:spPr>
        <p:txBody>
          <a:bodyPr>
            <a:noAutofit/>
          </a:bodyPr>
          <a:lstStyle>
            <a:lvl1pPr algn="ctr">
              <a:lnSpc>
                <a:spcPct val="110000"/>
              </a:lnSpc>
              <a:spcBef>
                <a:spcPts val="800"/>
              </a:spcBef>
              <a:spcAft>
                <a:spcPts val="0"/>
              </a:spcAft>
              <a:defRPr sz="2700">
                <a:latin typeface="+mj-lt"/>
              </a:defRPr>
            </a:lvl1pPr>
            <a:lvl2pPr marL="0" indent="0" algn="ctr">
              <a:lnSpc>
                <a:spcPct val="110000"/>
              </a:lnSpc>
              <a:spcBef>
                <a:spcPts val="400"/>
              </a:spcBef>
              <a:buNone/>
              <a:defRPr sz="1100"/>
            </a:lvl2pPr>
            <a:lvl3pPr marL="302668" indent="-146043" algn="ctr">
              <a:lnSpc>
                <a:spcPct val="110000"/>
              </a:lnSpc>
              <a:defRPr sz="1100"/>
            </a:lvl3pPr>
            <a:lvl4pPr marL="459295" indent="-156625" algn="ctr">
              <a:lnSpc>
                <a:spcPct val="110000"/>
              </a:lnSpc>
              <a:defRPr sz="900"/>
            </a:lvl4pPr>
            <a:lvl5pPr marL="613803" indent="-154509" algn="ctr">
              <a:lnSpc>
                <a:spcPct val="110000"/>
              </a:lnSpc>
              <a:defRPr sz="11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Content Placeholder 2"/>
          <p:cNvSpPr>
            <a:spLocks noGrp="1"/>
          </p:cNvSpPr>
          <p:nvPr>
            <p:ph sz="half" idx="21"/>
          </p:nvPr>
        </p:nvSpPr>
        <p:spPr>
          <a:xfrm>
            <a:off x="9153702" y="3511501"/>
            <a:ext cx="2625551" cy="2658584"/>
          </a:xfrm>
        </p:spPr>
        <p:txBody>
          <a:bodyPr>
            <a:noAutofit/>
          </a:bodyPr>
          <a:lstStyle>
            <a:lvl1pPr algn="ctr">
              <a:lnSpc>
                <a:spcPct val="110000"/>
              </a:lnSpc>
              <a:spcBef>
                <a:spcPts val="800"/>
              </a:spcBef>
              <a:spcAft>
                <a:spcPts val="0"/>
              </a:spcAft>
              <a:defRPr sz="2700">
                <a:latin typeface="+mj-lt"/>
              </a:defRPr>
            </a:lvl1pPr>
            <a:lvl2pPr marL="0" indent="0" algn="ctr">
              <a:lnSpc>
                <a:spcPct val="110000"/>
              </a:lnSpc>
              <a:spcBef>
                <a:spcPts val="400"/>
              </a:spcBef>
              <a:buNone/>
              <a:defRPr sz="1100"/>
            </a:lvl2pPr>
            <a:lvl3pPr marL="302668" indent="-146043" algn="ctr">
              <a:lnSpc>
                <a:spcPct val="110000"/>
              </a:lnSpc>
              <a:defRPr sz="1100"/>
            </a:lvl3pPr>
            <a:lvl4pPr marL="459295" indent="-156625" algn="ctr">
              <a:lnSpc>
                <a:spcPct val="110000"/>
              </a:lnSpc>
              <a:defRPr sz="900"/>
            </a:lvl4pPr>
            <a:lvl5pPr marL="613803" indent="-154509" algn="ctr">
              <a:lnSpc>
                <a:spcPct val="110000"/>
              </a:lnSpc>
              <a:defRPr sz="11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xmlns="" val="356447167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ix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17C67BB8-F679-479F-A265-12FB10010D7C}" type="datetime1">
              <a:rPr lang="en-US" smtClean="0">
                <a:solidFill>
                  <a:prstClr val="black">
                    <a:tint val="75000"/>
                  </a:prstClr>
                </a:solidFill>
              </a:rPr>
              <a:pPr/>
              <a:t>3/30/2020</a:t>
            </a:fld>
            <a:endParaRPr lang="en-US">
              <a:solidFill>
                <a:prstClr val="black">
                  <a:tint val="75000"/>
                </a:prstClr>
              </a:solidFill>
            </a:endParaRPr>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9" name="Content Placeholder 8"/>
          <p:cNvSpPr>
            <a:spLocks noGrp="1"/>
          </p:cNvSpPr>
          <p:nvPr>
            <p:ph sz="quarter" idx="13"/>
          </p:nvPr>
        </p:nvSpPr>
        <p:spPr>
          <a:xfrm>
            <a:off x="412751" y="1729792"/>
            <a:ext cx="1803400" cy="1452705"/>
          </a:xfrm>
        </p:spPr>
        <p:txBody>
          <a:bodyPr/>
          <a:lstStyle>
            <a:lvl1pPr>
              <a:defRPr sz="1600">
                <a:latin typeface="+mj-lt"/>
              </a:defRPr>
            </a:lvl1pPr>
            <a:lvl2pPr marL="150276" indent="-150276">
              <a:defRPr sz="1500">
                <a:latin typeface="+mj-lt"/>
              </a:defRPr>
            </a:lvl2pPr>
            <a:lvl3pPr marL="302668" indent="-152392">
              <a:defRPr sz="1300"/>
            </a:lvl3pPr>
            <a:lvl4pPr marL="452943" indent="-150276">
              <a:defRPr sz="1200"/>
            </a:lvl4pPr>
            <a:lvl5pPr marL="613803" indent="-160859">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Content Placeholder 8"/>
          <p:cNvSpPr>
            <a:spLocks noGrp="1"/>
          </p:cNvSpPr>
          <p:nvPr>
            <p:ph sz="quarter" idx="14"/>
          </p:nvPr>
        </p:nvSpPr>
        <p:spPr>
          <a:xfrm>
            <a:off x="2325371" y="1729792"/>
            <a:ext cx="1803400" cy="1452705"/>
          </a:xfrm>
        </p:spPr>
        <p:txBody>
          <a:bodyPr/>
          <a:lstStyle>
            <a:lvl1pPr>
              <a:defRPr sz="1600">
                <a:latin typeface="+mj-lt"/>
              </a:defRPr>
            </a:lvl1pPr>
            <a:lvl2pPr marL="150276" indent="-150276">
              <a:defRPr sz="1500">
                <a:latin typeface="+mj-lt"/>
              </a:defRPr>
            </a:lvl2pPr>
            <a:lvl3pPr marL="302668" indent="-152392">
              <a:defRPr sz="1300"/>
            </a:lvl3pPr>
            <a:lvl4pPr marL="452943" indent="-150276">
              <a:defRPr sz="1200"/>
            </a:lvl4pPr>
            <a:lvl5pPr marL="613803" indent="-160859">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Content Placeholder 8"/>
          <p:cNvSpPr>
            <a:spLocks noGrp="1"/>
          </p:cNvSpPr>
          <p:nvPr>
            <p:ph sz="quarter" idx="15"/>
          </p:nvPr>
        </p:nvSpPr>
        <p:spPr>
          <a:xfrm>
            <a:off x="4237991" y="1729792"/>
            <a:ext cx="1803400" cy="1452705"/>
          </a:xfrm>
        </p:spPr>
        <p:txBody>
          <a:bodyPr/>
          <a:lstStyle>
            <a:lvl1pPr>
              <a:defRPr sz="1600">
                <a:latin typeface="+mj-lt"/>
              </a:defRPr>
            </a:lvl1pPr>
            <a:lvl2pPr marL="150276" indent="-150276">
              <a:defRPr sz="1500">
                <a:latin typeface="+mj-lt"/>
              </a:defRPr>
            </a:lvl2pPr>
            <a:lvl3pPr marL="302668" indent="-152392">
              <a:defRPr sz="1300"/>
            </a:lvl3pPr>
            <a:lvl4pPr marL="452943" indent="-150276">
              <a:defRPr sz="1200"/>
            </a:lvl4pPr>
            <a:lvl5pPr marL="613803" indent="-160859">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Content Placeholder 8"/>
          <p:cNvSpPr>
            <a:spLocks noGrp="1"/>
          </p:cNvSpPr>
          <p:nvPr>
            <p:ph sz="quarter" idx="16"/>
          </p:nvPr>
        </p:nvSpPr>
        <p:spPr>
          <a:xfrm>
            <a:off x="6150611" y="1729792"/>
            <a:ext cx="1803400" cy="1452705"/>
          </a:xfrm>
        </p:spPr>
        <p:txBody>
          <a:bodyPr/>
          <a:lstStyle>
            <a:lvl1pPr>
              <a:defRPr sz="1600">
                <a:latin typeface="+mj-lt"/>
              </a:defRPr>
            </a:lvl1pPr>
            <a:lvl2pPr marL="150276" indent="-150276">
              <a:defRPr sz="1500">
                <a:latin typeface="+mj-lt"/>
              </a:defRPr>
            </a:lvl2pPr>
            <a:lvl3pPr marL="302668" indent="-152392">
              <a:defRPr sz="1300"/>
            </a:lvl3pPr>
            <a:lvl4pPr marL="452943" indent="-150276">
              <a:defRPr sz="1200"/>
            </a:lvl4pPr>
            <a:lvl5pPr marL="613803" indent="-160859">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Content Placeholder 8"/>
          <p:cNvSpPr>
            <a:spLocks noGrp="1"/>
          </p:cNvSpPr>
          <p:nvPr>
            <p:ph sz="quarter" idx="17"/>
          </p:nvPr>
        </p:nvSpPr>
        <p:spPr>
          <a:xfrm>
            <a:off x="8063231" y="1729792"/>
            <a:ext cx="1803400" cy="1452705"/>
          </a:xfrm>
        </p:spPr>
        <p:txBody>
          <a:bodyPr/>
          <a:lstStyle>
            <a:lvl1pPr>
              <a:defRPr sz="1600">
                <a:latin typeface="+mj-lt"/>
              </a:defRPr>
            </a:lvl1pPr>
            <a:lvl2pPr marL="150276" indent="-150276">
              <a:defRPr sz="1500">
                <a:latin typeface="+mj-lt"/>
              </a:defRPr>
            </a:lvl2pPr>
            <a:lvl3pPr marL="302668" indent="-152392">
              <a:defRPr sz="1300"/>
            </a:lvl3pPr>
            <a:lvl4pPr marL="452943" indent="-150276">
              <a:defRPr sz="1200"/>
            </a:lvl4pPr>
            <a:lvl5pPr marL="613803" indent="-160859">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Content Placeholder 8"/>
          <p:cNvSpPr>
            <a:spLocks noGrp="1"/>
          </p:cNvSpPr>
          <p:nvPr>
            <p:ph sz="quarter" idx="18"/>
          </p:nvPr>
        </p:nvSpPr>
        <p:spPr>
          <a:xfrm>
            <a:off x="9975851" y="1729792"/>
            <a:ext cx="1803400" cy="1452705"/>
          </a:xfrm>
        </p:spPr>
        <p:txBody>
          <a:bodyPr/>
          <a:lstStyle>
            <a:lvl1pPr>
              <a:defRPr sz="1600">
                <a:latin typeface="+mj-lt"/>
              </a:defRPr>
            </a:lvl1pPr>
            <a:lvl2pPr marL="150276" indent="-150276">
              <a:defRPr sz="1500">
                <a:latin typeface="+mj-lt"/>
              </a:defRPr>
            </a:lvl2pPr>
            <a:lvl3pPr marL="302668" indent="-152392">
              <a:defRPr sz="1300"/>
            </a:lvl3pPr>
            <a:lvl4pPr marL="452943" indent="-150276">
              <a:defRPr sz="1200"/>
            </a:lvl4pPr>
            <a:lvl5pPr marL="613803" indent="-160859">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xmlns="" val="14637457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ix Content with Foc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12752" y="1723399"/>
            <a:ext cx="1787309" cy="689420"/>
          </a:xfrm>
        </p:spPr>
        <p:txBody>
          <a:bodyPr/>
          <a:lstStyle>
            <a:lvl1pPr algn="ctr">
              <a:defRPr sz="1600">
                <a:solidFill>
                  <a:srgbClr val="002060"/>
                </a:solidFill>
                <a:latin typeface="+mj-lt"/>
              </a:defRPr>
            </a:lvl1pPr>
            <a:lvl2pPr marL="0" indent="0" algn="ctr">
              <a:buNone/>
              <a:defRPr sz="1100">
                <a:solidFill>
                  <a:srgbClr val="002060"/>
                </a:solidFill>
              </a:defRPr>
            </a:lvl2pPr>
            <a:lvl3pPr marL="302668" indent="-146043">
              <a:defRPr sz="700"/>
            </a:lvl3pPr>
            <a:lvl4pPr marL="459295" indent="-156625">
              <a:defRPr sz="500"/>
            </a:lvl4pPr>
            <a:lvl5pPr marL="613803" indent="-154509">
              <a:defRPr sz="7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p>
            <a:fld id="{19846737-150A-4F32-A323-7133824E79F8}" type="datetime1">
              <a:rPr lang="en-US" smtClean="0">
                <a:solidFill>
                  <a:prstClr val="black">
                    <a:tint val="75000"/>
                  </a:prstClr>
                </a:solidFill>
              </a:rPr>
              <a:pPr/>
              <a:t>3/30/2020</a:t>
            </a:fld>
            <a:endParaRPr lang="en-US">
              <a:solidFill>
                <a:prstClr val="black">
                  <a:tint val="75000"/>
                </a:prstClr>
              </a:solidFill>
            </a:endParaRPr>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8" name="Text Placeholder 7"/>
          <p:cNvSpPr>
            <a:spLocks noGrp="1"/>
          </p:cNvSpPr>
          <p:nvPr>
            <p:ph type="body" sz="quarter" idx="18"/>
          </p:nvPr>
        </p:nvSpPr>
        <p:spPr>
          <a:xfrm>
            <a:off x="412751" y="5097991"/>
            <a:ext cx="3529024" cy="169277"/>
          </a:xfrm>
        </p:spPr>
        <p:txBody>
          <a:bodyPr/>
          <a:lstStyle>
            <a:lvl1pPr>
              <a:defRPr sz="1100">
                <a:solidFill>
                  <a:schemeClr val="tx1"/>
                </a:solidFill>
                <a:latin typeface="+mn-lt"/>
              </a:defRPr>
            </a:lvl1pPr>
          </a:lstStyle>
          <a:p>
            <a:pPr lvl="0"/>
            <a:r>
              <a:rPr lang="en-US"/>
              <a:t>Click to edit Master text styles</a:t>
            </a:r>
          </a:p>
        </p:txBody>
      </p:sp>
      <p:grpSp>
        <p:nvGrpSpPr>
          <p:cNvPr id="10" name="Group 9"/>
          <p:cNvGrpSpPr/>
          <p:nvPr userDrawn="1"/>
        </p:nvGrpSpPr>
        <p:grpSpPr>
          <a:xfrm>
            <a:off x="2264237" y="1705066"/>
            <a:ext cx="7663541" cy="3336740"/>
            <a:chOff x="1698178" y="1278798"/>
            <a:chExt cx="5747656" cy="2502555"/>
          </a:xfrm>
        </p:grpSpPr>
        <p:cxnSp>
          <p:nvCxnSpPr>
            <p:cNvPr id="19" name="Straight Connector 18"/>
            <p:cNvCxnSpPr/>
            <p:nvPr userDrawn="1"/>
          </p:nvCxnSpPr>
          <p:spPr>
            <a:xfrm>
              <a:off x="4572006"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a:off x="6008920"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7445834"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3135092"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1698178"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userDrawn="1"/>
        </p:nvGrpSpPr>
        <p:grpSpPr>
          <a:xfrm>
            <a:off x="2264237" y="5610156"/>
            <a:ext cx="7663541" cy="550013"/>
            <a:chOff x="1698178" y="1278798"/>
            <a:chExt cx="5747656" cy="2502555"/>
          </a:xfrm>
        </p:grpSpPr>
        <p:cxnSp>
          <p:nvCxnSpPr>
            <p:cNvPr id="25" name="Straight Connector 24"/>
            <p:cNvCxnSpPr/>
            <p:nvPr userDrawn="1"/>
          </p:nvCxnSpPr>
          <p:spPr>
            <a:xfrm>
              <a:off x="4572006"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6008920"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7445834"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3135092"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1698178"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grpSp>
      <p:sp>
        <p:nvSpPr>
          <p:cNvPr id="13" name="Text Placeholder 12"/>
          <p:cNvSpPr>
            <a:spLocks noGrp="1"/>
          </p:cNvSpPr>
          <p:nvPr>
            <p:ph type="body" sz="quarter" idx="19" hasCustomPrompt="1"/>
          </p:nvPr>
        </p:nvSpPr>
        <p:spPr>
          <a:xfrm>
            <a:off x="723902" y="5673336"/>
            <a:ext cx="1172633" cy="415498"/>
          </a:xfrm>
        </p:spPr>
        <p:txBody>
          <a:bodyPr/>
          <a:lstStyle>
            <a:lvl1pPr algn="ctr">
              <a:defRPr sz="2700">
                <a:solidFill>
                  <a:srgbClr val="002060"/>
                </a:solidFill>
                <a:latin typeface="+mj-lt"/>
              </a:defRPr>
            </a:lvl1pPr>
          </a:lstStyle>
          <a:p>
            <a:pPr lvl="0"/>
            <a:r>
              <a:rPr lang="en-US"/>
              <a:t>XX%</a:t>
            </a:r>
          </a:p>
        </p:txBody>
      </p:sp>
      <p:sp>
        <p:nvSpPr>
          <p:cNvPr id="30" name="Text Placeholder 12"/>
          <p:cNvSpPr>
            <a:spLocks noGrp="1"/>
          </p:cNvSpPr>
          <p:nvPr>
            <p:ph type="body" sz="quarter" idx="20" hasCustomPrompt="1"/>
          </p:nvPr>
        </p:nvSpPr>
        <p:spPr>
          <a:xfrm>
            <a:off x="2641621" y="5673336"/>
            <a:ext cx="1172633" cy="415498"/>
          </a:xfrm>
        </p:spPr>
        <p:txBody>
          <a:bodyPr/>
          <a:lstStyle>
            <a:lvl1pPr algn="ctr">
              <a:defRPr sz="2700">
                <a:solidFill>
                  <a:srgbClr val="002060"/>
                </a:solidFill>
                <a:latin typeface="+mj-lt"/>
              </a:defRPr>
            </a:lvl1pPr>
          </a:lstStyle>
          <a:p>
            <a:pPr lvl="0"/>
            <a:r>
              <a:rPr lang="en-US"/>
              <a:t>XX%</a:t>
            </a:r>
          </a:p>
        </p:txBody>
      </p:sp>
      <p:sp>
        <p:nvSpPr>
          <p:cNvPr id="31" name="Text Placeholder 12"/>
          <p:cNvSpPr>
            <a:spLocks noGrp="1"/>
          </p:cNvSpPr>
          <p:nvPr>
            <p:ph type="body" sz="quarter" idx="21" hasCustomPrompt="1"/>
          </p:nvPr>
        </p:nvSpPr>
        <p:spPr>
          <a:xfrm>
            <a:off x="4559340" y="5673336"/>
            <a:ext cx="1172633" cy="415498"/>
          </a:xfrm>
        </p:spPr>
        <p:txBody>
          <a:bodyPr/>
          <a:lstStyle>
            <a:lvl1pPr algn="ctr">
              <a:defRPr sz="2700">
                <a:solidFill>
                  <a:srgbClr val="002060"/>
                </a:solidFill>
                <a:latin typeface="+mj-lt"/>
              </a:defRPr>
            </a:lvl1pPr>
          </a:lstStyle>
          <a:p>
            <a:pPr lvl="0"/>
            <a:r>
              <a:rPr lang="en-US"/>
              <a:t>XX%</a:t>
            </a:r>
          </a:p>
        </p:txBody>
      </p:sp>
      <p:sp>
        <p:nvSpPr>
          <p:cNvPr id="32" name="Text Placeholder 12"/>
          <p:cNvSpPr>
            <a:spLocks noGrp="1"/>
          </p:cNvSpPr>
          <p:nvPr>
            <p:ph type="body" sz="quarter" idx="22" hasCustomPrompt="1"/>
          </p:nvPr>
        </p:nvSpPr>
        <p:spPr>
          <a:xfrm>
            <a:off x="6477058" y="5673336"/>
            <a:ext cx="1172633" cy="415498"/>
          </a:xfrm>
        </p:spPr>
        <p:txBody>
          <a:bodyPr/>
          <a:lstStyle>
            <a:lvl1pPr algn="ctr">
              <a:defRPr sz="2700">
                <a:solidFill>
                  <a:srgbClr val="002060"/>
                </a:solidFill>
                <a:latin typeface="+mj-lt"/>
              </a:defRPr>
            </a:lvl1pPr>
          </a:lstStyle>
          <a:p>
            <a:pPr lvl="0"/>
            <a:r>
              <a:rPr lang="en-US"/>
              <a:t>XX%</a:t>
            </a:r>
          </a:p>
        </p:txBody>
      </p:sp>
      <p:sp>
        <p:nvSpPr>
          <p:cNvPr id="33" name="Text Placeholder 12"/>
          <p:cNvSpPr>
            <a:spLocks noGrp="1"/>
          </p:cNvSpPr>
          <p:nvPr>
            <p:ph type="body" sz="quarter" idx="23" hasCustomPrompt="1"/>
          </p:nvPr>
        </p:nvSpPr>
        <p:spPr>
          <a:xfrm>
            <a:off x="8394777" y="5673336"/>
            <a:ext cx="1172633" cy="415498"/>
          </a:xfrm>
        </p:spPr>
        <p:txBody>
          <a:bodyPr/>
          <a:lstStyle>
            <a:lvl1pPr algn="ctr">
              <a:defRPr sz="2700">
                <a:solidFill>
                  <a:srgbClr val="002060"/>
                </a:solidFill>
                <a:latin typeface="+mj-lt"/>
              </a:defRPr>
            </a:lvl1pPr>
          </a:lstStyle>
          <a:p>
            <a:pPr lvl="0"/>
            <a:r>
              <a:rPr lang="en-US"/>
              <a:t>XX%</a:t>
            </a:r>
          </a:p>
        </p:txBody>
      </p:sp>
      <p:sp>
        <p:nvSpPr>
          <p:cNvPr id="34" name="Text Placeholder 12"/>
          <p:cNvSpPr>
            <a:spLocks noGrp="1"/>
          </p:cNvSpPr>
          <p:nvPr>
            <p:ph type="body" sz="quarter" idx="24" hasCustomPrompt="1"/>
          </p:nvPr>
        </p:nvSpPr>
        <p:spPr>
          <a:xfrm>
            <a:off x="10312497" y="5673336"/>
            <a:ext cx="1172633" cy="415498"/>
          </a:xfrm>
        </p:spPr>
        <p:txBody>
          <a:bodyPr/>
          <a:lstStyle>
            <a:lvl1pPr algn="ctr">
              <a:defRPr sz="2700">
                <a:solidFill>
                  <a:srgbClr val="002060"/>
                </a:solidFill>
                <a:latin typeface="+mj-lt"/>
              </a:defRPr>
            </a:lvl1pPr>
          </a:lstStyle>
          <a:p>
            <a:pPr lvl="0"/>
            <a:r>
              <a:rPr lang="en-US"/>
              <a:t>XX%</a:t>
            </a:r>
          </a:p>
        </p:txBody>
      </p:sp>
      <p:sp>
        <p:nvSpPr>
          <p:cNvPr id="41" name="Content Placeholder 2"/>
          <p:cNvSpPr>
            <a:spLocks noGrp="1"/>
          </p:cNvSpPr>
          <p:nvPr>
            <p:ph sz="half" idx="31"/>
          </p:nvPr>
        </p:nvSpPr>
        <p:spPr>
          <a:xfrm>
            <a:off x="2326756" y="1723399"/>
            <a:ext cx="1787309" cy="689420"/>
          </a:xfrm>
        </p:spPr>
        <p:txBody>
          <a:bodyPr/>
          <a:lstStyle>
            <a:lvl1pPr algn="ctr">
              <a:defRPr sz="1600">
                <a:solidFill>
                  <a:srgbClr val="002060"/>
                </a:solidFill>
                <a:latin typeface="+mj-lt"/>
              </a:defRPr>
            </a:lvl1pPr>
            <a:lvl2pPr marL="0" indent="0" algn="ctr">
              <a:buNone/>
              <a:defRPr sz="1100">
                <a:solidFill>
                  <a:srgbClr val="002060"/>
                </a:solidFill>
              </a:defRPr>
            </a:lvl2pPr>
            <a:lvl3pPr marL="302668" indent="-146043">
              <a:defRPr sz="700"/>
            </a:lvl3pPr>
            <a:lvl4pPr marL="459295" indent="-156625">
              <a:defRPr sz="500"/>
            </a:lvl4pPr>
            <a:lvl5pPr marL="613803" indent="-154509">
              <a:defRPr sz="7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2" name="Content Placeholder 2"/>
          <p:cNvSpPr>
            <a:spLocks noGrp="1"/>
          </p:cNvSpPr>
          <p:nvPr>
            <p:ph sz="half" idx="32"/>
          </p:nvPr>
        </p:nvSpPr>
        <p:spPr>
          <a:xfrm>
            <a:off x="4240763" y="1723399"/>
            <a:ext cx="1787309" cy="689420"/>
          </a:xfrm>
        </p:spPr>
        <p:txBody>
          <a:bodyPr/>
          <a:lstStyle>
            <a:lvl1pPr algn="ctr">
              <a:defRPr sz="1600">
                <a:solidFill>
                  <a:srgbClr val="002060"/>
                </a:solidFill>
                <a:latin typeface="+mj-lt"/>
              </a:defRPr>
            </a:lvl1pPr>
            <a:lvl2pPr marL="0" indent="0" algn="ctr">
              <a:buNone/>
              <a:defRPr sz="1100">
                <a:solidFill>
                  <a:srgbClr val="002060"/>
                </a:solidFill>
              </a:defRPr>
            </a:lvl2pPr>
            <a:lvl3pPr marL="302668" indent="-146043">
              <a:defRPr sz="700"/>
            </a:lvl3pPr>
            <a:lvl4pPr marL="459295" indent="-156625">
              <a:defRPr sz="500"/>
            </a:lvl4pPr>
            <a:lvl5pPr marL="613803" indent="-154509">
              <a:defRPr sz="7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3" name="Content Placeholder 2"/>
          <p:cNvSpPr>
            <a:spLocks noGrp="1"/>
          </p:cNvSpPr>
          <p:nvPr>
            <p:ph sz="half" idx="33"/>
          </p:nvPr>
        </p:nvSpPr>
        <p:spPr>
          <a:xfrm>
            <a:off x="6154768" y="1723399"/>
            <a:ext cx="1787309" cy="689420"/>
          </a:xfrm>
        </p:spPr>
        <p:txBody>
          <a:bodyPr/>
          <a:lstStyle>
            <a:lvl1pPr algn="ctr">
              <a:defRPr sz="1600">
                <a:solidFill>
                  <a:srgbClr val="002060"/>
                </a:solidFill>
                <a:latin typeface="+mj-lt"/>
              </a:defRPr>
            </a:lvl1pPr>
            <a:lvl2pPr marL="0" indent="0" algn="ctr">
              <a:buNone/>
              <a:defRPr sz="1100">
                <a:solidFill>
                  <a:srgbClr val="002060"/>
                </a:solidFill>
              </a:defRPr>
            </a:lvl2pPr>
            <a:lvl3pPr marL="302668" indent="-146043">
              <a:defRPr sz="700"/>
            </a:lvl3pPr>
            <a:lvl4pPr marL="459295" indent="-156625">
              <a:defRPr sz="500"/>
            </a:lvl4pPr>
            <a:lvl5pPr marL="613803" indent="-154509">
              <a:defRPr sz="7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4" name="Content Placeholder 2"/>
          <p:cNvSpPr>
            <a:spLocks noGrp="1"/>
          </p:cNvSpPr>
          <p:nvPr>
            <p:ph sz="half" idx="34"/>
          </p:nvPr>
        </p:nvSpPr>
        <p:spPr>
          <a:xfrm>
            <a:off x="8068772" y="1723399"/>
            <a:ext cx="1787309" cy="689420"/>
          </a:xfrm>
        </p:spPr>
        <p:txBody>
          <a:bodyPr/>
          <a:lstStyle>
            <a:lvl1pPr algn="ctr">
              <a:defRPr sz="1600">
                <a:solidFill>
                  <a:srgbClr val="002060"/>
                </a:solidFill>
                <a:latin typeface="+mj-lt"/>
              </a:defRPr>
            </a:lvl1pPr>
            <a:lvl2pPr marL="0" indent="0" algn="ctr">
              <a:buNone/>
              <a:defRPr sz="1100">
                <a:solidFill>
                  <a:srgbClr val="002060"/>
                </a:solidFill>
              </a:defRPr>
            </a:lvl2pPr>
            <a:lvl3pPr marL="302668" indent="-146043">
              <a:defRPr sz="700"/>
            </a:lvl3pPr>
            <a:lvl4pPr marL="459295" indent="-156625">
              <a:defRPr sz="500"/>
            </a:lvl4pPr>
            <a:lvl5pPr marL="613803" indent="-154509">
              <a:defRPr sz="7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5" name="Content Placeholder 2"/>
          <p:cNvSpPr>
            <a:spLocks noGrp="1"/>
          </p:cNvSpPr>
          <p:nvPr>
            <p:ph sz="half" idx="35"/>
          </p:nvPr>
        </p:nvSpPr>
        <p:spPr>
          <a:xfrm>
            <a:off x="9982780" y="1723399"/>
            <a:ext cx="1787309" cy="689420"/>
          </a:xfrm>
        </p:spPr>
        <p:txBody>
          <a:bodyPr/>
          <a:lstStyle>
            <a:lvl1pPr algn="ctr">
              <a:defRPr sz="1600">
                <a:solidFill>
                  <a:srgbClr val="002060"/>
                </a:solidFill>
                <a:latin typeface="+mj-lt"/>
              </a:defRPr>
            </a:lvl1pPr>
            <a:lvl2pPr marL="0" indent="0" algn="ctr">
              <a:buNone/>
              <a:defRPr sz="1100">
                <a:solidFill>
                  <a:srgbClr val="002060"/>
                </a:solidFill>
              </a:defRPr>
            </a:lvl2pPr>
            <a:lvl3pPr marL="302668" indent="-146043">
              <a:defRPr sz="700"/>
            </a:lvl3pPr>
            <a:lvl4pPr marL="459295" indent="-156625">
              <a:defRPr sz="500"/>
            </a:lvl4pPr>
            <a:lvl5pPr marL="613803" indent="-154509">
              <a:defRPr sz="7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7" name="Text Placeholder 46"/>
          <p:cNvSpPr>
            <a:spLocks noGrp="1"/>
          </p:cNvSpPr>
          <p:nvPr>
            <p:ph type="body" sz="quarter" idx="36"/>
          </p:nvPr>
        </p:nvSpPr>
        <p:spPr>
          <a:xfrm>
            <a:off x="503798" y="2635612"/>
            <a:ext cx="1612900" cy="138499"/>
          </a:xfrm>
        </p:spPr>
        <p:txBody>
          <a:bodyPr/>
          <a:lstStyle>
            <a:lvl1pPr marL="76197" indent="-76197">
              <a:spcBef>
                <a:spcPts val="533"/>
              </a:spcBef>
              <a:buFont typeface="Wingdings" panose="05000000000000000000" pitchFamily="2" charset="2"/>
              <a:buChar char="§"/>
              <a:defRPr sz="900">
                <a:latin typeface="+mn-lt"/>
              </a:defRPr>
            </a:lvl1pPr>
          </a:lstStyle>
          <a:p>
            <a:pPr lvl="0"/>
            <a:r>
              <a:rPr lang="en-US"/>
              <a:t>Click to edit Master text styles</a:t>
            </a:r>
          </a:p>
        </p:txBody>
      </p:sp>
      <p:sp>
        <p:nvSpPr>
          <p:cNvPr id="48" name="Text Placeholder 46"/>
          <p:cNvSpPr>
            <a:spLocks noGrp="1"/>
          </p:cNvSpPr>
          <p:nvPr>
            <p:ph type="body" sz="quarter" idx="37"/>
          </p:nvPr>
        </p:nvSpPr>
        <p:spPr>
          <a:xfrm>
            <a:off x="2423427" y="2635612"/>
            <a:ext cx="1612900" cy="138499"/>
          </a:xfrm>
        </p:spPr>
        <p:txBody>
          <a:bodyPr/>
          <a:lstStyle>
            <a:lvl1pPr marL="76197" indent="-76197">
              <a:spcBef>
                <a:spcPts val="533"/>
              </a:spcBef>
              <a:buFont typeface="Wingdings" panose="05000000000000000000" pitchFamily="2" charset="2"/>
              <a:buChar char="§"/>
              <a:defRPr sz="900">
                <a:latin typeface="+mn-lt"/>
              </a:defRPr>
            </a:lvl1pPr>
          </a:lstStyle>
          <a:p>
            <a:pPr lvl="0"/>
            <a:r>
              <a:rPr lang="en-US"/>
              <a:t>Click to edit Master text styles</a:t>
            </a:r>
          </a:p>
        </p:txBody>
      </p:sp>
      <p:sp>
        <p:nvSpPr>
          <p:cNvPr id="49" name="Text Placeholder 46"/>
          <p:cNvSpPr>
            <a:spLocks noGrp="1"/>
          </p:cNvSpPr>
          <p:nvPr>
            <p:ph type="body" sz="quarter" idx="38"/>
          </p:nvPr>
        </p:nvSpPr>
        <p:spPr>
          <a:xfrm>
            <a:off x="4343059" y="2635612"/>
            <a:ext cx="1612900" cy="138499"/>
          </a:xfrm>
        </p:spPr>
        <p:txBody>
          <a:bodyPr/>
          <a:lstStyle>
            <a:lvl1pPr marL="76197" indent="-76197">
              <a:spcBef>
                <a:spcPts val="533"/>
              </a:spcBef>
              <a:buFont typeface="Wingdings" panose="05000000000000000000" pitchFamily="2" charset="2"/>
              <a:buChar char="§"/>
              <a:defRPr sz="900">
                <a:latin typeface="+mn-lt"/>
              </a:defRPr>
            </a:lvl1pPr>
          </a:lstStyle>
          <a:p>
            <a:pPr lvl="0"/>
            <a:r>
              <a:rPr lang="en-US"/>
              <a:t>Click to edit Master text styles</a:t>
            </a:r>
          </a:p>
        </p:txBody>
      </p:sp>
      <p:sp>
        <p:nvSpPr>
          <p:cNvPr id="50" name="Text Placeholder 46"/>
          <p:cNvSpPr>
            <a:spLocks noGrp="1"/>
          </p:cNvSpPr>
          <p:nvPr>
            <p:ph type="body" sz="quarter" idx="39"/>
          </p:nvPr>
        </p:nvSpPr>
        <p:spPr>
          <a:xfrm>
            <a:off x="6262690" y="2635612"/>
            <a:ext cx="1612900" cy="138499"/>
          </a:xfrm>
        </p:spPr>
        <p:txBody>
          <a:bodyPr/>
          <a:lstStyle>
            <a:lvl1pPr marL="76197" indent="-76197">
              <a:spcBef>
                <a:spcPts val="533"/>
              </a:spcBef>
              <a:buFont typeface="Wingdings" panose="05000000000000000000" pitchFamily="2" charset="2"/>
              <a:buChar char="§"/>
              <a:defRPr sz="900">
                <a:latin typeface="+mn-lt"/>
              </a:defRPr>
            </a:lvl1pPr>
          </a:lstStyle>
          <a:p>
            <a:pPr lvl="0"/>
            <a:r>
              <a:rPr lang="en-US"/>
              <a:t>Click to edit Master text styles</a:t>
            </a:r>
          </a:p>
        </p:txBody>
      </p:sp>
      <p:sp>
        <p:nvSpPr>
          <p:cNvPr id="51" name="Text Placeholder 46"/>
          <p:cNvSpPr>
            <a:spLocks noGrp="1"/>
          </p:cNvSpPr>
          <p:nvPr>
            <p:ph type="body" sz="quarter" idx="40"/>
          </p:nvPr>
        </p:nvSpPr>
        <p:spPr>
          <a:xfrm>
            <a:off x="8182319" y="2635612"/>
            <a:ext cx="1612900" cy="138499"/>
          </a:xfrm>
        </p:spPr>
        <p:txBody>
          <a:bodyPr/>
          <a:lstStyle>
            <a:lvl1pPr marL="76197" indent="-76197">
              <a:spcBef>
                <a:spcPts val="533"/>
              </a:spcBef>
              <a:buFont typeface="Wingdings" panose="05000000000000000000" pitchFamily="2" charset="2"/>
              <a:buChar char="§"/>
              <a:defRPr sz="900">
                <a:latin typeface="+mn-lt"/>
              </a:defRPr>
            </a:lvl1pPr>
          </a:lstStyle>
          <a:p>
            <a:pPr lvl="0"/>
            <a:r>
              <a:rPr lang="en-US"/>
              <a:t>Click to edit Master text styles</a:t>
            </a:r>
          </a:p>
        </p:txBody>
      </p:sp>
      <p:sp>
        <p:nvSpPr>
          <p:cNvPr id="52" name="Text Placeholder 46"/>
          <p:cNvSpPr>
            <a:spLocks noGrp="1"/>
          </p:cNvSpPr>
          <p:nvPr>
            <p:ph type="body" sz="quarter" idx="41"/>
          </p:nvPr>
        </p:nvSpPr>
        <p:spPr>
          <a:xfrm>
            <a:off x="10101947" y="2635612"/>
            <a:ext cx="1612900" cy="138499"/>
          </a:xfrm>
        </p:spPr>
        <p:txBody>
          <a:bodyPr/>
          <a:lstStyle>
            <a:lvl1pPr marL="76197" indent="-76197">
              <a:spcBef>
                <a:spcPts val="533"/>
              </a:spcBef>
              <a:buFont typeface="Wingdings" panose="05000000000000000000" pitchFamily="2" charset="2"/>
              <a:buChar char="§"/>
              <a:defRPr sz="900">
                <a:latin typeface="+mn-lt"/>
              </a:defRPr>
            </a:lvl1pPr>
          </a:lstStyle>
          <a:p>
            <a:pPr lvl="0"/>
            <a:r>
              <a:rPr lang="en-US"/>
              <a:t>Click to edit Master text styles</a:t>
            </a:r>
          </a:p>
        </p:txBody>
      </p:sp>
      <p:cxnSp>
        <p:nvCxnSpPr>
          <p:cNvPr id="53" name="Straight Connector 52"/>
          <p:cNvCxnSpPr/>
          <p:nvPr userDrawn="1"/>
        </p:nvCxnSpPr>
        <p:spPr>
          <a:xfrm flipV="1">
            <a:off x="414056" y="5355018"/>
            <a:ext cx="11328771" cy="1"/>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userDrawn="1"/>
        </p:nvCxnSpPr>
        <p:spPr>
          <a:xfrm flipV="1">
            <a:off x="1138242" y="2476609"/>
            <a:ext cx="365135" cy="1"/>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userDrawn="1"/>
        </p:nvCxnSpPr>
        <p:spPr>
          <a:xfrm flipV="1">
            <a:off x="3046793" y="2476610"/>
            <a:ext cx="365135" cy="1"/>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userDrawn="1"/>
        </p:nvCxnSpPr>
        <p:spPr>
          <a:xfrm flipV="1">
            <a:off x="4955343" y="2476610"/>
            <a:ext cx="365135" cy="1"/>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userDrawn="1"/>
        </p:nvCxnSpPr>
        <p:spPr>
          <a:xfrm flipV="1">
            <a:off x="6863894" y="2476610"/>
            <a:ext cx="365135" cy="1"/>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userDrawn="1"/>
        </p:nvCxnSpPr>
        <p:spPr>
          <a:xfrm flipV="1">
            <a:off x="8772445" y="2478150"/>
            <a:ext cx="365135" cy="1"/>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a:xfrm flipV="1">
            <a:off x="10680998" y="2476608"/>
            <a:ext cx="365135" cy="1"/>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842256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400" y="457615"/>
            <a:ext cx="3931196" cy="1600096"/>
          </a:xfrm>
        </p:spPr>
        <p:txBody>
          <a:bodyPr anchor="b"/>
          <a:lstStyle>
            <a:lvl1pPr>
              <a:defRPr sz="3138"/>
            </a:lvl1pPr>
          </a:lstStyle>
          <a:p>
            <a:r>
              <a:rPr lang="en-US"/>
              <a:t>Click to edit Master title style</a:t>
            </a:r>
          </a:p>
        </p:txBody>
      </p:sp>
      <p:sp>
        <p:nvSpPr>
          <p:cNvPr id="3" name="Content Placeholder 2"/>
          <p:cNvSpPr>
            <a:spLocks noGrp="1"/>
          </p:cNvSpPr>
          <p:nvPr>
            <p:ph idx="1"/>
          </p:nvPr>
        </p:nvSpPr>
        <p:spPr>
          <a:xfrm>
            <a:off x="5182458" y="986831"/>
            <a:ext cx="6172259" cy="4873446"/>
          </a:xfrm>
        </p:spPr>
        <p:txBody>
          <a:bodyPr/>
          <a:lstStyle>
            <a:lvl1pPr>
              <a:defRPr sz="3138"/>
            </a:lvl1pPr>
            <a:lvl2pPr>
              <a:defRPr sz="2746"/>
            </a:lvl2pPr>
            <a:lvl3pPr>
              <a:defRPr sz="2354"/>
            </a:lvl3pPr>
            <a:lvl4pPr>
              <a:defRPr sz="1961"/>
            </a:lvl4pPr>
            <a:lvl5pPr>
              <a:defRPr sz="1961"/>
            </a:lvl5pPr>
            <a:lvl6pPr>
              <a:defRPr sz="1961"/>
            </a:lvl6pPr>
            <a:lvl7pPr>
              <a:defRPr sz="1961"/>
            </a:lvl7pPr>
            <a:lvl8pPr>
              <a:defRPr sz="1961"/>
            </a:lvl8pPr>
            <a:lvl9pPr>
              <a:defRPr sz="1961"/>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0400" y="2057713"/>
            <a:ext cx="3931196" cy="3811903"/>
          </a:xfrm>
        </p:spPr>
        <p:txBody>
          <a:bodyPr/>
          <a:lstStyle>
            <a:lvl1pPr marL="0" indent="0">
              <a:buNone/>
              <a:defRPr sz="1568"/>
            </a:lvl1pPr>
            <a:lvl2pPr marL="448199" indent="0">
              <a:buNone/>
              <a:defRPr sz="1372"/>
            </a:lvl2pPr>
            <a:lvl3pPr marL="896398" indent="0">
              <a:buNone/>
              <a:defRPr sz="1176"/>
            </a:lvl3pPr>
            <a:lvl4pPr marL="1344596" indent="0">
              <a:buNone/>
              <a:defRPr sz="980"/>
            </a:lvl4pPr>
            <a:lvl5pPr marL="1792796" indent="0">
              <a:buNone/>
              <a:defRPr sz="980"/>
            </a:lvl5pPr>
            <a:lvl6pPr marL="2240995" indent="0">
              <a:buNone/>
              <a:defRPr sz="980"/>
            </a:lvl6pPr>
            <a:lvl7pPr marL="2689193" indent="0">
              <a:buNone/>
              <a:defRPr sz="980"/>
            </a:lvl7pPr>
            <a:lvl8pPr marL="3137391" indent="0">
              <a:buNone/>
              <a:defRPr sz="980"/>
            </a:lvl8pPr>
            <a:lvl9pPr marL="3585590" indent="0">
              <a:buNone/>
              <a:defRPr sz="980"/>
            </a:lvl9pPr>
          </a:lstStyle>
          <a:p>
            <a:pPr lvl="0"/>
            <a:r>
              <a:rPr lang="en-US"/>
              <a:t>Edit Master text styles</a:t>
            </a:r>
          </a:p>
        </p:txBody>
      </p:sp>
      <p:sp>
        <p:nvSpPr>
          <p:cNvPr id="5" name="Date Placeholder 4"/>
          <p:cNvSpPr>
            <a:spLocks noGrp="1"/>
          </p:cNvSpPr>
          <p:nvPr>
            <p:ph type="dt" sz="half" idx="10"/>
          </p:nvPr>
        </p:nvSpPr>
        <p:spPr>
          <a:xfrm>
            <a:off x="838844" y="6356803"/>
            <a:ext cx="2742188" cy="364224"/>
          </a:xfrm>
          <a:prstGeom prst="rect">
            <a:avLst/>
          </a:prstGeom>
        </p:spPr>
        <p:txBody>
          <a:bodyPr/>
          <a:lstStyle/>
          <a:p>
            <a:fld id="{C26967E5-0FB3-4EA5-8145-62ED8476C688}" type="datetime3">
              <a:rPr lang="en-US" smtClean="0"/>
              <a:pPr/>
              <a:t>30 March 2020</a:t>
            </a:fld>
            <a:endParaRPr lang="en-US"/>
          </a:p>
        </p:txBody>
      </p:sp>
      <p:sp>
        <p:nvSpPr>
          <p:cNvPr id="6" name="Footer Placeholder 5"/>
          <p:cNvSpPr>
            <a:spLocks noGrp="1"/>
          </p:cNvSpPr>
          <p:nvPr>
            <p:ph type="ftr" sz="quarter" idx="11"/>
          </p:nvPr>
        </p:nvSpPr>
        <p:spPr>
          <a:xfrm>
            <a:off x="4038582" y="6356803"/>
            <a:ext cx="4114839" cy="364224"/>
          </a:xfrm>
          <a:prstGeom prst="rect">
            <a:avLst/>
          </a:prstGeom>
        </p:spPr>
        <p:txBody>
          <a:bodyPr/>
          <a:lstStyle/>
          <a:p>
            <a:r>
              <a:rPr lang="en-US"/>
              <a:t>Service 101 plus Consulting, Inc.  |  Service Engagement  |  Strictly Confidential</a:t>
            </a:r>
          </a:p>
        </p:txBody>
      </p:sp>
      <p:sp>
        <p:nvSpPr>
          <p:cNvPr id="7" name="Slide Number Placeholder 6"/>
          <p:cNvSpPr>
            <a:spLocks noGrp="1"/>
          </p:cNvSpPr>
          <p:nvPr>
            <p:ph type="sldNum" sz="quarter" idx="12"/>
          </p:nvPr>
        </p:nvSpPr>
        <p:spPr/>
        <p:txBody>
          <a:bodyPr/>
          <a:lstStyle/>
          <a:p>
            <a:fld id="{E31375A4-56A4-47D6-9801-1991572033F7}" type="slidenum">
              <a:rPr lang="en-US" smtClean="0"/>
              <a:pPr/>
              <a:t>‹N›</a:t>
            </a:fld>
            <a:endParaRPr lang="en-US"/>
          </a:p>
        </p:txBody>
      </p:sp>
    </p:spTree>
    <p:extLst>
      <p:ext uri="{BB962C8B-B14F-4D97-AF65-F5344CB8AC3E}">
        <p14:creationId xmlns:p14="http://schemas.microsoft.com/office/powerpoint/2010/main" xmlns="" val="1517420647"/>
      </p:ext>
    </p:extLst>
  </p:cSld>
  <p:clrMapOvr>
    <a:masterClrMapping/>
  </p:clrMapOvr>
  <p:hf hdr="0"/>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ix Content with Quot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12752" y="1723399"/>
            <a:ext cx="1787309" cy="689420"/>
          </a:xfrm>
        </p:spPr>
        <p:txBody>
          <a:bodyPr/>
          <a:lstStyle>
            <a:lvl1pPr algn="ctr">
              <a:defRPr sz="1600">
                <a:solidFill>
                  <a:srgbClr val="002060"/>
                </a:solidFill>
                <a:latin typeface="+mj-lt"/>
              </a:defRPr>
            </a:lvl1pPr>
            <a:lvl2pPr marL="0" indent="0" algn="ctr">
              <a:buNone/>
              <a:defRPr sz="1100">
                <a:solidFill>
                  <a:srgbClr val="002060"/>
                </a:solidFill>
              </a:defRPr>
            </a:lvl2pPr>
            <a:lvl3pPr marL="302668" indent="-146043">
              <a:defRPr sz="700"/>
            </a:lvl3pPr>
            <a:lvl4pPr marL="459295" indent="-156625">
              <a:defRPr sz="500"/>
            </a:lvl4pPr>
            <a:lvl5pPr marL="613803" indent="-154509">
              <a:defRPr sz="7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p:txBody>
          <a:bodyPr/>
          <a:lstStyle/>
          <a:p>
            <a:fld id="{A0228F09-A9CE-4BE8-AA9A-704D24328A2C}" type="datetime1">
              <a:rPr lang="en-US" smtClean="0">
                <a:solidFill>
                  <a:prstClr val="black">
                    <a:tint val="75000"/>
                  </a:prstClr>
                </a:solidFill>
              </a:rPr>
              <a:pPr/>
              <a:t>3/30/2020</a:t>
            </a:fld>
            <a:endParaRPr lang="en-US">
              <a:solidFill>
                <a:prstClr val="black">
                  <a:tint val="75000"/>
                </a:prstClr>
              </a:solidFill>
            </a:endParaRPr>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grpSp>
        <p:nvGrpSpPr>
          <p:cNvPr id="9" name="Group 8"/>
          <p:cNvGrpSpPr/>
          <p:nvPr userDrawn="1"/>
        </p:nvGrpSpPr>
        <p:grpSpPr>
          <a:xfrm>
            <a:off x="2264237" y="1705065"/>
            <a:ext cx="7663541" cy="916675"/>
            <a:chOff x="1698178" y="1278798"/>
            <a:chExt cx="5747656" cy="2502555"/>
          </a:xfrm>
        </p:grpSpPr>
        <p:cxnSp>
          <p:nvCxnSpPr>
            <p:cNvPr id="19" name="Straight Connector 18"/>
            <p:cNvCxnSpPr/>
            <p:nvPr userDrawn="1"/>
          </p:nvCxnSpPr>
          <p:spPr>
            <a:xfrm>
              <a:off x="4572006"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a:off x="6008920"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7445834"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3135092"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1698178" y="1278798"/>
              <a:ext cx="0" cy="2502555"/>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grpSp>
      <p:sp>
        <p:nvSpPr>
          <p:cNvPr id="41" name="Content Placeholder 2"/>
          <p:cNvSpPr>
            <a:spLocks noGrp="1"/>
          </p:cNvSpPr>
          <p:nvPr userDrawn="1">
            <p:ph sz="half" idx="31"/>
          </p:nvPr>
        </p:nvSpPr>
        <p:spPr>
          <a:xfrm>
            <a:off x="2326756" y="1723399"/>
            <a:ext cx="1787309" cy="689420"/>
          </a:xfrm>
        </p:spPr>
        <p:txBody>
          <a:bodyPr/>
          <a:lstStyle>
            <a:lvl1pPr algn="ctr">
              <a:defRPr sz="1600">
                <a:solidFill>
                  <a:srgbClr val="002060"/>
                </a:solidFill>
                <a:latin typeface="+mj-lt"/>
              </a:defRPr>
            </a:lvl1pPr>
            <a:lvl2pPr marL="0" indent="0" algn="ctr">
              <a:buNone/>
              <a:defRPr sz="1100">
                <a:solidFill>
                  <a:srgbClr val="002060"/>
                </a:solidFill>
              </a:defRPr>
            </a:lvl2pPr>
            <a:lvl3pPr marL="302668" indent="-146043">
              <a:defRPr sz="700"/>
            </a:lvl3pPr>
            <a:lvl4pPr marL="459295" indent="-156625">
              <a:defRPr sz="500"/>
            </a:lvl4pPr>
            <a:lvl5pPr marL="613803" indent="-154509">
              <a:defRPr sz="7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2" name="Content Placeholder 2"/>
          <p:cNvSpPr>
            <a:spLocks noGrp="1"/>
          </p:cNvSpPr>
          <p:nvPr userDrawn="1">
            <p:ph sz="half" idx="32"/>
          </p:nvPr>
        </p:nvSpPr>
        <p:spPr>
          <a:xfrm>
            <a:off x="4240763" y="1723399"/>
            <a:ext cx="1787309" cy="689420"/>
          </a:xfrm>
        </p:spPr>
        <p:txBody>
          <a:bodyPr/>
          <a:lstStyle>
            <a:lvl1pPr algn="ctr">
              <a:defRPr sz="1600">
                <a:solidFill>
                  <a:srgbClr val="002060"/>
                </a:solidFill>
                <a:latin typeface="+mj-lt"/>
              </a:defRPr>
            </a:lvl1pPr>
            <a:lvl2pPr marL="0" indent="0" algn="ctr">
              <a:buNone/>
              <a:defRPr sz="1100">
                <a:solidFill>
                  <a:srgbClr val="002060"/>
                </a:solidFill>
              </a:defRPr>
            </a:lvl2pPr>
            <a:lvl3pPr marL="302668" indent="-146043">
              <a:defRPr sz="700"/>
            </a:lvl3pPr>
            <a:lvl4pPr marL="459295" indent="-156625">
              <a:defRPr sz="500"/>
            </a:lvl4pPr>
            <a:lvl5pPr marL="613803" indent="-154509">
              <a:defRPr sz="7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3" name="Content Placeholder 2"/>
          <p:cNvSpPr>
            <a:spLocks noGrp="1"/>
          </p:cNvSpPr>
          <p:nvPr userDrawn="1">
            <p:ph sz="half" idx="33"/>
          </p:nvPr>
        </p:nvSpPr>
        <p:spPr>
          <a:xfrm>
            <a:off x="6154768" y="1723399"/>
            <a:ext cx="1787309" cy="689420"/>
          </a:xfrm>
        </p:spPr>
        <p:txBody>
          <a:bodyPr/>
          <a:lstStyle>
            <a:lvl1pPr algn="ctr">
              <a:defRPr sz="1600">
                <a:solidFill>
                  <a:srgbClr val="002060"/>
                </a:solidFill>
                <a:latin typeface="+mj-lt"/>
              </a:defRPr>
            </a:lvl1pPr>
            <a:lvl2pPr marL="0" indent="0" algn="ctr">
              <a:buNone/>
              <a:defRPr sz="1100">
                <a:solidFill>
                  <a:srgbClr val="002060"/>
                </a:solidFill>
              </a:defRPr>
            </a:lvl2pPr>
            <a:lvl3pPr marL="302668" indent="-146043">
              <a:defRPr sz="700"/>
            </a:lvl3pPr>
            <a:lvl4pPr marL="459295" indent="-156625">
              <a:defRPr sz="500"/>
            </a:lvl4pPr>
            <a:lvl5pPr marL="613803" indent="-154509">
              <a:defRPr sz="7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4" name="Content Placeholder 2"/>
          <p:cNvSpPr>
            <a:spLocks noGrp="1"/>
          </p:cNvSpPr>
          <p:nvPr userDrawn="1">
            <p:ph sz="half" idx="34"/>
          </p:nvPr>
        </p:nvSpPr>
        <p:spPr>
          <a:xfrm>
            <a:off x="8068772" y="1723399"/>
            <a:ext cx="1787309" cy="689420"/>
          </a:xfrm>
        </p:spPr>
        <p:txBody>
          <a:bodyPr/>
          <a:lstStyle>
            <a:lvl1pPr algn="ctr">
              <a:defRPr sz="1600">
                <a:solidFill>
                  <a:srgbClr val="002060"/>
                </a:solidFill>
                <a:latin typeface="+mj-lt"/>
              </a:defRPr>
            </a:lvl1pPr>
            <a:lvl2pPr marL="0" indent="0" algn="ctr">
              <a:buNone/>
              <a:defRPr sz="1100">
                <a:solidFill>
                  <a:srgbClr val="002060"/>
                </a:solidFill>
              </a:defRPr>
            </a:lvl2pPr>
            <a:lvl3pPr marL="302668" indent="-146043">
              <a:defRPr sz="700"/>
            </a:lvl3pPr>
            <a:lvl4pPr marL="459295" indent="-156625">
              <a:defRPr sz="500"/>
            </a:lvl4pPr>
            <a:lvl5pPr marL="613803" indent="-154509">
              <a:defRPr sz="7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sp>
        <p:nvSpPr>
          <p:cNvPr id="45" name="Content Placeholder 2"/>
          <p:cNvSpPr>
            <a:spLocks noGrp="1"/>
          </p:cNvSpPr>
          <p:nvPr userDrawn="1">
            <p:ph sz="half" idx="35"/>
          </p:nvPr>
        </p:nvSpPr>
        <p:spPr>
          <a:xfrm>
            <a:off x="9982780" y="1723399"/>
            <a:ext cx="1787309" cy="689420"/>
          </a:xfrm>
        </p:spPr>
        <p:txBody>
          <a:bodyPr/>
          <a:lstStyle>
            <a:lvl1pPr algn="ctr">
              <a:defRPr sz="1600">
                <a:solidFill>
                  <a:srgbClr val="002060"/>
                </a:solidFill>
                <a:latin typeface="+mj-lt"/>
              </a:defRPr>
            </a:lvl1pPr>
            <a:lvl2pPr marL="0" indent="0" algn="ctr">
              <a:buNone/>
              <a:defRPr sz="1100">
                <a:solidFill>
                  <a:srgbClr val="002060"/>
                </a:solidFill>
              </a:defRPr>
            </a:lvl2pPr>
            <a:lvl3pPr marL="302668" indent="-146043">
              <a:defRPr sz="700"/>
            </a:lvl3pPr>
            <a:lvl4pPr marL="459295" indent="-156625">
              <a:defRPr sz="500"/>
            </a:lvl4pPr>
            <a:lvl5pPr marL="613803" indent="-154509">
              <a:defRPr sz="7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p:txBody>
      </p:sp>
      <p:cxnSp>
        <p:nvCxnSpPr>
          <p:cNvPr id="46" name="Straight Connector 45"/>
          <p:cNvCxnSpPr/>
          <p:nvPr userDrawn="1"/>
        </p:nvCxnSpPr>
        <p:spPr>
          <a:xfrm>
            <a:off x="6078440" y="3494144"/>
            <a:ext cx="0" cy="2656859"/>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a:off x="0" y="3038088"/>
            <a:ext cx="12192000" cy="0"/>
          </a:xfrm>
          <a:prstGeom prst="line">
            <a:avLst/>
          </a:prstGeom>
          <a:ln w="9525">
            <a:solidFill>
              <a:srgbClr val="CCCCCC"/>
            </a:solidFill>
            <a:miter lim="800000"/>
          </a:ln>
        </p:spPr>
        <p:style>
          <a:lnRef idx="1">
            <a:schemeClr val="accent1"/>
          </a:lnRef>
          <a:fillRef idx="0">
            <a:schemeClr val="accent1"/>
          </a:fillRef>
          <a:effectRef idx="0">
            <a:schemeClr val="accent1"/>
          </a:effectRef>
          <a:fontRef idx="minor">
            <a:schemeClr val="tx1"/>
          </a:fontRef>
        </p:style>
      </p:cxnSp>
      <p:sp>
        <p:nvSpPr>
          <p:cNvPr id="63" name="Text Placeholder 2"/>
          <p:cNvSpPr>
            <a:spLocks noGrp="1"/>
          </p:cNvSpPr>
          <p:nvPr>
            <p:ph type="body" idx="36"/>
          </p:nvPr>
        </p:nvSpPr>
        <p:spPr>
          <a:xfrm>
            <a:off x="1450535" y="5512844"/>
            <a:ext cx="3260008" cy="143629"/>
          </a:xfrm>
        </p:spPr>
        <p:txBody>
          <a:bodyPr anchor="t" anchorCtr="0"/>
          <a:lstStyle>
            <a:lvl1pPr marL="0" indent="0" algn="ctr">
              <a:spcBef>
                <a:spcPts val="0"/>
              </a:spcBef>
              <a:buNone/>
              <a:defRPr sz="900" cap="all" spc="0" baseline="0">
                <a:solidFill>
                  <a:schemeClr val="bg2"/>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64" name="Text Placeholder 2"/>
          <p:cNvSpPr>
            <a:spLocks noGrp="1"/>
          </p:cNvSpPr>
          <p:nvPr>
            <p:ph type="body" idx="37"/>
          </p:nvPr>
        </p:nvSpPr>
        <p:spPr>
          <a:xfrm>
            <a:off x="7363196" y="5512844"/>
            <a:ext cx="3260008" cy="143629"/>
          </a:xfrm>
        </p:spPr>
        <p:txBody>
          <a:bodyPr anchor="t" anchorCtr="0"/>
          <a:lstStyle>
            <a:lvl1pPr marL="0" indent="0" algn="ctr">
              <a:spcBef>
                <a:spcPts val="0"/>
              </a:spcBef>
              <a:buNone/>
              <a:defRPr sz="900" cap="all" spc="0" baseline="0">
                <a:solidFill>
                  <a:schemeClr val="bg2"/>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15" name="Text Placeholder 14"/>
          <p:cNvSpPr>
            <a:spLocks noGrp="1"/>
          </p:cNvSpPr>
          <p:nvPr>
            <p:ph type="body" sz="quarter" idx="38" hasCustomPrompt="1"/>
          </p:nvPr>
        </p:nvSpPr>
        <p:spPr>
          <a:xfrm>
            <a:off x="999195" y="4968188"/>
            <a:ext cx="4162688" cy="246221"/>
          </a:xfrm>
        </p:spPr>
        <p:txBody>
          <a:bodyPr anchor="b" anchorCtr="0"/>
          <a:lstStyle>
            <a:lvl1pPr algn="ctr">
              <a:defRPr sz="1600" baseline="0">
                <a:solidFill>
                  <a:schemeClr val="bg2"/>
                </a:solidFill>
                <a:latin typeface="+mj-lt"/>
              </a:defRPr>
            </a:lvl1pPr>
          </a:lstStyle>
          <a:p>
            <a:pPr lvl="0"/>
            <a:r>
              <a:rPr lang="en-US"/>
              <a:t>Click to edit master text style</a:t>
            </a:r>
          </a:p>
        </p:txBody>
      </p:sp>
      <p:sp>
        <p:nvSpPr>
          <p:cNvPr id="66" name="Text Placeholder 14"/>
          <p:cNvSpPr>
            <a:spLocks noGrp="1"/>
          </p:cNvSpPr>
          <p:nvPr>
            <p:ph type="body" sz="quarter" idx="39" hasCustomPrompt="1"/>
          </p:nvPr>
        </p:nvSpPr>
        <p:spPr>
          <a:xfrm>
            <a:off x="6729427" y="4845078"/>
            <a:ext cx="4527549" cy="369332"/>
          </a:xfrm>
        </p:spPr>
        <p:txBody>
          <a:bodyPr anchor="b" anchorCtr="0"/>
          <a:lstStyle>
            <a:lvl1pPr algn="ctr">
              <a:defRPr sz="2400" baseline="0">
                <a:solidFill>
                  <a:schemeClr val="bg2"/>
                </a:solidFill>
                <a:latin typeface="+mj-lt"/>
              </a:defRPr>
            </a:lvl1pPr>
          </a:lstStyle>
          <a:p>
            <a:pPr lvl="0"/>
            <a:r>
              <a:rPr lang="en-US"/>
              <a:t>Click to edit master text style</a:t>
            </a:r>
          </a:p>
        </p:txBody>
      </p:sp>
    </p:spTree>
    <p:extLst>
      <p:ext uri="{BB962C8B-B14F-4D97-AF65-F5344CB8AC3E}">
        <p14:creationId xmlns:p14="http://schemas.microsoft.com/office/powerpoint/2010/main" xmlns="" val="66017334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hree Content with Exhibi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4050FB67-FD59-4308-A151-2A933B7FED31}" type="datetime1">
              <a:rPr lang="en-US" smtClean="0">
                <a:solidFill>
                  <a:prstClr val="black">
                    <a:tint val="75000"/>
                  </a:prstClr>
                </a:solidFill>
              </a:rPr>
              <a:pPr/>
              <a:t>3/30/2020</a:t>
            </a:fld>
            <a:endParaRPr lang="en-US">
              <a:solidFill>
                <a:prstClr val="black">
                  <a:tint val="75000"/>
                </a:prstClr>
              </a:solidFill>
            </a:endParaRPr>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cxnSp>
        <p:nvCxnSpPr>
          <p:cNvPr id="46" name="Straight Connector 45"/>
          <p:cNvCxnSpPr/>
          <p:nvPr userDrawn="1"/>
        </p:nvCxnSpPr>
        <p:spPr>
          <a:xfrm>
            <a:off x="6096000" y="1798299"/>
            <a:ext cx="0" cy="2335983"/>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sp>
        <p:nvSpPr>
          <p:cNvPr id="64" name="Text Placeholder 2"/>
          <p:cNvSpPr>
            <a:spLocks noGrp="1"/>
          </p:cNvSpPr>
          <p:nvPr>
            <p:ph type="body" idx="37"/>
          </p:nvPr>
        </p:nvSpPr>
        <p:spPr>
          <a:xfrm>
            <a:off x="7418196" y="3544404"/>
            <a:ext cx="3260008" cy="143629"/>
          </a:xfrm>
        </p:spPr>
        <p:txBody>
          <a:bodyPr anchor="t" anchorCtr="0"/>
          <a:lstStyle>
            <a:lvl1pPr marL="0" indent="0" algn="ctr">
              <a:spcBef>
                <a:spcPts val="0"/>
              </a:spcBef>
              <a:buNone/>
              <a:defRPr sz="900" b="1" cap="all" spc="0" baseline="0">
                <a:solidFill>
                  <a:schemeClr val="bg2"/>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66" name="Text Placeholder 14"/>
          <p:cNvSpPr>
            <a:spLocks noGrp="1"/>
          </p:cNvSpPr>
          <p:nvPr>
            <p:ph type="body" sz="quarter" idx="39" hasCustomPrompt="1"/>
          </p:nvPr>
        </p:nvSpPr>
        <p:spPr>
          <a:xfrm>
            <a:off x="6784427" y="3084524"/>
            <a:ext cx="4527549" cy="250667"/>
          </a:xfrm>
        </p:spPr>
        <p:txBody>
          <a:bodyPr anchor="b" anchorCtr="0"/>
          <a:lstStyle>
            <a:lvl1pPr algn="ctr">
              <a:lnSpc>
                <a:spcPct val="110000"/>
              </a:lnSpc>
              <a:defRPr sz="1600" baseline="0">
                <a:solidFill>
                  <a:schemeClr val="bg2"/>
                </a:solidFill>
                <a:latin typeface="+mj-lt"/>
              </a:defRPr>
            </a:lvl1pPr>
          </a:lstStyle>
          <a:p>
            <a:pPr lvl="0"/>
            <a:r>
              <a:rPr lang="en-US"/>
              <a:t>Click to edit master text style</a:t>
            </a:r>
          </a:p>
        </p:txBody>
      </p:sp>
      <p:sp>
        <p:nvSpPr>
          <p:cNvPr id="10" name="Text Placeholder 9"/>
          <p:cNvSpPr>
            <a:spLocks noGrp="1"/>
          </p:cNvSpPr>
          <p:nvPr>
            <p:ph type="body" sz="quarter" idx="40"/>
          </p:nvPr>
        </p:nvSpPr>
        <p:spPr>
          <a:xfrm>
            <a:off x="421200" y="1741302"/>
            <a:ext cx="5463117" cy="695575"/>
          </a:xfrm>
        </p:spPr>
        <p:txBody>
          <a:bodyPr/>
          <a:lstStyle>
            <a:lvl1pPr>
              <a:defRPr>
                <a:latin typeface="+mj-lt"/>
              </a:defRPr>
            </a:lvl1pPr>
            <a:lvl2pPr marL="0" indent="0">
              <a:lnSpc>
                <a:spcPct val="110000"/>
              </a:lnSpc>
              <a:spcBef>
                <a:spcPts val="1600"/>
              </a:spcBef>
              <a:buNone/>
              <a:defRPr sz="1200"/>
            </a:lvl2pPr>
          </a:lstStyle>
          <a:p>
            <a:pPr lvl="0"/>
            <a:r>
              <a:rPr lang="en-US"/>
              <a:t>Click to edit Master text styles</a:t>
            </a:r>
          </a:p>
          <a:p>
            <a:pPr lvl="1"/>
            <a:r>
              <a:rPr lang="en-US"/>
              <a:t>Second level</a:t>
            </a:r>
          </a:p>
        </p:txBody>
      </p:sp>
      <p:cxnSp>
        <p:nvCxnSpPr>
          <p:cNvPr id="12" name="Straight Connector 11"/>
          <p:cNvCxnSpPr/>
          <p:nvPr userDrawn="1"/>
        </p:nvCxnSpPr>
        <p:spPr>
          <a:xfrm>
            <a:off x="522516" y="4464289"/>
            <a:ext cx="11128637" cy="0"/>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85897247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Quadra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Date Placeholder 4"/>
          <p:cNvSpPr>
            <a:spLocks noGrp="1"/>
          </p:cNvSpPr>
          <p:nvPr>
            <p:ph type="dt" sz="half" idx="10"/>
          </p:nvPr>
        </p:nvSpPr>
        <p:spPr/>
        <p:txBody>
          <a:bodyPr/>
          <a:lstStyle/>
          <a:p>
            <a:fld id="{AC33A5FF-8ED9-4E83-A97E-C5650AB8A69D}" type="datetime1">
              <a:rPr lang="en-US" smtClean="0">
                <a:solidFill>
                  <a:prstClr val="black">
                    <a:tint val="75000"/>
                  </a:prstClr>
                </a:solidFill>
              </a:rPr>
              <a:pPr/>
              <a:t>3/30/2020</a:t>
            </a:fld>
            <a:endParaRPr lang="en-US">
              <a:solidFill>
                <a:prstClr val="black">
                  <a:tint val="75000"/>
                </a:prstClr>
              </a:solidFill>
            </a:endParaRPr>
          </a:p>
        </p:txBody>
      </p:sp>
      <p:sp>
        <p:nvSpPr>
          <p:cNvPr id="6" name="Footer Placeholder 5"/>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7" name="Slide Number Placeholder 6"/>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22" name="Content Placeholder 2"/>
          <p:cNvSpPr>
            <a:spLocks noGrp="1"/>
          </p:cNvSpPr>
          <p:nvPr>
            <p:ph sz="half" idx="18"/>
          </p:nvPr>
        </p:nvSpPr>
        <p:spPr>
          <a:xfrm>
            <a:off x="639786" y="2278807"/>
            <a:ext cx="5118963" cy="769452"/>
          </a:xfrm>
        </p:spPr>
        <p:txBody>
          <a:bodyPr>
            <a:noAutofit/>
          </a:bodyPr>
          <a:lstStyle>
            <a:lvl1pPr algn="ctr">
              <a:lnSpc>
                <a:spcPct val="110000"/>
              </a:lnSpc>
              <a:spcBef>
                <a:spcPts val="800"/>
              </a:spcBef>
              <a:spcAft>
                <a:spcPts val="0"/>
              </a:spcAft>
              <a:defRPr sz="2700">
                <a:latin typeface="+mj-lt"/>
              </a:defRPr>
            </a:lvl1pPr>
            <a:lvl2pPr marL="0" indent="0" algn="ctr">
              <a:lnSpc>
                <a:spcPct val="110000"/>
              </a:lnSpc>
              <a:spcBef>
                <a:spcPts val="400"/>
              </a:spcBef>
              <a:buNone/>
              <a:defRPr sz="1100"/>
            </a:lvl2pPr>
            <a:lvl3pPr marL="302668" indent="-146043" algn="ctr">
              <a:lnSpc>
                <a:spcPct val="110000"/>
              </a:lnSpc>
              <a:defRPr sz="1100"/>
            </a:lvl3pPr>
            <a:lvl4pPr marL="459295" indent="-156625" algn="ctr">
              <a:lnSpc>
                <a:spcPct val="110000"/>
              </a:lnSpc>
              <a:defRPr sz="900"/>
            </a:lvl4pPr>
            <a:lvl5pPr marL="613803" indent="-154509" algn="ctr">
              <a:lnSpc>
                <a:spcPct val="110000"/>
              </a:lnSpc>
              <a:defRPr sz="1100"/>
            </a:lvl5pPr>
            <a:lvl6pPr>
              <a:defRPr sz="2400"/>
            </a:lvl6pPr>
            <a:lvl7pPr>
              <a:defRPr sz="2400"/>
            </a:lvl7pPr>
            <a:lvl8pPr>
              <a:defRPr sz="2400"/>
            </a:lvl8pPr>
            <a:lvl9pPr>
              <a:defRPr sz="2400"/>
            </a:lvl9pPr>
          </a:lstStyle>
          <a:p>
            <a:pPr lvl="0"/>
            <a:r>
              <a:rPr lang="en-US"/>
              <a:t>Click to edit Master text styles</a:t>
            </a:r>
          </a:p>
        </p:txBody>
      </p:sp>
      <p:cxnSp>
        <p:nvCxnSpPr>
          <p:cNvPr id="23" name="Straight Connector 22"/>
          <p:cNvCxnSpPr/>
          <p:nvPr userDrawn="1"/>
        </p:nvCxnSpPr>
        <p:spPr>
          <a:xfrm>
            <a:off x="6077675" y="2044231"/>
            <a:ext cx="0" cy="4097604"/>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userDrawn="1"/>
        </p:nvCxnSpPr>
        <p:spPr>
          <a:xfrm flipV="1">
            <a:off x="6589118" y="4093034"/>
            <a:ext cx="4968455" cy="1"/>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a:xfrm flipV="1">
            <a:off x="715043" y="4093034"/>
            <a:ext cx="4968455" cy="1"/>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sp>
        <p:nvSpPr>
          <p:cNvPr id="20" name="Text Placeholder 2"/>
          <p:cNvSpPr>
            <a:spLocks noGrp="1"/>
          </p:cNvSpPr>
          <p:nvPr>
            <p:ph type="body" idx="1"/>
          </p:nvPr>
        </p:nvSpPr>
        <p:spPr>
          <a:xfrm>
            <a:off x="1569264" y="3233684"/>
            <a:ext cx="3260008" cy="143629"/>
          </a:xfrm>
        </p:spPr>
        <p:txBody>
          <a:bodyPr anchor="t" anchorCtr="0"/>
          <a:lstStyle>
            <a:lvl1pPr marL="0" indent="0" algn="ctr">
              <a:buNone/>
              <a:defRPr sz="900" b="1" cap="all" spc="0" baseline="0">
                <a:solidFill>
                  <a:schemeClr val="bg2"/>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21" name="Content Placeholder 2"/>
          <p:cNvSpPr>
            <a:spLocks noGrp="1"/>
          </p:cNvSpPr>
          <p:nvPr>
            <p:ph sz="half" idx="19"/>
          </p:nvPr>
        </p:nvSpPr>
        <p:spPr>
          <a:xfrm>
            <a:off x="6513861" y="2278807"/>
            <a:ext cx="5118963" cy="769452"/>
          </a:xfrm>
        </p:spPr>
        <p:txBody>
          <a:bodyPr>
            <a:noAutofit/>
          </a:bodyPr>
          <a:lstStyle>
            <a:lvl1pPr algn="ctr">
              <a:lnSpc>
                <a:spcPct val="110000"/>
              </a:lnSpc>
              <a:spcBef>
                <a:spcPts val="800"/>
              </a:spcBef>
              <a:spcAft>
                <a:spcPts val="0"/>
              </a:spcAft>
              <a:defRPr sz="2700">
                <a:latin typeface="+mj-lt"/>
              </a:defRPr>
            </a:lvl1pPr>
            <a:lvl2pPr marL="0" indent="0" algn="ctr">
              <a:lnSpc>
                <a:spcPct val="110000"/>
              </a:lnSpc>
              <a:spcBef>
                <a:spcPts val="400"/>
              </a:spcBef>
              <a:buNone/>
              <a:defRPr sz="1100"/>
            </a:lvl2pPr>
            <a:lvl3pPr marL="302668" indent="-146043" algn="ctr">
              <a:lnSpc>
                <a:spcPct val="110000"/>
              </a:lnSpc>
              <a:defRPr sz="1100"/>
            </a:lvl3pPr>
            <a:lvl4pPr marL="459295" indent="-156625" algn="ctr">
              <a:lnSpc>
                <a:spcPct val="110000"/>
              </a:lnSpc>
              <a:defRPr sz="900"/>
            </a:lvl4pPr>
            <a:lvl5pPr marL="613803" indent="-154509" algn="ctr">
              <a:lnSpc>
                <a:spcPct val="110000"/>
              </a:lnSpc>
              <a:defRPr sz="1100"/>
            </a:lvl5pPr>
            <a:lvl6pPr>
              <a:defRPr sz="2400"/>
            </a:lvl6pPr>
            <a:lvl7pPr>
              <a:defRPr sz="2400"/>
            </a:lvl7pPr>
            <a:lvl8pPr>
              <a:defRPr sz="2400"/>
            </a:lvl8pPr>
            <a:lvl9pPr>
              <a:defRPr sz="2400"/>
            </a:lvl9pPr>
          </a:lstStyle>
          <a:p>
            <a:pPr lvl="0"/>
            <a:r>
              <a:rPr lang="en-US"/>
              <a:t>Click to edit Master text styles</a:t>
            </a:r>
          </a:p>
        </p:txBody>
      </p:sp>
      <p:sp>
        <p:nvSpPr>
          <p:cNvPr id="25" name="Text Placeholder 2"/>
          <p:cNvSpPr>
            <a:spLocks noGrp="1"/>
          </p:cNvSpPr>
          <p:nvPr>
            <p:ph type="body" idx="20"/>
          </p:nvPr>
        </p:nvSpPr>
        <p:spPr>
          <a:xfrm>
            <a:off x="7443339" y="3233684"/>
            <a:ext cx="3260008" cy="143629"/>
          </a:xfrm>
        </p:spPr>
        <p:txBody>
          <a:bodyPr anchor="t" anchorCtr="0"/>
          <a:lstStyle>
            <a:lvl1pPr marL="0" indent="0" algn="ctr">
              <a:buNone/>
              <a:defRPr sz="900" b="1" cap="all" spc="0" baseline="0">
                <a:solidFill>
                  <a:schemeClr val="bg2"/>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26" name="Content Placeholder 2"/>
          <p:cNvSpPr>
            <a:spLocks noGrp="1"/>
          </p:cNvSpPr>
          <p:nvPr>
            <p:ph sz="half" idx="21"/>
          </p:nvPr>
        </p:nvSpPr>
        <p:spPr>
          <a:xfrm>
            <a:off x="639786" y="4653035"/>
            <a:ext cx="5118963" cy="769452"/>
          </a:xfrm>
        </p:spPr>
        <p:txBody>
          <a:bodyPr>
            <a:noAutofit/>
          </a:bodyPr>
          <a:lstStyle>
            <a:lvl1pPr algn="ctr">
              <a:lnSpc>
                <a:spcPct val="110000"/>
              </a:lnSpc>
              <a:spcBef>
                <a:spcPts val="800"/>
              </a:spcBef>
              <a:spcAft>
                <a:spcPts val="0"/>
              </a:spcAft>
              <a:defRPr sz="2700">
                <a:latin typeface="+mj-lt"/>
              </a:defRPr>
            </a:lvl1pPr>
            <a:lvl2pPr marL="0" indent="0" algn="ctr">
              <a:lnSpc>
                <a:spcPct val="110000"/>
              </a:lnSpc>
              <a:spcBef>
                <a:spcPts val="400"/>
              </a:spcBef>
              <a:buNone/>
              <a:defRPr sz="1100"/>
            </a:lvl2pPr>
            <a:lvl3pPr marL="302668" indent="-146043" algn="ctr">
              <a:lnSpc>
                <a:spcPct val="110000"/>
              </a:lnSpc>
              <a:defRPr sz="1100"/>
            </a:lvl3pPr>
            <a:lvl4pPr marL="459295" indent="-156625" algn="ctr">
              <a:lnSpc>
                <a:spcPct val="110000"/>
              </a:lnSpc>
              <a:defRPr sz="900"/>
            </a:lvl4pPr>
            <a:lvl5pPr marL="613803" indent="-154509" algn="ctr">
              <a:lnSpc>
                <a:spcPct val="110000"/>
              </a:lnSpc>
              <a:defRPr sz="1100"/>
            </a:lvl5pPr>
            <a:lvl6pPr>
              <a:defRPr sz="2400"/>
            </a:lvl6pPr>
            <a:lvl7pPr>
              <a:defRPr sz="2400"/>
            </a:lvl7pPr>
            <a:lvl8pPr>
              <a:defRPr sz="2400"/>
            </a:lvl8pPr>
            <a:lvl9pPr>
              <a:defRPr sz="2400"/>
            </a:lvl9pPr>
          </a:lstStyle>
          <a:p>
            <a:pPr lvl="0"/>
            <a:r>
              <a:rPr lang="en-US"/>
              <a:t>Click to edit Master text styles</a:t>
            </a:r>
          </a:p>
        </p:txBody>
      </p:sp>
      <p:sp>
        <p:nvSpPr>
          <p:cNvPr id="27" name="Text Placeholder 2"/>
          <p:cNvSpPr>
            <a:spLocks noGrp="1"/>
          </p:cNvSpPr>
          <p:nvPr>
            <p:ph type="body" idx="22"/>
          </p:nvPr>
        </p:nvSpPr>
        <p:spPr>
          <a:xfrm>
            <a:off x="1569264" y="5607912"/>
            <a:ext cx="3260008" cy="143629"/>
          </a:xfrm>
        </p:spPr>
        <p:txBody>
          <a:bodyPr anchor="t" anchorCtr="0"/>
          <a:lstStyle>
            <a:lvl1pPr marL="0" indent="0" algn="ctr">
              <a:buNone/>
              <a:defRPr sz="900" b="1" cap="all" spc="0" baseline="0">
                <a:solidFill>
                  <a:schemeClr val="bg2"/>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28" name="Content Placeholder 2"/>
          <p:cNvSpPr>
            <a:spLocks noGrp="1"/>
          </p:cNvSpPr>
          <p:nvPr>
            <p:ph sz="half" idx="23"/>
          </p:nvPr>
        </p:nvSpPr>
        <p:spPr>
          <a:xfrm>
            <a:off x="6513861" y="4653035"/>
            <a:ext cx="5118963" cy="769452"/>
          </a:xfrm>
        </p:spPr>
        <p:txBody>
          <a:bodyPr>
            <a:noAutofit/>
          </a:bodyPr>
          <a:lstStyle>
            <a:lvl1pPr algn="ctr">
              <a:lnSpc>
                <a:spcPct val="110000"/>
              </a:lnSpc>
              <a:spcBef>
                <a:spcPts val="800"/>
              </a:spcBef>
              <a:spcAft>
                <a:spcPts val="0"/>
              </a:spcAft>
              <a:defRPr sz="2700">
                <a:latin typeface="+mj-lt"/>
              </a:defRPr>
            </a:lvl1pPr>
            <a:lvl2pPr marL="0" indent="0" algn="ctr">
              <a:lnSpc>
                <a:spcPct val="110000"/>
              </a:lnSpc>
              <a:spcBef>
                <a:spcPts val="400"/>
              </a:spcBef>
              <a:buNone/>
              <a:defRPr sz="1100"/>
            </a:lvl2pPr>
            <a:lvl3pPr marL="302668" indent="-146043" algn="ctr">
              <a:lnSpc>
                <a:spcPct val="110000"/>
              </a:lnSpc>
              <a:defRPr sz="1100"/>
            </a:lvl3pPr>
            <a:lvl4pPr marL="459295" indent="-156625" algn="ctr">
              <a:lnSpc>
                <a:spcPct val="110000"/>
              </a:lnSpc>
              <a:defRPr sz="900"/>
            </a:lvl4pPr>
            <a:lvl5pPr marL="613803" indent="-154509" algn="ctr">
              <a:lnSpc>
                <a:spcPct val="110000"/>
              </a:lnSpc>
              <a:defRPr sz="1100"/>
            </a:lvl5pPr>
            <a:lvl6pPr>
              <a:defRPr sz="2400"/>
            </a:lvl6pPr>
            <a:lvl7pPr>
              <a:defRPr sz="2400"/>
            </a:lvl7pPr>
            <a:lvl8pPr>
              <a:defRPr sz="2400"/>
            </a:lvl8pPr>
            <a:lvl9pPr>
              <a:defRPr sz="2400"/>
            </a:lvl9pPr>
          </a:lstStyle>
          <a:p>
            <a:pPr lvl="0"/>
            <a:r>
              <a:rPr lang="en-US"/>
              <a:t>Click to edit Master text styles</a:t>
            </a:r>
          </a:p>
        </p:txBody>
      </p:sp>
      <p:sp>
        <p:nvSpPr>
          <p:cNvPr id="29" name="Text Placeholder 2"/>
          <p:cNvSpPr>
            <a:spLocks noGrp="1"/>
          </p:cNvSpPr>
          <p:nvPr>
            <p:ph type="body" idx="24"/>
          </p:nvPr>
        </p:nvSpPr>
        <p:spPr>
          <a:xfrm>
            <a:off x="7443339" y="5607912"/>
            <a:ext cx="3260008" cy="143629"/>
          </a:xfrm>
        </p:spPr>
        <p:txBody>
          <a:bodyPr anchor="t" anchorCtr="0"/>
          <a:lstStyle>
            <a:lvl1pPr marL="0" indent="0" algn="ctr">
              <a:buNone/>
              <a:defRPr sz="900" b="1" cap="all" spc="0" baseline="0">
                <a:solidFill>
                  <a:schemeClr val="bg2"/>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xmlns="" val="229010599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12751" y="702009"/>
            <a:ext cx="11366500" cy="415498"/>
          </a:xfrm>
        </p:spPr>
        <p:txBody>
          <a:bodyPr/>
          <a:lstStyle>
            <a:lvl1pPr>
              <a:defRPr/>
            </a:lvl1pPr>
          </a:lstStyle>
          <a:p>
            <a:r>
              <a:rPr lang="en-US"/>
              <a:t>Click to edit Master title style</a:t>
            </a:r>
          </a:p>
        </p:txBody>
      </p:sp>
      <p:sp>
        <p:nvSpPr>
          <p:cNvPr id="4" name="Content Placeholder 3"/>
          <p:cNvSpPr>
            <a:spLocks noGrp="1"/>
          </p:cNvSpPr>
          <p:nvPr>
            <p:ph sz="half" idx="2"/>
          </p:nvPr>
        </p:nvSpPr>
        <p:spPr>
          <a:xfrm>
            <a:off x="412749" y="2379359"/>
            <a:ext cx="5234072" cy="1149032"/>
          </a:xfrm>
        </p:spPr>
        <p:txBody>
          <a:bodyPr/>
          <a:lstStyle>
            <a:lvl1pPr>
              <a:lnSpc>
                <a:spcPct val="100000"/>
              </a:lnSpc>
              <a:spcBef>
                <a:spcPts val="800"/>
              </a:spcBef>
              <a:defRPr sz="1900">
                <a:latin typeface="+mj-lt"/>
              </a:defRPr>
            </a:lvl1pPr>
            <a:lvl2pPr>
              <a:defRPr sz="1300"/>
            </a:lvl2pPr>
            <a:lvl3pPr>
              <a:defRPr sz="1200"/>
            </a:lvl3pPr>
            <a:lvl4pPr>
              <a:defRPr sz="1100"/>
            </a:lvl4pPr>
            <a:lvl5pPr>
              <a:defRPr sz="9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532536" y="1762733"/>
            <a:ext cx="5236128" cy="422936"/>
          </a:xfrm>
        </p:spPr>
        <p:txBody>
          <a:bodyPr anchor="b"/>
          <a:lstStyle>
            <a:lvl1pPr marL="0" indent="0">
              <a:lnSpc>
                <a:spcPct val="110000"/>
              </a:lnSpc>
              <a:spcBef>
                <a:spcPts val="2400"/>
              </a:spcBef>
              <a:buNone/>
              <a:defRPr sz="2700" b="0">
                <a:latin typeface="+mj-lt"/>
              </a:defRPr>
            </a:lvl1pPr>
            <a:lvl2pPr marL="609570" indent="0">
              <a:buNone/>
              <a:defRPr sz="2700" b="1"/>
            </a:lvl2pPr>
            <a:lvl3pPr marL="1219140" indent="0">
              <a:buNone/>
              <a:defRPr sz="2400" b="1"/>
            </a:lvl3pPr>
            <a:lvl4pPr marL="1828709" indent="0">
              <a:buNone/>
              <a:defRPr sz="2100" b="1"/>
            </a:lvl4pPr>
            <a:lvl5pPr marL="2438278" indent="0">
              <a:buNone/>
              <a:defRPr sz="2100" b="1"/>
            </a:lvl5pPr>
            <a:lvl6pPr marL="3047848" indent="0">
              <a:buNone/>
              <a:defRPr sz="2100" b="1"/>
            </a:lvl6pPr>
            <a:lvl7pPr marL="3657418" indent="0">
              <a:buNone/>
              <a:defRPr sz="2100" b="1"/>
            </a:lvl7pPr>
            <a:lvl8pPr marL="4266987" indent="0">
              <a:buNone/>
              <a:defRPr sz="2100" b="1"/>
            </a:lvl8pPr>
            <a:lvl9pPr marL="4876557" indent="0">
              <a:buNone/>
              <a:defRPr sz="2100" b="1"/>
            </a:lvl9pPr>
          </a:lstStyle>
          <a:p>
            <a:pPr lvl="0"/>
            <a:r>
              <a:rPr lang="en-US"/>
              <a:t>Click to edit Master text styles</a:t>
            </a:r>
          </a:p>
        </p:txBody>
      </p:sp>
      <p:sp>
        <p:nvSpPr>
          <p:cNvPr id="6" name="Content Placeholder 5"/>
          <p:cNvSpPr>
            <a:spLocks noGrp="1"/>
          </p:cNvSpPr>
          <p:nvPr>
            <p:ph sz="quarter" idx="4"/>
          </p:nvPr>
        </p:nvSpPr>
        <p:spPr>
          <a:xfrm>
            <a:off x="6532536" y="2385708"/>
            <a:ext cx="5236128" cy="1395254"/>
          </a:xfrm>
        </p:spPr>
        <p:txBody>
          <a:bodyPr vert="horz" wrap="square" lIns="0" tIns="0" rIns="0" bIns="0" rtlCol="0">
            <a:spAutoFit/>
          </a:bodyPr>
          <a:lstStyle>
            <a:lvl1pPr>
              <a:defRPr lang="en-US" dirty="0" smtClean="0"/>
            </a:lvl1pPr>
            <a:lvl2pPr>
              <a:defRPr lang="en-US" dirty="0" smtClean="0"/>
            </a:lvl2pPr>
            <a:lvl3pPr>
              <a:defRPr lang="en-US" dirty="0" smtClean="0"/>
            </a:lvl3pPr>
            <a:lvl4pPr>
              <a:defRPr lang="en-US" dirty="0" smtClean="0"/>
            </a:lvl4pPr>
            <a:lvl5pPr>
              <a:defRPr lang="en-US" dirty="0"/>
            </a:lvl5pPr>
          </a:lstStyle>
          <a:p>
            <a:pPr lvl="0">
              <a:lnSpc>
                <a:spcPct val="100000"/>
              </a:lnSpc>
              <a:spcBef>
                <a:spcPts val="800"/>
              </a:spcBef>
            </a:pPr>
            <a:r>
              <a:rPr lang="en-US"/>
              <a:t>Click to edit Master text styles</a:t>
            </a:r>
          </a:p>
          <a:p>
            <a:pPr lvl="1">
              <a:lnSpc>
                <a:spcPct val="100000"/>
              </a:lnSpc>
              <a:spcBef>
                <a:spcPts val="800"/>
              </a:spcBef>
            </a:pPr>
            <a:r>
              <a:rPr lang="en-US"/>
              <a:t>Second level</a:t>
            </a:r>
          </a:p>
          <a:p>
            <a:pPr lvl="2">
              <a:lnSpc>
                <a:spcPct val="100000"/>
              </a:lnSpc>
              <a:spcBef>
                <a:spcPts val="800"/>
              </a:spcBef>
            </a:pPr>
            <a:r>
              <a:rPr lang="en-US"/>
              <a:t>Third level</a:t>
            </a:r>
          </a:p>
          <a:p>
            <a:pPr lvl="3">
              <a:lnSpc>
                <a:spcPct val="100000"/>
              </a:lnSpc>
              <a:spcBef>
                <a:spcPts val="800"/>
              </a:spcBef>
            </a:pPr>
            <a:r>
              <a:rPr lang="en-US"/>
              <a:t>Fourth level</a:t>
            </a:r>
          </a:p>
          <a:p>
            <a:pPr lvl="4">
              <a:lnSpc>
                <a:spcPct val="100000"/>
              </a:lnSpc>
              <a:spcBef>
                <a:spcPts val="800"/>
              </a:spcBef>
            </a:pPr>
            <a:r>
              <a:rPr lang="en-US"/>
              <a:t>Fifth level</a:t>
            </a:r>
          </a:p>
        </p:txBody>
      </p:sp>
      <p:sp>
        <p:nvSpPr>
          <p:cNvPr id="7" name="Date Placeholder 6"/>
          <p:cNvSpPr>
            <a:spLocks noGrp="1"/>
          </p:cNvSpPr>
          <p:nvPr>
            <p:ph type="dt" sz="half" idx="10"/>
          </p:nvPr>
        </p:nvSpPr>
        <p:spPr/>
        <p:txBody>
          <a:bodyPr/>
          <a:lstStyle/>
          <a:p>
            <a:fld id="{E0FFA423-0FE0-4C70-A6F7-3C3186E1ED51}" type="datetime1">
              <a:rPr lang="en-US" smtClean="0">
                <a:solidFill>
                  <a:prstClr val="black">
                    <a:tint val="75000"/>
                  </a:prstClr>
                </a:solidFill>
              </a:rPr>
              <a:pPr/>
              <a:t>3/30/2020</a:t>
            </a:fld>
            <a:endParaRPr lang="en-US">
              <a:solidFill>
                <a:prstClr val="black">
                  <a:tint val="75000"/>
                </a:prstClr>
              </a:solidFill>
            </a:endParaRPr>
          </a:p>
        </p:txBody>
      </p:sp>
      <p:sp>
        <p:nvSpPr>
          <p:cNvPr id="8" name="Footer Placeholder 7"/>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9" name="Slide Number Placeholder 8"/>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10" name="Text Placeholder 4"/>
          <p:cNvSpPr>
            <a:spLocks noGrp="1"/>
          </p:cNvSpPr>
          <p:nvPr>
            <p:ph type="body" sz="quarter" idx="13"/>
          </p:nvPr>
        </p:nvSpPr>
        <p:spPr>
          <a:xfrm>
            <a:off x="419100" y="1762733"/>
            <a:ext cx="5236128" cy="422936"/>
          </a:xfrm>
        </p:spPr>
        <p:txBody>
          <a:bodyPr anchor="b"/>
          <a:lstStyle>
            <a:lvl1pPr marL="0" indent="0">
              <a:lnSpc>
                <a:spcPct val="110000"/>
              </a:lnSpc>
              <a:spcBef>
                <a:spcPts val="2400"/>
              </a:spcBef>
              <a:buNone/>
              <a:defRPr sz="2700" b="0">
                <a:latin typeface="+mj-lt"/>
              </a:defRPr>
            </a:lvl1pPr>
            <a:lvl2pPr marL="609570" indent="0">
              <a:buNone/>
              <a:defRPr sz="2700" b="1"/>
            </a:lvl2pPr>
            <a:lvl3pPr marL="1219140" indent="0">
              <a:buNone/>
              <a:defRPr sz="2400" b="1"/>
            </a:lvl3pPr>
            <a:lvl4pPr marL="1828709" indent="0">
              <a:buNone/>
              <a:defRPr sz="2100" b="1"/>
            </a:lvl4pPr>
            <a:lvl5pPr marL="2438278" indent="0">
              <a:buNone/>
              <a:defRPr sz="2100" b="1"/>
            </a:lvl5pPr>
            <a:lvl6pPr marL="3047848" indent="0">
              <a:buNone/>
              <a:defRPr sz="2100" b="1"/>
            </a:lvl6pPr>
            <a:lvl7pPr marL="3657418" indent="0">
              <a:buNone/>
              <a:defRPr sz="2100" b="1"/>
            </a:lvl7pPr>
            <a:lvl8pPr marL="4266987" indent="0">
              <a:buNone/>
              <a:defRPr sz="2100" b="1"/>
            </a:lvl8pPr>
            <a:lvl9pPr marL="4876557" indent="0">
              <a:buNone/>
              <a:defRPr sz="2100" b="1"/>
            </a:lvl9pPr>
          </a:lstStyle>
          <a:p>
            <a:pPr lvl="0"/>
            <a:r>
              <a:rPr lang="en-US"/>
              <a:t>Click to edit Master text styles</a:t>
            </a:r>
          </a:p>
        </p:txBody>
      </p:sp>
    </p:spTree>
    <p:extLst>
      <p:ext uri="{BB962C8B-B14F-4D97-AF65-F5344CB8AC3E}">
        <p14:creationId xmlns:p14="http://schemas.microsoft.com/office/powerpoint/2010/main" xmlns="" val="53584629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omparison Left_Image Right">
    <p:spTree>
      <p:nvGrpSpPr>
        <p:cNvPr id="1" name=""/>
        <p:cNvGrpSpPr/>
        <p:nvPr/>
      </p:nvGrpSpPr>
      <p:grpSpPr>
        <a:xfrm>
          <a:off x="0" y="0"/>
          <a:ext cx="0" cy="0"/>
          <a:chOff x="0" y="0"/>
          <a:chExt cx="0" cy="0"/>
        </a:xfrm>
      </p:grpSpPr>
      <p:sp>
        <p:nvSpPr>
          <p:cNvPr id="2" name="Title 1"/>
          <p:cNvSpPr>
            <a:spLocks noGrp="1"/>
          </p:cNvSpPr>
          <p:nvPr>
            <p:ph type="title"/>
          </p:nvPr>
        </p:nvSpPr>
        <p:spPr>
          <a:xfrm>
            <a:off x="412751" y="702009"/>
            <a:ext cx="11366500" cy="415498"/>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12749" y="1731619"/>
            <a:ext cx="5234072" cy="422936"/>
          </a:xfrm>
        </p:spPr>
        <p:txBody>
          <a:bodyPr vert="horz" wrap="square" lIns="0" tIns="0" rIns="0" bIns="0" rtlCol="0" anchor="b">
            <a:spAutoFit/>
          </a:bodyPr>
          <a:lstStyle>
            <a:lvl1pPr>
              <a:defRPr lang="en-US" sz="2700" b="0" dirty="0" smtClean="0"/>
            </a:lvl1pPr>
          </a:lstStyle>
          <a:p>
            <a:pPr lvl="0">
              <a:lnSpc>
                <a:spcPct val="110000"/>
              </a:lnSpc>
              <a:spcBef>
                <a:spcPts val="2400"/>
              </a:spcBef>
            </a:pPr>
            <a:r>
              <a:rPr lang="en-US"/>
              <a:t>Click to edit Master text styles</a:t>
            </a:r>
          </a:p>
        </p:txBody>
      </p:sp>
      <p:sp>
        <p:nvSpPr>
          <p:cNvPr id="4" name="Content Placeholder 3"/>
          <p:cNvSpPr>
            <a:spLocks noGrp="1"/>
          </p:cNvSpPr>
          <p:nvPr>
            <p:ph sz="half" idx="2"/>
          </p:nvPr>
        </p:nvSpPr>
        <p:spPr>
          <a:xfrm>
            <a:off x="412749" y="2379359"/>
            <a:ext cx="5234072" cy="1395254"/>
          </a:xfrm>
        </p:spPr>
        <p:txBody>
          <a:bodyPr vert="horz" wrap="square" lIns="0" tIns="0" rIns="0" bIns="0" rtlCol="0">
            <a:spAutoFit/>
          </a:bodyPr>
          <a:lstStyle>
            <a:lvl1pPr>
              <a:defRPr lang="en-US" smtClean="0"/>
            </a:lvl1pPr>
            <a:lvl2pPr>
              <a:defRPr lang="en-US" smtClean="0"/>
            </a:lvl2pPr>
            <a:lvl3pPr>
              <a:defRPr lang="en-US" smtClean="0"/>
            </a:lvl3pPr>
            <a:lvl4pPr>
              <a:defRPr lang="en-US" smtClean="0"/>
            </a:lvl4pPr>
            <a:lvl5pPr>
              <a:defRPr lang="en-US" dirty="0"/>
            </a:lvl5pPr>
          </a:lstStyle>
          <a:p>
            <a:pPr lvl="0">
              <a:lnSpc>
                <a:spcPct val="100000"/>
              </a:lnSpc>
              <a:spcBef>
                <a:spcPts val="800"/>
              </a:spcBef>
            </a:pPr>
            <a:r>
              <a:rPr lang="en-US"/>
              <a:t>Click to edit Master text styles</a:t>
            </a:r>
          </a:p>
          <a:p>
            <a:pPr lvl="1">
              <a:lnSpc>
                <a:spcPct val="100000"/>
              </a:lnSpc>
              <a:spcBef>
                <a:spcPts val="800"/>
              </a:spcBef>
            </a:pPr>
            <a:r>
              <a:rPr lang="en-US"/>
              <a:t>Second level</a:t>
            </a:r>
          </a:p>
          <a:p>
            <a:pPr lvl="2">
              <a:lnSpc>
                <a:spcPct val="100000"/>
              </a:lnSpc>
              <a:spcBef>
                <a:spcPts val="800"/>
              </a:spcBef>
            </a:pPr>
            <a:r>
              <a:rPr lang="en-US"/>
              <a:t>Third level</a:t>
            </a:r>
          </a:p>
          <a:p>
            <a:pPr lvl="3">
              <a:lnSpc>
                <a:spcPct val="100000"/>
              </a:lnSpc>
              <a:spcBef>
                <a:spcPts val="800"/>
              </a:spcBef>
            </a:pPr>
            <a:r>
              <a:rPr lang="en-US"/>
              <a:t>Fourth level</a:t>
            </a:r>
          </a:p>
          <a:p>
            <a:pPr lvl="4">
              <a:lnSpc>
                <a:spcPct val="100000"/>
              </a:lnSpc>
              <a:spcBef>
                <a:spcPts val="800"/>
              </a:spcBef>
            </a:pPr>
            <a:r>
              <a:rPr lang="en-US"/>
              <a:t>Fifth level</a:t>
            </a:r>
          </a:p>
        </p:txBody>
      </p:sp>
      <p:sp>
        <p:nvSpPr>
          <p:cNvPr id="7" name="Date Placeholder 6"/>
          <p:cNvSpPr>
            <a:spLocks noGrp="1"/>
          </p:cNvSpPr>
          <p:nvPr>
            <p:ph type="dt" sz="half" idx="10"/>
          </p:nvPr>
        </p:nvSpPr>
        <p:spPr/>
        <p:txBody>
          <a:bodyPr/>
          <a:lstStyle/>
          <a:p>
            <a:fld id="{07988E03-14A1-4E01-B38A-F8374D73BE96}" type="datetime1">
              <a:rPr lang="en-US" smtClean="0">
                <a:solidFill>
                  <a:prstClr val="black">
                    <a:tint val="75000"/>
                  </a:prstClr>
                </a:solidFill>
              </a:rPr>
              <a:pPr/>
              <a:t>3/30/2020</a:t>
            </a:fld>
            <a:endParaRPr lang="en-US">
              <a:solidFill>
                <a:prstClr val="black">
                  <a:tint val="75000"/>
                </a:prstClr>
              </a:solidFill>
            </a:endParaRPr>
          </a:p>
        </p:txBody>
      </p:sp>
      <p:sp>
        <p:nvSpPr>
          <p:cNvPr id="8" name="Footer Placeholder 7"/>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9" name="Slide Number Placeholder 8"/>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12" name="Picture Placeholder 11"/>
          <p:cNvSpPr>
            <a:spLocks noGrp="1"/>
          </p:cNvSpPr>
          <p:nvPr>
            <p:ph type="pic" sz="quarter" idx="13"/>
          </p:nvPr>
        </p:nvSpPr>
        <p:spPr>
          <a:xfrm>
            <a:off x="6187020" y="1742865"/>
            <a:ext cx="5592233" cy="292388"/>
          </a:xfrm>
          <a:solidFill>
            <a:schemeClr val="bg1">
              <a:lumMod val="95000"/>
            </a:schemeClr>
          </a:solidFill>
        </p:spPr>
        <p:txBody>
          <a:bodyPr/>
          <a:lstStyle/>
          <a:p>
            <a:r>
              <a:rPr lang="en-US"/>
              <a:t>Click icon to add picture</a:t>
            </a:r>
          </a:p>
        </p:txBody>
      </p:sp>
    </p:spTree>
    <p:extLst>
      <p:ext uri="{BB962C8B-B14F-4D97-AF65-F5344CB8AC3E}">
        <p14:creationId xmlns:p14="http://schemas.microsoft.com/office/powerpoint/2010/main" xmlns="" val="297396761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15FEF70-4E36-431A-8EB0-BEF55FBED6C8}" type="datetime1">
              <a:rPr lang="en-US" smtClean="0">
                <a:solidFill>
                  <a:prstClr val="black">
                    <a:tint val="75000"/>
                  </a:prstClr>
                </a:solidFill>
              </a:rPr>
              <a:pPr/>
              <a:t>3/30/2020</a:t>
            </a:fld>
            <a:endParaRPr lang="en-US">
              <a:solidFill>
                <a:prstClr val="black">
                  <a:tint val="75000"/>
                </a:prstClr>
              </a:solidFill>
            </a:endParaRPr>
          </a:p>
        </p:txBody>
      </p:sp>
      <p:sp>
        <p:nvSpPr>
          <p:cNvPr id="4" name="Footer Placeholder 3"/>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5" name="Slide Number Placeholder 4"/>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Tree>
    <p:extLst>
      <p:ext uri="{BB962C8B-B14F-4D97-AF65-F5344CB8AC3E}">
        <p14:creationId xmlns:p14="http://schemas.microsoft.com/office/powerpoint/2010/main" xmlns="" val="196361778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3" name="Freeform 5"/>
          <p:cNvSpPr>
            <a:spLocks/>
          </p:cNvSpPr>
          <p:nvPr userDrawn="1"/>
        </p:nvSpPr>
        <p:spPr bwMode="auto">
          <a:xfrm>
            <a:off x="-12699" y="4461421"/>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2" name="Title 1"/>
          <p:cNvSpPr>
            <a:spLocks noGrp="1"/>
          </p:cNvSpPr>
          <p:nvPr>
            <p:ph type="title" hasCustomPrompt="1"/>
          </p:nvPr>
        </p:nvSpPr>
        <p:spPr>
          <a:xfrm>
            <a:off x="412751" y="518651"/>
            <a:ext cx="11366500" cy="656591"/>
          </a:xfrm>
        </p:spPr>
        <p:txBody>
          <a:bodyPr/>
          <a:lstStyle>
            <a:lvl1pPr>
              <a:defRPr sz="4300"/>
            </a:lvl1pPr>
          </a:lstStyle>
          <a:p>
            <a:r>
              <a:rPr lang="en-US"/>
              <a:t>Thank you!</a:t>
            </a:r>
          </a:p>
        </p:txBody>
      </p:sp>
      <p:sp>
        <p:nvSpPr>
          <p:cNvPr id="3" name="Date Placeholder 2"/>
          <p:cNvSpPr>
            <a:spLocks noGrp="1"/>
          </p:cNvSpPr>
          <p:nvPr>
            <p:ph type="dt" sz="half" idx="10"/>
          </p:nvPr>
        </p:nvSpPr>
        <p:spPr/>
        <p:txBody>
          <a:bodyPr/>
          <a:lstStyle/>
          <a:p>
            <a:fld id="{37A93331-C926-428F-98E6-0BCA14E9F282}" type="datetime1">
              <a:rPr lang="en-US" smtClean="0">
                <a:solidFill>
                  <a:prstClr val="black">
                    <a:tint val="75000"/>
                  </a:prstClr>
                </a:solidFill>
              </a:rPr>
              <a:pPr/>
              <a:t>3/30/2020</a:t>
            </a:fld>
            <a:endParaRPr lang="en-US">
              <a:solidFill>
                <a:prstClr val="black">
                  <a:tint val="75000"/>
                </a:prstClr>
              </a:solidFill>
            </a:endParaRPr>
          </a:p>
        </p:txBody>
      </p:sp>
      <p:sp>
        <p:nvSpPr>
          <p:cNvPr id="4" name="Footer Placeholder 3"/>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5" name="Slide Number Placeholder 4"/>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9" name="Text Placeholder 8"/>
          <p:cNvSpPr>
            <a:spLocks noGrp="1"/>
          </p:cNvSpPr>
          <p:nvPr>
            <p:ph type="body" sz="quarter" idx="13"/>
          </p:nvPr>
        </p:nvSpPr>
        <p:spPr>
          <a:xfrm>
            <a:off x="412753" y="4990009"/>
            <a:ext cx="6269567" cy="120291"/>
          </a:xfrm>
        </p:spPr>
        <p:txBody>
          <a:bodyPr/>
          <a:lstStyle>
            <a:lvl1pPr>
              <a:lnSpc>
                <a:spcPct val="105000"/>
              </a:lnSpc>
              <a:spcBef>
                <a:spcPts val="0"/>
              </a:spcBef>
              <a:defRPr sz="800">
                <a:solidFill>
                  <a:schemeClr val="tx1"/>
                </a:solidFill>
                <a:latin typeface="+mn-lt"/>
              </a:defRPr>
            </a:lvl1pPr>
          </a:lstStyle>
          <a:p>
            <a:pPr lvl="0"/>
            <a:r>
              <a:rPr lang="en-US"/>
              <a:t>Click to edit Master text styles</a:t>
            </a:r>
          </a:p>
        </p:txBody>
      </p:sp>
    </p:spTree>
    <p:extLst>
      <p:ext uri="{BB962C8B-B14F-4D97-AF65-F5344CB8AC3E}">
        <p14:creationId xmlns:p14="http://schemas.microsoft.com/office/powerpoint/2010/main" xmlns="" val="13031958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Gallery 1">
    <p:spTree>
      <p:nvGrpSpPr>
        <p:cNvPr id="1" name=""/>
        <p:cNvGrpSpPr/>
        <p:nvPr/>
      </p:nvGrpSpPr>
      <p:grpSpPr>
        <a:xfrm>
          <a:off x="0" y="0"/>
          <a:ext cx="0" cy="0"/>
          <a:chOff x="0" y="0"/>
          <a:chExt cx="0" cy="0"/>
        </a:xfrm>
      </p:grpSpPr>
      <p:sp>
        <p:nvSpPr>
          <p:cNvPr id="13" name="Picture Placeholder 12"/>
          <p:cNvSpPr>
            <a:spLocks noGrp="1"/>
          </p:cNvSpPr>
          <p:nvPr>
            <p:ph type="pic" sz="quarter" idx="15"/>
          </p:nvPr>
        </p:nvSpPr>
        <p:spPr>
          <a:xfrm>
            <a:off x="1" y="1"/>
            <a:ext cx="6317691" cy="292388"/>
          </a:xfrm>
        </p:spPr>
        <p:txBody>
          <a:bodyPr/>
          <a:lstStyle/>
          <a:p>
            <a:r>
              <a:rPr lang="en-US"/>
              <a:t>Click icon to add picture</a:t>
            </a:r>
          </a:p>
        </p:txBody>
      </p:sp>
      <p:sp>
        <p:nvSpPr>
          <p:cNvPr id="3" name="Date Placeholder 2"/>
          <p:cNvSpPr>
            <a:spLocks noGrp="1"/>
          </p:cNvSpPr>
          <p:nvPr>
            <p:ph type="dt" sz="half" idx="10"/>
          </p:nvPr>
        </p:nvSpPr>
        <p:spPr/>
        <p:txBody>
          <a:bodyPr/>
          <a:lstStyle/>
          <a:p>
            <a:fld id="{6A5FB87F-C4E1-4BA8-A006-861A5339C35C}" type="datetime1">
              <a:rPr lang="en-US" smtClean="0">
                <a:solidFill>
                  <a:prstClr val="black">
                    <a:tint val="75000"/>
                  </a:prstClr>
                </a:solidFill>
              </a:rPr>
              <a:pPr/>
              <a:t>3/30/2020</a:t>
            </a:fld>
            <a:endParaRPr lang="en-US">
              <a:solidFill>
                <a:prstClr val="black">
                  <a:tint val="75000"/>
                </a:prstClr>
              </a:solidFill>
            </a:endParaRPr>
          </a:p>
        </p:txBody>
      </p:sp>
      <p:sp>
        <p:nvSpPr>
          <p:cNvPr id="4" name="Footer Placeholder 3"/>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5" name="Slide Number Placeholder 4"/>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7" name="Content Placeholder 2"/>
          <p:cNvSpPr>
            <a:spLocks noGrp="1"/>
          </p:cNvSpPr>
          <p:nvPr>
            <p:ph idx="14"/>
          </p:nvPr>
        </p:nvSpPr>
        <p:spPr>
          <a:xfrm>
            <a:off x="415927" y="5906188"/>
            <a:ext cx="3544183" cy="281480"/>
          </a:xfrm>
        </p:spPr>
        <p:txBody>
          <a:bodyPr numCol="1">
            <a:noAutofit/>
          </a:bodyPr>
          <a:lstStyle>
            <a:lvl1pPr>
              <a:spcBef>
                <a:spcPts val="800"/>
              </a:spcBef>
              <a:tabLst>
                <a:tab pos="380981" algn="l"/>
              </a:tabLst>
              <a:defRPr sz="1100" cap="none" baseline="0">
                <a:solidFill>
                  <a:schemeClr val="bg1"/>
                </a:solidFill>
                <a:latin typeface="+mn-lt"/>
              </a:defRPr>
            </a:lvl1pPr>
          </a:lstStyle>
          <a:p>
            <a:pPr lvl="0"/>
            <a:r>
              <a:rPr lang="en-US"/>
              <a:t>Click to edit Master text styles</a:t>
            </a:r>
          </a:p>
        </p:txBody>
      </p:sp>
      <p:cxnSp>
        <p:nvCxnSpPr>
          <p:cNvPr id="8" name="Straight Connector 7"/>
          <p:cNvCxnSpPr/>
          <p:nvPr userDrawn="1"/>
        </p:nvCxnSpPr>
        <p:spPr>
          <a:xfrm>
            <a:off x="415927" y="5694197"/>
            <a:ext cx="3683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51170024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611453-57E5-4FC7-BF7E-08A8C81F1646}" type="datetime1">
              <a:rPr lang="en-US" smtClean="0">
                <a:solidFill>
                  <a:prstClr val="black">
                    <a:tint val="75000"/>
                  </a:prstClr>
                </a:solidFill>
              </a:rPr>
              <a:pPr/>
              <a:t>3/30/2020</a:t>
            </a:fld>
            <a:endParaRPr lang="en-US">
              <a:solidFill>
                <a:prstClr val="black">
                  <a:tint val="75000"/>
                </a:prstClr>
              </a:solidFill>
            </a:endParaRPr>
          </a:p>
        </p:txBody>
      </p:sp>
      <p:sp>
        <p:nvSpPr>
          <p:cNvPr id="3" name="Footer Placeholder 2"/>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4" name="Slide Number Placeholder 3"/>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Tree>
    <p:extLst>
      <p:ext uri="{BB962C8B-B14F-4D97-AF65-F5344CB8AC3E}">
        <p14:creationId xmlns:p14="http://schemas.microsoft.com/office/powerpoint/2010/main" xmlns="" val="299179003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rgbClr val="00206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5" y="2710133"/>
            <a:ext cx="5685047" cy="1181863"/>
          </a:xfrm>
        </p:spPr>
        <p:txBody>
          <a:bodyPr wrap="square" lIns="0" tIns="0" rIns="0" bIns="0" anchor="t" anchorCtr="0">
            <a:spAutoFit/>
          </a:bodyPr>
          <a:lstStyle>
            <a:lvl1pPr algn="l">
              <a:lnSpc>
                <a:spcPct val="90000"/>
              </a:lnSpc>
              <a:spcBef>
                <a:spcPts val="800"/>
              </a:spcBef>
              <a:defRPr sz="4300" b="0">
                <a:solidFill>
                  <a:schemeClr val="tx1"/>
                </a:solidFill>
                <a:latin typeface="+mj-lt"/>
              </a:defRPr>
            </a:lvl1pPr>
          </a:lstStyle>
          <a:p>
            <a:r>
              <a:rPr lang="en-US"/>
              <a:t>Click to edit Master title style</a:t>
            </a:r>
          </a:p>
        </p:txBody>
      </p:sp>
      <p:sp>
        <p:nvSpPr>
          <p:cNvPr id="3" name="Subtitle 2"/>
          <p:cNvSpPr>
            <a:spLocks noGrp="1"/>
          </p:cNvSpPr>
          <p:nvPr>
            <p:ph type="subTitle" idx="1"/>
          </p:nvPr>
        </p:nvSpPr>
        <p:spPr>
          <a:xfrm>
            <a:off x="410953" y="1505627"/>
            <a:ext cx="5676323" cy="1181863"/>
          </a:xfrm>
        </p:spPr>
        <p:txBody>
          <a:bodyPr wrap="square" lIns="0" tIns="0" rIns="0" bIns="0" anchor="b" anchorCtr="0">
            <a:spAutoFit/>
          </a:bodyPr>
          <a:lstStyle>
            <a:lvl1pPr marL="0" indent="0" algn="l">
              <a:lnSpc>
                <a:spcPct val="90000"/>
              </a:lnSpc>
              <a:spcBef>
                <a:spcPts val="800"/>
              </a:spcBef>
              <a:buNone/>
              <a:defRPr sz="4300">
                <a:solidFill>
                  <a:schemeClr val="bg1"/>
                </a:solidFill>
                <a:latin typeface="+mj-lt"/>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B48A94E-C599-4C27-B49C-9C3D2F47AC70}"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a:xfrm>
            <a:off x="402227" y="7672846"/>
            <a:ext cx="3860800" cy="123111"/>
          </a:xfrm>
        </p:spPr>
        <p:txBody>
          <a:bodyPr/>
          <a:lstStyle/>
          <a:p>
            <a:r>
              <a:rPr lang="en-US">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a:xfrm>
            <a:off x="8824860" y="7275271"/>
            <a:ext cx="2844800" cy="169277"/>
          </a:xfrm>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21" name="Text Placeholder 20"/>
          <p:cNvSpPr>
            <a:spLocks noGrp="1"/>
          </p:cNvSpPr>
          <p:nvPr>
            <p:ph type="body" sz="quarter" idx="13"/>
          </p:nvPr>
        </p:nvSpPr>
        <p:spPr>
          <a:xfrm>
            <a:off x="412753" y="507141"/>
            <a:ext cx="4565649" cy="292388"/>
          </a:xfrm>
        </p:spPr>
        <p:txBody>
          <a:bodyPr/>
          <a:lstStyle>
            <a:lvl1pPr marL="0" indent="0">
              <a:buNone/>
              <a:defRPr sz="1900">
                <a:solidFill>
                  <a:schemeClr val="bg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9"/>
            <a:ext cx="2587912" cy="338554"/>
          </a:xfrm>
        </p:spPr>
        <p:txBody>
          <a:bodyPr/>
          <a:lstStyle>
            <a:lvl1pPr marL="0" indent="0" algn="r">
              <a:spcBef>
                <a:spcPts val="0"/>
              </a:spcBef>
              <a:buNone/>
              <a:defRPr sz="1100">
                <a:solidFill>
                  <a:schemeClr val="bg1"/>
                </a:solidFill>
                <a:latin typeface="+mj-lt"/>
              </a:defRPr>
            </a:lvl1pPr>
            <a:lvl2pPr marL="609570" indent="0" algn="r">
              <a:spcBef>
                <a:spcPts val="0"/>
              </a:spcBef>
              <a:buNone/>
              <a:defRPr sz="1100" i="1">
                <a:solidFill>
                  <a:schemeClr val="bg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1"/>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36159741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400" y="457615"/>
            <a:ext cx="3931196" cy="1600096"/>
          </a:xfrm>
        </p:spPr>
        <p:txBody>
          <a:bodyPr anchor="b"/>
          <a:lstStyle>
            <a:lvl1pPr>
              <a:defRPr sz="3138"/>
            </a:lvl1pPr>
          </a:lstStyle>
          <a:p>
            <a:r>
              <a:rPr lang="en-US"/>
              <a:t>Click to edit Master title style</a:t>
            </a:r>
          </a:p>
        </p:txBody>
      </p:sp>
      <p:sp>
        <p:nvSpPr>
          <p:cNvPr id="3" name="Picture Placeholder 2"/>
          <p:cNvSpPr>
            <a:spLocks noGrp="1"/>
          </p:cNvSpPr>
          <p:nvPr>
            <p:ph type="pic" idx="1"/>
          </p:nvPr>
        </p:nvSpPr>
        <p:spPr>
          <a:xfrm>
            <a:off x="5182458" y="986831"/>
            <a:ext cx="6172259" cy="4873446"/>
          </a:xfrm>
        </p:spPr>
        <p:txBody>
          <a:bodyPr/>
          <a:lstStyle>
            <a:lvl1pPr marL="0" indent="0">
              <a:buNone/>
              <a:defRPr sz="3138"/>
            </a:lvl1pPr>
            <a:lvl2pPr marL="448199" indent="0">
              <a:buNone/>
              <a:defRPr sz="2746"/>
            </a:lvl2pPr>
            <a:lvl3pPr marL="896398" indent="0">
              <a:buNone/>
              <a:defRPr sz="2354"/>
            </a:lvl3pPr>
            <a:lvl4pPr marL="1344596" indent="0">
              <a:buNone/>
              <a:defRPr sz="1961"/>
            </a:lvl4pPr>
            <a:lvl5pPr marL="1792796" indent="0">
              <a:buNone/>
              <a:defRPr sz="1961"/>
            </a:lvl5pPr>
            <a:lvl6pPr marL="2240995" indent="0">
              <a:buNone/>
              <a:defRPr sz="1961"/>
            </a:lvl6pPr>
            <a:lvl7pPr marL="2689193" indent="0">
              <a:buNone/>
              <a:defRPr sz="1961"/>
            </a:lvl7pPr>
            <a:lvl8pPr marL="3137391" indent="0">
              <a:buNone/>
              <a:defRPr sz="1961"/>
            </a:lvl8pPr>
            <a:lvl9pPr marL="3585590" indent="0">
              <a:buNone/>
              <a:defRPr sz="1961"/>
            </a:lvl9pPr>
          </a:lstStyle>
          <a:p>
            <a:r>
              <a:rPr lang="en-US"/>
              <a:t>Click icon to add picture</a:t>
            </a:r>
          </a:p>
        </p:txBody>
      </p:sp>
      <p:sp>
        <p:nvSpPr>
          <p:cNvPr id="4" name="Text Placeholder 3"/>
          <p:cNvSpPr>
            <a:spLocks noGrp="1"/>
          </p:cNvSpPr>
          <p:nvPr>
            <p:ph type="body" sz="half" idx="2"/>
          </p:nvPr>
        </p:nvSpPr>
        <p:spPr>
          <a:xfrm>
            <a:off x="840400" y="2057713"/>
            <a:ext cx="3931196" cy="3811903"/>
          </a:xfrm>
        </p:spPr>
        <p:txBody>
          <a:bodyPr/>
          <a:lstStyle>
            <a:lvl1pPr marL="0" indent="0">
              <a:buNone/>
              <a:defRPr sz="1568"/>
            </a:lvl1pPr>
            <a:lvl2pPr marL="448199" indent="0">
              <a:buNone/>
              <a:defRPr sz="1372"/>
            </a:lvl2pPr>
            <a:lvl3pPr marL="896398" indent="0">
              <a:buNone/>
              <a:defRPr sz="1176"/>
            </a:lvl3pPr>
            <a:lvl4pPr marL="1344596" indent="0">
              <a:buNone/>
              <a:defRPr sz="980"/>
            </a:lvl4pPr>
            <a:lvl5pPr marL="1792796" indent="0">
              <a:buNone/>
              <a:defRPr sz="980"/>
            </a:lvl5pPr>
            <a:lvl6pPr marL="2240995" indent="0">
              <a:buNone/>
              <a:defRPr sz="980"/>
            </a:lvl6pPr>
            <a:lvl7pPr marL="2689193" indent="0">
              <a:buNone/>
              <a:defRPr sz="980"/>
            </a:lvl7pPr>
            <a:lvl8pPr marL="3137391" indent="0">
              <a:buNone/>
              <a:defRPr sz="980"/>
            </a:lvl8pPr>
            <a:lvl9pPr marL="3585590" indent="0">
              <a:buNone/>
              <a:defRPr sz="980"/>
            </a:lvl9pPr>
          </a:lstStyle>
          <a:p>
            <a:pPr lvl="0"/>
            <a:r>
              <a:rPr lang="en-US"/>
              <a:t>Edit Master text styles</a:t>
            </a:r>
          </a:p>
        </p:txBody>
      </p:sp>
      <p:sp>
        <p:nvSpPr>
          <p:cNvPr id="5" name="Date Placeholder 4"/>
          <p:cNvSpPr>
            <a:spLocks noGrp="1"/>
          </p:cNvSpPr>
          <p:nvPr>
            <p:ph type="dt" sz="half" idx="10"/>
          </p:nvPr>
        </p:nvSpPr>
        <p:spPr>
          <a:xfrm>
            <a:off x="838844" y="6356803"/>
            <a:ext cx="2742188" cy="364224"/>
          </a:xfrm>
          <a:prstGeom prst="rect">
            <a:avLst/>
          </a:prstGeom>
        </p:spPr>
        <p:txBody>
          <a:bodyPr/>
          <a:lstStyle/>
          <a:p>
            <a:fld id="{28CD62D6-58F0-425C-8AF8-1C07CEBD8C43}" type="datetimeFigureOut">
              <a:rPr lang="en-US" smtClean="0"/>
              <a:pPr/>
              <a:t>3/30/2020</a:t>
            </a:fld>
            <a:endParaRPr lang="en-US"/>
          </a:p>
        </p:txBody>
      </p:sp>
      <p:sp>
        <p:nvSpPr>
          <p:cNvPr id="6" name="Footer Placeholder 5"/>
          <p:cNvSpPr>
            <a:spLocks noGrp="1"/>
          </p:cNvSpPr>
          <p:nvPr>
            <p:ph type="ftr" sz="quarter" idx="11"/>
          </p:nvPr>
        </p:nvSpPr>
        <p:spPr>
          <a:xfrm>
            <a:off x="4038582" y="6356803"/>
            <a:ext cx="4114839" cy="364224"/>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5F3F6C78-3BA0-400B-A473-74944433C3A4}" type="slidenum">
              <a:rPr lang="en-US" smtClean="0"/>
              <a:pPr/>
              <a:t>‹N›</a:t>
            </a:fld>
            <a:endParaRPr lang="en-US"/>
          </a:p>
        </p:txBody>
      </p:sp>
    </p:spTree>
    <p:extLst>
      <p:ext uri="{BB962C8B-B14F-4D97-AF65-F5344CB8AC3E}">
        <p14:creationId xmlns:p14="http://schemas.microsoft.com/office/powerpoint/2010/main" xmlns="" val="162653459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1_Title Slide Black">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5" y="2710133"/>
            <a:ext cx="5685047" cy="1181863"/>
          </a:xfrm>
        </p:spPr>
        <p:txBody>
          <a:bodyPr wrap="square" lIns="0" tIns="0" rIns="0" bIns="0" anchor="t" anchorCtr="0">
            <a:spAutoFit/>
          </a:bodyPr>
          <a:lstStyle>
            <a:lvl1pPr algn="l">
              <a:lnSpc>
                <a:spcPct val="90000"/>
              </a:lnSpc>
              <a:spcBef>
                <a:spcPts val="800"/>
              </a:spcBef>
              <a:defRPr sz="4300" b="0">
                <a:solidFill>
                  <a:srgbClr val="002060"/>
                </a:solidFill>
                <a:latin typeface="+mj-lt"/>
              </a:defRPr>
            </a:lvl1pPr>
          </a:lstStyle>
          <a:p>
            <a:r>
              <a:rPr lang="en-US"/>
              <a:t>Click to edit Master title style</a:t>
            </a:r>
          </a:p>
        </p:txBody>
      </p:sp>
      <p:sp>
        <p:nvSpPr>
          <p:cNvPr id="3" name="Subtitle 2"/>
          <p:cNvSpPr>
            <a:spLocks noGrp="1"/>
          </p:cNvSpPr>
          <p:nvPr>
            <p:ph type="subTitle" idx="1"/>
          </p:nvPr>
        </p:nvSpPr>
        <p:spPr>
          <a:xfrm>
            <a:off x="410953" y="1505627"/>
            <a:ext cx="5676323" cy="1181863"/>
          </a:xfrm>
        </p:spPr>
        <p:txBody>
          <a:bodyPr wrap="square" lIns="0" tIns="0" rIns="0" bIns="0" anchor="b" anchorCtr="0">
            <a:spAutoFit/>
          </a:bodyPr>
          <a:lstStyle>
            <a:lvl1pPr marL="0" indent="0" algn="l">
              <a:lnSpc>
                <a:spcPct val="90000"/>
              </a:lnSpc>
              <a:spcBef>
                <a:spcPts val="800"/>
              </a:spcBef>
              <a:buNone/>
              <a:defRPr sz="4300">
                <a:solidFill>
                  <a:schemeClr val="bg1"/>
                </a:solidFill>
                <a:latin typeface="+mj-lt"/>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640A5AD-C102-4E24-BE14-6B9E5B908DAD}"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a:xfrm>
            <a:off x="255097" y="7645449"/>
            <a:ext cx="3860800" cy="123111"/>
          </a:xfrm>
        </p:spPr>
        <p:txBody>
          <a:bodyPr/>
          <a:lstStyle/>
          <a:p>
            <a:r>
              <a:rPr lang="en-US">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a:xfrm>
            <a:off x="8934451" y="7234175"/>
            <a:ext cx="2844800" cy="169277"/>
          </a:xfrm>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21" name="Text Placeholder 20"/>
          <p:cNvSpPr>
            <a:spLocks noGrp="1"/>
          </p:cNvSpPr>
          <p:nvPr>
            <p:ph type="body" sz="quarter" idx="13"/>
          </p:nvPr>
        </p:nvSpPr>
        <p:spPr>
          <a:xfrm>
            <a:off x="412753" y="507141"/>
            <a:ext cx="4565649" cy="292388"/>
          </a:xfrm>
        </p:spPr>
        <p:txBody>
          <a:bodyPr/>
          <a:lstStyle>
            <a:lvl1pPr marL="0" indent="0">
              <a:buNone/>
              <a:defRPr sz="1900">
                <a:solidFill>
                  <a:schemeClr val="bg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9"/>
            <a:ext cx="2587912" cy="338554"/>
          </a:xfrm>
        </p:spPr>
        <p:txBody>
          <a:bodyPr/>
          <a:lstStyle>
            <a:lvl1pPr marL="0" indent="0" algn="r">
              <a:spcBef>
                <a:spcPts val="0"/>
              </a:spcBef>
              <a:buNone/>
              <a:defRPr sz="1100">
                <a:solidFill>
                  <a:schemeClr val="bg1"/>
                </a:solidFill>
                <a:latin typeface="+mj-lt"/>
              </a:defRPr>
            </a:lvl1pPr>
            <a:lvl2pPr marL="609570" indent="0" algn="r">
              <a:spcBef>
                <a:spcPts val="0"/>
              </a:spcBef>
              <a:buNone/>
              <a:defRPr sz="1100" i="1">
                <a:solidFill>
                  <a:schemeClr val="bg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1"/>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278761871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1_Title Slide Whit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5" y="2710133"/>
            <a:ext cx="5685047" cy="1181863"/>
          </a:xfrm>
        </p:spPr>
        <p:txBody>
          <a:bodyPr wrap="square" lIns="0" tIns="0" rIns="0" bIns="0" anchor="t" anchorCtr="0">
            <a:spAutoFit/>
          </a:bodyPr>
          <a:lstStyle>
            <a:lvl1pPr algn="l">
              <a:lnSpc>
                <a:spcPct val="90000"/>
              </a:lnSpc>
              <a:spcBef>
                <a:spcPts val="800"/>
              </a:spcBef>
              <a:defRPr sz="4300" b="0">
                <a:solidFill>
                  <a:srgbClr val="002060"/>
                </a:solidFill>
                <a:latin typeface="+mj-lt"/>
              </a:defRPr>
            </a:lvl1pPr>
          </a:lstStyle>
          <a:p>
            <a:r>
              <a:rPr lang="en-US"/>
              <a:t>Click to edit Master title style</a:t>
            </a:r>
          </a:p>
        </p:txBody>
      </p:sp>
      <p:sp>
        <p:nvSpPr>
          <p:cNvPr id="3" name="Subtitle 2"/>
          <p:cNvSpPr>
            <a:spLocks noGrp="1"/>
          </p:cNvSpPr>
          <p:nvPr>
            <p:ph type="subTitle" idx="1"/>
          </p:nvPr>
        </p:nvSpPr>
        <p:spPr>
          <a:xfrm>
            <a:off x="410953" y="1505627"/>
            <a:ext cx="5676323" cy="1181863"/>
          </a:xfrm>
        </p:spPr>
        <p:txBody>
          <a:bodyPr wrap="square" lIns="0" tIns="0" rIns="0" bIns="0" anchor="b" anchorCtr="0">
            <a:spAutoFit/>
          </a:bodyPr>
          <a:lstStyle>
            <a:lvl1pPr marL="0" indent="0" algn="l">
              <a:lnSpc>
                <a:spcPct val="90000"/>
              </a:lnSpc>
              <a:spcBef>
                <a:spcPts val="800"/>
              </a:spcBef>
              <a:buNone/>
              <a:defRPr sz="4300">
                <a:solidFill>
                  <a:schemeClr val="tx1"/>
                </a:solidFill>
                <a:latin typeface="+mj-lt"/>
              </a:defRPr>
            </a:lvl1pPr>
            <a:lvl2pPr marL="609570" indent="0" algn="ctr">
              <a:buNone/>
              <a:defRPr>
                <a:solidFill>
                  <a:schemeClr val="tx1">
                    <a:tint val="75000"/>
                  </a:schemeClr>
                </a:solidFill>
              </a:defRPr>
            </a:lvl2pPr>
            <a:lvl3pPr marL="1219140" indent="0" algn="ctr">
              <a:buNone/>
              <a:defRPr>
                <a:solidFill>
                  <a:schemeClr val="tx1">
                    <a:tint val="75000"/>
                  </a:schemeClr>
                </a:solidFill>
              </a:defRPr>
            </a:lvl3pPr>
            <a:lvl4pPr marL="1828709" indent="0" algn="ctr">
              <a:buNone/>
              <a:defRPr>
                <a:solidFill>
                  <a:schemeClr val="tx1">
                    <a:tint val="75000"/>
                  </a:schemeClr>
                </a:solidFill>
              </a:defRPr>
            </a:lvl4pPr>
            <a:lvl5pPr marL="2438278" indent="0" algn="ctr">
              <a:buNone/>
              <a:defRPr>
                <a:solidFill>
                  <a:schemeClr val="tx1">
                    <a:tint val="75000"/>
                  </a:schemeClr>
                </a:solidFill>
              </a:defRPr>
            </a:lvl5pPr>
            <a:lvl6pPr marL="3047848" indent="0" algn="ctr">
              <a:buNone/>
              <a:defRPr>
                <a:solidFill>
                  <a:schemeClr val="tx1">
                    <a:tint val="75000"/>
                  </a:schemeClr>
                </a:solidFill>
              </a:defRPr>
            </a:lvl6pPr>
            <a:lvl7pPr marL="3657418" indent="0" algn="ctr">
              <a:buNone/>
              <a:defRPr>
                <a:solidFill>
                  <a:schemeClr val="tx1">
                    <a:tint val="75000"/>
                  </a:schemeClr>
                </a:solidFill>
              </a:defRPr>
            </a:lvl7pPr>
            <a:lvl8pPr marL="4266987" indent="0" algn="ctr">
              <a:buNone/>
              <a:defRPr>
                <a:solidFill>
                  <a:schemeClr val="tx1">
                    <a:tint val="75000"/>
                  </a:schemeClr>
                </a:solidFill>
              </a:defRPr>
            </a:lvl8pPr>
            <a:lvl9pPr marL="4876557"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75D3A13-039B-4A96-8BC5-1F711932F307}"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a:xfrm>
            <a:off x="402227" y="7700243"/>
            <a:ext cx="3860800" cy="123111"/>
          </a:xfrm>
        </p:spPr>
        <p:txBody>
          <a:bodyPr/>
          <a:lstStyle/>
          <a:p>
            <a:r>
              <a:rPr lang="en-US">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a:xfrm>
            <a:off x="8907053" y="7330066"/>
            <a:ext cx="2844800" cy="169277"/>
          </a:xfrm>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21" name="Text Placeholder 20"/>
          <p:cNvSpPr>
            <a:spLocks noGrp="1"/>
          </p:cNvSpPr>
          <p:nvPr>
            <p:ph type="body" sz="quarter" idx="13"/>
          </p:nvPr>
        </p:nvSpPr>
        <p:spPr>
          <a:xfrm>
            <a:off x="412753" y="507141"/>
            <a:ext cx="4565649" cy="292388"/>
          </a:xfrm>
        </p:spPr>
        <p:txBody>
          <a:bodyPr/>
          <a:lstStyle>
            <a:lvl1pPr marL="0" indent="0">
              <a:buNone/>
              <a:defRPr sz="1900">
                <a:solidFill>
                  <a:schemeClr val="tx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9"/>
            <a:ext cx="2587912" cy="338554"/>
          </a:xfrm>
        </p:spPr>
        <p:txBody>
          <a:bodyPr/>
          <a:lstStyle>
            <a:lvl1pPr marL="0" indent="0" algn="r">
              <a:spcBef>
                <a:spcPts val="0"/>
              </a:spcBef>
              <a:buNone/>
              <a:defRPr sz="1100">
                <a:solidFill>
                  <a:schemeClr val="tx1"/>
                </a:solidFill>
                <a:latin typeface="+mj-lt"/>
              </a:defRPr>
            </a:lvl1pPr>
            <a:lvl2pPr marL="609570" indent="0" algn="r">
              <a:spcBef>
                <a:spcPts val="0"/>
              </a:spcBef>
              <a:buNone/>
              <a:defRPr sz="1100" i="1">
                <a:solidFill>
                  <a:schemeClr val="tx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1"/>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srgbClr val="002060"/>
              </a:solidFill>
            </a:endParaRPr>
          </a:p>
        </p:txBody>
      </p:sp>
    </p:spTree>
    <p:extLst>
      <p:ext uri="{BB962C8B-B14F-4D97-AF65-F5344CB8AC3E}">
        <p14:creationId xmlns:p14="http://schemas.microsoft.com/office/powerpoint/2010/main" xmlns="" val="191578633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1_Chapter Hea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2749" y="163554"/>
            <a:ext cx="11779251" cy="1600439"/>
          </a:xfrm>
        </p:spPr>
        <p:txBody>
          <a:bodyPr anchor="t"/>
          <a:lstStyle>
            <a:lvl1pPr algn="l">
              <a:defRPr sz="10400" b="0" cap="none">
                <a:solidFill>
                  <a:srgbClr val="002060"/>
                </a:solidFill>
              </a:defRPr>
            </a:lvl1pPr>
          </a:lstStyle>
          <a:p>
            <a:r>
              <a:rPr lang="en-US"/>
              <a:t>Click to edit master</a:t>
            </a:r>
          </a:p>
        </p:txBody>
      </p:sp>
      <p:sp>
        <p:nvSpPr>
          <p:cNvPr id="3" name="Text Placeholder 2"/>
          <p:cNvSpPr>
            <a:spLocks noGrp="1"/>
          </p:cNvSpPr>
          <p:nvPr>
            <p:ph type="body" idx="1"/>
          </p:nvPr>
        </p:nvSpPr>
        <p:spPr>
          <a:xfrm>
            <a:off x="412751" y="1595245"/>
            <a:ext cx="10363200" cy="656591"/>
          </a:xfrm>
        </p:spPr>
        <p:txBody>
          <a:bodyPr anchor="t" anchorCtr="0"/>
          <a:lstStyle>
            <a:lvl1pPr marL="0" indent="0">
              <a:buNone/>
              <a:defRPr sz="4300">
                <a:solidFill>
                  <a:schemeClr val="bg1"/>
                </a:solidFill>
                <a:latin typeface="+mj-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7A5F85-3F9C-4B96-A9E7-E4319E341A2F}"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solidFill>
                  <a:schemeClr val="bg1"/>
                </a:solidFill>
              </a:defRPr>
            </a:lvl1pPr>
          </a:lstStyle>
          <a:p>
            <a:r>
              <a:rPr>
                <a:solidFill>
                  <a:prstClr val="white"/>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9" name="Text Placeholder 8"/>
          <p:cNvSpPr>
            <a:spLocks noGrp="1"/>
          </p:cNvSpPr>
          <p:nvPr>
            <p:ph type="body" sz="quarter" idx="13"/>
          </p:nvPr>
        </p:nvSpPr>
        <p:spPr>
          <a:xfrm>
            <a:off x="412752" y="4986982"/>
            <a:ext cx="2526691" cy="169277"/>
          </a:xfrm>
        </p:spPr>
        <p:txBody>
          <a:bodyPr/>
          <a:lstStyle>
            <a:lvl1pPr>
              <a:lnSpc>
                <a:spcPct val="100000"/>
              </a:lnSpc>
              <a:spcBef>
                <a:spcPts val="0"/>
              </a:spcBef>
              <a:defRPr sz="1100">
                <a:solidFill>
                  <a:schemeClr val="bg1"/>
                </a:solidFill>
                <a:latin typeface="+mn-lt"/>
              </a:defRPr>
            </a:lvl1pPr>
          </a:lstStyle>
          <a:p>
            <a:pPr lvl="0"/>
            <a:r>
              <a:rPr lang="en-US"/>
              <a:t>Click to edit Master text styles</a:t>
            </a:r>
          </a:p>
        </p:txBody>
      </p:sp>
      <p:sp>
        <p:nvSpPr>
          <p:cNvPr id="10" name="Text Placeholder 8"/>
          <p:cNvSpPr>
            <a:spLocks noGrp="1"/>
          </p:cNvSpPr>
          <p:nvPr>
            <p:ph type="body" sz="quarter" idx="14"/>
          </p:nvPr>
        </p:nvSpPr>
        <p:spPr>
          <a:xfrm>
            <a:off x="3314701" y="4986982"/>
            <a:ext cx="2489027" cy="169277"/>
          </a:xfrm>
        </p:spPr>
        <p:txBody>
          <a:bodyPr/>
          <a:lstStyle>
            <a:lvl1pPr>
              <a:lnSpc>
                <a:spcPct val="100000"/>
              </a:lnSpc>
              <a:spcBef>
                <a:spcPts val="0"/>
              </a:spcBef>
              <a:defRPr sz="1100">
                <a:solidFill>
                  <a:schemeClr val="bg1"/>
                </a:solidFill>
                <a:latin typeface="+mn-lt"/>
              </a:defRPr>
            </a:lvl1pPr>
          </a:lstStyle>
          <a:p>
            <a:pPr lvl="0"/>
            <a:r>
              <a:rPr lang="en-US"/>
              <a:t>Click to edit Master text styles</a:t>
            </a:r>
          </a:p>
        </p:txBody>
      </p:sp>
      <p:sp>
        <p:nvSpPr>
          <p:cNvPr id="11" name="Text Placeholder 8"/>
          <p:cNvSpPr>
            <a:spLocks noGrp="1"/>
          </p:cNvSpPr>
          <p:nvPr>
            <p:ph type="body" sz="quarter" idx="15"/>
          </p:nvPr>
        </p:nvSpPr>
        <p:spPr>
          <a:xfrm>
            <a:off x="6181729" y="4986982"/>
            <a:ext cx="2682240" cy="169277"/>
          </a:xfrm>
        </p:spPr>
        <p:txBody>
          <a:bodyPr/>
          <a:lstStyle>
            <a:lvl1pPr>
              <a:lnSpc>
                <a:spcPct val="100000"/>
              </a:lnSpc>
              <a:spcBef>
                <a:spcPts val="0"/>
              </a:spcBef>
              <a:defRPr sz="1100">
                <a:solidFill>
                  <a:schemeClr val="bg1"/>
                </a:solidFill>
                <a:latin typeface="+mn-lt"/>
              </a:defRPr>
            </a:lvl1pPr>
          </a:lstStyle>
          <a:p>
            <a:pPr lvl="0"/>
            <a:r>
              <a:rPr lang="en-US"/>
              <a:t>Click to edit Master text styles</a:t>
            </a:r>
          </a:p>
        </p:txBody>
      </p:sp>
      <p:cxnSp>
        <p:nvCxnSpPr>
          <p:cNvPr id="13" name="Straight Connector 12"/>
          <p:cNvCxnSpPr/>
          <p:nvPr userDrawn="1"/>
        </p:nvCxnSpPr>
        <p:spPr>
          <a:xfrm>
            <a:off x="6007101" y="4927602"/>
            <a:ext cx="0" cy="758825"/>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3136901" y="4927602"/>
            <a:ext cx="0" cy="758825"/>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sp>
        <p:nvSpPr>
          <p:cNvPr id="16" name="Freeform 5"/>
          <p:cNvSpPr>
            <a:spLocks/>
          </p:cNvSpPr>
          <p:nvPr userDrawn="1"/>
        </p:nvSpPr>
        <p:spPr bwMode="auto">
          <a:xfrm>
            <a:off x="-12699" y="4461421"/>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18256253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1_Section Header 3">
    <p:bg>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bwMode="white">
          <a:xfrm>
            <a:off x="4108453" y="0"/>
            <a:ext cx="8089899" cy="685800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 name="Title 1"/>
          <p:cNvSpPr>
            <a:spLocks noGrp="1"/>
          </p:cNvSpPr>
          <p:nvPr>
            <p:ph type="title" hasCustomPrompt="1"/>
          </p:nvPr>
        </p:nvSpPr>
        <p:spPr>
          <a:xfrm>
            <a:off x="407337" y="2848536"/>
            <a:ext cx="3277767" cy="830997"/>
          </a:xfrm>
        </p:spPr>
        <p:txBody>
          <a:bodyPr anchor="t"/>
          <a:lstStyle>
            <a:lvl1pPr algn="ctr">
              <a:lnSpc>
                <a:spcPct val="100000"/>
              </a:lnSpc>
              <a:defRPr sz="2700" b="0" cap="none">
                <a:solidFill>
                  <a:schemeClr val="tx1"/>
                </a:solidFill>
              </a:defRPr>
            </a:lvl1pPr>
          </a:lstStyle>
          <a:p>
            <a:r>
              <a:rPr lang="en-US"/>
              <a:t>Click to edit master title</a:t>
            </a:r>
          </a:p>
        </p:txBody>
      </p:sp>
      <p:sp>
        <p:nvSpPr>
          <p:cNvPr id="3" name="Text Placeholder 2"/>
          <p:cNvSpPr>
            <a:spLocks noGrp="1"/>
          </p:cNvSpPr>
          <p:nvPr>
            <p:ph type="body" idx="1"/>
          </p:nvPr>
        </p:nvSpPr>
        <p:spPr>
          <a:xfrm>
            <a:off x="415927" y="4376928"/>
            <a:ext cx="3260008" cy="143629"/>
          </a:xfrm>
        </p:spPr>
        <p:txBody>
          <a:bodyPr anchor="t" anchorCtr="0"/>
          <a:lstStyle>
            <a:lvl1pPr marL="0" indent="0" algn="ctr">
              <a:buNone/>
              <a:defRPr sz="900" b="1" kern="0" cap="all" spc="0" baseline="0">
                <a:solidFill>
                  <a:schemeClr val="tx1"/>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D38496-EF33-4404-AEDD-849636A4689B}"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4" name="Freeform 5"/>
          <p:cNvSpPr>
            <a:spLocks/>
          </p:cNvSpPr>
          <p:nvPr userDrawn="1"/>
        </p:nvSpPr>
        <p:spPr bwMode="auto">
          <a:xfrm rot="16200000">
            <a:off x="741185" y="3364431"/>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26922225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1_Experience 7">
    <p:bg>
      <p:bgPr>
        <a:solidFill>
          <a:srgbClr val="333332"/>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E9A01F6-FC02-4607-AD7A-8A1D8478BB8C}"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140" rtl="0" eaLnBrk="1" latinLnBrk="0" hangingPunct="1">
              <a:defRPr lang="en-US" sz="800" kern="1200" smtClean="0">
                <a:solidFill>
                  <a:schemeClr val="bg1"/>
                </a:solidFill>
                <a:latin typeface="+mn-lt"/>
                <a:ea typeface="+mn-ea"/>
                <a:cs typeface="+mn-cs"/>
              </a:defRPr>
            </a:lvl1pPr>
          </a:lstStyle>
          <a:p>
            <a:r>
              <a:rPr>
                <a:solidFill>
                  <a:prstClr val="white"/>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7" name="Title 1"/>
          <p:cNvSpPr>
            <a:spLocks noGrp="1"/>
          </p:cNvSpPr>
          <p:nvPr>
            <p:ph type="title" hasCustomPrompt="1"/>
          </p:nvPr>
        </p:nvSpPr>
        <p:spPr>
          <a:xfrm>
            <a:off x="412753" y="3023228"/>
            <a:ext cx="3538191" cy="830997"/>
          </a:xfrm>
        </p:spPr>
        <p:txBody>
          <a:bodyPr anchor="b" anchorCtr="0"/>
          <a:lstStyle>
            <a:lvl1pPr algn="l">
              <a:lnSpc>
                <a:spcPct val="100000"/>
              </a:lnSpc>
              <a:defRPr sz="2700" b="0" cap="none">
                <a:solidFill>
                  <a:schemeClr val="bg1"/>
                </a:solidFill>
                <a:latin typeface="+mj-lt"/>
              </a:defRPr>
            </a:lvl1pPr>
          </a:lstStyle>
          <a:p>
            <a:r>
              <a:rPr lang="en-US"/>
              <a:t>Click to edit master title</a:t>
            </a:r>
          </a:p>
        </p:txBody>
      </p:sp>
      <p:sp>
        <p:nvSpPr>
          <p:cNvPr id="21" name="Text Placeholder 2"/>
          <p:cNvSpPr>
            <a:spLocks noGrp="1"/>
          </p:cNvSpPr>
          <p:nvPr>
            <p:ph type="body" idx="1"/>
          </p:nvPr>
        </p:nvSpPr>
        <p:spPr>
          <a:xfrm>
            <a:off x="415925" y="4084181"/>
            <a:ext cx="3260008" cy="201167"/>
          </a:xfrm>
        </p:spPr>
        <p:txBody>
          <a:bodyPr anchor="t" anchorCtr="0"/>
          <a:lstStyle>
            <a:lvl1pPr marL="0" indent="0" algn="l">
              <a:lnSpc>
                <a:spcPct val="120000"/>
              </a:lnSpc>
              <a:spcBef>
                <a:spcPts val="0"/>
              </a:spcBef>
              <a:buFont typeface="Wingdings" panose="05000000000000000000" pitchFamily="2" charset="2"/>
              <a:buNone/>
              <a:defRPr sz="1200" cap="none" baseline="0">
                <a:solidFill>
                  <a:schemeClr val="bg1"/>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13" name="Freeform 5"/>
          <p:cNvSpPr>
            <a:spLocks/>
          </p:cNvSpPr>
          <p:nvPr userDrawn="1"/>
        </p:nvSpPr>
        <p:spPr bwMode="auto">
          <a:xfrm rot="16200000">
            <a:off x="737557" y="3362806"/>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297120487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preserve="1" userDrawn="1">
  <p:cSld name="1_Section Header 4">
    <p:bg>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1344363"/>
            <a:ext cx="12192000" cy="5513636"/>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 name="Title 1"/>
          <p:cNvSpPr>
            <a:spLocks noGrp="1"/>
          </p:cNvSpPr>
          <p:nvPr>
            <p:ph type="title" hasCustomPrompt="1"/>
          </p:nvPr>
        </p:nvSpPr>
        <p:spPr>
          <a:xfrm>
            <a:off x="414530" y="702009"/>
            <a:ext cx="11306183" cy="415498"/>
          </a:xfrm>
        </p:spPr>
        <p:txBody>
          <a:bodyPr vert="horz" wrap="square" lIns="0" tIns="0" rIns="0" bIns="0" rtlCol="0" anchor="b" anchorCtr="0">
            <a:spAutoFit/>
          </a:bodyPr>
          <a:lstStyle>
            <a:lvl1pPr>
              <a:defRPr lang="en-US" dirty="0"/>
            </a:lvl1pPr>
          </a:lstStyle>
          <a:p>
            <a:pPr lvl="0"/>
            <a:r>
              <a:rPr lang="en-US"/>
              <a:t>Click to edit master title</a:t>
            </a:r>
          </a:p>
        </p:txBody>
      </p:sp>
      <p:sp>
        <p:nvSpPr>
          <p:cNvPr id="4" name="Date Placeholder 3"/>
          <p:cNvSpPr>
            <a:spLocks noGrp="1"/>
          </p:cNvSpPr>
          <p:nvPr>
            <p:ph type="dt" sz="half" idx="10"/>
          </p:nvPr>
        </p:nvSpPr>
        <p:spPr/>
        <p:txBody>
          <a:bodyPr/>
          <a:lstStyle/>
          <a:p>
            <a:fld id="{78C32DAA-26E9-4FB6-9B35-C2AB6A6EF1CA}"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bwMode="white"/>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bwMode="white"/>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Tree>
    <p:extLst>
      <p:ext uri="{BB962C8B-B14F-4D97-AF65-F5344CB8AC3E}">
        <p14:creationId xmlns:p14="http://schemas.microsoft.com/office/powerpoint/2010/main" xmlns="" val="192705060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preserve="1" userDrawn="1">
  <p:cSld name="1_Table of Contents">
    <p:spTree>
      <p:nvGrpSpPr>
        <p:cNvPr id="1" name=""/>
        <p:cNvGrpSpPr/>
        <p:nvPr/>
      </p:nvGrpSpPr>
      <p:grpSpPr>
        <a:xfrm>
          <a:off x="0" y="0"/>
          <a:ext cx="0" cy="0"/>
          <a:chOff x="0" y="0"/>
          <a:chExt cx="0" cy="0"/>
        </a:xfrm>
      </p:grpSpPr>
      <p:sp>
        <p:nvSpPr>
          <p:cNvPr id="2" name="Title 1"/>
          <p:cNvSpPr>
            <a:spLocks noGrp="1"/>
          </p:cNvSpPr>
          <p:nvPr>
            <p:ph type="title"/>
          </p:nvPr>
        </p:nvSpPr>
        <p:spPr>
          <a:xfrm>
            <a:off x="412751" y="518651"/>
            <a:ext cx="11366500" cy="656591"/>
          </a:xfrm>
        </p:spPr>
        <p:txBody>
          <a:bodyPr/>
          <a:lstStyle>
            <a:lvl1pPr>
              <a:defRPr sz="4300"/>
            </a:lvl1pPr>
          </a:lstStyle>
          <a:p>
            <a:r>
              <a:rPr lang="en-US"/>
              <a:t>Click to edit Master title style</a:t>
            </a:r>
          </a:p>
        </p:txBody>
      </p:sp>
      <p:sp>
        <p:nvSpPr>
          <p:cNvPr id="3" name="Content Placeholder 2"/>
          <p:cNvSpPr>
            <a:spLocks noGrp="1"/>
          </p:cNvSpPr>
          <p:nvPr>
            <p:ph idx="1"/>
          </p:nvPr>
        </p:nvSpPr>
        <p:spPr>
          <a:xfrm>
            <a:off x="412753" y="4989502"/>
            <a:ext cx="2053047" cy="611487"/>
          </a:xfrm>
        </p:spPr>
        <p:txBody>
          <a:bodyPr numCol="1">
            <a:noAutofit/>
          </a:bodyPr>
          <a:lstStyle>
            <a:lvl1pPr>
              <a:tabLst>
                <a:tab pos="232822" algn="l"/>
              </a:tabLst>
              <a:defRPr sz="1100">
                <a:solidFill>
                  <a:schemeClr val="tx1"/>
                </a:solidFill>
                <a:latin typeface="+mn-lt"/>
              </a:defRPr>
            </a:lvl1pPr>
          </a:lstStyle>
          <a:p>
            <a:pPr lvl="0"/>
            <a:r>
              <a:rPr lang="en-US"/>
              <a:t>Click to edit Master text styles</a:t>
            </a:r>
          </a:p>
        </p:txBody>
      </p:sp>
      <p:sp>
        <p:nvSpPr>
          <p:cNvPr id="4" name="Date Placeholder 3"/>
          <p:cNvSpPr>
            <a:spLocks noGrp="1"/>
          </p:cNvSpPr>
          <p:nvPr>
            <p:ph type="dt" sz="half" idx="10"/>
          </p:nvPr>
        </p:nvSpPr>
        <p:spPr/>
        <p:txBody>
          <a:bodyPr/>
          <a:lstStyle/>
          <a:p>
            <a:fld id="{2103F97B-FF68-4C7E-BDE2-FAEE48E73686}"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p:txBody>
          <a:bodyPr/>
          <a:lstStyle/>
          <a:p>
            <a:fld id="{F06B2653-D1AD-46BA-BB88-3123B5BA212E}" type="slidenum">
              <a:rPr lang="en-US" smtClean="0">
                <a:solidFill>
                  <a:prstClr val="black"/>
                </a:solidFill>
              </a:rPr>
              <a:pPr/>
              <a:t>‹N›</a:t>
            </a:fld>
            <a:endParaRPr lang="en-US">
              <a:solidFill>
                <a:prstClr val="black"/>
              </a:solidFill>
            </a:endParaRPr>
          </a:p>
        </p:txBody>
      </p:sp>
      <p:sp>
        <p:nvSpPr>
          <p:cNvPr id="10" name="Text Placeholder 9"/>
          <p:cNvSpPr>
            <a:spLocks noGrp="1"/>
          </p:cNvSpPr>
          <p:nvPr>
            <p:ph type="body" sz="quarter" idx="13"/>
          </p:nvPr>
        </p:nvSpPr>
        <p:spPr>
          <a:xfrm>
            <a:off x="8065560" y="5013321"/>
            <a:ext cx="3384549" cy="129267"/>
          </a:xfrm>
        </p:spPr>
        <p:txBody>
          <a:bodyPr/>
          <a:lstStyle>
            <a:lvl1pPr>
              <a:lnSpc>
                <a:spcPct val="90000"/>
              </a:lnSpc>
              <a:spcBef>
                <a:spcPts val="400"/>
              </a:spcBef>
              <a:defRPr sz="900">
                <a:solidFill>
                  <a:srgbClr val="002060"/>
                </a:solidFill>
                <a:latin typeface="+mn-lt"/>
              </a:defRPr>
            </a:lvl1pPr>
          </a:lstStyle>
          <a:p>
            <a:pPr lvl="0"/>
            <a:r>
              <a:rPr lang="en-US"/>
              <a:t>Click to edit Master text styles</a:t>
            </a:r>
          </a:p>
        </p:txBody>
      </p:sp>
      <p:sp>
        <p:nvSpPr>
          <p:cNvPr id="11" name="TextBox 10"/>
          <p:cNvSpPr txBox="1"/>
          <p:nvPr userDrawn="1"/>
        </p:nvSpPr>
        <p:spPr>
          <a:xfrm>
            <a:off x="7122357" y="5013321"/>
            <a:ext cx="907525" cy="124650"/>
          </a:xfrm>
          <a:prstGeom prst="rect">
            <a:avLst/>
          </a:prstGeom>
          <a:noFill/>
        </p:spPr>
        <p:txBody>
          <a:bodyPr wrap="square" lIns="0" tIns="0" rIns="0" bIns="0" rtlCol="0">
            <a:spAutoFit/>
          </a:bodyPr>
          <a:lstStyle/>
          <a:p>
            <a:pPr>
              <a:lnSpc>
                <a:spcPct val="90000"/>
              </a:lnSpc>
              <a:spcBef>
                <a:spcPts val="400"/>
              </a:spcBef>
            </a:pPr>
            <a:r>
              <a:rPr lang="en-US" sz="900">
                <a:solidFill>
                  <a:srgbClr val="002060"/>
                </a:solidFill>
              </a:rPr>
              <a:t>Contacts:</a:t>
            </a:r>
          </a:p>
        </p:txBody>
      </p:sp>
      <p:sp>
        <p:nvSpPr>
          <p:cNvPr id="13" name="Freeform 5"/>
          <p:cNvSpPr>
            <a:spLocks/>
          </p:cNvSpPr>
          <p:nvPr userDrawn="1"/>
        </p:nvSpPr>
        <p:spPr bwMode="auto">
          <a:xfrm>
            <a:off x="-12699" y="4461421"/>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
        <p:nvSpPr>
          <p:cNvPr id="14" name="Content Placeholder 2"/>
          <p:cNvSpPr>
            <a:spLocks noGrp="1"/>
          </p:cNvSpPr>
          <p:nvPr>
            <p:ph idx="14"/>
          </p:nvPr>
        </p:nvSpPr>
        <p:spPr>
          <a:xfrm>
            <a:off x="2577176" y="4989502"/>
            <a:ext cx="2053047" cy="611487"/>
          </a:xfrm>
        </p:spPr>
        <p:txBody>
          <a:bodyPr numCol="1">
            <a:noAutofit/>
          </a:bodyPr>
          <a:lstStyle>
            <a:lvl1pPr>
              <a:tabLst>
                <a:tab pos="232822" algn="l"/>
              </a:tabLst>
              <a:defRPr sz="1100">
                <a:solidFill>
                  <a:schemeClr val="tx1"/>
                </a:solidFill>
                <a:latin typeface="+mn-lt"/>
              </a:defRPr>
            </a:lvl1pPr>
          </a:lstStyle>
          <a:p>
            <a:pPr lvl="0"/>
            <a:r>
              <a:rPr lang="en-US"/>
              <a:t>Click to edit Master text styles</a:t>
            </a:r>
          </a:p>
        </p:txBody>
      </p:sp>
    </p:spTree>
    <p:extLst>
      <p:ext uri="{BB962C8B-B14F-4D97-AF65-F5344CB8AC3E}">
        <p14:creationId xmlns:p14="http://schemas.microsoft.com/office/powerpoint/2010/main" xmlns="" val="228567304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preserve="1" userDrawn="1">
  <p:cSld name="1_Work Showcase">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bwMode="ltGray">
          <a:xfrm>
            <a:off x="10420559" y="-3836"/>
            <a:ext cx="1772381" cy="6875195"/>
          </a:xfrm>
          <a:custGeom>
            <a:avLst/>
            <a:gdLst>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0 w 1331668"/>
              <a:gd name="connsiteY4" fmla="*/ 0 h 5154014"/>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1943 w 1331668"/>
              <a:gd name="connsiteY4" fmla="*/ 2610953 h 5154014"/>
              <a:gd name="connsiteX5" fmla="*/ 0 w 1331668"/>
              <a:gd name="connsiteY5" fmla="*/ 0 h 5154014"/>
              <a:gd name="connsiteX0" fmla="*/ 0 w 1331668"/>
              <a:gd name="connsiteY0" fmla="*/ 0 h 5154014"/>
              <a:gd name="connsiteX1" fmla="*/ 1331668 w 1331668"/>
              <a:gd name="connsiteY1" fmla="*/ 0 h 5154014"/>
              <a:gd name="connsiteX2" fmla="*/ 1331668 w 1331668"/>
              <a:gd name="connsiteY2" fmla="*/ 5154014 h 5154014"/>
              <a:gd name="connsiteX3" fmla="*/ 0 w 1331668"/>
              <a:gd name="connsiteY3" fmla="*/ 5154014 h 5154014"/>
              <a:gd name="connsiteX4" fmla="*/ 1943 w 1331668"/>
              <a:gd name="connsiteY4" fmla="*/ 2535326 h 5154014"/>
              <a:gd name="connsiteX5" fmla="*/ 0 w 1331668"/>
              <a:gd name="connsiteY5"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102319 w 1432044"/>
              <a:gd name="connsiteY5" fmla="*/ 2535326 h 5154014"/>
              <a:gd name="connsiteX6" fmla="*/ 100376 w 1432044"/>
              <a:gd name="connsiteY6"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88568 w 1432044"/>
              <a:gd name="connsiteY5" fmla="*/ 2617828 h 5154014"/>
              <a:gd name="connsiteX6" fmla="*/ 102319 w 1432044"/>
              <a:gd name="connsiteY6" fmla="*/ 2535326 h 5154014"/>
              <a:gd name="connsiteX7" fmla="*/ 100376 w 1432044"/>
              <a:gd name="connsiteY7" fmla="*/ 0 h 5154014"/>
              <a:gd name="connsiteX0" fmla="*/ 100376 w 1432044"/>
              <a:gd name="connsiteY0" fmla="*/ 0 h 5154014"/>
              <a:gd name="connsiteX1" fmla="*/ 1432044 w 1432044"/>
              <a:gd name="connsiteY1" fmla="*/ 0 h 5154014"/>
              <a:gd name="connsiteX2" fmla="*/ 1432044 w 1432044"/>
              <a:gd name="connsiteY2" fmla="*/ 5154014 h 5154014"/>
              <a:gd name="connsiteX3" fmla="*/ 100376 w 1432044"/>
              <a:gd name="connsiteY3" fmla="*/ 5154014 h 5154014"/>
              <a:gd name="connsiteX4" fmla="*/ 95443 w 1432044"/>
              <a:gd name="connsiteY4" fmla="*/ 2707206 h 5154014"/>
              <a:gd name="connsiteX5" fmla="*/ 198571 w 1432044"/>
              <a:gd name="connsiteY5" fmla="*/ 2617828 h 5154014"/>
              <a:gd name="connsiteX6" fmla="*/ 102319 w 1432044"/>
              <a:gd name="connsiteY6" fmla="*/ 2535326 h 5154014"/>
              <a:gd name="connsiteX7" fmla="*/ 100376 w 1432044"/>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1 w 1336629"/>
              <a:gd name="connsiteY0" fmla="*/ 0 h 5154014"/>
              <a:gd name="connsiteX1" fmla="*/ 1336629 w 1336629"/>
              <a:gd name="connsiteY1" fmla="*/ 0 h 5154014"/>
              <a:gd name="connsiteX2" fmla="*/ 1336629 w 1336629"/>
              <a:gd name="connsiteY2" fmla="*/ 5154014 h 5154014"/>
              <a:gd name="connsiteX3" fmla="*/ 4961 w 1336629"/>
              <a:gd name="connsiteY3" fmla="*/ 5154014 h 5154014"/>
              <a:gd name="connsiteX4" fmla="*/ 28 w 1336629"/>
              <a:gd name="connsiteY4" fmla="*/ 2707206 h 5154014"/>
              <a:gd name="connsiteX5" fmla="*/ 103156 w 1336629"/>
              <a:gd name="connsiteY5" fmla="*/ 2617828 h 5154014"/>
              <a:gd name="connsiteX6" fmla="*/ 6904 w 1336629"/>
              <a:gd name="connsiteY6" fmla="*/ 2535326 h 5154014"/>
              <a:gd name="connsiteX7" fmla="*/ 4961 w 1336629"/>
              <a:gd name="connsiteY7" fmla="*/ 0 h 5154014"/>
              <a:gd name="connsiteX0" fmla="*/ 4968 w 1336636"/>
              <a:gd name="connsiteY0" fmla="*/ 0 h 5154014"/>
              <a:gd name="connsiteX1" fmla="*/ 1336636 w 1336636"/>
              <a:gd name="connsiteY1" fmla="*/ 0 h 5154014"/>
              <a:gd name="connsiteX2" fmla="*/ 1336636 w 1336636"/>
              <a:gd name="connsiteY2" fmla="*/ 5154014 h 5154014"/>
              <a:gd name="connsiteX3" fmla="*/ 4968 w 1336636"/>
              <a:gd name="connsiteY3" fmla="*/ 5154014 h 5154014"/>
              <a:gd name="connsiteX4" fmla="*/ 35 w 1336636"/>
              <a:gd name="connsiteY4" fmla="*/ 2707206 h 5154014"/>
              <a:gd name="connsiteX5" fmla="*/ 103163 w 1336636"/>
              <a:gd name="connsiteY5" fmla="*/ 2617828 h 5154014"/>
              <a:gd name="connsiteX6" fmla="*/ 6911 w 1336636"/>
              <a:gd name="connsiteY6" fmla="*/ 2535326 h 5154014"/>
              <a:gd name="connsiteX7" fmla="*/ 4968 w 1336636"/>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707206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707206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3154 w 1336627"/>
              <a:gd name="connsiteY5" fmla="*/ 2617828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60304 w 1336627"/>
              <a:gd name="connsiteY5" fmla="*/ 2605922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6902 w 1336627"/>
              <a:gd name="connsiteY6" fmla="*/ 253532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2140 w 1336627"/>
              <a:gd name="connsiteY6" fmla="*/ 2451983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2140 w 1336627"/>
              <a:gd name="connsiteY6" fmla="*/ 2494846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42621 w 1336627"/>
              <a:gd name="connsiteY6" fmla="*/ 2492465 h 5154014"/>
              <a:gd name="connsiteX7" fmla="*/ 4959 w 1336627"/>
              <a:gd name="connsiteY7" fmla="*/ 0 h 5154014"/>
              <a:gd name="connsiteX0" fmla="*/ 4959 w 1336627"/>
              <a:gd name="connsiteY0" fmla="*/ 0 h 5154014"/>
              <a:gd name="connsiteX1" fmla="*/ 1336627 w 1336627"/>
              <a:gd name="connsiteY1" fmla="*/ 0 h 5154014"/>
              <a:gd name="connsiteX2" fmla="*/ 1336627 w 1336627"/>
              <a:gd name="connsiteY2" fmla="*/ 5154014 h 5154014"/>
              <a:gd name="connsiteX3" fmla="*/ 4959 w 1336627"/>
              <a:gd name="connsiteY3" fmla="*/ 5154014 h 5154014"/>
              <a:gd name="connsiteX4" fmla="*/ 26 w 1336627"/>
              <a:gd name="connsiteY4" fmla="*/ 2692919 h 5154014"/>
              <a:gd name="connsiteX5" fmla="*/ 105535 w 1336627"/>
              <a:gd name="connsiteY5" fmla="*/ 2589253 h 5154014"/>
              <a:gd name="connsiteX6" fmla="*/ 14046 w 1336627"/>
              <a:gd name="connsiteY6" fmla="*/ 2506752 h 5154014"/>
              <a:gd name="connsiteX7" fmla="*/ 4959 w 1336627"/>
              <a:gd name="connsiteY7" fmla="*/ 0 h 5154014"/>
              <a:gd name="connsiteX0" fmla="*/ 54 w 1331722"/>
              <a:gd name="connsiteY0" fmla="*/ 0 h 5154014"/>
              <a:gd name="connsiteX1" fmla="*/ 1331722 w 1331722"/>
              <a:gd name="connsiteY1" fmla="*/ 0 h 5154014"/>
              <a:gd name="connsiteX2" fmla="*/ 1331722 w 1331722"/>
              <a:gd name="connsiteY2" fmla="*/ 5154014 h 5154014"/>
              <a:gd name="connsiteX3" fmla="*/ 54 w 1331722"/>
              <a:gd name="connsiteY3" fmla="*/ 5154014 h 5154014"/>
              <a:gd name="connsiteX4" fmla="*/ 80846 w 1331722"/>
              <a:gd name="connsiteY4" fmla="*/ 2731019 h 5154014"/>
              <a:gd name="connsiteX5" fmla="*/ 100630 w 1331722"/>
              <a:gd name="connsiteY5" fmla="*/ 2589253 h 5154014"/>
              <a:gd name="connsiteX6" fmla="*/ 9141 w 1331722"/>
              <a:gd name="connsiteY6" fmla="*/ 2506752 h 5154014"/>
              <a:gd name="connsiteX7" fmla="*/ 54 w 1331722"/>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346 w 1332014"/>
              <a:gd name="connsiteY0" fmla="*/ 0 h 5154014"/>
              <a:gd name="connsiteX1" fmla="*/ 1332014 w 1332014"/>
              <a:gd name="connsiteY1" fmla="*/ 0 h 5154014"/>
              <a:gd name="connsiteX2" fmla="*/ 1332014 w 1332014"/>
              <a:gd name="connsiteY2" fmla="*/ 5154014 h 5154014"/>
              <a:gd name="connsiteX3" fmla="*/ 346 w 1332014"/>
              <a:gd name="connsiteY3" fmla="*/ 5154014 h 5154014"/>
              <a:gd name="connsiteX4" fmla="*/ 9700 w 1332014"/>
              <a:gd name="connsiteY4" fmla="*/ 2688157 h 5154014"/>
              <a:gd name="connsiteX5" fmla="*/ 100922 w 1332014"/>
              <a:gd name="connsiteY5" fmla="*/ 2589253 h 5154014"/>
              <a:gd name="connsiteX6" fmla="*/ 9433 w 1332014"/>
              <a:gd name="connsiteY6" fmla="*/ 2506752 h 5154014"/>
              <a:gd name="connsiteX7" fmla="*/ 346 w 1332014"/>
              <a:gd name="connsiteY7" fmla="*/ 0 h 5154014"/>
              <a:gd name="connsiteX0" fmla="*/ 1 w 1331669"/>
              <a:gd name="connsiteY0" fmla="*/ 0 h 5154014"/>
              <a:gd name="connsiteX1" fmla="*/ 1331669 w 1331669"/>
              <a:gd name="connsiteY1" fmla="*/ 0 h 5154014"/>
              <a:gd name="connsiteX2" fmla="*/ 1331669 w 1331669"/>
              <a:gd name="connsiteY2" fmla="*/ 5154014 h 5154014"/>
              <a:gd name="connsiteX3" fmla="*/ 1 w 1331669"/>
              <a:gd name="connsiteY3" fmla="*/ 5154014 h 5154014"/>
              <a:gd name="connsiteX4" fmla="*/ 9355 w 1331669"/>
              <a:gd name="connsiteY4" fmla="*/ 2688157 h 5154014"/>
              <a:gd name="connsiteX5" fmla="*/ 100577 w 1331669"/>
              <a:gd name="connsiteY5" fmla="*/ 2589253 h 5154014"/>
              <a:gd name="connsiteX6" fmla="*/ 9088 w 1331669"/>
              <a:gd name="connsiteY6" fmla="*/ 2506752 h 5154014"/>
              <a:gd name="connsiteX7" fmla="*/ 1 w 1331669"/>
              <a:gd name="connsiteY7" fmla="*/ 0 h 5154014"/>
              <a:gd name="connsiteX0" fmla="*/ 0 w 1331668"/>
              <a:gd name="connsiteY0" fmla="*/ 0 h 5158776"/>
              <a:gd name="connsiteX1" fmla="*/ 1331668 w 1331668"/>
              <a:gd name="connsiteY1" fmla="*/ 0 h 5158776"/>
              <a:gd name="connsiteX2" fmla="*/ 1331668 w 1331668"/>
              <a:gd name="connsiteY2" fmla="*/ 5154014 h 5158776"/>
              <a:gd name="connsiteX3" fmla="*/ 35719 w 1331668"/>
              <a:gd name="connsiteY3" fmla="*/ 5158776 h 5158776"/>
              <a:gd name="connsiteX4" fmla="*/ 9354 w 1331668"/>
              <a:gd name="connsiteY4" fmla="*/ 2688157 h 5158776"/>
              <a:gd name="connsiteX5" fmla="*/ 100576 w 1331668"/>
              <a:gd name="connsiteY5" fmla="*/ 2589253 h 5158776"/>
              <a:gd name="connsiteX6" fmla="*/ 9087 w 1331668"/>
              <a:gd name="connsiteY6" fmla="*/ 2506752 h 5158776"/>
              <a:gd name="connsiteX7" fmla="*/ 0 w 1331668"/>
              <a:gd name="connsiteY7" fmla="*/ 0 h 5158776"/>
              <a:gd name="connsiteX0" fmla="*/ 0 w 1331668"/>
              <a:gd name="connsiteY0" fmla="*/ 0 h 5158776"/>
              <a:gd name="connsiteX1" fmla="*/ 1331668 w 1331668"/>
              <a:gd name="connsiteY1" fmla="*/ 0 h 5158776"/>
              <a:gd name="connsiteX2" fmla="*/ 1331668 w 1331668"/>
              <a:gd name="connsiteY2" fmla="*/ 5154014 h 5158776"/>
              <a:gd name="connsiteX3" fmla="*/ 9526 w 1331668"/>
              <a:gd name="connsiteY3" fmla="*/ 5158776 h 5158776"/>
              <a:gd name="connsiteX4" fmla="*/ 9354 w 1331668"/>
              <a:gd name="connsiteY4" fmla="*/ 2688157 h 5158776"/>
              <a:gd name="connsiteX5" fmla="*/ 100576 w 1331668"/>
              <a:gd name="connsiteY5" fmla="*/ 2589253 h 5158776"/>
              <a:gd name="connsiteX6" fmla="*/ 9087 w 1331668"/>
              <a:gd name="connsiteY6" fmla="*/ 2506752 h 5158776"/>
              <a:gd name="connsiteX7" fmla="*/ 0 w 1331668"/>
              <a:gd name="connsiteY7" fmla="*/ 0 h 5158776"/>
              <a:gd name="connsiteX0" fmla="*/ 83786 w 1322585"/>
              <a:gd name="connsiteY0" fmla="*/ 0 h 5161157"/>
              <a:gd name="connsiteX1" fmla="*/ 1322585 w 1322585"/>
              <a:gd name="connsiteY1" fmla="*/ 2381 h 5161157"/>
              <a:gd name="connsiteX2" fmla="*/ 1322585 w 1322585"/>
              <a:gd name="connsiteY2" fmla="*/ 5156395 h 5161157"/>
              <a:gd name="connsiteX3" fmla="*/ 443 w 1322585"/>
              <a:gd name="connsiteY3" fmla="*/ 5161157 h 5161157"/>
              <a:gd name="connsiteX4" fmla="*/ 271 w 1322585"/>
              <a:gd name="connsiteY4" fmla="*/ 2690538 h 5161157"/>
              <a:gd name="connsiteX5" fmla="*/ 91493 w 1322585"/>
              <a:gd name="connsiteY5" fmla="*/ 2591634 h 5161157"/>
              <a:gd name="connsiteX6" fmla="*/ 4 w 1322585"/>
              <a:gd name="connsiteY6" fmla="*/ 2509133 h 5161157"/>
              <a:gd name="connsiteX7" fmla="*/ 83786 w 1322585"/>
              <a:gd name="connsiteY7" fmla="*/ 0 h 5161157"/>
              <a:gd name="connsiteX0" fmla="*/ 585 w 1322728"/>
              <a:gd name="connsiteY0" fmla="*/ 4763 h 5158776"/>
              <a:gd name="connsiteX1" fmla="*/ 1322728 w 1322728"/>
              <a:gd name="connsiteY1" fmla="*/ 0 h 5158776"/>
              <a:gd name="connsiteX2" fmla="*/ 1322728 w 1322728"/>
              <a:gd name="connsiteY2" fmla="*/ 5154014 h 5158776"/>
              <a:gd name="connsiteX3" fmla="*/ 586 w 1322728"/>
              <a:gd name="connsiteY3" fmla="*/ 5158776 h 5158776"/>
              <a:gd name="connsiteX4" fmla="*/ 414 w 1322728"/>
              <a:gd name="connsiteY4" fmla="*/ 2688157 h 5158776"/>
              <a:gd name="connsiteX5" fmla="*/ 91636 w 1322728"/>
              <a:gd name="connsiteY5" fmla="*/ 2589253 h 5158776"/>
              <a:gd name="connsiteX6" fmla="*/ 147 w 1322728"/>
              <a:gd name="connsiteY6" fmla="*/ 2506752 h 5158776"/>
              <a:gd name="connsiteX7" fmla="*/ 585 w 1322728"/>
              <a:gd name="connsiteY7" fmla="*/ 4763 h 5158776"/>
              <a:gd name="connsiteX0" fmla="*/ 585 w 1322728"/>
              <a:gd name="connsiteY0" fmla="*/ 0 h 5154013"/>
              <a:gd name="connsiteX1" fmla="*/ 1265578 w 1322728"/>
              <a:gd name="connsiteY1" fmla="*/ 76199 h 5154013"/>
              <a:gd name="connsiteX2" fmla="*/ 1322728 w 1322728"/>
              <a:gd name="connsiteY2" fmla="*/ 5149251 h 5154013"/>
              <a:gd name="connsiteX3" fmla="*/ 586 w 1322728"/>
              <a:gd name="connsiteY3" fmla="*/ 5154013 h 5154013"/>
              <a:gd name="connsiteX4" fmla="*/ 414 w 1322728"/>
              <a:gd name="connsiteY4" fmla="*/ 2683394 h 5154013"/>
              <a:gd name="connsiteX5" fmla="*/ 91636 w 1322728"/>
              <a:gd name="connsiteY5" fmla="*/ 2584490 h 5154013"/>
              <a:gd name="connsiteX6" fmla="*/ 147 w 1322728"/>
              <a:gd name="connsiteY6" fmla="*/ 2501989 h 5154013"/>
              <a:gd name="connsiteX7" fmla="*/ 585 w 1322728"/>
              <a:gd name="connsiteY7" fmla="*/ 0 h 5154013"/>
              <a:gd name="connsiteX0" fmla="*/ 585 w 1325109"/>
              <a:gd name="connsiteY0" fmla="*/ 0 h 5154013"/>
              <a:gd name="connsiteX1" fmla="*/ 1325109 w 1325109"/>
              <a:gd name="connsiteY1" fmla="*/ 2380 h 5154013"/>
              <a:gd name="connsiteX2" fmla="*/ 1322728 w 1325109"/>
              <a:gd name="connsiteY2" fmla="*/ 5149251 h 5154013"/>
              <a:gd name="connsiteX3" fmla="*/ 586 w 1325109"/>
              <a:gd name="connsiteY3" fmla="*/ 5154013 h 5154013"/>
              <a:gd name="connsiteX4" fmla="*/ 414 w 1325109"/>
              <a:gd name="connsiteY4" fmla="*/ 2683394 h 5154013"/>
              <a:gd name="connsiteX5" fmla="*/ 91636 w 1325109"/>
              <a:gd name="connsiteY5" fmla="*/ 2584490 h 5154013"/>
              <a:gd name="connsiteX6" fmla="*/ 147 w 1325109"/>
              <a:gd name="connsiteY6" fmla="*/ 2501989 h 5154013"/>
              <a:gd name="connsiteX7" fmla="*/ 585 w 1325109"/>
              <a:gd name="connsiteY7" fmla="*/ 0 h 5154013"/>
              <a:gd name="connsiteX0" fmla="*/ 585 w 1325109"/>
              <a:gd name="connsiteY0" fmla="*/ 0 h 5154013"/>
              <a:gd name="connsiteX1" fmla="*/ 1325109 w 1325109"/>
              <a:gd name="connsiteY1" fmla="*/ 2380 h 5154013"/>
              <a:gd name="connsiteX2" fmla="*/ 1322728 w 1325109"/>
              <a:gd name="connsiteY2" fmla="*/ 5149251 h 5154013"/>
              <a:gd name="connsiteX3" fmla="*/ 586 w 1325109"/>
              <a:gd name="connsiteY3" fmla="*/ 5154013 h 5154013"/>
              <a:gd name="connsiteX4" fmla="*/ 414 w 1325109"/>
              <a:gd name="connsiteY4" fmla="*/ 2683394 h 5154013"/>
              <a:gd name="connsiteX5" fmla="*/ 91636 w 1325109"/>
              <a:gd name="connsiteY5" fmla="*/ 2584490 h 5154013"/>
              <a:gd name="connsiteX6" fmla="*/ 147 w 1325109"/>
              <a:gd name="connsiteY6" fmla="*/ 2501989 h 5154013"/>
              <a:gd name="connsiteX7" fmla="*/ 585 w 1325109"/>
              <a:gd name="connsiteY7" fmla="*/ 0 h 5154013"/>
              <a:gd name="connsiteX0" fmla="*/ 2890 w 1325032"/>
              <a:gd name="connsiteY0" fmla="*/ 9527 h 5151633"/>
              <a:gd name="connsiteX1" fmla="*/ 1325032 w 1325032"/>
              <a:gd name="connsiteY1" fmla="*/ 0 h 5151633"/>
              <a:gd name="connsiteX2" fmla="*/ 1322651 w 1325032"/>
              <a:gd name="connsiteY2" fmla="*/ 5146871 h 5151633"/>
              <a:gd name="connsiteX3" fmla="*/ 509 w 1325032"/>
              <a:gd name="connsiteY3" fmla="*/ 5151633 h 5151633"/>
              <a:gd name="connsiteX4" fmla="*/ 337 w 1325032"/>
              <a:gd name="connsiteY4" fmla="*/ 2681014 h 5151633"/>
              <a:gd name="connsiteX5" fmla="*/ 91559 w 1325032"/>
              <a:gd name="connsiteY5" fmla="*/ 2582110 h 5151633"/>
              <a:gd name="connsiteX6" fmla="*/ 70 w 1325032"/>
              <a:gd name="connsiteY6" fmla="*/ 2499609 h 5151633"/>
              <a:gd name="connsiteX7" fmla="*/ 2890 w 1325032"/>
              <a:gd name="connsiteY7" fmla="*/ 9527 h 5151633"/>
              <a:gd name="connsiteX0" fmla="*/ 7616 w 1324996"/>
              <a:gd name="connsiteY0" fmla="*/ 0 h 5154012"/>
              <a:gd name="connsiteX1" fmla="*/ 1324996 w 1324996"/>
              <a:gd name="connsiteY1" fmla="*/ 2379 h 5154012"/>
              <a:gd name="connsiteX2" fmla="*/ 1322615 w 1324996"/>
              <a:gd name="connsiteY2" fmla="*/ 5149250 h 5154012"/>
              <a:gd name="connsiteX3" fmla="*/ 473 w 1324996"/>
              <a:gd name="connsiteY3" fmla="*/ 5154012 h 5154012"/>
              <a:gd name="connsiteX4" fmla="*/ 301 w 1324996"/>
              <a:gd name="connsiteY4" fmla="*/ 2683393 h 5154012"/>
              <a:gd name="connsiteX5" fmla="*/ 91523 w 1324996"/>
              <a:gd name="connsiteY5" fmla="*/ 2584489 h 5154012"/>
              <a:gd name="connsiteX6" fmla="*/ 34 w 1324996"/>
              <a:gd name="connsiteY6" fmla="*/ 2501988 h 5154012"/>
              <a:gd name="connsiteX7" fmla="*/ 7616 w 1324996"/>
              <a:gd name="connsiteY7" fmla="*/ 0 h 5154012"/>
              <a:gd name="connsiteX0" fmla="*/ 0 w 1326905"/>
              <a:gd name="connsiteY0" fmla="*/ 0 h 5154012"/>
              <a:gd name="connsiteX1" fmla="*/ 1326905 w 1326905"/>
              <a:gd name="connsiteY1" fmla="*/ 2379 h 5154012"/>
              <a:gd name="connsiteX2" fmla="*/ 1324524 w 1326905"/>
              <a:gd name="connsiteY2" fmla="*/ 5149250 h 5154012"/>
              <a:gd name="connsiteX3" fmla="*/ 2382 w 1326905"/>
              <a:gd name="connsiteY3" fmla="*/ 5154012 h 5154012"/>
              <a:gd name="connsiteX4" fmla="*/ 2210 w 1326905"/>
              <a:gd name="connsiteY4" fmla="*/ 2683393 h 5154012"/>
              <a:gd name="connsiteX5" fmla="*/ 93432 w 1326905"/>
              <a:gd name="connsiteY5" fmla="*/ 2584489 h 5154012"/>
              <a:gd name="connsiteX6" fmla="*/ 1943 w 1326905"/>
              <a:gd name="connsiteY6" fmla="*/ 2501988 h 5154012"/>
              <a:gd name="connsiteX7" fmla="*/ 0 w 1326905"/>
              <a:gd name="connsiteY7" fmla="*/ 0 h 5154012"/>
              <a:gd name="connsiteX0" fmla="*/ 0 w 1329286"/>
              <a:gd name="connsiteY0" fmla="*/ 2384 h 5156396"/>
              <a:gd name="connsiteX1" fmla="*/ 1329286 w 1329286"/>
              <a:gd name="connsiteY1" fmla="*/ 0 h 5156396"/>
              <a:gd name="connsiteX2" fmla="*/ 1324524 w 1329286"/>
              <a:gd name="connsiteY2" fmla="*/ 5151634 h 5156396"/>
              <a:gd name="connsiteX3" fmla="*/ 2382 w 1329286"/>
              <a:gd name="connsiteY3" fmla="*/ 5156396 h 5156396"/>
              <a:gd name="connsiteX4" fmla="*/ 2210 w 1329286"/>
              <a:gd name="connsiteY4" fmla="*/ 2685777 h 5156396"/>
              <a:gd name="connsiteX5" fmla="*/ 93432 w 1329286"/>
              <a:gd name="connsiteY5" fmla="*/ 2586873 h 5156396"/>
              <a:gd name="connsiteX6" fmla="*/ 1943 w 1329286"/>
              <a:gd name="connsiteY6" fmla="*/ 2504372 h 5156396"/>
              <a:gd name="connsiteX7" fmla="*/ 0 w 1329286"/>
              <a:gd name="connsiteY7" fmla="*/ 2384 h 51563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9286" h="5156396">
                <a:moveTo>
                  <a:pt x="0" y="2384"/>
                </a:moveTo>
                <a:lnTo>
                  <a:pt x="1329286" y="0"/>
                </a:lnTo>
                <a:cubicBezTo>
                  <a:pt x="1328492" y="1715624"/>
                  <a:pt x="1325318" y="3436010"/>
                  <a:pt x="1324524" y="5151634"/>
                </a:cubicBezTo>
                <a:lnTo>
                  <a:pt x="2382" y="5156396"/>
                </a:lnTo>
                <a:cubicBezTo>
                  <a:pt x="2296" y="5021223"/>
                  <a:pt x="1886" y="3122225"/>
                  <a:pt x="2210" y="2685777"/>
                </a:cubicBezTo>
                <a:cubicBezTo>
                  <a:pt x="38342" y="2644078"/>
                  <a:pt x="58949" y="2620282"/>
                  <a:pt x="93432" y="2586873"/>
                </a:cubicBezTo>
                <a:cubicBezTo>
                  <a:pt x="58859" y="2558226"/>
                  <a:pt x="45218" y="2538246"/>
                  <a:pt x="1943" y="2504372"/>
                </a:cubicBezTo>
                <a:cubicBezTo>
                  <a:pt x="1295" y="1634054"/>
                  <a:pt x="648" y="872702"/>
                  <a:pt x="0" y="2384"/>
                </a:cubicBez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ndParaRPr>
          </a:p>
        </p:txBody>
      </p:sp>
      <p:sp>
        <p:nvSpPr>
          <p:cNvPr id="2" name="Title 1"/>
          <p:cNvSpPr>
            <a:spLocks noGrp="1"/>
          </p:cNvSpPr>
          <p:nvPr>
            <p:ph type="title" hasCustomPrompt="1"/>
          </p:nvPr>
        </p:nvSpPr>
        <p:spPr>
          <a:xfrm>
            <a:off x="483605" y="4268844"/>
            <a:ext cx="3277767" cy="334195"/>
          </a:xfrm>
        </p:spPr>
        <p:txBody>
          <a:bodyPr anchor="b" anchorCtr="0"/>
          <a:lstStyle>
            <a:lvl1pPr algn="ctr">
              <a:lnSpc>
                <a:spcPct val="110000"/>
              </a:lnSpc>
              <a:defRPr sz="2100" b="0" cap="none">
                <a:solidFill>
                  <a:schemeClr val="tx1"/>
                </a:solidFill>
              </a:defRPr>
            </a:lvl1pPr>
          </a:lstStyle>
          <a:p>
            <a:r>
              <a:rPr lang="en-US"/>
              <a:t>Click to edit master title</a:t>
            </a:r>
          </a:p>
        </p:txBody>
      </p:sp>
      <p:sp>
        <p:nvSpPr>
          <p:cNvPr id="3" name="Text Placeholder 2"/>
          <p:cNvSpPr>
            <a:spLocks noGrp="1"/>
          </p:cNvSpPr>
          <p:nvPr>
            <p:ph type="body" idx="1"/>
          </p:nvPr>
        </p:nvSpPr>
        <p:spPr>
          <a:xfrm>
            <a:off x="415927" y="4923712"/>
            <a:ext cx="3260008" cy="143629"/>
          </a:xfrm>
        </p:spPr>
        <p:txBody>
          <a:bodyPr anchor="t" anchorCtr="0"/>
          <a:lstStyle>
            <a:lvl1pPr marL="0" indent="0" algn="ctr">
              <a:buNone/>
              <a:defRPr sz="900" b="1" kern="0" cap="all" spc="0" baseline="0">
                <a:solidFill>
                  <a:schemeClr val="tx1"/>
                </a:solidFill>
                <a:latin typeface="+mn-lt"/>
              </a:defRPr>
            </a:lvl1pPr>
            <a:lvl2pPr marL="609570" indent="0">
              <a:buNone/>
              <a:defRPr sz="2400">
                <a:solidFill>
                  <a:schemeClr val="tx1">
                    <a:tint val="75000"/>
                  </a:schemeClr>
                </a:solidFill>
              </a:defRPr>
            </a:lvl2pPr>
            <a:lvl3pPr marL="1219140" indent="0">
              <a:buNone/>
              <a:defRPr sz="2100">
                <a:solidFill>
                  <a:schemeClr val="tx1">
                    <a:tint val="75000"/>
                  </a:schemeClr>
                </a:solidFill>
              </a:defRPr>
            </a:lvl3pPr>
            <a:lvl4pPr marL="1828709" indent="0">
              <a:buNone/>
              <a:defRPr sz="1900">
                <a:solidFill>
                  <a:schemeClr val="tx1">
                    <a:tint val="75000"/>
                  </a:schemeClr>
                </a:solidFill>
              </a:defRPr>
            </a:lvl4pPr>
            <a:lvl5pPr marL="2438278" indent="0">
              <a:buNone/>
              <a:defRPr sz="1900">
                <a:solidFill>
                  <a:schemeClr val="tx1">
                    <a:tint val="75000"/>
                  </a:schemeClr>
                </a:solidFill>
              </a:defRPr>
            </a:lvl5pPr>
            <a:lvl6pPr marL="3047848" indent="0">
              <a:buNone/>
              <a:defRPr sz="1900">
                <a:solidFill>
                  <a:schemeClr val="tx1">
                    <a:tint val="75000"/>
                  </a:schemeClr>
                </a:solidFill>
              </a:defRPr>
            </a:lvl6pPr>
            <a:lvl7pPr marL="3657418" indent="0">
              <a:buNone/>
              <a:defRPr sz="1900">
                <a:solidFill>
                  <a:schemeClr val="tx1">
                    <a:tint val="75000"/>
                  </a:schemeClr>
                </a:solidFill>
              </a:defRPr>
            </a:lvl7pPr>
            <a:lvl8pPr marL="4266987" indent="0">
              <a:buNone/>
              <a:defRPr sz="1900">
                <a:solidFill>
                  <a:schemeClr val="tx1">
                    <a:tint val="75000"/>
                  </a:schemeClr>
                </a:solidFill>
              </a:defRPr>
            </a:lvl8pPr>
            <a:lvl9pPr marL="4876557"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A91C937-0019-49EC-9473-5C048DFD7A87}"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a:solidFill>
                  <a:srgbClr val="7C7C7B"/>
                </a:solidFill>
              </a:rPr>
              <a:t>Confidential information for the sole benefit and use of Dowser Group’s client.</a:t>
            </a:r>
          </a:p>
        </p:txBody>
      </p:sp>
      <p:sp>
        <p:nvSpPr>
          <p:cNvPr id="6" name="Slide Number Placeholder 5"/>
          <p:cNvSpPr>
            <a:spLocks noGrp="1"/>
          </p:cNvSpPr>
          <p:nvPr>
            <p:ph type="sldNum" sz="quarter" idx="12"/>
          </p:nvPr>
        </p:nvSpPr>
        <p:spPr bwMode="white"/>
        <p:txBody>
          <a:bodyPr/>
          <a:lstStyle>
            <a:lvl1pPr>
              <a:defRPr>
                <a:solidFill>
                  <a:schemeClr val="bg1"/>
                </a:solidFill>
              </a:defRPr>
            </a:lvl1pPr>
          </a:lstStyle>
          <a:p>
            <a:fld id="{F06B2653-D1AD-46BA-BB88-3123B5BA212E}" type="slidenum">
              <a:rPr lang="en-US" smtClean="0">
                <a:solidFill>
                  <a:prstClr val="white"/>
                </a:solidFill>
              </a:rPr>
              <a:pPr/>
              <a:t>‹N›</a:t>
            </a:fld>
            <a:endParaRPr lang="en-US">
              <a:solidFill>
                <a:prstClr val="white"/>
              </a:solidFill>
            </a:endParaRPr>
          </a:p>
        </p:txBody>
      </p:sp>
      <p:sp>
        <p:nvSpPr>
          <p:cNvPr id="18" name="Text Placeholder 17"/>
          <p:cNvSpPr>
            <a:spLocks noGrp="1"/>
          </p:cNvSpPr>
          <p:nvPr>
            <p:ph type="body" sz="quarter" idx="13"/>
          </p:nvPr>
        </p:nvSpPr>
        <p:spPr>
          <a:xfrm>
            <a:off x="4620653" y="513601"/>
            <a:ext cx="4967945" cy="757131"/>
          </a:xfrm>
        </p:spPr>
        <p:txBody>
          <a:bodyPr/>
          <a:lstStyle>
            <a:lvl1pPr>
              <a:spcBef>
                <a:spcPts val="3200"/>
              </a:spcBef>
              <a:defRPr sz="1500">
                <a:solidFill>
                  <a:srgbClr val="002060"/>
                </a:solidFill>
                <a:latin typeface="+mj-lt"/>
              </a:defRPr>
            </a:lvl1pPr>
            <a:lvl2pPr marL="0" indent="0">
              <a:lnSpc>
                <a:spcPct val="110000"/>
              </a:lnSpc>
              <a:spcBef>
                <a:spcPts val="800"/>
              </a:spcBef>
              <a:buNone/>
              <a:defRPr sz="1100"/>
            </a:lvl2pPr>
            <a:lvl3pPr marL="156625" indent="-156625">
              <a:lnSpc>
                <a:spcPct val="110000"/>
              </a:lnSpc>
              <a:spcBef>
                <a:spcPts val="800"/>
              </a:spcBef>
              <a:defRPr sz="900"/>
            </a:lvl3pPr>
          </a:lstStyle>
          <a:p>
            <a:pPr lvl="0"/>
            <a:r>
              <a:rPr lang="en-US"/>
              <a:t>Click to edit Master text styles</a:t>
            </a:r>
          </a:p>
          <a:p>
            <a:pPr lvl="1"/>
            <a:r>
              <a:rPr lang="en-US"/>
              <a:t>Second level</a:t>
            </a:r>
          </a:p>
          <a:p>
            <a:pPr lvl="2"/>
            <a:r>
              <a:rPr lang="en-US"/>
              <a:t>Third level</a:t>
            </a:r>
          </a:p>
        </p:txBody>
      </p:sp>
      <p:sp>
        <p:nvSpPr>
          <p:cNvPr id="13" name="Freeform 5"/>
          <p:cNvSpPr>
            <a:spLocks/>
          </p:cNvSpPr>
          <p:nvPr userDrawn="1"/>
        </p:nvSpPr>
        <p:spPr bwMode="auto">
          <a:xfrm rot="16200000">
            <a:off x="1057734" y="3362806"/>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145457316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4" y="2710132"/>
            <a:ext cx="5685047" cy="1181863"/>
          </a:xfrm>
        </p:spPr>
        <p:txBody>
          <a:bodyPr wrap="square" lIns="0" tIns="0" rIns="0" bIns="0" anchor="t" anchorCtr="0">
            <a:spAutoFit/>
          </a:bodyPr>
          <a:lstStyle>
            <a:lvl1pPr algn="l">
              <a:lnSpc>
                <a:spcPct val="90000"/>
              </a:lnSpc>
              <a:spcBef>
                <a:spcPts val="800"/>
              </a:spcBef>
              <a:defRPr sz="4267" b="0">
                <a:solidFill>
                  <a:schemeClr val="tx1"/>
                </a:solidFill>
                <a:latin typeface="+mj-lt"/>
              </a:defRPr>
            </a:lvl1pPr>
          </a:lstStyle>
          <a:p>
            <a:r>
              <a:rPr lang="en-US"/>
              <a:t>Click to edit Master title style</a:t>
            </a:r>
          </a:p>
        </p:txBody>
      </p:sp>
      <p:sp>
        <p:nvSpPr>
          <p:cNvPr id="3" name="Subtitle 2"/>
          <p:cNvSpPr>
            <a:spLocks noGrp="1"/>
          </p:cNvSpPr>
          <p:nvPr>
            <p:ph type="subTitle" idx="1"/>
          </p:nvPr>
        </p:nvSpPr>
        <p:spPr>
          <a:xfrm>
            <a:off x="410954" y="1505626"/>
            <a:ext cx="5676323" cy="1181863"/>
          </a:xfrm>
        </p:spPr>
        <p:txBody>
          <a:bodyPr wrap="square" lIns="0" tIns="0" rIns="0" bIns="0" anchor="b" anchorCtr="0">
            <a:spAutoFit/>
          </a:bodyPr>
          <a:lstStyle>
            <a:lvl1pPr marL="0" indent="0" algn="l">
              <a:lnSpc>
                <a:spcPct val="90000"/>
              </a:lnSpc>
              <a:spcBef>
                <a:spcPts val="800"/>
              </a:spcBef>
              <a:buNone/>
              <a:defRPr sz="4267">
                <a:solidFill>
                  <a:schemeClr val="bg1"/>
                </a:solidFill>
                <a:latin typeface="+mj-lt"/>
              </a:defRPr>
            </a:lvl1pPr>
            <a:lvl2pPr marL="609608" indent="0" algn="ctr">
              <a:buNone/>
              <a:defRPr>
                <a:solidFill>
                  <a:schemeClr val="tx1">
                    <a:tint val="75000"/>
                  </a:schemeClr>
                </a:solidFill>
              </a:defRPr>
            </a:lvl2pPr>
            <a:lvl3pPr marL="1219215" indent="0" algn="ctr">
              <a:buNone/>
              <a:defRPr>
                <a:solidFill>
                  <a:schemeClr val="tx1">
                    <a:tint val="75000"/>
                  </a:schemeClr>
                </a:solidFill>
              </a:defRPr>
            </a:lvl3pPr>
            <a:lvl4pPr marL="1828823" indent="0" algn="ctr">
              <a:buNone/>
              <a:defRPr>
                <a:solidFill>
                  <a:schemeClr val="tx1">
                    <a:tint val="75000"/>
                  </a:schemeClr>
                </a:solidFill>
              </a:defRPr>
            </a:lvl4pPr>
            <a:lvl5pPr marL="2438431" indent="0" algn="ctr">
              <a:buNone/>
              <a:defRPr>
                <a:solidFill>
                  <a:schemeClr val="tx1">
                    <a:tint val="75000"/>
                  </a:schemeClr>
                </a:solidFill>
              </a:defRPr>
            </a:lvl5pPr>
            <a:lvl6pPr marL="3048038" indent="0" algn="ctr">
              <a:buNone/>
              <a:defRPr>
                <a:solidFill>
                  <a:schemeClr val="tx1">
                    <a:tint val="75000"/>
                  </a:schemeClr>
                </a:solidFill>
              </a:defRPr>
            </a:lvl6pPr>
            <a:lvl7pPr marL="3657646" indent="0" algn="ctr">
              <a:buNone/>
              <a:defRPr>
                <a:solidFill>
                  <a:schemeClr val="tx1">
                    <a:tint val="75000"/>
                  </a:schemeClr>
                </a:solidFill>
              </a:defRPr>
            </a:lvl7pPr>
            <a:lvl8pPr marL="4267254" indent="0" algn="ctr">
              <a:buNone/>
              <a:defRPr>
                <a:solidFill>
                  <a:schemeClr val="tx1">
                    <a:tint val="75000"/>
                  </a:schemeClr>
                </a:solidFill>
              </a:defRPr>
            </a:lvl8pPr>
            <a:lvl9pPr marL="487686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B48A94E-C599-4C27-B49C-9C3D2F47AC70}" type="datetime1">
              <a:rPr lang="en-US" smtClean="0"/>
              <a:pPr/>
              <a:t>3/30/2020</a:t>
            </a:fld>
            <a:endParaRPr lang="en-US"/>
          </a:p>
        </p:txBody>
      </p:sp>
      <p:sp>
        <p:nvSpPr>
          <p:cNvPr id="5" name="Footer Placeholder 4"/>
          <p:cNvSpPr>
            <a:spLocks noGrp="1"/>
          </p:cNvSpPr>
          <p:nvPr>
            <p:ph type="ftr" sz="quarter" idx="11"/>
          </p:nvPr>
        </p:nvSpPr>
        <p:spPr>
          <a:xfrm>
            <a:off x="402227" y="7672845"/>
            <a:ext cx="3860800" cy="123111"/>
          </a:xfrm>
        </p:spPr>
        <p:txBody>
          <a:bodyPr/>
          <a:lstStyle/>
          <a:p>
            <a:r>
              <a:rPr lang="en-US"/>
              <a:t>Confidential information for the sole benefit and use of Dowser Group’s client.</a:t>
            </a:r>
          </a:p>
        </p:txBody>
      </p:sp>
      <p:sp>
        <p:nvSpPr>
          <p:cNvPr id="6" name="Slide Number Placeholder 5"/>
          <p:cNvSpPr>
            <a:spLocks noGrp="1"/>
          </p:cNvSpPr>
          <p:nvPr>
            <p:ph type="sldNum" sz="quarter" idx="12"/>
          </p:nvPr>
        </p:nvSpPr>
        <p:spPr>
          <a:xfrm>
            <a:off x="8824860" y="7277834"/>
            <a:ext cx="2844800" cy="164148"/>
          </a:xfrm>
        </p:spPr>
        <p:txBody>
          <a:bodyPr/>
          <a:lstStyle/>
          <a:p>
            <a:fld id="{F06B2653-D1AD-46BA-BB88-3123B5BA212E}" type="slidenum">
              <a:rPr lang="en-US" smtClean="0"/>
              <a:pPr/>
              <a:t>‹N›</a:t>
            </a:fld>
            <a:endParaRPr lang="en-US"/>
          </a:p>
        </p:txBody>
      </p:sp>
      <p:sp>
        <p:nvSpPr>
          <p:cNvPr id="21" name="Text Placeholder 20"/>
          <p:cNvSpPr>
            <a:spLocks noGrp="1"/>
          </p:cNvSpPr>
          <p:nvPr>
            <p:ph type="body" sz="quarter" idx="13"/>
          </p:nvPr>
        </p:nvSpPr>
        <p:spPr>
          <a:xfrm>
            <a:off x="412752" y="507142"/>
            <a:ext cx="4565650" cy="287259"/>
          </a:xfrm>
        </p:spPr>
        <p:txBody>
          <a:bodyPr/>
          <a:lstStyle>
            <a:lvl1pPr marL="0" indent="0">
              <a:buNone/>
              <a:defRPr sz="1867">
                <a:solidFill>
                  <a:schemeClr val="bg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8"/>
            <a:ext cx="2587912" cy="328295"/>
          </a:xfrm>
        </p:spPr>
        <p:txBody>
          <a:bodyPr/>
          <a:lstStyle>
            <a:lvl1pPr marL="0" indent="0" algn="r">
              <a:spcBef>
                <a:spcPts val="0"/>
              </a:spcBef>
              <a:buNone/>
              <a:defRPr sz="1067">
                <a:solidFill>
                  <a:schemeClr val="bg1"/>
                </a:solidFill>
                <a:latin typeface="+mj-lt"/>
              </a:defRPr>
            </a:lvl1pPr>
            <a:lvl2pPr marL="609608" indent="0" algn="r">
              <a:spcBef>
                <a:spcPts val="0"/>
              </a:spcBef>
              <a:buNone/>
              <a:defRPr sz="1067" i="1">
                <a:solidFill>
                  <a:schemeClr val="bg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0"/>
            <a:ext cx="12188758" cy="131234"/>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chemeClr val="tx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304903234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reserve="1" userDrawn="1">
  <p:cSld name="Title Slide Black">
    <p:bg>
      <p:bgPr>
        <a:solidFill>
          <a:schemeClr val="accent4">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4" y="2710132"/>
            <a:ext cx="5685047" cy="1181863"/>
          </a:xfrm>
        </p:spPr>
        <p:txBody>
          <a:bodyPr wrap="square" lIns="0" tIns="0" rIns="0" bIns="0" anchor="t" anchorCtr="0">
            <a:spAutoFit/>
          </a:bodyPr>
          <a:lstStyle>
            <a:lvl1pPr algn="l">
              <a:lnSpc>
                <a:spcPct val="90000"/>
              </a:lnSpc>
              <a:spcBef>
                <a:spcPts val="800"/>
              </a:spcBef>
              <a:defRPr sz="4267" b="0">
                <a:solidFill>
                  <a:srgbClr val="002060"/>
                </a:solidFill>
                <a:latin typeface="+mj-lt"/>
              </a:defRPr>
            </a:lvl1pPr>
          </a:lstStyle>
          <a:p>
            <a:r>
              <a:rPr lang="en-US"/>
              <a:t>Click to edit Master title style</a:t>
            </a:r>
          </a:p>
        </p:txBody>
      </p:sp>
      <p:sp>
        <p:nvSpPr>
          <p:cNvPr id="3" name="Subtitle 2"/>
          <p:cNvSpPr>
            <a:spLocks noGrp="1"/>
          </p:cNvSpPr>
          <p:nvPr>
            <p:ph type="subTitle" idx="1"/>
          </p:nvPr>
        </p:nvSpPr>
        <p:spPr>
          <a:xfrm>
            <a:off x="410954" y="1505626"/>
            <a:ext cx="5676323" cy="1181863"/>
          </a:xfrm>
        </p:spPr>
        <p:txBody>
          <a:bodyPr wrap="square" lIns="0" tIns="0" rIns="0" bIns="0" anchor="b" anchorCtr="0">
            <a:spAutoFit/>
          </a:bodyPr>
          <a:lstStyle>
            <a:lvl1pPr marL="0" indent="0" algn="l">
              <a:lnSpc>
                <a:spcPct val="90000"/>
              </a:lnSpc>
              <a:spcBef>
                <a:spcPts val="800"/>
              </a:spcBef>
              <a:buNone/>
              <a:defRPr sz="4267">
                <a:solidFill>
                  <a:schemeClr val="bg1"/>
                </a:solidFill>
                <a:latin typeface="+mj-lt"/>
              </a:defRPr>
            </a:lvl1pPr>
            <a:lvl2pPr marL="609608" indent="0" algn="ctr">
              <a:buNone/>
              <a:defRPr>
                <a:solidFill>
                  <a:schemeClr val="tx1">
                    <a:tint val="75000"/>
                  </a:schemeClr>
                </a:solidFill>
              </a:defRPr>
            </a:lvl2pPr>
            <a:lvl3pPr marL="1219215" indent="0" algn="ctr">
              <a:buNone/>
              <a:defRPr>
                <a:solidFill>
                  <a:schemeClr val="tx1">
                    <a:tint val="75000"/>
                  </a:schemeClr>
                </a:solidFill>
              </a:defRPr>
            </a:lvl3pPr>
            <a:lvl4pPr marL="1828823" indent="0" algn="ctr">
              <a:buNone/>
              <a:defRPr>
                <a:solidFill>
                  <a:schemeClr val="tx1">
                    <a:tint val="75000"/>
                  </a:schemeClr>
                </a:solidFill>
              </a:defRPr>
            </a:lvl4pPr>
            <a:lvl5pPr marL="2438431" indent="0" algn="ctr">
              <a:buNone/>
              <a:defRPr>
                <a:solidFill>
                  <a:schemeClr val="tx1">
                    <a:tint val="75000"/>
                  </a:schemeClr>
                </a:solidFill>
              </a:defRPr>
            </a:lvl5pPr>
            <a:lvl6pPr marL="3048038" indent="0" algn="ctr">
              <a:buNone/>
              <a:defRPr>
                <a:solidFill>
                  <a:schemeClr val="tx1">
                    <a:tint val="75000"/>
                  </a:schemeClr>
                </a:solidFill>
              </a:defRPr>
            </a:lvl6pPr>
            <a:lvl7pPr marL="3657646" indent="0" algn="ctr">
              <a:buNone/>
              <a:defRPr>
                <a:solidFill>
                  <a:schemeClr val="tx1">
                    <a:tint val="75000"/>
                  </a:schemeClr>
                </a:solidFill>
              </a:defRPr>
            </a:lvl7pPr>
            <a:lvl8pPr marL="4267254" indent="0" algn="ctr">
              <a:buNone/>
              <a:defRPr>
                <a:solidFill>
                  <a:schemeClr val="tx1">
                    <a:tint val="75000"/>
                  </a:schemeClr>
                </a:solidFill>
              </a:defRPr>
            </a:lvl8pPr>
            <a:lvl9pPr marL="487686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640A5AD-C102-4E24-BE14-6B9E5B908DAD}" type="datetime1">
              <a:rPr lang="en-US" smtClean="0"/>
              <a:pPr/>
              <a:t>3/30/2020</a:t>
            </a:fld>
            <a:endParaRPr lang="en-US"/>
          </a:p>
        </p:txBody>
      </p:sp>
      <p:sp>
        <p:nvSpPr>
          <p:cNvPr id="5" name="Footer Placeholder 4"/>
          <p:cNvSpPr>
            <a:spLocks noGrp="1"/>
          </p:cNvSpPr>
          <p:nvPr>
            <p:ph type="ftr" sz="quarter" idx="11"/>
          </p:nvPr>
        </p:nvSpPr>
        <p:spPr>
          <a:xfrm>
            <a:off x="255098" y="7645448"/>
            <a:ext cx="3860800" cy="123111"/>
          </a:xfrm>
        </p:spPr>
        <p:txBody>
          <a:bodyPr/>
          <a:lstStyle/>
          <a:p>
            <a:r>
              <a:rPr lang="en-US"/>
              <a:t>Confidential information for the sole benefit and use of Dowser Group’s client.</a:t>
            </a:r>
          </a:p>
        </p:txBody>
      </p:sp>
      <p:sp>
        <p:nvSpPr>
          <p:cNvPr id="6" name="Slide Number Placeholder 5"/>
          <p:cNvSpPr>
            <a:spLocks noGrp="1"/>
          </p:cNvSpPr>
          <p:nvPr>
            <p:ph type="sldNum" sz="quarter" idx="12"/>
          </p:nvPr>
        </p:nvSpPr>
        <p:spPr>
          <a:xfrm>
            <a:off x="8934451" y="7236738"/>
            <a:ext cx="2844800" cy="164148"/>
          </a:xfrm>
        </p:spPr>
        <p:txBody>
          <a:bodyPr/>
          <a:lstStyle/>
          <a:p>
            <a:fld id="{F06B2653-D1AD-46BA-BB88-3123B5BA212E}" type="slidenum">
              <a:rPr lang="en-US" smtClean="0"/>
              <a:pPr/>
              <a:t>‹N›</a:t>
            </a:fld>
            <a:endParaRPr lang="en-US"/>
          </a:p>
        </p:txBody>
      </p:sp>
      <p:sp>
        <p:nvSpPr>
          <p:cNvPr id="21" name="Text Placeholder 20"/>
          <p:cNvSpPr>
            <a:spLocks noGrp="1"/>
          </p:cNvSpPr>
          <p:nvPr>
            <p:ph type="body" sz="quarter" idx="13"/>
          </p:nvPr>
        </p:nvSpPr>
        <p:spPr>
          <a:xfrm>
            <a:off x="412752" y="507142"/>
            <a:ext cx="4565650" cy="287259"/>
          </a:xfrm>
        </p:spPr>
        <p:txBody>
          <a:bodyPr/>
          <a:lstStyle>
            <a:lvl1pPr marL="0" indent="0">
              <a:buNone/>
              <a:defRPr sz="1867">
                <a:solidFill>
                  <a:schemeClr val="bg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8"/>
            <a:ext cx="2587912" cy="328295"/>
          </a:xfrm>
        </p:spPr>
        <p:txBody>
          <a:bodyPr/>
          <a:lstStyle>
            <a:lvl1pPr marL="0" indent="0" algn="r">
              <a:spcBef>
                <a:spcPts val="0"/>
              </a:spcBef>
              <a:buNone/>
              <a:defRPr sz="1067">
                <a:solidFill>
                  <a:schemeClr val="bg1"/>
                </a:solidFill>
                <a:latin typeface="+mj-lt"/>
              </a:defRPr>
            </a:lvl1pPr>
            <a:lvl2pPr marL="609608" indent="0" algn="r">
              <a:spcBef>
                <a:spcPts val="0"/>
              </a:spcBef>
              <a:buNone/>
              <a:defRPr sz="1067" i="1">
                <a:solidFill>
                  <a:schemeClr val="bg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0"/>
            <a:ext cx="12188758" cy="131234"/>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1761072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p:txBody>
          <a:bodyPr/>
          <a:lstStyle/>
          <a:p>
            <a:fld id="{E31375A4-56A4-47D6-9801-1991572033F7}" type="slidenum">
              <a:rPr lang="en-US" smtClean="0"/>
              <a:pPr/>
              <a:t>‹N›</a:t>
            </a:fld>
            <a:endParaRPr lang="en-US"/>
          </a:p>
        </p:txBody>
      </p:sp>
    </p:spTree>
    <p:extLst>
      <p:ext uri="{BB962C8B-B14F-4D97-AF65-F5344CB8AC3E}">
        <p14:creationId xmlns:p14="http://schemas.microsoft.com/office/powerpoint/2010/main" xmlns="" val="771997263"/>
      </p:ext>
    </p:extLst>
  </p:cSld>
  <p:clrMapOvr>
    <a:masterClrMapping/>
  </p:clrMapOvr>
  <p:hf hdr="0"/>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Title Slide Whit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10954" y="2710132"/>
            <a:ext cx="5685047" cy="1181863"/>
          </a:xfrm>
        </p:spPr>
        <p:txBody>
          <a:bodyPr wrap="square" lIns="0" tIns="0" rIns="0" bIns="0" anchor="t" anchorCtr="0">
            <a:spAutoFit/>
          </a:bodyPr>
          <a:lstStyle>
            <a:lvl1pPr algn="l">
              <a:lnSpc>
                <a:spcPct val="90000"/>
              </a:lnSpc>
              <a:spcBef>
                <a:spcPts val="800"/>
              </a:spcBef>
              <a:defRPr sz="4267" b="0">
                <a:solidFill>
                  <a:schemeClr val="tx2"/>
                </a:solidFill>
                <a:latin typeface="+mj-lt"/>
              </a:defRPr>
            </a:lvl1pPr>
          </a:lstStyle>
          <a:p>
            <a:r>
              <a:rPr lang="en-US"/>
              <a:t>Click to edit Master title style</a:t>
            </a:r>
          </a:p>
        </p:txBody>
      </p:sp>
      <p:sp>
        <p:nvSpPr>
          <p:cNvPr id="3" name="Subtitle 2"/>
          <p:cNvSpPr>
            <a:spLocks noGrp="1"/>
          </p:cNvSpPr>
          <p:nvPr>
            <p:ph type="subTitle" idx="1"/>
          </p:nvPr>
        </p:nvSpPr>
        <p:spPr>
          <a:xfrm>
            <a:off x="410954" y="1505626"/>
            <a:ext cx="5676323" cy="1181863"/>
          </a:xfrm>
        </p:spPr>
        <p:txBody>
          <a:bodyPr wrap="square" lIns="0" tIns="0" rIns="0" bIns="0" anchor="b" anchorCtr="0">
            <a:spAutoFit/>
          </a:bodyPr>
          <a:lstStyle>
            <a:lvl1pPr marL="0" indent="0" algn="l">
              <a:lnSpc>
                <a:spcPct val="90000"/>
              </a:lnSpc>
              <a:spcBef>
                <a:spcPts val="800"/>
              </a:spcBef>
              <a:buNone/>
              <a:defRPr sz="4267">
                <a:solidFill>
                  <a:schemeClr val="tx1"/>
                </a:solidFill>
                <a:latin typeface="+mj-lt"/>
              </a:defRPr>
            </a:lvl1pPr>
            <a:lvl2pPr marL="609608" indent="0" algn="ctr">
              <a:buNone/>
              <a:defRPr>
                <a:solidFill>
                  <a:schemeClr val="tx1">
                    <a:tint val="75000"/>
                  </a:schemeClr>
                </a:solidFill>
              </a:defRPr>
            </a:lvl2pPr>
            <a:lvl3pPr marL="1219215" indent="0" algn="ctr">
              <a:buNone/>
              <a:defRPr>
                <a:solidFill>
                  <a:schemeClr val="tx1">
                    <a:tint val="75000"/>
                  </a:schemeClr>
                </a:solidFill>
              </a:defRPr>
            </a:lvl3pPr>
            <a:lvl4pPr marL="1828823" indent="0" algn="ctr">
              <a:buNone/>
              <a:defRPr>
                <a:solidFill>
                  <a:schemeClr val="tx1">
                    <a:tint val="75000"/>
                  </a:schemeClr>
                </a:solidFill>
              </a:defRPr>
            </a:lvl4pPr>
            <a:lvl5pPr marL="2438431" indent="0" algn="ctr">
              <a:buNone/>
              <a:defRPr>
                <a:solidFill>
                  <a:schemeClr val="tx1">
                    <a:tint val="75000"/>
                  </a:schemeClr>
                </a:solidFill>
              </a:defRPr>
            </a:lvl5pPr>
            <a:lvl6pPr marL="3048038" indent="0" algn="ctr">
              <a:buNone/>
              <a:defRPr>
                <a:solidFill>
                  <a:schemeClr val="tx1">
                    <a:tint val="75000"/>
                  </a:schemeClr>
                </a:solidFill>
              </a:defRPr>
            </a:lvl6pPr>
            <a:lvl7pPr marL="3657646" indent="0" algn="ctr">
              <a:buNone/>
              <a:defRPr>
                <a:solidFill>
                  <a:schemeClr val="tx1">
                    <a:tint val="75000"/>
                  </a:schemeClr>
                </a:solidFill>
              </a:defRPr>
            </a:lvl7pPr>
            <a:lvl8pPr marL="4267254" indent="0" algn="ctr">
              <a:buNone/>
              <a:defRPr>
                <a:solidFill>
                  <a:schemeClr val="tx1">
                    <a:tint val="75000"/>
                  </a:schemeClr>
                </a:solidFill>
              </a:defRPr>
            </a:lvl8pPr>
            <a:lvl9pPr marL="487686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75D3A13-039B-4A96-8BC5-1F711932F307}" type="datetime1">
              <a:rPr lang="en-US" smtClean="0"/>
              <a:pPr/>
              <a:t>3/30/2020</a:t>
            </a:fld>
            <a:endParaRPr lang="en-US"/>
          </a:p>
        </p:txBody>
      </p:sp>
      <p:sp>
        <p:nvSpPr>
          <p:cNvPr id="5" name="Footer Placeholder 4"/>
          <p:cNvSpPr>
            <a:spLocks noGrp="1"/>
          </p:cNvSpPr>
          <p:nvPr>
            <p:ph type="ftr" sz="quarter" idx="11"/>
          </p:nvPr>
        </p:nvSpPr>
        <p:spPr>
          <a:xfrm>
            <a:off x="402227" y="7700242"/>
            <a:ext cx="3860800" cy="123111"/>
          </a:xfrm>
        </p:spPr>
        <p:txBody>
          <a:bodyPr/>
          <a:lstStyle/>
          <a:p>
            <a:r>
              <a:rPr lang="en-US"/>
              <a:t>Confidential information for the sole benefit and use of Dowser Group’s client.</a:t>
            </a:r>
          </a:p>
        </p:txBody>
      </p:sp>
      <p:sp>
        <p:nvSpPr>
          <p:cNvPr id="6" name="Slide Number Placeholder 5"/>
          <p:cNvSpPr>
            <a:spLocks noGrp="1"/>
          </p:cNvSpPr>
          <p:nvPr>
            <p:ph type="sldNum" sz="quarter" idx="12"/>
          </p:nvPr>
        </p:nvSpPr>
        <p:spPr>
          <a:xfrm>
            <a:off x="8907054" y="7332630"/>
            <a:ext cx="2844800" cy="164148"/>
          </a:xfrm>
        </p:spPr>
        <p:txBody>
          <a:bodyPr/>
          <a:lstStyle/>
          <a:p>
            <a:fld id="{F06B2653-D1AD-46BA-BB88-3123B5BA212E}" type="slidenum">
              <a:rPr lang="en-US" smtClean="0"/>
              <a:pPr/>
              <a:t>‹N›</a:t>
            </a:fld>
            <a:endParaRPr lang="en-US"/>
          </a:p>
        </p:txBody>
      </p:sp>
      <p:sp>
        <p:nvSpPr>
          <p:cNvPr id="21" name="Text Placeholder 20"/>
          <p:cNvSpPr>
            <a:spLocks noGrp="1"/>
          </p:cNvSpPr>
          <p:nvPr>
            <p:ph type="body" sz="quarter" idx="13"/>
          </p:nvPr>
        </p:nvSpPr>
        <p:spPr>
          <a:xfrm>
            <a:off x="412752" y="507142"/>
            <a:ext cx="4565650" cy="287259"/>
          </a:xfrm>
        </p:spPr>
        <p:txBody>
          <a:bodyPr/>
          <a:lstStyle>
            <a:lvl1pPr marL="0" indent="0">
              <a:buNone/>
              <a:defRPr sz="1867">
                <a:solidFill>
                  <a:schemeClr val="tx1"/>
                </a:solidFill>
                <a:latin typeface="+mj-lt"/>
              </a:defRPr>
            </a:lvl1pPr>
          </a:lstStyle>
          <a:p>
            <a:pPr lvl="0"/>
            <a:r>
              <a:rPr lang="en-US"/>
              <a:t>Click to edit Master text styles</a:t>
            </a:r>
          </a:p>
        </p:txBody>
      </p:sp>
      <p:sp>
        <p:nvSpPr>
          <p:cNvPr id="24" name="Text Placeholder 23"/>
          <p:cNvSpPr>
            <a:spLocks noGrp="1"/>
          </p:cNvSpPr>
          <p:nvPr>
            <p:ph type="body" sz="quarter" idx="14"/>
          </p:nvPr>
        </p:nvSpPr>
        <p:spPr>
          <a:xfrm>
            <a:off x="9159575" y="5999538"/>
            <a:ext cx="2587912" cy="328295"/>
          </a:xfrm>
        </p:spPr>
        <p:txBody>
          <a:bodyPr/>
          <a:lstStyle>
            <a:lvl1pPr marL="0" indent="0" algn="r">
              <a:spcBef>
                <a:spcPts val="0"/>
              </a:spcBef>
              <a:buNone/>
              <a:defRPr sz="1067">
                <a:solidFill>
                  <a:schemeClr val="tx1"/>
                </a:solidFill>
                <a:latin typeface="+mj-lt"/>
              </a:defRPr>
            </a:lvl1pPr>
            <a:lvl2pPr marL="609608" indent="0" algn="r">
              <a:spcBef>
                <a:spcPts val="0"/>
              </a:spcBef>
              <a:buNone/>
              <a:defRPr sz="1067" i="1">
                <a:solidFill>
                  <a:schemeClr val="tx1"/>
                </a:solidFill>
                <a:latin typeface="+mj-lt"/>
              </a:defRPr>
            </a:lvl2pPr>
          </a:lstStyle>
          <a:p>
            <a:pPr lvl="0"/>
            <a:r>
              <a:rPr lang="en-US"/>
              <a:t>Click to edit Master text styles</a:t>
            </a:r>
          </a:p>
          <a:p>
            <a:pPr lvl="1"/>
            <a:r>
              <a:rPr lang="en-US"/>
              <a:t>Second level</a:t>
            </a:r>
          </a:p>
        </p:txBody>
      </p:sp>
      <p:sp>
        <p:nvSpPr>
          <p:cNvPr id="11" name="Freeform 5"/>
          <p:cNvSpPr>
            <a:spLocks/>
          </p:cNvSpPr>
          <p:nvPr userDrawn="1"/>
        </p:nvSpPr>
        <p:spPr bwMode="auto">
          <a:xfrm>
            <a:off x="-12699" y="4461420"/>
            <a:ext cx="12188758" cy="131234"/>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E1301E"/>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398256162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Chapter Head">
    <p:bg>
      <p:bgPr>
        <a:solidFill>
          <a:schemeClr val="bg2">
            <a:lumMod val="5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2750" y="163553"/>
            <a:ext cx="11779251" cy="1600439"/>
          </a:xfrm>
        </p:spPr>
        <p:txBody>
          <a:bodyPr anchor="t"/>
          <a:lstStyle>
            <a:lvl1pPr algn="l">
              <a:defRPr sz="10400" b="0" cap="none">
                <a:solidFill>
                  <a:srgbClr val="002060"/>
                </a:solidFill>
              </a:defRPr>
            </a:lvl1pPr>
          </a:lstStyle>
          <a:p>
            <a:r>
              <a:rPr lang="en-US"/>
              <a:t>Click to edit master</a:t>
            </a:r>
          </a:p>
        </p:txBody>
      </p:sp>
      <p:sp>
        <p:nvSpPr>
          <p:cNvPr id="3" name="Text Placeholder 2"/>
          <p:cNvSpPr>
            <a:spLocks noGrp="1"/>
          </p:cNvSpPr>
          <p:nvPr>
            <p:ph type="body" idx="1"/>
          </p:nvPr>
        </p:nvSpPr>
        <p:spPr>
          <a:xfrm>
            <a:off x="412751" y="1595244"/>
            <a:ext cx="10363200" cy="656591"/>
          </a:xfrm>
        </p:spPr>
        <p:txBody>
          <a:bodyPr anchor="t" anchorCtr="0"/>
          <a:lstStyle>
            <a:lvl1pPr marL="0" indent="0">
              <a:buNone/>
              <a:defRPr sz="4267">
                <a:solidFill>
                  <a:schemeClr val="bg1"/>
                </a:solidFill>
                <a:latin typeface="+mj-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7A5F85-3F9C-4B96-A9E7-E4319E341A2F}"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solidFill>
                  <a:schemeClr val="bg1"/>
                </a:solidFill>
              </a:defRPr>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pPr/>
              <a:t>‹N›</a:t>
            </a:fld>
            <a:endParaRPr lang="en-US"/>
          </a:p>
        </p:txBody>
      </p:sp>
      <p:sp>
        <p:nvSpPr>
          <p:cNvPr id="9" name="Text Placeholder 8"/>
          <p:cNvSpPr>
            <a:spLocks noGrp="1"/>
          </p:cNvSpPr>
          <p:nvPr>
            <p:ph type="body" sz="quarter" idx="13"/>
          </p:nvPr>
        </p:nvSpPr>
        <p:spPr>
          <a:xfrm>
            <a:off x="412751" y="4986981"/>
            <a:ext cx="2526691" cy="164148"/>
          </a:xfrm>
        </p:spPr>
        <p:txBody>
          <a:bodyPr/>
          <a:lstStyle>
            <a:lvl1pPr>
              <a:lnSpc>
                <a:spcPct val="100000"/>
              </a:lnSpc>
              <a:spcBef>
                <a:spcPts val="0"/>
              </a:spcBef>
              <a:defRPr sz="1067">
                <a:solidFill>
                  <a:schemeClr val="bg1"/>
                </a:solidFill>
                <a:latin typeface="+mn-lt"/>
              </a:defRPr>
            </a:lvl1pPr>
          </a:lstStyle>
          <a:p>
            <a:pPr lvl="0"/>
            <a:r>
              <a:rPr lang="en-US"/>
              <a:t>Click to edit Master text styles</a:t>
            </a:r>
          </a:p>
        </p:txBody>
      </p:sp>
      <p:sp>
        <p:nvSpPr>
          <p:cNvPr id="10" name="Text Placeholder 8"/>
          <p:cNvSpPr>
            <a:spLocks noGrp="1"/>
          </p:cNvSpPr>
          <p:nvPr>
            <p:ph type="body" sz="quarter" idx="14"/>
          </p:nvPr>
        </p:nvSpPr>
        <p:spPr>
          <a:xfrm>
            <a:off x="3314700" y="4986981"/>
            <a:ext cx="2489027" cy="164148"/>
          </a:xfrm>
        </p:spPr>
        <p:txBody>
          <a:bodyPr/>
          <a:lstStyle>
            <a:lvl1pPr>
              <a:lnSpc>
                <a:spcPct val="100000"/>
              </a:lnSpc>
              <a:spcBef>
                <a:spcPts val="0"/>
              </a:spcBef>
              <a:defRPr sz="1067">
                <a:solidFill>
                  <a:schemeClr val="bg1"/>
                </a:solidFill>
                <a:latin typeface="+mn-lt"/>
              </a:defRPr>
            </a:lvl1pPr>
          </a:lstStyle>
          <a:p>
            <a:pPr lvl="0"/>
            <a:r>
              <a:rPr lang="en-US"/>
              <a:t>Click to edit Master text styles</a:t>
            </a:r>
          </a:p>
        </p:txBody>
      </p:sp>
      <p:sp>
        <p:nvSpPr>
          <p:cNvPr id="11" name="Text Placeholder 8"/>
          <p:cNvSpPr>
            <a:spLocks noGrp="1"/>
          </p:cNvSpPr>
          <p:nvPr>
            <p:ph type="body" sz="quarter" idx="15"/>
          </p:nvPr>
        </p:nvSpPr>
        <p:spPr>
          <a:xfrm>
            <a:off x="6181730" y="4986981"/>
            <a:ext cx="2682240" cy="164148"/>
          </a:xfrm>
        </p:spPr>
        <p:txBody>
          <a:bodyPr/>
          <a:lstStyle>
            <a:lvl1pPr>
              <a:lnSpc>
                <a:spcPct val="100000"/>
              </a:lnSpc>
              <a:spcBef>
                <a:spcPts val="0"/>
              </a:spcBef>
              <a:defRPr sz="1067">
                <a:solidFill>
                  <a:schemeClr val="bg1"/>
                </a:solidFill>
                <a:latin typeface="+mn-lt"/>
              </a:defRPr>
            </a:lvl1pPr>
          </a:lstStyle>
          <a:p>
            <a:pPr lvl="0"/>
            <a:r>
              <a:rPr lang="en-US"/>
              <a:t>Click to edit Master text styles</a:t>
            </a:r>
          </a:p>
        </p:txBody>
      </p:sp>
      <p:cxnSp>
        <p:nvCxnSpPr>
          <p:cNvPr id="13" name="Straight Connector 12"/>
          <p:cNvCxnSpPr/>
          <p:nvPr userDrawn="1"/>
        </p:nvCxnSpPr>
        <p:spPr>
          <a:xfrm>
            <a:off x="6007102" y="4927601"/>
            <a:ext cx="0" cy="758826"/>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3136902" y="4927601"/>
            <a:ext cx="0" cy="758826"/>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6" name="Freeform 5"/>
          <p:cNvSpPr>
            <a:spLocks/>
          </p:cNvSpPr>
          <p:nvPr userDrawn="1"/>
        </p:nvSpPr>
        <p:spPr bwMode="auto">
          <a:xfrm>
            <a:off x="-12699" y="4461420"/>
            <a:ext cx="12188758" cy="131234"/>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324807085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userDrawn="1">
  <p:cSld name="Chapter Head Simple">
    <p:bg>
      <p:bgPr>
        <a:solidFill>
          <a:schemeClr val="bg2">
            <a:lumMod val="50000"/>
          </a:schemeClr>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12751" y="1595244"/>
            <a:ext cx="10363200" cy="656591"/>
          </a:xfrm>
        </p:spPr>
        <p:txBody>
          <a:bodyPr anchor="t" anchorCtr="0"/>
          <a:lstStyle>
            <a:lvl1pPr marL="0" indent="0">
              <a:buNone/>
              <a:defRPr sz="4267">
                <a:solidFill>
                  <a:schemeClr val="bg1"/>
                </a:solidFill>
                <a:latin typeface="+mj-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75BBB7B-1182-42C1-916C-8F0B8D0A3C15}"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215" rtl="0" eaLnBrk="1" latinLnBrk="0" hangingPunct="1">
              <a:defRPr lang="en-US" sz="800" kern="1200" smtClean="0">
                <a:solidFill>
                  <a:schemeClr val="bg1"/>
                </a:solidFill>
                <a:latin typeface="+mn-lt"/>
                <a:ea typeface="+mn-ea"/>
                <a:cs typeface="+mn-cs"/>
              </a:defRPr>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pPr/>
              <a:t>‹N›</a:t>
            </a:fld>
            <a:endParaRPr lang="en-US"/>
          </a:p>
        </p:txBody>
      </p:sp>
      <p:sp>
        <p:nvSpPr>
          <p:cNvPr id="12" name="Title 1"/>
          <p:cNvSpPr>
            <a:spLocks noGrp="1"/>
          </p:cNvSpPr>
          <p:nvPr>
            <p:ph type="title" hasCustomPrompt="1"/>
          </p:nvPr>
        </p:nvSpPr>
        <p:spPr>
          <a:xfrm>
            <a:off x="412750" y="163553"/>
            <a:ext cx="11779251" cy="1600439"/>
          </a:xfrm>
        </p:spPr>
        <p:txBody>
          <a:bodyPr anchor="t"/>
          <a:lstStyle>
            <a:lvl1pPr algn="l">
              <a:defRPr sz="10400" b="0" cap="none">
                <a:solidFill>
                  <a:srgbClr val="002060"/>
                </a:solidFill>
              </a:defRPr>
            </a:lvl1pPr>
          </a:lstStyle>
          <a:p>
            <a:r>
              <a:rPr lang="en-US"/>
              <a:t>Click to edit master</a:t>
            </a:r>
          </a:p>
        </p:txBody>
      </p:sp>
      <p:sp>
        <p:nvSpPr>
          <p:cNvPr id="9" name="Freeform 5"/>
          <p:cNvSpPr>
            <a:spLocks/>
          </p:cNvSpPr>
          <p:nvPr userDrawn="1"/>
        </p:nvSpPr>
        <p:spPr bwMode="auto">
          <a:xfrm>
            <a:off x="-12699" y="4461420"/>
            <a:ext cx="12188758" cy="131234"/>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120045634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2">
            <a:lumMod val="50000"/>
          </a:schemeClr>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12192000" cy="6858000"/>
          </a:xfrm>
          <a:noFill/>
          <a:ln>
            <a:noFill/>
          </a:ln>
        </p:spPr>
        <p:txBody>
          <a:bodyPr>
            <a:noAutofit/>
          </a:bodyPr>
          <a:lstStyle>
            <a:lvl1pPr>
              <a:defRPr>
                <a:solidFill>
                  <a:schemeClr val="bg1"/>
                </a:solidFill>
              </a:defRPr>
            </a:lvl1pPr>
          </a:lstStyle>
          <a:p>
            <a:r>
              <a:rPr lang="en-US"/>
              <a:t>Click icon to add picture</a:t>
            </a:r>
          </a:p>
        </p:txBody>
      </p:sp>
      <p:sp>
        <p:nvSpPr>
          <p:cNvPr id="2" name="Title 1"/>
          <p:cNvSpPr>
            <a:spLocks noGrp="1"/>
          </p:cNvSpPr>
          <p:nvPr>
            <p:ph type="title" hasCustomPrompt="1"/>
          </p:nvPr>
        </p:nvSpPr>
        <p:spPr bwMode="white">
          <a:xfrm>
            <a:off x="407334" y="2894378"/>
            <a:ext cx="11779251" cy="410370"/>
          </a:xfrm>
        </p:spPr>
        <p:txBody>
          <a:bodyPr anchor="t"/>
          <a:lstStyle>
            <a:lvl1pPr algn="ctr">
              <a:defRPr sz="2667" b="0" cap="none">
                <a:solidFill>
                  <a:schemeClr val="bg1"/>
                </a:solidFill>
                <a:latin typeface="+mj-lt"/>
              </a:defRPr>
            </a:lvl1pPr>
          </a:lstStyle>
          <a:p>
            <a:r>
              <a:rPr lang="en-US"/>
              <a:t>Click to edit master title</a:t>
            </a:r>
          </a:p>
        </p:txBody>
      </p:sp>
      <p:sp>
        <p:nvSpPr>
          <p:cNvPr id="4" name="Date Placeholder 3"/>
          <p:cNvSpPr>
            <a:spLocks noGrp="1"/>
          </p:cNvSpPr>
          <p:nvPr>
            <p:ph type="dt" sz="half" idx="10"/>
          </p:nvPr>
        </p:nvSpPr>
        <p:spPr/>
        <p:txBody>
          <a:bodyPr/>
          <a:lstStyle/>
          <a:p>
            <a:fld id="{9708D51E-9894-4E89-94BD-3F32B88E0212}"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215" rtl="0" eaLnBrk="1" latinLnBrk="0" hangingPunct="1">
              <a:defRPr lang="en-US" sz="800" kern="1200" smtClean="0">
                <a:solidFill>
                  <a:schemeClr val="bg1"/>
                </a:solidFill>
                <a:latin typeface="+mn-lt"/>
                <a:ea typeface="+mn-ea"/>
                <a:cs typeface="+mn-cs"/>
              </a:defRPr>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pPr/>
              <a:t>‹N›</a:t>
            </a:fld>
            <a:endParaRPr lang="en-US"/>
          </a:p>
        </p:txBody>
      </p:sp>
      <p:cxnSp>
        <p:nvCxnSpPr>
          <p:cNvPr id="10" name="Straight Connector 9"/>
          <p:cNvCxnSpPr/>
          <p:nvPr userDrawn="1"/>
        </p:nvCxnSpPr>
        <p:spPr bwMode="gray">
          <a:xfrm rot="16200000">
            <a:off x="6096000" y="2247376"/>
            <a:ext cx="0" cy="758826"/>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userDrawn="1"/>
        </p:nvPicPr>
        <p:blipFill rotWithShape="1">
          <a:blip r:embed="rId2" cstate="print">
            <a:clrChange>
              <a:clrFrom>
                <a:srgbClr val="000000"/>
              </a:clrFrom>
              <a:clrTo>
                <a:srgbClr val="000000">
                  <a:alpha val="0"/>
                </a:srgbClr>
              </a:clrTo>
            </a:clrChange>
            <a:extLst>
              <a:ext uri="{28A0092B-C50C-407E-A947-70E740481C1C}">
                <a14:useLocalDpi xmlns:a14="http://schemas.microsoft.com/office/drawing/2010/main" xmlns="" val="0"/>
              </a:ext>
            </a:extLst>
          </a:blip>
          <a:srcRect/>
          <a:stretch/>
        </p:blipFill>
        <p:spPr bwMode="gray">
          <a:xfrm>
            <a:off x="5798380" y="1843671"/>
            <a:ext cx="595239" cy="512358"/>
          </a:xfrm>
          <a:prstGeom prst="rect">
            <a:avLst/>
          </a:prstGeom>
        </p:spPr>
      </p:pic>
    </p:spTree>
    <p:extLst>
      <p:ext uri="{BB962C8B-B14F-4D97-AF65-F5344CB8AC3E}">
        <p14:creationId xmlns:p14="http://schemas.microsoft.com/office/powerpoint/2010/main" xmlns="" val="174085430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preserve="1" userDrawn="1">
  <p:cSld name="Section Header 3">
    <p:bg>
      <p:bgPr>
        <a:solidFill>
          <a:schemeClr val="bg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bwMode="white">
          <a:xfrm>
            <a:off x="4108452" y="0"/>
            <a:ext cx="8089899" cy="685800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 name="Title 1"/>
          <p:cNvSpPr>
            <a:spLocks noGrp="1"/>
          </p:cNvSpPr>
          <p:nvPr>
            <p:ph type="title" hasCustomPrompt="1"/>
          </p:nvPr>
        </p:nvSpPr>
        <p:spPr>
          <a:xfrm>
            <a:off x="407335" y="2848534"/>
            <a:ext cx="2539066" cy="820738"/>
          </a:xfrm>
        </p:spPr>
        <p:txBody>
          <a:bodyPr anchor="t"/>
          <a:lstStyle>
            <a:lvl1pPr algn="ctr">
              <a:lnSpc>
                <a:spcPct val="100000"/>
              </a:lnSpc>
              <a:defRPr sz="2667" b="0" cap="none">
                <a:solidFill>
                  <a:schemeClr val="tx1"/>
                </a:solidFill>
              </a:defRPr>
            </a:lvl1pPr>
          </a:lstStyle>
          <a:p>
            <a:r>
              <a:rPr lang="en-US"/>
              <a:t>Click to edit master title</a:t>
            </a:r>
          </a:p>
        </p:txBody>
      </p:sp>
      <p:sp>
        <p:nvSpPr>
          <p:cNvPr id="3" name="Text Placeholder 2"/>
          <p:cNvSpPr>
            <a:spLocks noGrp="1"/>
          </p:cNvSpPr>
          <p:nvPr>
            <p:ph type="body" idx="1"/>
          </p:nvPr>
        </p:nvSpPr>
        <p:spPr>
          <a:xfrm>
            <a:off x="415928" y="4376929"/>
            <a:ext cx="2530474" cy="143662"/>
          </a:xfrm>
        </p:spPr>
        <p:txBody>
          <a:bodyPr anchor="t" anchorCtr="0"/>
          <a:lstStyle>
            <a:lvl1pPr marL="0" indent="0" algn="ctr">
              <a:buNone/>
              <a:defRPr sz="934" b="1" kern="0" cap="all" spc="0" baseline="0">
                <a:solidFill>
                  <a:schemeClr val="tx1"/>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8D38496-EF33-4404-AEDD-849636A4689B}"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pPr/>
              <a:t>‹N›</a:t>
            </a:fld>
            <a:endParaRPr lang="en-US"/>
          </a:p>
        </p:txBody>
      </p:sp>
      <p:grpSp>
        <p:nvGrpSpPr>
          <p:cNvPr id="12" name="Group 11"/>
          <p:cNvGrpSpPr/>
          <p:nvPr userDrawn="1"/>
        </p:nvGrpSpPr>
        <p:grpSpPr>
          <a:xfrm>
            <a:off x="3265171" y="-2704"/>
            <a:ext cx="180811" cy="6864159"/>
            <a:chOff x="3039428" y="-5838"/>
            <a:chExt cx="135608" cy="5148119"/>
          </a:xfrm>
        </p:grpSpPr>
        <p:sp>
          <p:nvSpPr>
            <p:cNvPr id="13" name="Isosceles Triangle 12"/>
            <p:cNvSpPr/>
            <p:nvPr userDrawn="1"/>
          </p:nvSpPr>
          <p:spPr bwMode="white">
            <a:xfrm rot="5400000">
              <a:off x="2992932" y="2522999"/>
              <a:ext cx="228599" cy="13560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16" name="Freeform 5"/>
            <p:cNvSpPr>
              <a:spLocks/>
            </p:cNvSpPr>
            <p:nvPr userDrawn="1"/>
          </p:nvSpPr>
          <p:spPr bwMode="auto">
            <a:xfrm rot="16200000">
              <a:off x="550555" y="2518612"/>
              <a:ext cx="5148119" cy="99220"/>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 name="connsiteX0" fmla="*/ 12577 w 12577"/>
                <a:gd name="connsiteY0" fmla="*/ 46 h 9577"/>
                <a:gd name="connsiteX1" fmla="*/ 6453 w 12577"/>
                <a:gd name="connsiteY1" fmla="*/ 46 h 9577"/>
                <a:gd name="connsiteX2" fmla="*/ 6257 w 12577"/>
                <a:gd name="connsiteY2" fmla="*/ 9577 h 9577"/>
                <a:gd name="connsiteX3" fmla="*/ 6035 w 12577"/>
                <a:gd name="connsiteY3" fmla="*/ 46 h 9577"/>
                <a:gd name="connsiteX4" fmla="*/ 0 w 12577"/>
                <a:gd name="connsiteY4" fmla="*/ 46 h 9577"/>
                <a:gd name="connsiteX0" fmla="*/ 10023 w 10023"/>
                <a:gd name="connsiteY0" fmla="*/ 0 h 10197"/>
                <a:gd name="connsiteX1" fmla="*/ 5131 w 10023"/>
                <a:gd name="connsiteY1" fmla="*/ 245 h 10197"/>
                <a:gd name="connsiteX2" fmla="*/ 4975 w 10023"/>
                <a:gd name="connsiteY2" fmla="*/ 10197 h 10197"/>
                <a:gd name="connsiteX3" fmla="*/ 4798 w 10023"/>
                <a:gd name="connsiteY3" fmla="*/ 245 h 10197"/>
                <a:gd name="connsiteX4" fmla="*/ 0 w 10023"/>
                <a:gd name="connsiteY4" fmla="*/ 245 h 10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23" h="10197">
                  <a:moveTo>
                    <a:pt x="10023" y="0"/>
                  </a:moveTo>
                  <a:cubicBezTo>
                    <a:pt x="8399" y="163"/>
                    <a:pt x="6755" y="82"/>
                    <a:pt x="5131" y="245"/>
                  </a:cubicBezTo>
                  <a:cubicBezTo>
                    <a:pt x="5080" y="3562"/>
                    <a:pt x="5027" y="6880"/>
                    <a:pt x="4975" y="10197"/>
                  </a:cubicBezTo>
                  <a:cubicBezTo>
                    <a:pt x="4916" y="6880"/>
                    <a:pt x="4858" y="3562"/>
                    <a:pt x="4798" y="245"/>
                  </a:cubicBezTo>
                  <a:lnTo>
                    <a:pt x="0" y="245"/>
                  </a:lnTo>
                </a:path>
              </a:pathLst>
            </a:custGeom>
            <a:noFill/>
            <a:ln w="7938" cap="rnd">
              <a:solidFill>
                <a:srgbClr val="0070C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4000"/>
            </a:p>
          </p:txBody>
        </p:sp>
      </p:grpSp>
    </p:spTree>
    <p:extLst>
      <p:ext uri="{BB962C8B-B14F-4D97-AF65-F5344CB8AC3E}">
        <p14:creationId xmlns:p14="http://schemas.microsoft.com/office/powerpoint/2010/main" xmlns="" val="62596962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Experience Photo">
    <p:bg>
      <p:bgPr>
        <a:solidFill>
          <a:schemeClr val="bg2">
            <a:lumMod val="50000"/>
          </a:schemeClr>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12192000" cy="6858000"/>
          </a:xfrm>
          <a:noFill/>
          <a:ln>
            <a:noFill/>
          </a:ln>
        </p:spPr>
        <p:txBody>
          <a:bodyPr>
            <a:noAutofit/>
          </a:bodyPr>
          <a:lstStyle>
            <a:lvl1pPr>
              <a:defRPr>
                <a:solidFill>
                  <a:schemeClr val="bg1"/>
                </a:solidFill>
              </a:defRPr>
            </a:lvl1pPr>
          </a:lstStyle>
          <a:p>
            <a:r>
              <a:rPr lang="en-US"/>
              <a:t>Click icon to add picture</a:t>
            </a:r>
          </a:p>
        </p:txBody>
      </p:sp>
      <p:sp>
        <p:nvSpPr>
          <p:cNvPr id="2" name="Title 1"/>
          <p:cNvSpPr>
            <a:spLocks noGrp="1"/>
          </p:cNvSpPr>
          <p:nvPr>
            <p:ph type="title" hasCustomPrompt="1"/>
          </p:nvPr>
        </p:nvSpPr>
        <p:spPr bwMode="white">
          <a:xfrm>
            <a:off x="410044" y="2958545"/>
            <a:ext cx="11371916" cy="656591"/>
          </a:xfrm>
        </p:spPr>
        <p:txBody>
          <a:bodyPr anchor="t"/>
          <a:lstStyle>
            <a:lvl1pPr algn="ctr">
              <a:defRPr sz="4267" b="0" cap="none">
                <a:solidFill>
                  <a:schemeClr val="bg1"/>
                </a:solidFill>
                <a:latin typeface="+mj-lt"/>
              </a:defRPr>
            </a:lvl1pPr>
          </a:lstStyle>
          <a:p>
            <a:r>
              <a:rPr lang="en-US"/>
              <a:t>Click to edit master title</a:t>
            </a:r>
          </a:p>
        </p:txBody>
      </p:sp>
      <p:sp>
        <p:nvSpPr>
          <p:cNvPr id="4" name="Date Placeholder 3"/>
          <p:cNvSpPr>
            <a:spLocks noGrp="1"/>
          </p:cNvSpPr>
          <p:nvPr>
            <p:ph type="dt" sz="half" idx="10"/>
          </p:nvPr>
        </p:nvSpPr>
        <p:spPr/>
        <p:txBody>
          <a:bodyPr/>
          <a:lstStyle/>
          <a:p>
            <a:fld id="{15F18A74-B7BE-48ED-BC19-B5786D684697}"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215" rtl="0" eaLnBrk="1" latinLnBrk="0" hangingPunct="1">
              <a:defRPr lang="en-US" sz="800" kern="1200" smtClean="0">
                <a:solidFill>
                  <a:schemeClr val="bg1"/>
                </a:solidFill>
                <a:latin typeface="+mn-lt"/>
                <a:ea typeface="+mn-ea"/>
                <a:cs typeface="+mn-cs"/>
              </a:defRPr>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pPr/>
              <a:t>‹N›</a:t>
            </a:fld>
            <a:endParaRPr lang="en-US"/>
          </a:p>
        </p:txBody>
      </p:sp>
      <p:cxnSp>
        <p:nvCxnSpPr>
          <p:cNvPr id="10" name="Straight Connector 9"/>
          <p:cNvCxnSpPr/>
          <p:nvPr userDrawn="1"/>
        </p:nvCxnSpPr>
        <p:spPr bwMode="white">
          <a:xfrm rot="16200000">
            <a:off x="6096000" y="2421542"/>
            <a:ext cx="0" cy="758826"/>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2" name="Text Placeholder 2"/>
          <p:cNvSpPr>
            <a:spLocks noGrp="1"/>
          </p:cNvSpPr>
          <p:nvPr>
            <p:ph type="body" idx="1"/>
          </p:nvPr>
        </p:nvSpPr>
        <p:spPr bwMode="white">
          <a:xfrm>
            <a:off x="914400" y="2264428"/>
            <a:ext cx="10363200" cy="287259"/>
          </a:xfrm>
        </p:spPr>
        <p:txBody>
          <a:bodyPr anchor="t" anchorCtr="0"/>
          <a:lstStyle>
            <a:lvl1pPr marL="0" indent="0" algn="ctr">
              <a:buNone/>
              <a:defRPr sz="1867">
                <a:solidFill>
                  <a:schemeClr val="bg1"/>
                </a:solidFill>
                <a:latin typeface="+mj-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xmlns="" val="1103739875"/>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userDrawn="1">
  <p:cSld name="Experience 2">
    <p:bg>
      <p:bgPr>
        <a:solidFill>
          <a:schemeClr val="bg1"/>
        </a:solidFill>
        <a:effectLst/>
      </p:bgPr>
    </p:bg>
    <p:spTree>
      <p:nvGrpSpPr>
        <p:cNvPr id="1" name=""/>
        <p:cNvGrpSpPr/>
        <p:nvPr/>
      </p:nvGrpSpPr>
      <p:grpSpPr>
        <a:xfrm>
          <a:off x="0" y="0"/>
          <a:ext cx="0" cy="0"/>
          <a:chOff x="0" y="0"/>
          <a:chExt cx="0" cy="0"/>
        </a:xfrm>
      </p:grpSpPr>
      <p:sp>
        <p:nvSpPr>
          <p:cNvPr id="8" name="Isosceles Triangle 7"/>
          <p:cNvSpPr/>
          <p:nvPr userDrawn="1"/>
        </p:nvSpPr>
        <p:spPr bwMode="ltGray">
          <a:xfrm rot="5400000">
            <a:off x="-306694" y="306694"/>
            <a:ext cx="6858002" cy="6244612"/>
          </a:xfrm>
          <a:custGeom>
            <a:avLst/>
            <a:gdLst>
              <a:gd name="connsiteX0" fmla="*/ 0 w 5143501"/>
              <a:gd name="connsiteY0" fmla="*/ 4683459 h 4683459"/>
              <a:gd name="connsiteX1" fmla="*/ 0 w 5143501"/>
              <a:gd name="connsiteY1" fmla="*/ 101289 h 4683459"/>
              <a:gd name="connsiteX2" fmla="*/ 2503420 w 5143501"/>
              <a:gd name="connsiteY2" fmla="*/ 98908 h 4683459"/>
              <a:gd name="connsiteX3" fmla="*/ 2583072 w 5143501"/>
              <a:gd name="connsiteY3" fmla="*/ 0 h 4683459"/>
              <a:gd name="connsiteX4" fmla="*/ 2688919 w 5143501"/>
              <a:gd name="connsiteY4" fmla="*/ 101289 h 4683459"/>
              <a:gd name="connsiteX5" fmla="*/ 5143501 w 5143501"/>
              <a:gd name="connsiteY5" fmla="*/ 101289 h 4683459"/>
              <a:gd name="connsiteX6" fmla="*/ 5143501 w 5143501"/>
              <a:gd name="connsiteY6" fmla="*/ 4683459 h 4683459"/>
              <a:gd name="connsiteX7" fmla="*/ 0 w 5143501"/>
              <a:gd name="connsiteY7" fmla="*/ 4683459 h 4683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43501" h="4683459">
                <a:moveTo>
                  <a:pt x="0" y="4683459"/>
                </a:moveTo>
                <a:lnTo>
                  <a:pt x="0" y="101289"/>
                </a:lnTo>
                <a:lnTo>
                  <a:pt x="2503420" y="98908"/>
                </a:lnTo>
                <a:lnTo>
                  <a:pt x="2583072" y="0"/>
                </a:lnTo>
                <a:lnTo>
                  <a:pt x="2688919" y="101289"/>
                </a:lnTo>
                <a:lnTo>
                  <a:pt x="5143501" y="101289"/>
                </a:lnTo>
                <a:lnTo>
                  <a:pt x="5143501" y="4683459"/>
                </a:lnTo>
                <a:lnTo>
                  <a:pt x="0" y="468345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a:p>
        </p:txBody>
      </p:sp>
      <p:sp>
        <p:nvSpPr>
          <p:cNvPr id="2" name="Title 1"/>
          <p:cNvSpPr>
            <a:spLocks noGrp="1"/>
          </p:cNvSpPr>
          <p:nvPr>
            <p:ph type="title" hasCustomPrompt="1"/>
          </p:nvPr>
        </p:nvSpPr>
        <p:spPr>
          <a:xfrm>
            <a:off x="925860" y="2647073"/>
            <a:ext cx="4528458" cy="1313180"/>
          </a:xfrm>
        </p:spPr>
        <p:txBody>
          <a:bodyPr anchor="t"/>
          <a:lstStyle>
            <a:lvl1pPr algn="ctr">
              <a:lnSpc>
                <a:spcPct val="100000"/>
              </a:lnSpc>
              <a:defRPr sz="4267" b="0" cap="none">
                <a:solidFill>
                  <a:schemeClr val="bg2"/>
                </a:solidFill>
                <a:latin typeface="+mj-lt"/>
              </a:defRPr>
            </a:lvl1pPr>
          </a:lstStyle>
          <a:p>
            <a:r>
              <a:rPr lang="en-US"/>
              <a:t>Click to edit master title</a:t>
            </a:r>
          </a:p>
        </p:txBody>
      </p:sp>
      <p:sp>
        <p:nvSpPr>
          <p:cNvPr id="3" name="Text Placeholder 2"/>
          <p:cNvSpPr>
            <a:spLocks noGrp="1"/>
          </p:cNvSpPr>
          <p:nvPr>
            <p:ph type="body" idx="1"/>
          </p:nvPr>
        </p:nvSpPr>
        <p:spPr>
          <a:xfrm>
            <a:off x="1506791" y="4580284"/>
            <a:ext cx="3260008" cy="208231"/>
          </a:xfrm>
        </p:spPr>
        <p:txBody>
          <a:bodyPr anchor="t" anchorCtr="0"/>
          <a:lstStyle>
            <a:lvl1pPr marL="156636" indent="-156636" algn="ctr">
              <a:lnSpc>
                <a:spcPct val="110000"/>
              </a:lnSpc>
              <a:spcBef>
                <a:spcPts val="800"/>
              </a:spcBef>
              <a:buFont typeface="Wingdings" panose="05000000000000000000" pitchFamily="2" charset="2"/>
              <a:buChar char="§"/>
              <a:defRPr sz="1334" cap="none" baseline="0">
                <a:solidFill>
                  <a:schemeClr val="bg2"/>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803118-612C-45ED-A5F5-4955DA94BE7D}"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06B2653-D1AD-46BA-BB88-3123B5BA212E}" type="slidenum">
              <a:rPr lang="en-US" smtClean="0"/>
              <a:pPr/>
              <a:t>‹N›</a:t>
            </a:fld>
            <a:endParaRPr lang="en-US"/>
          </a:p>
        </p:txBody>
      </p:sp>
      <p:sp>
        <p:nvSpPr>
          <p:cNvPr id="13" name="Text Placeholder 2"/>
          <p:cNvSpPr>
            <a:spLocks noGrp="1"/>
          </p:cNvSpPr>
          <p:nvPr>
            <p:ph type="body" idx="13"/>
          </p:nvPr>
        </p:nvSpPr>
        <p:spPr>
          <a:xfrm>
            <a:off x="1479291" y="1216027"/>
            <a:ext cx="3260008" cy="902811"/>
          </a:xfrm>
        </p:spPr>
        <p:txBody>
          <a:bodyPr anchor="t" anchorCtr="0"/>
          <a:lstStyle>
            <a:lvl1pPr marL="0" indent="0" algn="ctr">
              <a:lnSpc>
                <a:spcPct val="110000"/>
              </a:lnSpc>
              <a:spcBef>
                <a:spcPts val="800"/>
              </a:spcBef>
              <a:buNone/>
              <a:defRPr sz="2667" cap="none" baseline="0">
                <a:solidFill>
                  <a:schemeClr val="bg2"/>
                </a:solidFill>
                <a:latin typeface="+mj-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17" name="Text Placeholder 2"/>
          <p:cNvSpPr>
            <a:spLocks noGrp="1"/>
          </p:cNvSpPr>
          <p:nvPr>
            <p:ph type="body" idx="14"/>
          </p:nvPr>
        </p:nvSpPr>
        <p:spPr>
          <a:xfrm>
            <a:off x="7532330" y="4580284"/>
            <a:ext cx="3260008" cy="208231"/>
          </a:xfrm>
        </p:spPr>
        <p:txBody>
          <a:bodyPr anchor="t" anchorCtr="0"/>
          <a:lstStyle>
            <a:lvl1pPr marL="156636" indent="-156636" algn="ctr">
              <a:lnSpc>
                <a:spcPct val="110000"/>
              </a:lnSpc>
              <a:spcBef>
                <a:spcPts val="800"/>
              </a:spcBef>
              <a:buFont typeface="Wingdings" panose="05000000000000000000" pitchFamily="2" charset="2"/>
              <a:buChar char="§"/>
              <a:defRPr sz="1334" cap="none" baseline="0">
                <a:solidFill>
                  <a:schemeClr val="tx1"/>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18" name="Text Placeholder 2"/>
          <p:cNvSpPr>
            <a:spLocks noGrp="1"/>
          </p:cNvSpPr>
          <p:nvPr>
            <p:ph type="body" idx="15"/>
          </p:nvPr>
        </p:nvSpPr>
        <p:spPr>
          <a:xfrm>
            <a:off x="7532330" y="1216027"/>
            <a:ext cx="3260008" cy="902811"/>
          </a:xfrm>
        </p:spPr>
        <p:txBody>
          <a:bodyPr anchor="t" anchorCtr="0"/>
          <a:lstStyle>
            <a:lvl1pPr marL="0" indent="0" algn="ctr">
              <a:lnSpc>
                <a:spcPct val="110000"/>
              </a:lnSpc>
              <a:spcBef>
                <a:spcPts val="800"/>
              </a:spcBef>
              <a:buNone/>
              <a:defRPr sz="2667" cap="none" baseline="0">
                <a:solidFill>
                  <a:schemeClr val="tx1"/>
                </a:solidFill>
                <a:latin typeface="+mj-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21" name="Text Placeholder 2"/>
          <p:cNvSpPr>
            <a:spLocks noGrp="1"/>
          </p:cNvSpPr>
          <p:nvPr>
            <p:ph type="body" idx="16" hasCustomPrompt="1"/>
          </p:nvPr>
        </p:nvSpPr>
        <p:spPr>
          <a:xfrm>
            <a:off x="6829354" y="2647073"/>
            <a:ext cx="4665962" cy="1313180"/>
          </a:xfrm>
        </p:spPr>
        <p:txBody>
          <a:bodyPr anchor="t" anchorCtr="0"/>
          <a:lstStyle>
            <a:lvl1pPr marL="0" indent="0" algn="ctr" defTabSz="1219215" rtl="0" eaLnBrk="1" latinLnBrk="0" hangingPunct="1">
              <a:lnSpc>
                <a:spcPct val="100000"/>
              </a:lnSpc>
              <a:spcBef>
                <a:spcPct val="0"/>
              </a:spcBef>
              <a:buNone/>
              <a:defRPr lang="en-US" sz="4267" b="0" kern="1200" cap="none" dirty="0" smtClean="0">
                <a:solidFill>
                  <a:schemeClr val="tx1"/>
                </a:solidFill>
                <a:latin typeface="+mj-lt"/>
                <a:ea typeface="+mj-ea"/>
                <a:cs typeface="+mj-cs"/>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title</a:t>
            </a:r>
          </a:p>
        </p:txBody>
      </p:sp>
      <p:cxnSp>
        <p:nvCxnSpPr>
          <p:cNvPr id="22" name="Straight Connector 21"/>
          <p:cNvCxnSpPr/>
          <p:nvPr userDrawn="1"/>
        </p:nvCxnSpPr>
        <p:spPr bwMode="white">
          <a:xfrm rot="16200000">
            <a:off x="3067508" y="2000797"/>
            <a:ext cx="0" cy="758826"/>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bwMode="white">
          <a:xfrm rot="16200000">
            <a:off x="9177208" y="2000798"/>
            <a:ext cx="0" cy="758826"/>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bwMode="white">
          <a:xfrm rot="16200000">
            <a:off x="3067508" y="3836446"/>
            <a:ext cx="0" cy="758826"/>
          </a:xfrm>
          <a:prstGeom prst="line">
            <a:avLst/>
          </a:prstGeom>
          <a:ln w="9525"/>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bwMode="white">
          <a:xfrm rot="16200000">
            <a:off x="9177208" y="3836448"/>
            <a:ext cx="0" cy="758826"/>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27" name="Freeform 5"/>
          <p:cNvSpPr>
            <a:spLocks/>
          </p:cNvSpPr>
          <p:nvPr userDrawn="1"/>
        </p:nvSpPr>
        <p:spPr bwMode="auto">
          <a:xfrm rot="16200000">
            <a:off x="2751260" y="3362804"/>
            <a:ext cx="6851674"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429293960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userDrawn="1">
  <p:cSld name="Experience 3">
    <p:bg>
      <p:bgPr>
        <a:solidFill>
          <a:srgbClr val="333332"/>
        </a:solidFill>
        <a:effectLst/>
      </p:bgPr>
    </p:bg>
    <p:spTree>
      <p:nvGrpSpPr>
        <p:cNvPr id="1" name=""/>
        <p:cNvGrpSpPr/>
        <p:nvPr/>
      </p:nvGrpSpPr>
      <p:grpSpPr>
        <a:xfrm>
          <a:off x="0" y="0"/>
          <a:ext cx="0" cy="0"/>
          <a:chOff x="0" y="0"/>
          <a:chExt cx="0" cy="0"/>
        </a:xfrm>
      </p:grpSpPr>
      <p:sp>
        <p:nvSpPr>
          <p:cNvPr id="23" name="Picture Placeholder 8"/>
          <p:cNvSpPr>
            <a:spLocks noGrp="1"/>
          </p:cNvSpPr>
          <p:nvPr>
            <p:ph type="pic" sz="quarter" idx="15"/>
          </p:nvPr>
        </p:nvSpPr>
        <p:spPr>
          <a:xfrm>
            <a:off x="4090747" y="2285563"/>
            <a:ext cx="4042611" cy="2282563"/>
          </a:xfrm>
          <a:noFill/>
          <a:ln>
            <a:noFill/>
          </a:ln>
        </p:spPr>
        <p:txBody>
          <a:bodyPr>
            <a:noAutofit/>
          </a:bodyPr>
          <a:lstStyle>
            <a:lvl1pPr>
              <a:defRPr>
                <a:solidFill>
                  <a:schemeClr val="bg1"/>
                </a:solidFill>
              </a:defRPr>
            </a:lvl1pPr>
          </a:lstStyle>
          <a:p>
            <a:r>
              <a:rPr lang="en-US"/>
              <a:t>Click icon to add picture</a:t>
            </a:r>
          </a:p>
        </p:txBody>
      </p:sp>
      <p:sp>
        <p:nvSpPr>
          <p:cNvPr id="22" name="Picture Placeholder 8"/>
          <p:cNvSpPr>
            <a:spLocks noGrp="1"/>
          </p:cNvSpPr>
          <p:nvPr>
            <p:ph type="pic" sz="quarter" idx="14"/>
          </p:nvPr>
        </p:nvSpPr>
        <p:spPr>
          <a:xfrm>
            <a:off x="4090747" y="0"/>
            <a:ext cx="4042611" cy="2282563"/>
          </a:xfrm>
          <a:noFill/>
          <a:ln>
            <a:noFill/>
          </a:ln>
        </p:spPr>
        <p:txBody>
          <a:bodyPr>
            <a:noAutofit/>
          </a:bodyPr>
          <a:lstStyle>
            <a:lvl1pPr>
              <a:defRPr>
                <a:solidFill>
                  <a:schemeClr val="bg1"/>
                </a:solidFill>
              </a:defRPr>
            </a:lvl1pPr>
          </a:lstStyle>
          <a:p>
            <a:r>
              <a:rPr lang="en-US"/>
              <a:t>Click icon to add picture</a:t>
            </a:r>
          </a:p>
        </p:txBody>
      </p:sp>
      <p:sp>
        <p:nvSpPr>
          <p:cNvPr id="24" name="Picture Placeholder 8"/>
          <p:cNvSpPr>
            <a:spLocks noGrp="1"/>
          </p:cNvSpPr>
          <p:nvPr>
            <p:ph type="pic" sz="quarter" idx="16"/>
          </p:nvPr>
        </p:nvSpPr>
        <p:spPr>
          <a:xfrm>
            <a:off x="4090747" y="4571124"/>
            <a:ext cx="4042611" cy="2282563"/>
          </a:xfrm>
          <a:noFill/>
          <a:ln>
            <a:noFill/>
          </a:ln>
        </p:spPr>
        <p:txBody>
          <a:bodyPr>
            <a:noAutofit/>
          </a:bodyPr>
          <a:lstStyle>
            <a:lvl1pPr>
              <a:defRPr>
                <a:solidFill>
                  <a:schemeClr val="bg1"/>
                </a:solidFill>
              </a:defRPr>
            </a:lvl1pPr>
          </a:lstStyle>
          <a:p>
            <a:r>
              <a:rPr lang="en-US"/>
              <a:t>Click icon to add picture</a:t>
            </a:r>
          </a:p>
        </p:txBody>
      </p:sp>
      <p:sp>
        <p:nvSpPr>
          <p:cNvPr id="2" name="Title 1"/>
          <p:cNvSpPr>
            <a:spLocks noGrp="1"/>
          </p:cNvSpPr>
          <p:nvPr>
            <p:ph type="title" hasCustomPrompt="1"/>
          </p:nvPr>
        </p:nvSpPr>
        <p:spPr>
          <a:xfrm>
            <a:off x="260279" y="2151852"/>
            <a:ext cx="3568771" cy="334227"/>
          </a:xfrm>
        </p:spPr>
        <p:txBody>
          <a:bodyPr anchor="t"/>
          <a:lstStyle>
            <a:lvl1pPr algn="ctr">
              <a:lnSpc>
                <a:spcPct val="110000"/>
              </a:lnSpc>
              <a:defRPr sz="2134" b="0" cap="none">
                <a:solidFill>
                  <a:schemeClr val="bg1"/>
                </a:solidFill>
                <a:latin typeface="+mj-lt"/>
              </a:defRPr>
            </a:lvl1pPr>
          </a:lstStyle>
          <a:p>
            <a:r>
              <a:rPr lang="en-US"/>
              <a:t>Click to edit master title</a:t>
            </a:r>
          </a:p>
        </p:txBody>
      </p:sp>
      <p:sp>
        <p:nvSpPr>
          <p:cNvPr id="3" name="Text Placeholder 2"/>
          <p:cNvSpPr>
            <a:spLocks noGrp="1"/>
          </p:cNvSpPr>
          <p:nvPr>
            <p:ph type="body" idx="1"/>
          </p:nvPr>
        </p:nvSpPr>
        <p:spPr>
          <a:xfrm>
            <a:off x="246580" y="4648720"/>
            <a:ext cx="3582470" cy="157030"/>
          </a:xfrm>
        </p:spPr>
        <p:txBody>
          <a:bodyPr anchor="t" anchorCtr="0"/>
          <a:lstStyle>
            <a:lvl1pPr marL="0" indent="0" algn="ctr">
              <a:lnSpc>
                <a:spcPct val="120000"/>
              </a:lnSpc>
              <a:spcBef>
                <a:spcPts val="0"/>
              </a:spcBef>
              <a:buFont typeface="Wingdings" panose="05000000000000000000" pitchFamily="2" charset="2"/>
              <a:buNone/>
              <a:defRPr sz="934" b="1" kern="0" cap="all" spc="0" baseline="0">
                <a:solidFill>
                  <a:schemeClr val="bg1"/>
                </a:solidFill>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8E0054E-BE3C-4358-A0DC-82A908CC2092}"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marL="0" algn="l" defTabSz="1219215" rtl="0" eaLnBrk="1" latinLnBrk="0" hangingPunct="1">
              <a:defRPr lang="en-US" sz="800" kern="1200" smtClean="0">
                <a:solidFill>
                  <a:schemeClr val="bg1"/>
                </a:solidFill>
                <a:latin typeface="+mn-lt"/>
                <a:ea typeface="+mn-ea"/>
                <a:cs typeface="+mn-cs"/>
              </a:defRPr>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06B2653-D1AD-46BA-BB88-3123B5BA212E}" type="slidenum">
              <a:rPr lang="en-US" smtClean="0"/>
              <a:pPr/>
              <a:t>‹N›</a:t>
            </a:fld>
            <a:endParaRPr lang="en-US"/>
          </a:p>
        </p:txBody>
      </p:sp>
      <p:sp>
        <p:nvSpPr>
          <p:cNvPr id="14" name="Picture Placeholder 8"/>
          <p:cNvSpPr>
            <a:spLocks noGrp="1"/>
          </p:cNvSpPr>
          <p:nvPr>
            <p:ph type="pic" sz="quarter" idx="13"/>
          </p:nvPr>
        </p:nvSpPr>
        <p:spPr>
          <a:xfrm>
            <a:off x="8125483" y="0"/>
            <a:ext cx="4066518" cy="6858000"/>
          </a:xfrm>
          <a:noFill/>
          <a:ln>
            <a:noFill/>
          </a:ln>
        </p:spPr>
        <p:txBody>
          <a:bodyPr>
            <a:noAutofit/>
          </a:bodyPr>
          <a:lstStyle>
            <a:lvl1pPr>
              <a:defRPr>
                <a:solidFill>
                  <a:schemeClr val="bg1"/>
                </a:solidFill>
              </a:defRPr>
            </a:lvl1pPr>
          </a:lstStyle>
          <a:p>
            <a:r>
              <a:rPr lang="en-US"/>
              <a:t>Click icon to add picture</a:t>
            </a:r>
          </a:p>
        </p:txBody>
      </p:sp>
      <p:sp>
        <p:nvSpPr>
          <p:cNvPr id="20" name="Freeform 5"/>
          <p:cNvSpPr>
            <a:spLocks/>
          </p:cNvSpPr>
          <p:nvPr userDrawn="1"/>
        </p:nvSpPr>
        <p:spPr bwMode="auto">
          <a:xfrm rot="16200000">
            <a:off x="738730" y="3362804"/>
            <a:ext cx="6851674"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chemeClr val="bg1"/>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3363160956"/>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Gallery Callouts">
    <p:bg>
      <p:bgPr>
        <a:solidFill>
          <a:schemeClr val="bg1"/>
        </a:solidFill>
        <a:effectLst/>
      </p:bgPr>
    </p:bg>
    <p:spTree>
      <p:nvGrpSpPr>
        <p:cNvPr id="1" name=""/>
        <p:cNvGrpSpPr/>
        <p:nvPr/>
      </p:nvGrpSpPr>
      <p:grpSpPr>
        <a:xfrm>
          <a:off x="0" y="0"/>
          <a:ext cx="0" cy="0"/>
          <a:chOff x="0" y="0"/>
          <a:chExt cx="0" cy="0"/>
        </a:xfrm>
      </p:grpSpPr>
      <p:sp>
        <p:nvSpPr>
          <p:cNvPr id="28" name="Picture Placeholder 8"/>
          <p:cNvSpPr>
            <a:spLocks noGrp="1"/>
          </p:cNvSpPr>
          <p:nvPr>
            <p:ph type="pic" sz="quarter" idx="19"/>
          </p:nvPr>
        </p:nvSpPr>
        <p:spPr>
          <a:xfrm>
            <a:off x="-1" y="-13698"/>
            <a:ext cx="6340399" cy="6871698"/>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4" name="Date Placeholder 3"/>
          <p:cNvSpPr>
            <a:spLocks noGrp="1"/>
          </p:cNvSpPr>
          <p:nvPr>
            <p:ph type="dt" sz="half" idx="10"/>
          </p:nvPr>
        </p:nvSpPr>
        <p:spPr/>
        <p:txBody>
          <a:bodyPr/>
          <a:lstStyle/>
          <a:p>
            <a:fld id="{D3F948D6-F9F1-4790-BD0E-731573EBC7F2}" type="datetime1">
              <a:rPr lang="en-US" smtClean="0"/>
              <a:pPr/>
              <a:t>3/30/2020</a:t>
            </a:fld>
            <a:endParaRPr lang="en-US"/>
          </a:p>
        </p:txBody>
      </p:sp>
      <p:sp>
        <p:nvSpPr>
          <p:cNvPr id="5" name="Footer Placeholder 4"/>
          <p:cNvSpPr>
            <a:spLocks noGrp="1"/>
          </p:cNvSpPr>
          <p:nvPr>
            <p:ph type="ftr" sz="quarter" idx="11"/>
          </p:nvPr>
        </p:nvSpPr>
        <p:spPr bwMode="white"/>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06B2653-D1AD-46BA-BB88-3123B5BA212E}" type="slidenum">
              <a:rPr lang="en-US" smtClean="0"/>
              <a:pPr/>
              <a:t>‹N›</a:t>
            </a:fld>
            <a:endParaRPr lang="en-US"/>
          </a:p>
        </p:txBody>
      </p:sp>
      <p:sp>
        <p:nvSpPr>
          <p:cNvPr id="26" name="Content Placeholder 2"/>
          <p:cNvSpPr>
            <a:spLocks noGrp="1"/>
          </p:cNvSpPr>
          <p:nvPr>
            <p:ph idx="18"/>
          </p:nvPr>
        </p:nvSpPr>
        <p:spPr bwMode="white">
          <a:xfrm>
            <a:off x="415926" y="5906188"/>
            <a:ext cx="3544183" cy="281480"/>
          </a:xfrm>
        </p:spPr>
        <p:txBody>
          <a:bodyPr numCol="1">
            <a:noAutofit/>
          </a:bodyPr>
          <a:lstStyle>
            <a:lvl1pPr>
              <a:spcBef>
                <a:spcPts val="800"/>
              </a:spcBef>
              <a:tabLst>
                <a:tab pos="381005" algn="l"/>
              </a:tabLst>
              <a:defRPr sz="1067" cap="none" baseline="0">
                <a:solidFill>
                  <a:schemeClr val="bg1"/>
                </a:solidFill>
                <a:latin typeface="+mn-lt"/>
              </a:defRPr>
            </a:lvl1pPr>
          </a:lstStyle>
          <a:p>
            <a:pPr lvl="0"/>
            <a:r>
              <a:rPr lang="en-US"/>
              <a:t>Click to edit Master text styles</a:t>
            </a:r>
          </a:p>
        </p:txBody>
      </p:sp>
      <p:cxnSp>
        <p:nvCxnSpPr>
          <p:cNvPr id="27" name="Straight Connector 26"/>
          <p:cNvCxnSpPr/>
          <p:nvPr userDrawn="1"/>
        </p:nvCxnSpPr>
        <p:spPr>
          <a:xfrm>
            <a:off x="415926" y="5694198"/>
            <a:ext cx="368300" cy="0"/>
          </a:xfrm>
          <a:prstGeom prst="line">
            <a:avLst/>
          </a:prstGeom>
          <a:ln w="9525">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Picture Placeholder 8"/>
          <p:cNvSpPr>
            <a:spLocks noGrp="1"/>
          </p:cNvSpPr>
          <p:nvPr>
            <p:ph type="pic" sz="quarter" idx="14"/>
          </p:nvPr>
        </p:nvSpPr>
        <p:spPr>
          <a:xfrm>
            <a:off x="6342240" y="-8965"/>
            <a:ext cx="3182199" cy="172338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18" name="Picture Placeholder 8"/>
          <p:cNvSpPr>
            <a:spLocks noGrp="1"/>
          </p:cNvSpPr>
          <p:nvPr>
            <p:ph type="pic" sz="quarter" idx="15"/>
          </p:nvPr>
        </p:nvSpPr>
        <p:spPr>
          <a:xfrm>
            <a:off x="6342240" y="1707249"/>
            <a:ext cx="3182199" cy="172338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1" name="Picture Placeholder 8"/>
          <p:cNvSpPr>
            <a:spLocks noGrp="1"/>
          </p:cNvSpPr>
          <p:nvPr>
            <p:ph type="pic" sz="quarter" idx="16"/>
          </p:nvPr>
        </p:nvSpPr>
        <p:spPr>
          <a:xfrm>
            <a:off x="6342240" y="3423462"/>
            <a:ext cx="3182199" cy="172338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sp>
        <p:nvSpPr>
          <p:cNvPr id="25" name="Picture Placeholder 8"/>
          <p:cNvSpPr>
            <a:spLocks noGrp="1"/>
          </p:cNvSpPr>
          <p:nvPr>
            <p:ph type="pic" sz="quarter" idx="17"/>
          </p:nvPr>
        </p:nvSpPr>
        <p:spPr>
          <a:xfrm>
            <a:off x="6342240" y="5136501"/>
            <a:ext cx="3182199" cy="1723380"/>
          </a:xfrm>
          <a:solidFill>
            <a:schemeClr val="bg1">
              <a:lumMod val="95000"/>
            </a:schemeClr>
          </a:solidFill>
          <a:ln>
            <a:noFill/>
          </a:ln>
        </p:spPr>
        <p:txBody>
          <a:bodyPr>
            <a:noAutofit/>
          </a:bodyPr>
          <a:lstStyle>
            <a:lvl1pPr>
              <a:defRPr>
                <a:solidFill>
                  <a:schemeClr val="tx1"/>
                </a:solidFill>
              </a:defRPr>
            </a:lvl1pPr>
          </a:lstStyle>
          <a:p>
            <a:r>
              <a:rPr lang="en-US"/>
              <a:t>Click icon to add picture</a:t>
            </a:r>
          </a:p>
        </p:txBody>
      </p:sp>
      <p:cxnSp>
        <p:nvCxnSpPr>
          <p:cNvPr id="17" name="Straight Connector 16"/>
          <p:cNvCxnSpPr/>
          <p:nvPr userDrawn="1"/>
        </p:nvCxnSpPr>
        <p:spPr bwMode="white">
          <a:xfrm flipH="1">
            <a:off x="6340398" y="-12699"/>
            <a:ext cx="0" cy="6876288"/>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96932050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userDrawn="1">
  <p:cSld name="Experience 4">
    <p:bg>
      <p:bgPr>
        <a:solidFill>
          <a:schemeClr val="bg1"/>
        </a:solidFill>
        <a:effectLst/>
      </p:bgPr>
    </p:bg>
    <p:spTree>
      <p:nvGrpSpPr>
        <p:cNvPr id="1" name=""/>
        <p:cNvGrpSpPr/>
        <p:nvPr/>
      </p:nvGrpSpPr>
      <p:grpSpPr>
        <a:xfrm>
          <a:off x="0" y="0"/>
          <a:ext cx="0" cy="0"/>
          <a:chOff x="0" y="0"/>
          <a:chExt cx="0" cy="0"/>
        </a:xfrm>
      </p:grpSpPr>
      <p:sp>
        <p:nvSpPr>
          <p:cNvPr id="13" name="Freeform 5"/>
          <p:cNvSpPr>
            <a:spLocks/>
          </p:cNvSpPr>
          <p:nvPr userDrawn="1"/>
        </p:nvSpPr>
        <p:spPr bwMode="auto">
          <a:xfrm rot="16200000">
            <a:off x="737555" y="3362804"/>
            <a:ext cx="6851674"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
        <p:nvSpPr>
          <p:cNvPr id="2" name="Title 1"/>
          <p:cNvSpPr>
            <a:spLocks noGrp="1"/>
          </p:cNvSpPr>
          <p:nvPr>
            <p:ph type="title" hasCustomPrompt="1"/>
          </p:nvPr>
        </p:nvSpPr>
        <p:spPr>
          <a:xfrm>
            <a:off x="412752" y="1950185"/>
            <a:ext cx="3538191" cy="820738"/>
          </a:xfrm>
        </p:spPr>
        <p:txBody>
          <a:bodyPr anchor="t"/>
          <a:lstStyle>
            <a:lvl1pPr algn="l">
              <a:lnSpc>
                <a:spcPct val="100000"/>
              </a:lnSpc>
              <a:defRPr sz="2667" b="0" cap="none">
                <a:solidFill>
                  <a:schemeClr val="tx1"/>
                </a:solidFill>
                <a:latin typeface="+mj-lt"/>
              </a:defRPr>
            </a:lvl1pPr>
          </a:lstStyle>
          <a:p>
            <a:r>
              <a:rPr lang="en-US"/>
              <a:t>Click to edit master title</a:t>
            </a:r>
          </a:p>
        </p:txBody>
      </p:sp>
      <p:sp>
        <p:nvSpPr>
          <p:cNvPr id="3" name="Text Placeholder 2"/>
          <p:cNvSpPr>
            <a:spLocks noGrp="1"/>
          </p:cNvSpPr>
          <p:nvPr>
            <p:ph type="body" idx="1"/>
          </p:nvPr>
        </p:nvSpPr>
        <p:spPr>
          <a:xfrm>
            <a:off x="412751" y="3736948"/>
            <a:ext cx="3260008" cy="201209"/>
          </a:xfrm>
        </p:spPr>
        <p:txBody>
          <a:bodyPr anchor="t" anchorCtr="0"/>
          <a:lstStyle>
            <a:lvl1pPr marL="0" indent="0" algn="l">
              <a:lnSpc>
                <a:spcPct val="120000"/>
              </a:lnSpc>
              <a:spcBef>
                <a:spcPts val="0"/>
              </a:spcBef>
              <a:buFont typeface="Wingdings" panose="05000000000000000000" pitchFamily="2" charset="2"/>
              <a:buNone/>
              <a:defRPr sz="1200" cap="none" baseline="0">
                <a:solidFill>
                  <a:schemeClr val="tx1"/>
                </a:solidFill>
                <a:latin typeface="+mn-lt"/>
              </a:defRPr>
            </a:lvl1pPr>
            <a:lvl2pPr marL="609608" indent="0">
              <a:buNone/>
              <a:defRPr sz="2400">
                <a:solidFill>
                  <a:schemeClr val="tx1">
                    <a:tint val="75000"/>
                  </a:schemeClr>
                </a:solidFill>
              </a:defRPr>
            </a:lvl2pPr>
            <a:lvl3pPr marL="1219215" indent="0">
              <a:buNone/>
              <a:defRPr sz="2134">
                <a:solidFill>
                  <a:schemeClr val="tx1">
                    <a:tint val="75000"/>
                  </a:schemeClr>
                </a:solidFill>
              </a:defRPr>
            </a:lvl3pPr>
            <a:lvl4pPr marL="1828823" indent="0">
              <a:buNone/>
              <a:defRPr sz="1867">
                <a:solidFill>
                  <a:schemeClr val="tx1">
                    <a:tint val="75000"/>
                  </a:schemeClr>
                </a:solidFill>
              </a:defRPr>
            </a:lvl4pPr>
            <a:lvl5pPr marL="2438431" indent="0">
              <a:buNone/>
              <a:defRPr sz="1867">
                <a:solidFill>
                  <a:schemeClr val="tx1">
                    <a:tint val="75000"/>
                  </a:schemeClr>
                </a:solidFill>
              </a:defRPr>
            </a:lvl5pPr>
            <a:lvl6pPr marL="3048038" indent="0">
              <a:buNone/>
              <a:defRPr sz="1867">
                <a:solidFill>
                  <a:schemeClr val="tx1">
                    <a:tint val="75000"/>
                  </a:schemeClr>
                </a:solidFill>
              </a:defRPr>
            </a:lvl6pPr>
            <a:lvl7pPr marL="3657646" indent="0">
              <a:buNone/>
              <a:defRPr sz="1867">
                <a:solidFill>
                  <a:schemeClr val="tx1">
                    <a:tint val="75000"/>
                  </a:schemeClr>
                </a:solidFill>
              </a:defRPr>
            </a:lvl7pPr>
            <a:lvl8pPr marL="4267254" indent="0">
              <a:buNone/>
              <a:defRPr sz="1867">
                <a:solidFill>
                  <a:schemeClr val="tx1">
                    <a:tint val="75000"/>
                  </a:schemeClr>
                </a:solidFill>
              </a:defRPr>
            </a:lvl8pPr>
            <a:lvl9pPr marL="4876861"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234DBC8-0DF0-4202-83B8-3F2A2560FB89}" type="datetime1">
              <a:rPr lang="en-US" smtClean="0"/>
              <a:pPr/>
              <a:t>3/30/2020</a:t>
            </a:fld>
            <a:endParaRPr lang="en-US"/>
          </a:p>
        </p:txBody>
      </p:sp>
      <p:sp>
        <p:nvSpPr>
          <p:cNvPr id="5" name="Footer Placeholder 4"/>
          <p:cNvSpPr>
            <a:spLocks noGrp="1"/>
          </p:cNvSpPr>
          <p:nvPr>
            <p:ph type="ftr" sz="quarter" idx="11"/>
          </p:nvPr>
        </p:nvSpPr>
        <p:spPr/>
        <p:txBody>
          <a:bodyPr vert="horz" lIns="0" tIns="0" rIns="0" bIns="0" rtlCol="0" anchor="ctr">
            <a:spAutoFit/>
          </a:bodyPr>
          <a:lstStyle>
            <a:lvl1pPr>
              <a:defRPr lang="en-US" smtClean="0"/>
            </a:lvl1pPr>
          </a:lstStyle>
          <a:p>
            <a:r>
              <a:rPr lang="en-US"/>
              <a:t>Confidential information for the sole benefit and use of Dowser Group’s client.</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06B2653-D1AD-46BA-BB88-3123B5BA212E}" type="slidenum">
              <a:rPr lang="en-US" smtClean="0"/>
              <a:pPr/>
              <a:t>‹N›</a:t>
            </a:fld>
            <a:endParaRPr lang="en-US"/>
          </a:p>
        </p:txBody>
      </p:sp>
      <p:cxnSp>
        <p:nvCxnSpPr>
          <p:cNvPr id="9" name="Straight Connector 8"/>
          <p:cNvCxnSpPr/>
          <p:nvPr userDrawn="1"/>
        </p:nvCxnSpPr>
        <p:spPr>
          <a:xfrm>
            <a:off x="8103558" y="586683"/>
            <a:ext cx="0" cy="5738491"/>
          </a:xfrm>
          <a:prstGeom prst="line">
            <a:avLst/>
          </a:prstGeom>
          <a:ln w="9525">
            <a:solidFill>
              <a:srgbClr val="CCCCCC"/>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bwMode="white">
          <a:xfrm rot="16200000">
            <a:off x="795338" y="3076516"/>
            <a:ext cx="0" cy="758826"/>
          </a:xfrm>
          <a:prstGeom prst="line">
            <a:avLst/>
          </a:prstGeom>
          <a:ln w="95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82469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image" Target="../media/image6.tiff"/><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41.xml"/><Relationship Id="rId7" Type="http://schemas.openxmlformats.org/officeDocument/2006/relationships/tags" Target="../tags/tag1.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theme" Target="../theme/theme4.xml"/><Relationship Id="rId5" Type="http://schemas.openxmlformats.org/officeDocument/2006/relationships/slideLayout" Target="../slideLayouts/slideLayout43.xml"/><Relationship Id="rId4"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1.xml"/><Relationship Id="rId13" Type="http://schemas.openxmlformats.org/officeDocument/2006/relationships/slideLayout" Target="../slideLayouts/slideLayout56.xml"/><Relationship Id="rId18" Type="http://schemas.openxmlformats.org/officeDocument/2006/relationships/slideLayout" Target="../slideLayouts/slideLayout61.xml"/><Relationship Id="rId26" Type="http://schemas.openxmlformats.org/officeDocument/2006/relationships/slideLayout" Target="../slideLayouts/slideLayout69.xml"/><Relationship Id="rId39" Type="http://schemas.openxmlformats.org/officeDocument/2006/relationships/slideLayout" Target="../slideLayouts/slideLayout82.xml"/><Relationship Id="rId3" Type="http://schemas.openxmlformats.org/officeDocument/2006/relationships/slideLayout" Target="../slideLayouts/slideLayout46.xml"/><Relationship Id="rId21" Type="http://schemas.openxmlformats.org/officeDocument/2006/relationships/slideLayout" Target="../slideLayouts/slideLayout64.xml"/><Relationship Id="rId34" Type="http://schemas.openxmlformats.org/officeDocument/2006/relationships/slideLayout" Target="../slideLayouts/slideLayout77.xml"/><Relationship Id="rId42" Type="http://schemas.openxmlformats.org/officeDocument/2006/relationships/slideLayout" Target="../slideLayouts/slideLayout85.xml"/><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5" Type="http://schemas.openxmlformats.org/officeDocument/2006/relationships/slideLayout" Target="../slideLayouts/slideLayout68.xml"/><Relationship Id="rId33" Type="http://schemas.openxmlformats.org/officeDocument/2006/relationships/slideLayout" Target="../slideLayouts/slideLayout76.xml"/><Relationship Id="rId38" Type="http://schemas.openxmlformats.org/officeDocument/2006/relationships/slideLayout" Target="../slideLayouts/slideLayout81.xml"/><Relationship Id="rId2" Type="http://schemas.openxmlformats.org/officeDocument/2006/relationships/slideLayout" Target="../slideLayouts/slideLayout45.xml"/><Relationship Id="rId16" Type="http://schemas.openxmlformats.org/officeDocument/2006/relationships/slideLayout" Target="../slideLayouts/slideLayout59.xml"/><Relationship Id="rId20" Type="http://schemas.openxmlformats.org/officeDocument/2006/relationships/slideLayout" Target="../slideLayouts/slideLayout63.xml"/><Relationship Id="rId29" Type="http://schemas.openxmlformats.org/officeDocument/2006/relationships/slideLayout" Target="../slideLayouts/slideLayout72.xml"/><Relationship Id="rId41" Type="http://schemas.openxmlformats.org/officeDocument/2006/relationships/slideLayout" Target="../slideLayouts/slideLayout84.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24" Type="http://schemas.openxmlformats.org/officeDocument/2006/relationships/slideLayout" Target="../slideLayouts/slideLayout67.xml"/><Relationship Id="rId32" Type="http://schemas.openxmlformats.org/officeDocument/2006/relationships/slideLayout" Target="../slideLayouts/slideLayout75.xml"/><Relationship Id="rId37" Type="http://schemas.openxmlformats.org/officeDocument/2006/relationships/slideLayout" Target="../slideLayouts/slideLayout80.xml"/><Relationship Id="rId40" Type="http://schemas.openxmlformats.org/officeDocument/2006/relationships/slideLayout" Target="../slideLayouts/slideLayout83.xml"/><Relationship Id="rId45" Type="http://schemas.openxmlformats.org/officeDocument/2006/relationships/theme" Target="../theme/theme5.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23" Type="http://schemas.openxmlformats.org/officeDocument/2006/relationships/slideLayout" Target="../slideLayouts/slideLayout66.xml"/><Relationship Id="rId28" Type="http://schemas.openxmlformats.org/officeDocument/2006/relationships/slideLayout" Target="../slideLayouts/slideLayout71.xml"/><Relationship Id="rId36" Type="http://schemas.openxmlformats.org/officeDocument/2006/relationships/slideLayout" Target="../slideLayouts/slideLayout79.xml"/><Relationship Id="rId10" Type="http://schemas.openxmlformats.org/officeDocument/2006/relationships/slideLayout" Target="../slideLayouts/slideLayout53.xml"/><Relationship Id="rId19" Type="http://schemas.openxmlformats.org/officeDocument/2006/relationships/slideLayout" Target="../slideLayouts/slideLayout62.xml"/><Relationship Id="rId31" Type="http://schemas.openxmlformats.org/officeDocument/2006/relationships/slideLayout" Target="../slideLayouts/slideLayout74.xml"/><Relationship Id="rId44" Type="http://schemas.openxmlformats.org/officeDocument/2006/relationships/slideLayout" Target="../slideLayouts/slideLayout87.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 Id="rId22" Type="http://schemas.openxmlformats.org/officeDocument/2006/relationships/slideLayout" Target="../slideLayouts/slideLayout65.xml"/><Relationship Id="rId27" Type="http://schemas.openxmlformats.org/officeDocument/2006/relationships/slideLayout" Target="../slideLayouts/slideLayout70.xml"/><Relationship Id="rId30" Type="http://schemas.openxmlformats.org/officeDocument/2006/relationships/slideLayout" Target="../slideLayouts/slideLayout73.xml"/><Relationship Id="rId35" Type="http://schemas.openxmlformats.org/officeDocument/2006/relationships/slideLayout" Target="../slideLayouts/slideLayout78.xml"/><Relationship Id="rId43" Type="http://schemas.openxmlformats.org/officeDocument/2006/relationships/slideLayout" Target="../slideLayouts/slideLayout8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95.xml"/><Relationship Id="rId13" Type="http://schemas.openxmlformats.org/officeDocument/2006/relationships/slideLayout" Target="../slideLayouts/slideLayout100.xml"/><Relationship Id="rId18" Type="http://schemas.openxmlformats.org/officeDocument/2006/relationships/slideLayout" Target="../slideLayouts/slideLayout105.xml"/><Relationship Id="rId26" Type="http://schemas.openxmlformats.org/officeDocument/2006/relationships/slideLayout" Target="../slideLayouts/slideLayout113.xml"/><Relationship Id="rId39" Type="http://schemas.openxmlformats.org/officeDocument/2006/relationships/slideLayout" Target="../slideLayouts/slideLayout126.xml"/><Relationship Id="rId3" Type="http://schemas.openxmlformats.org/officeDocument/2006/relationships/slideLayout" Target="../slideLayouts/slideLayout90.xml"/><Relationship Id="rId21" Type="http://schemas.openxmlformats.org/officeDocument/2006/relationships/slideLayout" Target="../slideLayouts/slideLayout108.xml"/><Relationship Id="rId34" Type="http://schemas.openxmlformats.org/officeDocument/2006/relationships/slideLayout" Target="../slideLayouts/slideLayout121.xml"/><Relationship Id="rId42" Type="http://schemas.openxmlformats.org/officeDocument/2006/relationships/slideLayout" Target="../slideLayouts/slideLayout129.xml"/><Relationship Id="rId47" Type="http://schemas.openxmlformats.org/officeDocument/2006/relationships/theme" Target="../theme/theme6.xml"/><Relationship Id="rId7" Type="http://schemas.openxmlformats.org/officeDocument/2006/relationships/slideLayout" Target="../slideLayouts/slideLayout94.xml"/><Relationship Id="rId12" Type="http://schemas.openxmlformats.org/officeDocument/2006/relationships/slideLayout" Target="../slideLayouts/slideLayout99.xml"/><Relationship Id="rId17" Type="http://schemas.openxmlformats.org/officeDocument/2006/relationships/slideLayout" Target="../slideLayouts/slideLayout104.xml"/><Relationship Id="rId25" Type="http://schemas.openxmlformats.org/officeDocument/2006/relationships/slideLayout" Target="../slideLayouts/slideLayout112.xml"/><Relationship Id="rId33" Type="http://schemas.openxmlformats.org/officeDocument/2006/relationships/slideLayout" Target="../slideLayouts/slideLayout120.xml"/><Relationship Id="rId38" Type="http://schemas.openxmlformats.org/officeDocument/2006/relationships/slideLayout" Target="../slideLayouts/slideLayout125.xml"/><Relationship Id="rId46" Type="http://schemas.openxmlformats.org/officeDocument/2006/relationships/slideLayout" Target="../slideLayouts/slideLayout133.xml"/><Relationship Id="rId2" Type="http://schemas.openxmlformats.org/officeDocument/2006/relationships/slideLayout" Target="../slideLayouts/slideLayout89.xml"/><Relationship Id="rId16" Type="http://schemas.openxmlformats.org/officeDocument/2006/relationships/slideLayout" Target="../slideLayouts/slideLayout103.xml"/><Relationship Id="rId20" Type="http://schemas.openxmlformats.org/officeDocument/2006/relationships/slideLayout" Target="../slideLayouts/slideLayout107.xml"/><Relationship Id="rId29" Type="http://schemas.openxmlformats.org/officeDocument/2006/relationships/slideLayout" Target="../slideLayouts/slideLayout116.xml"/><Relationship Id="rId41" Type="http://schemas.openxmlformats.org/officeDocument/2006/relationships/slideLayout" Target="../slideLayouts/slideLayout128.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24" Type="http://schemas.openxmlformats.org/officeDocument/2006/relationships/slideLayout" Target="../slideLayouts/slideLayout111.xml"/><Relationship Id="rId32" Type="http://schemas.openxmlformats.org/officeDocument/2006/relationships/slideLayout" Target="../slideLayouts/slideLayout119.xml"/><Relationship Id="rId37" Type="http://schemas.openxmlformats.org/officeDocument/2006/relationships/slideLayout" Target="../slideLayouts/slideLayout124.xml"/><Relationship Id="rId40" Type="http://schemas.openxmlformats.org/officeDocument/2006/relationships/slideLayout" Target="../slideLayouts/slideLayout127.xml"/><Relationship Id="rId45" Type="http://schemas.openxmlformats.org/officeDocument/2006/relationships/slideLayout" Target="../slideLayouts/slideLayout132.xml"/><Relationship Id="rId5" Type="http://schemas.openxmlformats.org/officeDocument/2006/relationships/slideLayout" Target="../slideLayouts/slideLayout92.xml"/><Relationship Id="rId15" Type="http://schemas.openxmlformats.org/officeDocument/2006/relationships/slideLayout" Target="../slideLayouts/slideLayout102.xml"/><Relationship Id="rId23" Type="http://schemas.openxmlformats.org/officeDocument/2006/relationships/slideLayout" Target="../slideLayouts/slideLayout110.xml"/><Relationship Id="rId28" Type="http://schemas.openxmlformats.org/officeDocument/2006/relationships/slideLayout" Target="../slideLayouts/slideLayout115.xml"/><Relationship Id="rId36" Type="http://schemas.openxmlformats.org/officeDocument/2006/relationships/slideLayout" Target="../slideLayouts/slideLayout123.xml"/><Relationship Id="rId10" Type="http://schemas.openxmlformats.org/officeDocument/2006/relationships/slideLayout" Target="../slideLayouts/slideLayout97.xml"/><Relationship Id="rId19" Type="http://schemas.openxmlformats.org/officeDocument/2006/relationships/slideLayout" Target="../slideLayouts/slideLayout106.xml"/><Relationship Id="rId31" Type="http://schemas.openxmlformats.org/officeDocument/2006/relationships/slideLayout" Target="../slideLayouts/slideLayout118.xml"/><Relationship Id="rId44" Type="http://schemas.openxmlformats.org/officeDocument/2006/relationships/slideLayout" Target="../slideLayouts/slideLayout131.xml"/><Relationship Id="rId4" Type="http://schemas.openxmlformats.org/officeDocument/2006/relationships/slideLayout" Target="../slideLayouts/slideLayout91.xml"/><Relationship Id="rId9" Type="http://schemas.openxmlformats.org/officeDocument/2006/relationships/slideLayout" Target="../slideLayouts/slideLayout96.xml"/><Relationship Id="rId14" Type="http://schemas.openxmlformats.org/officeDocument/2006/relationships/slideLayout" Target="../slideLayouts/slideLayout101.xml"/><Relationship Id="rId22" Type="http://schemas.openxmlformats.org/officeDocument/2006/relationships/slideLayout" Target="../slideLayouts/slideLayout109.xml"/><Relationship Id="rId27" Type="http://schemas.openxmlformats.org/officeDocument/2006/relationships/slideLayout" Target="../slideLayouts/slideLayout114.xml"/><Relationship Id="rId30" Type="http://schemas.openxmlformats.org/officeDocument/2006/relationships/slideLayout" Target="../slideLayouts/slideLayout117.xml"/><Relationship Id="rId35" Type="http://schemas.openxmlformats.org/officeDocument/2006/relationships/slideLayout" Target="../slideLayouts/slideLayout122.xml"/><Relationship Id="rId43" Type="http://schemas.openxmlformats.org/officeDocument/2006/relationships/slideLayout" Target="../slideLayouts/slideLayout13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41.xml"/><Relationship Id="rId13" Type="http://schemas.openxmlformats.org/officeDocument/2006/relationships/slideLayout" Target="../slideLayouts/slideLayout146.xml"/><Relationship Id="rId18" Type="http://schemas.openxmlformats.org/officeDocument/2006/relationships/slideLayout" Target="../slideLayouts/slideLayout151.xml"/><Relationship Id="rId26" Type="http://schemas.openxmlformats.org/officeDocument/2006/relationships/slideLayout" Target="../slideLayouts/slideLayout159.xml"/><Relationship Id="rId39" Type="http://schemas.openxmlformats.org/officeDocument/2006/relationships/slideLayout" Target="../slideLayouts/slideLayout172.xml"/><Relationship Id="rId3" Type="http://schemas.openxmlformats.org/officeDocument/2006/relationships/slideLayout" Target="../slideLayouts/slideLayout136.xml"/><Relationship Id="rId21" Type="http://schemas.openxmlformats.org/officeDocument/2006/relationships/slideLayout" Target="../slideLayouts/slideLayout154.xml"/><Relationship Id="rId34" Type="http://schemas.openxmlformats.org/officeDocument/2006/relationships/slideLayout" Target="../slideLayouts/slideLayout167.xml"/><Relationship Id="rId42" Type="http://schemas.openxmlformats.org/officeDocument/2006/relationships/slideLayout" Target="../slideLayouts/slideLayout175.xml"/><Relationship Id="rId7" Type="http://schemas.openxmlformats.org/officeDocument/2006/relationships/slideLayout" Target="../slideLayouts/slideLayout140.xml"/><Relationship Id="rId12" Type="http://schemas.openxmlformats.org/officeDocument/2006/relationships/slideLayout" Target="../slideLayouts/slideLayout145.xml"/><Relationship Id="rId17" Type="http://schemas.openxmlformats.org/officeDocument/2006/relationships/slideLayout" Target="../slideLayouts/slideLayout150.xml"/><Relationship Id="rId25" Type="http://schemas.openxmlformats.org/officeDocument/2006/relationships/slideLayout" Target="../slideLayouts/slideLayout158.xml"/><Relationship Id="rId33" Type="http://schemas.openxmlformats.org/officeDocument/2006/relationships/slideLayout" Target="../slideLayouts/slideLayout166.xml"/><Relationship Id="rId38" Type="http://schemas.openxmlformats.org/officeDocument/2006/relationships/slideLayout" Target="../slideLayouts/slideLayout171.xml"/><Relationship Id="rId2" Type="http://schemas.openxmlformats.org/officeDocument/2006/relationships/slideLayout" Target="../slideLayouts/slideLayout135.xml"/><Relationship Id="rId16" Type="http://schemas.openxmlformats.org/officeDocument/2006/relationships/slideLayout" Target="../slideLayouts/slideLayout149.xml"/><Relationship Id="rId20" Type="http://schemas.openxmlformats.org/officeDocument/2006/relationships/slideLayout" Target="../slideLayouts/slideLayout153.xml"/><Relationship Id="rId29" Type="http://schemas.openxmlformats.org/officeDocument/2006/relationships/slideLayout" Target="../slideLayouts/slideLayout162.xml"/><Relationship Id="rId41" Type="http://schemas.openxmlformats.org/officeDocument/2006/relationships/slideLayout" Target="../slideLayouts/slideLayout174.xml"/><Relationship Id="rId1" Type="http://schemas.openxmlformats.org/officeDocument/2006/relationships/slideLayout" Target="../slideLayouts/slideLayout134.xml"/><Relationship Id="rId6" Type="http://schemas.openxmlformats.org/officeDocument/2006/relationships/slideLayout" Target="../slideLayouts/slideLayout139.xml"/><Relationship Id="rId11" Type="http://schemas.openxmlformats.org/officeDocument/2006/relationships/slideLayout" Target="../slideLayouts/slideLayout144.xml"/><Relationship Id="rId24" Type="http://schemas.openxmlformats.org/officeDocument/2006/relationships/slideLayout" Target="../slideLayouts/slideLayout157.xml"/><Relationship Id="rId32" Type="http://schemas.openxmlformats.org/officeDocument/2006/relationships/slideLayout" Target="../slideLayouts/slideLayout165.xml"/><Relationship Id="rId37" Type="http://schemas.openxmlformats.org/officeDocument/2006/relationships/slideLayout" Target="../slideLayouts/slideLayout170.xml"/><Relationship Id="rId40" Type="http://schemas.openxmlformats.org/officeDocument/2006/relationships/slideLayout" Target="../slideLayouts/slideLayout173.xml"/><Relationship Id="rId45" Type="http://schemas.openxmlformats.org/officeDocument/2006/relationships/theme" Target="../theme/theme7.xml"/><Relationship Id="rId5" Type="http://schemas.openxmlformats.org/officeDocument/2006/relationships/slideLayout" Target="../slideLayouts/slideLayout138.xml"/><Relationship Id="rId15" Type="http://schemas.openxmlformats.org/officeDocument/2006/relationships/slideLayout" Target="../slideLayouts/slideLayout148.xml"/><Relationship Id="rId23" Type="http://schemas.openxmlformats.org/officeDocument/2006/relationships/slideLayout" Target="../slideLayouts/slideLayout156.xml"/><Relationship Id="rId28" Type="http://schemas.openxmlformats.org/officeDocument/2006/relationships/slideLayout" Target="../slideLayouts/slideLayout161.xml"/><Relationship Id="rId36" Type="http://schemas.openxmlformats.org/officeDocument/2006/relationships/slideLayout" Target="../slideLayouts/slideLayout169.xml"/><Relationship Id="rId10" Type="http://schemas.openxmlformats.org/officeDocument/2006/relationships/slideLayout" Target="../slideLayouts/slideLayout143.xml"/><Relationship Id="rId19" Type="http://schemas.openxmlformats.org/officeDocument/2006/relationships/slideLayout" Target="../slideLayouts/slideLayout152.xml"/><Relationship Id="rId31" Type="http://schemas.openxmlformats.org/officeDocument/2006/relationships/slideLayout" Target="../slideLayouts/slideLayout164.xml"/><Relationship Id="rId44" Type="http://schemas.openxmlformats.org/officeDocument/2006/relationships/slideLayout" Target="../slideLayouts/slideLayout177.xml"/><Relationship Id="rId4" Type="http://schemas.openxmlformats.org/officeDocument/2006/relationships/slideLayout" Target="../slideLayouts/slideLayout137.xml"/><Relationship Id="rId9" Type="http://schemas.openxmlformats.org/officeDocument/2006/relationships/slideLayout" Target="../slideLayouts/slideLayout142.xml"/><Relationship Id="rId14" Type="http://schemas.openxmlformats.org/officeDocument/2006/relationships/slideLayout" Target="../slideLayouts/slideLayout147.xml"/><Relationship Id="rId22" Type="http://schemas.openxmlformats.org/officeDocument/2006/relationships/slideLayout" Target="../slideLayouts/slideLayout155.xml"/><Relationship Id="rId27" Type="http://schemas.openxmlformats.org/officeDocument/2006/relationships/slideLayout" Target="../slideLayouts/slideLayout160.xml"/><Relationship Id="rId30" Type="http://schemas.openxmlformats.org/officeDocument/2006/relationships/slideLayout" Target="../slideLayouts/slideLayout163.xml"/><Relationship Id="rId35" Type="http://schemas.openxmlformats.org/officeDocument/2006/relationships/slideLayout" Target="../slideLayouts/slideLayout168.xml"/><Relationship Id="rId43" Type="http://schemas.openxmlformats.org/officeDocument/2006/relationships/slideLayout" Target="../slideLayouts/slideLayout1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85.xml"/><Relationship Id="rId13" Type="http://schemas.openxmlformats.org/officeDocument/2006/relationships/theme" Target="../theme/theme8.xml"/><Relationship Id="rId3" Type="http://schemas.openxmlformats.org/officeDocument/2006/relationships/slideLayout" Target="../slideLayouts/slideLayout180.xml"/><Relationship Id="rId7" Type="http://schemas.openxmlformats.org/officeDocument/2006/relationships/slideLayout" Target="../slideLayouts/slideLayout184.xml"/><Relationship Id="rId12" Type="http://schemas.openxmlformats.org/officeDocument/2006/relationships/slideLayout" Target="../slideLayouts/slideLayout189.xml"/><Relationship Id="rId2" Type="http://schemas.openxmlformats.org/officeDocument/2006/relationships/slideLayout" Target="../slideLayouts/slideLayout179.xml"/><Relationship Id="rId1" Type="http://schemas.openxmlformats.org/officeDocument/2006/relationships/slideLayout" Target="../slideLayouts/slideLayout178.xml"/><Relationship Id="rId6" Type="http://schemas.openxmlformats.org/officeDocument/2006/relationships/slideLayout" Target="../slideLayouts/slideLayout183.xml"/><Relationship Id="rId11" Type="http://schemas.openxmlformats.org/officeDocument/2006/relationships/slideLayout" Target="../slideLayouts/slideLayout188.xml"/><Relationship Id="rId5" Type="http://schemas.openxmlformats.org/officeDocument/2006/relationships/slideLayout" Target="../slideLayouts/slideLayout182.xml"/><Relationship Id="rId10" Type="http://schemas.openxmlformats.org/officeDocument/2006/relationships/slideLayout" Target="../slideLayouts/slideLayout187.xml"/><Relationship Id="rId4" Type="http://schemas.openxmlformats.org/officeDocument/2006/relationships/slideLayout" Target="../slideLayouts/slideLayout181.xml"/><Relationship Id="rId9" Type="http://schemas.openxmlformats.org/officeDocument/2006/relationships/slideLayout" Target="../slideLayouts/slideLayout18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6118656"/>
            <a:ext cx="12192000" cy="57746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3940" y="291070"/>
            <a:ext cx="11578822" cy="575287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9449450" y="6487083"/>
            <a:ext cx="2742188" cy="364224"/>
          </a:xfrm>
          <a:prstGeom prst="rect">
            <a:avLst/>
          </a:prstGeom>
        </p:spPr>
        <p:txBody>
          <a:bodyPr vert="horz" lIns="91440" tIns="45720" rIns="91440" bIns="45720" rtlCol="0" anchor="ctr"/>
          <a:lstStyle>
            <a:lvl1pPr algn="r">
              <a:defRPr sz="1176">
                <a:solidFill>
                  <a:schemeClr val="tx2">
                    <a:lumMod val="50000"/>
                  </a:schemeClr>
                </a:solidFill>
              </a:defRPr>
            </a:lvl1pPr>
          </a:lstStyle>
          <a:p>
            <a:fld id="{E31375A4-56A4-47D6-9801-1991572033F7}" type="slidenum">
              <a:rPr lang="en-US" smtClean="0"/>
              <a:pPr/>
              <a:t>‹N›</a:t>
            </a:fld>
            <a:endParaRPr lang="en-US"/>
          </a:p>
        </p:txBody>
      </p:sp>
    </p:spTree>
    <p:extLst>
      <p:ext uri="{BB962C8B-B14F-4D97-AF65-F5344CB8AC3E}">
        <p14:creationId xmlns:p14="http://schemas.microsoft.com/office/powerpoint/2010/main" xmlns="" val="3408819903"/>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7" r:id="rId12"/>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hf hdr="0"/>
  <p:txStyles>
    <p:titleStyle>
      <a:lvl1pPr algn="l" defTabSz="896398" rtl="0" eaLnBrk="1" latinLnBrk="0" hangingPunct="1">
        <a:lnSpc>
          <a:spcPct val="90000"/>
        </a:lnSpc>
        <a:spcBef>
          <a:spcPct val="0"/>
        </a:spcBef>
        <a:buNone/>
        <a:defRPr sz="4314" kern="1200">
          <a:solidFill>
            <a:schemeClr val="tx1"/>
          </a:solidFill>
          <a:latin typeface="+mj-lt"/>
          <a:ea typeface="+mj-ea"/>
          <a:cs typeface="+mj-cs"/>
        </a:defRPr>
      </a:lvl1pPr>
    </p:titleStyle>
    <p:bodyStyle>
      <a:lvl1pPr marL="224100" indent="-224100" algn="l" defTabSz="896398" rtl="0" eaLnBrk="1" latinLnBrk="0" hangingPunct="1">
        <a:lnSpc>
          <a:spcPct val="90000"/>
        </a:lnSpc>
        <a:spcBef>
          <a:spcPts val="980"/>
        </a:spcBef>
        <a:buFont typeface="Arial" panose="020B0604020202020204" pitchFamily="34" charset="0"/>
        <a:buChar char="•"/>
        <a:defRPr sz="2746" kern="1200">
          <a:solidFill>
            <a:schemeClr val="tx1"/>
          </a:solidFill>
          <a:latin typeface="+mn-lt"/>
          <a:ea typeface="+mn-ea"/>
          <a:cs typeface="+mn-cs"/>
        </a:defRPr>
      </a:lvl1pPr>
      <a:lvl2pPr marL="672299" indent="-224100" algn="l" defTabSz="896398" rtl="0" eaLnBrk="1" latinLnBrk="0" hangingPunct="1">
        <a:lnSpc>
          <a:spcPct val="90000"/>
        </a:lnSpc>
        <a:spcBef>
          <a:spcPts val="491"/>
        </a:spcBef>
        <a:buFont typeface="Arial" panose="020B0604020202020204" pitchFamily="34" charset="0"/>
        <a:buChar char="•"/>
        <a:defRPr sz="2354" kern="1200">
          <a:solidFill>
            <a:schemeClr val="tx1"/>
          </a:solidFill>
          <a:latin typeface="+mn-lt"/>
          <a:ea typeface="+mn-ea"/>
          <a:cs typeface="+mn-cs"/>
        </a:defRPr>
      </a:lvl2pPr>
      <a:lvl3pPr marL="1120497" indent="-224100" algn="l" defTabSz="896398" rtl="0" eaLnBrk="1" latinLnBrk="0" hangingPunct="1">
        <a:lnSpc>
          <a:spcPct val="90000"/>
        </a:lnSpc>
        <a:spcBef>
          <a:spcPts val="491"/>
        </a:spcBef>
        <a:buFont typeface="Arial" panose="020B0604020202020204" pitchFamily="34" charset="0"/>
        <a:buChar char="•"/>
        <a:defRPr sz="1961" kern="1200">
          <a:solidFill>
            <a:schemeClr val="tx1"/>
          </a:solidFill>
          <a:latin typeface="+mn-lt"/>
          <a:ea typeface="+mn-ea"/>
          <a:cs typeface="+mn-cs"/>
        </a:defRPr>
      </a:lvl3pPr>
      <a:lvl4pPr marL="1568696" indent="-224100" algn="l" defTabSz="896398" rtl="0" eaLnBrk="1" latinLnBrk="0" hangingPunct="1">
        <a:lnSpc>
          <a:spcPct val="90000"/>
        </a:lnSpc>
        <a:spcBef>
          <a:spcPts val="491"/>
        </a:spcBef>
        <a:buFont typeface="Arial" panose="020B0604020202020204" pitchFamily="34" charset="0"/>
        <a:buChar char="•"/>
        <a:defRPr sz="1766" kern="1200">
          <a:solidFill>
            <a:schemeClr val="tx1"/>
          </a:solidFill>
          <a:latin typeface="+mn-lt"/>
          <a:ea typeface="+mn-ea"/>
          <a:cs typeface="+mn-cs"/>
        </a:defRPr>
      </a:lvl4pPr>
      <a:lvl5pPr marL="2016895" indent="-224100" algn="l" defTabSz="896398" rtl="0" eaLnBrk="1" latinLnBrk="0" hangingPunct="1">
        <a:lnSpc>
          <a:spcPct val="90000"/>
        </a:lnSpc>
        <a:spcBef>
          <a:spcPts val="491"/>
        </a:spcBef>
        <a:buFont typeface="Arial" panose="020B0604020202020204" pitchFamily="34" charset="0"/>
        <a:buChar char="•"/>
        <a:defRPr sz="1766" kern="1200">
          <a:solidFill>
            <a:schemeClr val="tx1"/>
          </a:solidFill>
          <a:latin typeface="+mn-lt"/>
          <a:ea typeface="+mn-ea"/>
          <a:cs typeface="+mn-cs"/>
        </a:defRPr>
      </a:lvl5pPr>
      <a:lvl6pPr marL="2465094" indent="-224100" algn="l" defTabSz="896398" rtl="0" eaLnBrk="1" latinLnBrk="0" hangingPunct="1">
        <a:lnSpc>
          <a:spcPct val="90000"/>
        </a:lnSpc>
        <a:spcBef>
          <a:spcPts val="491"/>
        </a:spcBef>
        <a:buFont typeface="Arial" panose="020B0604020202020204" pitchFamily="34" charset="0"/>
        <a:buChar char="•"/>
        <a:defRPr sz="1766" kern="1200">
          <a:solidFill>
            <a:schemeClr val="tx1"/>
          </a:solidFill>
          <a:latin typeface="+mn-lt"/>
          <a:ea typeface="+mn-ea"/>
          <a:cs typeface="+mn-cs"/>
        </a:defRPr>
      </a:lvl6pPr>
      <a:lvl7pPr marL="2913293" indent="-224100" algn="l" defTabSz="896398" rtl="0" eaLnBrk="1" latinLnBrk="0" hangingPunct="1">
        <a:lnSpc>
          <a:spcPct val="90000"/>
        </a:lnSpc>
        <a:spcBef>
          <a:spcPts val="491"/>
        </a:spcBef>
        <a:buFont typeface="Arial" panose="020B0604020202020204" pitchFamily="34" charset="0"/>
        <a:buChar char="•"/>
        <a:defRPr sz="1766" kern="1200">
          <a:solidFill>
            <a:schemeClr val="tx1"/>
          </a:solidFill>
          <a:latin typeface="+mn-lt"/>
          <a:ea typeface="+mn-ea"/>
          <a:cs typeface="+mn-cs"/>
        </a:defRPr>
      </a:lvl7pPr>
      <a:lvl8pPr marL="3361492" indent="-224100" algn="l" defTabSz="896398" rtl="0" eaLnBrk="1" latinLnBrk="0" hangingPunct="1">
        <a:lnSpc>
          <a:spcPct val="90000"/>
        </a:lnSpc>
        <a:spcBef>
          <a:spcPts val="491"/>
        </a:spcBef>
        <a:buFont typeface="Arial" panose="020B0604020202020204" pitchFamily="34" charset="0"/>
        <a:buChar char="•"/>
        <a:defRPr sz="1766" kern="1200">
          <a:solidFill>
            <a:schemeClr val="tx1"/>
          </a:solidFill>
          <a:latin typeface="+mn-lt"/>
          <a:ea typeface="+mn-ea"/>
          <a:cs typeface="+mn-cs"/>
        </a:defRPr>
      </a:lvl8pPr>
      <a:lvl9pPr marL="3809691" indent="-224100" algn="l" defTabSz="896398" rtl="0" eaLnBrk="1" latinLnBrk="0" hangingPunct="1">
        <a:lnSpc>
          <a:spcPct val="90000"/>
        </a:lnSpc>
        <a:spcBef>
          <a:spcPts val="491"/>
        </a:spcBef>
        <a:buFont typeface="Arial" panose="020B0604020202020204" pitchFamily="34" charset="0"/>
        <a:buChar char="•"/>
        <a:defRPr sz="1766" kern="1200">
          <a:solidFill>
            <a:schemeClr val="tx1"/>
          </a:solidFill>
          <a:latin typeface="+mn-lt"/>
          <a:ea typeface="+mn-ea"/>
          <a:cs typeface="+mn-cs"/>
        </a:defRPr>
      </a:lvl9pPr>
    </p:bodyStyle>
    <p:otherStyle>
      <a:defPPr>
        <a:defRPr lang="en-US"/>
      </a:defPPr>
      <a:lvl1pPr marL="0" algn="l" defTabSz="896398" rtl="0" eaLnBrk="1" latinLnBrk="0" hangingPunct="1">
        <a:defRPr sz="1766" kern="1200">
          <a:solidFill>
            <a:schemeClr val="tx1"/>
          </a:solidFill>
          <a:latin typeface="+mn-lt"/>
          <a:ea typeface="+mn-ea"/>
          <a:cs typeface="+mn-cs"/>
        </a:defRPr>
      </a:lvl1pPr>
      <a:lvl2pPr marL="448199" algn="l" defTabSz="896398" rtl="0" eaLnBrk="1" latinLnBrk="0" hangingPunct="1">
        <a:defRPr sz="1766" kern="1200">
          <a:solidFill>
            <a:schemeClr val="tx1"/>
          </a:solidFill>
          <a:latin typeface="+mn-lt"/>
          <a:ea typeface="+mn-ea"/>
          <a:cs typeface="+mn-cs"/>
        </a:defRPr>
      </a:lvl2pPr>
      <a:lvl3pPr marL="896398" algn="l" defTabSz="896398" rtl="0" eaLnBrk="1" latinLnBrk="0" hangingPunct="1">
        <a:defRPr sz="1766" kern="1200">
          <a:solidFill>
            <a:schemeClr val="tx1"/>
          </a:solidFill>
          <a:latin typeface="+mn-lt"/>
          <a:ea typeface="+mn-ea"/>
          <a:cs typeface="+mn-cs"/>
        </a:defRPr>
      </a:lvl3pPr>
      <a:lvl4pPr marL="1344596" algn="l" defTabSz="896398" rtl="0" eaLnBrk="1" latinLnBrk="0" hangingPunct="1">
        <a:defRPr sz="1766" kern="1200">
          <a:solidFill>
            <a:schemeClr val="tx1"/>
          </a:solidFill>
          <a:latin typeface="+mn-lt"/>
          <a:ea typeface="+mn-ea"/>
          <a:cs typeface="+mn-cs"/>
        </a:defRPr>
      </a:lvl4pPr>
      <a:lvl5pPr marL="1792796" algn="l" defTabSz="896398" rtl="0" eaLnBrk="1" latinLnBrk="0" hangingPunct="1">
        <a:defRPr sz="1766" kern="1200">
          <a:solidFill>
            <a:schemeClr val="tx1"/>
          </a:solidFill>
          <a:latin typeface="+mn-lt"/>
          <a:ea typeface="+mn-ea"/>
          <a:cs typeface="+mn-cs"/>
        </a:defRPr>
      </a:lvl5pPr>
      <a:lvl6pPr marL="2240995" algn="l" defTabSz="896398" rtl="0" eaLnBrk="1" latinLnBrk="0" hangingPunct="1">
        <a:defRPr sz="1766" kern="1200">
          <a:solidFill>
            <a:schemeClr val="tx1"/>
          </a:solidFill>
          <a:latin typeface="+mn-lt"/>
          <a:ea typeface="+mn-ea"/>
          <a:cs typeface="+mn-cs"/>
        </a:defRPr>
      </a:lvl6pPr>
      <a:lvl7pPr marL="2689193" algn="l" defTabSz="896398" rtl="0" eaLnBrk="1" latinLnBrk="0" hangingPunct="1">
        <a:defRPr sz="1766" kern="1200">
          <a:solidFill>
            <a:schemeClr val="tx1"/>
          </a:solidFill>
          <a:latin typeface="+mn-lt"/>
          <a:ea typeface="+mn-ea"/>
          <a:cs typeface="+mn-cs"/>
        </a:defRPr>
      </a:lvl7pPr>
      <a:lvl8pPr marL="3137391" algn="l" defTabSz="896398" rtl="0" eaLnBrk="1" latinLnBrk="0" hangingPunct="1">
        <a:defRPr sz="1766" kern="1200">
          <a:solidFill>
            <a:schemeClr val="tx1"/>
          </a:solidFill>
          <a:latin typeface="+mn-lt"/>
          <a:ea typeface="+mn-ea"/>
          <a:cs typeface="+mn-cs"/>
        </a:defRPr>
      </a:lvl8pPr>
      <a:lvl9pPr marL="3585590" algn="l" defTabSz="896398" rtl="0" eaLnBrk="1" latinLnBrk="0" hangingPunct="1">
        <a:defRPr sz="1766"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8AE74562-D2DC-E540-B132-2FAC85224A2B}" type="datetimeFigureOut">
              <a:rPr lang="en-US" smtClean="0"/>
              <a:pPr/>
              <a:t>3/30/2020</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7230AB1D-CD8C-CD4C-A1D1-446787C70BFA}" type="slidenum">
              <a:rPr lang="en-SG" smtClean="0"/>
              <a:pPr/>
              <a:t>‹N›</a:t>
            </a:fld>
            <a:endParaRPr lang="en-SG"/>
          </a:p>
        </p:txBody>
      </p:sp>
    </p:spTree>
    <p:extLst>
      <p:ext uri="{BB962C8B-B14F-4D97-AF65-F5344CB8AC3E}">
        <p14:creationId xmlns:p14="http://schemas.microsoft.com/office/powerpoint/2010/main" xmlns="" val="3751771512"/>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AF195FC8-7B1C-E04A-B9C5-6C782A55320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9707BCE6-1E00-CB4A-A2F4-62614AC0B149}"/>
              </a:ext>
            </a:extLst>
          </p:cNvPr>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A6C8F35-D795-C747-A583-5744FFE5B9D3}"/>
              </a:ext>
            </a:extLst>
          </p:cNvPr>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724BA1-E18F-1C47-A65C-4B57A320DC27}" type="datetimeFigureOut">
              <a:rPr lang="en-US" smtClean="0"/>
              <a:pPr/>
              <a:t>3/30/2020</a:t>
            </a:fld>
            <a:endParaRPr lang="en-US"/>
          </a:p>
        </p:txBody>
      </p:sp>
      <p:sp>
        <p:nvSpPr>
          <p:cNvPr id="5" name="Footer Placeholder 4">
            <a:extLst>
              <a:ext uri="{FF2B5EF4-FFF2-40B4-BE49-F238E27FC236}">
                <a16:creationId xmlns:a16="http://schemas.microsoft.com/office/drawing/2014/main" xmlns="" id="{7CB10A77-278A-CF43-BE6D-69C88644A244}"/>
              </a:ext>
            </a:extLst>
          </p:cNvPr>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9A8B3FD6-D0B4-7640-9A83-1B357B1C1222}"/>
              </a:ext>
            </a:extLst>
          </p:cNvPr>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4FE434-15BA-634C-B487-A34DC7D9B1DF}" type="slidenum">
              <a:rPr lang="en-US" smtClean="0"/>
              <a:pPr/>
              <a:t>‹N›</a:t>
            </a:fld>
            <a:endParaRPr lang="en-US"/>
          </a:p>
        </p:txBody>
      </p:sp>
      <p:pic>
        <p:nvPicPr>
          <p:cNvPr id="7" name="Picture 6">
            <a:extLst>
              <a:ext uri="{FF2B5EF4-FFF2-40B4-BE49-F238E27FC236}">
                <a16:creationId xmlns:a16="http://schemas.microsoft.com/office/drawing/2014/main" xmlns="" id="{92AD138B-1643-44CA-B43E-42BEEC8A56FD}"/>
              </a:ext>
            </a:extLst>
          </p:cNvPr>
          <p:cNvPicPr>
            <a:picLocks noChangeAspect="1"/>
          </p:cNvPicPr>
          <p:nvPr userDrawn="1"/>
        </p:nvPicPr>
        <p:blipFill>
          <a:blip r:embed="rId15" cstate="print"/>
          <a:stretch>
            <a:fillRect/>
          </a:stretch>
        </p:blipFill>
        <p:spPr>
          <a:xfrm>
            <a:off x="11707417" y="6356351"/>
            <a:ext cx="489929" cy="492379"/>
          </a:xfrm>
          <a:prstGeom prst="rect">
            <a:avLst/>
          </a:prstGeom>
        </p:spPr>
      </p:pic>
    </p:spTree>
    <p:extLst>
      <p:ext uri="{BB962C8B-B14F-4D97-AF65-F5344CB8AC3E}">
        <p14:creationId xmlns:p14="http://schemas.microsoft.com/office/powerpoint/2010/main" xmlns="" val="1737881124"/>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1" r:id="rId12"/>
    <p:sldLayoutId id="2147494548" r:id="rId13"/>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53" name="grid" hidden="1"/>
          <p:cNvGrpSpPr/>
          <p:nvPr>
            <p:custDataLst>
              <p:tags r:id="rId7"/>
            </p:custDataLst>
          </p:nvPr>
        </p:nvGrpSpPr>
        <p:grpSpPr>
          <a:xfrm>
            <a:off x="642851" y="605123"/>
            <a:ext cx="10906299" cy="5922085"/>
            <a:chOff x="530352" y="685800"/>
            <a:chExt cx="8997696" cy="6711696"/>
          </a:xfrm>
        </p:grpSpPr>
        <p:sp>
          <p:nvSpPr>
            <p:cNvPr id="54" name="Footer block" hidden="1"/>
            <p:cNvSpPr>
              <a:spLocks noChangeArrowheads="1"/>
            </p:cNvSpPr>
            <p:nvPr/>
          </p:nvSpPr>
          <p:spPr bwMode="gray">
            <a:xfrm>
              <a:off x="530352" y="6784848"/>
              <a:ext cx="8997696" cy="612648"/>
            </a:xfrm>
            <a:prstGeom prst="rect">
              <a:avLst/>
            </a:prstGeom>
            <a:solidFill>
              <a:srgbClr val="CCFFFF">
                <a:alpha val="25000"/>
              </a:srgbClr>
            </a:solidFill>
            <a:ln w="6350" cap="rnd">
              <a:solidFill>
                <a:srgbClr val="CCFFFF"/>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55" name="Title block" hidden="1"/>
            <p:cNvSpPr>
              <a:spLocks noChangeArrowheads="1"/>
            </p:cNvSpPr>
            <p:nvPr/>
          </p:nvSpPr>
          <p:spPr bwMode="gray">
            <a:xfrm>
              <a:off x="530352" y="1143000"/>
              <a:ext cx="8997696" cy="914400"/>
            </a:xfrm>
            <a:prstGeom prst="rect">
              <a:avLst/>
            </a:prstGeom>
            <a:solidFill>
              <a:srgbClr val="FCC3D7">
                <a:alpha val="25000"/>
              </a:srgbClr>
            </a:solidFill>
            <a:ln w="6350" cap="rnd">
              <a:solidFill>
                <a:srgbClr val="FCC3D7"/>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56" name="Header block" hidden="1"/>
            <p:cNvSpPr>
              <a:spLocks noChangeArrowheads="1"/>
            </p:cNvSpPr>
            <p:nvPr/>
          </p:nvSpPr>
          <p:spPr bwMode="gray">
            <a:xfrm>
              <a:off x="530352" y="685800"/>
              <a:ext cx="8997696" cy="301752"/>
            </a:xfrm>
            <a:prstGeom prst="rect">
              <a:avLst/>
            </a:prstGeom>
            <a:solidFill>
              <a:srgbClr val="CCFFFF">
                <a:alpha val="25000"/>
              </a:srgbClr>
            </a:solidFill>
            <a:ln w="6350" cap="rnd">
              <a:solidFill>
                <a:srgbClr val="CCFFFF"/>
              </a:solidFill>
              <a:prstDash val="sysDot"/>
              <a:miter lim="800000"/>
              <a:headEnd/>
              <a:tailEnd/>
            </a:ln>
            <a:effectLst/>
          </p:spPr>
          <p:txBody>
            <a:bodyPr wrap="none" lIns="63306" tIns="0" rIns="64600" bIns="0" anchor="ctr"/>
            <a:lstStyle/>
            <a:p>
              <a:pPr algn="ctr" defTabSz="890614">
                <a:buSzPct val="90000"/>
                <a:defRPr/>
              </a:pPr>
              <a:endParaRPr lang="en-US" sz="1600">
                <a:solidFill>
                  <a:srgbClr val="DB536A"/>
                </a:solidFill>
                <a:latin typeface="Arial"/>
                <a:cs typeface="Arial" charset="0"/>
              </a:endParaRPr>
            </a:p>
          </p:txBody>
        </p:sp>
        <p:grpSp>
          <p:nvGrpSpPr>
            <p:cNvPr id="57" name="Group 600" hidden="1"/>
            <p:cNvGrpSpPr/>
            <p:nvPr userDrawn="1"/>
          </p:nvGrpSpPr>
          <p:grpSpPr>
            <a:xfrm>
              <a:off x="530352" y="6016752"/>
              <a:ext cx="8997696" cy="612648"/>
              <a:chOff x="530352" y="6016752"/>
              <a:chExt cx="8997696" cy="612648"/>
            </a:xfrm>
          </p:grpSpPr>
          <p:sp>
            <p:nvSpPr>
              <p:cNvPr id="139" name="Content block 606" hidden="1"/>
              <p:cNvSpPr>
                <a:spLocks noChangeArrowheads="1"/>
              </p:cNvSpPr>
              <p:nvPr/>
            </p:nvSpPr>
            <p:spPr bwMode="gray">
              <a:xfrm>
                <a:off x="8156448" y="6016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40" name="Content block 605" hidden="1"/>
              <p:cNvSpPr>
                <a:spLocks noChangeArrowheads="1"/>
              </p:cNvSpPr>
              <p:nvPr/>
            </p:nvSpPr>
            <p:spPr bwMode="gray">
              <a:xfrm>
                <a:off x="6629400" y="6016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41" name="Content block 604" hidden="1"/>
              <p:cNvSpPr>
                <a:spLocks noChangeArrowheads="1"/>
              </p:cNvSpPr>
              <p:nvPr/>
            </p:nvSpPr>
            <p:spPr bwMode="gray">
              <a:xfrm>
                <a:off x="5102352" y="6016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42" name="Content block 603" hidden="1"/>
              <p:cNvSpPr>
                <a:spLocks noChangeArrowheads="1"/>
              </p:cNvSpPr>
              <p:nvPr/>
            </p:nvSpPr>
            <p:spPr bwMode="gray">
              <a:xfrm>
                <a:off x="3584448" y="6016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43" name="Content block 602" hidden="1"/>
              <p:cNvSpPr>
                <a:spLocks noChangeArrowheads="1"/>
              </p:cNvSpPr>
              <p:nvPr/>
            </p:nvSpPr>
            <p:spPr bwMode="gray">
              <a:xfrm>
                <a:off x="2057400" y="6016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44" name="Content block 601" hidden="1"/>
              <p:cNvSpPr>
                <a:spLocks noChangeArrowheads="1"/>
              </p:cNvSpPr>
              <p:nvPr/>
            </p:nvSpPr>
            <p:spPr bwMode="gray">
              <a:xfrm>
                <a:off x="530352" y="6016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grpSp>
        <p:grpSp>
          <p:nvGrpSpPr>
            <p:cNvPr id="58" name="Group 500" hidden="1"/>
            <p:cNvGrpSpPr/>
            <p:nvPr userDrawn="1"/>
          </p:nvGrpSpPr>
          <p:grpSpPr>
            <a:xfrm>
              <a:off x="530352" y="5257800"/>
              <a:ext cx="8997696" cy="612648"/>
              <a:chOff x="530352" y="5257800"/>
              <a:chExt cx="8997696" cy="612648"/>
            </a:xfrm>
          </p:grpSpPr>
          <p:sp>
            <p:nvSpPr>
              <p:cNvPr id="133" name="Content block 506" hidden="1"/>
              <p:cNvSpPr>
                <a:spLocks noChangeArrowheads="1"/>
              </p:cNvSpPr>
              <p:nvPr/>
            </p:nvSpPr>
            <p:spPr bwMode="gray">
              <a:xfrm>
                <a:off x="8156448" y="5257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34" name="Content block 505" hidden="1"/>
              <p:cNvSpPr>
                <a:spLocks noChangeArrowheads="1"/>
              </p:cNvSpPr>
              <p:nvPr/>
            </p:nvSpPr>
            <p:spPr bwMode="gray">
              <a:xfrm>
                <a:off x="6629400" y="5257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35" name="Content block 504" hidden="1"/>
              <p:cNvSpPr>
                <a:spLocks noChangeArrowheads="1"/>
              </p:cNvSpPr>
              <p:nvPr/>
            </p:nvSpPr>
            <p:spPr bwMode="gray">
              <a:xfrm>
                <a:off x="5102352" y="5257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36" name="Content block 503" hidden="1"/>
              <p:cNvSpPr>
                <a:spLocks noChangeArrowheads="1"/>
              </p:cNvSpPr>
              <p:nvPr/>
            </p:nvSpPr>
            <p:spPr bwMode="gray">
              <a:xfrm>
                <a:off x="3584448" y="5257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37" name="Content block 502" hidden="1"/>
              <p:cNvSpPr>
                <a:spLocks noChangeArrowheads="1"/>
              </p:cNvSpPr>
              <p:nvPr/>
            </p:nvSpPr>
            <p:spPr bwMode="gray">
              <a:xfrm>
                <a:off x="2057400" y="5257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38" name="Content block 501" hidden="1"/>
              <p:cNvSpPr>
                <a:spLocks noChangeArrowheads="1"/>
              </p:cNvSpPr>
              <p:nvPr/>
            </p:nvSpPr>
            <p:spPr bwMode="gray">
              <a:xfrm>
                <a:off x="530352" y="5257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grpSp>
        <p:grpSp>
          <p:nvGrpSpPr>
            <p:cNvPr id="105" name="Group 400" hidden="1"/>
            <p:cNvGrpSpPr/>
            <p:nvPr userDrawn="1"/>
          </p:nvGrpSpPr>
          <p:grpSpPr>
            <a:xfrm>
              <a:off x="530352" y="4498848"/>
              <a:ext cx="8997696" cy="612648"/>
              <a:chOff x="530352" y="4498848"/>
              <a:chExt cx="8997696" cy="612648"/>
            </a:xfrm>
          </p:grpSpPr>
          <p:sp>
            <p:nvSpPr>
              <p:cNvPr id="127" name="Content block 406" hidden="1"/>
              <p:cNvSpPr>
                <a:spLocks noChangeArrowheads="1"/>
              </p:cNvSpPr>
              <p:nvPr/>
            </p:nvSpPr>
            <p:spPr bwMode="gray">
              <a:xfrm>
                <a:off x="8156448" y="4498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28" name="Content block 405" hidden="1"/>
              <p:cNvSpPr>
                <a:spLocks noChangeArrowheads="1"/>
              </p:cNvSpPr>
              <p:nvPr/>
            </p:nvSpPr>
            <p:spPr bwMode="gray">
              <a:xfrm>
                <a:off x="6629400" y="4498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29" name="Content block 404" hidden="1"/>
              <p:cNvSpPr>
                <a:spLocks noChangeArrowheads="1"/>
              </p:cNvSpPr>
              <p:nvPr/>
            </p:nvSpPr>
            <p:spPr bwMode="gray">
              <a:xfrm>
                <a:off x="5102352" y="4498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30" name="Content block 403" hidden="1"/>
              <p:cNvSpPr>
                <a:spLocks noChangeArrowheads="1"/>
              </p:cNvSpPr>
              <p:nvPr/>
            </p:nvSpPr>
            <p:spPr bwMode="gray">
              <a:xfrm>
                <a:off x="3584448" y="4498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31" name="Content block 402" hidden="1"/>
              <p:cNvSpPr>
                <a:spLocks noChangeArrowheads="1"/>
              </p:cNvSpPr>
              <p:nvPr/>
            </p:nvSpPr>
            <p:spPr bwMode="gray">
              <a:xfrm>
                <a:off x="2057400" y="4498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32" name="Content block 401" hidden="1"/>
              <p:cNvSpPr>
                <a:spLocks noChangeArrowheads="1"/>
              </p:cNvSpPr>
              <p:nvPr/>
            </p:nvSpPr>
            <p:spPr bwMode="gray">
              <a:xfrm>
                <a:off x="530352" y="4498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grpSp>
        <p:grpSp>
          <p:nvGrpSpPr>
            <p:cNvPr id="106" name="Group 300" hidden="1"/>
            <p:cNvGrpSpPr/>
            <p:nvPr userDrawn="1"/>
          </p:nvGrpSpPr>
          <p:grpSpPr>
            <a:xfrm>
              <a:off x="530352" y="3730752"/>
              <a:ext cx="8997696" cy="612648"/>
              <a:chOff x="530352" y="3730752"/>
              <a:chExt cx="8997696" cy="612648"/>
            </a:xfrm>
          </p:grpSpPr>
          <p:sp>
            <p:nvSpPr>
              <p:cNvPr id="121" name="Content block 306" hidden="1"/>
              <p:cNvSpPr>
                <a:spLocks noChangeArrowheads="1"/>
              </p:cNvSpPr>
              <p:nvPr/>
            </p:nvSpPr>
            <p:spPr bwMode="gray">
              <a:xfrm>
                <a:off x="8156448" y="3730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22" name="Content block 305" hidden="1"/>
              <p:cNvSpPr>
                <a:spLocks noChangeArrowheads="1"/>
              </p:cNvSpPr>
              <p:nvPr/>
            </p:nvSpPr>
            <p:spPr bwMode="gray">
              <a:xfrm>
                <a:off x="6629400" y="3730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23" name="Content block 304" hidden="1"/>
              <p:cNvSpPr>
                <a:spLocks noChangeArrowheads="1"/>
              </p:cNvSpPr>
              <p:nvPr/>
            </p:nvSpPr>
            <p:spPr bwMode="gray">
              <a:xfrm>
                <a:off x="5102352" y="3730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24" name="Content block 303" hidden="1"/>
              <p:cNvSpPr>
                <a:spLocks noChangeArrowheads="1"/>
              </p:cNvSpPr>
              <p:nvPr/>
            </p:nvSpPr>
            <p:spPr bwMode="gray">
              <a:xfrm>
                <a:off x="3584448" y="3730752"/>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25" name="Content block 302" hidden="1"/>
              <p:cNvSpPr>
                <a:spLocks noChangeArrowheads="1"/>
              </p:cNvSpPr>
              <p:nvPr/>
            </p:nvSpPr>
            <p:spPr bwMode="gray">
              <a:xfrm>
                <a:off x="2057400" y="3730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26" name="Content block 301" hidden="1"/>
              <p:cNvSpPr>
                <a:spLocks noChangeArrowheads="1"/>
              </p:cNvSpPr>
              <p:nvPr/>
            </p:nvSpPr>
            <p:spPr bwMode="gray">
              <a:xfrm>
                <a:off x="530352" y="3730752"/>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grpSp>
        <p:grpSp>
          <p:nvGrpSpPr>
            <p:cNvPr id="107" name="Group 200" hidden="1"/>
            <p:cNvGrpSpPr/>
            <p:nvPr userDrawn="1"/>
          </p:nvGrpSpPr>
          <p:grpSpPr>
            <a:xfrm>
              <a:off x="530352" y="2971800"/>
              <a:ext cx="8997696" cy="612648"/>
              <a:chOff x="530352" y="2971800"/>
              <a:chExt cx="8997696" cy="612648"/>
            </a:xfrm>
          </p:grpSpPr>
          <p:sp>
            <p:nvSpPr>
              <p:cNvPr id="115" name="Content block 206" hidden="1"/>
              <p:cNvSpPr>
                <a:spLocks noChangeArrowheads="1"/>
              </p:cNvSpPr>
              <p:nvPr/>
            </p:nvSpPr>
            <p:spPr bwMode="gray">
              <a:xfrm>
                <a:off x="8156448" y="2971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16" name="Content block 205" hidden="1"/>
              <p:cNvSpPr>
                <a:spLocks noChangeArrowheads="1"/>
              </p:cNvSpPr>
              <p:nvPr/>
            </p:nvSpPr>
            <p:spPr bwMode="gray">
              <a:xfrm>
                <a:off x="6629400" y="2971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17" name="Content block 204" hidden="1"/>
              <p:cNvSpPr>
                <a:spLocks noChangeArrowheads="1"/>
              </p:cNvSpPr>
              <p:nvPr/>
            </p:nvSpPr>
            <p:spPr bwMode="gray">
              <a:xfrm>
                <a:off x="5102352" y="2971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18" name="Content block 203" hidden="1"/>
              <p:cNvSpPr>
                <a:spLocks noChangeArrowheads="1"/>
              </p:cNvSpPr>
              <p:nvPr/>
            </p:nvSpPr>
            <p:spPr bwMode="gray">
              <a:xfrm>
                <a:off x="3584448" y="2971800"/>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19" name="Content block 202" hidden="1"/>
              <p:cNvSpPr>
                <a:spLocks noChangeArrowheads="1"/>
              </p:cNvSpPr>
              <p:nvPr/>
            </p:nvSpPr>
            <p:spPr bwMode="gray">
              <a:xfrm>
                <a:off x="2057400" y="2971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20" name="Content block 201" hidden="1"/>
              <p:cNvSpPr>
                <a:spLocks noChangeArrowheads="1"/>
              </p:cNvSpPr>
              <p:nvPr/>
            </p:nvSpPr>
            <p:spPr bwMode="gray">
              <a:xfrm>
                <a:off x="530352" y="2971800"/>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grpSp>
        <p:grpSp>
          <p:nvGrpSpPr>
            <p:cNvPr id="108" name="Group 100" hidden="1"/>
            <p:cNvGrpSpPr/>
            <p:nvPr userDrawn="1"/>
          </p:nvGrpSpPr>
          <p:grpSpPr>
            <a:xfrm>
              <a:off x="530352" y="2212848"/>
              <a:ext cx="8997696" cy="612648"/>
              <a:chOff x="530352" y="2212848"/>
              <a:chExt cx="8997696" cy="612648"/>
            </a:xfrm>
          </p:grpSpPr>
          <p:sp>
            <p:nvSpPr>
              <p:cNvPr id="109" name="Content block 106" hidden="1"/>
              <p:cNvSpPr>
                <a:spLocks noChangeArrowheads="1"/>
              </p:cNvSpPr>
              <p:nvPr/>
            </p:nvSpPr>
            <p:spPr bwMode="gray">
              <a:xfrm>
                <a:off x="8156448" y="2212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10" name="Content block 105" hidden="1"/>
              <p:cNvSpPr>
                <a:spLocks noChangeArrowheads="1"/>
              </p:cNvSpPr>
              <p:nvPr/>
            </p:nvSpPr>
            <p:spPr bwMode="gray">
              <a:xfrm>
                <a:off x="6629400" y="2212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11" name="Content block 104" hidden="1"/>
              <p:cNvSpPr>
                <a:spLocks noChangeArrowheads="1"/>
              </p:cNvSpPr>
              <p:nvPr/>
            </p:nvSpPr>
            <p:spPr bwMode="gray">
              <a:xfrm>
                <a:off x="5102352" y="2212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12" name="Content block 103" hidden="1"/>
              <p:cNvSpPr>
                <a:spLocks noChangeArrowheads="1"/>
              </p:cNvSpPr>
              <p:nvPr/>
            </p:nvSpPr>
            <p:spPr bwMode="gray">
              <a:xfrm>
                <a:off x="3584448" y="2212848"/>
                <a:ext cx="1371600" cy="609600"/>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13" name="Content block 102" hidden="1"/>
              <p:cNvSpPr>
                <a:spLocks noChangeArrowheads="1"/>
              </p:cNvSpPr>
              <p:nvPr/>
            </p:nvSpPr>
            <p:spPr bwMode="gray">
              <a:xfrm>
                <a:off x="2057400" y="2212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sp>
            <p:nvSpPr>
              <p:cNvPr id="114" name="Content block 101" hidden="1"/>
              <p:cNvSpPr>
                <a:spLocks noChangeArrowheads="1"/>
              </p:cNvSpPr>
              <p:nvPr/>
            </p:nvSpPr>
            <p:spPr bwMode="gray">
              <a:xfrm>
                <a:off x="530352" y="2212848"/>
                <a:ext cx="1371600" cy="612648"/>
              </a:xfrm>
              <a:prstGeom prst="rect">
                <a:avLst/>
              </a:prstGeom>
              <a:solidFill>
                <a:srgbClr val="E7EBE0">
                  <a:alpha val="50000"/>
                </a:srgbClr>
              </a:solidFill>
              <a:ln w="6350">
                <a:solidFill>
                  <a:srgbClr val="E7EBE0"/>
                </a:solidFill>
                <a:prstDash val="sysDot"/>
                <a:miter lim="800000"/>
                <a:headEnd/>
                <a:tailEnd/>
              </a:ln>
              <a:effectLst/>
            </p:spPr>
            <p:txBody>
              <a:bodyPr wrap="none" lIns="63478" tIns="0" rIns="64777" bIns="0" anchor="ctr"/>
              <a:lstStyle/>
              <a:p>
                <a:pPr algn="ctr" defTabSz="1014068">
                  <a:defRPr/>
                </a:pPr>
                <a:endParaRPr lang="en-US" sz="2300">
                  <a:solidFill>
                    <a:srgbClr val="000000"/>
                  </a:solidFill>
                  <a:latin typeface="Arial"/>
                </a:endParaRPr>
              </a:p>
            </p:txBody>
          </p:sp>
        </p:grpSp>
      </p:grpSp>
      <p:sp>
        <p:nvSpPr>
          <p:cNvPr id="2" name="Title Placeholder 1"/>
          <p:cNvSpPr>
            <a:spLocks noGrp="1"/>
          </p:cNvSpPr>
          <p:nvPr>
            <p:ph type="title"/>
          </p:nvPr>
        </p:nvSpPr>
        <p:spPr>
          <a:xfrm>
            <a:off x="642851" y="1008534"/>
            <a:ext cx="10906299" cy="806825"/>
          </a:xfrm>
          <a:prstGeom prst="rect">
            <a:avLst/>
          </a:prstGeom>
        </p:spPr>
        <p:txBody>
          <a:bodyPr vert="horz" lIns="0" tIns="0" rIns="0" bIns="0" rtlCol="0" anchor="t" anchorCtr="0">
            <a:noAutofit/>
          </a:bodyPr>
          <a:lstStyle/>
          <a:p>
            <a:r>
              <a:rPr lang="en-US" noProof="0"/>
              <a:t>Click to edit Master title style</a:t>
            </a:r>
          </a:p>
        </p:txBody>
      </p:sp>
      <p:sp>
        <p:nvSpPr>
          <p:cNvPr id="3" name="Text Placeholder 2"/>
          <p:cNvSpPr>
            <a:spLocks noGrp="1"/>
          </p:cNvSpPr>
          <p:nvPr>
            <p:ph type="body" idx="1"/>
          </p:nvPr>
        </p:nvSpPr>
        <p:spPr>
          <a:xfrm>
            <a:off x="646545" y="1949831"/>
            <a:ext cx="10906299" cy="3899647"/>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Slide Number Placeholder 5"/>
          <p:cNvSpPr>
            <a:spLocks noGrp="1"/>
          </p:cNvSpPr>
          <p:nvPr>
            <p:ph type="sldNum" sz="quarter" idx="4"/>
          </p:nvPr>
        </p:nvSpPr>
        <p:spPr>
          <a:xfrm>
            <a:off x="8347458" y="6228797"/>
            <a:ext cx="3197997" cy="301752"/>
          </a:xfrm>
          <a:prstGeom prst="rect">
            <a:avLst/>
          </a:prstGeom>
        </p:spPr>
        <p:txBody>
          <a:bodyPr lIns="0" tIns="0" rIns="0" bIns="0" anchor="ctr" anchorCtr="0">
            <a:noAutofit/>
          </a:bodyPr>
          <a:lstStyle>
            <a:lvl1pPr algn="r">
              <a:defRPr sz="1200">
                <a:solidFill>
                  <a:schemeClr val="tx1"/>
                </a:solidFill>
                <a:latin typeface="+mn-lt"/>
                <a:cs typeface="Arial" pitchFamily="34" charset="0"/>
              </a:defRPr>
            </a:lvl1pPr>
          </a:lstStyle>
          <a:p>
            <a:pPr defTabSz="1131837"/>
            <a:fld id="{9EBD5762-3BDC-484D-9503-7EA6D5A9A8CE}" type="slidenum">
              <a:rPr lang="en-US" smtClean="0">
                <a:solidFill>
                  <a:srgbClr val="000000"/>
                </a:solidFill>
                <a:latin typeface="Arial"/>
              </a:rPr>
              <a:pPr defTabSz="1131837"/>
              <a:t>‹N›</a:t>
            </a:fld>
            <a:endParaRPr lang="en-US">
              <a:solidFill>
                <a:srgbClr val="000000"/>
              </a:solidFill>
              <a:latin typeface="Arial"/>
            </a:endParaRPr>
          </a:p>
        </p:txBody>
      </p:sp>
      <p:sp>
        <p:nvSpPr>
          <p:cNvPr id="6" name="Date Placeholder 3"/>
          <p:cNvSpPr>
            <a:spLocks noGrp="1"/>
          </p:cNvSpPr>
          <p:nvPr>
            <p:ph type="dt" sz="half" idx="2"/>
          </p:nvPr>
        </p:nvSpPr>
        <p:spPr>
          <a:xfrm>
            <a:off x="646548" y="6228797"/>
            <a:ext cx="3133344" cy="301752"/>
          </a:xfrm>
          <a:prstGeom prst="rect">
            <a:avLst/>
          </a:prstGeom>
        </p:spPr>
        <p:txBody>
          <a:bodyPr lIns="0" tIns="0" rIns="0" bIns="0" anchor="ctr" anchorCtr="0">
            <a:noAutofit/>
          </a:bodyPr>
          <a:lstStyle>
            <a:lvl1pPr algn="l">
              <a:defRPr sz="1200">
                <a:solidFill>
                  <a:schemeClr val="tx1"/>
                </a:solidFill>
                <a:latin typeface="+mn-lt"/>
                <a:cs typeface="Arial" pitchFamily="34" charset="0"/>
              </a:defRPr>
            </a:lvl1pPr>
          </a:lstStyle>
          <a:p>
            <a:pPr defTabSz="1131837"/>
            <a:endParaRPr lang="en-US">
              <a:solidFill>
                <a:srgbClr val="000000"/>
              </a:solidFill>
              <a:latin typeface="Arial"/>
            </a:endParaRPr>
          </a:p>
        </p:txBody>
      </p:sp>
      <p:sp>
        <p:nvSpPr>
          <p:cNvPr id="7" name="Footer Placeholder 4"/>
          <p:cNvSpPr>
            <a:spLocks noGrp="1"/>
          </p:cNvSpPr>
          <p:nvPr>
            <p:ph type="ftr" sz="quarter" idx="3"/>
          </p:nvPr>
        </p:nvSpPr>
        <p:spPr>
          <a:xfrm>
            <a:off x="3974593" y="6228797"/>
            <a:ext cx="4242816" cy="301752"/>
          </a:xfrm>
          <a:prstGeom prst="rect">
            <a:avLst/>
          </a:prstGeom>
        </p:spPr>
        <p:txBody>
          <a:bodyPr vert="horz" lIns="0" tIns="0" rIns="0" bIns="0" anchor="ctr" anchorCtr="0">
            <a:noAutofit/>
          </a:bodyPr>
          <a:lstStyle>
            <a:lvl1pPr algn="ctr">
              <a:defRPr sz="1200">
                <a:solidFill>
                  <a:schemeClr val="tx1"/>
                </a:solidFill>
                <a:latin typeface="+mn-lt"/>
                <a:cs typeface="Arial" pitchFamily="34" charset="0"/>
              </a:defRPr>
            </a:lvl1pPr>
          </a:lstStyle>
          <a:p>
            <a:pPr defTabSz="1131837"/>
            <a:endParaRPr lang="en-US">
              <a:solidFill>
                <a:srgbClr val="000000"/>
              </a:solidFill>
              <a:latin typeface="Arial"/>
            </a:endParaRPr>
          </a:p>
        </p:txBody>
      </p:sp>
    </p:spTree>
    <p:extLst>
      <p:ext uri="{BB962C8B-B14F-4D97-AF65-F5344CB8AC3E}">
        <p14:creationId xmlns:p14="http://schemas.microsoft.com/office/powerpoint/2010/main" xmlns="" val="1059168695"/>
      </p:ext>
    </p:extLst>
  </p:cSld>
  <p:clrMap bg1="lt1" tx1="dk1" bg2="lt2" tx2="dk2" accent1="accent1" accent2="accent2" accent3="accent3" accent4="accent4" accent5="accent5" accent6="accent6" hlink="hlink" folHlink="folHlink"/>
  <p:sldLayoutIdLst>
    <p:sldLayoutId id="2147493495" r:id="rId1"/>
    <p:sldLayoutId id="2147493507" r:id="rId2"/>
    <p:sldLayoutId id="2147493509" r:id="rId3"/>
    <p:sldLayoutId id="2147493727" r:id="rId4"/>
    <p:sldLayoutId id="2147493804" r:id="rId5"/>
  </p:sldLayoutIdLst>
  <p:hf hdr="0" ftr="0" dt="0"/>
  <p:txStyles>
    <p:titleStyle>
      <a:lvl1pPr algn="l" defTabSz="1131837" rtl="0" eaLnBrk="1" latinLnBrk="0" hangingPunct="1">
        <a:lnSpc>
          <a:spcPct val="100000"/>
        </a:lnSpc>
        <a:spcBef>
          <a:spcPct val="0"/>
        </a:spcBef>
        <a:buNone/>
        <a:defRPr sz="2700" b="1" i="1" kern="1200" baseline="0">
          <a:solidFill>
            <a:schemeClr val="tx1"/>
          </a:solidFill>
          <a:latin typeface="+mj-lt"/>
          <a:ea typeface="+mj-ea"/>
          <a:cs typeface="+mj-cs"/>
        </a:defRPr>
      </a:lvl1pPr>
    </p:titleStyle>
    <p:bodyStyle>
      <a:lvl1pPr marL="0" marR="0" indent="-339550" algn="l" defTabSz="1131837" rtl="0" eaLnBrk="1" fontAlgn="auto" latinLnBrk="0" hangingPunct="1">
        <a:lnSpc>
          <a:spcPct val="100000"/>
        </a:lnSpc>
        <a:spcBef>
          <a:spcPts val="0"/>
        </a:spcBef>
        <a:spcAft>
          <a:spcPts val="1111"/>
        </a:spcAft>
        <a:buClr>
          <a:schemeClr val="tx1"/>
        </a:buClr>
        <a:buSzTx/>
        <a:buFontTx/>
        <a:buNone/>
        <a:tabLst/>
        <a:defRPr sz="2300" kern="1200">
          <a:solidFill>
            <a:schemeClr val="tx1"/>
          </a:solidFill>
          <a:latin typeface="Georgia" pitchFamily="18" charset="0"/>
          <a:ea typeface="+mn-ea"/>
          <a:cs typeface="+mn-cs"/>
        </a:defRPr>
      </a:lvl1pPr>
      <a:lvl2pPr marL="339550" indent="-339550" algn="l" defTabSz="1131837" rtl="0" eaLnBrk="1" latinLnBrk="0" hangingPunct="1">
        <a:lnSpc>
          <a:spcPct val="100000"/>
        </a:lnSpc>
        <a:spcBef>
          <a:spcPts val="0"/>
        </a:spcBef>
        <a:spcAft>
          <a:spcPts val="1111"/>
        </a:spcAft>
        <a:buClr>
          <a:schemeClr val="tx1"/>
        </a:buClr>
        <a:buFont typeface="Georgia" pitchFamily="18" charset="0"/>
        <a:buChar char="•"/>
        <a:defRPr sz="2300" kern="1200">
          <a:solidFill>
            <a:schemeClr val="tx1"/>
          </a:solidFill>
          <a:latin typeface="Georgia" pitchFamily="18" charset="0"/>
          <a:ea typeface="+mn-ea"/>
          <a:cs typeface="+mn-cs"/>
        </a:defRPr>
      </a:lvl2pPr>
      <a:lvl3pPr marL="679103" indent="-339550" algn="l" defTabSz="1131837" rtl="0" eaLnBrk="1" latinLnBrk="0" hangingPunct="1">
        <a:lnSpc>
          <a:spcPct val="100000"/>
        </a:lnSpc>
        <a:spcBef>
          <a:spcPts val="0"/>
        </a:spcBef>
        <a:spcAft>
          <a:spcPts val="1111"/>
        </a:spcAft>
        <a:buClr>
          <a:schemeClr val="tx1"/>
        </a:buClr>
        <a:buFont typeface="Georgia" pitchFamily="18" charset="0"/>
        <a:buChar char="-"/>
        <a:defRPr sz="2300" kern="1200">
          <a:solidFill>
            <a:schemeClr val="tx1"/>
          </a:solidFill>
          <a:latin typeface="Georgia" pitchFamily="18" charset="0"/>
          <a:ea typeface="+mn-ea"/>
          <a:cs typeface="+mn-cs"/>
        </a:defRPr>
      </a:lvl3pPr>
      <a:lvl4pPr marL="1018653" indent="-339550" algn="l" defTabSz="1131837" rtl="0" eaLnBrk="1" latinLnBrk="0" hangingPunct="1">
        <a:lnSpc>
          <a:spcPct val="100000"/>
        </a:lnSpc>
        <a:spcBef>
          <a:spcPts val="0"/>
        </a:spcBef>
        <a:spcAft>
          <a:spcPts val="1111"/>
        </a:spcAft>
        <a:buClr>
          <a:schemeClr val="tx1"/>
        </a:buClr>
        <a:buFont typeface="Georgia" pitchFamily="18" charset="0"/>
        <a:buChar char="◦"/>
        <a:defRPr sz="2300" kern="1200">
          <a:solidFill>
            <a:schemeClr val="tx1"/>
          </a:solidFill>
          <a:latin typeface="Georgia" pitchFamily="18" charset="0"/>
          <a:ea typeface="+mn-ea"/>
          <a:cs typeface="+mn-cs"/>
        </a:defRPr>
      </a:lvl4pPr>
      <a:lvl5pPr marL="1358203" indent="-339550" algn="l" defTabSz="1131837" rtl="0" eaLnBrk="1" latinLnBrk="0" hangingPunct="1">
        <a:lnSpc>
          <a:spcPct val="100000"/>
        </a:lnSpc>
        <a:spcBef>
          <a:spcPts val="0"/>
        </a:spcBef>
        <a:spcAft>
          <a:spcPts val="1111"/>
        </a:spcAft>
        <a:buClr>
          <a:schemeClr val="tx1"/>
        </a:buClr>
        <a:buFont typeface="Georgia" pitchFamily="18" charset="0"/>
        <a:buChar char="›"/>
        <a:defRPr sz="2300" kern="1200" baseline="0">
          <a:solidFill>
            <a:schemeClr val="tx1"/>
          </a:solidFill>
          <a:latin typeface="Georgia" pitchFamily="18" charset="0"/>
          <a:ea typeface="+mn-ea"/>
          <a:cs typeface="+mn-cs"/>
        </a:defRPr>
      </a:lvl5pPr>
      <a:lvl6pPr marL="339550" marR="0" indent="-339550" algn="l" defTabSz="1131837" rtl="0" eaLnBrk="1" fontAlgn="auto" latinLnBrk="0" hangingPunct="1">
        <a:lnSpc>
          <a:spcPct val="100000"/>
        </a:lnSpc>
        <a:spcBef>
          <a:spcPts val="0"/>
        </a:spcBef>
        <a:spcAft>
          <a:spcPts val="0"/>
        </a:spcAft>
        <a:buClr>
          <a:schemeClr val="tx1"/>
        </a:buClr>
        <a:buSzPct val="100000"/>
        <a:buFont typeface="+mj-lt"/>
        <a:buAutoNum type="arabicPeriod"/>
        <a:tabLst/>
        <a:defRPr sz="2300" kern="1200" baseline="0">
          <a:solidFill>
            <a:schemeClr val="tx1"/>
          </a:solidFill>
          <a:latin typeface="Georgia" pitchFamily="18" charset="0"/>
          <a:ea typeface="+mn-ea"/>
          <a:cs typeface="+mn-cs"/>
        </a:defRPr>
      </a:lvl6pPr>
      <a:lvl7pPr marL="679103" indent="-339550" algn="l" defTabSz="1131837" rtl="0" eaLnBrk="1" latinLnBrk="0" hangingPunct="1">
        <a:lnSpc>
          <a:spcPct val="100000"/>
        </a:lnSpc>
        <a:spcBef>
          <a:spcPts val="0"/>
        </a:spcBef>
        <a:spcAft>
          <a:spcPts val="0"/>
        </a:spcAft>
        <a:buSzPct val="100000"/>
        <a:buFont typeface="+mj-lt"/>
        <a:buAutoNum type="alphaLcPeriod"/>
        <a:defRPr sz="2300" kern="1200" baseline="0">
          <a:solidFill>
            <a:schemeClr val="tx1"/>
          </a:solidFill>
          <a:latin typeface="Georgia" pitchFamily="18" charset="0"/>
          <a:ea typeface="+mn-ea"/>
          <a:cs typeface="+mn-cs"/>
        </a:defRPr>
      </a:lvl7pPr>
      <a:lvl8pPr marL="1018653" indent="-339550" algn="l" defTabSz="1131837" rtl="0" eaLnBrk="1" latinLnBrk="0" hangingPunct="1">
        <a:lnSpc>
          <a:spcPct val="100000"/>
        </a:lnSpc>
        <a:spcBef>
          <a:spcPts val="0"/>
        </a:spcBef>
        <a:spcAft>
          <a:spcPts val="0"/>
        </a:spcAft>
        <a:buSzPct val="100000"/>
        <a:buFont typeface="+mj-lt"/>
        <a:buAutoNum type="romanLcPeriod"/>
        <a:defRPr sz="2300" kern="1200" baseline="0">
          <a:solidFill>
            <a:schemeClr val="tx1"/>
          </a:solidFill>
          <a:latin typeface="Georgia" pitchFamily="18" charset="0"/>
          <a:ea typeface="+mn-ea"/>
          <a:cs typeface="+mn-cs"/>
        </a:defRPr>
      </a:lvl8pPr>
      <a:lvl9pPr marL="0" indent="-339550" algn="l" defTabSz="1131837" rtl="0" eaLnBrk="1" latinLnBrk="0" hangingPunct="1">
        <a:lnSpc>
          <a:spcPct val="100000"/>
        </a:lnSpc>
        <a:spcBef>
          <a:spcPts val="0"/>
        </a:spcBef>
        <a:spcAft>
          <a:spcPts val="1111"/>
        </a:spcAft>
        <a:buFont typeface="Arial" pitchFamily="34" charset="0"/>
        <a:buNone/>
        <a:defRPr sz="2300" b="1" kern="1200" baseline="0">
          <a:solidFill>
            <a:schemeClr val="tx2"/>
          </a:solidFill>
          <a:latin typeface="Georgia" pitchFamily="18" charset="0"/>
          <a:ea typeface="+mn-ea"/>
          <a:cs typeface="+mn-cs"/>
        </a:defRPr>
      </a:lvl9pPr>
    </p:bodyStyle>
    <p:otherStyle>
      <a:defPPr>
        <a:defRPr lang="en-US"/>
      </a:defPPr>
      <a:lvl1pPr marL="0" algn="l" defTabSz="1131837" rtl="0" eaLnBrk="1" latinLnBrk="0" hangingPunct="1">
        <a:defRPr sz="2300" kern="1200">
          <a:solidFill>
            <a:schemeClr val="tx1"/>
          </a:solidFill>
          <a:latin typeface="+mn-lt"/>
          <a:ea typeface="+mn-ea"/>
          <a:cs typeface="+mn-cs"/>
        </a:defRPr>
      </a:lvl1pPr>
      <a:lvl2pPr marL="565919" algn="l" defTabSz="1131837" rtl="0" eaLnBrk="1" latinLnBrk="0" hangingPunct="1">
        <a:defRPr sz="2300" kern="1200">
          <a:solidFill>
            <a:schemeClr val="tx1"/>
          </a:solidFill>
          <a:latin typeface="+mn-lt"/>
          <a:ea typeface="+mn-ea"/>
          <a:cs typeface="+mn-cs"/>
        </a:defRPr>
      </a:lvl2pPr>
      <a:lvl3pPr marL="1131837" algn="l" defTabSz="1131837" rtl="0" eaLnBrk="1" latinLnBrk="0" hangingPunct="1">
        <a:defRPr sz="2300" kern="1200">
          <a:solidFill>
            <a:schemeClr val="tx1"/>
          </a:solidFill>
          <a:latin typeface="+mn-lt"/>
          <a:ea typeface="+mn-ea"/>
          <a:cs typeface="+mn-cs"/>
        </a:defRPr>
      </a:lvl3pPr>
      <a:lvl4pPr marL="1697756" algn="l" defTabSz="1131837" rtl="0" eaLnBrk="1" latinLnBrk="0" hangingPunct="1">
        <a:defRPr sz="2300" kern="1200">
          <a:solidFill>
            <a:schemeClr val="tx1"/>
          </a:solidFill>
          <a:latin typeface="+mn-lt"/>
          <a:ea typeface="+mn-ea"/>
          <a:cs typeface="+mn-cs"/>
        </a:defRPr>
      </a:lvl4pPr>
      <a:lvl5pPr marL="2263675" algn="l" defTabSz="1131837" rtl="0" eaLnBrk="1" latinLnBrk="0" hangingPunct="1">
        <a:defRPr sz="2300" kern="1200">
          <a:solidFill>
            <a:schemeClr val="tx1"/>
          </a:solidFill>
          <a:latin typeface="+mn-lt"/>
          <a:ea typeface="+mn-ea"/>
          <a:cs typeface="+mn-cs"/>
        </a:defRPr>
      </a:lvl5pPr>
      <a:lvl6pPr marL="2829593" algn="l" defTabSz="1131837" rtl="0" eaLnBrk="1" latinLnBrk="0" hangingPunct="1">
        <a:defRPr sz="2300" kern="1200">
          <a:solidFill>
            <a:schemeClr val="tx1"/>
          </a:solidFill>
          <a:latin typeface="+mn-lt"/>
          <a:ea typeface="+mn-ea"/>
          <a:cs typeface="+mn-cs"/>
        </a:defRPr>
      </a:lvl6pPr>
      <a:lvl7pPr marL="3395512" algn="l" defTabSz="1131837" rtl="0" eaLnBrk="1" latinLnBrk="0" hangingPunct="1">
        <a:defRPr sz="2300" kern="1200">
          <a:solidFill>
            <a:schemeClr val="tx1"/>
          </a:solidFill>
          <a:latin typeface="+mn-lt"/>
          <a:ea typeface="+mn-ea"/>
          <a:cs typeface="+mn-cs"/>
        </a:defRPr>
      </a:lvl7pPr>
      <a:lvl8pPr marL="3961433" algn="l" defTabSz="1131837" rtl="0" eaLnBrk="1" latinLnBrk="0" hangingPunct="1">
        <a:defRPr sz="2300" kern="1200">
          <a:solidFill>
            <a:schemeClr val="tx1"/>
          </a:solidFill>
          <a:latin typeface="+mn-lt"/>
          <a:ea typeface="+mn-ea"/>
          <a:cs typeface="+mn-cs"/>
        </a:defRPr>
      </a:lvl8pPr>
      <a:lvl9pPr marL="4527351" algn="l" defTabSz="1131837" rtl="0" eaLnBrk="1" latinLnBrk="0" hangingPunct="1">
        <a:defRPr sz="23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2751" y="702009"/>
            <a:ext cx="11368616" cy="415498"/>
          </a:xfrm>
          <a:prstGeom prst="rect">
            <a:avLst/>
          </a:prstGeom>
        </p:spPr>
        <p:txBody>
          <a:bodyPr vert="horz" wrap="square" lIns="0" tIns="0" rIns="0" bIns="0" rtlCol="0" anchor="b" anchorCtr="0">
            <a:spAutoFit/>
          </a:bodyPr>
          <a:lstStyle/>
          <a:p>
            <a:r>
              <a:rPr lang="en-US"/>
              <a:t>Click to edit Master title style</a:t>
            </a:r>
          </a:p>
        </p:txBody>
      </p:sp>
      <p:sp>
        <p:nvSpPr>
          <p:cNvPr id="3" name="Text Placeholder 2"/>
          <p:cNvSpPr>
            <a:spLocks noGrp="1"/>
          </p:cNvSpPr>
          <p:nvPr>
            <p:ph type="body" idx="1"/>
          </p:nvPr>
        </p:nvSpPr>
        <p:spPr>
          <a:xfrm>
            <a:off x="412751" y="1673537"/>
            <a:ext cx="11368616" cy="1124411"/>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65427" y="7034695"/>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411C0214-F003-4487-B552-E5EB031E4744}"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3"/>
          </p:nvPr>
        </p:nvSpPr>
        <p:spPr>
          <a:xfrm>
            <a:off x="415925" y="6535839"/>
            <a:ext cx="3860800" cy="123111"/>
          </a:xfrm>
          <a:prstGeom prst="rect">
            <a:avLst/>
          </a:prstGeom>
        </p:spPr>
        <p:txBody>
          <a:bodyPr vert="horz" lIns="0" tIns="0" rIns="0" bIns="0" rtlCol="0" anchor="ctr">
            <a:spAutoFit/>
          </a:bodyPr>
          <a:lstStyle>
            <a:lvl1pPr algn="l">
              <a:defRPr sz="800">
                <a:solidFill>
                  <a:schemeClr val="bg2"/>
                </a:solidFill>
              </a:defRPr>
            </a:lvl1pPr>
          </a:lstStyle>
          <a:p>
            <a:r>
              <a:rPr lang="en-US">
                <a:solidFill>
                  <a:srgbClr val="7C7C7B"/>
                </a:solidFill>
              </a:rPr>
              <a:t>Confidential information for the sole benefit and use for Dowser Group Clients</a:t>
            </a:r>
          </a:p>
        </p:txBody>
      </p:sp>
      <p:sp>
        <p:nvSpPr>
          <p:cNvPr id="6" name="Slide Number Placeholder 5"/>
          <p:cNvSpPr>
            <a:spLocks noGrp="1"/>
          </p:cNvSpPr>
          <p:nvPr>
            <p:ph type="sldNum" sz="quarter" idx="4"/>
          </p:nvPr>
        </p:nvSpPr>
        <p:spPr>
          <a:xfrm>
            <a:off x="8934451" y="6357447"/>
            <a:ext cx="2844800" cy="169277"/>
          </a:xfrm>
          <a:prstGeom prst="rect">
            <a:avLst/>
          </a:prstGeom>
        </p:spPr>
        <p:txBody>
          <a:bodyPr vert="horz" lIns="0" tIns="0" rIns="0" bIns="0" rtlCol="0" anchor="ctr">
            <a:spAutoFit/>
          </a:bodyPr>
          <a:lstStyle>
            <a:lvl1pPr algn="r">
              <a:defRPr sz="1100">
                <a:solidFill>
                  <a:schemeClr val="tx1"/>
                </a:solidFill>
              </a:defRPr>
            </a:lvl1pPr>
          </a:lstStyle>
          <a:p>
            <a:fld id="{F06B2653-D1AD-46BA-BB88-3123B5BA212E}" type="slidenum">
              <a:rPr lang="en-US" smtClean="0">
                <a:solidFill>
                  <a:prstClr val="black"/>
                </a:solidFill>
              </a:rPr>
              <a:pPr/>
              <a:t>‹N›</a:t>
            </a:fld>
            <a:endParaRPr lang="en-US">
              <a:solidFill>
                <a:prstClr val="black"/>
              </a:solidFill>
            </a:endParaRPr>
          </a:p>
        </p:txBody>
      </p:sp>
    </p:spTree>
    <p:extLst>
      <p:ext uri="{BB962C8B-B14F-4D97-AF65-F5344CB8AC3E}">
        <p14:creationId xmlns:p14="http://schemas.microsoft.com/office/powerpoint/2010/main" xmlns="" val="324811847"/>
      </p:ext>
    </p:extLst>
  </p:cSld>
  <p:clrMap bg1="lt1" tx1="dk1" bg2="lt2" tx2="dk2" accent1="accent1" accent2="accent2" accent3="accent3" accent4="accent4" accent5="accent5" accent6="accent6" hlink="hlink" folHlink="folHlink"/>
  <p:sldLayoutIdLst>
    <p:sldLayoutId id="2147493758" r:id="rId1"/>
    <p:sldLayoutId id="2147493759" r:id="rId2"/>
    <p:sldLayoutId id="2147493760" r:id="rId3"/>
    <p:sldLayoutId id="2147493761" r:id="rId4"/>
    <p:sldLayoutId id="2147493762" r:id="rId5"/>
    <p:sldLayoutId id="2147493763" r:id="rId6"/>
    <p:sldLayoutId id="2147493764" r:id="rId7"/>
    <p:sldLayoutId id="2147493765" r:id="rId8"/>
    <p:sldLayoutId id="2147493766" r:id="rId9"/>
    <p:sldLayoutId id="2147493767" r:id="rId10"/>
    <p:sldLayoutId id="2147493768" r:id="rId11"/>
    <p:sldLayoutId id="2147493769" r:id="rId12"/>
    <p:sldLayoutId id="2147493770" r:id="rId13"/>
    <p:sldLayoutId id="2147493771" r:id="rId14"/>
    <p:sldLayoutId id="2147493772" r:id="rId15"/>
    <p:sldLayoutId id="2147493773" r:id="rId16"/>
    <p:sldLayoutId id="2147493774" r:id="rId17"/>
    <p:sldLayoutId id="2147493775" r:id="rId18"/>
    <p:sldLayoutId id="2147493776" r:id="rId19"/>
    <p:sldLayoutId id="2147493777" r:id="rId20"/>
    <p:sldLayoutId id="2147493778" r:id="rId21"/>
    <p:sldLayoutId id="2147493779" r:id="rId22"/>
    <p:sldLayoutId id="2147493780" r:id="rId23"/>
    <p:sldLayoutId id="2147493781" r:id="rId24"/>
    <p:sldLayoutId id="2147493782" r:id="rId25"/>
    <p:sldLayoutId id="2147493783" r:id="rId26"/>
    <p:sldLayoutId id="2147493784" r:id="rId27"/>
    <p:sldLayoutId id="2147493785" r:id="rId28"/>
    <p:sldLayoutId id="2147493786" r:id="rId29"/>
    <p:sldLayoutId id="2147493787" r:id="rId30"/>
    <p:sldLayoutId id="2147493788" r:id="rId31"/>
    <p:sldLayoutId id="2147493789" r:id="rId32"/>
    <p:sldLayoutId id="2147493790" r:id="rId33"/>
    <p:sldLayoutId id="2147493791" r:id="rId34"/>
    <p:sldLayoutId id="2147493792" r:id="rId35"/>
    <p:sldLayoutId id="2147493793" r:id="rId36"/>
    <p:sldLayoutId id="2147493794" r:id="rId37"/>
    <p:sldLayoutId id="2147493795" r:id="rId38"/>
    <p:sldLayoutId id="2147493796" r:id="rId39"/>
    <p:sldLayoutId id="2147493797" r:id="rId40"/>
    <p:sldLayoutId id="2147493798" r:id="rId41"/>
    <p:sldLayoutId id="2147493799" r:id="rId42"/>
    <p:sldLayoutId id="2147493800" r:id="rId43"/>
    <p:sldLayoutId id="2147493801" r:id="rId44"/>
  </p:sldLayoutIdLst>
  <p:hf hdr="0" dt="0"/>
  <p:txStyles>
    <p:titleStyle>
      <a:lvl1pPr algn="l" defTabSz="1219140" rtl="0" eaLnBrk="1" latinLnBrk="0" hangingPunct="1">
        <a:spcBef>
          <a:spcPct val="0"/>
        </a:spcBef>
        <a:buNone/>
        <a:defRPr sz="2700" kern="1200">
          <a:solidFill>
            <a:schemeClr val="tx1"/>
          </a:solidFill>
          <a:latin typeface="+mj-lt"/>
          <a:ea typeface="+mj-ea"/>
          <a:cs typeface="+mj-cs"/>
        </a:defRPr>
      </a:lvl1pPr>
    </p:titleStyle>
    <p:bodyStyle>
      <a:lvl1pPr marL="0" indent="0" algn="l" defTabSz="1219140" rtl="0" eaLnBrk="1" latinLnBrk="0" hangingPunct="1">
        <a:spcBef>
          <a:spcPct val="20000"/>
        </a:spcBef>
        <a:buFont typeface="Arial" panose="020B0604020202020204" pitchFamily="34" charset="0"/>
        <a:buNone/>
        <a:defRPr sz="1900" kern="1200">
          <a:solidFill>
            <a:schemeClr val="bg2"/>
          </a:solidFill>
          <a:latin typeface="+mj-lt"/>
          <a:ea typeface="+mn-ea"/>
          <a:cs typeface="+mn-cs"/>
        </a:defRPr>
      </a:lvl1pPr>
      <a:lvl2pPr marL="230706" indent="-230706" algn="l" defTabSz="1219140" rtl="0" eaLnBrk="1" latinLnBrk="0" hangingPunct="1">
        <a:spcBef>
          <a:spcPct val="20000"/>
        </a:spcBef>
        <a:buFont typeface="Wingdings" panose="05000000000000000000" pitchFamily="2" charset="2"/>
        <a:buChar char="§"/>
        <a:defRPr sz="1300" kern="1200">
          <a:solidFill>
            <a:schemeClr val="bg2"/>
          </a:solidFill>
          <a:latin typeface="+mn-lt"/>
          <a:ea typeface="+mn-ea"/>
          <a:cs typeface="+mn-cs"/>
        </a:defRPr>
      </a:lvl2pPr>
      <a:lvl3pPr marL="452943" indent="-222240" algn="l" defTabSz="1219140" rtl="0" eaLnBrk="1" latinLnBrk="0" hangingPunct="1">
        <a:spcBef>
          <a:spcPct val="20000"/>
        </a:spcBef>
        <a:buFont typeface="Arial" panose="020B0604020202020204" pitchFamily="34" charset="0"/>
        <a:buChar char="–"/>
        <a:defRPr sz="1200" kern="1200">
          <a:solidFill>
            <a:schemeClr val="bg2"/>
          </a:solidFill>
          <a:latin typeface="+mn-lt"/>
          <a:ea typeface="+mn-ea"/>
          <a:cs typeface="+mn-cs"/>
        </a:defRPr>
      </a:lvl3pPr>
      <a:lvl4pPr marL="685766" indent="-232822" algn="l" defTabSz="1219140" rtl="0" eaLnBrk="1" latinLnBrk="0" hangingPunct="1">
        <a:spcBef>
          <a:spcPct val="20000"/>
        </a:spcBef>
        <a:buFont typeface="Arial" panose="020B0604020202020204" pitchFamily="34" charset="0"/>
        <a:buChar char="•"/>
        <a:defRPr sz="1100" kern="1200">
          <a:solidFill>
            <a:schemeClr val="bg2"/>
          </a:solidFill>
          <a:latin typeface="+mn-lt"/>
          <a:ea typeface="+mn-ea"/>
          <a:cs typeface="+mn-cs"/>
        </a:defRPr>
      </a:lvl4pPr>
      <a:lvl5pPr marL="916472" indent="-230706" algn="l" defTabSz="1219140" rtl="0" eaLnBrk="1" latinLnBrk="0" hangingPunct="1">
        <a:spcBef>
          <a:spcPct val="20000"/>
        </a:spcBef>
        <a:buFont typeface="Arial" panose="020B0604020202020204" pitchFamily="34" charset="0"/>
        <a:buChar char="–"/>
        <a:defRPr sz="900" kern="1200">
          <a:solidFill>
            <a:schemeClr val="bg2"/>
          </a:solidFill>
          <a:latin typeface="+mn-lt"/>
          <a:ea typeface="+mn-ea"/>
          <a:cs typeface="+mn-cs"/>
        </a:defRPr>
      </a:lvl5pPr>
      <a:lvl6pPr marL="3352632"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2202"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772"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1341" indent="-304784" algn="l" defTabSz="121914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2750" y="707137"/>
            <a:ext cx="11368616" cy="410370"/>
          </a:xfrm>
          <a:prstGeom prst="rect">
            <a:avLst/>
          </a:prstGeom>
        </p:spPr>
        <p:txBody>
          <a:bodyPr vert="horz" wrap="square" lIns="0" tIns="0" rIns="0" bIns="0" rtlCol="0" anchor="b" anchorCtr="0">
            <a:spAutoFit/>
          </a:bodyPr>
          <a:lstStyle/>
          <a:p>
            <a:r>
              <a:rPr lang="en-US"/>
              <a:t>Click to edit Master title style</a:t>
            </a:r>
          </a:p>
        </p:txBody>
      </p:sp>
      <p:sp>
        <p:nvSpPr>
          <p:cNvPr id="3" name="Text Placeholder 2"/>
          <p:cNvSpPr>
            <a:spLocks noGrp="1"/>
          </p:cNvSpPr>
          <p:nvPr>
            <p:ph type="body" idx="1"/>
          </p:nvPr>
        </p:nvSpPr>
        <p:spPr>
          <a:xfrm>
            <a:off x="412750" y="1673536"/>
            <a:ext cx="11368616" cy="1124411"/>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65427" y="7034693"/>
            <a:ext cx="2844800" cy="365126"/>
          </a:xfrm>
          <a:prstGeom prst="rect">
            <a:avLst/>
          </a:prstGeom>
        </p:spPr>
        <p:txBody>
          <a:bodyPr vert="horz" lIns="91440" tIns="45720" rIns="91440" bIns="45720" rtlCol="0" anchor="ctr"/>
          <a:lstStyle>
            <a:lvl1pPr algn="l">
              <a:defRPr sz="1600">
                <a:solidFill>
                  <a:schemeClr val="tx1">
                    <a:tint val="75000"/>
                  </a:schemeClr>
                </a:solidFill>
              </a:defRPr>
            </a:lvl1pPr>
          </a:lstStyle>
          <a:p>
            <a:fld id="{411C0214-F003-4487-B552-E5EB031E4744}" type="datetime1">
              <a:rPr lang="en-US" smtClean="0"/>
              <a:pPr/>
              <a:t>3/30/2020</a:t>
            </a:fld>
            <a:endParaRPr lang="en-US"/>
          </a:p>
        </p:txBody>
      </p:sp>
      <p:sp>
        <p:nvSpPr>
          <p:cNvPr id="5" name="Footer Placeholder 4"/>
          <p:cNvSpPr>
            <a:spLocks noGrp="1"/>
          </p:cNvSpPr>
          <p:nvPr>
            <p:ph type="ftr" sz="quarter" idx="3"/>
          </p:nvPr>
        </p:nvSpPr>
        <p:spPr>
          <a:xfrm>
            <a:off x="415926" y="6535838"/>
            <a:ext cx="3860800" cy="123111"/>
          </a:xfrm>
          <a:prstGeom prst="rect">
            <a:avLst/>
          </a:prstGeom>
        </p:spPr>
        <p:txBody>
          <a:bodyPr vert="horz" lIns="0" tIns="0" rIns="0" bIns="0" rtlCol="0" anchor="ctr">
            <a:spAutoFit/>
          </a:bodyPr>
          <a:lstStyle>
            <a:lvl1pPr algn="l">
              <a:defRPr sz="800">
                <a:solidFill>
                  <a:schemeClr val="bg2"/>
                </a:solidFill>
              </a:defRPr>
            </a:lvl1pPr>
          </a:lstStyle>
          <a:p>
            <a:r>
              <a:rPr lang="en-US"/>
              <a:t>Confidential information for the sole benefit and use for Dowser Group Clients</a:t>
            </a:r>
          </a:p>
        </p:txBody>
      </p:sp>
      <p:sp>
        <p:nvSpPr>
          <p:cNvPr id="6" name="Slide Number Placeholder 5"/>
          <p:cNvSpPr>
            <a:spLocks noGrp="1"/>
          </p:cNvSpPr>
          <p:nvPr>
            <p:ph type="sldNum" sz="quarter" idx="4"/>
          </p:nvPr>
        </p:nvSpPr>
        <p:spPr>
          <a:xfrm>
            <a:off x="8934451" y="6360010"/>
            <a:ext cx="2844800" cy="164148"/>
          </a:xfrm>
          <a:prstGeom prst="rect">
            <a:avLst/>
          </a:prstGeom>
        </p:spPr>
        <p:txBody>
          <a:bodyPr vert="horz" lIns="0" tIns="0" rIns="0" bIns="0" rtlCol="0" anchor="ctr">
            <a:spAutoFit/>
          </a:bodyPr>
          <a:lstStyle>
            <a:lvl1pPr algn="r">
              <a:defRPr sz="1067">
                <a:solidFill>
                  <a:schemeClr val="tx1"/>
                </a:solidFill>
              </a:defRPr>
            </a:lvl1pPr>
          </a:lstStyle>
          <a:p>
            <a:fld id="{F06B2653-D1AD-46BA-BB88-3123B5BA212E}" type="slidenum">
              <a:rPr lang="en-US" smtClean="0"/>
              <a:pPr/>
              <a:t>‹N›</a:t>
            </a:fld>
            <a:endParaRPr lang="en-US"/>
          </a:p>
        </p:txBody>
      </p:sp>
      <p:sp>
        <p:nvSpPr>
          <p:cNvPr id="10" name="Freeform 5"/>
          <p:cNvSpPr>
            <a:spLocks/>
          </p:cNvSpPr>
          <p:nvPr/>
        </p:nvSpPr>
        <p:spPr bwMode="auto">
          <a:xfrm>
            <a:off x="-4463" y="1339441"/>
            <a:ext cx="12188758" cy="131234"/>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4000"/>
          </a:p>
        </p:txBody>
      </p:sp>
    </p:spTree>
    <p:extLst>
      <p:ext uri="{BB962C8B-B14F-4D97-AF65-F5344CB8AC3E}">
        <p14:creationId xmlns:p14="http://schemas.microsoft.com/office/powerpoint/2010/main" xmlns="" val="3340358283"/>
      </p:ext>
    </p:extLst>
  </p:cSld>
  <p:clrMap bg1="lt1" tx1="dk1" bg2="lt2" tx2="dk2" accent1="accent1" accent2="accent2" accent3="accent3" accent4="accent4" accent5="accent5" accent6="accent6" hlink="hlink" folHlink="folHlink"/>
  <p:sldLayoutIdLst>
    <p:sldLayoutId id="2147494230" r:id="rId1"/>
    <p:sldLayoutId id="2147494231" r:id="rId2"/>
    <p:sldLayoutId id="2147494232" r:id="rId3"/>
    <p:sldLayoutId id="2147494233" r:id="rId4"/>
    <p:sldLayoutId id="2147494234" r:id="rId5"/>
    <p:sldLayoutId id="2147494235" r:id="rId6"/>
    <p:sldLayoutId id="2147494236" r:id="rId7"/>
    <p:sldLayoutId id="2147494237" r:id="rId8"/>
    <p:sldLayoutId id="2147494238" r:id="rId9"/>
    <p:sldLayoutId id="2147494239" r:id="rId10"/>
    <p:sldLayoutId id="2147494240" r:id="rId11"/>
    <p:sldLayoutId id="2147494241" r:id="rId12"/>
    <p:sldLayoutId id="2147494242" r:id="rId13"/>
    <p:sldLayoutId id="2147494243" r:id="rId14"/>
    <p:sldLayoutId id="2147494244" r:id="rId15"/>
    <p:sldLayoutId id="2147494245" r:id="rId16"/>
    <p:sldLayoutId id="2147494246" r:id="rId17"/>
    <p:sldLayoutId id="2147494247" r:id="rId18"/>
    <p:sldLayoutId id="2147494248" r:id="rId19"/>
    <p:sldLayoutId id="2147494249" r:id="rId20"/>
    <p:sldLayoutId id="2147494250" r:id="rId21"/>
    <p:sldLayoutId id="2147494251" r:id="rId22"/>
    <p:sldLayoutId id="2147494252" r:id="rId23"/>
    <p:sldLayoutId id="2147494253" r:id="rId24"/>
    <p:sldLayoutId id="2147494254" r:id="rId25"/>
    <p:sldLayoutId id="2147494255" r:id="rId26"/>
    <p:sldLayoutId id="2147494256" r:id="rId27"/>
    <p:sldLayoutId id="2147494257" r:id="rId28"/>
    <p:sldLayoutId id="2147494258" r:id="rId29"/>
    <p:sldLayoutId id="2147494259" r:id="rId30"/>
    <p:sldLayoutId id="2147494260" r:id="rId31"/>
    <p:sldLayoutId id="2147494261" r:id="rId32"/>
    <p:sldLayoutId id="2147494262" r:id="rId33"/>
    <p:sldLayoutId id="2147494263" r:id="rId34"/>
    <p:sldLayoutId id="2147494264" r:id="rId35"/>
    <p:sldLayoutId id="2147494265" r:id="rId36"/>
    <p:sldLayoutId id="2147494266" r:id="rId37"/>
    <p:sldLayoutId id="2147494267" r:id="rId38"/>
    <p:sldLayoutId id="2147494268" r:id="rId39"/>
    <p:sldLayoutId id="2147494269" r:id="rId40"/>
    <p:sldLayoutId id="2147494270" r:id="rId41"/>
    <p:sldLayoutId id="2147494271" r:id="rId42"/>
    <p:sldLayoutId id="2147494272" r:id="rId43"/>
    <p:sldLayoutId id="2147494273" r:id="rId44"/>
    <p:sldLayoutId id="2147494274" r:id="rId45"/>
    <p:sldLayoutId id="2147494275" r:id="rId46"/>
  </p:sldLayoutIdLst>
  <p:hf hdr="0" dt="0"/>
  <p:txStyles>
    <p:titleStyle>
      <a:lvl1pPr algn="l" defTabSz="1219215" rtl="0" eaLnBrk="1" latinLnBrk="0" hangingPunct="1">
        <a:spcBef>
          <a:spcPct val="0"/>
        </a:spcBef>
        <a:buNone/>
        <a:defRPr sz="2667" kern="1200">
          <a:solidFill>
            <a:schemeClr val="tx1"/>
          </a:solidFill>
          <a:latin typeface="+mj-lt"/>
          <a:ea typeface="+mj-ea"/>
          <a:cs typeface="+mj-cs"/>
        </a:defRPr>
      </a:lvl1pPr>
    </p:titleStyle>
    <p:bodyStyle>
      <a:lvl1pPr marL="0" indent="0" algn="l" defTabSz="1219215" rtl="0" eaLnBrk="1" latinLnBrk="0" hangingPunct="1">
        <a:spcBef>
          <a:spcPct val="20000"/>
        </a:spcBef>
        <a:buFont typeface="Arial" panose="020B0604020202020204" pitchFamily="34" charset="0"/>
        <a:buNone/>
        <a:defRPr sz="1867" kern="1200">
          <a:solidFill>
            <a:schemeClr val="bg2"/>
          </a:solidFill>
          <a:latin typeface="+mj-lt"/>
          <a:ea typeface="+mn-ea"/>
          <a:cs typeface="+mn-cs"/>
        </a:defRPr>
      </a:lvl1pPr>
      <a:lvl2pPr marL="230720" indent="-230720" algn="l" defTabSz="1219215" rtl="0" eaLnBrk="1" latinLnBrk="0" hangingPunct="1">
        <a:spcBef>
          <a:spcPct val="20000"/>
        </a:spcBef>
        <a:buFont typeface="Wingdings" panose="05000000000000000000" pitchFamily="2" charset="2"/>
        <a:buChar char="§"/>
        <a:defRPr sz="1334" kern="1200">
          <a:solidFill>
            <a:schemeClr val="bg2"/>
          </a:solidFill>
          <a:latin typeface="+mn-lt"/>
          <a:ea typeface="+mn-ea"/>
          <a:cs typeface="+mn-cs"/>
        </a:defRPr>
      </a:lvl2pPr>
      <a:lvl3pPr marL="452973" indent="-222254" algn="l" defTabSz="1219215" rtl="0" eaLnBrk="1" latinLnBrk="0" hangingPunct="1">
        <a:spcBef>
          <a:spcPct val="20000"/>
        </a:spcBef>
        <a:buFont typeface="Arial" panose="020B0604020202020204" pitchFamily="34" charset="0"/>
        <a:buChar char="–"/>
        <a:defRPr sz="1200" kern="1200">
          <a:solidFill>
            <a:schemeClr val="bg2"/>
          </a:solidFill>
          <a:latin typeface="+mn-lt"/>
          <a:ea typeface="+mn-ea"/>
          <a:cs typeface="+mn-cs"/>
        </a:defRPr>
      </a:lvl3pPr>
      <a:lvl4pPr marL="685809" indent="-232836" algn="l" defTabSz="1219215" rtl="0" eaLnBrk="1" latinLnBrk="0" hangingPunct="1">
        <a:spcBef>
          <a:spcPct val="20000"/>
        </a:spcBef>
        <a:buFont typeface="Arial" panose="020B0604020202020204" pitchFamily="34" charset="0"/>
        <a:buChar char="•"/>
        <a:defRPr sz="1067" kern="1200">
          <a:solidFill>
            <a:schemeClr val="bg2"/>
          </a:solidFill>
          <a:latin typeface="+mn-lt"/>
          <a:ea typeface="+mn-ea"/>
          <a:cs typeface="+mn-cs"/>
        </a:defRPr>
      </a:lvl4pPr>
      <a:lvl5pPr marL="916529" indent="-230720" algn="l" defTabSz="1219215" rtl="0" eaLnBrk="1" latinLnBrk="0" hangingPunct="1">
        <a:spcBef>
          <a:spcPct val="20000"/>
        </a:spcBef>
        <a:buFont typeface="Arial" panose="020B0604020202020204" pitchFamily="34" charset="0"/>
        <a:buChar char="–"/>
        <a:defRPr sz="934" kern="1200">
          <a:solidFill>
            <a:schemeClr val="bg2"/>
          </a:solidFill>
          <a:latin typeface="+mn-lt"/>
          <a:ea typeface="+mn-ea"/>
          <a:cs typeface="+mn-cs"/>
        </a:defRPr>
      </a:lvl5pPr>
      <a:lvl6pPr marL="3352842" indent="-304804" algn="l" defTabSz="1219215"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450" indent="-304804" algn="l" defTabSz="1219215"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2057" indent="-304804" algn="l" defTabSz="1219215"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665" indent="-304804" algn="l" defTabSz="1219215"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215" rtl="0" eaLnBrk="1" latinLnBrk="0" hangingPunct="1">
        <a:defRPr sz="2400" kern="1200">
          <a:solidFill>
            <a:schemeClr val="tx1"/>
          </a:solidFill>
          <a:latin typeface="+mn-lt"/>
          <a:ea typeface="+mn-ea"/>
          <a:cs typeface="+mn-cs"/>
        </a:defRPr>
      </a:lvl1pPr>
      <a:lvl2pPr marL="609608" algn="l" defTabSz="1219215" rtl="0" eaLnBrk="1" latinLnBrk="0" hangingPunct="1">
        <a:defRPr sz="2400" kern="1200">
          <a:solidFill>
            <a:schemeClr val="tx1"/>
          </a:solidFill>
          <a:latin typeface="+mn-lt"/>
          <a:ea typeface="+mn-ea"/>
          <a:cs typeface="+mn-cs"/>
        </a:defRPr>
      </a:lvl2pPr>
      <a:lvl3pPr marL="1219215" algn="l" defTabSz="1219215" rtl="0" eaLnBrk="1" latinLnBrk="0" hangingPunct="1">
        <a:defRPr sz="2400" kern="1200">
          <a:solidFill>
            <a:schemeClr val="tx1"/>
          </a:solidFill>
          <a:latin typeface="+mn-lt"/>
          <a:ea typeface="+mn-ea"/>
          <a:cs typeface="+mn-cs"/>
        </a:defRPr>
      </a:lvl3pPr>
      <a:lvl4pPr marL="1828823" algn="l" defTabSz="1219215" rtl="0" eaLnBrk="1" latinLnBrk="0" hangingPunct="1">
        <a:defRPr sz="2400" kern="1200">
          <a:solidFill>
            <a:schemeClr val="tx1"/>
          </a:solidFill>
          <a:latin typeface="+mn-lt"/>
          <a:ea typeface="+mn-ea"/>
          <a:cs typeface="+mn-cs"/>
        </a:defRPr>
      </a:lvl4pPr>
      <a:lvl5pPr marL="2438431" algn="l" defTabSz="1219215" rtl="0" eaLnBrk="1" latinLnBrk="0" hangingPunct="1">
        <a:defRPr sz="2400" kern="1200">
          <a:solidFill>
            <a:schemeClr val="tx1"/>
          </a:solidFill>
          <a:latin typeface="+mn-lt"/>
          <a:ea typeface="+mn-ea"/>
          <a:cs typeface="+mn-cs"/>
        </a:defRPr>
      </a:lvl5pPr>
      <a:lvl6pPr marL="3048038" algn="l" defTabSz="1219215" rtl="0" eaLnBrk="1" latinLnBrk="0" hangingPunct="1">
        <a:defRPr sz="2400" kern="1200">
          <a:solidFill>
            <a:schemeClr val="tx1"/>
          </a:solidFill>
          <a:latin typeface="+mn-lt"/>
          <a:ea typeface="+mn-ea"/>
          <a:cs typeface="+mn-cs"/>
        </a:defRPr>
      </a:lvl6pPr>
      <a:lvl7pPr marL="3657646" algn="l" defTabSz="1219215" rtl="0" eaLnBrk="1" latinLnBrk="0" hangingPunct="1">
        <a:defRPr sz="2400" kern="1200">
          <a:solidFill>
            <a:schemeClr val="tx1"/>
          </a:solidFill>
          <a:latin typeface="+mn-lt"/>
          <a:ea typeface="+mn-ea"/>
          <a:cs typeface="+mn-cs"/>
        </a:defRPr>
      </a:lvl7pPr>
      <a:lvl8pPr marL="4267254" algn="l" defTabSz="1219215" rtl="0" eaLnBrk="1" latinLnBrk="0" hangingPunct="1">
        <a:defRPr sz="2400" kern="1200">
          <a:solidFill>
            <a:schemeClr val="tx1"/>
          </a:solidFill>
          <a:latin typeface="+mn-lt"/>
          <a:ea typeface="+mn-ea"/>
          <a:cs typeface="+mn-cs"/>
        </a:defRPr>
      </a:lvl8pPr>
      <a:lvl9pPr marL="4876861" algn="l" defTabSz="1219215" rtl="0" eaLnBrk="1" latinLnBrk="0" hangingPunct="1">
        <a:defRPr sz="2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2751" y="707137"/>
            <a:ext cx="11368616" cy="410369"/>
          </a:xfrm>
          <a:prstGeom prst="rect">
            <a:avLst/>
          </a:prstGeom>
        </p:spPr>
        <p:txBody>
          <a:bodyPr vert="horz" wrap="square" lIns="0" tIns="0" rIns="0" bIns="0" rtlCol="0" anchor="b" anchorCtr="0">
            <a:spAutoFit/>
          </a:bodyPr>
          <a:lstStyle/>
          <a:p>
            <a:r>
              <a:rPr lang="en-US"/>
              <a:t>Click to edit Master title style</a:t>
            </a:r>
          </a:p>
        </p:txBody>
      </p:sp>
      <p:sp>
        <p:nvSpPr>
          <p:cNvPr id="3" name="Text Placeholder 2"/>
          <p:cNvSpPr>
            <a:spLocks noGrp="1"/>
          </p:cNvSpPr>
          <p:nvPr>
            <p:ph type="body" idx="1"/>
          </p:nvPr>
        </p:nvSpPr>
        <p:spPr>
          <a:xfrm>
            <a:off x="412751" y="1673536"/>
            <a:ext cx="11368616" cy="1124411"/>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65427" y="7034694"/>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411C0214-F003-4487-B552-E5EB031E4744}" type="datetime1">
              <a:rPr lang="en-US" smtClean="0">
                <a:solidFill>
                  <a:prstClr val="black">
                    <a:tint val="75000"/>
                  </a:prstClr>
                </a:solidFill>
              </a:rPr>
              <a:pPr/>
              <a:t>3/30/2020</a:t>
            </a:fld>
            <a:endParaRPr lang="en-US">
              <a:solidFill>
                <a:prstClr val="black">
                  <a:tint val="75000"/>
                </a:prstClr>
              </a:solidFill>
            </a:endParaRPr>
          </a:p>
        </p:txBody>
      </p:sp>
      <p:sp>
        <p:nvSpPr>
          <p:cNvPr id="5" name="Footer Placeholder 4"/>
          <p:cNvSpPr>
            <a:spLocks noGrp="1"/>
          </p:cNvSpPr>
          <p:nvPr>
            <p:ph type="ftr" sz="quarter" idx="3"/>
          </p:nvPr>
        </p:nvSpPr>
        <p:spPr>
          <a:xfrm>
            <a:off x="415925" y="6535838"/>
            <a:ext cx="3860800" cy="123111"/>
          </a:xfrm>
          <a:prstGeom prst="rect">
            <a:avLst/>
          </a:prstGeom>
        </p:spPr>
        <p:txBody>
          <a:bodyPr vert="horz" lIns="0" tIns="0" rIns="0" bIns="0" rtlCol="0" anchor="ctr">
            <a:spAutoFit/>
          </a:bodyPr>
          <a:lstStyle>
            <a:lvl1pPr algn="l">
              <a:defRPr sz="800">
                <a:solidFill>
                  <a:schemeClr val="bg2"/>
                </a:solidFill>
              </a:defRPr>
            </a:lvl1pPr>
          </a:lstStyle>
          <a:p>
            <a:r>
              <a:rPr lang="en-US">
                <a:solidFill>
                  <a:srgbClr val="7C7C7B"/>
                </a:solidFill>
              </a:rPr>
              <a:t>Confidential information for the sole benefit and use for Dowser Group Clients</a:t>
            </a:r>
          </a:p>
        </p:txBody>
      </p:sp>
      <p:sp>
        <p:nvSpPr>
          <p:cNvPr id="6" name="Slide Number Placeholder 5"/>
          <p:cNvSpPr>
            <a:spLocks noGrp="1"/>
          </p:cNvSpPr>
          <p:nvPr>
            <p:ph type="sldNum" sz="quarter" idx="4"/>
          </p:nvPr>
        </p:nvSpPr>
        <p:spPr>
          <a:xfrm>
            <a:off x="8934451" y="6360010"/>
            <a:ext cx="2844800" cy="164148"/>
          </a:xfrm>
          <a:prstGeom prst="rect">
            <a:avLst/>
          </a:prstGeom>
        </p:spPr>
        <p:txBody>
          <a:bodyPr vert="horz" lIns="0" tIns="0" rIns="0" bIns="0" rtlCol="0" anchor="ctr">
            <a:spAutoFit/>
          </a:bodyPr>
          <a:lstStyle>
            <a:lvl1pPr algn="r">
              <a:defRPr sz="1067">
                <a:solidFill>
                  <a:schemeClr val="tx1"/>
                </a:solidFill>
              </a:defRPr>
            </a:lvl1pPr>
          </a:lstStyle>
          <a:p>
            <a:fld id="{F06B2653-D1AD-46BA-BB88-3123B5BA212E}" type="slidenum">
              <a:rPr lang="en-US" smtClean="0">
                <a:solidFill>
                  <a:prstClr val="black"/>
                </a:solidFill>
              </a:rPr>
              <a:pPr/>
              <a:t>‹N›</a:t>
            </a:fld>
            <a:endParaRPr lang="en-US">
              <a:solidFill>
                <a:prstClr val="black"/>
              </a:solidFill>
            </a:endParaRPr>
          </a:p>
        </p:txBody>
      </p:sp>
      <p:sp>
        <p:nvSpPr>
          <p:cNvPr id="10" name="Freeform 5"/>
          <p:cNvSpPr>
            <a:spLocks/>
          </p:cNvSpPr>
          <p:nvPr/>
        </p:nvSpPr>
        <p:spPr bwMode="auto">
          <a:xfrm>
            <a:off x="-4463" y="1339441"/>
            <a:ext cx="12188757" cy="131233"/>
          </a:xfrm>
          <a:custGeom>
            <a:avLst/>
            <a:gdLst>
              <a:gd name="T0" fmla="*/ 5760 w 5760"/>
              <a:gd name="T1" fmla="*/ 0 h 62"/>
              <a:gd name="T2" fmla="*/ 996 w 5760"/>
              <a:gd name="T3" fmla="*/ 0 h 62"/>
              <a:gd name="T4" fmla="*/ 945 w 5760"/>
              <a:gd name="T5" fmla="*/ 62 h 62"/>
              <a:gd name="T6" fmla="*/ 888 w 5760"/>
              <a:gd name="T7" fmla="*/ 0 h 62"/>
              <a:gd name="T8" fmla="*/ 0 w 5760"/>
              <a:gd name="T9" fmla="*/ 0 h 62"/>
              <a:gd name="connsiteX0" fmla="*/ 9544 w 9544"/>
              <a:gd name="connsiteY0" fmla="*/ 0 h 10000"/>
              <a:gd name="connsiteX1" fmla="*/ 1273 w 9544"/>
              <a:gd name="connsiteY1" fmla="*/ 0 h 10000"/>
              <a:gd name="connsiteX2" fmla="*/ 1185 w 9544"/>
              <a:gd name="connsiteY2" fmla="*/ 10000 h 10000"/>
              <a:gd name="connsiteX3" fmla="*/ 1086 w 9544"/>
              <a:gd name="connsiteY3" fmla="*/ 0 h 10000"/>
              <a:gd name="connsiteX4" fmla="*/ 0 w 9544"/>
              <a:gd name="connsiteY4" fmla="*/ 0 h 10000"/>
              <a:gd name="connsiteX0" fmla="*/ 10196 w 10196"/>
              <a:gd name="connsiteY0" fmla="*/ 0 h 10000"/>
              <a:gd name="connsiteX1" fmla="*/ 1334 w 10196"/>
              <a:gd name="connsiteY1" fmla="*/ 0 h 10000"/>
              <a:gd name="connsiteX2" fmla="*/ 1242 w 10196"/>
              <a:gd name="connsiteY2" fmla="*/ 10000 h 10000"/>
              <a:gd name="connsiteX3" fmla="*/ 1138 w 10196"/>
              <a:gd name="connsiteY3" fmla="*/ 0 h 10000"/>
              <a:gd name="connsiteX4" fmla="*/ 0 w 10196"/>
              <a:gd name="connsiteY4" fmla="*/ 0 h 10000"/>
              <a:gd name="connsiteX0" fmla="*/ 10341 w 10341"/>
              <a:gd name="connsiteY0" fmla="*/ 0 h 10000"/>
              <a:gd name="connsiteX1" fmla="*/ 1334 w 10341"/>
              <a:gd name="connsiteY1" fmla="*/ 0 h 10000"/>
              <a:gd name="connsiteX2" fmla="*/ 1242 w 10341"/>
              <a:gd name="connsiteY2" fmla="*/ 10000 h 10000"/>
              <a:gd name="connsiteX3" fmla="*/ 1138 w 10341"/>
              <a:gd name="connsiteY3" fmla="*/ 0 h 10000"/>
              <a:gd name="connsiteX4" fmla="*/ 0 w 10341"/>
              <a:gd name="connsiteY4" fmla="*/ 0 h 10000"/>
              <a:gd name="connsiteX0" fmla="*/ 10475 w 10475"/>
              <a:gd name="connsiteY0" fmla="*/ 0 h 10000"/>
              <a:gd name="connsiteX1" fmla="*/ 1334 w 10475"/>
              <a:gd name="connsiteY1" fmla="*/ 0 h 10000"/>
              <a:gd name="connsiteX2" fmla="*/ 1242 w 10475"/>
              <a:gd name="connsiteY2" fmla="*/ 10000 h 10000"/>
              <a:gd name="connsiteX3" fmla="*/ 1138 w 10475"/>
              <a:gd name="connsiteY3" fmla="*/ 0 h 10000"/>
              <a:gd name="connsiteX4" fmla="*/ 0 w 10475"/>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75" h="10000">
                <a:moveTo>
                  <a:pt x="10475" y="0"/>
                </a:moveTo>
                <a:lnTo>
                  <a:pt x="1334" y="0"/>
                </a:lnTo>
                <a:cubicBezTo>
                  <a:pt x="1303" y="3333"/>
                  <a:pt x="1272" y="6667"/>
                  <a:pt x="1242" y="10000"/>
                </a:cubicBezTo>
                <a:cubicBezTo>
                  <a:pt x="1207" y="6667"/>
                  <a:pt x="1172" y="3333"/>
                  <a:pt x="1138" y="0"/>
                </a:cubicBezTo>
                <a:lnTo>
                  <a:pt x="0" y="0"/>
                </a:lnTo>
              </a:path>
            </a:pathLst>
          </a:custGeom>
          <a:noFill/>
          <a:ln w="7938" cap="rnd">
            <a:solidFill>
              <a:srgbClr val="002060"/>
            </a:solidFill>
            <a:prstDash val="solid"/>
            <a:round/>
            <a:headEnd/>
            <a:tailEnd/>
          </a:ln>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endParaRPr lang="en-US" sz="2400">
              <a:solidFill>
                <a:prstClr val="black"/>
              </a:solidFill>
            </a:endParaRPr>
          </a:p>
        </p:txBody>
      </p:sp>
    </p:spTree>
    <p:extLst>
      <p:ext uri="{BB962C8B-B14F-4D97-AF65-F5344CB8AC3E}">
        <p14:creationId xmlns:p14="http://schemas.microsoft.com/office/powerpoint/2010/main" xmlns="" val="3705604384"/>
      </p:ext>
    </p:extLst>
  </p:cSld>
  <p:clrMap bg1="lt1" tx1="dk1" bg2="lt2" tx2="dk2" accent1="accent1" accent2="accent2" accent3="accent3" accent4="accent4" accent5="accent5" accent6="accent6" hlink="hlink" folHlink="folHlink"/>
  <p:sldLayoutIdLst>
    <p:sldLayoutId id="2147494464" r:id="rId1"/>
    <p:sldLayoutId id="2147494465" r:id="rId2"/>
    <p:sldLayoutId id="2147494466" r:id="rId3"/>
    <p:sldLayoutId id="2147494467" r:id="rId4"/>
    <p:sldLayoutId id="2147494468" r:id="rId5"/>
    <p:sldLayoutId id="2147494469" r:id="rId6"/>
    <p:sldLayoutId id="2147494470" r:id="rId7"/>
    <p:sldLayoutId id="2147494471" r:id="rId8"/>
    <p:sldLayoutId id="2147494472" r:id="rId9"/>
    <p:sldLayoutId id="2147494473" r:id="rId10"/>
    <p:sldLayoutId id="2147494474" r:id="rId11"/>
    <p:sldLayoutId id="2147494475" r:id="rId12"/>
    <p:sldLayoutId id="2147494476" r:id="rId13"/>
    <p:sldLayoutId id="2147494477" r:id="rId14"/>
    <p:sldLayoutId id="2147494478" r:id="rId15"/>
    <p:sldLayoutId id="2147494479" r:id="rId16"/>
    <p:sldLayoutId id="2147494480" r:id="rId17"/>
    <p:sldLayoutId id="2147494481" r:id="rId18"/>
    <p:sldLayoutId id="2147494482" r:id="rId19"/>
    <p:sldLayoutId id="2147494483" r:id="rId20"/>
    <p:sldLayoutId id="2147494484" r:id="rId21"/>
    <p:sldLayoutId id="2147494485" r:id="rId22"/>
    <p:sldLayoutId id="2147494486" r:id="rId23"/>
    <p:sldLayoutId id="2147494487" r:id="rId24"/>
    <p:sldLayoutId id="2147494488" r:id="rId25"/>
    <p:sldLayoutId id="2147494489" r:id="rId26"/>
    <p:sldLayoutId id="2147494490" r:id="rId27"/>
    <p:sldLayoutId id="2147494491" r:id="rId28"/>
    <p:sldLayoutId id="2147494492" r:id="rId29"/>
    <p:sldLayoutId id="2147494493" r:id="rId30"/>
    <p:sldLayoutId id="2147494494" r:id="rId31"/>
    <p:sldLayoutId id="2147494495" r:id="rId32"/>
    <p:sldLayoutId id="2147494496" r:id="rId33"/>
    <p:sldLayoutId id="2147494497" r:id="rId34"/>
    <p:sldLayoutId id="2147494498" r:id="rId35"/>
    <p:sldLayoutId id="2147494499" r:id="rId36"/>
    <p:sldLayoutId id="2147494500" r:id="rId37"/>
    <p:sldLayoutId id="2147494501" r:id="rId38"/>
    <p:sldLayoutId id="2147494502" r:id="rId39"/>
    <p:sldLayoutId id="2147494503" r:id="rId40"/>
    <p:sldLayoutId id="2147494504" r:id="rId41"/>
    <p:sldLayoutId id="2147494505" r:id="rId42"/>
    <p:sldLayoutId id="2147494506" r:id="rId43"/>
    <p:sldLayoutId id="2147494507" r:id="rId44"/>
  </p:sldLayoutIdLst>
  <p:hf hdr="0" dt="0"/>
  <p:txStyles>
    <p:titleStyle>
      <a:lvl1pPr algn="l" defTabSz="1219170" rtl="0" eaLnBrk="1" latinLnBrk="0" hangingPunct="1">
        <a:spcBef>
          <a:spcPct val="0"/>
        </a:spcBef>
        <a:buNone/>
        <a:defRPr sz="2667" kern="1200">
          <a:solidFill>
            <a:schemeClr val="tx1"/>
          </a:solidFill>
          <a:latin typeface="+mj-lt"/>
          <a:ea typeface="+mj-ea"/>
          <a:cs typeface="+mj-cs"/>
        </a:defRPr>
      </a:lvl1pPr>
    </p:titleStyle>
    <p:bodyStyle>
      <a:lvl1pPr marL="0" indent="0" algn="l" defTabSz="1219170" rtl="0" eaLnBrk="1" latinLnBrk="0" hangingPunct="1">
        <a:spcBef>
          <a:spcPct val="20000"/>
        </a:spcBef>
        <a:buFont typeface="Arial" panose="020B0604020202020204" pitchFamily="34" charset="0"/>
        <a:buNone/>
        <a:defRPr sz="1867" kern="1200">
          <a:solidFill>
            <a:schemeClr val="bg2"/>
          </a:solidFill>
          <a:latin typeface="+mj-lt"/>
          <a:ea typeface="+mn-ea"/>
          <a:cs typeface="+mn-cs"/>
        </a:defRPr>
      </a:lvl1pPr>
      <a:lvl2pPr marL="230712" indent="-230712" algn="l" defTabSz="1219170" rtl="0" eaLnBrk="1" latinLnBrk="0" hangingPunct="1">
        <a:spcBef>
          <a:spcPct val="20000"/>
        </a:spcBef>
        <a:buFont typeface="Wingdings" panose="05000000000000000000" pitchFamily="2" charset="2"/>
        <a:buChar char="§"/>
        <a:defRPr sz="1333" kern="1200">
          <a:solidFill>
            <a:schemeClr val="bg2"/>
          </a:solidFill>
          <a:latin typeface="+mn-lt"/>
          <a:ea typeface="+mn-ea"/>
          <a:cs typeface="+mn-cs"/>
        </a:defRPr>
      </a:lvl2pPr>
      <a:lvl3pPr marL="452955" indent="-222245" algn="l" defTabSz="1219170" rtl="0" eaLnBrk="1" latinLnBrk="0" hangingPunct="1">
        <a:spcBef>
          <a:spcPct val="20000"/>
        </a:spcBef>
        <a:buFont typeface="Arial" panose="020B0604020202020204" pitchFamily="34" charset="0"/>
        <a:buChar char="–"/>
        <a:defRPr sz="1200" kern="1200">
          <a:solidFill>
            <a:schemeClr val="bg2"/>
          </a:solidFill>
          <a:latin typeface="+mn-lt"/>
          <a:ea typeface="+mn-ea"/>
          <a:cs typeface="+mn-cs"/>
        </a:defRPr>
      </a:lvl3pPr>
      <a:lvl4pPr marL="685783" indent="-232828" algn="l" defTabSz="1219170" rtl="0" eaLnBrk="1" latinLnBrk="0" hangingPunct="1">
        <a:spcBef>
          <a:spcPct val="20000"/>
        </a:spcBef>
        <a:buFont typeface="Arial" panose="020B0604020202020204" pitchFamily="34" charset="0"/>
        <a:buChar char="•"/>
        <a:defRPr sz="1067" kern="1200">
          <a:solidFill>
            <a:schemeClr val="bg2"/>
          </a:solidFill>
          <a:latin typeface="+mn-lt"/>
          <a:ea typeface="+mn-ea"/>
          <a:cs typeface="+mn-cs"/>
        </a:defRPr>
      </a:lvl4pPr>
      <a:lvl5pPr marL="916494" indent="-230712" algn="l" defTabSz="1219170" rtl="0" eaLnBrk="1" latinLnBrk="0" hangingPunct="1">
        <a:spcBef>
          <a:spcPct val="20000"/>
        </a:spcBef>
        <a:buFont typeface="Arial" panose="020B0604020202020204" pitchFamily="34" charset="0"/>
        <a:buChar char="–"/>
        <a:defRPr sz="933" kern="1200">
          <a:solidFill>
            <a:schemeClr val="bg2"/>
          </a:solidFill>
          <a:latin typeface="+mn-lt"/>
          <a:ea typeface="+mn-ea"/>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tx2">
            <a:lumMod val="60000"/>
            <a:lumOff val="4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6118655"/>
            <a:ext cx="12192000" cy="577467"/>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3941" y="291068"/>
            <a:ext cx="11578820" cy="5752875"/>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9449449" y="6487083"/>
            <a:ext cx="2742188" cy="364224"/>
          </a:xfrm>
          <a:prstGeom prst="rect">
            <a:avLst/>
          </a:prstGeom>
        </p:spPr>
        <p:txBody>
          <a:bodyPr vert="horz" lIns="91440" tIns="45720" rIns="91440" bIns="45720" rtlCol="0" anchor="ctr"/>
          <a:lstStyle>
            <a:lvl1pPr algn="r">
              <a:defRPr sz="1176">
                <a:solidFill>
                  <a:schemeClr val="tx2">
                    <a:lumMod val="50000"/>
                  </a:schemeClr>
                </a:solidFill>
              </a:defRPr>
            </a:lvl1pPr>
          </a:lstStyle>
          <a:p>
            <a:fld id="{5F3F6C78-3BA0-400B-A473-74944433C3A4}" type="slidenum">
              <a:rPr lang="en-US" smtClean="0"/>
              <a:pPr/>
              <a:t>‹N›</a:t>
            </a:fld>
            <a:endParaRPr lang="en-US" dirty="0"/>
          </a:p>
        </p:txBody>
      </p:sp>
    </p:spTree>
    <p:extLst>
      <p:ext uri="{BB962C8B-B14F-4D97-AF65-F5344CB8AC3E}">
        <p14:creationId xmlns:p14="http://schemas.microsoft.com/office/powerpoint/2010/main" xmlns="" val="2486698067"/>
      </p:ext>
    </p:extLst>
  </p:cSld>
  <p:clrMap bg1="lt1" tx1="dk1" bg2="lt2" tx2="dk2" accent1="accent1" accent2="accent2" accent3="accent3" accent4="accent4" accent5="accent5" accent6="accent6" hlink="hlink" folHlink="folHlink"/>
  <p:sldLayoutIdLst>
    <p:sldLayoutId id="2147494535" r:id="rId1"/>
    <p:sldLayoutId id="2147494536" r:id="rId2"/>
    <p:sldLayoutId id="2147494537" r:id="rId3"/>
    <p:sldLayoutId id="2147494538" r:id="rId4"/>
    <p:sldLayoutId id="2147494539" r:id="rId5"/>
    <p:sldLayoutId id="2147494540" r:id="rId6"/>
    <p:sldLayoutId id="2147494541" r:id="rId7"/>
    <p:sldLayoutId id="2147494542" r:id="rId8"/>
    <p:sldLayoutId id="2147494543" r:id="rId9"/>
    <p:sldLayoutId id="2147494544" r:id="rId10"/>
    <p:sldLayoutId id="2147494545" r:id="rId11"/>
    <p:sldLayoutId id="2147494547" r:id="rId12"/>
  </p:sldLayoutIdLst>
  <p:txStyles>
    <p:titleStyle>
      <a:lvl1pPr algn="l" defTabSz="896455" rtl="0" eaLnBrk="1" latinLnBrk="0" hangingPunct="1">
        <a:lnSpc>
          <a:spcPct val="90000"/>
        </a:lnSpc>
        <a:spcBef>
          <a:spcPct val="0"/>
        </a:spcBef>
        <a:buNone/>
        <a:defRPr sz="4313" kern="1200">
          <a:solidFill>
            <a:schemeClr val="tx1"/>
          </a:solidFill>
          <a:latin typeface="+mj-lt"/>
          <a:ea typeface="+mj-ea"/>
          <a:cs typeface="+mj-cs"/>
        </a:defRPr>
      </a:lvl1pPr>
    </p:titleStyle>
    <p:bodyStyle>
      <a:lvl1pPr marL="224114" indent="-224114" algn="l" defTabSz="896455" rtl="0" eaLnBrk="1" latinLnBrk="0" hangingPunct="1">
        <a:lnSpc>
          <a:spcPct val="90000"/>
        </a:lnSpc>
        <a:spcBef>
          <a:spcPts val="980"/>
        </a:spcBef>
        <a:buFont typeface="Arial" panose="020B0604020202020204" pitchFamily="34" charset="0"/>
        <a:buChar char="•"/>
        <a:defRPr sz="2745" kern="1200">
          <a:solidFill>
            <a:schemeClr val="tx1"/>
          </a:solidFill>
          <a:latin typeface="+mn-lt"/>
          <a:ea typeface="+mn-ea"/>
          <a:cs typeface="+mn-cs"/>
        </a:defRPr>
      </a:lvl1pPr>
      <a:lvl2pPr marL="672342" indent="-224114" algn="l" defTabSz="896455" rtl="0" eaLnBrk="1" latinLnBrk="0" hangingPunct="1">
        <a:lnSpc>
          <a:spcPct val="90000"/>
        </a:lnSpc>
        <a:spcBef>
          <a:spcPts val="491"/>
        </a:spcBef>
        <a:buFont typeface="Arial" panose="020B0604020202020204" pitchFamily="34" charset="0"/>
        <a:buChar char="•"/>
        <a:defRPr sz="2353" kern="1200">
          <a:solidFill>
            <a:schemeClr val="tx1"/>
          </a:solidFill>
          <a:latin typeface="+mn-lt"/>
          <a:ea typeface="+mn-ea"/>
          <a:cs typeface="+mn-cs"/>
        </a:defRPr>
      </a:lvl2pPr>
      <a:lvl3pPr marL="1120569" indent="-224114" algn="l" defTabSz="896455" rtl="0" eaLnBrk="1" latinLnBrk="0" hangingPunct="1">
        <a:lnSpc>
          <a:spcPct val="90000"/>
        </a:lnSpc>
        <a:spcBef>
          <a:spcPts val="491"/>
        </a:spcBef>
        <a:buFont typeface="Arial" panose="020B0604020202020204" pitchFamily="34" charset="0"/>
        <a:buChar char="•"/>
        <a:defRPr sz="1961" kern="1200">
          <a:solidFill>
            <a:schemeClr val="tx1"/>
          </a:solidFill>
          <a:latin typeface="+mn-lt"/>
          <a:ea typeface="+mn-ea"/>
          <a:cs typeface="+mn-cs"/>
        </a:defRPr>
      </a:lvl3pPr>
      <a:lvl4pPr marL="1568797" indent="-224114" algn="l" defTabSz="896455" rtl="0" eaLnBrk="1" latinLnBrk="0" hangingPunct="1">
        <a:lnSpc>
          <a:spcPct val="90000"/>
        </a:lnSpc>
        <a:spcBef>
          <a:spcPts val="491"/>
        </a:spcBef>
        <a:buFont typeface="Arial" panose="020B0604020202020204" pitchFamily="34" charset="0"/>
        <a:buChar char="•"/>
        <a:defRPr sz="1765" kern="1200">
          <a:solidFill>
            <a:schemeClr val="tx1"/>
          </a:solidFill>
          <a:latin typeface="+mn-lt"/>
          <a:ea typeface="+mn-ea"/>
          <a:cs typeface="+mn-cs"/>
        </a:defRPr>
      </a:lvl4pPr>
      <a:lvl5pPr marL="2017024" indent="-224114" algn="l" defTabSz="896455" rtl="0" eaLnBrk="1" latinLnBrk="0" hangingPunct="1">
        <a:lnSpc>
          <a:spcPct val="90000"/>
        </a:lnSpc>
        <a:spcBef>
          <a:spcPts val="491"/>
        </a:spcBef>
        <a:buFont typeface="Arial" panose="020B0604020202020204" pitchFamily="34" charset="0"/>
        <a:buChar char="•"/>
        <a:defRPr sz="1765" kern="1200">
          <a:solidFill>
            <a:schemeClr val="tx1"/>
          </a:solidFill>
          <a:latin typeface="+mn-lt"/>
          <a:ea typeface="+mn-ea"/>
          <a:cs typeface="+mn-cs"/>
        </a:defRPr>
      </a:lvl5pPr>
      <a:lvl6pPr marL="2465252" indent="-224114" algn="l" defTabSz="896455" rtl="0" eaLnBrk="1" latinLnBrk="0" hangingPunct="1">
        <a:lnSpc>
          <a:spcPct val="90000"/>
        </a:lnSpc>
        <a:spcBef>
          <a:spcPts val="491"/>
        </a:spcBef>
        <a:buFont typeface="Arial" panose="020B0604020202020204" pitchFamily="34" charset="0"/>
        <a:buChar char="•"/>
        <a:defRPr sz="1765" kern="1200">
          <a:solidFill>
            <a:schemeClr val="tx1"/>
          </a:solidFill>
          <a:latin typeface="+mn-lt"/>
          <a:ea typeface="+mn-ea"/>
          <a:cs typeface="+mn-cs"/>
        </a:defRPr>
      </a:lvl6pPr>
      <a:lvl7pPr marL="2913480" indent="-224114" algn="l" defTabSz="896455" rtl="0" eaLnBrk="1" latinLnBrk="0" hangingPunct="1">
        <a:lnSpc>
          <a:spcPct val="90000"/>
        </a:lnSpc>
        <a:spcBef>
          <a:spcPts val="491"/>
        </a:spcBef>
        <a:buFont typeface="Arial" panose="020B0604020202020204" pitchFamily="34" charset="0"/>
        <a:buChar char="•"/>
        <a:defRPr sz="1765" kern="1200">
          <a:solidFill>
            <a:schemeClr val="tx1"/>
          </a:solidFill>
          <a:latin typeface="+mn-lt"/>
          <a:ea typeface="+mn-ea"/>
          <a:cs typeface="+mn-cs"/>
        </a:defRPr>
      </a:lvl7pPr>
      <a:lvl8pPr marL="3361708" indent="-224114" algn="l" defTabSz="896455" rtl="0" eaLnBrk="1" latinLnBrk="0" hangingPunct="1">
        <a:lnSpc>
          <a:spcPct val="90000"/>
        </a:lnSpc>
        <a:spcBef>
          <a:spcPts val="491"/>
        </a:spcBef>
        <a:buFont typeface="Arial" panose="020B0604020202020204" pitchFamily="34" charset="0"/>
        <a:buChar char="•"/>
        <a:defRPr sz="1765" kern="1200">
          <a:solidFill>
            <a:schemeClr val="tx1"/>
          </a:solidFill>
          <a:latin typeface="+mn-lt"/>
          <a:ea typeface="+mn-ea"/>
          <a:cs typeface="+mn-cs"/>
        </a:defRPr>
      </a:lvl8pPr>
      <a:lvl9pPr marL="3809935" indent="-224114" algn="l" defTabSz="896455" rtl="0" eaLnBrk="1" latinLnBrk="0" hangingPunct="1">
        <a:lnSpc>
          <a:spcPct val="90000"/>
        </a:lnSpc>
        <a:spcBef>
          <a:spcPts val="491"/>
        </a:spcBef>
        <a:buFont typeface="Arial" panose="020B0604020202020204" pitchFamily="34" charset="0"/>
        <a:buChar char="•"/>
        <a:defRPr sz="1765" kern="1200">
          <a:solidFill>
            <a:schemeClr val="tx1"/>
          </a:solidFill>
          <a:latin typeface="+mn-lt"/>
          <a:ea typeface="+mn-ea"/>
          <a:cs typeface="+mn-cs"/>
        </a:defRPr>
      </a:lvl9pPr>
    </p:bodyStyle>
    <p:otherStyle>
      <a:defPPr>
        <a:defRPr lang="en-US"/>
      </a:defPPr>
      <a:lvl1pPr marL="0" algn="l" defTabSz="896455" rtl="0" eaLnBrk="1" latinLnBrk="0" hangingPunct="1">
        <a:defRPr sz="1765" kern="1200">
          <a:solidFill>
            <a:schemeClr val="tx1"/>
          </a:solidFill>
          <a:latin typeface="+mn-lt"/>
          <a:ea typeface="+mn-ea"/>
          <a:cs typeface="+mn-cs"/>
        </a:defRPr>
      </a:lvl1pPr>
      <a:lvl2pPr marL="448227" algn="l" defTabSz="896455" rtl="0" eaLnBrk="1" latinLnBrk="0" hangingPunct="1">
        <a:defRPr sz="1765" kern="1200">
          <a:solidFill>
            <a:schemeClr val="tx1"/>
          </a:solidFill>
          <a:latin typeface="+mn-lt"/>
          <a:ea typeface="+mn-ea"/>
          <a:cs typeface="+mn-cs"/>
        </a:defRPr>
      </a:lvl2pPr>
      <a:lvl3pPr marL="896455" algn="l" defTabSz="896455" rtl="0" eaLnBrk="1" latinLnBrk="0" hangingPunct="1">
        <a:defRPr sz="1765" kern="1200">
          <a:solidFill>
            <a:schemeClr val="tx1"/>
          </a:solidFill>
          <a:latin typeface="+mn-lt"/>
          <a:ea typeface="+mn-ea"/>
          <a:cs typeface="+mn-cs"/>
        </a:defRPr>
      </a:lvl3pPr>
      <a:lvl4pPr marL="1344682" algn="l" defTabSz="896455" rtl="0" eaLnBrk="1" latinLnBrk="0" hangingPunct="1">
        <a:defRPr sz="1765" kern="1200">
          <a:solidFill>
            <a:schemeClr val="tx1"/>
          </a:solidFill>
          <a:latin typeface="+mn-lt"/>
          <a:ea typeface="+mn-ea"/>
          <a:cs typeface="+mn-cs"/>
        </a:defRPr>
      </a:lvl4pPr>
      <a:lvl5pPr marL="1792911" algn="l" defTabSz="896455" rtl="0" eaLnBrk="1" latinLnBrk="0" hangingPunct="1">
        <a:defRPr sz="1765" kern="1200">
          <a:solidFill>
            <a:schemeClr val="tx1"/>
          </a:solidFill>
          <a:latin typeface="+mn-lt"/>
          <a:ea typeface="+mn-ea"/>
          <a:cs typeface="+mn-cs"/>
        </a:defRPr>
      </a:lvl5pPr>
      <a:lvl6pPr marL="2241139" algn="l" defTabSz="896455" rtl="0" eaLnBrk="1" latinLnBrk="0" hangingPunct="1">
        <a:defRPr sz="1765" kern="1200">
          <a:solidFill>
            <a:schemeClr val="tx1"/>
          </a:solidFill>
          <a:latin typeface="+mn-lt"/>
          <a:ea typeface="+mn-ea"/>
          <a:cs typeface="+mn-cs"/>
        </a:defRPr>
      </a:lvl6pPr>
      <a:lvl7pPr marL="2689366" algn="l" defTabSz="896455" rtl="0" eaLnBrk="1" latinLnBrk="0" hangingPunct="1">
        <a:defRPr sz="1765" kern="1200">
          <a:solidFill>
            <a:schemeClr val="tx1"/>
          </a:solidFill>
          <a:latin typeface="+mn-lt"/>
          <a:ea typeface="+mn-ea"/>
          <a:cs typeface="+mn-cs"/>
        </a:defRPr>
      </a:lvl7pPr>
      <a:lvl8pPr marL="3137594" algn="l" defTabSz="896455" rtl="0" eaLnBrk="1" latinLnBrk="0" hangingPunct="1">
        <a:defRPr sz="1765" kern="1200">
          <a:solidFill>
            <a:schemeClr val="tx1"/>
          </a:solidFill>
          <a:latin typeface="+mn-lt"/>
          <a:ea typeface="+mn-ea"/>
          <a:cs typeface="+mn-cs"/>
        </a:defRPr>
      </a:lvl8pPr>
      <a:lvl9pPr marL="3585821" algn="l" defTabSz="896455" rtl="0" eaLnBrk="1" latinLnBrk="0" hangingPunct="1">
        <a:defRPr sz="176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37.xml"/><Relationship Id="rId6" Type="http://schemas.openxmlformats.org/officeDocument/2006/relationships/image" Target="../media/image12.tiff"/><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37.xml"/><Relationship Id="rId6" Type="http://schemas.openxmlformats.org/officeDocument/2006/relationships/image" Target="../media/image12.tiff"/><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Placeholder 3">
            <a:extLst>
              <a:ext uri="{FF2B5EF4-FFF2-40B4-BE49-F238E27FC236}">
                <a16:creationId xmlns:a16="http://schemas.microsoft.com/office/drawing/2014/main" xmlns="" id="{BC48F36C-51F8-4B43-BCD3-C72EFA6DE4E0}"/>
              </a:ext>
            </a:extLst>
          </p:cNvPr>
          <p:cNvPicPr>
            <a:picLocks noChangeAspect="1"/>
          </p:cNvPicPr>
          <p:nvPr/>
        </p:nvPicPr>
        <p:blipFill>
          <a:blip r:embed="rId2" cstate="email">
            <a:extLst>
              <a:ext uri="{BEBA8EAE-BF5A-486C-A8C5-ECC9F3942E4B}">
                <a14:imgProps xmlns:a14="http://schemas.microsoft.com/office/drawing/2010/main" xmlns="">
                  <a14:imgLayer r:embed="rId3">
                    <a14:imgEffect>
                      <a14:brightnessContrast bright="-39000"/>
                    </a14:imgEffect>
                  </a14:imgLayer>
                </a14:imgProps>
              </a:ext>
              <a:ext uri="{28A0092B-C50C-407E-A947-70E740481C1C}">
                <a14:useLocalDpi xmlns:a14="http://schemas.microsoft.com/office/drawing/2010/main" xmlns=""/>
              </a:ext>
            </a:extLst>
          </a:blip>
          <a:srcRect/>
          <a:stretch>
            <a:fillRect/>
          </a:stretch>
        </p:blipFill>
        <p:spPr>
          <a:xfrm>
            <a:off x="0" y="0"/>
            <a:ext cx="12192000" cy="6858000"/>
          </a:xfrm>
          <a:custGeom>
            <a:avLst/>
            <a:gdLst>
              <a:gd name="connsiteX0" fmla="*/ 0 w 24384000"/>
              <a:gd name="connsiteY0" fmla="*/ 0 h 13716000"/>
              <a:gd name="connsiteX1" fmla="*/ 24384000 w 24384000"/>
              <a:gd name="connsiteY1" fmla="*/ 0 h 13716000"/>
              <a:gd name="connsiteX2" fmla="*/ 24384000 w 24384000"/>
              <a:gd name="connsiteY2" fmla="*/ 13716000 h 13716000"/>
              <a:gd name="connsiteX3" fmla="*/ 0 w 24384000"/>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24384000" h="13716000">
                <a:moveTo>
                  <a:pt x="0" y="0"/>
                </a:moveTo>
                <a:lnTo>
                  <a:pt x="24384000" y="0"/>
                </a:lnTo>
                <a:lnTo>
                  <a:pt x="24384000" y="13716000"/>
                </a:lnTo>
                <a:lnTo>
                  <a:pt x="0" y="13716000"/>
                </a:lnTo>
                <a:close/>
              </a:path>
            </a:pathLst>
          </a:custGeom>
        </p:spPr>
      </p:pic>
      <p:sp>
        <p:nvSpPr>
          <p:cNvPr id="4" name="타원 100">
            <a:extLst>
              <a:ext uri="{FF2B5EF4-FFF2-40B4-BE49-F238E27FC236}">
                <a16:creationId xmlns:a16="http://schemas.microsoft.com/office/drawing/2014/main" xmlns="" id="{81DF0872-DD5A-427C-844F-DCFE7BCDD09D}"/>
              </a:ext>
            </a:extLst>
          </p:cNvPr>
          <p:cNvSpPr/>
          <p:nvPr/>
        </p:nvSpPr>
        <p:spPr>
          <a:xfrm>
            <a:off x="468417" y="1404014"/>
            <a:ext cx="4308732" cy="4284605"/>
          </a:xfrm>
          <a:prstGeom prst="ellipse">
            <a:avLst/>
          </a:prstGeom>
          <a:noFill/>
          <a:ln w="57150">
            <a:solidFill>
              <a:srgbClr val="00B0F0">
                <a:alpha val="6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ko-KR" altLang="en-US" sz="2400">
              <a:solidFill>
                <a:prstClr val="white"/>
              </a:solidFill>
              <a:latin typeface="Calibri" panose="020F0502020204030204"/>
              <a:ea typeface="맑은 고딕" panose="020B0503020000020004" pitchFamily="34" charset="-127"/>
            </a:endParaRPr>
          </a:p>
        </p:txBody>
      </p:sp>
      <p:sp>
        <p:nvSpPr>
          <p:cNvPr id="5" name="타원 34">
            <a:extLst>
              <a:ext uri="{FF2B5EF4-FFF2-40B4-BE49-F238E27FC236}">
                <a16:creationId xmlns:a16="http://schemas.microsoft.com/office/drawing/2014/main" xmlns="" id="{39B3DD21-509C-48A6-A7FC-364D021649C3}"/>
              </a:ext>
            </a:extLst>
          </p:cNvPr>
          <p:cNvSpPr/>
          <p:nvPr/>
        </p:nvSpPr>
        <p:spPr>
          <a:xfrm>
            <a:off x="818815" y="1721836"/>
            <a:ext cx="3609711" cy="3589497"/>
          </a:xfrm>
          <a:prstGeom prst="ellipse">
            <a:avLst/>
          </a:prstGeom>
          <a:solidFill>
            <a:schemeClr val="bg1">
              <a:lumMod val="7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ko-KR" altLang="en-US" sz="2400">
              <a:solidFill>
                <a:prstClr val="white"/>
              </a:solidFill>
              <a:latin typeface="Calibri" panose="020F0502020204030204"/>
              <a:ea typeface="맑은 고딕" panose="020B0503020000020004" pitchFamily="34" charset="-127"/>
            </a:endParaRPr>
          </a:p>
        </p:txBody>
      </p:sp>
      <p:pic>
        <p:nvPicPr>
          <p:cNvPr id="6" name="Picture 4" descr="G:\2010년-kim's file\BIZDESIGN-MARKETING\다이어그램 부속이미지\지구01.png">
            <a:extLst>
              <a:ext uri="{FF2B5EF4-FFF2-40B4-BE49-F238E27FC236}">
                <a16:creationId xmlns:a16="http://schemas.microsoft.com/office/drawing/2014/main" xmlns="" id="{E4D7945E-30FA-479A-9C5F-6273862EFBC6}"/>
              </a:ext>
            </a:extLst>
          </p:cNvPr>
          <p:cNvPicPr>
            <a:picLocks noChangeAspect="1" noChangeArrowheads="1"/>
          </p:cNvPicPr>
          <p:nvPr/>
        </p:nvPicPr>
        <p:blipFill>
          <a:blip r:embed="rId4" cstate="print"/>
          <a:srcRect/>
          <a:stretch>
            <a:fillRect/>
          </a:stretch>
        </p:blipFill>
        <p:spPr bwMode="auto">
          <a:xfrm>
            <a:off x="1057015" y="1921830"/>
            <a:ext cx="3162772" cy="3162772"/>
          </a:xfrm>
          <a:prstGeom prst="rect">
            <a:avLst/>
          </a:prstGeom>
          <a:noFill/>
          <a:effectLst>
            <a:softEdge rad="31750"/>
          </a:effectLst>
        </p:spPr>
      </p:pic>
      <p:sp>
        <p:nvSpPr>
          <p:cNvPr id="7" name="모서리가 둥근 직사각형 36">
            <a:extLst>
              <a:ext uri="{FF2B5EF4-FFF2-40B4-BE49-F238E27FC236}">
                <a16:creationId xmlns:a16="http://schemas.microsoft.com/office/drawing/2014/main" xmlns="" id="{0463BF68-E8A3-4A30-8192-E26D1AB2CD26}"/>
              </a:ext>
            </a:extLst>
          </p:cNvPr>
          <p:cNvSpPr/>
          <p:nvPr/>
        </p:nvSpPr>
        <p:spPr>
          <a:xfrm>
            <a:off x="4923831" y="2286668"/>
            <a:ext cx="6528000" cy="857256"/>
          </a:xfrm>
          <a:prstGeom prst="roundRect">
            <a:avLst>
              <a:gd name="adj" fmla="val 50000"/>
            </a:avLst>
          </a:prstGeom>
          <a:gradFill flip="none" rotWithShape="1">
            <a:gsLst>
              <a:gs pos="0">
                <a:schemeClr val="bg1"/>
              </a:gs>
              <a:gs pos="100000">
                <a:schemeClr val="bg1">
                  <a:lumMod val="85000"/>
                </a:schemeClr>
              </a:gs>
              <a:gs pos="100000">
                <a:schemeClr val="bg1"/>
              </a:gs>
            </a:gsLst>
            <a:lin ang="2700000" scaled="1"/>
            <a:tileRect/>
          </a:gradFill>
          <a:ln w="12700">
            <a:solidFill>
              <a:schemeClr val="bg1">
                <a:lumMod val="75000"/>
              </a:schemeClr>
            </a:solidFill>
          </a:ln>
          <a:scene3d>
            <a:camera prst="orthographicFront"/>
            <a:lightRig rig="threePt" dir="t"/>
          </a:scene3d>
          <a:sp3d>
            <a:bevelT w="133350" h="254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ko-KR" altLang="en-US" sz="2400">
              <a:solidFill>
                <a:prstClr val="white"/>
              </a:solidFill>
              <a:latin typeface="Calibri" panose="020F0502020204030204"/>
              <a:ea typeface="맑은 고딕" panose="020B0503020000020004" pitchFamily="34" charset="-127"/>
            </a:endParaRPr>
          </a:p>
        </p:txBody>
      </p:sp>
      <p:sp>
        <p:nvSpPr>
          <p:cNvPr id="11" name="모서리가 둥근 직사각형 40">
            <a:extLst>
              <a:ext uri="{FF2B5EF4-FFF2-40B4-BE49-F238E27FC236}">
                <a16:creationId xmlns:a16="http://schemas.microsoft.com/office/drawing/2014/main" xmlns="" id="{CA851B4C-CA3A-42A0-BCCB-54CBD1A28D1F}"/>
              </a:ext>
            </a:extLst>
          </p:cNvPr>
          <p:cNvSpPr/>
          <p:nvPr/>
        </p:nvSpPr>
        <p:spPr>
          <a:xfrm>
            <a:off x="4542828" y="1238911"/>
            <a:ext cx="6528000" cy="857256"/>
          </a:xfrm>
          <a:prstGeom prst="roundRect">
            <a:avLst>
              <a:gd name="adj" fmla="val 50000"/>
            </a:avLst>
          </a:prstGeom>
          <a:gradFill flip="none" rotWithShape="1">
            <a:gsLst>
              <a:gs pos="0">
                <a:schemeClr val="bg1"/>
              </a:gs>
              <a:gs pos="100000">
                <a:schemeClr val="bg1">
                  <a:lumMod val="85000"/>
                </a:schemeClr>
              </a:gs>
              <a:gs pos="100000">
                <a:schemeClr val="bg1"/>
              </a:gs>
            </a:gsLst>
            <a:lin ang="2700000" scaled="1"/>
            <a:tileRect/>
          </a:gradFill>
          <a:ln w="12700">
            <a:solidFill>
              <a:schemeClr val="bg1">
                <a:lumMod val="75000"/>
              </a:schemeClr>
            </a:solidFill>
          </a:ln>
          <a:scene3d>
            <a:camera prst="orthographicFront"/>
            <a:lightRig rig="threePt" dir="t"/>
          </a:scene3d>
          <a:sp3d>
            <a:bevelT w="133350" h="254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ko-KR" altLang="en-US" sz="2400">
              <a:solidFill>
                <a:prstClr val="white"/>
              </a:solidFill>
              <a:latin typeface="Calibri" panose="020F0502020204030204"/>
              <a:ea typeface="맑은 고딕" panose="020B0503020000020004" pitchFamily="34" charset="-127"/>
            </a:endParaRPr>
          </a:p>
        </p:txBody>
      </p:sp>
      <p:sp>
        <p:nvSpPr>
          <p:cNvPr id="12" name="TextBox 11">
            <a:extLst>
              <a:ext uri="{FF2B5EF4-FFF2-40B4-BE49-F238E27FC236}">
                <a16:creationId xmlns:a16="http://schemas.microsoft.com/office/drawing/2014/main" xmlns="" id="{6E378D9D-BE38-4ABE-A32A-405D8647FBA6}"/>
              </a:ext>
            </a:extLst>
          </p:cNvPr>
          <p:cNvSpPr txBox="1"/>
          <p:nvPr/>
        </p:nvSpPr>
        <p:spPr>
          <a:xfrm>
            <a:off x="5648368" y="1458473"/>
            <a:ext cx="4800000" cy="369332"/>
          </a:xfrm>
          <a:prstGeom prst="rect">
            <a:avLst/>
          </a:prstGeom>
          <a:noFill/>
        </p:spPr>
        <p:txBody>
          <a:bodyPr wrap="square" rtlCol="0" anchor="t">
            <a:spAutoFit/>
          </a:bodyPr>
          <a:lstStyle/>
          <a:p>
            <a:pPr defTabSz="609585" fontAlgn="base">
              <a:spcBef>
                <a:spcPct val="0"/>
              </a:spcBef>
              <a:spcAft>
                <a:spcPct val="0"/>
              </a:spcAft>
            </a:pPr>
            <a:r>
              <a:rPr kumimoji="1" lang="en-US" altLang="ko-KR" b="1" dirty="0">
                <a:solidFill>
                  <a:srgbClr val="00B050"/>
                </a:solidFill>
                <a:latin typeface="Arial"/>
                <a:ea typeface="HY헤드라인M"/>
                <a:cs typeface="Arial"/>
              </a:rPr>
              <a:t>Current Trade Finance SIG</a:t>
            </a:r>
            <a:endParaRPr lang="ko-KR" altLang="ko-KR" b="1" dirty="0">
              <a:solidFill>
                <a:srgbClr val="00B050"/>
              </a:solidFill>
              <a:latin typeface="Arial"/>
              <a:ea typeface="HY헤드라인M"/>
              <a:cs typeface="Arial"/>
            </a:endParaRPr>
          </a:p>
        </p:txBody>
      </p:sp>
      <p:sp>
        <p:nvSpPr>
          <p:cNvPr id="13" name="TextBox 12">
            <a:extLst>
              <a:ext uri="{FF2B5EF4-FFF2-40B4-BE49-F238E27FC236}">
                <a16:creationId xmlns:a16="http://schemas.microsoft.com/office/drawing/2014/main" xmlns="" id="{B358A5A1-7E0A-41FB-98BC-332BAE8C830D}"/>
              </a:ext>
            </a:extLst>
          </p:cNvPr>
          <p:cNvSpPr txBox="1"/>
          <p:nvPr/>
        </p:nvSpPr>
        <p:spPr>
          <a:xfrm>
            <a:off x="6013048" y="2405106"/>
            <a:ext cx="4800000" cy="646331"/>
          </a:xfrm>
          <a:prstGeom prst="rect">
            <a:avLst/>
          </a:prstGeom>
          <a:noFill/>
        </p:spPr>
        <p:txBody>
          <a:bodyPr wrap="square" rtlCol="0" anchor="t">
            <a:spAutoFit/>
          </a:bodyPr>
          <a:lstStyle/>
          <a:p>
            <a:pPr defTabSz="609585" fontAlgn="base">
              <a:spcBef>
                <a:spcPct val="0"/>
              </a:spcBef>
              <a:spcAft>
                <a:spcPct val="0"/>
              </a:spcAft>
            </a:pPr>
            <a:r>
              <a:rPr kumimoji="1" lang="en-US" altLang="ko-KR" b="1" dirty="0">
                <a:latin typeface="Arial"/>
                <a:ea typeface="HY헤드라인M"/>
                <a:cs typeface="Arial"/>
              </a:rPr>
              <a:t>Discussion on how to address each of them</a:t>
            </a:r>
            <a:endParaRPr lang="ko-KR" altLang="ko-KR" b="1" dirty="0">
              <a:latin typeface="Arial"/>
              <a:ea typeface="HY헤드라인M"/>
              <a:cs typeface="Arial"/>
            </a:endParaRPr>
          </a:p>
        </p:txBody>
      </p:sp>
      <p:sp>
        <p:nvSpPr>
          <p:cNvPr id="16" name="TextBox 15">
            <a:extLst>
              <a:ext uri="{FF2B5EF4-FFF2-40B4-BE49-F238E27FC236}">
                <a16:creationId xmlns:a16="http://schemas.microsoft.com/office/drawing/2014/main" xmlns="" id="{CA5F011A-B325-4BF4-B2E0-5CF1D99C5D31}"/>
              </a:ext>
            </a:extLst>
          </p:cNvPr>
          <p:cNvSpPr txBox="1"/>
          <p:nvPr/>
        </p:nvSpPr>
        <p:spPr>
          <a:xfrm>
            <a:off x="5648368" y="5589813"/>
            <a:ext cx="4800000" cy="369332"/>
          </a:xfrm>
          <a:prstGeom prst="rect">
            <a:avLst/>
          </a:prstGeom>
          <a:noFill/>
        </p:spPr>
        <p:txBody>
          <a:bodyPr wrap="square" rtlCol="0">
            <a:spAutoFit/>
          </a:bodyPr>
          <a:lstStyle/>
          <a:p>
            <a:pPr defTabSz="609585" fontAlgn="base">
              <a:spcBef>
                <a:spcPct val="0"/>
              </a:spcBef>
              <a:spcAft>
                <a:spcPct val="0"/>
              </a:spcAft>
            </a:pPr>
            <a:r>
              <a:rPr kumimoji="1" lang="en-US" altLang="ko-KR" b="1" dirty="0">
                <a:solidFill>
                  <a:prstClr val="black">
                    <a:lumMod val="75000"/>
                    <a:lumOff val="25000"/>
                  </a:prstClr>
                </a:solidFill>
                <a:latin typeface="Arial" pitchFamily="34" charset="0"/>
                <a:ea typeface="HY헤드라인M" pitchFamily="18" charset="-127"/>
                <a:cs typeface="Arial" pitchFamily="34" charset="0"/>
              </a:rPr>
              <a:t>Commercials</a:t>
            </a:r>
            <a:endParaRPr kumimoji="1" lang="ko-KR" altLang="ko-KR" b="1" dirty="0">
              <a:solidFill>
                <a:prstClr val="black">
                  <a:lumMod val="75000"/>
                  <a:lumOff val="25000"/>
                </a:prstClr>
              </a:solidFill>
              <a:latin typeface="Arial" pitchFamily="34" charset="0"/>
              <a:ea typeface="HY헤드라인M" pitchFamily="18" charset="-127"/>
              <a:cs typeface="Arial" pitchFamily="34" charset="0"/>
            </a:endParaRPr>
          </a:p>
        </p:txBody>
      </p:sp>
      <p:grpSp>
        <p:nvGrpSpPr>
          <p:cNvPr id="17" name="그룹 86">
            <a:extLst>
              <a:ext uri="{FF2B5EF4-FFF2-40B4-BE49-F238E27FC236}">
                <a16:creationId xmlns:a16="http://schemas.microsoft.com/office/drawing/2014/main" xmlns="" id="{5200E383-9C76-4C8D-AEEB-01C67531F07A}"/>
              </a:ext>
            </a:extLst>
          </p:cNvPr>
          <p:cNvGrpSpPr/>
          <p:nvPr/>
        </p:nvGrpSpPr>
        <p:grpSpPr>
          <a:xfrm>
            <a:off x="4511077" y="1169381"/>
            <a:ext cx="990608" cy="990608"/>
            <a:chOff x="2104977" y="4186242"/>
            <a:chExt cx="1285884" cy="1285884"/>
          </a:xfrm>
        </p:grpSpPr>
        <p:sp>
          <p:nvSpPr>
            <p:cNvPr id="18" name="타원 84">
              <a:extLst>
                <a:ext uri="{FF2B5EF4-FFF2-40B4-BE49-F238E27FC236}">
                  <a16:creationId xmlns:a16="http://schemas.microsoft.com/office/drawing/2014/main" xmlns="" id="{B57A0D1B-0E63-4706-B2D5-94BB8039FA67}"/>
                </a:ext>
              </a:extLst>
            </p:cNvPr>
            <p:cNvSpPr/>
            <p:nvPr/>
          </p:nvSpPr>
          <p:spPr>
            <a:xfrm>
              <a:off x="2119265" y="4238630"/>
              <a:ext cx="1214446" cy="1214446"/>
            </a:xfrm>
            <a:prstGeom prst="ellipse">
              <a:avLst/>
            </a:prstGeom>
            <a:gradFill>
              <a:gsLst>
                <a:gs pos="0">
                  <a:schemeClr val="accent1"/>
                </a:gs>
                <a:gs pos="61000">
                  <a:schemeClr val="tx2"/>
                </a:gs>
                <a:gs pos="100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ko-KR" altLang="en-US" sz="2400" b="1">
                <a:solidFill>
                  <a:prstClr val="white"/>
                </a:solidFill>
                <a:latin typeface="Calibri" panose="020F0502020204030204"/>
                <a:ea typeface="맑은 고딕" panose="020B0503020000020004" pitchFamily="34" charset="-127"/>
              </a:endParaRPr>
            </a:p>
          </p:txBody>
        </p:sp>
        <p:sp>
          <p:nvSpPr>
            <p:cNvPr id="19" name="도넛 85">
              <a:extLst>
                <a:ext uri="{FF2B5EF4-FFF2-40B4-BE49-F238E27FC236}">
                  <a16:creationId xmlns:a16="http://schemas.microsoft.com/office/drawing/2014/main" xmlns="" id="{DACA5878-7EFF-4DF0-AEF3-28AFF44F1BAD}"/>
                </a:ext>
              </a:extLst>
            </p:cNvPr>
            <p:cNvSpPr/>
            <p:nvPr/>
          </p:nvSpPr>
          <p:spPr>
            <a:xfrm>
              <a:off x="2104977" y="4186242"/>
              <a:ext cx="1285884" cy="1285884"/>
            </a:xfrm>
            <a:prstGeom prst="donut">
              <a:avLst>
                <a:gd name="adj" fmla="val 12407"/>
              </a:avLst>
            </a:prstGeom>
            <a:gradFill flip="none" rotWithShape="1">
              <a:gsLst>
                <a:gs pos="0">
                  <a:schemeClr val="bg1"/>
                </a:gs>
                <a:gs pos="100000">
                  <a:schemeClr val="bg1">
                    <a:lumMod val="85000"/>
                  </a:schemeClr>
                </a:gs>
                <a:gs pos="100000">
                  <a:schemeClr val="bg1"/>
                </a:gs>
              </a:gsLst>
              <a:lin ang="2700000" scaled="1"/>
              <a:tileRect/>
            </a:gradFill>
            <a:ln w="12700">
              <a:solidFill>
                <a:schemeClr val="bg1">
                  <a:lumMod val="75000"/>
                </a:schemeClr>
              </a:solidFill>
            </a:ln>
            <a:scene3d>
              <a:camera prst="orthographicFront"/>
              <a:lightRig rig="threePt" dir="t"/>
            </a:scene3d>
            <a:sp3d>
              <a:bevelT w="133350" h="254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ko-KR" altLang="en-US" sz="2400" b="1">
                <a:solidFill>
                  <a:prstClr val="white"/>
                </a:solidFill>
                <a:latin typeface="Calibri" panose="020F0502020204030204"/>
                <a:ea typeface="맑은 고딕" panose="020B0503020000020004" pitchFamily="34" charset="-127"/>
              </a:endParaRPr>
            </a:p>
          </p:txBody>
        </p:sp>
      </p:grpSp>
      <p:sp>
        <p:nvSpPr>
          <p:cNvPr id="20" name="TextBox 19">
            <a:extLst>
              <a:ext uri="{FF2B5EF4-FFF2-40B4-BE49-F238E27FC236}">
                <a16:creationId xmlns:a16="http://schemas.microsoft.com/office/drawing/2014/main" xmlns="" id="{C29CB725-590C-4FF4-B629-83BC999A83D0}"/>
              </a:ext>
            </a:extLst>
          </p:cNvPr>
          <p:cNvSpPr txBox="1"/>
          <p:nvPr/>
        </p:nvSpPr>
        <p:spPr>
          <a:xfrm>
            <a:off x="4769189" y="1359137"/>
            <a:ext cx="412292" cy="584775"/>
          </a:xfrm>
          <a:prstGeom prst="rect">
            <a:avLst/>
          </a:prstGeom>
          <a:noFill/>
        </p:spPr>
        <p:txBody>
          <a:bodyPr wrap="none" rtlCol="0">
            <a:spAutoFit/>
          </a:bodyPr>
          <a:lstStyle/>
          <a:p>
            <a:pPr defTabSz="609585"/>
            <a:r>
              <a:rPr lang="en-US" altLang="ko-KR" sz="3200" b="1">
                <a:solidFill>
                  <a:prstClr val="white"/>
                </a:solidFill>
                <a:latin typeface="Arial" pitchFamily="34" charset="0"/>
                <a:ea typeface="맑은 고딕" panose="020B0503020000020004" pitchFamily="34" charset="-127"/>
                <a:cs typeface="Arial" pitchFamily="34" charset="0"/>
              </a:rPr>
              <a:t>1</a:t>
            </a:r>
            <a:endParaRPr lang="ko-KR" altLang="en-US" sz="3200" b="1">
              <a:solidFill>
                <a:prstClr val="white"/>
              </a:solidFill>
              <a:latin typeface="Arial" pitchFamily="34" charset="0"/>
              <a:ea typeface="맑은 고딕" panose="020B0503020000020004" pitchFamily="34" charset="-127"/>
              <a:cs typeface="Arial" pitchFamily="34" charset="0"/>
            </a:endParaRPr>
          </a:p>
        </p:txBody>
      </p:sp>
      <p:grpSp>
        <p:nvGrpSpPr>
          <p:cNvPr id="21" name="그룹 87">
            <a:extLst>
              <a:ext uri="{FF2B5EF4-FFF2-40B4-BE49-F238E27FC236}">
                <a16:creationId xmlns:a16="http://schemas.microsoft.com/office/drawing/2014/main" xmlns="" id="{42560E37-992B-4D7C-8F5A-359A96C680F0}"/>
              </a:ext>
            </a:extLst>
          </p:cNvPr>
          <p:cNvGrpSpPr/>
          <p:nvPr/>
        </p:nvGrpSpPr>
        <p:grpSpPr>
          <a:xfrm>
            <a:off x="4820362" y="2220127"/>
            <a:ext cx="990608" cy="990608"/>
            <a:chOff x="2104977" y="4186242"/>
            <a:chExt cx="1285884" cy="1285884"/>
          </a:xfrm>
        </p:grpSpPr>
        <p:sp>
          <p:nvSpPr>
            <p:cNvPr id="22" name="타원 88">
              <a:extLst>
                <a:ext uri="{FF2B5EF4-FFF2-40B4-BE49-F238E27FC236}">
                  <a16:creationId xmlns:a16="http://schemas.microsoft.com/office/drawing/2014/main" xmlns="" id="{B2105D5A-37F3-427E-A6D6-7231E39172E4}"/>
                </a:ext>
              </a:extLst>
            </p:cNvPr>
            <p:cNvSpPr/>
            <p:nvPr/>
          </p:nvSpPr>
          <p:spPr>
            <a:xfrm>
              <a:off x="2119265" y="4238630"/>
              <a:ext cx="1214446" cy="1214446"/>
            </a:xfrm>
            <a:prstGeom prst="ellipse">
              <a:avLst/>
            </a:prstGeom>
            <a:solidFill>
              <a:schemeClr val="accent2">
                <a:lumMod val="50000"/>
              </a:schemeClr>
            </a:solidFill>
            <a:ln>
              <a:solidFill>
                <a:schemeClr val="bg1"/>
              </a:solidFill>
            </a:ln>
            <a:scene3d>
              <a:camera prst="orthographicFront"/>
              <a:lightRig rig="threePt" dir="t"/>
            </a:scene3d>
            <a:sp3d>
              <a:bevelT w="50800" h="254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ko-KR" altLang="en-US" sz="2400" b="1">
                <a:solidFill>
                  <a:prstClr val="white"/>
                </a:solidFill>
                <a:highlight>
                  <a:srgbClr val="FFFF00"/>
                </a:highlight>
                <a:latin typeface="Calibri" panose="020F0502020204030204"/>
                <a:ea typeface="맑은 고딕" panose="020B0503020000020004" pitchFamily="34" charset="-127"/>
              </a:endParaRPr>
            </a:p>
          </p:txBody>
        </p:sp>
        <p:sp>
          <p:nvSpPr>
            <p:cNvPr id="23" name="도넛 89">
              <a:extLst>
                <a:ext uri="{FF2B5EF4-FFF2-40B4-BE49-F238E27FC236}">
                  <a16:creationId xmlns:a16="http://schemas.microsoft.com/office/drawing/2014/main" xmlns="" id="{FE86BC7B-E74B-45F7-91FC-5B202575CA45}"/>
                </a:ext>
              </a:extLst>
            </p:cNvPr>
            <p:cNvSpPr/>
            <p:nvPr/>
          </p:nvSpPr>
          <p:spPr>
            <a:xfrm>
              <a:off x="2104977" y="4186242"/>
              <a:ext cx="1285884" cy="1285884"/>
            </a:xfrm>
            <a:prstGeom prst="donut">
              <a:avLst>
                <a:gd name="adj" fmla="val 12407"/>
              </a:avLst>
            </a:prstGeom>
            <a:gradFill flip="none" rotWithShape="1">
              <a:gsLst>
                <a:gs pos="0">
                  <a:schemeClr val="bg1"/>
                </a:gs>
                <a:gs pos="100000">
                  <a:schemeClr val="bg1">
                    <a:lumMod val="85000"/>
                  </a:schemeClr>
                </a:gs>
                <a:gs pos="100000">
                  <a:schemeClr val="bg1"/>
                </a:gs>
              </a:gsLst>
              <a:lin ang="2700000" scaled="1"/>
              <a:tileRect/>
            </a:gradFill>
            <a:ln w="12700">
              <a:solidFill>
                <a:schemeClr val="bg1">
                  <a:lumMod val="75000"/>
                </a:schemeClr>
              </a:solidFill>
            </a:ln>
            <a:scene3d>
              <a:camera prst="orthographicFront"/>
              <a:lightRig rig="threePt" dir="t"/>
            </a:scene3d>
            <a:sp3d>
              <a:bevelT w="133350" h="254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85"/>
              <a:endParaRPr lang="ko-KR" altLang="en-US" sz="2400" b="1">
                <a:solidFill>
                  <a:prstClr val="white"/>
                </a:solidFill>
                <a:highlight>
                  <a:srgbClr val="FFFF00"/>
                </a:highlight>
                <a:latin typeface="Calibri" panose="020F0502020204030204"/>
                <a:ea typeface="맑은 고딕" panose="020B0503020000020004" pitchFamily="34" charset="-127"/>
              </a:endParaRPr>
            </a:p>
          </p:txBody>
        </p:sp>
      </p:grpSp>
      <p:sp>
        <p:nvSpPr>
          <p:cNvPr id="33" name="TextBox 32">
            <a:extLst>
              <a:ext uri="{FF2B5EF4-FFF2-40B4-BE49-F238E27FC236}">
                <a16:creationId xmlns:a16="http://schemas.microsoft.com/office/drawing/2014/main" xmlns="" id="{1173BC0F-5382-4947-AB02-6248C15A2EB6}"/>
              </a:ext>
            </a:extLst>
          </p:cNvPr>
          <p:cNvSpPr txBox="1"/>
          <p:nvPr/>
        </p:nvSpPr>
        <p:spPr>
          <a:xfrm>
            <a:off x="5125909" y="2418471"/>
            <a:ext cx="412292" cy="584775"/>
          </a:xfrm>
          <a:prstGeom prst="rect">
            <a:avLst/>
          </a:prstGeom>
          <a:noFill/>
        </p:spPr>
        <p:txBody>
          <a:bodyPr wrap="none" rtlCol="0">
            <a:spAutoFit/>
          </a:bodyPr>
          <a:lstStyle/>
          <a:p>
            <a:pPr defTabSz="609585"/>
            <a:r>
              <a:rPr lang="en-US" altLang="ko-KR" sz="3200" b="1" dirty="0">
                <a:solidFill>
                  <a:prstClr val="white"/>
                </a:solidFill>
                <a:latin typeface="Arial" pitchFamily="34" charset="0"/>
                <a:ea typeface="맑은 고딕" panose="020B0503020000020004" pitchFamily="34" charset="-127"/>
                <a:cs typeface="Arial" pitchFamily="34" charset="0"/>
              </a:rPr>
              <a:t>2</a:t>
            </a:r>
            <a:endParaRPr lang="ko-KR" altLang="en-US" sz="3200" b="1" dirty="0">
              <a:solidFill>
                <a:prstClr val="white"/>
              </a:solidFill>
              <a:latin typeface="Arial" pitchFamily="34" charset="0"/>
              <a:ea typeface="맑은 고딕" panose="020B0503020000020004" pitchFamily="34" charset="-127"/>
              <a:cs typeface="Arial" pitchFamily="34" charset="0"/>
            </a:endParaRPr>
          </a:p>
        </p:txBody>
      </p:sp>
      <p:pic>
        <p:nvPicPr>
          <p:cNvPr id="41" name="Picture 40">
            <a:extLst>
              <a:ext uri="{FF2B5EF4-FFF2-40B4-BE49-F238E27FC236}">
                <a16:creationId xmlns:a16="http://schemas.microsoft.com/office/drawing/2014/main" xmlns="" id="{A999061C-D67E-4D37-9996-67EEFB2DAD21}"/>
              </a:ext>
            </a:extLst>
          </p:cNvPr>
          <p:cNvPicPr>
            <a:picLocks noChangeAspect="1"/>
          </p:cNvPicPr>
          <p:nvPr/>
        </p:nvPicPr>
        <p:blipFill rotWithShape="1">
          <a:blip r:embed="rId5" cstate="print"/>
          <a:srcRect l="5639" t="3622" r="5735" b="6708"/>
          <a:stretch/>
        </p:blipFill>
        <p:spPr>
          <a:xfrm>
            <a:off x="2243738" y="2745762"/>
            <a:ext cx="870857" cy="8811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 name="Picture 1">
            <a:extLst>
              <a:ext uri="{FF2B5EF4-FFF2-40B4-BE49-F238E27FC236}">
                <a16:creationId xmlns:a16="http://schemas.microsoft.com/office/drawing/2014/main" xmlns="" id="{2D732E8C-2924-8944-818C-2DBEDB7D07A5}"/>
              </a:ext>
            </a:extLst>
          </p:cNvPr>
          <p:cNvPicPr>
            <a:picLocks noChangeAspect="1"/>
          </p:cNvPicPr>
          <p:nvPr/>
        </p:nvPicPr>
        <p:blipFill>
          <a:blip r:embed="rId6"/>
          <a:stretch>
            <a:fillRect/>
          </a:stretch>
        </p:blipFill>
        <p:spPr>
          <a:xfrm>
            <a:off x="0" y="5740350"/>
            <a:ext cx="6129185" cy="1082648"/>
          </a:xfrm>
          <a:prstGeom prst="rect">
            <a:avLst/>
          </a:prstGeom>
        </p:spPr>
      </p:pic>
    </p:spTree>
    <p:extLst>
      <p:ext uri="{BB962C8B-B14F-4D97-AF65-F5344CB8AC3E}">
        <p14:creationId xmlns:p14="http://schemas.microsoft.com/office/powerpoint/2010/main" xmlns="" val="1025773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CD91D2E-653E-664E-A155-0F2ACFB9C5EE}"/>
              </a:ext>
            </a:extLst>
          </p:cNvPr>
          <p:cNvSpPr>
            <a:spLocks noGrp="1"/>
          </p:cNvSpPr>
          <p:nvPr>
            <p:ph type="body" sz="quarter" idx="10"/>
          </p:nvPr>
        </p:nvSpPr>
        <p:spPr/>
        <p:txBody>
          <a:bodyPr>
            <a:normAutofit fontScale="92500" lnSpcReduction="20000"/>
          </a:bodyPr>
          <a:lstStyle/>
          <a:p>
            <a:r>
              <a:rPr lang="en-US" dirty="0"/>
              <a:t>Key Objectives</a:t>
            </a:r>
          </a:p>
        </p:txBody>
      </p:sp>
      <p:sp>
        <p:nvSpPr>
          <p:cNvPr id="3" name="Title 2">
            <a:extLst>
              <a:ext uri="{FF2B5EF4-FFF2-40B4-BE49-F238E27FC236}">
                <a16:creationId xmlns:a16="http://schemas.microsoft.com/office/drawing/2014/main" xmlns="" id="{95445EBD-E729-B64F-BC59-2EA66F71D517}"/>
              </a:ext>
            </a:extLst>
          </p:cNvPr>
          <p:cNvSpPr>
            <a:spLocks noGrp="1"/>
          </p:cNvSpPr>
          <p:nvPr>
            <p:ph type="title"/>
          </p:nvPr>
        </p:nvSpPr>
        <p:spPr>
          <a:xfrm>
            <a:off x="476013" y="44196"/>
            <a:ext cx="11175647" cy="609600"/>
          </a:xfrm>
        </p:spPr>
        <p:txBody>
          <a:bodyPr/>
          <a:lstStyle/>
          <a:p>
            <a:r>
              <a:rPr lang="en-US" dirty="0"/>
              <a:t>Trade Finance SIG</a:t>
            </a:r>
          </a:p>
        </p:txBody>
      </p:sp>
      <p:graphicFrame>
        <p:nvGraphicFramePr>
          <p:cNvPr id="5" name="Table 4">
            <a:extLst>
              <a:ext uri="{FF2B5EF4-FFF2-40B4-BE49-F238E27FC236}">
                <a16:creationId xmlns:a16="http://schemas.microsoft.com/office/drawing/2014/main" xmlns="" id="{17C6E91A-44EC-2B47-B9FA-38DB1D31CD34}"/>
              </a:ext>
            </a:extLst>
          </p:cNvPr>
          <p:cNvGraphicFramePr>
            <a:graphicFrameLocks noGrp="1"/>
          </p:cNvGraphicFramePr>
          <p:nvPr>
            <p:extLst>
              <p:ext uri="{D42A27DB-BD31-4B8C-83A1-F6EECF244321}">
                <p14:modId xmlns:p14="http://schemas.microsoft.com/office/powerpoint/2010/main" xmlns="" val="1410135294"/>
              </p:ext>
            </p:extLst>
          </p:nvPr>
        </p:nvGraphicFramePr>
        <p:xfrm>
          <a:off x="400651" y="990600"/>
          <a:ext cx="11326367" cy="5032020"/>
        </p:xfrm>
        <a:graphic>
          <a:graphicData uri="http://schemas.openxmlformats.org/drawingml/2006/table">
            <a:tbl>
              <a:tblPr firstRow="1" bandRow="1">
                <a:tableStyleId>{FABFCF23-3B69-468F-B69F-88F6DE6A72F2}</a:tableStyleId>
              </a:tblPr>
              <a:tblGrid>
                <a:gridCol w="8938421">
                  <a:extLst>
                    <a:ext uri="{9D8B030D-6E8A-4147-A177-3AD203B41FA5}">
                      <a16:colId xmlns:a16="http://schemas.microsoft.com/office/drawing/2014/main" xmlns="" val="2884325147"/>
                    </a:ext>
                  </a:extLst>
                </a:gridCol>
                <a:gridCol w="2387946">
                  <a:extLst>
                    <a:ext uri="{9D8B030D-6E8A-4147-A177-3AD203B41FA5}">
                      <a16:colId xmlns:a16="http://schemas.microsoft.com/office/drawing/2014/main" xmlns="" val="452308748"/>
                    </a:ext>
                  </a:extLst>
                </a:gridCol>
              </a:tblGrid>
              <a:tr h="429540">
                <a:tc>
                  <a:txBody>
                    <a:bodyPr/>
                    <a:lstStyle/>
                    <a:p>
                      <a:r>
                        <a:rPr lang="en-US" dirty="0"/>
                        <a:t>Key Tenet of the SIG</a:t>
                      </a:r>
                    </a:p>
                  </a:txBody>
                  <a:tcPr/>
                </a:tc>
                <a:tc>
                  <a:txBody>
                    <a:bodyPr/>
                    <a:lstStyle/>
                    <a:p>
                      <a:r>
                        <a:rPr lang="en-US" dirty="0"/>
                        <a:t>Can </a:t>
                      </a:r>
                      <a:r>
                        <a:rPr lang="en-US" dirty="0" err="1"/>
                        <a:t>dltledgers</a:t>
                      </a:r>
                      <a:r>
                        <a:rPr lang="en-US" dirty="0"/>
                        <a:t> contribute?</a:t>
                      </a:r>
                    </a:p>
                  </a:txBody>
                  <a:tcPr/>
                </a:tc>
                <a:extLst>
                  <a:ext uri="{0D108BD9-81ED-4DB2-BD59-A6C34878D82A}">
                    <a16:rowId xmlns:a16="http://schemas.microsoft.com/office/drawing/2014/main" xmlns="" val="1743344492"/>
                  </a:ext>
                </a:extLst>
              </a:tr>
              <a:tr h="773171">
                <a:tc>
                  <a:txBody>
                    <a:bodyPr/>
                    <a:lstStyle/>
                    <a:p>
                      <a:r>
                        <a:rPr lang="en-SG" sz="1600" dirty="0">
                          <a:solidFill>
                            <a:srgbClr val="222222"/>
                          </a:solidFill>
                          <a:latin typeface="Arial" panose="020B0604020202020204" pitchFamily="34" charset="0"/>
                        </a:rPr>
                        <a:t>Identifying related reference architectures (for example Trade Finance business and integration architecture, technical and infrastructure architecture), frameworks and models (OSI), use cases, current pilots and proofs of concept, and production case studies</a:t>
                      </a:r>
                      <a:endParaRPr lang="en-US" sz="1600" dirty="0"/>
                    </a:p>
                  </a:txBody>
                  <a:tcPr/>
                </a:tc>
                <a:tc>
                  <a:txBody>
                    <a:bodyPr/>
                    <a:lstStyle/>
                    <a:p>
                      <a:r>
                        <a:rPr lang="en-US" sz="1600" kern="1200" dirty="0">
                          <a:solidFill>
                            <a:srgbClr val="222222"/>
                          </a:solidFill>
                          <a:latin typeface="Arial" panose="020B0604020202020204" pitchFamily="34" charset="0"/>
                          <a:ea typeface="+mn-ea"/>
                          <a:cs typeface="+mn-cs"/>
                        </a:rPr>
                        <a:t>YES</a:t>
                      </a:r>
                    </a:p>
                  </a:txBody>
                  <a:tcPr/>
                </a:tc>
                <a:extLst>
                  <a:ext uri="{0D108BD9-81ED-4DB2-BD59-A6C34878D82A}">
                    <a16:rowId xmlns:a16="http://schemas.microsoft.com/office/drawing/2014/main" xmlns="" val="1435936858"/>
                  </a:ext>
                </a:extLst>
              </a:tr>
              <a:tr h="429540">
                <a:tc>
                  <a:txBody>
                    <a:bodyPr/>
                    <a:lstStyle/>
                    <a:p>
                      <a:r>
                        <a:rPr lang="en-SG" sz="1600" dirty="0">
                          <a:solidFill>
                            <a:srgbClr val="222222"/>
                          </a:solidFill>
                          <a:latin typeface="Arial" panose="020B0604020202020204" pitchFamily="34" charset="0"/>
                        </a:rPr>
                        <a:t>Sharing stories of successes, failures, opportunities and challenges</a:t>
                      </a:r>
                      <a:endParaRPr lang="en-US" sz="1600" dirty="0"/>
                    </a:p>
                  </a:txBody>
                  <a:tcPr/>
                </a:tc>
                <a:tc>
                  <a:txBody>
                    <a:bodyPr/>
                    <a:lstStyle/>
                    <a:p>
                      <a:r>
                        <a:rPr lang="en-US" sz="1600" kern="1200" dirty="0">
                          <a:solidFill>
                            <a:srgbClr val="222222"/>
                          </a:solidFill>
                          <a:latin typeface="Arial" panose="020B0604020202020204" pitchFamily="34" charset="0"/>
                          <a:ea typeface="+mn-ea"/>
                          <a:cs typeface="+mn-cs"/>
                        </a:rPr>
                        <a:t>YES</a:t>
                      </a:r>
                    </a:p>
                  </a:txBody>
                  <a:tcPr/>
                </a:tc>
                <a:extLst>
                  <a:ext uri="{0D108BD9-81ED-4DB2-BD59-A6C34878D82A}">
                    <a16:rowId xmlns:a16="http://schemas.microsoft.com/office/drawing/2014/main" xmlns="" val="1209755166"/>
                  </a:ext>
                </a:extLst>
              </a:tr>
              <a:tr h="1002259">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SG" sz="1600" dirty="0">
                          <a:solidFill>
                            <a:srgbClr val="222222"/>
                          </a:solidFill>
                          <a:latin typeface="Arial" panose="020B0604020202020204" pitchFamily="34" charset="0"/>
                        </a:rPr>
                        <a:t>Exploring and addressing cross-cutting architectural principles, options and decisions  like performance and scalability, security, identity management and privacy, and identity in trade finance contexts; </a:t>
                      </a:r>
                      <a:endParaRPr lang="en-SG" sz="1600" dirty="0">
                        <a:solidFill>
                          <a:srgbClr val="222222"/>
                        </a:solidFill>
                        <a:latin typeface="Calibri" panose="020F0502020204030204" pitchFamily="34" charset="0"/>
                      </a:endParaRPr>
                    </a:p>
                    <a:p>
                      <a:endParaRPr lang="en-US" sz="1600" dirty="0"/>
                    </a:p>
                  </a:txBody>
                  <a:tcPr/>
                </a:tc>
                <a:tc>
                  <a:txBody>
                    <a:bodyPr/>
                    <a:lstStyle/>
                    <a:p>
                      <a:r>
                        <a:rPr lang="en-US" sz="1600" kern="1200" dirty="0">
                          <a:solidFill>
                            <a:srgbClr val="222222"/>
                          </a:solidFill>
                          <a:latin typeface="Arial" panose="020B0604020202020204" pitchFamily="34" charset="0"/>
                          <a:ea typeface="+mn-ea"/>
                          <a:cs typeface="+mn-cs"/>
                        </a:rPr>
                        <a:t>YES</a:t>
                      </a:r>
                    </a:p>
                  </a:txBody>
                  <a:tcPr/>
                </a:tc>
                <a:extLst>
                  <a:ext uri="{0D108BD9-81ED-4DB2-BD59-A6C34878D82A}">
                    <a16:rowId xmlns:a16="http://schemas.microsoft.com/office/drawing/2014/main" xmlns="" val="3701422684"/>
                  </a:ext>
                </a:extLst>
              </a:tr>
              <a:tr h="1231347">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SG" sz="1600" dirty="0">
                          <a:solidFill>
                            <a:srgbClr val="222222"/>
                          </a:solidFill>
                          <a:latin typeface="Arial" panose="020B0604020202020204" pitchFamily="34" charset="0"/>
                        </a:rPr>
                        <a:t>Identifying existing or needed common critical software, middleware, and hardware components that would serve the particular needs of trade finance, including data transmission and processing from access point (device), through networks, and cloud computing deployment model options (private, public, hybrid)</a:t>
                      </a:r>
                      <a:endParaRPr lang="en-SG" sz="1600" dirty="0">
                        <a:solidFill>
                          <a:srgbClr val="222222"/>
                        </a:solidFill>
                        <a:latin typeface="Calibri" panose="020F0502020204030204" pitchFamily="34" charset="0"/>
                      </a:endParaRPr>
                    </a:p>
                    <a:p>
                      <a:endParaRPr lang="en-US" sz="1600" dirty="0"/>
                    </a:p>
                  </a:txBody>
                  <a:tcPr/>
                </a:tc>
                <a:tc>
                  <a:txBody>
                    <a:bodyPr/>
                    <a:lstStyle/>
                    <a:p>
                      <a:r>
                        <a:rPr lang="en-US" sz="1600" kern="1200" dirty="0">
                          <a:solidFill>
                            <a:srgbClr val="222222"/>
                          </a:solidFill>
                          <a:latin typeface="Arial" panose="020B0604020202020204" pitchFamily="34" charset="0"/>
                          <a:ea typeface="+mn-ea"/>
                          <a:cs typeface="+mn-cs"/>
                        </a:rPr>
                        <a:t>YES</a:t>
                      </a:r>
                    </a:p>
                  </a:txBody>
                  <a:tcPr/>
                </a:tc>
                <a:extLst>
                  <a:ext uri="{0D108BD9-81ED-4DB2-BD59-A6C34878D82A}">
                    <a16:rowId xmlns:a16="http://schemas.microsoft.com/office/drawing/2014/main" xmlns="" val="1937820011"/>
                  </a:ext>
                </a:extLst>
              </a:tr>
              <a:tr h="544083">
                <a:tc>
                  <a:txBody>
                    <a:bodyPr/>
                    <a:lstStyle/>
                    <a:p>
                      <a:r>
                        <a:rPr lang="en-US" sz="1600" kern="1200" dirty="0">
                          <a:solidFill>
                            <a:srgbClr val="222222"/>
                          </a:solidFill>
                          <a:latin typeface="Arial" panose="020B0604020202020204" pitchFamily="34" charset="0"/>
                          <a:ea typeface="+mn-ea"/>
                          <a:cs typeface="+mn-cs"/>
                        </a:rPr>
                        <a:t>Working towards proposing solutions to the problems identified;</a:t>
                      </a:r>
                    </a:p>
                    <a:p>
                      <a:endParaRPr lang="en-US" sz="1600" kern="1200" dirty="0">
                        <a:solidFill>
                          <a:srgbClr val="222222"/>
                        </a:solidFill>
                        <a:latin typeface="Arial" panose="020B0604020202020204" pitchFamily="34" charset="0"/>
                        <a:ea typeface="+mn-ea"/>
                        <a:cs typeface="+mn-cs"/>
                      </a:endParaRPr>
                    </a:p>
                  </a:txBody>
                  <a:tcPr/>
                </a:tc>
                <a:tc>
                  <a:txBody>
                    <a:bodyPr/>
                    <a:lstStyle/>
                    <a:p>
                      <a:r>
                        <a:rPr lang="en-US" sz="1600" kern="1200" dirty="0">
                          <a:solidFill>
                            <a:srgbClr val="222222"/>
                          </a:solidFill>
                          <a:latin typeface="Arial" panose="020B0604020202020204" pitchFamily="34" charset="0"/>
                          <a:ea typeface="+mn-ea"/>
                          <a:cs typeface="+mn-cs"/>
                        </a:rPr>
                        <a:t>YES</a:t>
                      </a:r>
                    </a:p>
                  </a:txBody>
                  <a:tcPr/>
                </a:tc>
                <a:extLst>
                  <a:ext uri="{0D108BD9-81ED-4DB2-BD59-A6C34878D82A}">
                    <a16:rowId xmlns:a16="http://schemas.microsoft.com/office/drawing/2014/main" xmlns="" val="696371605"/>
                  </a:ext>
                </a:extLst>
              </a:tr>
            </a:tbl>
          </a:graphicData>
        </a:graphic>
      </p:graphicFrame>
      <p:pic>
        <p:nvPicPr>
          <p:cNvPr id="6" name="Picture 5">
            <a:extLst>
              <a:ext uri="{FF2B5EF4-FFF2-40B4-BE49-F238E27FC236}">
                <a16:creationId xmlns:a16="http://schemas.microsoft.com/office/drawing/2014/main" xmlns="" id="{010FBF73-3AAA-D248-8354-CDA174DD61F9}"/>
              </a:ext>
            </a:extLst>
          </p:cNvPr>
          <p:cNvPicPr>
            <a:picLocks noChangeAspect="1"/>
          </p:cNvPicPr>
          <p:nvPr/>
        </p:nvPicPr>
        <p:blipFill>
          <a:blip r:embed="rId2"/>
          <a:stretch>
            <a:fillRect/>
          </a:stretch>
        </p:blipFill>
        <p:spPr>
          <a:xfrm>
            <a:off x="0" y="6050280"/>
            <a:ext cx="4495800" cy="794130"/>
          </a:xfrm>
          <a:prstGeom prst="rect">
            <a:avLst/>
          </a:prstGeom>
        </p:spPr>
      </p:pic>
    </p:spTree>
    <p:extLst>
      <p:ext uri="{BB962C8B-B14F-4D97-AF65-F5344CB8AC3E}">
        <p14:creationId xmlns:p14="http://schemas.microsoft.com/office/powerpoint/2010/main" xmlns="" val="865160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CD91D2E-653E-664E-A155-0F2ACFB9C5EE}"/>
              </a:ext>
            </a:extLst>
          </p:cNvPr>
          <p:cNvSpPr>
            <a:spLocks noGrp="1"/>
          </p:cNvSpPr>
          <p:nvPr>
            <p:ph type="body" sz="quarter" idx="10"/>
          </p:nvPr>
        </p:nvSpPr>
        <p:spPr/>
        <p:txBody>
          <a:bodyPr>
            <a:normAutofit fontScale="92500" lnSpcReduction="20000"/>
          </a:bodyPr>
          <a:lstStyle/>
          <a:p>
            <a:r>
              <a:rPr lang="en-US" dirty="0"/>
              <a:t>Key Objectives</a:t>
            </a:r>
          </a:p>
        </p:txBody>
      </p:sp>
      <p:sp>
        <p:nvSpPr>
          <p:cNvPr id="3" name="Title 2">
            <a:extLst>
              <a:ext uri="{FF2B5EF4-FFF2-40B4-BE49-F238E27FC236}">
                <a16:creationId xmlns:a16="http://schemas.microsoft.com/office/drawing/2014/main" xmlns="" id="{95445EBD-E729-B64F-BC59-2EA66F71D517}"/>
              </a:ext>
            </a:extLst>
          </p:cNvPr>
          <p:cNvSpPr>
            <a:spLocks noGrp="1"/>
          </p:cNvSpPr>
          <p:nvPr>
            <p:ph type="title"/>
          </p:nvPr>
        </p:nvSpPr>
        <p:spPr>
          <a:xfrm>
            <a:off x="476013" y="44196"/>
            <a:ext cx="11175647" cy="609600"/>
          </a:xfrm>
        </p:spPr>
        <p:txBody>
          <a:bodyPr/>
          <a:lstStyle/>
          <a:p>
            <a:r>
              <a:rPr lang="en-US" dirty="0"/>
              <a:t>Trade Finance SIG</a:t>
            </a:r>
          </a:p>
        </p:txBody>
      </p:sp>
      <p:sp>
        <p:nvSpPr>
          <p:cNvPr id="4" name="Rectangle 3">
            <a:extLst>
              <a:ext uri="{FF2B5EF4-FFF2-40B4-BE49-F238E27FC236}">
                <a16:creationId xmlns:a16="http://schemas.microsoft.com/office/drawing/2014/main" xmlns="" id="{AEE47CF3-FF75-5740-A21E-B9CC27A8D103}"/>
              </a:ext>
            </a:extLst>
          </p:cNvPr>
          <p:cNvSpPr/>
          <p:nvPr/>
        </p:nvSpPr>
        <p:spPr>
          <a:xfrm>
            <a:off x="476013" y="7150608"/>
            <a:ext cx="11436096" cy="3416320"/>
          </a:xfrm>
          <a:prstGeom prst="rect">
            <a:avLst/>
          </a:prstGeom>
        </p:spPr>
        <p:txBody>
          <a:bodyPr wrap="square">
            <a:spAutoFit/>
          </a:bodyPr>
          <a:lstStyle/>
          <a:p>
            <a:pPr marL="457200" fontAlgn="base"/>
            <a:r>
              <a:rPr lang="en-SG" dirty="0">
                <a:solidFill>
                  <a:srgbClr val="222222"/>
                </a:solidFill>
                <a:latin typeface="Arial" panose="020B0604020202020204" pitchFamily="34" charset="0"/>
              </a:rPr>
              <a:t> </a:t>
            </a:r>
            <a:endParaRPr lang="en-SG" sz="2400" dirty="0">
              <a:solidFill>
                <a:srgbClr val="000000"/>
              </a:solidFill>
              <a:latin typeface="Calibri" panose="020F0502020204030204" pitchFamily="34" charset="0"/>
            </a:endParaRPr>
          </a:p>
          <a:p>
            <a:pPr fontAlgn="base">
              <a:buFont typeface="Arial" panose="020B0604020202020204" pitchFamily="34" charset="0"/>
              <a:buChar char="•"/>
            </a:pPr>
            <a:r>
              <a:rPr lang="en-SG" dirty="0">
                <a:solidFill>
                  <a:srgbClr val="222222"/>
                </a:solidFill>
                <a:latin typeface="Arial" panose="020B0604020202020204" pitchFamily="34" charset="0"/>
              </a:rPr>
              <a:t>Identifying conferences or other opportunities to connect face to face, as well as submit talks or present as a group at an event.</a:t>
            </a:r>
            <a:endParaRPr lang="en-SG" sz="2400" dirty="0">
              <a:solidFill>
                <a:srgbClr val="222222"/>
              </a:solidFill>
              <a:latin typeface="Calibri" panose="020F0502020204030204" pitchFamily="34" charset="0"/>
            </a:endParaRPr>
          </a:p>
          <a:p>
            <a:pPr marL="457200" fontAlgn="base"/>
            <a:r>
              <a:rPr lang="en-SG" dirty="0">
                <a:solidFill>
                  <a:srgbClr val="222222"/>
                </a:solidFill>
                <a:latin typeface="Arial" panose="020B0604020202020204" pitchFamily="34" charset="0"/>
              </a:rPr>
              <a:t> </a:t>
            </a:r>
            <a:endParaRPr lang="en-SG" sz="2400" dirty="0">
              <a:solidFill>
                <a:srgbClr val="000000"/>
              </a:solidFill>
              <a:latin typeface="Calibri" panose="020F0502020204030204" pitchFamily="34" charset="0"/>
            </a:endParaRPr>
          </a:p>
          <a:p>
            <a:pPr fontAlgn="base">
              <a:buFont typeface="Arial" panose="020B0604020202020204" pitchFamily="34" charset="0"/>
              <a:buChar char="•"/>
            </a:pPr>
            <a:r>
              <a:rPr lang="en-SG" dirty="0">
                <a:solidFill>
                  <a:srgbClr val="222222"/>
                </a:solidFill>
                <a:latin typeface="Arial" panose="020B0604020202020204" pitchFamily="34" charset="0"/>
              </a:rPr>
              <a:t>Identifying the business community and building an inclusive platform for early adopters to contribute with their experiences. </a:t>
            </a:r>
            <a:endParaRPr lang="en-SG" sz="2400" dirty="0">
              <a:solidFill>
                <a:srgbClr val="222222"/>
              </a:solidFill>
              <a:latin typeface="Calibri" panose="020F0502020204030204" pitchFamily="34" charset="0"/>
            </a:endParaRPr>
          </a:p>
          <a:p>
            <a:pPr marL="457200" fontAlgn="base"/>
            <a:r>
              <a:rPr lang="en-SG" dirty="0">
                <a:solidFill>
                  <a:srgbClr val="222222"/>
                </a:solidFill>
                <a:latin typeface="Arial" panose="020B0604020202020204" pitchFamily="34" charset="0"/>
              </a:rPr>
              <a:t> </a:t>
            </a:r>
            <a:endParaRPr lang="en-SG" sz="2400" dirty="0">
              <a:solidFill>
                <a:srgbClr val="000000"/>
              </a:solidFill>
              <a:latin typeface="Calibri" panose="020F0502020204030204" pitchFamily="34" charset="0"/>
            </a:endParaRPr>
          </a:p>
          <a:p>
            <a:pPr fontAlgn="base">
              <a:buFont typeface="Arial" panose="020B0604020202020204" pitchFamily="34" charset="0"/>
              <a:buChar char="•"/>
            </a:pPr>
            <a:r>
              <a:rPr lang="en-SG" dirty="0">
                <a:solidFill>
                  <a:srgbClr val="222222"/>
                </a:solidFill>
                <a:latin typeface="Arial" panose="020B0604020202020204" pitchFamily="34" charset="0"/>
              </a:rPr>
              <a:t>Identifying all different protocols across trade finance portals with banking community, so as to build a standardisation across the different parties and efforts. </a:t>
            </a:r>
            <a:endParaRPr lang="en-SG" sz="2400" dirty="0">
              <a:solidFill>
                <a:srgbClr val="222222"/>
              </a:solidFill>
              <a:latin typeface="Calibri" panose="020F0502020204030204" pitchFamily="34" charset="0"/>
            </a:endParaRPr>
          </a:p>
          <a:p>
            <a:pPr marL="457200" fontAlgn="base"/>
            <a:r>
              <a:rPr lang="en-SG" dirty="0">
                <a:solidFill>
                  <a:srgbClr val="222222"/>
                </a:solidFill>
                <a:latin typeface="Arial" panose="020B0604020202020204" pitchFamily="34" charset="0"/>
              </a:rPr>
              <a:t> </a:t>
            </a:r>
            <a:endParaRPr lang="en-SG" sz="2400" dirty="0">
              <a:solidFill>
                <a:srgbClr val="000000"/>
              </a:solidFill>
              <a:latin typeface="Calibri" panose="020F0502020204030204" pitchFamily="34" charset="0"/>
            </a:endParaRPr>
          </a:p>
          <a:p>
            <a:pPr fontAlgn="base">
              <a:buFont typeface="Arial" panose="020B0604020202020204" pitchFamily="34" charset="0"/>
              <a:buChar char="•"/>
            </a:pPr>
            <a:r>
              <a:rPr lang="en-SG" dirty="0">
                <a:solidFill>
                  <a:srgbClr val="222222"/>
                </a:solidFill>
                <a:latin typeface="Arial" panose="020B0604020202020204" pitchFamily="34" charset="0"/>
              </a:rPr>
              <a:t>Trade Facilitation, awareness of and working in accordance with such rules</a:t>
            </a:r>
            <a:endParaRPr lang="en-SG" sz="2400" dirty="0">
              <a:solidFill>
                <a:srgbClr val="222222"/>
              </a:solidFill>
              <a:latin typeface="Calibri" panose="020F0502020204030204" pitchFamily="34" charset="0"/>
            </a:endParaRPr>
          </a:p>
          <a:p>
            <a:r>
              <a:rPr lang="en-SG" dirty="0">
                <a:solidFill>
                  <a:srgbClr val="000000"/>
                </a:solidFill>
                <a:latin typeface="Arial" panose="020B0604020202020204" pitchFamily="34" charset="0"/>
              </a:rPr>
              <a:t> </a:t>
            </a:r>
            <a:endParaRPr lang="en-SG" sz="2400" b="0" i="0" u="none" strike="noStrike" dirty="0">
              <a:solidFill>
                <a:srgbClr val="000000"/>
              </a:solidFill>
              <a:effectLst/>
              <a:latin typeface="Calibri" panose="020F0502020204030204" pitchFamily="34" charset="0"/>
            </a:endParaRPr>
          </a:p>
        </p:txBody>
      </p:sp>
      <p:graphicFrame>
        <p:nvGraphicFramePr>
          <p:cNvPr id="5" name="Table 4">
            <a:extLst>
              <a:ext uri="{FF2B5EF4-FFF2-40B4-BE49-F238E27FC236}">
                <a16:creationId xmlns:a16="http://schemas.microsoft.com/office/drawing/2014/main" xmlns="" id="{17C6E91A-44EC-2B47-B9FA-38DB1D31CD34}"/>
              </a:ext>
            </a:extLst>
          </p:cNvPr>
          <p:cNvGraphicFramePr>
            <a:graphicFrameLocks noGrp="1"/>
          </p:cNvGraphicFramePr>
          <p:nvPr>
            <p:extLst>
              <p:ext uri="{D42A27DB-BD31-4B8C-83A1-F6EECF244321}">
                <p14:modId xmlns:p14="http://schemas.microsoft.com/office/powerpoint/2010/main" xmlns="" val="2470517747"/>
              </p:ext>
            </p:extLst>
          </p:nvPr>
        </p:nvGraphicFramePr>
        <p:xfrm>
          <a:off x="400651" y="990600"/>
          <a:ext cx="11326367" cy="4450080"/>
        </p:xfrm>
        <a:graphic>
          <a:graphicData uri="http://schemas.openxmlformats.org/drawingml/2006/table">
            <a:tbl>
              <a:tblPr firstRow="1" bandRow="1">
                <a:tableStyleId>{FABFCF23-3B69-468F-B69F-88F6DE6A72F2}</a:tableStyleId>
              </a:tblPr>
              <a:tblGrid>
                <a:gridCol w="9316030">
                  <a:extLst>
                    <a:ext uri="{9D8B030D-6E8A-4147-A177-3AD203B41FA5}">
                      <a16:colId xmlns:a16="http://schemas.microsoft.com/office/drawing/2014/main" xmlns="" val="2884325147"/>
                    </a:ext>
                  </a:extLst>
                </a:gridCol>
                <a:gridCol w="2010337">
                  <a:extLst>
                    <a:ext uri="{9D8B030D-6E8A-4147-A177-3AD203B41FA5}">
                      <a16:colId xmlns:a16="http://schemas.microsoft.com/office/drawing/2014/main" xmlns="" val="452308748"/>
                    </a:ext>
                  </a:extLst>
                </a:gridCol>
              </a:tblGrid>
              <a:tr h="370840">
                <a:tc>
                  <a:txBody>
                    <a:bodyPr/>
                    <a:lstStyle/>
                    <a:p>
                      <a:r>
                        <a:rPr lang="en-US" dirty="0"/>
                        <a:t>Key Tenet of the SIG</a:t>
                      </a:r>
                    </a:p>
                  </a:txBody>
                  <a:tcPr/>
                </a:tc>
                <a:tc>
                  <a:txBody>
                    <a:bodyPr/>
                    <a:lstStyle/>
                    <a:p>
                      <a:r>
                        <a:rPr lang="en-US" dirty="0"/>
                        <a:t>Can </a:t>
                      </a:r>
                      <a:r>
                        <a:rPr lang="en-US" dirty="0" err="1"/>
                        <a:t>dltledgers</a:t>
                      </a:r>
                      <a:r>
                        <a:rPr lang="en-US" dirty="0"/>
                        <a:t> contribute?</a:t>
                      </a:r>
                    </a:p>
                  </a:txBody>
                  <a:tcPr/>
                </a:tc>
                <a:extLst>
                  <a:ext uri="{0D108BD9-81ED-4DB2-BD59-A6C34878D82A}">
                    <a16:rowId xmlns:a16="http://schemas.microsoft.com/office/drawing/2014/main" xmlns="" val="1743344492"/>
                  </a:ext>
                </a:extLst>
              </a:tr>
              <a:tr h="370840">
                <a:tc>
                  <a:txBody>
                    <a:bodyPr/>
                    <a:lstStyle/>
                    <a:p>
                      <a:pPr marL="457200" lvl="0" indent="0" algn="l" fontAlgn="base">
                        <a:buFontTx/>
                        <a:buNone/>
                      </a:pPr>
                      <a:r>
                        <a:rPr lang="en-SG" sz="1600" dirty="0">
                          <a:solidFill>
                            <a:srgbClr val="222222"/>
                          </a:solidFill>
                          <a:latin typeface="Arial" panose="020B0604020202020204" pitchFamily="34" charset="0"/>
                        </a:rPr>
                        <a:t>Identifying conferences or other opportunities to connect face to face, as well as submit talks or present as a group at an event.</a:t>
                      </a:r>
                      <a:endParaRPr lang="en-SG" sz="2000" dirty="0">
                        <a:solidFill>
                          <a:srgbClr val="222222"/>
                        </a:solidFill>
                        <a:latin typeface="Calibri" panose="020F0502020204030204" pitchFamily="34" charset="0"/>
                      </a:endParaRPr>
                    </a:p>
                  </a:txBody>
                  <a:tcPr/>
                </a:tc>
                <a:tc>
                  <a:txBody>
                    <a:bodyPr/>
                    <a:lstStyle/>
                    <a:p>
                      <a:r>
                        <a:rPr lang="en-US" sz="1600" kern="1200" dirty="0">
                          <a:solidFill>
                            <a:srgbClr val="222222"/>
                          </a:solidFill>
                          <a:latin typeface="Arial" panose="020B0604020202020204" pitchFamily="34" charset="0"/>
                          <a:ea typeface="+mn-ea"/>
                          <a:cs typeface="+mn-cs"/>
                        </a:rPr>
                        <a:t>YES</a:t>
                      </a:r>
                    </a:p>
                  </a:txBody>
                  <a:tcPr/>
                </a:tc>
                <a:extLst>
                  <a:ext uri="{0D108BD9-81ED-4DB2-BD59-A6C34878D82A}">
                    <a16:rowId xmlns:a16="http://schemas.microsoft.com/office/drawing/2014/main" xmlns="" val="1435936858"/>
                  </a:ext>
                </a:extLst>
              </a:tr>
              <a:tr h="370840">
                <a:tc>
                  <a:txBody>
                    <a:bodyPr/>
                    <a:lstStyle/>
                    <a:p>
                      <a:pPr marL="0" lvl="0" indent="0" algn="l" fontAlgn="base">
                        <a:buFontTx/>
                        <a:buNone/>
                      </a:pPr>
                      <a:r>
                        <a:rPr lang="en-SG" sz="1600" dirty="0">
                          <a:solidFill>
                            <a:srgbClr val="222222"/>
                          </a:solidFill>
                          <a:latin typeface="Arial" panose="020B0604020202020204" pitchFamily="34" charset="0"/>
                        </a:rPr>
                        <a:t>Identifying the business community and building an inclusive platform for early adopters to contribute with their experiences. </a:t>
                      </a:r>
                      <a:endParaRPr lang="en-SG" sz="2000" dirty="0">
                        <a:solidFill>
                          <a:srgbClr val="222222"/>
                        </a:solidFill>
                        <a:latin typeface="Calibri" panose="020F0502020204030204" pitchFamily="34" charset="0"/>
                      </a:endParaRPr>
                    </a:p>
                  </a:txBody>
                  <a:tcPr/>
                </a:tc>
                <a:tc>
                  <a:txBody>
                    <a:bodyPr/>
                    <a:lstStyle/>
                    <a:p>
                      <a:r>
                        <a:rPr lang="en-US" sz="1600" kern="1200" dirty="0">
                          <a:solidFill>
                            <a:srgbClr val="222222"/>
                          </a:solidFill>
                          <a:latin typeface="Arial" panose="020B0604020202020204" pitchFamily="34" charset="0"/>
                          <a:ea typeface="+mn-ea"/>
                          <a:cs typeface="+mn-cs"/>
                        </a:rPr>
                        <a:t>YES</a:t>
                      </a:r>
                    </a:p>
                  </a:txBody>
                  <a:tcPr/>
                </a:tc>
                <a:extLst>
                  <a:ext uri="{0D108BD9-81ED-4DB2-BD59-A6C34878D82A}">
                    <a16:rowId xmlns:a16="http://schemas.microsoft.com/office/drawing/2014/main" xmlns="" val="1209755166"/>
                  </a:ext>
                </a:extLst>
              </a:tr>
              <a:tr h="370840">
                <a:tc>
                  <a:txBody>
                    <a:bodyPr/>
                    <a:lstStyle/>
                    <a:p>
                      <a:pPr marL="457200" lvl="0" indent="0" algn="l" fontAlgn="base">
                        <a:buFontTx/>
                        <a:buNone/>
                      </a:pPr>
                      <a:r>
                        <a:rPr lang="en-SG" sz="1600" dirty="0">
                          <a:solidFill>
                            <a:srgbClr val="222222"/>
                          </a:solidFill>
                          <a:latin typeface="Arial" panose="020B0604020202020204" pitchFamily="34" charset="0"/>
                        </a:rPr>
                        <a:t> </a:t>
                      </a:r>
                      <a:endParaRPr lang="en-SG" sz="2000" dirty="0">
                        <a:solidFill>
                          <a:srgbClr val="000000"/>
                        </a:solidFill>
                        <a:latin typeface="Calibri" panose="020F0502020204030204" pitchFamily="34" charset="0"/>
                      </a:endParaRPr>
                    </a:p>
                    <a:p>
                      <a:pPr marL="0" lvl="0" indent="0" algn="l" fontAlgn="base">
                        <a:buFontTx/>
                        <a:buNone/>
                      </a:pPr>
                      <a:r>
                        <a:rPr lang="en-SG" sz="1600" dirty="0">
                          <a:solidFill>
                            <a:srgbClr val="222222"/>
                          </a:solidFill>
                          <a:latin typeface="Arial" panose="020B0604020202020204" pitchFamily="34" charset="0"/>
                        </a:rPr>
                        <a:t>Identifying all different protocols across trade finance portals with banking community, so as to build a standardisation across the different parties and efforts. </a:t>
                      </a:r>
                      <a:endParaRPr lang="en-SG" sz="2000" dirty="0">
                        <a:solidFill>
                          <a:srgbClr val="222222"/>
                        </a:solidFill>
                        <a:latin typeface="Calibri" panose="020F0502020204030204" pitchFamily="34" charset="0"/>
                      </a:endParaRPr>
                    </a:p>
                    <a:p>
                      <a:pPr marL="0" lvl="0" indent="0" algn="l">
                        <a:buFontTx/>
                        <a:buNone/>
                      </a:pPr>
                      <a:endParaRPr lang="en-US" sz="1600" dirty="0"/>
                    </a:p>
                  </a:txBody>
                  <a:tcPr/>
                </a:tc>
                <a:tc>
                  <a:txBody>
                    <a:bodyPr/>
                    <a:lstStyle/>
                    <a:p>
                      <a:r>
                        <a:rPr lang="en-US" sz="1600" kern="1200" dirty="0">
                          <a:solidFill>
                            <a:srgbClr val="222222"/>
                          </a:solidFill>
                          <a:latin typeface="Arial" panose="020B0604020202020204" pitchFamily="34" charset="0"/>
                          <a:ea typeface="+mn-ea"/>
                          <a:cs typeface="+mn-cs"/>
                        </a:rPr>
                        <a:t>YES</a:t>
                      </a:r>
                    </a:p>
                  </a:txBody>
                  <a:tcPr/>
                </a:tc>
                <a:extLst>
                  <a:ext uri="{0D108BD9-81ED-4DB2-BD59-A6C34878D82A}">
                    <a16:rowId xmlns:a16="http://schemas.microsoft.com/office/drawing/2014/main" xmlns="" val="3701422684"/>
                  </a:ext>
                </a:extLst>
              </a:tr>
              <a:tr h="370840">
                <a:tc>
                  <a:txBody>
                    <a:bodyPr/>
                    <a:lstStyle/>
                    <a:p>
                      <a:pPr marL="0" lvl="0" indent="0" algn="l" fontAlgn="base">
                        <a:buFontTx/>
                        <a:buNone/>
                      </a:pPr>
                      <a:r>
                        <a:rPr lang="en-SG" sz="1600" dirty="0">
                          <a:solidFill>
                            <a:srgbClr val="222222"/>
                          </a:solidFill>
                          <a:latin typeface="Arial" panose="020B0604020202020204" pitchFamily="34" charset="0"/>
                        </a:rPr>
                        <a:t>Trade Facilitation, awareness of and working in accordance with such rules</a:t>
                      </a:r>
                      <a:endParaRPr lang="en-SG" sz="2000" dirty="0">
                        <a:solidFill>
                          <a:srgbClr val="222222"/>
                        </a:solidFill>
                        <a:latin typeface="Calibri" panose="020F0502020204030204" pitchFamily="34" charset="0"/>
                      </a:endParaRPr>
                    </a:p>
                    <a:p>
                      <a:pPr marL="0" lvl="0" indent="0" algn="l">
                        <a:buFontTx/>
                        <a:buNone/>
                      </a:pPr>
                      <a:endParaRPr lang="en-US" sz="1600" dirty="0"/>
                    </a:p>
                  </a:txBody>
                  <a:tcPr/>
                </a:tc>
                <a:tc>
                  <a:txBody>
                    <a:bodyPr/>
                    <a:lstStyle/>
                    <a:p>
                      <a:r>
                        <a:rPr lang="en-US" sz="1600" kern="1200" dirty="0">
                          <a:solidFill>
                            <a:srgbClr val="222222"/>
                          </a:solidFill>
                          <a:latin typeface="Arial" panose="020B0604020202020204" pitchFamily="34" charset="0"/>
                          <a:ea typeface="+mn-ea"/>
                          <a:cs typeface="+mn-cs"/>
                        </a:rPr>
                        <a:t>YES with ICC Academy</a:t>
                      </a:r>
                    </a:p>
                  </a:txBody>
                  <a:tcPr/>
                </a:tc>
                <a:extLst>
                  <a:ext uri="{0D108BD9-81ED-4DB2-BD59-A6C34878D82A}">
                    <a16:rowId xmlns:a16="http://schemas.microsoft.com/office/drawing/2014/main" xmlns="" val="1937820011"/>
                  </a:ext>
                </a:extLst>
              </a:tr>
              <a:tr h="370840">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SG" sz="1600" kern="1200" dirty="0">
                          <a:solidFill>
                            <a:srgbClr val="222222"/>
                          </a:solidFill>
                          <a:latin typeface="Arial" panose="020B0604020202020204" pitchFamily="34" charset="0"/>
                          <a:ea typeface="+mn-ea"/>
                          <a:cs typeface="+mn-cs"/>
                        </a:rPr>
                        <a:t>Helping to share best practices around building trade finance consortiums or facilitating introductions between companies who want to join existing consortiums</a:t>
                      </a:r>
                    </a:p>
                    <a:p>
                      <a:pPr marL="0" lvl="0" indent="0" algn="l">
                        <a:buFontTx/>
                        <a:buNone/>
                      </a:pPr>
                      <a:endParaRPr lang="en-US" sz="1600" dirty="0"/>
                    </a:p>
                  </a:txBody>
                  <a:tcPr/>
                </a:tc>
                <a:tc>
                  <a:txBody>
                    <a:bodyPr/>
                    <a:lstStyle/>
                    <a:p>
                      <a:r>
                        <a:rPr lang="en-US" sz="1600" kern="1200" dirty="0">
                          <a:solidFill>
                            <a:srgbClr val="222222"/>
                          </a:solidFill>
                          <a:latin typeface="Arial" panose="020B0604020202020204" pitchFamily="34" charset="0"/>
                          <a:ea typeface="+mn-ea"/>
                          <a:cs typeface="+mn-cs"/>
                        </a:rPr>
                        <a:t>YES with IMDA Gov Tech Support</a:t>
                      </a:r>
                    </a:p>
                  </a:txBody>
                  <a:tcPr/>
                </a:tc>
                <a:extLst>
                  <a:ext uri="{0D108BD9-81ED-4DB2-BD59-A6C34878D82A}">
                    <a16:rowId xmlns:a16="http://schemas.microsoft.com/office/drawing/2014/main" xmlns="" val="3093808345"/>
                  </a:ext>
                </a:extLst>
              </a:tr>
            </a:tbl>
          </a:graphicData>
        </a:graphic>
      </p:graphicFrame>
      <p:pic>
        <p:nvPicPr>
          <p:cNvPr id="7" name="Picture 6">
            <a:extLst>
              <a:ext uri="{FF2B5EF4-FFF2-40B4-BE49-F238E27FC236}">
                <a16:creationId xmlns:a16="http://schemas.microsoft.com/office/drawing/2014/main" xmlns="" id="{27DE7B9A-C8D8-5749-AEC1-2435AA5A072B}"/>
              </a:ext>
            </a:extLst>
          </p:cNvPr>
          <p:cNvPicPr>
            <a:picLocks noChangeAspect="1"/>
          </p:cNvPicPr>
          <p:nvPr/>
        </p:nvPicPr>
        <p:blipFill>
          <a:blip r:embed="rId2"/>
          <a:stretch>
            <a:fillRect/>
          </a:stretch>
        </p:blipFill>
        <p:spPr>
          <a:xfrm>
            <a:off x="0" y="6050280"/>
            <a:ext cx="4495800" cy="794130"/>
          </a:xfrm>
          <a:prstGeom prst="rect">
            <a:avLst/>
          </a:prstGeom>
        </p:spPr>
      </p:pic>
    </p:spTree>
    <p:extLst>
      <p:ext uri="{BB962C8B-B14F-4D97-AF65-F5344CB8AC3E}">
        <p14:creationId xmlns:p14="http://schemas.microsoft.com/office/powerpoint/2010/main" xmlns="" val="738762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Placeholder 3">
            <a:extLst>
              <a:ext uri="{FF2B5EF4-FFF2-40B4-BE49-F238E27FC236}">
                <a16:creationId xmlns:a16="http://schemas.microsoft.com/office/drawing/2014/main" xmlns="" id="{BC48F36C-51F8-4B43-BCD3-C72EFA6DE4E0}"/>
              </a:ext>
            </a:extLst>
          </p:cNvPr>
          <p:cNvPicPr>
            <a:picLocks noChangeAspect="1"/>
          </p:cNvPicPr>
          <p:nvPr/>
        </p:nvPicPr>
        <p:blipFill>
          <a:blip r:embed="rId2" cstate="email">
            <a:extLst>
              <a:ext uri="{BEBA8EAE-BF5A-486C-A8C5-ECC9F3942E4B}">
                <a14:imgProps xmlns:a14="http://schemas.microsoft.com/office/drawing/2010/main" xmlns="">
                  <a14:imgLayer r:embed="rId3">
                    <a14:imgEffect>
                      <a14:brightnessContrast bright="-39000"/>
                    </a14:imgEffect>
                  </a14:imgLayer>
                </a14:imgProps>
              </a:ext>
              <a:ext uri="{28A0092B-C50C-407E-A947-70E740481C1C}">
                <a14:useLocalDpi xmlns:a14="http://schemas.microsoft.com/office/drawing/2010/main" xmlns=""/>
              </a:ext>
            </a:extLst>
          </a:blip>
          <a:srcRect/>
          <a:stretch>
            <a:fillRect/>
          </a:stretch>
        </p:blipFill>
        <p:spPr>
          <a:xfrm>
            <a:off x="0" y="0"/>
            <a:ext cx="12192000" cy="6858000"/>
          </a:xfrm>
          <a:custGeom>
            <a:avLst/>
            <a:gdLst>
              <a:gd name="connsiteX0" fmla="*/ 0 w 24384000"/>
              <a:gd name="connsiteY0" fmla="*/ 0 h 13716000"/>
              <a:gd name="connsiteX1" fmla="*/ 24384000 w 24384000"/>
              <a:gd name="connsiteY1" fmla="*/ 0 h 13716000"/>
              <a:gd name="connsiteX2" fmla="*/ 24384000 w 24384000"/>
              <a:gd name="connsiteY2" fmla="*/ 13716000 h 13716000"/>
              <a:gd name="connsiteX3" fmla="*/ 0 w 24384000"/>
              <a:gd name="connsiteY3" fmla="*/ 13716000 h 13716000"/>
            </a:gdLst>
            <a:ahLst/>
            <a:cxnLst>
              <a:cxn ang="0">
                <a:pos x="connsiteX0" y="connsiteY0"/>
              </a:cxn>
              <a:cxn ang="0">
                <a:pos x="connsiteX1" y="connsiteY1"/>
              </a:cxn>
              <a:cxn ang="0">
                <a:pos x="connsiteX2" y="connsiteY2"/>
              </a:cxn>
              <a:cxn ang="0">
                <a:pos x="connsiteX3" y="connsiteY3"/>
              </a:cxn>
            </a:cxnLst>
            <a:rect l="l" t="t" r="r" b="b"/>
            <a:pathLst>
              <a:path w="24384000" h="13716000">
                <a:moveTo>
                  <a:pt x="0" y="0"/>
                </a:moveTo>
                <a:lnTo>
                  <a:pt x="24384000" y="0"/>
                </a:lnTo>
                <a:lnTo>
                  <a:pt x="24384000" y="13716000"/>
                </a:lnTo>
                <a:lnTo>
                  <a:pt x="0" y="13716000"/>
                </a:lnTo>
                <a:close/>
              </a:path>
            </a:pathLst>
          </a:custGeom>
        </p:spPr>
      </p:pic>
      <p:sp>
        <p:nvSpPr>
          <p:cNvPr id="4" name="타원 100">
            <a:extLst>
              <a:ext uri="{FF2B5EF4-FFF2-40B4-BE49-F238E27FC236}">
                <a16:creationId xmlns:a16="http://schemas.microsoft.com/office/drawing/2014/main" xmlns="" id="{81DF0872-DD5A-427C-844F-DCFE7BCDD09D}"/>
              </a:ext>
            </a:extLst>
          </p:cNvPr>
          <p:cNvSpPr/>
          <p:nvPr/>
        </p:nvSpPr>
        <p:spPr>
          <a:xfrm>
            <a:off x="468417" y="1404014"/>
            <a:ext cx="4308732" cy="4284605"/>
          </a:xfrm>
          <a:prstGeom prst="ellipse">
            <a:avLst/>
          </a:prstGeom>
          <a:noFill/>
          <a:ln w="57150">
            <a:solidFill>
              <a:srgbClr val="00B0F0">
                <a:alpha val="66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ko-KR" altLang="en-US" sz="24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5" name="타원 34">
            <a:extLst>
              <a:ext uri="{FF2B5EF4-FFF2-40B4-BE49-F238E27FC236}">
                <a16:creationId xmlns:a16="http://schemas.microsoft.com/office/drawing/2014/main" xmlns="" id="{39B3DD21-509C-48A6-A7FC-364D021649C3}"/>
              </a:ext>
            </a:extLst>
          </p:cNvPr>
          <p:cNvSpPr/>
          <p:nvPr/>
        </p:nvSpPr>
        <p:spPr>
          <a:xfrm>
            <a:off x="818815" y="1721836"/>
            <a:ext cx="3609711" cy="3589497"/>
          </a:xfrm>
          <a:prstGeom prst="ellipse">
            <a:avLst/>
          </a:prstGeom>
          <a:solidFill>
            <a:schemeClr val="bg1">
              <a:lumMod val="75000"/>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ko-KR" altLang="en-US" sz="24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pic>
        <p:nvPicPr>
          <p:cNvPr id="6" name="Picture 4" descr="G:\2010년-kim's file\BIZDESIGN-MARKETING\다이어그램 부속이미지\지구01.png">
            <a:extLst>
              <a:ext uri="{FF2B5EF4-FFF2-40B4-BE49-F238E27FC236}">
                <a16:creationId xmlns:a16="http://schemas.microsoft.com/office/drawing/2014/main" xmlns="" id="{E4D7945E-30FA-479A-9C5F-6273862EFBC6}"/>
              </a:ext>
            </a:extLst>
          </p:cNvPr>
          <p:cNvPicPr>
            <a:picLocks noChangeAspect="1" noChangeArrowheads="1"/>
          </p:cNvPicPr>
          <p:nvPr/>
        </p:nvPicPr>
        <p:blipFill>
          <a:blip r:embed="rId4" cstate="print"/>
          <a:srcRect/>
          <a:stretch>
            <a:fillRect/>
          </a:stretch>
        </p:blipFill>
        <p:spPr bwMode="auto">
          <a:xfrm>
            <a:off x="1057015" y="1921830"/>
            <a:ext cx="3162772" cy="3162772"/>
          </a:xfrm>
          <a:prstGeom prst="rect">
            <a:avLst/>
          </a:prstGeom>
          <a:noFill/>
          <a:effectLst>
            <a:softEdge rad="31750"/>
          </a:effectLst>
        </p:spPr>
      </p:pic>
      <p:sp>
        <p:nvSpPr>
          <p:cNvPr id="7" name="모서리가 둥근 직사각형 36">
            <a:extLst>
              <a:ext uri="{FF2B5EF4-FFF2-40B4-BE49-F238E27FC236}">
                <a16:creationId xmlns:a16="http://schemas.microsoft.com/office/drawing/2014/main" xmlns="" id="{0463BF68-E8A3-4A30-8192-E26D1AB2CD26}"/>
              </a:ext>
            </a:extLst>
          </p:cNvPr>
          <p:cNvSpPr/>
          <p:nvPr/>
        </p:nvSpPr>
        <p:spPr>
          <a:xfrm>
            <a:off x="4923831" y="2286668"/>
            <a:ext cx="6528000" cy="857256"/>
          </a:xfrm>
          <a:prstGeom prst="roundRect">
            <a:avLst>
              <a:gd name="adj" fmla="val 50000"/>
            </a:avLst>
          </a:prstGeom>
          <a:gradFill flip="none" rotWithShape="1">
            <a:gsLst>
              <a:gs pos="0">
                <a:schemeClr val="bg1"/>
              </a:gs>
              <a:gs pos="100000">
                <a:schemeClr val="bg1">
                  <a:lumMod val="85000"/>
                </a:schemeClr>
              </a:gs>
              <a:gs pos="100000">
                <a:schemeClr val="bg1"/>
              </a:gs>
            </a:gsLst>
            <a:lin ang="2700000" scaled="1"/>
            <a:tileRect/>
          </a:gradFill>
          <a:ln w="12700">
            <a:solidFill>
              <a:schemeClr val="bg1">
                <a:lumMod val="75000"/>
              </a:schemeClr>
            </a:solidFill>
          </a:ln>
          <a:scene3d>
            <a:camera prst="orthographicFront"/>
            <a:lightRig rig="threePt" dir="t"/>
          </a:scene3d>
          <a:sp3d>
            <a:bevelT w="133350" h="254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ko-KR" altLang="en-US" sz="24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1" name="모서리가 둥근 직사각형 40">
            <a:extLst>
              <a:ext uri="{FF2B5EF4-FFF2-40B4-BE49-F238E27FC236}">
                <a16:creationId xmlns:a16="http://schemas.microsoft.com/office/drawing/2014/main" xmlns="" id="{CA851B4C-CA3A-42A0-BCCB-54CBD1A28D1F}"/>
              </a:ext>
            </a:extLst>
          </p:cNvPr>
          <p:cNvSpPr/>
          <p:nvPr/>
        </p:nvSpPr>
        <p:spPr>
          <a:xfrm>
            <a:off x="4542828" y="1238911"/>
            <a:ext cx="6528000" cy="857256"/>
          </a:xfrm>
          <a:prstGeom prst="roundRect">
            <a:avLst>
              <a:gd name="adj" fmla="val 50000"/>
            </a:avLst>
          </a:prstGeom>
          <a:gradFill flip="none" rotWithShape="1">
            <a:gsLst>
              <a:gs pos="0">
                <a:schemeClr val="bg1"/>
              </a:gs>
              <a:gs pos="100000">
                <a:schemeClr val="bg1">
                  <a:lumMod val="85000"/>
                </a:schemeClr>
              </a:gs>
              <a:gs pos="100000">
                <a:schemeClr val="bg1"/>
              </a:gs>
            </a:gsLst>
            <a:lin ang="2700000" scaled="1"/>
            <a:tileRect/>
          </a:gradFill>
          <a:ln w="12700">
            <a:solidFill>
              <a:schemeClr val="bg1">
                <a:lumMod val="75000"/>
              </a:schemeClr>
            </a:solidFill>
          </a:ln>
          <a:scene3d>
            <a:camera prst="orthographicFront"/>
            <a:lightRig rig="threePt" dir="t"/>
          </a:scene3d>
          <a:sp3d>
            <a:bevelT w="133350" h="254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ko-KR" altLang="en-US" sz="2400" b="0"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2" name="TextBox 11">
            <a:extLst>
              <a:ext uri="{FF2B5EF4-FFF2-40B4-BE49-F238E27FC236}">
                <a16:creationId xmlns:a16="http://schemas.microsoft.com/office/drawing/2014/main" xmlns="" id="{6E378D9D-BE38-4ABE-A32A-405D8647FBA6}"/>
              </a:ext>
            </a:extLst>
          </p:cNvPr>
          <p:cNvSpPr txBox="1"/>
          <p:nvPr/>
        </p:nvSpPr>
        <p:spPr>
          <a:xfrm>
            <a:off x="5648368" y="1458473"/>
            <a:ext cx="4800000" cy="369332"/>
          </a:xfrm>
          <a:prstGeom prst="rect">
            <a:avLst/>
          </a:prstGeom>
          <a:noFill/>
        </p:spPr>
        <p:txBody>
          <a:bodyPr wrap="square" rtlCol="0" anchor="t">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1" lang="en-US" altLang="ko-KR" sz="1800" b="1" i="0" u="none" strike="noStrike" kern="1200" cap="none" spc="0" normalizeH="0" baseline="0" noProof="0" dirty="0">
                <a:ln>
                  <a:noFill/>
                </a:ln>
                <a:effectLst/>
                <a:uLnTx/>
                <a:uFillTx/>
                <a:latin typeface="Arial"/>
                <a:ea typeface="HY헤드라인M"/>
                <a:cs typeface="Arial"/>
              </a:rPr>
              <a:t>Current Trade Finance SIG</a:t>
            </a:r>
            <a:endParaRPr kumimoji="0" lang="ko-KR" altLang="ko-KR" sz="1800" b="1" i="0" u="none" strike="noStrike" kern="1200" cap="none" spc="0" normalizeH="0" baseline="0" noProof="0" dirty="0">
              <a:ln>
                <a:noFill/>
              </a:ln>
              <a:effectLst/>
              <a:uLnTx/>
              <a:uFillTx/>
              <a:latin typeface="Arial"/>
              <a:ea typeface="HY헤드라인M"/>
              <a:cs typeface="Arial"/>
            </a:endParaRPr>
          </a:p>
        </p:txBody>
      </p:sp>
      <p:sp>
        <p:nvSpPr>
          <p:cNvPr id="13" name="TextBox 12">
            <a:extLst>
              <a:ext uri="{FF2B5EF4-FFF2-40B4-BE49-F238E27FC236}">
                <a16:creationId xmlns:a16="http://schemas.microsoft.com/office/drawing/2014/main" xmlns="" id="{B358A5A1-7E0A-41FB-98BC-332BAE8C830D}"/>
              </a:ext>
            </a:extLst>
          </p:cNvPr>
          <p:cNvSpPr txBox="1"/>
          <p:nvPr/>
        </p:nvSpPr>
        <p:spPr>
          <a:xfrm>
            <a:off x="6013048" y="2405106"/>
            <a:ext cx="4800000" cy="646331"/>
          </a:xfrm>
          <a:prstGeom prst="rect">
            <a:avLst/>
          </a:prstGeom>
          <a:noFill/>
        </p:spPr>
        <p:txBody>
          <a:bodyPr wrap="square" rtlCol="0" anchor="t">
            <a:spAutoFit/>
          </a:bodyPr>
          <a:lstStyle/>
          <a:p>
            <a:pPr defTabSz="609585" fontAlgn="base">
              <a:spcBef>
                <a:spcPct val="0"/>
              </a:spcBef>
              <a:spcAft>
                <a:spcPct val="0"/>
              </a:spcAft>
            </a:pPr>
            <a:r>
              <a:rPr kumimoji="1" lang="en-US" altLang="ko-KR" b="1" dirty="0">
                <a:solidFill>
                  <a:srgbClr val="00B050"/>
                </a:solidFill>
                <a:latin typeface="Arial"/>
                <a:ea typeface="HY헤드라인M"/>
                <a:cs typeface="Arial"/>
              </a:rPr>
              <a:t>Discussion on how to address each of them</a:t>
            </a:r>
            <a:endParaRPr kumimoji="1" lang="ko-KR" altLang="ko-KR" b="1" dirty="0">
              <a:solidFill>
                <a:srgbClr val="00B050"/>
              </a:solidFill>
              <a:latin typeface="Arial"/>
              <a:ea typeface="HY헤드라인M"/>
              <a:cs typeface="Arial"/>
            </a:endParaRPr>
          </a:p>
        </p:txBody>
      </p:sp>
      <p:sp>
        <p:nvSpPr>
          <p:cNvPr id="16" name="TextBox 15">
            <a:extLst>
              <a:ext uri="{FF2B5EF4-FFF2-40B4-BE49-F238E27FC236}">
                <a16:creationId xmlns:a16="http://schemas.microsoft.com/office/drawing/2014/main" xmlns="" id="{CA5F011A-B325-4BF4-B2E0-5CF1D99C5D31}"/>
              </a:ext>
            </a:extLst>
          </p:cNvPr>
          <p:cNvSpPr txBox="1"/>
          <p:nvPr/>
        </p:nvSpPr>
        <p:spPr>
          <a:xfrm>
            <a:off x="5648368" y="5589813"/>
            <a:ext cx="4800000" cy="369332"/>
          </a:xfrm>
          <a:prstGeom prst="rect">
            <a:avLst/>
          </a:prstGeom>
          <a:noFill/>
        </p:spPr>
        <p:txBody>
          <a:bodyPr wrap="square" rtlCol="0">
            <a:spAutoFit/>
          </a:bodyPr>
          <a:lstStyle/>
          <a:p>
            <a:pPr marL="0" marR="0" lvl="0" indent="0" algn="l" defTabSz="609585" rtl="0" eaLnBrk="1" fontAlgn="base" latinLnBrk="0" hangingPunct="1">
              <a:lnSpc>
                <a:spcPct val="100000"/>
              </a:lnSpc>
              <a:spcBef>
                <a:spcPct val="0"/>
              </a:spcBef>
              <a:spcAft>
                <a:spcPct val="0"/>
              </a:spcAft>
              <a:buClrTx/>
              <a:buSzTx/>
              <a:buFontTx/>
              <a:buNone/>
              <a:tabLst/>
              <a:defRPr/>
            </a:pPr>
            <a:r>
              <a:rPr kumimoji="1" lang="en-US" altLang="ko-KR" sz="1800" b="1" i="0" u="none" strike="noStrike" kern="1200" cap="none" spc="0" normalizeH="0" baseline="0" noProof="0" dirty="0">
                <a:ln>
                  <a:noFill/>
                </a:ln>
                <a:solidFill>
                  <a:prstClr val="black">
                    <a:lumMod val="75000"/>
                    <a:lumOff val="25000"/>
                  </a:prstClr>
                </a:solidFill>
                <a:effectLst/>
                <a:uLnTx/>
                <a:uFillTx/>
                <a:latin typeface="Arial" pitchFamily="34" charset="0"/>
                <a:ea typeface="HY헤드라인M" pitchFamily="18" charset="-127"/>
                <a:cs typeface="Arial" pitchFamily="34" charset="0"/>
              </a:rPr>
              <a:t>Commercials</a:t>
            </a:r>
            <a:endParaRPr kumimoji="1" lang="ko-KR" altLang="ko-KR" sz="1800" b="1" i="0" u="none" strike="noStrike" kern="1200" cap="none" spc="0" normalizeH="0" baseline="0" noProof="0" dirty="0">
              <a:ln>
                <a:noFill/>
              </a:ln>
              <a:solidFill>
                <a:prstClr val="black">
                  <a:lumMod val="75000"/>
                  <a:lumOff val="25000"/>
                </a:prstClr>
              </a:solidFill>
              <a:effectLst/>
              <a:uLnTx/>
              <a:uFillTx/>
              <a:latin typeface="Arial" pitchFamily="34" charset="0"/>
              <a:ea typeface="HY헤드라인M" pitchFamily="18" charset="-127"/>
              <a:cs typeface="Arial" pitchFamily="34" charset="0"/>
            </a:endParaRPr>
          </a:p>
        </p:txBody>
      </p:sp>
      <p:grpSp>
        <p:nvGrpSpPr>
          <p:cNvPr id="17" name="그룹 86">
            <a:extLst>
              <a:ext uri="{FF2B5EF4-FFF2-40B4-BE49-F238E27FC236}">
                <a16:creationId xmlns:a16="http://schemas.microsoft.com/office/drawing/2014/main" xmlns="" id="{5200E383-9C76-4C8D-AEEB-01C67531F07A}"/>
              </a:ext>
            </a:extLst>
          </p:cNvPr>
          <p:cNvGrpSpPr/>
          <p:nvPr/>
        </p:nvGrpSpPr>
        <p:grpSpPr>
          <a:xfrm>
            <a:off x="4511077" y="1169381"/>
            <a:ext cx="990608" cy="990608"/>
            <a:chOff x="2104977" y="4186242"/>
            <a:chExt cx="1285884" cy="1285884"/>
          </a:xfrm>
        </p:grpSpPr>
        <p:sp>
          <p:nvSpPr>
            <p:cNvPr id="18" name="타원 84">
              <a:extLst>
                <a:ext uri="{FF2B5EF4-FFF2-40B4-BE49-F238E27FC236}">
                  <a16:creationId xmlns:a16="http://schemas.microsoft.com/office/drawing/2014/main" xmlns="" id="{B57A0D1B-0E63-4706-B2D5-94BB8039FA67}"/>
                </a:ext>
              </a:extLst>
            </p:cNvPr>
            <p:cNvSpPr/>
            <p:nvPr/>
          </p:nvSpPr>
          <p:spPr>
            <a:xfrm>
              <a:off x="2119265" y="4238630"/>
              <a:ext cx="1214446" cy="1214446"/>
            </a:xfrm>
            <a:prstGeom prst="ellipse">
              <a:avLst/>
            </a:prstGeom>
            <a:gradFill>
              <a:gsLst>
                <a:gs pos="0">
                  <a:schemeClr val="accent1"/>
                </a:gs>
                <a:gs pos="61000">
                  <a:schemeClr val="tx2"/>
                </a:gs>
                <a:gs pos="100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ko-KR" altLang="en-US" sz="2400" b="1"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sp>
          <p:nvSpPr>
            <p:cNvPr id="19" name="도넛 85">
              <a:extLst>
                <a:ext uri="{FF2B5EF4-FFF2-40B4-BE49-F238E27FC236}">
                  <a16:creationId xmlns:a16="http://schemas.microsoft.com/office/drawing/2014/main" xmlns="" id="{DACA5878-7EFF-4DF0-AEF3-28AFF44F1BAD}"/>
                </a:ext>
              </a:extLst>
            </p:cNvPr>
            <p:cNvSpPr/>
            <p:nvPr/>
          </p:nvSpPr>
          <p:spPr>
            <a:xfrm>
              <a:off x="2104977" y="4186242"/>
              <a:ext cx="1285884" cy="1285884"/>
            </a:xfrm>
            <a:prstGeom prst="donut">
              <a:avLst>
                <a:gd name="adj" fmla="val 12407"/>
              </a:avLst>
            </a:prstGeom>
            <a:gradFill flip="none" rotWithShape="1">
              <a:gsLst>
                <a:gs pos="0">
                  <a:schemeClr val="bg1"/>
                </a:gs>
                <a:gs pos="100000">
                  <a:schemeClr val="bg1">
                    <a:lumMod val="85000"/>
                  </a:schemeClr>
                </a:gs>
                <a:gs pos="100000">
                  <a:schemeClr val="bg1"/>
                </a:gs>
              </a:gsLst>
              <a:lin ang="2700000" scaled="1"/>
              <a:tileRect/>
            </a:gradFill>
            <a:ln w="12700">
              <a:solidFill>
                <a:schemeClr val="bg1">
                  <a:lumMod val="75000"/>
                </a:schemeClr>
              </a:solidFill>
            </a:ln>
            <a:scene3d>
              <a:camera prst="orthographicFront"/>
              <a:lightRig rig="threePt" dir="t"/>
            </a:scene3d>
            <a:sp3d>
              <a:bevelT w="133350" h="254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ko-KR" altLang="en-US" sz="2400" b="1" i="0" u="none" strike="noStrike" kern="1200" cap="none" spc="0" normalizeH="0" baseline="0" noProof="0">
                <a:ln>
                  <a:noFill/>
                </a:ln>
                <a:solidFill>
                  <a:prstClr val="white"/>
                </a:solidFill>
                <a:effectLst/>
                <a:uLnTx/>
                <a:uFillTx/>
                <a:latin typeface="Calibri" panose="020F0502020204030204"/>
                <a:ea typeface="맑은 고딕" panose="020B0503020000020004" pitchFamily="34" charset="-127"/>
                <a:cs typeface="+mn-cs"/>
              </a:endParaRPr>
            </a:p>
          </p:txBody>
        </p:sp>
      </p:grpSp>
      <p:sp>
        <p:nvSpPr>
          <p:cNvPr id="20" name="TextBox 19">
            <a:extLst>
              <a:ext uri="{FF2B5EF4-FFF2-40B4-BE49-F238E27FC236}">
                <a16:creationId xmlns:a16="http://schemas.microsoft.com/office/drawing/2014/main" xmlns="" id="{C29CB725-590C-4FF4-B629-83BC999A83D0}"/>
              </a:ext>
            </a:extLst>
          </p:cNvPr>
          <p:cNvSpPr txBox="1"/>
          <p:nvPr/>
        </p:nvSpPr>
        <p:spPr>
          <a:xfrm>
            <a:off x="4769189" y="1359137"/>
            <a:ext cx="412292" cy="584775"/>
          </a:xfrm>
          <a:prstGeom prst="rect">
            <a:avLst/>
          </a:prstGeom>
          <a:noFill/>
        </p:spPr>
        <p:txBody>
          <a:bodyPr wrap="non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ko-KR" sz="3200" b="1" i="0" u="none" strike="noStrike" kern="1200" cap="none" spc="0" normalizeH="0" baseline="0" noProof="0">
                <a:ln>
                  <a:noFill/>
                </a:ln>
                <a:solidFill>
                  <a:prstClr val="white"/>
                </a:solidFill>
                <a:effectLst/>
                <a:uLnTx/>
                <a:uFillTx/>
                <a:latin typeface="Arial" pitchFamily="34" charset="0"/>
                <a:ea typeface="맑은 고딕" panose="020B0503020000020004" pitchFamily="34" charset="-127"/>
                <a:cs typeface="Arial" pitchFamily="34" charset="0"/>
              </a:rPr>
              <a:t>1</a:t>
            </a:r>
            <a:endParaRPr kumimoji="0" lang="ko-KR" altLang="en-US" sz="3200" b="1" i="0" u="none" strike="noStrike" kern="1200" cap="none" spc="0" normalizeH="0" baseline="0" noProof="0">
              <a:ln>
                <a:noFill/>
              </a:ln>
              <a:solidFill>
                <a:prstClr val="white"/>
              </a:solidFill>
              <a:effectLst/>
              <a:uLnTx/>
              <a:uFillTx/>
              <a:latin typeface="Arial" pitchFamily="34" charset="0"/>
              <a:ea typeface="맑은 고딕" panose="020B0503020000020004" pitchFamily="34" charset="-127"/>
              <a:cs typeface="Arial" pitchFamily="34" charset="0"/>
            </a:endParaRPr>
          </a:p>
        </p:txBody>
      </p:sp>
      <p:grpSp>
        <p:nvGrpSpPr>
          <p:cNvPr id="21" name="그룹 87">
            <a:extLst>
              <a:ext uri="{FF2B5EF4-FFF2-40B4-BE49-F238E27FC236}">
                <a16:creationId xmlns:a16="http://schemas.microsoft.com/office/drawing/2014/main" xmlns="" id="{42560E37-992B-4D7C-8F5A-359A96C680F0}"/>
              </a:ext>
            </a:extLst>
          </p:cNvPr>
          <p:cNvGrpSpPr/>
          <p:nvPr/>
        </p:nvGrpSpPr>
        <p:grpSpPr>
          <a:xfrm>
            <a:off x="4820362" y="2220127"/>
            <a:ext cx="990608" cy="990608"/>
            <a:chOff x="2104977" y="4186242"/>
            <a:chExt cx="1285884" cy="1285884"/>
          </a:xfrm>
        </p:grpSpPr>
        <p:sp>
          <p:nvSpPr>
            <p:cNvPr id="22" name="타원 88">
              <a:extLst>
                <a:ext uri="{FF2B5EF4-FFF2-40B4-BE49-F238E27FC236}">
                  <a16:creationId xmlns:a16="http://schemas.microsoft.com/office/drawing/2014/main" xmlns="" id="{B2105D5A-37F3-427E-A6D6-7231E39172E4}"/>
                </a:ext>
              </a:extLst>
            </p:cNvPr>
            <p:cNvSpPr/>
            <p:nvPr/>
          </p:nvSpPr>
          <p:spPr>
            <a:xfrm>
              <a:off x="2119265" y="4238630"/>
              <a:ext cx="1214446" cy="1214446"/>
            </a:xfrm>
            <a:prstGeom prst="ellipse">
              <a:avLst/>
            </a:prstGeom>
            <a:solidFill>
              <a:schemeClr val="accent2">
                <a:lumMod val="50000"/>
              </a:schemeClr>
            </a:solidFill>
            <a:ln>
              <a:solidFill>
                <a:schemeClr val="bg1"/>
              </a:solidFill>
            </a:ln>
            <a:scene3d>
              <a:camera prst="orthographicFront"/>
              <a:lightRig rig="threePt" dir="t"/>
            </a:scene3d>
            <a:sp3d>
              <a:bevelT w="50800" h="254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ko-KR" altLang="en-US" sz="2400" b="1" i="0" u="none" strike="noStrike" kern="1200" cap="none" spc="0" normalizeH="0" baseline="0" noProof="0">
                <a:ln>
                  <a:noFill/>
                </a:ln>
                <a:solidFill>
                  <a:prstClr val="white"/>
                </a:solidFill>
                <a:effectLst/>
                <a:highlight>
                  <a:srgbClr val="FFFF00"/>
                </a:highlight>
                <a:uLnTx/>
                <a:uFillTx/>
                <a:latin typeface="Calibri" panose="020F0502020204030204"/>
                <a:ea typeface="맑은 고딕" panose="020B0503020000020004" pitchFamily="34" charset="-127"/>
                <a:cs typeface="+mn-cs"/>
              </a:endParaRPr>
            </a:p>
          </p:txBody>
        </p:sp>
        <p:sp>
          <p:nvSpPr>
            <p:cNvPr id="23" name="도넛 89">
              <a:extLst>
                <a:ext uri="{FF2B5EF4-FFF2-40B4-BE49-F238E27FC236}">
                  <a16:creationId xmlns:a16="http://schemas.microsoft.com/office/drawing/2014/main" xmlns="" id="{FE86BC7B-E74B-45F7-91FC-5B202575CA45}"/>
                </a:ext>
              </a:extLst>
            </p:cNvPr>
            <p:cNvSpPr/>
            <p:nvPr/>
          </p:nvSpPr>
          <p:spPr>
            <a:xfrm>
              <a:off x="2104977" y="4186242"/>
              <a:ext cx="1285884" cy="1285884"/>
            </a:xfrm>
            <a:prstGeom prst="donut">
              <a:avLst>
                <a:gd name="adj" fmla="val 12407"/>
              </a:avLst>
            </a:prstGeom>
            <a:gradFill flip="none" rotWithShape="1">
              <a:gsLst>
                <a:gs pos="0">
                  <a:schemeClr val="bg1"/>
                </a:gs>
                <a:gs pos="100000">
                  <a:schemeClr val="bg1">
                    <a:lumMod val="85000"/>
                  </a:schemeClr>
                </a:gs>
                <a:gs pos="100000">
                  <a:schemeClr val="bg1"/>
                </a:gs>
              </a:gsLst>
              <a:lin ang="2700000" scaled="1"/>
              <a:tileRect/>
            </a:gradFill>
            <a:ln w="12700">
              <a:solidFill>
                <a:schemeClr val="bg1">
                  <a:lumMod val="75000"/>
                </a:schemeClr>
              </a:solidFill>
            </a:ln>
            <a:scene3d>
              <a:camera prst="orthographicFront"/>
              <a:lightRig rig="threePt" dir="t"/>
            </a:scene3d>
            <a:sp3d>
              <a:bevelT w="133350" h="254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ko-KR" altLang="en-US" sz="2400" b="1" i="0" u="none" strike="noStrike" kern="1200" cap="none" spc="0" normalizeH="0" baseline="0" noProof="0">
                <a:ln>
                  <a:noFill/>
                </a:ln>
                <a:solidFill>
                  <a:prstClr val="white"/>
                </a:solidFill>
                <a:effectLst/>
                <a:highlight>
                  <a:srgbClr val="FFFF00"/>
                </a:highlight>
                <a:uLnTx/>
                <a:uFillTx/>
                <a:latin typeface="Calibri" panose="020F0502020204030204"/>
                <a:ea typeface="맑은 고딕" panose="020B0503020000020004" pitchFamily="34" charset="-127"/>
                <a:cs typeface="+mn-cs"/>
              </a:endParaRPr>
            </a:p>
          </p:txBody>
        </p:sp>
      </p:grpSp>
      <p:sp>
        <p:nvSpPr>
          <p:cNvPr id="33" name="TextBox 32">
            <a:extLst>
              <a:ext uri="{FF2B5EF4-FFF2-40B4-BE49-F238E27FC236}">
                <a16:creationId xmlns:a16="http://schemas.microsoft.com/office/drawing/2014/main" xmlns="" id="{1173BC0F-5382-4947-AB02-6248C15A2EB6}"/>
              </a:ext>
            </a:extLst>
          </p:cNvPr>
          <p:cNvSpPr txBox="1"/>
          <p:nvPr/>
        </p:nvSpPr>
        <p:spPr>
          <a:xfrm>
            <a:off x="5125909" y="2418471"/>
            <a:ext cx="412292" cy="584775"/>
          </a:xfrm>
          <a:prstGeom prst="rect">
            <a:avLst/>
          </a:prstGeom>
          <a:noFill/>
        </p:spPr>
        <p:txBody>
          <a:bodyPr wrap="none" rtlCol="0">
            <a:spAutoFit/>
          </a:bodyPr>
          <a:lstStyle/>
          <a:p>
            <a:pPr marL="0" marR="0" lvl="0" indent="0" algn="l" defTabSz="609585" rtl="0" eaLnBrk="1" fontAlgn="auto" latinLnBrk="0" hangingPunct="1">
              <a:lnSpc>
                <a:spcPct val="100000"/>
              </a:lnSpc>
              <a:spcBef>
                <a:spcPts val="0"/>
              </a:spcBef>
              <a:spcAft>
                <a:spcPts val="0"/>
              </a:spcAft>
              <a:buClrTx/>
              <a:buSzTx/>
              <a:buFontTx/>
              <a:buNone/>
              <a:tabLst/>
              <a:defRPr/>
            </a:pPr>
            <a:r>
              <a:rPr kumimoji="0" lang="en-US" altLang="ko-KR" sz="3200" b="1" i="0" u="none" strike="noStrike" kern="1200" cap="none" spc="0" normalizeH="0" baseline="0" noProof="0" dirty="0">
                <a:ln>
                  <a:noFill/>
                </a:ln>
                <a:solidFill>
                  <a:prstClr val="white"/>
                </a:solidFill>
                <a:effectLst/>
                <a:uLnTx/>
                <a:uFillTx/>
                <a:latin typeface="Arial" pitchFamily="34" charset="0"/>
                <a:ea typeface="맑은 고딕" panose="020B0503020000020004" pitchFamily="34" charset="-127"/>
                <a:cs typeface="Arial" pitchFamily="34" charset="0"/>
              </a:rPr>
              <a:t>2</a:t>
            </a:r>
            <a:endParaRPr kumimoji="0" lang="ko-KR" altLang="en-US" sz="3200" b="1" i="0" u="none" strike="noStrike" kern="1200" cap="none" spc="0" normalizeH="0" baseline="0" noProof="0" dirty="0">
              <a:ln>
                <a:noFill/>
              </a:ln>
              <a:solidFill>
                <a:prstClr val="white"/>
              </a:solidFill>
              <a:effectLst/>
              <a:uLnTx/>
              <a:uFillTx/>
              <a:latin typeface="Arial" pitchFamily="34" charset="0"/>
              <a:ea typeface="맑은 고딕" panose="020B0503020000020004" pitchFamily="34" charset="-127"/>
              <a:cs typeface="Arial" pitchFamily="34" charset="0"/>
            </a:endParaRPr>
          </a:p>
        </p:txBody>
      </p:sp>
      <p:pic>
        <p:nvPicPr>
          <p:cNvPr id="41" name="Picture 40">
            <a:extLst>
              <a:ext uri="{FF2B5EF4-FFF2-40B4-BE49-F238E27FC236}">
                <a16:creationId xmlns:a16="http://schemas.microsoft.com/office/drawing/2014/main" xmlns="" id="{A999061C-D67E-4D37-9996-67EEFB2DAD21}"/>
              </a:ext>
            </a:extLst>
          </p:cNvPr>
          <p:cNvPicPr>
            <a:picLocks noChangeAspect="1"/>
          </p:cNvPicPr>
          <p:nvPr/>
        </p:nvPicPr>
        <p:blipFill rotWithShape="1">
          <a:blip r:embed="rId5" cstate="print"/>
          <a:srcRect l="5639" t="3622" r="5735" b="6708"/>
          <a:stretch/>
        </p:blipFill>
        <p:spPr>
          <a:xfrm>
            <a:off x="2243738" y="2745762"/>
            <a:ext cx="870857" cy="8811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 name="Picture 1">
            <a:extLst>
              <a:ext uri="{FF2B5EF4-FFF2-40B4-BE49-F238E27FC236}">
                <a16:creationId xmlns:a16="http://schemas.microsoft.com/office/drawing/2014/main" xmlns="" id="{2D732E8C-2924-8944-818C-2DBEDB7D07A5}"/>
              </a:ext>
            </a:extLst>
          </p:cNvPr>
          <p:cNvPicPr>
            <a:picLocks noChangeAspect="1"/>
          </p:cNvPicPr>
          <p:nvPr/>
        </p:nvPicPr>
        <p:blipFill>
          <a:blip r:embed="rId6"/>
          <a:stretch>
            <a:fillRect/>
          </a:stretch>
        </p:blipFill>
        <p:spPr>
          <a:xfrm>
            <a:off x="0" y="5740350"/>
            <a:ext cx="6129185" cy="1082648"/>
          </a:xfrm>
          <a:prstGeom prst="rect">
            <a:avLst/>
          </a:prstGeom>
        </p:spPr>
      </p:pic>
    </p:spTree>
    <p:extLst>
      <p:ext uri="{BB962C8B-B14F-4D97-AF65-F5344CB8AC3E}">
        <p14:creationId xmlns:p14="http://schemas.microsoft.com/office/powerpoint/2010/main" xmlns="" val="2345041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DCD91D2E-653E-664E-A155-0F2ACFB9C5EE}"/>
              </a:ext>
            </a:extLst>
          </p:cNvPr>
          <p:cNvSpPr>
            <a:spLocks noGrp="1"/>
          </p:cNvSpPr>
          <p:nvPr>
            <p:ph type="body" sz="quarter" idx="10"/>
          </p:nvPr>
        </p:nvSpPr>
        <p:spPr/>
        <p:txBody>
          <a:bodyPr>
            <a:normAutofit fontScale="92500" lnSpcReduction="10000"/>
          </a:bodyPr>
          <a:lstStyle/>
          <a:p>
            <a:r>
              <a:rPr lang="en-US" dirty="0"/>
              <a:t>Key Objectives</a:t>
            </a:r>
          </a:p>
        </p:txBody>
      </p:sp>
      <p:sp>
        <p:nvSpPr>
          <p:cNvPr id="3" name="Title 2">
            <a:extLst>
              <a:ext uri="{FF2B5EF4-FFF2-40B4-BE49-F238E27FC236}">
                <a16:creationId xmlns:a16="http://schemas.microsoft.com/office/drawing/2014/main" xmlns="" id="{95445EBD-E729-B64F-BC59-2EA66F71D517}"/>
              </a:ext>
            </a:extLst>
          </p:cNvPr>
          <p:cNvSpPr>
            <a:spLocks noGrp="1"/>
          </p:cNvSpPr>
          <p:nvPr>
            <p:ph type="title"/>
          </p:nvPr>
        </p:nvSpPr>
        <p:spPr>
          <a:xfrm>
            <a:off x="476013" y="44196"/>
            <a:ext cx="11175647" cy="609600"/>
          </a:xfrm>
        </p:spPr>
        <p:txBody>
          <a:bodyPr/>
          <a:lstStyle/>
          <a:p>
            <a:r>
              <a:rPr lang="en-US" dirty="0"/>
              <a:t>Trade Finance SIG – Plan and Agenda</a:t>
            </a:r>
          </a:p>
        </p:txBody>
      </p:sp>
      <p:sp>
        <p:nvSpPr>
          <p:cNvPr id="4" name="Rectangle 3">
            <a:extLst>
              <a:ext uri="{FF2B5EF4-FFF2-40B4-BE49-F238E27FC236}">
                <a16:creationId xmlns:a16="http://schemas.microsoft.com/office/drawing/2014/main" xmlns="" id="{AEE47CF3-FF75-5740-A21E-B9CC27A8D103}"/>
              </a:ext>
            </a:extLst>
          </p:cNvPr>
          <p:cNvSpPr/>
          <p:nvPr/>
        </p:nvSpPr>
        <p:spPr>
          <a:xfrm>
            <a:off x="476013" y="7150608"/>
            <a:ext cx="11436096" cy="3416320"/>
          </a:xfrm>
          <a:prstGeom prst="rect">
            <a:avLst/>
          </a:prstGeom>
        </p:spPr>
        <p:txBody>
          <a:bodyPr wrap="square">
            <a:spAutoFit/>
          </a:bodyPr>
          <a:lstStyle/>
          <a:p>
            <a:pPr marL="457200" fontAlgn="base"/>
            <a:r>
              <a:rPr lang="en-SG" dirty="0">
                <a:solidFill>
                  <a:srgbClr val="222222"/>
                </a:solidFill>
                <a:latin typeface="Arial" panose="020B0604020202020204" pitchFamily="34" charset="0"/>
              </a:rPr>
              <a:t> </a:t>
            </a:r>
            <a:endParaRPr lang="en-SG" sz="2400" dirty="0">
              <a:solidFill>
                <a:srgbClr val="000000"/>
              </a:solidFill>
              <a:latin typeface="Calibri" panose="020F0502020204030204" pitchFamily="34" charset="0"/>
            </a:endParaRPr>
          </a:p>
          <a:p>
            <a:pPr fontAlgn="base">
              <a:buFont typeface="Arial" panose="020B0604020202020204" pitchFamily="34" charset="0"/>
              <a:buChar char="•"/>
            </a:pPr>
            <a:r>
              <a:rPr lang="en-SG" dirty="0">
                <a:solidFill>
                  <a:srgbClr val="222222"/>
                </a:solidFill>
                <a:latin typeface="Arial" panose="020B0604020202020204" pitchFamily="34" charset="0"/>
              </a:rPr>
              <a:t>Identifying conferences or other opportunities to connect face to face, as well as submit talks or present as a group at an event.</a:t>
            </a:r>
            <a:endParaRPr lang="en-SG" sz="2400" dirty="0">
              <a:solidFill>
                <a:srgbClr val="222222"/>
              </a:solidFill>
              <a:latin typeface="Calibri" panose="020F0502020204030204" pitchFamily="34" charset="0"/>
            </a:endParaRPr>
          </a:p>
          <a:p>
            <a:pPr marL="457200" fontAlgn="base"/>
            <a:r>
              <a:rPr lang="en-SG" dirty="0">
                <a:solidFill>
                  <a:srgbClr val="222222"/>
                </a:solidFill>
                <a:latin typeface="Arial" panose="020B0604020202020204" pitchFamily="34" charset="0"/>
              </a:rPr>
              <a:t> </a:t>
            </a:r>
            <a:endParaRPr lang="en-SG" sz="2400" dirty="0">
              <a:solidFill>
                <a:srgbClr val="000000"/>
              </a:solidFill>
              <a:latin typeface="Calibri" panose="020F0502020204030204" pitchFamily="34" charset="0"/>
            </a:endParaRPr>
          </a:p>
          <a:p>
            <a:pPr fontAlgn="base">
              <a:buFont typeface="Arial" panose="020B0604020202020204" pitchFamily="34" charset="0"/>
              <a:buChar char="•"/>
            </a:pPr>
            <a:r>
              <a:rPr lang="en-SG" dirty="0">
                <a:solidFill>
                  <a:srgbClr val="222222"/>
                </a:solidFill>
                <a:latin typeface="Arial" panose="020B0604020202020204" pitchFamily="34" charset="0"/>
              </a:rPr>
              <a:t>Identifying the business community and building an inclusive platform for early adopters to contribute with their experiences. </a:t>
            </a:r>
            <a:endParaRPr lang="en-SG" sz="2400" dirty="0">
              <a:solidFill>
                <a:srgbClr val="222222"/>
              </a:solidFill>
              <a:latin typeface="Calibri" panose="020F0502020204030204" pitchFamily="34" charset="0"/>
            </a:endParaRPr>
          </a:p>
          <a:p>
            <a:pPr marL="457200" fontAlgn="base"/>
            <a:r>
              <a:rPr lang="en-SG" dirty="0">
                <a:solidFill>
                  <a:srgbClr val="222222"/>
                </a:solidFill>
                <a:latin typeface="Arial" panose="020B0604020202020204" pitchFamily="34" charset="0"/>
              </a:rPr>
              <a:t> </a:t>
            </a:r>
            <a:endParaRPr lang="en-SG" sz="2400" dirty="0">
              <a:solidFill>
                <a:srgbClr val="000000"/>
              </a:solidFill>
              <a:latin typeface="Calibri" panose="020F0502020204030204" pitchFamily="34" charset="0"/>
            </a:endParaRPr>
          </a:p>
          <a:p>
            <a:pPr fontAlgn="base">
              <a:buFont typeface="Arial" panose="020B0604020202020204" pitchFamily="34" charset="0"/>
              <a:buChar char="•"/>
            </a:pPr>
            <a:r>
              <a:rPr lang="en-SG" dirty="0">
                <a:solidFill>
                  <a:srgbClr val="222222"/>
                </a:solidFill>
                <a:latin typeface="Arial" panose="020B0604020202020204" pitchFamily="34" charset="0"/>
              </a:rPr>
              <a:t>Identifying all different protocols across trade finance portals with banking community, so as to build a standardisation across the different parties and efforts. </a:t>
            </a:r>
            <a:endParaRPr lang="en-SG" sz="2400" dirty="0">
              <a:solidFill>
                <a:srgbClr val="222222"/>
              </a:solidFill>
              <a:latin typeface="Calibri" panose="020F0502020204030204" pitchFamily="34" charset="0"/>
            </a:endParaRPr>
          </a:p>
          <a:p>
            <a:pPr marL="457200" fontAlgn="base"/>
            <a:r>
              <a:rPr lang="en-SG" dirty="0">
                <a:solidFill>
                  <a:srgbClr val="222222"/>
                </a:solidFill>
                <a:latin typeface="Arial" panose="020B0604020202020204" pitchFamily="34" charset="0"/>
              </a:rPr>
              <a:t> </a:t>
            </a:r>
            <a:endParaRPr lang="en-SG" sz="2400" dirty="0">
              <a:solidFill>
                <a:srgbClr val="000000"/>
              </a:solidFill>
              <a:latin typeface="Calibri" panose="020F0502020204030204" pitchFamily="34" charset="0"/>
            </a:endParaRPr>
          </a:p>
          <a:p>
            <a:pPr fontAlgn="base">
              <a:buFont typeface="Arial" panose="020B0604020202020204" pitchFamily="34" charset="0"/>
              <a:buChar char="•"/>
            </a:pPr>
            <a:r>
              <a:rPr lang="en-SG" dirty="0">
                <a:solidFill>
                  <a:srgbClr val="222222"/>
                </a:solidFill>
                <a:latin typeface="Arial" panose="020B0604020202020204" pitchFamily="34" charset="0"/>
              </a:rPr>
              <a:t>Trade Facilitation, awareness of and working in accordance with such rules</a:t>
            </a:r>
            <a:endParaRPr lang="en-SG" sz="2400" dirty="0">
              <a:solidFill>
                <a:srgbClr val="222222"/>
              </a:solidFill>
              <a:latin typeface="Calibri" panose="020F0502020204030204" pitchFamily="34" charset="0"/>
            </a:endParaRPr>
          </a:p>
          <a:p>
            <a:r>
              <a:rPr lang="en-SG" dirty="0">
                <a:solidFill>
                  <a:srgbClr val="000000"/>
                </a:solidFill>
                <a:latin typeface="Arial" panose="020B0604020202020204" pitchFamily="34" charset="0"/>
              </a:rPr>
              <a:t> </a:t>
            </a:r>
            <a:endParaRPr lang="en-SG" sz="2400" b="0" i="0" u="none" strike="noStrike" dirty="0">
              <a:solidFill>
                <a:srgbClr val="000000"/>
              </a:solidFill>
              <a:effectLst/>
              <a:latin typeface="Calibri" panose="020F0502020204030204" pitchFamily="34" charset="0"/>
            </a:endParaRPr>
          </a:p>
        </p:txBody>
      </p:sp>
      <p:graphicFrame>
        <p:nvGraphicFramePr>
          <p:cNvPr id="5" name="Table 4">
            <a:extLst>
              <a:ext uri="{FF2B5EF4-FFF2-40B4-BE49-F238E27FC236}">
                <a16:creationId xmlns:a16="http://schemas.microsoft.com/office/drawing/2014/main" xmlns="" id="{17C6E91A-44EC-2B47-B9FA-38DB1D31CD34}"/>
              </a:ext>
            </a:extLst>
          </p:cNvPr>
          <p:cNvGraphicFramePr>
            <a:graphicFrameLocks noGrp="1"/>
          </p:cNvGraphicFramePr>
          <p:nvPr>
            <p:extLst>
              <p:ext uri="{D42A27DB-BD31-4B8C-83A1-F6EECF244321}">
                <p14:modId xmlns:p14="http://schemas.microsoft.com/office/powerpoint/2010/main" xmlns="" val="2442518489"/>
              </p:ext>
            </p:extLst>
          </p:nvPr>
        </p:nvGraphicFramePr>
        <p:xfrm>
          <a:off x="400651" y="990600"/>
          <a:ext cx="11326367" cy="4500880"/>
        </p:xfrm>
        <a:graphic>
          <a:graphicData uri="http://schemas.openxmlformats.org/drawingml/2006/table">
            <a:tbl>
              <a:tblPr firstRow="1" bandRow="1">
                <a:tableStyleId>{FABFCF23-3B69-468F-B69F-88F6DE6A72F2}</a:tableStyleId>
              </a:tblPr>
              <a:tblGrid>
                <a:gridCol w="5097941">
                  <a:extLst>
                    <a:ext uri="{9D8B030D-6E8A-4147-A177-3AD203B41FA5}">
                      <a16:colId xmlns:a16="http://schemas.microsoft.com/office/drawing/2014/main" xmlns="" val="2884325147"/>
                    </a:ext>
                  </a:extLst>
                </a:gridCol>
                <a:gridCol w="2060448">
                  <a:extLst>
                    <a:ext uri="{9D8B030D-6E8A-4147-A177-3AD203B41FA5}">
                      <a16:colId xmlns:a16="http://schemas.microsoft.com/office/drawing/2014/main" xmlns="" val="2943089543"/>
                    </a:ext>
                  </a:extLst>
                </a:gridCol>
                <a:gridCol w="1292352">
                  <a:extLst>
                    <a:ext uri="{9D8B030D-6E8A-4147-A177-3AD203B41FA5}">
                      <a16:colId xmlns:a16="http://schemas.microsoft.com/office/drawing/2014/main" xmlns="" val="452308748"/>
                    </a:ext>
                  </a:extLst>
                </a:gridCol>
                <a:gridCol w="2875626">
                  <a:extLst>
                    <a:ext uri="{9D8B030D-6E8A-4147-A177-3AD203B41FA5}">
                      <a16:colId xmlns:a16="http://schemas.microsoft.com/office/drawing/2014/main" xmlns="" val="4271070021"/>
                    </a:ext>
                  </a:extLst>
                </a:gridCol>
              </a:tblGrid>
              <a:tr h="370840">
                <a:tc>
                  <a:txBody>
                    <a:bodyPr/>
                    <a:lstStyle/>
                    <a:p>
                      <a:r>
                        <a:rPr lang="en-US" dirty="0"/>
                        <a:t>Topic</a:t>
                      </a:r>
                    </a:p>
                  </a:txBody>
                  <a:tcPr/>
                </a:tc>
                <a:tc>
                  <a:txBody>
                    <a:bodyPr/>
                    <a:lstStyle/>
                    <a:p>
                      <a:r>
                        <a:rPr lang="en-US" dirty="0"/>
                        <a:t>Date</a:t>
                      </a:r>
                    </a:p>
                  </a:txBody>
                  <a:tcPr/>
                </a:tc>
                <a:tc>
                  <a:txBody>
                    <a:bodyPr/>
                    <a:lstStyle/>
                    <a:p>
                      <a:r>
                        <a:rPr lang="en-US" dirty="0"/>
                        <a:t>Speaker</a:t>
                      </a:r>
                    </a:p>
                  </a:txBody>
                  <a:tcPr/>
                </a:tc>
                <a:tc>
                  <a:txBody>
                    <a:bodyPr/>
                    <a:lstStyle/>
                    <a:p>
                      <a:r>
                        <a:rPr lang="en-US" dirty="0"/>
                        <a:t>Responsible</a:t>
                      </a:r>
                    </a:p>
                  </a:txBody>
                  <a:tcPr/>
                </a:tc>
                <a:extLst>
                  <a:ext uri="{0D108BD9-81ED-4DB2-BD59-A6C34878D82A}">
                    <a16:rowId xmlns:a16="http://schemas.microsoft.com/office/drawing/2014/main" xmlns="" val="1743344492"/>
                  </a:ext>
                </a:extLst>
              </a:tr>
              <a:tr h="370840">
                <a:tc>
                  <a:txBody>
                    <a:bodyPr/>
                    <a:lstStyle/>
                    <a:p>
                      <a:pPr fontAlgn="base">
                        <a:buFontTx/>
                        <a:buNone/>
                      </a:pPr>
                      <a:r>
                        <a:rPr lang="en-SG" sz="1800" b="0" i="0" u="none" strike="noStrike" kern="1200" dirty="0">
                          <a:solidFill>
                            <a:schemeClr val="dk1"/>
                          </a:solidFill>
                          <a:effectLst/>
                          <a:latin typeface="+mn-lt"/>
                          <a:ea typeface="+mn-ea"/>
                          <a:cs typeface="+mn-cs"/>
                        </a:rPr>
                        <a:t>Digital Trade Finance- Adoption and Challenges</a:t>
                      </a:r>
                    </a:p>
                  </a:txBody>
                  <a:tcPr/>
                </a:tc>
                <a:tc>
                  <a:txBody>
                    <a:bodyPr/>
                    <a:lstStyle/>
                    <a:p>
                      <a:pPr fontAlgn="base">
                        <a:buFontTx/>
                        <a:buNone/>
                      </a:pPr>
                      <a:r>
                        <a:rPr lang="en-SG" sz="1800" b="0" i="0" u="none" strike="noStrike" kern="1200" dirty="0">
                          <a:solidFill>
                            <a:schemeClr val="dk1"/>
                          </a:solidFill>
                          <a:effectLst/>
                          <a:latin typeface="+mn-lt"/>
                          <a:ea typeface="+mn-ea"/>
                          <a:cs typeface="+mn-cs"/>
                        </a:rPr>
                        <a:t>31</a:t>
                      </a:r>
                      <a:r>
                        <a:rPr lang="en-SG" sz="1800" b="0" i="0" u="none" strike="noStrike" kern="1200" baseline="30000" dirty="0">
                          <a:solidFill>
                            <a:schemeClr val="dk1"/>
                          </a:solidFill>
                          <a:effectLst/>
                          <a:latin typeface="+mn-lt"/>
                          <a:ea typeface="+mn-ea"/>
                          <a:cs typeface="+mn-cs"/>
                        </a:rPr>
                        <a:t>st</a:t>
                      </a:r>
                      <a:r>
                        <a:rPr lang="en-SG" sz="1800" b="0" i="0" u="none" strike="noStrike" kern="1200" dirty="0">
                          <a:solidFill>
                            <a:schemeClr val="dk1"/>
                          </a:solidFill>
                          <a:effectLst/>
                          <a:latin typeface="+mn-lt"/>
                          <a:ea typeface="+mn-ea"/>
                          <a:cs typeface="+mn-cs"/>
                        </a:rPr>
                        <a:t> March</a:t>
                      </a:r>
                    </a:p>
                  </a:txBody>
                  <a:tcPr/>
                </a:tc>
                <a:tc>
                  <a:txBody>
                    <a:bodyPr/>
                    <a:lstStyle/>
                    <a:p>
                      <a:r>
                        <a:rPr lang="en-US" dirty="0"/>
                        <a:t>Atul Patel</a:t>
                      </a:r>
                    </a:p>
                  </a:txBody>
                  <a:tcPr/>
                </a:tc>
                <a:tc>
                  <a:txBody>
                    <a:bodyPr/>
                    <a:lstStyle/>
                    <a:p>
                      <a:r>
                        <a:rPr lang="en-US" dirty="0"/>
                        <a:t>Andrea </a:t>
                      </a:r>
                      <a:r>
                        <a:rPr lang="en-US" dirty="0" err="1"/>
                        <a:t>Frosinini</a:t>
                      </a:r>
                      <a:endParaRPr lang="en-US" dirty="0"/>
                    </a:p>
                  </a:txBody>
                  <a:tcPr/>
                </a:tc>
                <a:extLst>
                  <a:ext uri="{0D108BD9-81ED-4DB2-BD59-A6C34878D82A}">
                    <a16:rowId xmlns:a16="http://schemas.microsoft.com/office/drawing/2014/main" xmlns="" val="1209755166"/>
                  </a:ext>
                </a:extLst>
              </a:tr>
              <a:tr h="370840">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SG" sz="1600" b="0" i="0" u="none" strike="noStrike" kern="1200" dirty="0">
                          <a:solidFill>
                            <a:schemeClr val="dk1"/>
                          </a:solidFill>
                          <a:effectLst/>
                          <a:latin typeface="+mn-lt"/>
                          <a:ea typeface="+mn-ea"/>
                          <a:cs typeface="+mn-cs"/>
                        </a:rPr>
                        <a:t>COVID-19 induced business disruption and digital solutions that may be deployed to assist</a:t>
                      </a:r>
                    </a:p>
                    <a:p>
                      <a:endParaRPr lang="en-US" sz="1600"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SG" sz="1800" b="0" i="0" u="none" strike="noStrike" kern="1200" dirty="0">
                          <a:solidFill>
                            <a:schemeClr val="dk1"/>
                          </a:solidFill>
                          <a:effectLst/>
                          <a:latin typeface="+mn-lt"/>
                          <a:ea typeface="+mn-ea"/>
                          <a:cs typeface="+mn-cs"/>
                        </a:rPr>
                        <a:t>14th April</a:t>
                      </a:r>
                    </a:p>
                    <a:p>
                      <a:pPr>
                        <a:buFontTx/>
                        <a:buNone/>
                      </a:pPr>
                      <a:endParaRPr lang="en-US" sz="1800" b="0" i="0" u="none" strike="noStrike" kern="1200" dirty="0">
                        <a:solidFill>
                          <a:schemeClr val="dk1"/>
                        </a:solidFill>
                        <a:effectLst/>
                        <a:latin typeface="+mn-lt"/>
                        <a:ea typeface="+mn-ea"/>
                        <a:cs typeface="+mn-cs"/>
                      </a:endParaRPr>
                    </a:p>
                  </a:txBody>
                  <a:tcPr/>
                </a:tc>
                <a:tc>
                  <a:txBody>
                    <a:bodyPr/>
                    <a:lstStyle/>
                    <a:p>
                      <a:r>
                        <a:rPr lang="en-US" dirty="0"/>
                        <a:t>Ross Wilkinson</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Andrea </a:t>
                      </a:r>
                      <a:r>
                        <a:rPr lang="en-US" dirty="0" err="1"/>
                        <a:t>Frosinini</a:t>
                      </a:r>
                      <a:endParaRPr lang="en-US" dirty="0"/>
                    </a:p>
                    <a:p>
                      <a:endParaRPr lang="en-US" dirty="0"/>
                    </a:p>
                  </a:txBody>
                  <a:tcPr/>
                </a:tc>
                <a:extLst>
                  <a:ext uri="{0D108BD9-81ED-4DB2-BD59-A6C34878D82A}">
                    <a16:rowId xmlns:a16="http://schemas.microsoft.com/office/drawing/2014/main" xmlns="" val="3868214229"/>
                  </a:ext>
                </a:extLst>
              </a:tr>
              <a:tr h="370840">
                <a:tc>
                  <a:txBody>
                    <a:bodyPr/>
                    <a:lstStyle/>
                    <a:p>
                      <a:r>
                        <a:rPr lang="en-US" sz="1600" dirty="0"/>
                        <a:t>Trade Facilitation, Awareness and Rules </a:t>
                      </a:r>
                    </a:p>
                  </a:txBody>
                  <a:tcPr/>
                </a:tc>
                <a:tc>
                  <a:txBody>
                    <a:bodyPr/>
                    <a:lstStyle/>
                    <a:p>
                      <a:pPr>
                        <a:buFontTx/>
                        <a:buNone/>
                      </a:pPr>
                      <a:r>
                        <a:rPr lang="en-US" sz="1800" b="0" i="0" u="none" strike="noStrike" kern="1200" dirty="0">
                          <a:solidFill>
                            <a:schemeClr val="dk1"/>
                          </a:solidFill>
                          <a:effectLst/>
                          <a:latin typeface="+mn-lt"/>
                          <a:ea typeface="+mn-ea"/>
                          <a:cs typeface="+mn-cs"/>
                        </a:rPr>
                        <a:t>28 April</a:t>
                      </a:r>
                    </a:p>
                  </a:txBody>
                  <a:tcPr/>
                </a:tc>
                <a:tc>
                  <a:txBody>
                    <a:bodyPr/>
                    <a:lstStyle/>
                    <a:p>
                      <a:r>
                        <a:rPr lang="en-US" dirty="0"/>
                        <a:t>Jos Mathew</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Andrea </a:t>
                      </a:r>
                      <a:r>
                        <a:rPr lang="en-US" dirty="0" err="1"/>
                        <a:t>Frosinini</a:t>
                      </a:r>
                      <a:endParaRPr lang="en-US" dirty="0"/>
                    </a:p>
                    <a:p>
                      <a:endParaRPr lang="en-US" dirty="0"/>
                    </a:p>
                  </a:txBody>
                  <a:tcPr/>
                </a:tc>
                <a:extLst>
                  <a:ext uri="{0D108BD9-81ED-4DB2-BD59-A6C34878D82A}">
                    <a16:rowId xmlns:a16="http://schemas.microsoft.com/office/drawing/2014/main" xmlns="" val="3701422684"/>
                  </a:ext>
                </a:extLst>
              </a:tr>
              <a:tr h="370840">
                <a:tc>
                  <a:txBody>
                    <a:bodyPr/>
                    <a:lstStyle/>
                    <a:p>
                      <a:r>
                        <a:rPr lang="en-US" sz="1600" dirty="0"/>
                        <a:t>ICC Academy – Training and resources to support INCOTERMS 2020</a:t>
                      </a:r>
                    </a:p>
                  </a:txBody>
                  <a:tcPr/>
                </a:tc>
                <a:tc>
                  <a:txBody>
                    <a:bodyPr/>
                    <a:lstStyle/>
                    <a:p>
                      <a:pPr>
                        <a:buFontTx/>
                        <a:buNone/>
                      </a:pPr>
                      <a:r>
                        <a:rPr lang="en-US" sz="1800" b="0" i="0" u="none" strike="noStrike" kern="1200" dirty="0">
                          <a:solidFill>
                            <a:schemeClr val="dk1"/>
                          </a:solidFill>
                          <a:effectLst/>
                          <a:latin typeface="+mn-lt"/>
                          <a:ea typeface="+mn-ea"/>
                          <a:cs typeface="+mn-cs"/>
                        </a:rPr>
                        <a:t>12 May</a:t>
                      </a:r>
                    </a:p>
                  </a:txBody>
                  <a:tcPr/>
                </a:tc>
                <a:tc>
                  <a:txBody>
                    <a:bodyPr/>
                    <a:lstStyle/>
                    <a:p>
                      <a:r>
                        <a:rPr lang="en-US" dirty="0" err="1"/>
                        <a:t>Kuriachan</a:t>
                      </a:r>
                      <a:r>
                        <a:rPr lang="en-US" dirty="0"/>
                        <a:t> Jose</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Andrea </a:t>
                      </a:r>
                      <a:r>
                        <a:rPr lang="en-US" dirty="0" err="1"/>
                        <a:t>Frosinini</a:t>
                      </a:r>
                      <a:endParaRPr lang="en-US" dirty="0"/>
                    </a:p>
                    <a:p>
                      <a:endParaRPr lang="en-US" dirty="0"/>
                    </a:p>
                  </a:txBody>
                  <a:tcPr/>
                </a:tc>
                <a:extLst>
                  <a:ext uri="{0D108BD9-81ED-4DB2-BD59-A6C34878D82A}">
                    <a16:rowId xmlns:a16="http://schemas.microsoft.com/office/drawing/2014/main" xmlns="" val="1937820011"/>
                  </a:ext>
                </a:extLst>
              </a:tr>
              <a:tr h="370840">
                <a:tc>
                  <a:txBody>
                    <a:bodyPr/>
                    <a:lstStyle/>
                    <a:p>
                      <a:r>
                        <a:rPr lang="en-US" sz="1600" dirty="0"/>
                        <a:t>Singapore Government Digital Trade Platform</a:t>
                      </a:r>
                    </a:p>
                  </a:txBody>
                  <a:tcPr/>
                </a:tc>
                <a:tc>
                  <a:txBody>
                    <a:bodyPr/>
                    <a:lstStyle/>
                    <a:p>
                      <a:pPr>
                        <a:buFontTx/>
                        <a:buNone/>
                      </a:pPr>
                      <a:r>
                        <a:rPr lang="en-US" sz="1800" b="0" i="0" u="none" strike="noStrike" kern="1200" dirty="0">
                          <a:solidFill>
                            <a:schemeClr val="dk1"/>
                          </a:solidFill>
                          <a:effectLst/>
                          <a:latin typeface="+mn-lt"/>
                          <a:ea typeface="+mn-ea"/>
                          <a:cs typeface="+mn-cs"/>
                        </a:rPr>
                        <a:t>26 May</a:t>
                      </a:r>
                    </a:p>
                  </a:txBody>
                  <a:tcPr/>
                </a:tc>
                <a:tc>
                  <a:txBody>
                    <a:bodyPr/>
                    <a:lstStyle/>
                    <a:p>
                      <a:r>
                        <a:rPr lang="en-US" dirty="0"/>
                        <a:t>Arun  Ramchandani</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Andrea </a:t>
                      </a:r>
                      <a:r>
                        <a:rPr lang="en-US" dirty="0" err="1"/>
                        <a:t>Frosinini</a:t>
                      </a:r>
                      <a:endParaRPr lang="en-US" dirty="0"/>
                    </a:p>
                    <a:p>
                      <a:endParaRPr lang="en-US" dirty="0"/>
                    </a:p>
                  </a:txBody>
                  <a:tcPr/>
                </a:tc>
                <a:extLst>
                  <a:ext uri="{0D108BD9-81ED-4DB2-BD59-A6C34878D82A}">
                    <a16:rowId xmlns:a16="http://schemas.microsoft.com/office/drawing/2014/main" xmlns="" val="3093808345"/>
                  </a:ext>
                </a:extLst>
              </a:tr>
              <a:tr h="370840">
                <a:tc>
                  <a:txBody>
                    <a:bodyPr/>
                    <a:lstStyle/>
                    <a:p>
                      <a:r>
                        <a:rPr lang="en-US" sz="1600" dirty="0"/>
                        <a:t>Interoperability, Scalability and Architecture</a:t>
                      </a:r>
                    </a:p>
                  </a:txBody>
                  <a:tcPr/>
                </a:tc>
                <a:tc>
                  <a:txBody>
                    <a:bodyPr/>
                    <a:lstStyle/>
                    <a:p>
                      <a:pPr>
                        <a:buFontTx/>
                        <a:buNone/>
                      </a:pPr>
                      <a:r>
                        <a:rPr lang="en-US" sz="1800" b="0" i="0" u="none" strike="noStrike" kern="1200" dirty="0">
                          <a:solidFill>
                            <a:schemeClr val="dk1"/>
                          </a:solidFill>
                          <a:effectLst/>
                          <a:latin typeface="+mn-lt"/>
                          <a:ea typeface="+mn-ea"/>
                          <a:cs typeface="+mn-cs"/>
                        </a:rPr>
                        <a:t>9 June</a:t>
                      </a:r>
                    </a:p>
                  </a:txBody>
                  <a:tcPr/>
                </a:tc>
                <a:tc>
                  <a:txBody>
                    <a:bodyPr/>
                    <a:lstStyle/>
                    <a:p>
                      <a:r>
                        <a:rPr lang="en-US" dirty="0" err="1"/>
                        <a:t>Suji</a:t>
                      </a:r>
                      <a:r>
                        <a:rPr lang="en-US" dirty="0"/>
                        <a:t> </a:t>
                      </a:r>
                      <a:r>
                        <a:rPr lang="en-US" dirty="0" err="1"/>
                        <a:t>Thampi</a:t>
                      </a:r>
                      <a:endParaRPr lang="en-US" dirty="0"/>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n-US" dirty="0"/>
                        <a:t>Andrea </a:t>
                      </a:r>
                      <a:r>
                        <a:rPr lang="en-US" dirty="0" err="1"/>
                        <a:t>Frosinini</a:t>
                      </a:r>
                      <a:endParaRPr lang="en-US" dirty="0"/>
                    </a:p>
                  </a:txBody>
                  <a:tcPr/>
                </a:tc>
                <a:extLst>
                  <a:ext uri="{0D108BD9-81ED-4DB2-BD59-A6C34878D82A}">
                    <a16:rowId xmlns:a16="http://schemas.microsoft.com/office/drawing/2014/main" xmlns="" val="1811460637"/>
                  </a:ext>
                </a:extLst>
              </a:tr>
              <a:tr h="370840">
                <a:tc>
                  <a:txBody>
                    <a:bodyPr/>
                    <a:lstStyle/>
                    <a:p>
                      <a:r>
                        <a:rPr lang="en-US" sz="1600" dirty="0"/>
                        <a:t>Customer Speak Session – Sharing</a:t>
                      </a:r>
                    </a:p>
                  </a:txBody>
                  <a:tcPr/>
                </a:tc>
                <a:tc>
                  <a:txBody>
                    <a:bodyPr/>
                    <a:lstStyle/>
                    <a:p>
                      <a:pPr>
                        <a:buFontTx/>
                        <a:buNone/>
                      </a:pPr>
                      <a:r>
                        <a:rPr lang="en-US" sz="1800" b="0" i="0" u="none" strike="noStrike" kern="1200" dirty="0">
                          <a:solidFill>
                            <a:schemeClr val="dk1"/>
                          </a:solidFill>
                          <a:effectLst/>
                          <a:latin typeface="+mn-lt"/>
                          <a:ea typeface="+mn-ea"/>
                          <a:cs typeface="+mn-cs"/>
                        </a:rPr>
                        <a:t>23 June</a:t>
                      </a:r>
                    </a:p>
                  </a:txBody>
                  <a:tcPr/>
                </a:tc>
                <a:tc>
                  <a:txBody>
                    <a:bodyPr/>
                    <a:lstStyle/>
                    <a:p>
                      <a:r>
                        <a:rPr lang="en-US" dirty="0"/>
                        <a:t>TBC</a:t>
                      </a:r>
                    </a:p>
                  </a:txBody>
                  <a:tcPr/>
                </a:tc>
                <a:tc>
                  <a:txBody>
                    <a:bodyPr/>
                    <a:lstStyle/>
                    <a:p>
                      <a:r>
                        <a:rPr lang="en-US" dirty="0"/>
                        <a:t>Andrea </a:t>
                      </a:r>
                      <a:r>
                        <a:rPr lang="en-US" dirty="0" err="1"/>
                        <a:t>Frosinini</a:t>
                      </a:r>
                      <a:endParaRPr lang="en-US" dirty="0"/>
                    </a:p>
                  </a:txBody>
                  <a:tcPr/>
                </a:tc>
                <a:extLst>
                  <a:ext uri="{0D108BD9-81ED-4DB2-BD59-A6C34878D82A}">
                    <a16:rowId xmlns:a16="http://schemas.microsoft.com/office/drawing/2014/main" xmlns="" val="1931120132"/>
                  </a:ext>
                </a:extLst>
              </a:tr>
            </a:tbl>
          </a:graphicData>
        </a:graphic>
      </p:graphicFrame>
      <p:pic>
        <p:nvPicPr>
          <p:cNvPr id="7" name="Picture 6">
            <a:extLst>
              <a:ext uri="{FF2B5EF4-FFF2-40B4-BE49-F238E27FC236}">
                <a16:creationId xmlns:a16="http://schemas.microsoft.com/office/drawing/2014/main" xmlns="" id="{27DE7B9A-C8D8-5749-AEC1-2435AA5A072B}"/>
              </a:ext>
            </a:extLst>
          </p:cNvPr>
          <p:cNvPicPr>
            <a:picLocks noChangeAspect="1"/>
          </p:cNvPicPr>
          <p:nvPr/>
        </p:nvPicPr>
        <p:blipFill>
          <a:blip r:embed="rId2"/>
          <a:stretch>
            <a:fillRect/>
          </a:stretch>
        </p:blipFill>
        <p:spPr>
          <a:xfrm>
            <a:off x="0" y="6050280"/>
            <a:ext cx="4495800" cy="794130"/>
          </a:xfrm>
          <a:prstGeom prst="rect">
            <a:avLst/>
          </a:prstGeom>
        </p:spPr>
      </p:pic>
    </p:spTree>
    <p:extLst>
      <p:ext uri="{BB962C8B-B14F-4D97-AF65-F5344CB8AC3E}">
        <p14:creationId xmlns:p14="http://schemas.microsoft.com/office/powerpoint/2010/main" xmlns="" val="37756689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MARTLOCKSHAPE" val="Yes"/>
  <p:tag name="SMARTISVISIBLE" val="{@GridOn}=Yes"/>
  <p:tag name="SMARTOBJECT" val="grid"/>
  <p:tag name="SMARTGRID" val="Yes"/>
</p:tagLst>
</file>

<file path=ppt/tags/tag10.xml><?xml version="1.0" encoding="utf-8"?>
<p:tagLst xmlns:a="http://schemas.openxmlformats.org/drawingml/2006/main" xmlns:r="http://schemas.openxmlformats.org/officeDocument/2006/relationships" xmlns:p="http://schemas.openxmlformats.org/presentationml/2006/main">
  <p:tag name="SMARTWRITE" val="{!PageNumber}"/>
  <p:tag name="SMARTOBJECT" val="Page Number v.2"/>
  <p:tag name="SMARTLOCKSHAPE" val="Yes"/>
</p:tagLst>
</file>

<file path=ppt/tags/tag11.xml><?xml version="1.0" encoding="utf-8"?>
<p:tagLst xmlns:a="http://schemas.openxmlformats.org/drawingml/2006/main" xmlns:r="http://schemas.openxmlformats.org/officeDocument/2006/relationships" xmlns:p="http://schemas.openxmlformats.org/presentationml/2006/main">
  <p:tag name="SMARTWRITE" val="{SmartDividertext} {SmartDividernumber}"/>
  <p:tag name="SMARTSHAPETYPE" val="DividerHeader"/>
  <p:tag name="SMARTOBJECT" val="StandardSectionDivider"/>
</p:tagLst>
</file>

<file path=ppt/tags/tag12.xml><?xml version="1.0" encoding="utf-8"?>
<p:tagLst xmlns:a="http://schemas.openxmlformats.org/drawingml/2006/main" xmlns:r="http://schemas.openxmlformats.org/officeDocument/2006/relationships" xmlns:p="http://schemas.openxmlformats.org/presentationml/2006/main">
  <p:tag name="SMARTLOCKSHAPE" val="Yes"/>
  <p:tag name="SMARTWRITE" val="{@Title} • {@Subtitle}"/>
  <p:tag name="SMARTOBJECT" val="Section Footer v.2"/>
</p:tagLst>
</file>

<file path=ppt/tags/tag13.xml><?xml version="1.0" encoding="utf-8"?>
<p:tagLst xmlns:a="http://schemas.openxmlformats.org/drawingml/2006/main" xmlns:r="http://schemas.openxmlformats.org/officeDocument/2006/relationships" xmlns:p="http://schemas.openxmlformats.org/presentationml/2006/main">
  <p:tag name="SMARTSLIDETYPE" val="Divider"/>
  <p:tag name="SMARTDIVIDERLEVEL" val="0"/>
  <p:tag name="SMARTDIVIDERTYPE" val="Section"/>
  <p:tag name="SHOW EXECUTIVE SUMMARY" val="No"/>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SMARTISVISIBLE" val="{SmartShowDisclaimer} = Yes"/>
  <p:tag name="SMARTSHAPETYPE" val="Disclaimer"/>
</p:tagLst>
</file>

<file path=ppt/tags/tag16.xml><?xml version="1.0" encoding="utf-8"?>
<p:tagLst xmlns:a="http://schemas.openxmlformats.org/drawingml/2006/main" xmlns:r="http://schemas.openxmlformats.org/officeDocument/2006/relationships" xmlns:p="http://schemas.openxmlformats.org/presentationml/2006/main">
  <p:tag name="SMARTWRITE" val="{!Today} {!FilePath}"/>
  <p:tag name="SMARTISVISIBLE" val="{@Show Date FilePath} = Yes"/>
  <p:tag name="SMARTLOCKSHAPE" val="Yes"/>
</p:tagLst>
</file>

<file path=ppt/tags/tag2.xml><?xml version="1.0" encoding="utf-8"?>
<p:tagLst xmlns:a="http://schemas.openxmlformats.org/drawingml/2006/main" xmlns:r="http://schemas.openxmlformats.org/officeDocument/2006/relationships" xmlns:p="http://schemas.openxmlformats.org/presentationml/2006/main">
  <p:tag name="FULLLENGTH" val="True"/>
</p:tagLst>
</file>

<file path=ppt/tags/tag3.xml><?xml version="1.0" encoding="utf-8"?>
<p:tagLst xmlns:a="http://schemas.openxmlformats.org/drawingml/2006/main" xmlns:r="http://schemas.openxmlformats.org/officeDocument/2006/relationships" xmlns:p="http://schemas.openxmlformats.org/presentationml/2006/main">
  <p:tag name="SMARTWRITE" val="{!PageNumber}"/>
  <p:tag name="SMARTOBJECT" val="Page Number v.2"/>
  <p:tag name="SMARTLOCKSHAPE" val="Yes"/>
</p:tagLst>
</file>

<file path=ppt/tags/tag4.xml><?xml version="1.0" encoding="utf-8"?>
<p:tagLst xmlns:a="http://schemas.openxmlformats.org/drawingml/2006/main" xmlns:r="http://schemas.openxmlformats.org/officeDocument/2006/relationships" xmlns:p="http://schemas.openxmlformats.org/presentationml/2006/main">
  <p:tag name="SMARTLOCKSHAPE" val="Yes"/>
  <p:tag name="SMARTWRITE" val="{@Title} • {@Subtitle}"/>
  <p:tag name="SMARTOBJECT" val="Section Footer v.2"/>
</p:tagLst>
</file>

<file path=ppt/tags/tag5.xml><?xml version="1.0" encoding="utf-8"?>
<p:tagLst xmlns:a="http://schemas.openxmlformats.org/drawingml/2006/main" xmlns:r="http://schemas.openxmlformats.org/officeDocument/2006/relationships" xmlns:p="http://schemas.openxmlformats.org/presentationml/2006/main">
  <p:tag name="SMARTISVISIBLE" val="{SmartShowDisclaimer} = Yes"/>
  <p:tag name="SMARTSHAPETYPE" val="Disclaimer"/>
</p:tagLst>
</file>

<file path=ppt/tags/tag6.xml><?xml version="1.0" encoding="utf-8"?>
<p:tagLst xmlns:a="http://schemas.openxmlformats.org/drawingml/2006/main" xmlns:r="http://schemas.openxmlformats.org/officeDocument/2006/relationships" xmlns:p="http://schemas.openxmlformats.org/presentationml/2006/main">
  <p:tag name="SMARTLOCKSHAPE" val="Yes"/>
  <p:tag name="SMARTWRITE" val="{$SmartDividertext} {$SmartDividernumber} – {$Smart Divider title}"/>
  <p:tag name="SMARTISVISIBLE" val="{$SmartDividernumber} !="/>
  <p:tag name="SMARTOBJECT" val="Section Header v.2"/>
</p:tagLst>
</file>

<file path=ppt/tags/tag7.xml><?xml version="1.0" encoding="utf-8"?>
<p:tagLst xmlns:a="http://schemas.openxmlformats.org/drawingml/2006/main" xmlns:r="http://schemas.openxmlformats.org/officeDocument/2006/relationships" xmlns:p="http://schemas.openxmlformats.org/presentationml/2006/main">
  <p:tag name="SMARTWRITE" val="{!Today} {!FilePath}"/>
  <p:tag name="SMARTISVISIBLE" val="{@Show Date FilePath} = Yes"/>
  <p:tag name="SMARTLOCKSHAPE" val="Yes"/>
</p:tagLst>
</file>

<file path=ppt/tags/tag8.xml><?xml version="1.0" encoding="utf-8"?>
<p:tagLst xmlns:a="http://schemas.openxmlformats.org/drawingml/2006/main" xmlns:r="http://schemas.openxmlformats.org/officeDocument/2006/relationships" xmlns:p="http://schemas.openxmlformats.org/presentationml/2006/main">
  <p:tag name="SMARTREAD" val="{Smart Divider title}"/>
  <p:tag name="SMARTWRITE" val="{Smart Divider title}"/>
</p:tagLst>
</file>

<file path=ppt/tags/tag9.xml><?xml version="1.0" encoding="utf-8"?>
<p:tagLst xmlns:a="http://schemas.openxmlformats.org/drawingml/2006/main" xmlns:r="http://schemas.openxmlformats.org/officeDocument/2006/relationships" xmlns:p="http://schemas.openxmlformats.org/presentationml/2006/main">
  <p:tag name="PWC TEXT STANDARD" val=";djapoicjv"/>
</p:tagLst>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1_1 Generic Advisory Presentation">
  <a:themeElements>
    <a:clrScheme name="PwC Rose">
      <a:dk1>
        <a:srgbClr val="000000"/>
      </a:dk1>
      <a:lt1>
        <a:srgbClr val="FFFFFF"/>
      </a:lt1>
      <a:dk2>
        <a:srgbClr val="DB536A"/>
      </a:dk2>
      <a:lt2>
        <a:srgbClr val="FFFFFF"/>
      </a:lt2>
      <a:accent1>
        <a:srgbClr val="DB536A"/>
      </a:accent1>
      <a:accent2>
        <a:srgbClr val="602320"/>
      </a:accent2>
      <a:accent3>
        <a:srgbClr val="E0301E"/>
      </a:accent3>
      <a:accent4>
        <a:srgbClr val="A32020"/>
      </a:accent4>
      <a:accent5>
        <a:srgbClr val="FFB600"/>
      </a:accent5>
      <a:accent6>
        <a:srgbClr val="DC6900"/>
      </a:accent6>
      <a:hlink>
        <a:srgbClr val="DB536A"/>
      </a:hlink>
      <a:folHlink>
        <a:srgbClr val="DB536A"/>
      </a:folHlink>
    </a:clrScheme>
    <a:fontScheme name="PwC">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ltGray">
        <a:solidFill>
          <a:schemeClr val="bg2">
            <a:lumMod val="65000"/>
          </a:schemeClr>
        </a:solidFill>
        <a:ln w="3175">
          <a:noFill/>
        </a:ln>
      </a:spPr>
      <a:bodyPr lIns="45720" tIns="27432" rIns="45720" bIns="27432" anchor="ctr" anchorCtr="1"/>
      <a:lstStyle>
        <a:defPPr algn="ctr" defTabSz="914193">
          <a:spcAft>
            <a:spcPts val="400"/>
          </a:spcAft>
          <a:defRPr sz="700" dirty="0" smtClean="0">
            <a:solidFill>
              <a:srgbClr val="FFFFFF"/>
            </a:solidFill>
            <a:latin typeface="+mj-lt"/>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indent="-274320">
          <a:defRPr sz="2200" dirty="0" smtClean="0">
            <a:latin typeface="Georgia" pitchFamily="18" charset="0"/>
            <a:cs typeface="Arial" pitchFamily="34" charset="0"/>
          </a:defRPr>
        </a:defPPr>
      </a:lstStyle>
    </a:txDef>
  </a:objectDefaults>
  <a:extraClrSchemeLst/>
</a:theme>
</file>

<file path=ppt/theme/theme5.xml><?xml version="1.0" encoding="utf-8"?>
<a:theme xmlns:a="http://schemas.openxmlformats.org/drawingml/2006/main" name="2_Dowser Group">
  <a:themeElements>
    <a:clrScheme name="Custom 2">
      <a:dk1>
        <a:sysClr val="windowText" lastClr="000000"/>
      </a:dk1>
      <a:lt1>
        <a:sysClr val="window" lastClr="FFFFFF"/>
      </a:lt1>
      <a:dk2>
        <a:srgbClr val="E0301E"/>
      </a:dk2>
      <a:lt2>
        <a:srgbClr val="7C7C7B"/>
      </a:lt2>
      <a:accent1>
        <a:srgbClr val="E0301E"/>
      </a:accent1>
      <a:accent2>
        <a:srgbClr val="000000"/>
      </a:accent2>
      <a:accent3>
        <a:srgbClr val="2D2D2D"/>
      </a:accent3>
      <a:accent4>
        <a:srgbClr val="5A5A5A"/>
      </a:accent4>
      <a:accent5>
        <a:srgbClr val="878787"/>
      </a:accent5>
      <a:accent6>
        <a:srgbClr val="B4B4B4"/>
      </a:accent6>
      <a:hlink>
        <a:srgbClr val="E0301E"/>
      </a:hlink>
      <a:folHlink>
        <a:srgbClr val="800080"/>
      </a:folHlink>
    </a:clrScheme>
    <a:fontScheme name="PWC Office Theme Fonts">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sz="14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1400" dirty="0" smtClean="0"/>
        </a:defPPr>
      </a:lstStyle>
    </a:txDef>
  </a:objectDefaults>
  <a:extraClrSchemeLst/>
</a:theme>
</file>

<file path=ppt/theme/theme6.xml><?xml version="1.0" encoding="utf-8"?>
<a:theme xmlns:a="http://schemas.openxmlformats.org/drawingml/2006/main" name="3_Dowser Group">
  <a:themeElements>
    <a:clrScheme name="Custom 2">
      <a:dk1>
        <a:sysClr val="windowText" lastClr="000000"/>
      </a:dk1>
      <a:lt1>
        <a:sysClr val="window" lastClr="FFFFFF"/>
      </a:lt1>
      <a:dk2>
        <a:srgbClr val="E0301E"/>
      </a:dk2>
      <a:lt2>
        <a:srgbClr val="7C7C7B"/>
      </a:lt2>
      <a:accent1>
        <a:srgbClr val="E0301E"/>
      </a:accent1>
      <a:accent2>
        <a:srgbClr val="000000"/>
      </a:accent2>
      <a:accent3>
        <a:srgbClr val="2D2D2D"/>
      </a:accent3>
      <a:accent4>
        <a:srgbClr val="5A5A5A"/>
      </a:accent4>
      <a:accent5>
        <a:srgbClr val="878787"/>
      </a:accent5>
      <a:accent6>
        <a:srgbClr val="B4B4B4"/>
      </a:accent6>
      <a:hlink>
        <a:srgbClr val="E0301E"/>
      </a:hlink>
      <a:folHlink>
        <a:srgbClr val="800080"/>
      </a:folHlink>
    </a:clrScheme>
    <a:fontScheme name="PWC Office Theme Fonts">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sz="14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1400" dirty="0" smtClean="0"/>
        </a:defPPr>
      </a:lstStyle>
    </a:txDef>
  </a:objectDefaults>
  <a:extraClrSchemeLst/>
</a:theme>
</file>

<file path=ppt/theme/theme7.xml><?xml version="1.0" encoding="utf-8"?>
<a:theme xmlns:a="http://schemas.openxmlformats.org/drawingml/2006/main" name="4_Dowser Group">
  <a:themeElements>
    <a:clrScheme name="Custom 2">
      <a:dk1>
        <a:sysClr val="windowText" lastClr="000000"/>
      </a:dk1>
      <a:lt1>
        <a:sysClr val="window" lastClr="FFFFFF"/>
      </a:lt1>
      <a:dk2>
        <a:srgbClr val="E0301E"/>
      </a:dk2>
      <a:lt2>
        <a:srgbClr val="7C7C7B"/>
      </a:lt2>
      <a:accent1>
        <a:srgbClr val="E0301E"/>
      </a:accent1>
      <a:accent2>
        <a:srgbClr val="000000"/>
      </a:accent2>
      <a:accent3>
        <a:srgbClr val="2D2D2D"/>
      </a:accent3>
      <a:accent4>
        <a:srgbClr val="5A5A5A"/>
      </a:accent4>
      <a:accent5>
        <a:srgbClr val="878787"/>
      </a:accent5>
      <a:accent6>
        <a:srgbClr val="B4B4B4"/>
      </a:accent6>
      <a:hlink>
        <a:srgbClr val="E0301E"/>
      </a:hlink>
      <a:folHlink>
        <a:srgbClr val="800080"/>
      </a:folHlink>
    </a:clrScheme>
    <a:fontScheme name="PWC Office Theme Fonts">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sz="14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1400" dirty="0" smtClean="0"/>
        </a:defPPr>
      </a:lstStyle>
    </a:txDef>
  </a:objectDefaults>
  <a:extraClrSchemeLst/>
</a:theme>
</file>

<file path=ppt/theme/theme8.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1E1172374B94A44A2FFF4BF8E028CA3" ma:contentTypeVersion="12" ma:contentTypeDescription="Create a new document." ma:contentTypeScope="" ma:versionID="42450551f9041a4ef38dc7d1e62e2b1e">
  <xsd:schema xmlns:xsd="http://www.w3.org/2001/XMLSchema" xmlns:xs="http://www.w3.org/2001/XMLSchema" xmlns:p="http://schemas.microsoft.com/office/2006/metadata/properties" xmlns:ns2="1c4797d0-85aa-447d-b917-95d869e601dd" xmlns:ns3="53df10b5-dc02-433c-afc9-46ba42ca1c8c" targetNamespace="http://schemas.microsoft.com/office/2006/metadata/properties" ma:root="true" ma:fieldsID="28f40131aa8065f1630aa8e89116e788" ns2:_="" ns3:_="">
    <xsd:import namespace="1c4797d0-85aa-447d-b917-95d869e601dd"/>
    <xsd:import namespace="53df10b5-dc02-433c-afc9-46ba42ca1c8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EventHashCode" minOccurs="0"/>
                <xsd:element ref="ns2:MediaServiceGenerationTime" minOccurs="0"/>
                <xsd:element ref="ns3:SharedWithUsers" minOccurs="0"/>
                <xsd:element ref="ns3:SharedWithDetails" minOccurs="0"/>
                <xsd:element ref="ns2:MediaServiceLocatio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4797d0-85aa-447d-b917-95d869e601d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3df10b5-dc02-433c-afc9-46ba42ca1c8c"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E2F0913-DE4E-4766-AA20-014196F826FF}">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02B770CE-E207-46F0-B574-C993ABC3C621}">
  <ds:schemaRefs>
    <ds:schemaRef ds:uri="http://schemas.microsoft.com/sharepoint/v3/contenttype/forms"/>
  </ds:schemaRefs>
</ds:datastoreItem>
</file>

<file path=customXml/itemProps3.xml><?xml version="1.0" encoding="utf-8"?>
<ds:datastoreItem xmlns:ds="http://schemas.openxmlformats.org/officeDocument/2006/customXml" ds:itemID="{575AF134-B0BB-40EE-B7F5-CBE338DD51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4797d0-85aa-447d-b917-95d869e601dd"/>
    <ds:schemaRef ds:uri="53df10b5-dc02-433c-afc9-46ba42ca1c8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2108</TotalTime>
  <Words>374</Words>
  <Application>Microsoft Macintosh PowerPoint</Application>
  <PresentationFormat>Personalizzato</PresentationFormat>
  <Paragraphs>91</Paragraphs>
  <Slides>5</Slides>
  <Notes>0</Notes>
  <HiddenSlides>0</HiddenSlides>
  <MMClips>0</MMClips>
  <ScaleCrop>false</ScaleCrop>
  <HeadingPairs>
    <vt:vector size="6" baseType="variant">
      <vt:variant>
        <vt:lpstr>Tema</vt:lpstr>
      </vt:variant>
      <vt:variant>
        <vt:i4>8</vt:i4>
      </vt:variant>
      <vt:variant>
        <vt:lpstr>Server OLE incorporati</vt:lpstr>
      </vt:variant>
      <vt:variant>
        <vt:i4>1</vt:i4>
      </vt:variant>
      <vt:variant>
        <vt:lpstr>Titoli diapositive</vt:lpstr>
      </vt:variant>
      <vt:variant>
        <vt:i4>5</vt:i4>
      </vt:variant>
    </vt:vector>
  </HeadingPairs>
  <TitlesOfParts>
    <vt:vector size="14" baseType="lpstr">
      <vt:lpstr>1_Custom Design</vt:lpstr>
      <vt:lpstr>1_Office Theme</vt:lpstr>
      <vt:lpstr>3_Office Theme</vt:lpstr>
      <vt:lpstr>1_1 Generic Advisory Presentation</vt:lpstr>
      <vt:lpstr>2_Dowser Group</vt:lpstr>
      <vt:lpstr>3_Dowser Group</vt:lpstr>
      <vt:lpstr>4_Dowser Group</vt:lpstr>
      <vt:lpstr>3_Custom Design</vt:lpstr>
      <vt:lpstr>think-cell Slide</vt:lpstr>
      <vt:lpstr>Diapositiva 1</vt:lpstr>
      <vt:lpstr>Trade Finance SIG</vt:lpstr>
      <vt:lpstr>Trade Finance SIG</vt:lpstr>
      <vt:lpstr>Diapositiva 4</vt:lpstr>
      <vt:lpstr>Trade Finance SIG – Plan and Agenda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Atul Patel</dc:creator>
  <cp:lastModifiedBy>Admin</cp:lastModifiedBy>
  <cp:revision>13</cp:revision>
  <dcterms:created xsi:type="dcterms:W3CDTF">2020-03-27T07:46:20Z</dcterms:created>
  <dcterms:modified xsi:type="dcterms:W3CDTF">2020-03-30T16:39:26Z</dcterms:modified>
</cp:coreProperties>
</file>