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 id="2147483682" r:id="rId2"/>
  </p:sldMasterIdLst>
  <p:notesMasterIdLst>
    <p:notesMasterId r:id="rId13"/>
  </p:notesMasterIdLst>
  <p:sldIdLst>
    <p:sldId id="256" r:id="rId3"/>
    <p:sldId id="257" r:id="rId4"/>
    <p:sldId id="261" r:id="rId5"/>
    <p:sldId id="262" r:id="rId6"/>
    <p:sldId id="263" r:id="rId7"/>
    <p:sldId id="264" r:id="rId8"/>
    <p:sldId id="265" r:id="rId9"/>
    <p:sldId id="266" r:id="rId10"/>
    <p:sldId id="267" r:id="rId11"/>
    <p:sldId id="260"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
      <p:font typeface="Proxima Nova"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cy Min" initials="" lastIdx="6" clrIdx="0"/>
  <p:cmAuthor id="1" name="David Boswell"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43"/>
    <p:restoredTop sz="94653"/>
  </p:normalViewPr>
  <p:slideViewPr>
    <p:cSldViewPr snapToGrid="0">
      <p:cViewPr>
        <p:scale>
          <a:sx n="95" d="100"/>
          <a:sy n="95" d="100"/>
        </p:scale>
        <p:origin x="2172" y="88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8.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D2476D-A345-4941-9DB3-A3C6247E619A}"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4060CF9A-E6AD-49F0-BC48-BC23DA67B8BD}">
      <dgm:prSet/>
      <dgm:spPr/>
      <dgm:t>
        <a:bodyPr/>
        <a:lstStyle/>
        <a:p>
          <a:pPr>
            <a:lnSpc>
              <a:spcPct val="100000"/>
            </a:lnSpc>
          </a:pPr>
          <a:r>
            <a:rPr lang="en-US" b="0" i="0"/>
            <a:t>Consistent workflows</a:t>
          </a:r>
          <a:endParaRPr lang="en-US"/>
        </a:p>
      </dgm:t>
    </dgm:pt>
    <dgm:pt modelId="{CB782EE3-E9E1-4498-8561-4DE3234FD236}" type="parTrans" cxnId="{3BEFD190-FB9C-4E1D-87E2-14F758AB894B}">
      <dgm:prSet/>
      <dgm:spPr/>
      <dgm:t>
        <a:bodyPr/>
        <a:lstStyle/>
        <a:p>
          <a:endParaRPr lang="en-US"/>
        </a:p>
      </dgm:t>
    </dgm:pt>
    <dgm:pt modelId="{5E053F59-26CB-4BB3-8188-B631E5077FAE}" type="sibTrans" cxnId="{3BEFD190-FB9C-4E1D-87E2-14F758AB894B}">
      <dgm:prSet/>
      <dgm:spPr/>
      <dgm:t>
        <a:bodyPr/>
        <a:lstStyle/>
        <a:p>
          <a:endParaRPr lang="en-US"/>
        </a:p>
      </dgm:t>
    </dgm:pt>
    <dgm:pt modelId="{2EB1E13E-2E2C-474A-8151-9BDC4E1A7B59}">
      <dgm:prSet/>
      <dgm:spPr/>
      <dgm:t>
        <a:bodyPr/>
        <a:lstStyle/>
        <a:p>
          <a:pPr>
            <a:lnSpc>
              <a:spcPct val="100000"/>
            </a:lnSpc>
          </a:pPr>
          <a:r>
            <a:rPr lang="en-US" b="0" i="0"/>
            <a:t>Reduced development</a:t>
          </a:r>
          <a:endParaRPr lang="en-US"/>
        </a:p>
      </dgm:t>
    </dgm:pt>
    <dgm:pt modelId="{10D9C85D-A515-4E7C-95B7-106CA434DDDE}" type="parTrans" cxnId="{5117B404-B60B-4D3C-9E72-BBCE2B813CE1}">
      <dgm:prSet/>
      <dgm:spPr/>
      <dgm:t>
        <a:bodyPr/>
        <a:lstStyle/>
        <a:p>
          <a:endParaRPr lang="en-US"/>
        </a:p>
      </dgm:t>
    </dgm:pt>
    <dgm:pt modelId="{BA542F24-CAA9-434B-809C-AA73CFE21F16}" type="sibTrans" cxnId="{5117B404-B60B-4D3C-9E72-BBCE2B813CE1}">
      <dgm:prSet/>
      <dgm:spPr/>
      <dgm:t>
        <a:bodyPr/>
        <a:lstStyle/>
        <a:p>
          <a:endParaRPr lang="en-US"/>
        </a:p>
      </dgm:t>
    </dgm:pt>
    <dgm:pt modelId="{9776F00C-B149-4141-BD22-1C2849EE5B5E}">
      <dgm:prSet/>
      <dgm:spPr/>
      <dgm:t>
        <a:bodyPr/>
        <a:lstStyle/>
        <a:p>
          <a:pPr>
            <a:lnSpc>
              <a:spcPct val="100000"/>
            </a:lnSpc>
          </a:pPr>
          <a:r>
            <a:rPr lang="en-US" b="0" i="0"/>
            <a:t>Easily integrated</a:t>
          </a:r>
          <a:endParaRPr lang="en-US"/>
        </a:p>
      </dgm:t>
    </dgm:pt>
    <dgm:pt modelId="{04B917F9-055A-4E60-9163-4A1AD75D67AB}" type="parTrans" cxnId="{D5AE0BB6-CE23-4A36-8C87-BC27D8C22115}">
      <dgm:prSet/>
      <dgm:spPr/>
      <dgm:t>
        <a:bodyPr/>
        <a:lstStyle/>
        <a:p>
          <a:endParaRPr lang="en-US"/>
        </a:p>
      </dgm:t>
    </dgm:pt>
    <dgm:pt modelId="{71EC4205-9E4B-44AE-9BA6-DC1B2F10BF93}" type="sibTrans" cxnId="{D5AE0BB6-CE23-4A36-8C87-BC27D8C22115}">
      <dgm:prSet/>
      <dgm:spPr/>
      <dgm:t>
        <a:bodyPr/>
        <a:lstStyle/>
        <a:p>
          <a:endParaRPr lang="en-US"/>
        </a:p>
      </dgm:t>
    </dgm:pt>
    <dgm:pt modelId="{BBC4EA56-AA63-4458-9BE9-90DFC1AD0EFF}">
      <dgm:prSet/>
      <dgm:spPr/>
      <dgm:t>
        <a:bodyPr/>
        <a:lstStyle/>
        <a:p>
          <a:pPr>
            <a:lnSpc>
              <a:spcPct val="100000"/>
            </a:lnSpc>
          </a:pPr>
          <a:r>
            <a:rPr lang="en-US" b="0" i="0"/>
            <a:t>Encourages participation</a:t>
          </a:r>
          <a:endParaRPr lang="en-US"/>
        </a:p>
      </dgm:t>
    </dgm:pt>
    <dgm:pt modelId="{D179D55D-F561-4D4C-AAE7-3B92F385B244}" type="parTrans" cxnId="{05F4B32D-7BFE-4AE2-8519-8F4B25B35C22}">
      <dgm:prSet/>
      <dgm:spPr/>
      <dgm:t>
        <a:bodyPr/>
        <a:lstStyle/>
        <a:p>
          <a:endParaRPr lang="en-US"/>
        </a:p>
      </dgm:t>
    </dgm:pt>
    <dgm:pt modelId="{01E6047D-BD06-4DC9-9543-7B48A2E54CFD}" type="sibTrans" cxnId="{05F4B32D-7BFE-4AE2-8519-8F4B25B35C22}">
      <dgm:prSet/>
      <dgm:spPr/>
      <dgm:t>
        <a:bodyPr/>
        <a:lstStyle/>
        <a:p>
          <a:endParaRPr lang="en-US"/>
        </a:p>
      </dgm:t>
    </dgm:pt>
    <dgm:pt modelId="{64D19D85-195E-4C74-A3F4-E1138608B30E}">
      <dgm:prSet/>
      <dgm:spPr/>
      <dgm:t>
        <a:bodyPr/>
        <a:lstStyle/>
        <a:p>
          <a:pPr>
            <a:lnSpc>
              <a:spcPct val="100000"/>
            </a:lnSpc>
          </a:pPr>
          <a:r>
            <a:rPr lang="en-US" b="0" i="0"/>
            <a:t>Treats stakeholders equitably</a:t>
          </a:r>
          <a:endParaRPr lang="en-US"/>
        </a:p>
      </dgm:t>
    </dgm:pt>
    <dgm:pt modelId="{9D920500-82F0-486B-AD3F-5B95F2C89A96}" type="parTrans" cxnId="{599E4617-2943-448E-8F33-F457E3D505A8}">
      <dgm:prSet/>
      <dgm:spPr/>
      <dgm:t>
        <a:bodyPr/>
        <a:lstStyle/>
        <a:p>
          <a:endParaRPr lang="en-US"/>
        </a:p>
      </dgm:t>
    </dgm:pt>
    <dgm:pt modelId="{A6676847-CC77-4789-B762-54813C8EE797}" type="sibTrans" cxnId="{599E4617-2943-448E-8F33-F457E3D505A8}">
      <dgm:prSet/>
      <dgm:spPr/>
      <dgm:t>
        <a:bodyPr/>
        <a:lstStyle/>
        <a:p>
          <a:endParaRPr lang="en-US"/>
        </a:p>
      </dgm:t>
    </dgm:pt>
    <dgm:pt modelId="{B283D1E1-8751-4A32-9C16-42E0F6AFCE72}" type="pres">
      <dgm:prSet presAssocID="{36D2476D-A345-4941-9DB3-A3C6247E619A}" presName="root" presStyleCnt="0">
        <dgm:presLayoutVars>
          <dgm:dir/>
          <dgm:resizeHandles val="exact"/>
        </dgm:presLayoutVars>
      </dgm:prSet>
      <dgm:spPr/>
    </dgm:pt>
    <dgm:pt modelId="{C04BBBE8-617F-4D27-B9E6-42030FD1A7BD}" type="pres">
      <dgm:prSet presAssocID="{4060CF9A-E6AD-49F0-BC48-BC23DA67B8BD}" presName="compNode" presStyleCnt="0"/>
      <dgm:spPr/>
    </dgm:pt>
    <dgm:pt modelId="{1F3E3C52-8F0F-49A3-90CF-FBCF71B8171C}" type="pres">
      <dgm:prSet presAssocID="{4060CF9A-E6AD-49F0-BC48-BC23DA67B8B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 List"/>
        </a:ext>
      </dgm:extLst>
    </dgm:pt>
    <dgm:pt modelId="{5A06D871-4422-4739-A17B-12903AC4187D}" type="pres">
      <dgm:prSet presAssocID="{4060CF9A-E6AD-49F0-BC48-BC23DA67B8BD}" presName="spaceRect" presStyleCnt="0"/>
      <dgm:spPr/>
    </dgm:pt>
    <dgm:pt modelId="{CC0308EF-27AA-4FF4-A817-1B87CC691C6F}" type="pres">
      <dgm:prSet presAssocID="{4060CF9A-E6AD-49F0-BC48-BC23DA67B8BD}" presName="textRect" presStyleLbl="revTx" presStyleIdx="0" presStyleCnt="5">
        <dgm:presLayoutVars>
          <dgm:chMax val="1"/>
          <dgm:chPref val="1"/>
        </dgm:presLayoutVars>
      </dgm:prSet>
      <dgm:spPr/>
    </dgm:pt>
    <dgm:pt modelId="{F49876C4-FA47-4A9F-A658-79E58FB0AF3D}" type="pres">
      <dgm:prSet presAssocID="{5E053F59-26CB-4BB3-8188-B631E5077FAE}" presName="sibTrans" presStyleCnt="0"/>
      <dgm:spPr/>
    </dgm:pt>
    <dgm:pt modelId="{263A2227-A027-44FD-B207-57D9EC941E24}" type="pres">
      <dgm:prSet presAssocID="{2EB1E13E-2E2C-474A-8151-9BDC4E1A7B59}" presName="compNode" presStyleCnt="0"/>
      <dgm:spPr/>
    </dgm:pt>
    <dgm:pt modelId="{8D3D9627-FCF9-4174-993D-783D64E4D183}" type="pres">
      <dgm:prSet presAssocID="{2EB1E13E-2E2C-474A-8151-9BDC4E1A7B5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pward trend"/>
        </a:ext>
      </dgm:extLst>
    </dgm:pt>
    <dgm:pt modelId="{541FE24D-9A9A-4BB7-BDBA-68F802E88047}" type="pres">
      <dgm:prSet presAssocID="{2EB1E13E-2E2C-474A-8151-9BDC4E1A7B59}" presName="spaceRect" presStyleCnt="0"/>
      <dgm:spPr/>
    </dgm:pt>
    <dgm:pt modelId="{4DF6F76D-3283-4105-99E9-D865E1F4E931}" type="pres">
      <dgm:prSet presAssocID="{2EB1E13E-2E2C-474A-8151-9BDC4E1A7B59}" presName="textRect" presStyleLbl="revTx" presStyleIdx="1" presStyleCnt="5">
        <dgm:presLayoutVars>
          <dgm:chMax val="1"/>
          <dgm:chPref val="1"/>
        </dgm:presLayoutVars>
      </dgm:prSet>
      <dgm:spPr/>
    </dgm:pt>
    <dgm:pt modelId="{5E052190-2E6D-43BC-A9EE-644E1489D102}" type="pres">
      <dgm:prSet presAssocID="{BA542F24-CAA9-434B-809C-AA73CFE21F16}" presName="sibTrans" presStyleCnt="0"/>
      <dgm:spPr/>
    </dgm:pt>
    <dgm:pt modelId="{62B8D350-752B-4C2D-8F3C-1434D5353245}" type="pres">
      <dgm:prSet presAssocID="{9776F00C-B149-4141-BD22-1C2849EE5B5E}" presName="compNode" presStyleCnt="0"/>
      <dgm:spPr/>
    </dgm:pt>
    <dgm:pt modelId="{0538240B-0306-4957-9573-B9CABE2C9E7D}" type="pres">
      <dgm:prSet presAssocID="{9776F00C-B149-4141-BD22-1C2849EE5B5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ears"/>
        </a:ext>
      </dgm:extLst>
    </dgm:pt>
    <dgm:pt modelId="{1364D6DF-0C8C-44BF-B636-84BD188240A0}" type="pres">
      <dgm:prSet presAssocID="{9776F00C-B149-4141-BD22-1C2849EE5B5E}" presName="spaceRect" presStyleCnt="0"/>
      <dgm:spPr/>
    </dgm:pt>
    <dgm:pt modelId="{284B217D-5613-4D08-8D4F-0989C92EC4AA}" type="pres">
      <dgm:prSet presAssocID="{9776F00C-B149-4141-BD22-1C2849EE5B5E}" presName="textRect" presStyleLbl="revTx" presStyleIdx="2" presStyleCnt="5">
        <dgm:presLayoutVars>
          <dgm:chMax val="1"/>
          <dgm:chPref val="1"/>
        </dgm:presLayoutVars>
      </dgm:prSet>
      <dgm:spPr/>
    </dgm:pt>
    <dgm:pt modelId="{44E273D6-C148-4AC6-BCC7-87082846AB0E}" type="pres">
      <dgm:prSet presAssocID="{71EC4205-9E4B-44AE-9BA6-DC1B2F10BF93}" presName="sibTrans" presStyleCnt="0"/>
      <dgm:spPr/>
    </dgm:pt>
    <dgm:pt modelId="{11DC5DA2-A847-420F-B5DB-A27C608CBC35}" type="pres">
      <dgm:prSet presAssocID="{BBC4EA56-AA63-4458-9BE9-90DFC1AD0EFF}" presName="compNode" presStyleCnt="0"/>
      <dgm:spPr/>
    </dgm:pt>
    <dgm:pt modelId="{B590A912-5877-42D4-820E-56D15833FE11}" type="pres">
      <dgm:prSet presAssocID="{BBC4EA56-AA63-4458-9BE9-90DFC1AD0EF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roup"/>
        </a:ext>
      </dgm:extLst>
    </dgm:pt>
    <dgm:pt modelId="{C319BB4A-CD4B-41FB-8113-866F71537EF9}" type="pres">
      <dgm:prSet presAssocID="{BBC4EA56-AA63-4458-9BE9-90DFC1AD0EFF}" presName="spaceRect" presStyleCnt="0"/>
      <dgm:spPr/>
    </dgm:pt>
    <dgm:pt modelId="{34A076B6-48D3-493B-AC87-4F6DC77AE693}" type="pres">
      <dgm:prSet presAssocID="{BBC4EA56-AA63-4458-9BE9-90DFC1AD0EFF}" presName="textRect" presStyleLbl="revTx" presStyleIdx="3" presStyleCnt="5">
        <dgm:presLayoutVars>
          <dgm:chMax val="1"/>
          <dgm:chPref val="1"/>
        </dgm:presLayoutVars>
      </dgm:prSet>
      <dgm:spPr/>
    </dgm:pt>
    <dgm:pt modelId="{6F569FB7-77C8-4C89-9C97-BAC1D460B5F9}" type="pres">
      <dgm:prSet presAssocID="{01E6047D-BD06-4DC9-9543-7B48A2E54CFD}" presName="sibTrans" presStyleCnt="0"/>
      <dgm:spPr/>
    </dgm:pt>
    <dgm:pt modelId="{BADD082D-B45F-407C-8DD0-CD129D315026}" type="pres">
      <dgm:prSet presAssocID="{64D19D85-195E-4C74-A3F4-E1138608B30E}" presName="compNode" presStyleCnt="0"/>
      <dgm:spPr/>
    </dgm:pt>
    <dgm:pt modelId="{4B08E6C4-8996-4470-9C4A-D6C77914D30D}" type="pres">
      <dgm:prSet presAssocID="{64D19D85-195E-4C74-A3F4-E1138608B30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Users"/>
        </a:ext>
      </dgm:extLst>
    </dgm:pt>
    <dgm:pt modelId="{6CE90E39-926E-43B1-A4AB-D14F410A6A25}" type="pres">
      <dgm:prSet presAssocID="{64D19D85-195E-4C74-A3F4-E1138608B30E}" presName="spaceRect" presStyleCnt="0"/>
      <dgm:spPr/>
    </dgm:pt>
    <dgm:pt modelId="{910BA0E7-5D15-4D88-B5AB-BB99FD24B1E4}" type="pres">
      <dgm:prSet presAssocID="{64D19D85-195E-4C74-A3F4-E1138608B30E}" presName="textRect" presStyleLbl="revTx" presStyleIdx="4" presStyleCnt="5">
        <dgm:presLayoutVars>
          <dgm:chMax val="1"/>
          <dgm:chPref val="1"/>
        </dgm:presLayoutVars>
      </dgm:prSet>
      <dgm:spPr/>
    </dgm:pt>
  </dgm:ptLst>
  <dgm:cxnLst>
    <dgm:cxn modelId="{7BCD3401-4EBF-42BA-BB65-CD59A85FCC4A}" type="presOf" srcId="{9776F00C-B149-4141-BD22-1C2849EE5B5E}" destId="{284B217D-5613-4D08-8D4F-0989C92EC4AA}" srcOrd="0" destOrd="0" presId="urn:microsoft.com/office/officeart/2018/2/layout/IconLabelList"/>
    <dgm:cxn modelId="{5117B404-B60B-4D3C-9E72-BBCE2B813CE1}" srcId="{36D2476D-A345-4941-9DB3-A3C6247E619A}" destId="{2EB1E13E-2E2C-474A-8151-9BDC4E1A7B59}" srcOrd="1" destOrd="0" parTransId="{10D9C85D-A515-4E7C-95B7-106CA434DDDE}" sibTransId="{BA542F24-CAA9-434B-809C-AA73CFE21F16}"/>
    <dgm:cxn modelId="{599E4617-2943-448E-8F33-F457E3D505A8}" srcId="{36D2476D-A345-4941-9DB3-A3C6247E619A}" destId="{64D19D85-195E-4C74-A3F4-E1138608B30E}" srcOrd="4" destOrd="0" parTransId="{9D920500-82F0-486B-AD3F-5B95F2C89A96}" sibTransId="{A6676847-CC77-4789-B762-54813C8EE797}"/>
    <dgm:cxn modelId="{52E1971C-2451-4209-939F-02A2A8148685}" type="presOf" srcId="{BBC4EA56-AA63-4458-9BE9-90DFC1AD0EFF}" destId="{34A076B6-48D3-493B-AC87-4F6DC77AE693}" srcOrd="0" destOrd="0" presId="urn:microsoft.com/office/officeart/2018/2/layout/IconLabelList"/>
    <dgm:cxn modelId="{D5D38323-C995-4B5B-AF69-C1FE256361B1}" type="presOf" srcId="{36D2476D-A345-4941-9DB3-A3C6247E619A}" destId="{B283D1E1-8751-4A32-9C16-42E0F6AFCE72}" srcOrd="0" destOrd="0" presId="urn:microsoft.com/office/officeart/2018/2/layout/IconLabelList"/>
    <dgm:cxn modelId="{05F4B32D-7BFE-4AE2-8519-8F4B25B35C22}" srcId="{36D2476D-A345-4941-9DB3-A3C6247E619A}" destId="{BBC4EA56-AA63-4458-9BE9-90DFC1AD0EFF}" srcOrd="3" destOrd="0" parTransId="{D179D55D-F561-4D4C-AAE7-3B92F385B244}" sibTransId="{01E6047D-BD06-4DC9-9543-7B48A2E54CFD}"/>
    <dgm:cxn modelId="{3BEFD190-FB9C-4E1D-87E2-14F758AB894B}" srcId="{36D2476D-A345-4941-9DB3-A3C6247E619A}" destId="{4060CF9A-E6AD-49F0-BC48-BC23DA67B8BD}" srcOrd="0" destOrd="0" parTransId="{CB782EE3-E9E1-4498-8561-4DE3234FD236}" sibTransId="{5E053F59-26CB-4BB3-8188-B631E5077FAE}"/>
    <dgm:cxn modelId="{D5AE0BB6-CE23-4A36-8C87-BC27D8C22115}" srcId="{36D2476D-A345-4941-9DB3-A3C6247E619A}" destId="{9776F00C-B149-4141-BD22-1C2849EE5B5E}" srcOrd="2" destOrd="0" parTransId="{04B917F9-055A-4E60-9163-4A1AD75D67AB}" sibTransId="{71EC4205-9E4B-44AE-9BA6-DC1B2F10BF93}"/>
    <dgm:cxn modelId="{AB9CE7D8-EBBB-4375-B8B9-C741ED74D5C4}" type="presOf" srcId="{4060CF9A-E6AD-49F0-BC48-BC23DA67B8BD}" destId="{CC0308EF-27AA-4FF4-A817-1B87CC691C6F}" srcOrd="0" destOrd="0" presId="urn:microsoft.com/office/officeart/2018/2/layout/IconLabelList"/>
    <dgm:cxn modelId="{F88A67DB-7E52-4A50-998A-C33A179FEABB}" type="presOf" srcId="{64D19D85-195E-4C74-A3F4-E1138608B30E}" destId="{910BA0E7-5D15-4D88-B5AB-BB99FD24B1E4}" srcOrd="0" destOrd="0" presId="urn:microsoft.com/office/officeart/2018/2/layout/IconLabelList"/>
    <dgm:cxn modelId="{43DEE4EC-FD6B-467B-8E6A-56B0A55227CD}" type="presOf" srcId="{2EB1E13E-2E2C-474A-8151-9BDC4E1A7B59}" destId="{4DF6F76D-3283-4105-99E9-D865E1F4E931}" srcOrd="0" destOrd="0" presId="urn:microsoft.com/office/officeart/2018/2/layout/IconLabelList"/>
    <dgm:cxn modelId="{85C4074E-FD9F-481A-A691-36D9D3767254}" type="presParOf" srcId="{B283D1E1-8751-4A32-9C16-42E0F6AFCE72}" destId="{C04BBBE8-617F-4D27-B9E6-42030FD1A7BD}" srcOrd="0" destOrd="0" presId="urn:microsoft.com/office/officeart/2018/2/layout/IconLabelList"/>
    <dgm:cxn modelId="{CFFA37CE-8269-4E54-8305-414854BC448B}" type="presParOf" srcId="{C04BBBE8-617F-4D27-B9E6-42030FD1A7BD}" destId="{1F3E3C52-8F0F-49A3-90CF-FBCF71B8171C}" srcOrd="0" destOrd="0" presId="urn:microsoft.com/office/officeart/2018/2/layout/IconLabelList"/>
    <dgm:cxn modelId="{05B6D866-E19E-4E98-A4F7-1AAC1878DBF1}" type="presParOf" srcId="{C04BBBE8-617F-4D27-B9E6-42030FD1A7BD}" destId="{5A06D871-4422-4739-A17B-12903AC4187D}" srcOrd="1" destOrd="0" presId="urn:microsoft.com/office/officeart/2018/2/layout/IconLabelList"/>
    <dgm:cxn modelId="{8C6CD794-348B-485C-B58C-D420178F3ADB}" type="presParOf" srcId="{C04BBBE8-617F-4D27-B9E6-42030FD1A7BD}" destId="{CC0308EF-27AA-4FF4-A817-1B87CC691C6F}" srcOrd="2" destOrd="0" presId="urn:microsoft.com/office/officeart/2018/2/layout/IconLabelList"/>
    <dgm:cxn modelId="{65A73B44-6A0E-41D0-AD0A-1F078B8C42E4}" type="presParOf" srcId="{B283D1E1-8751-4A32-9C16-42E0F6AFCE72}" destId="{F49876C4-FA47-4A9F-A658-79E58FB0AF3D}" srcOrd="1" destOrd="0" presId="urn:microsoft.com/office/officeart/2018/2/layout/IconLabelList"/>
    <dgm:cxn modelId="{15026F02-0003-4749-BE90-6B73B13D6965}" type="presParOf" srcId="{B283D1E1-8751-4A32-9C16-42E0F6AFCE72}" destId="{263A2227-A027-44FD-B207-57D9EC941E24}" srcOrd="2" destOrd="0" presId="urn:microsoft.com/office/officeart/2018/2/layout/IconLabelList"/>
    <dgm:cxn modelId="{50398DE8-551B-4E2F-B266-321558877EBE}" type="presParOf" srcId="{263A2227-A027-44FD-B207-57D9EC941E24}" destId="{8D3D9627-FCF9-4174-993D-783D64E4D183}" srcOrd="0" destOrd="0" presId="urn:microsoft.com/office/officeart/2018/2/layout/IconLabelList"/>
    <dgm:cxn modelId="{9A1AD443-5F8C-472F-A368-4F9B696BF74C}" type="presParOf" srcId="{263A2227-A027-44FD-B207-57D9EC941E24}" destId="{541FE24D-9A9A-4BB7-BDBA-68F802E88047}" srcOrd="1" destOrd="0" presId="urn:microsoft.com/office/officeart/2018/2/layout/IconLabelList"/>
    <dgm:cxn modelId="{AA2FEE79-6ECB-457B-A5E6-72808FE1887A}" type="presParOf" srcId="{263A2227-A027-44FD-B207-57D9EC941E24}" destId="{4DF6F76D-3283-4105-99E9-D865E1F4E931}" srcOrd="2" destOrd="0" presId="urn:microsoft.com/office/officeart/2018/2/layout/IconLabelList"/>
    <dgm:cxn modelId="{56F90375-B0B7-4E20-8658-5859D8E2AB04}" type="presParOf" srcId="{B283D1E1-8751-4A32-9C16-42E0F6AFCE72}" destId="{5E052190-2E6D-43BC-A9EE-644E1489D102}" srcOrd="3" destOrd="0" presId="urn:microsoft.com/office/officeart/2018/2/layout/IconLabelList"/>
    <dgm:cxn modelId="{333C8EF0-DE3D-4BA4-94D2-1DA606270263}" type="presParOf" srcId="{B283D1E1-8751-4A32-9C16-42E0F6AFCE72}" destId="{62B8D350-752B-4C2D-8F3C-1434D5353245}" srcOrd="4" destOrd="0" presId="urn:microsoft.com/office/officeart/2018/2/layout/IconLabelList"/>
    <dgm:cxn modelId="{14679955-F564-4ACB-B559-9C7CA3ED3B7E}" type="presParOf" srcId="{62B8D350-752B-4C2D-8F3C-1434D5353245}" destId="{0538240B-0306-4957-9573-B9CABE2C9E7D}" srcOrd="0" destOrd="0" presId="urn:microsoft.com/office/officeart/2018/2/layout/IconLabelList"/>
    <dgm:cxn modelId="{A049204C-0225-4654-87D3-06B5747BC8C9}" type="presParOf" srcId="{62B8D350-752B-4C2D-8F3C-1434D5353245}" destId="{1364D6DF-0C8C-44BF-B636-84BD188240A0}" srcOrd="1" destOrd="0" presId="urn:microsoft.com/office/officeart/2018/2/layout/IconLabelList"/>
    <dgm:cxn modelId="{FF212248-E461-48FF-B1BE-48DA874537AA}" type="presParOf" srcId="{62B8D350-752B-4C2D-8F3C-1434D5353245}" destId="{284B217D-5613-4D08-8D4F-0989C92EC4AA}" srcOrd="2" destOrd="0" presId="urn:microsoft.com/office/officeart/2018/2/layout/IconLabelList"/>
    <dgm:cxn modelId="{1439C9E3-9A84-4902-9897-881A230C7EF0}" type="presParOf" srcId="{B283D1E1-8751-4A32-9C16-42E0F6AFCE72}" destId="{44E273D6-C148-4AC6-BCC7-87082846AB0E}" srcOrd="5" destOrd="0" presId="urn:microsoft.com/office/officeart/2018/2/layout/IconLabelList"/>
    <dgm:cxn modelId="{DE4A27F3-0DFA-44AA-A335-05E50DF6D5ED}" type="presParOf" srcId="{B283D1E1-8751-4A32-9C16-42E0F6AFCE72}" destId="{11DC5DA2-A847-420F-B5DB-A27C608CBC35}" srcOrd="6" destOrd="0" presId="urn:microsoft.com/office/officeart/2018/2/layout/IconLabelList"/>
    <dgm:cxn modelId="{F4E2728E-C126-4E9F-ACE5-3C2E001E4551}" type="presParOf" srcId="{11DC5DA2-A847-420F-B5DB-A27C608CBC35}" destId="{B590A912-5877-42D4-820E-56D15833FE11}" srcOrd="0" destOrd="0" presId="urn:microsoft.com/office/officeart/2018/2/layout/IconLabelList"/>
    <dgm:cxn modelId="{9D3DFBA9-48A4-4831-8636-F3A5673AABF2}" type="presParOf" srcId="{11DC5DA2-A847-420F-B5DB-A27C608CBC35}" destId="{C319BB4A-CD4B-41FB-8113-866F71537EF9}" srcOrd="1" destOrd="0" presId="urn:microsoft.com/office/officeart/2018/2/layout/IconLabelList"/>
    <dgm:cxn modelId="{07780094-4DA2-41D1-888D-50428F17214A}" type="presParOf" srcId="{11DC5DA2-A847-420F-B5DB-A27C608CBC35}" destId="{34A076B6-48D3-493B-AC87-4F6DC77AE693}" srcOrd="2" destOrd="0" presId="urn:microsoft.com/office/officeart/2018/2/layout/IconLabelList"/>
    <dgm:cxn modelId="{0DF81E6C-205D-4C76-A4FB-7C1A33FBCF86}" type="presParOf" srcId="{B283D1E1-8751-4A32-9C16-42E0F6AFCE72}" destId="{6F569FB7-77C8-4C89-9C97-BAC1D460B5F9}" srcOrd="7" destOrd="0" presId="urn:microsoft.com/office/officeart/2018/2/layout/IconLabelList"/>
    <dgm:cxn modelId="{E48E4297-04CF-4319-8D2F-A403244F29E0}" type="presParOf" srcId="{B283D1E1-8751-4A32-9C16-42E0F6AFCE72}" destId="{BADD082D-B45F-407C-8DD0-CD129D315026}" srcOrd="8" destOrd="0" presId="urn:microsoft.com/office/officeart/2018/2/layout/IconLabelList"/>
    <dgm:cxn modelId="{B836B9CA-CC56-41F4-955A-F8D67FAD9205}" type="presParOf" srcId="{BADD082D-B45F-407C-8DD0-CD129D315026}" destId="{4B08E6C4-8996-4470-9C4A-D6C77914D30D}" srcOrd="0" destOrd="0" presId="urn:microsoft.com/office/officeart/2018/2/layout/IconLabelList"/>
    <dgm:cxn modelId="{8AB8E9A3-ABBE-4CAD-AF83-8772934A597B}" type="presParOf" srcId="{BADD082D-B45F-407C-8DD0-CD129D315026}" destId="{6CE90E39-926E-43B1-A4AB-D14F410A6A25}" srcOrd="1" destOrd="0" presId="urn:microsoft.com/office/officeart/2018/2/layout/IconLabelList"/>
    <dgm:cxn modelId="{98C8D71A-5594-467C-BFEC-7BA5798402F6}" type="presParOf" srcId="{BADD082D-B45F-407C-8DD0-CD129D315026}" destId="{910BA0E7-5D15-4D88-B5AB-BB99FD24B1E4}"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E3C52-8F0F-49A3-90CF-FBCF71B8171C}">
      <dsp:nvSpPr>
        <dsp:cNvPr id="0" name=""/>
        <dsp:cNvSpPr/>
      </dsp:nvSpPr>
      <dsp:spPr>
        <a:xfrm>
          <a:off x="371734" y="941621"/>
          <a:ext cx="601962" cy="6019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0308EF-27AA-4FF4-A817-1B87CC691C6F}">
      <dsp:nvSpPr>
        <dsp:cNvPr id="0" name=""/>
        <dsp:cNvSpPr/>
      </dsp:nvSpPr>
      <dsp:spPr>
        <a:xfrm>
          <a:off x="3868" y="1744400"/>
          <a:ext cx="1337695" cy="535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Consistent workflows</a:t>
          </a:r>
          <a:endParaRPr lang="en-US" sz="1200" kern="1200"/>
        </a:p>
      </dsp:txBody>
      <dsp:txXfrm>
        <a:off x="3868" y="1744400"/>
        <a:ext cx="1337695" cy="535078"/>
      </dsp:txXfrm>
    </dsp:sp>
    <dsp:sp modelId="{8D3D9627-FCF9-4174-993D-783D64E4D183}">
      <dsp:nvSpPr>
        <dsp:cNvPr id="0" name=""/>
        <dsp:cNvSpPr/>
      </dsp:nvSpPr>
      <dsp:spPr>
        <a:xfrm>
          <a:off x="1943526" y="941621"/>
          <a:ext cx="601962" cy="6019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F6F76D-3283-4105-99E9-D865E1F4E931}">
      <dsp:nvSpPr>
        <dsp:cNvPr id="0" name=""/>
        <dsp:cNvSpPr/>
      </dsp:nvSpPr>
      <dsp:spPr>
        <a:xfrm>
          <a:off x="1575660" y="1744400"/>
          <a:ext cx="1337695" cy="535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Reduced development</a:t>
          </a:r>
          <a:endParaRPr lang="en-US" sz="1200" kern="1200"/>
        </a:p>
      </dsp:txBody>
      <dsp:txXfrm>
        <a:off x="1575660" y="1744400"/>
        <a:ext cx="1337695" cy="535078"/>
      </dsp:txXfrm>
    </dsp:sp>
    <dsp:sp modelId="{0538240B-0306-4957-9573-B9CABE2C9E7D}">
      <dsp:nvSpPr>
        <dsp:cNvPr id="0" name=""/>
        <dsp:cNvSpPr/>
      </dsp:nvSpPr>
      <dsp:spPr>
        <a:xfrm>
          <a:off x="3515318" y="941621"/>
          <a:ext cx="601962" cy="6019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4B217D-5613-4D08-8D4F-0989C92EC4AA}">
      <dsp:nvSpPr>
        <dsp:cNvPr id="0" name=""/>
        <dsp:cNvSpPr/>
      </dsp:nvSpPr>
      <dsp:spPr>
        <a:xfrm>
          <a:off x="3147452" y="1744400"/>
          <a:ext cx="1337695" cy="535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Easily integrated</a:t>
          </a:r>
          <a:endParaRPr lang="en-US" sz="1200" kern="1200"/>
        </a:p>
      </dsp:txBody>
      <dsp:txXfrm>
        <a:off x="3147452" y="1744400"/>
        <a:ext cx="1337695" cy="535078"/>
      </dsp:txXfrm>
    </dsp:sp>
    <dsp:sp modelId="{B590A912-5877-42D4-820E-56D15833FE11}">
      <dsp:nvSpPr>
        <dsp:cNvPr id="0" name=""/>
        <dsp:cNvSpPr/>
      </dsp:nvSpPr>
      <dsp:spPr>
        <a:xfrm>
          <a:off x="5087110" y="941621"/>
          <a:ext cx="601962" cy="60196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A076B6-48D3-493B-AC87-4F6DC77AE693}">
      <dsp:nvSpPr>
        <dsp:cNvPr id="0" name=""/>
        <dsp:cNvSpPr/>
      </dsp:nvSpPr>
      <dsp:spPr>
        <a:xfrm>
          <a:off x="4719244" y="1744400"/>
          <a:ext cx="1337695" cy="535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Encourages participation</a:t>
          </a:r>
          <a:endParaRPr lang="en-US" sz="1200" kern="1200"/>
        </a:p>
      </dsp:txBody>
      <dsp:txXfrm>
        <a:off x="4719244" y="1744400"/>
        <a:ext cx="1337695" cy="535078"/>
      </dsp:txXfrm>
    </dsp:sp>
    <dsp:sp modelId="{4B08E6C4-8996-4470-9C4A-D6C77914D30D}">
      <dsp:nvSpPr>
        <dsp:cNvPr id="0" name=""/>
        <dsp:cNvSpPr/>
      </dsp:nvSpPr>
      <dsp:spPr>
        <a:xfrm>
          <a:off x="6658902" y="941621"/>
          <a:ext cx="601962" cy="60196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0BA0E7-5D15-4D88-B5AB-BB99FD24B1E4}">
      <dsp:nvSpPr>
        <dsp:cNvPr id="0" name=""/>
        <dsp:cNvSpPr/>
      </dsp:nvSpPr>
      <dsp:spPr>
        <a:xfrm>
          <a:off x="6291036" y="1744400"/>
          <a:ext cx="1337695" cy="535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Treats stakeholders equitably</a:t>
          </a:r>
          <a:endParaRPr lang="en-US" sz="1200" kern="1200"/>
        </a:p>
      </dsp:txBody>
      <dsp:txXfrm>
        <a:off x="6291036" y="1744400"/>
        <a:ext cx="1337695" cy="535078"/>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e4de42f2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e4de42f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e3bc5b2990_0_40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9" name="Google Shape;329;ge3bc5b2990_0_40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2358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1665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7183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124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1490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3522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87046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r>
              <a:rPr lang="en-US"/>
              <a:t>Click to edit Master title style</a:t>
            </a:r>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r>
              <a:rPr lang="en-US"/>
              <a:t>Click to edit Master subtitle style</a:t>
            </a:r>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 name="Google Shape;283;p35">
            <a:extLst>
              <a:ext uri="{FF2B5EF4-FFF2-40B4-BE49-F238E27FC236}">
                <a16:creationId xmlns:a16="http://schemas.microsoft.com/office/drawing/2014/main" id="{61A8B9DB-B8AF-8063-83A8-474C38AF276B}"/>
              </a:ext>
            </a:extLst>
          </p:cNvPr>
          <p:cNvPicPr preferRelativeResize="0"/>
          <p:nvPr userDrawn="1"/>
        </p:nvPicPr>
        <p:blipFill rotWithShape="1">
          <a:blip r:embed="rId2">
            <a:alphaModFix/>
          </a:blip>
          <a:srcRect l="-3160" t="-13805" r="-3245" b="-12616"/>
          <a:stretch/>
        </p:blipFill>
        <p:spPr>
          <a:xfrm>
            <a:off x="513125" y="719175"/>
            <a:ext cx="2077373" cy="494137"/>
          </a:xfrm>
          <a:prstGeom prst="rect">
            <a:avLst/>
          </a:prstGeom>
          <a:noFill/>
          <a:ln>
            <a:noFill/>
          </a:ln>
        </p:spPr>
      </p:pic>
      <p:pic>
        <p:nvPicPr>
          <p:cNvPr id="6" name="Google Shape;284;p35">
            <a:extLst>
              <a:ext uri="{FF2B5EF4-FFF2-40B4-BE49-F238E27FC236}">
                <a16:creationId xmlns:a16="http://schemas.microsoft.com/office/drawing/2014/main" id="{0E3EF20B-DC92-16AB-9826-463542E6E1F9}"/>
              </a:ext>
            </a:extLst>
          </p:cNvPr>
          <p:cNvPicPr preferRelativeResize="0"/>
          <p:nvPr userDrawn="1"/>
        </p:nvPicPr>
        <p:blipFill>
          <a:blip r:embed="rId3">
            <a:alphaModFix/>
          </a:blip>
          <a:stretch>
            <a:fillRect/>
          </a:stretch>
        </p:blipFill>
        <p:spPr>
          <a:xfrm>
            <a:off x="7308263" y="536275"/>
            <a:ext cx="1556775" cy="1556775"/>
          </a:xfrm>
          <a:prstGeom prst="rect">
            <a:avLst/>
          </a:prstGeom>
          <a:noFill/>
          <a:ln>
            <a:noFill/>
          </a:ln>
        </p:spPr>
      </p:pic>
      <p:pic>
        <p:nvPicPr>
          <p:cNvPr id="7" name="Google Shape;285;p35">
            <a:extLst>
              <a:ext uri="{FF2B5EF4-FFF2-40B4-BE49-F238E27FC236}">
                <a16:creationId xmlns:a16="http://schemas.microsoft.com/office/drawing/2014/main" id="{885BEE33-3B94-2CDF-11FF-94DEFF0EA50F}"/>
              </a:ext>
            </a:extLst>
          </p:cNvPr>
          <p:cNvPicPr preferRelativeResize="0"/>
          <p:nvPr userDrawn="1"/>
        </p:nvPicPr>
        <p:blipFill>
          <a:blip r:embed="rId4">
            <a:alphaModFix/>
          </a:blip>
          <a:stretch>
            <a:fillRect/>
          </a:stretch>
        </p:blipFill>
        <p:spPr>
          <a:xfrm>
            <a:off x="7369251" y="606788"/>
            <a:ext cx="1415750" cy="1415750"/>
          </a:xfrm>
          <a:prstGeom prst="rect">
            <a:avLst/>
          </a:prstGeom>
          <a:noFill/>
          <a:ln>
            <a:noFill/>
          </a:ln>
        </p:spPr>
      </p:pic>
      <p:pic>
        <p:nvPicPr>
          <p:cNvPr id="9" name="Google Shape;282;p35">
            <a:extLst>
              <a:ext uri="{FF2B5EF4-FFF2-40B4-BE49-F238E27FC236}">
                <a16:creationId xmlns:a16="http://schemas.microsoft.com/office/drawing/2014/main" id="{EB88F664-68FF-EF96-5A22-101AF771D9B4}"/>
              </a:ext>
            </a:extLst>
          </p:cNvPr>
          <p:cNvPicPr preferRelativeResize="0"/>
          <p:nvPr userDrawn="1"/>
        </p:nvPicPr>
        <p:blipFill>
          <a:blip r:embed="rId5">
            <a:alphaModFix/>
          </a:blip>
          <a:stretch>
            <a:fillRect/>
          </a:stretch>
        </p:blipFill>
        <p:spPr>
          <a:xfrm>
            <a:off x="0" y="4728050"/>
            <a:ext cx="1744133" cy="400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 name="Google Shape;281;p35">
            <a:extLst>
              <a:ext uri="{FF2B5EF4-FFF2-40B4-BE49-F238E27FC236}">
                <a16:creationId xmlns:a16="http://schemas.microsoft.com/office/drawing/2014/main" id="{980050A6-4D15-F999-D4EE-944F86308B9A}"/>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4" name="Google Shape;282;p35">
            <a:extLst>
              <a:ext uri="{FF2B5EF4-FFF2-40B4-BE49-F238E27FC236}">
                <a16:creationId xmlns:a16="http://schemas.microsoft.com/office/drawing/2014/main" id="{9D746713-A309-4BBD-A2F7-E01CF3B4D12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5" name="Google Shape;283;p35">
            <a:extLst>
              <a:ext uri="{FF2B5EF4-FFF2-40B4-BE49-F238E27FC236}">
                <a16:creationId xmlns:a16="http://schemas.microsoft.com/office/drawing/2014/main" id="{95AD100D-5AD0-8F19-EB40-E6AABC432DD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 Purple - Blank">
  <p:cSld name="CUSTOM_2">
    <p:spTree>
      <p:nvGrpSpPr>
        <p:cNvPr id="1" name="Shape 50"/>
        <p:cNvGrpSpPr/>
        <p:nvPr/>
      </p:nvGrpSpPr>
      <p:grpSpPr>
        <a:xfrm>
          <a:off x="0" y="0"/>
          <a:ext cx="0" cy="0"/>
          <a:chOff x="0" y="0"/>
          <a:chExt cx="0" cy="0"/>
        </a:xfrm>
      </p:grpSpPr>
      <p:sp>
        <p:nvSpPr>
          <p:cNvPr id="2" name="Google Shape;281;p35">
            <a:extLst>
              <a:ext uri="{FF2B5EF4-FFF2-40B4-BE49-F238E27FC236}">
                <a16:creationId xmlns:a16="http://schemas.microsoft.com/office/drawing/2014/main" id="{92D45A25-D209-6B5D-FE99-A68DF287A0D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3" name="Google Shape;282;p35">
            <a:extLst>
              <a:ext uri="{FF2B5EF4-FFF2-40B4-BE49-F238E27FC236}">
                <a16:creationId xmlns:a16="http://schemas.microsoft.com/office/drawing/2014/main" id="{C8E3C438-C780-85CB-560D-3433091B7E0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4" name="Google Shape;283;p35">
            <a:extLst>
              <a:ext uri="{FF2B5EF4-FFF2-40B4-BE49-F238E27FC236}">
                <a16:creationId xmlns:a16="http://schemas.microsoft.com/office/drawing/2014/main" id="{6437D177-D0EC-CF03-747D-C5589FD28C2A}"/>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62" name="Google Shape;62;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65" name="Google Shape;65;p15"/>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66" name="Google Shape;66;p15"/>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67" name="Google Shape;67;p15"/>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68" name="Google Shape;68;p15"/>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69" name="Google Shape;69;p15"/>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0" name="Google Shape;70;p15"/>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1" name="Google Shape;71;p15"/>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2" name="Google Shape;72;p15"/>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3" name="Google Shape;73;p15"/>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4" name="Google Shape;74;p15"/>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5" name="Google Shape;75;p15"/>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6" name="Google Shape;76;p15"/>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7" name="Google Shape;77;p15"/>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8" name="Google Shape;78;p15"/>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9" name="Google Shape;79;p15"/>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0" name="Google Shape;80;p15"/>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1" name="Google Shape;81;p15"/>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2" name="Google Shape;82;p15"/>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83" name="Google Shape;83;p15"/>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4" name="Google Shape;84;p15"/>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6" name="Google Shape;281;p35">
            <a:extLst>
              <a:ext uri="{FF2B5EF4-FFF2-40B4-BE49-F238E27FC236}">
                <a16:creationId xmlns:a16="http://schemas.microsoft.com/office/drawing/2014/main" id="{CB429CE2-6E56-34CF-D6AA-5BE871B2B18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7" name="Google Shape;282;p35">
            <a:extLst>
              <a:ext uri="{FF2B5EF4-FFF2-40B4-BE49-F238E27FC236}">
                <a16:creationId xmlns:a16="http://schemas.microsoft.com/office/drawing/2014/main" id="{F5A986BF-2D6C-4F64-E572-5986D2B0CBB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8" name="Google Shape;283;p35">
            <a:extLst>
              <a:ext uri="{FF2B5EF4-FFF2-40B4-BE49-F238E27FC236}">
                <a16:creationId xmlns:a16="http://schemas.microsoft.com/office/drawing/2014/main" id="{EE5D5B08-53E6-C253-F854-6D68DB89E8D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85"/>
        <p:cNvGrpSpPr/>
        <p:nvPr/>
      </p:nvGrpSpPr>
      <p:grpSpPr>
        <a:xfrm>
          <a:off x="0" y="0"/>
          <a:ext cx="0" cy="0"/>
          <a:chOff x="0" y="0"/>
          <a:chExt cx="0" cy="0"/>
        </a:xfrm>
      </p:grpSpPr>
      <p:sp>
        <p:nvSpPr>
          <p:cNvPr id="86" name="Google Shape;86;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 name="Google Shape;87;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89" name="Google Shape;89;p16"/>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90" name="Google Shape;90;p16"/>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91" name="Google Shape;91;p16"/>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8" name="Google Shape;281;p35">
            <a:extLst>
              <a:ext uri="{FF2B5EF4-FFF2-40B4-BE49-F238E27FC236}">
                <a16:creationId xmlns:a16="http://schemas.microsoft.com/office/drawing/2014/main" id="{CBF72E78-E814-55D1-5B28-14E9211A9CC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D21CF5F-882A-823D-B515-577F86678B4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2814B15B-78FC-F7DB-EB6F-05BF4FD5E60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94" name="Google Shape;94;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97" name="Google Shape;97;p17"/>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98" name="Google Shape;98;p17"/>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99" name="Google Shape;99;p17"/>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00" name="Google Shape;100;p17"/>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01" name="Google Shape;101;p17"/>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02" name="Google Shape;102;p17"/>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2" name="Google Shape;281;p35">
            <a:extLst>
              <a:ext uri="{FF2B5EF4-FFF2-40B4-BE49-F238E27FC236}">
                <a16:creationId xmlns:a16="http://schemas.microsoft.com/office/drawing/2014/main" id="{F6582D30-7085-2543-315B-5619CBC5DB9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BE065DBF-B608-85A7-79C2-0E4CE3EE4FC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4269B36F-4C58-2E3D-684D-FD766ECA3B8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05" name="Google Shape;105;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 name="Google Shape;107;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18"/>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09" name="Google Shape;109;p18"/>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10" name="Google Shape;110;p18"/>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11" name="Google Shape;111;p18"/>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12" name="Google Shape;112;p18"/>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13" name="Google Shape;113;p18"/>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14" name="Google Shape;114;p18"/>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15" name="Google Shape;115;p18"/>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16" name="Google Shape;116;p18"/>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17" name="Google Shape;117;p18"/>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18" name="Google Shape;118;p18"/>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19" name="Google Shape;119;p18"/>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8" name="Google Shape;281;p35">
            <a:extLst>
              <a:ext uri="{FF2B5EF4-FFF2-40B4-BE49-F238E27FC236}">
                <a16:creationId xmlns:a16="http://schemas.microsoft.com/office/drawing/2014/main" id="{E6E3BF7A-E3CA-9115-E883-CE0DC89371F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9" name="Google Shape;282;p35">
            <a:extLst>
              <a:ext uri="{FF2B5EF4-FFF2-40B4-BE49-F238E27FC236}">
                <a16:creationId xmlns:a16="http://schemas.microsoft.com/office/drawing/2014/main" id="{081FE29C-5461-974B-DCA3-834F2BBD6CB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0" name="Google Shape;283;p35">
            <a:extLst>
              <a:ext uri="{FF2B5EF4-FFF2-40B4-BE49-F238E27FC236}">
                <a16:creationId xmlns:a16="http://schemas.microsoft.com/office/drawing/2014/main" id="{7702F008-0A42-AD10-64DF-E894143BAFC8}"/>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22" name="Google Shape;122;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25" name="Google Shape;125;p19"/>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26" name="Google Shape;126;p19"/>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27" name="Google Shape;127;p19"/>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28" name="Google Shape;128;p19"/>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29" name="Google Shape;129;p19"/>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30" name="Google Shape;130;p19"/>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31" name="Google Shape;131;p19"/>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32" name="Google Shape;132;p19"/>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 name="Google Shape;281;p35">
            <a:extLst>
              <a:ext uri="{FF2B5EF4-FFF2-40B4-BE49-F238E27FC236}">
                <a16:creationId xmlns:a16="http://schemas.microsoft.com/office/drawing/2014/main" id="{EDE093BE-7639-B5A8-4690-BFC7E573BA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5" name="Google Shape;282;p35">
            <a:extLst>
              <a:ext uri="{FF2B5EF4-FFF2-40B4-BE49-F238E27FC236}">
                <a16:creationId xmlns:a16="http://schemas.microsoft.com/office/drawing/2014/main" id="{C802B365-B3F1-6CF3-4BC3-50C2E71990D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6" name="Google Shape;283;p35">
            <a:extLst>
              <a:ext uri="{FF2B5EF4-FFF2-40B4-BE49-F238E27FC236}">
                <a16:creationId xmlns:a16="http://schemas.microsoft.com/office/drawing/2014/main" id="{6133FEA0-0ADF-A1E6-4A5E-3C8D6A6CA5F3}"/>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35" name="Google Shape;135;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38" name="Google Shape;138;p20"/>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39" name="Google Shape;139;p20"/>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0" name="Google Shape;140;p20"/>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41" name="Google Shape;141;p20"/>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2" name="Google Shape;142;p20"/>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43" name="Google Shape;143;p20"/>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44" name="Google Shape;144;p20"/>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45" name="Google Shape;145;p20"/>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6" name="Google Shape;146;p20"/>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7" name="Google Shape;147;p20"/>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8" name="Google Shape;148;p20"/>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49" name="Google Shape;149;p20"/>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50" name="Google Shape;150;p20"/>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51" name="Google Shape;151;p20"/>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52" name="Google Shape;152;p20"/>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53" name="Google Shape;153;p20"/>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2" name="Google Shape;281;p35">
            <a:extLst>
              <a:ext uri="{FF2B5EF4-FFF2-40B4-BE49-F238E27FC236}">
                <a16:creationId xmlns:a16="http://schemas.microsoft.com/office/drawing/2014/main" id="{9342DE30-32D3-AA3D-8F06-06F0654B40D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3" name="Google Shape;282;p35">
            <a:extLst>
              <a:ext uri="{FF2B5EF4-FFF2-40B4-BE49-F238E27FC236}">
                <a16:creationId xmlns:a16="http://schemas.microsoft.com/office/drawing/2014/main" id="{6618481F-403A-5DE7-8A44-3D536399F15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4" name="Google Shape;283;p35">
            <a:extLst>
              <a:ext uri="{FF2B5EF4-FFF2-40B4-BE49-F238E27FC236}">
                <a16:creationId xmlns:a16="http://schemas.microsoft.com/office/drawing/2014/main" id="{4FBF9CF4-4AC5-7817-6E18-309A78C4717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56" name="Google Shape;156;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 name="Google Shape;157;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8" name="Google Shape;158;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59" name="Google Shape;159;p21"/>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60" name="Google Shape;160;p21"/>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61" name="Google Shape;161;p21"/>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62" name="Google Shape;162;p21"/>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63" name="Google Shape;163;p21"/>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64" name="Google Shape;164;p21"/>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65" name="Google Shape;165;p21"/>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66" name="Google Shape;166;p21"/>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67" name="Google Shape;167;p21"/>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68" name="Google Shape;168;p21"/>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6" name="Google Shape;281;p35">
            <a:extLst>
              <a:ext uri="{FF2B5EF4-FFF2-40B4-BE49-F238E27FC236}">
                <a16:creationId xmlns:a16="http://schemas.microsoft.com/office/drawing/2014/main" id="{E21487C5-80A3-EAAF-BC81-61B65137083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7" name="Google Shape;282;p35">
            <a:extLst>
              <a:ext uri="{FF2B5EF4-FFF2-40B4-BE49-F238E27FC236}">
                <a16:creationId xmlns:a16="http://schemas.microsoft.com/office/drawing/2014/main" id="{2E566CB6-5504-C63A-8458-7A79C3E96EC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8" name="Google Shape;283;p35">
            <a:extLst>
              <a:ext uri="{FF2B5EF4-FFF2-40B4-BE49-F238E27FC236}">
                <a16:creationId xmlns:a16="http://schemas.microsoft.com/office/drawing/2014/main" id="{DA75268F-12F4-5389-60DC-9508F92013B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69"/>
        <p:cNvGrpSpPr/>
        <p:nvPr/>
      </p:nvGrpSpPr>
      <p:grpSpPr>
        <a:xfrm>
          <a:off x="0" y="0"/>
          <a:ext cx="0" cy="0"/>
          <a:chOff x="0" y="0"/>
          <a:chExt cx="0" cy="0"/>
        </a:xfrm>
      </p:grpSpPr>
      <p:sp>
        <p:nvSpPr>
          <p:cNvPr id="170" name="Google Shape;170;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1" name="Google Shape;171;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 name="Google Shape;172;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73" name="Google Shape;173;p2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74" name="Google Shape;174;p2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75" name="Google Shape;175;p2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76" name="Google Shape;176;p2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77" name="Google Shape;177;p2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78" name="Google Shape;178;p2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79" name="Google Shape;179;p2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1200"/>
              </a:spcBef>
              <a:spcAft>
                <a:spcPts val="0"/>
              </a:spcAft>
              <a:buClr>
                <a:srgbClr val="414042"/>
              </a:buClr>
              <a:buSzPts val="2400"/>
              <a:buChar char="■"/>
              <a:defRPr sz="2400"/>
            </a:lvl3pPr>
            <a:lvl4pPr marL="1828800" lvl="3" indent="-381000" algn="l" rtl="0">
              <a:lnSpc>
                <a:spcPct val="90000"/>
              </a:lnSpc>
              <a:spcBef>
                <a:spcPts val="1200"/>
              </a:spcBef>
              <a:spcAft>
                <a:spcPts val="0"/>
              </a:spcAft>
              <a:buClr>
                <a:srgbClr val="414042"/>
              </a:buClr>
              <a:buSzPts val="2400"/>
              <a:buChar char="●"/>
              <a:defRPr sz="2400"/>
            </a:lvl4pPr>
            <a:lvl5pPr marL="2286000" lvl="4" indent="-381000" algn="l" rtl="0">
              <a:lnSpc>
                <a:spcPct val="90000"/>
              </a:lnSpc>
              <a:spcBef>
                <a:spcPts val="1200"/>
              </a:spcBef>
              <a:spcAft>
                <a:spcPts val="0"/>
              </a:spcAft>
              <a:buClr>
                <a:srgbClr val="414042"/>
              </a:buClr>
              <a:buSzPts val="2400"/>
              <a:buChar char="○"/>
              <a:defRPr sz="2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80" name="Google Shape;180;p2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3" name="Google Shape;281;p35">
            <a:extLst>
              <a:ext uri="{FF2B5EF4-FFF2-40B4-BE49-F238E27FC236}">
                <a16:creationId xmlns:a16="http://schemas.microsoft.com/office/drawing/2014/main" id="{02F6BCC4-DFA9-0723-1CEE-CF65C0093FB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0D1B439A-4959-3A1F-20F5-97D5E42FF60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1AED701-2D66-5409-11E8-502F38137769}"/>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r>
              <a:rPr lang="en-US"/>
              <a:t>Click to edit Master title style</a:t>
            </a:r>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8BDFACB5-FE06-774B-FAE4-AF36D0BDFD4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47E632E4-F38D-95C6-222C-EE8484318DE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C57CA6D-F870-56FC-4C70-FEDDE0139CF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81"/>
        <p:cNvGrpSpPr/>
        <p:nvPr/>
      </p:nvGrpSpPr>
      <p:grpSpPr>
        <a:xfrm>
          <a:off x="0" y="0"/>
          <a:ext cx="0" cy="0"/>
          <a:chOff x="0" y="0"/>
          <a:chExt cx="0" cy="0"/>
        </a:xfrm>
      </p:grpSpPr>
      <p:sp>
        <p:nvSpPr>
          <p:cNvPr id="182" name="Google Shape;182;p2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83" name="Google Shape;183;p2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 name="Google Shape;184;p2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 name="Google Shape;185;p2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86" name="Google Shape;186;p2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87" name="Google Shape;187;p2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88" name="Google Shape;188;p2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89" name="Google Shape;189;p2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90" name="Google Shape;190;p2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91" name="Google Shape;191;p2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92" name="Google Shape;192;p2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rm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3" name="Google Shape;281;p35">
            <a:extLst>
              <a:ext uri="{FF2B5EF4-FFF2-40B4-BE49-F238E27FC236}">
                <a16:creationId xmlns:a16="http://schemas.microsoft.com/office/drawing/2014/main" id="{4999B88C-F450-43CB-2EC6-FCE617F8785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B9AB2631-672F-8117-7902-EA06DC8D0F60}"/>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05D7C5B-BAA3-48C8-E4DC-DA03817CC6F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98" name="Google Shape;198;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9" name="Google Shape;199;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0" name="Google Shape;200;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01" name="Google Shape;201;p25"/>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02" name="Google Shape;202;p25"/>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03" name="Google Shape;203;p25"/>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04" name="Google Shape;204;p25"/>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05" name="Google Shape;205;p25"/>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06" name="Google Shape;206;p25"/>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12" name="Google Shape;281;p35">
            <a:extLst>
              <a:ext uri="{FF2B5EF4-FFF2-40B4-BE49-F238E27FC236}">
                <a16:creationId xmlns:a16="http://schemas.microsoft.com/office/drawing/2014/main" id="{1C82A824-2DF3-828F-B9A9-02C0134D3B1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139BE315-90CE-1539-9BA5-CD8DEA7A8E25}"/>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8244EE75-8786-32BB-2610-29A6BAEB93D5}"/>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rm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09" name="Google Shape;209;p26"/>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10" name="Google Shape;210;p26"/>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1200"/>
              </a:spcBef>
              <a:spcAft>
                <a:spcPts val="0"/>
              </a:spcAft>
              <a:buClr>
                <a:srgbClr val="414042"/>
              </a:buClr>
              <a:buSzPts val="1400"/>
              <a:buNone/>
              <a:defRPr sz="1400"/>
            </a:lvl2pPr>
            <a:lvl3pPr marL="1371600" lvl="2" indent="-228600" algn="l" rtl="0">
              <a:lnSpc>
                <a:spcPct val="90000"/>
              </a:lnSpc>
              <a:spcBef>
                <a:spcPts val="1200"/>
              </a:spcBef>
              <a:spcAft>
                <a:spcPts val="0"/>
              </a:spcAft>
              <a:buClr>
                <a:srgbClr val="414042"/>
              </a:buClr>
              <a:buSzPts val="1200"/>
              <a:buNone/>
              <a:defRPr sz="1200"/>
            </a:lvl3pPr>
            <a:lvl4pPr marL="1828800" lvl="3" indent="-228600" algn="l" rtl="0">
              <a:lnSpc>
                <a:spcPct val="90000"/>
              </a:lnSpc>
              <a:spcBef>
                <a:spcPts val="1200"/>
              </a:spcBef>
              <a:spcAft>
                <a:spcPts val="0"/>
              </a:spcAft>
              <a:buClr>
                <a:srgbClr val="414042"/>
              </a:buClr>
              <a:buSzPts val="1000"/>
              <a:buNone/>
              <a:defRPr sz="1000"/>
            </a:lvl4pPr>
            <a:lvl5pPr marL="2286000" lvl="4" indent="-228600" algn="l" rtl="0">
              <a:lnSpc>
                <a:spcPct val="90000"/>
              </a:lnSpc>
              <a:spcBef>
                <a:spcPts val="1200"/>
              </a:spcBef>
              <a:spcAft>
                <a:spcPts val="0"/>
              </a:spcAft>
              <a:buClr>
                <a:srgbClr val="414042"/>
              </a:buClr>
              <a:buSzPts val="1000"/>
              <a:buNone/>
              <a:defRPr sz="1000"/>
            </a:lvl5pPr>
            <a:lvl6pPr marL="2743200" lvl="5" indent="-228600" algn="l" rtl="0">
              <a:lnSpc>
                <a:spcPct val="90000"/>
              </a:lnSpc>
              <a:spcBef>
                <a:spcPts val="1200"/>
              </a:spcBef>
              <a:spcAft>
                <a:spcPts val="0"/>
              </a:spcAft>
              <a:buClr>
                <a:schemeClr val="dk1"/>
              </a:buClr>
              <a:buSzPts val="1000"/>
              <a:buNone/>
              <a:defRPr sz="1000"/>
            </a:lvl6pPr>
            <a:lvl7pPr marL="3200400" lvl="6" indent="-228600" algn="l" rtl="0">
              <a:lnSpc>
                <a:spcPct val="90000"/>
              </a:lnSpc>
              <a:spcBef>
                <a:spcPts val="1200"/>
              </a:spcBef>
              <a:spcAft>
                <a:spcPts val="0"/>
              </a:spcAft>
              <a:buClr>
                <a:schemeClr val="dk1"/>
              </a:buClr>
              <a:buSzPts val="1000"/>
              <a:buNone/>
              <a:defRPr sz="1000"/>
            </a:lvl7pPr>
            <a:lvl8pPr marL="3657600" lvl="7" indent="-228600" algn="l" rtl="0">
              <a:lnSpc>
                <a:spcPct val="90000"/>
              </a:lnSpc>
              <a:spcBef>
                <a:spcPts val="1200"/>
              </a:spcBef>
              <a:spcAft>
                <a:spcPts val="0"/>
              </a:spcAft>
              <a:buClr>
                <a:schemeClr val="dk1"/>
              </a:buClr>
              <a:buSzPts val="1000"/>
              <a:buNone/>
              <a:defRPr sz="1000"/>
            </a:lvl8pPr>
            <a:lvl9pPr marL="4114800" lvl="8" indent="-228600" algn="l" rtl="0">
              <a:lnSpc>
                <a:spcPct val="90000"/>
              </a:lnSpc>
              <a:spcBef>
                <a:spcPts val="1200"/>
              </a:spcBef>
              <a:spcAft>
                <a:spcPts val="1200"/>
              </a:spcAft>
              <a:buClr>
                <a:schemeClr val="dk1"/>
              </a:buClr>
              <a:buSzPts val="1000"/>
              <a:buNone/>
              <a:defRPr sz="1000"/>
            </a:lvl9pPr>
          </a:lstStyle>
          <a:p>
            <a:pPr lvl="0"/>
            <a:r>
              <a:rPr lang="en-US"/>
              <a:t>Click to edit Master text styles</a:t>
            </a:r>
          </a:p>
        </p:txBody>
      </p:sp>
      <p:sp>
        <p:nvSpPr>
          <p:cNvPr id="211" name="Google Shape;211;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2" name="Google Shape;212;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3" name="Google Shape;213;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8" name="Google Shape;281;p35">
            <a:extLst>
              <a:ext uri="{FF2B5EF4-FFF2-40B4-BE49-F238E27FC236}">
                <a16:creationId xmlns:a16="http://schemas.microsoft.com/office/drawing/2014/main" id="{148F3F29-C904-6E7E-1C7F-226B035617C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DE023BE-75B7-2EC1-899B-690E8398BAB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3D156D83-5D76-D367-58E7-191EAD3AC37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16" name="Google Shape;216;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7" name="Google Shape;217;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8" name="Google Shape;218;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19" name="Google Shape;219;p27"/>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20" name="Google Shape;220;p27"/>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 name="Google Shape;281;p35">
            <a:extLst>
              <a:ext uri="{FF2B5EF4-FFF2-40B4-BE49-F238E27FC236}">
                <a16:creationId xmlns:a16="http://schemas.microsoft.com/office/drawing/2014/main" id="{C9E6C842-29A5-17C5-BB1A-D69A697250FE}"/>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EDF196E-099B-5C6B-E32A-B7E1C2FD657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1A59F34A-1407-6DC1-5BC4-F1E72A9C3B52}"/>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23" name="Google Shape;223;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4" name="Google Shape;224;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5" name="Google Shape;225;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26" name="Google Shape;226;p28"/>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27" name="Google Shape;227;p28"/>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 name="Google Shape;281;p35">
            <a:extLst>
              <a:ext uri="{FF2B5EF4-FFF2-40B4-BE49-F238E27FC236}">
                <a16:creationId xmlns:a16="http://schemas.microsoft.com/office/drawing/2014/main" id="{8B6ED5EE-C455-89BE-FF75-5F8B50F118F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8DAA3319-8010-AFE7-5DA5-684ABE573D3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D9CC8273-17D9-EF43-6C56-F184084C179D}"/>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28"/>
        <p:cNvGrpSpPr/>
        <p:nvPr/>
      </p:nvGrpSpPr>
      <p:grpSpPr>
        <a:xfrm>
          <a:off x="0" y="0"/>
          <a:ext cx="0" cy="0"/>
          <a:chOff x="0" y="0"/>
          <a:chExt cx="0" cy="0"/>
        </a:xfrm>
      </p:grpSpPr>
      <p:sp>
        <p:nvSpPr>
          <p:cNvPr id="229" name="Google Shape;229;p2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30" name="Google Shape;230;p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1" name="Google Shape;231;p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2" name="Google Shape;232;p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33" name="Google Shape;233;p29"/>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7" name="Google Shape;281;p35">
            <a:extLst>
              <a:ext uri="{FF2B5EF4-FFF2-40B4-BE49-F238E27FC236}">
                <a16:creationId xmlns:a16="http://schemas.microsoft.com/office/drawing/2014/main" id="{35358F0F-19FF-D5E4-38DD-047B8AF3BD6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E52D4BD1-A8CD-CD9D-8380-2D87A672C04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25F453CD-BE86-E02D-6A4C-5C818D06ADE6}"/>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36" name="Google Shape;236;p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7" name="Google Shape;237;p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8" name="Google Shape;238;p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39" name="Google Shape;239;p30"/>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40" name="Google Shape;240;p30"/>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 name="Google Shape;281;p35">
            <a:extLst>
              <a:ext uri="{FF2B5EF4-FFF2-40B4-BE49-F238E27FC236}">
                <a16:creationId xmlns:a16="http://schemas.microsoft.com/office/drawing/2014/main" id="{C076B3AE-672D-FAB3-B191-9B2DA11FC6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C0C1F22-98A0-0BFB-8A85-CAB3C370C7A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CE942C6E-72D9-9275-0922-75169AEBF82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41"/>
        <p:cNvGrpSpPr/>
        <p:nvPr/>
      </p:nvGrpSpPr>
      <p:grpSpPr>
        <a:xfrm>
          <a:off x="0" y="0"/>
          <a:ext cx="0" cy="0"/>
          <a:chOff x="0" y="0"/>
          <a:chExt cx="0" cy="0"/>
        </a:xfrm>
      </p:grpSpPr>
      <p:sp>
        <p:nvSpPr>
          <p:cNvPr id="242" name="Google Shape;242;p3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43" name="Google Shape;243;p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4" name="Google Shape;244;p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5" name="Google Shape;245;p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46" name="Google Shape;246;p31"/>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47" name="Google Shape;247;p31"/>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48" name="Google Shape;248;p31"/>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9" name="Google Shape;281;p35">
            <a:extLst>
              <a:ext uri="{FF2B5EF4-FFF2-40B4-BE49-F238E27FC236}">
                <a16:creationId xmlns:a16="http://schemas.microsoft.com/office/drawing/2014/main" id="{DA95D6DE-F1E7-5877-B9C6-2525E4ACC701}"/>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A5A37C60-12E7-F154-5F19-DABEE0D89A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6EA92949-FF2E-A7B8-99F5-1935DA901E1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49"/>
        <p:cNvGrpSpPr/>
        <p:nvPr/>
      </p:nvGrpSpPr>
      <p:grpSpPr>
        <a:xfrm>
          <a:off x="0" y="0"/>
          <a:ext cx="0" cy="0"/>
          <a:chOff x="0" y="0"/>
          <a:chExt cx="0" cy="0"/>
        </a:xfrm>
      </p:grpSpPr>
      <p:sp>
        <p:nvSpPr>
          <p:cNvPr id="250" name="Google Shape;250;p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1" name="Google Shape;251;p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2" name="Google Shape;252;p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53" name="Google Shape;253;p32"/>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54" name="Google Shape;254;p32"/>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55" name="Google Shape;255;p32"/>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56" name="Google Shape;256;p32"/>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9" name="Google Shape;281;p35">
            <a:extLst>
              <a:ext uri="{FF2B5EF4-FFF2-40B4-BE49-F238E27FC236}">
                <a16:creationId xmlns:a16="http://schemas.microsoft.com/office/drawing/2014/main" id="{39778DBD-5D60-3745-478A-66ABF1568B6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9460C8C3-9A5E-9F31-E0A7-B8E9DAF9B6C9}"/>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A3BBF457-1844-AC3E-CEB7-773348D83BF5}"/>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57"/>
        <p:cNvGrpSpPr/>
        <p:nvPr/>
      </p:nvGrpSpPr>
      <p:grpSpPr>
        <a:xfrm>
          <a:off x="0" y="0"/>
          <a:ext cx="0" cy="0"/>
          <a:chOff x="0" y="0"/>
          <a:chExt cx="0" cy="0"/>
        </a:xfrm>
      </p:grpSpPr>
      <p:sp>
        <p:nvSpPr>
          <p:cNvPr id="258" name="Google Shape;258;p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9" name="Google Shape;259;p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0" name="Google Shape;260;p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61" name="Google Shape;261;p33"/>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62" name="Google Shape;262;p33"/>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63" name="Google Shape;263;p33"/>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64" name="Google Shape;264;p33"/>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265" name="Google Shape;265;p33"/>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66" name="Google Shape;266;p33"/>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pic>
        <p:nvPicPr>
          <p:cNvPr id="267" name="Google Shape;267;p33"/>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68" name="Google Shape;268;p33"/>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13" name="Google Shape;281;p35">
            <a:extLst>
              <a:ext uri="{FF2B5EF4-FFF2-40B4-BE49-F238E27FC236}">
                <a16:creationId xmlns:a16="http://schemas.microsoft.com/office/drawing/2014/main" id="{933331C6-9C84-DB9E-0B07-52822CEB98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D2E813E1-9CB9-4A35-4FC8-5BA8E5F6219C}"/>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5461EDDB-DB35-405E-0744-F3AA372DC89E}"/>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n-US"/>
              <a:t>Click to edit Master text styles</a:t>
            </a: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n-US"/>
              <a:t>Click to edit Master text styles</a:t>
            </a: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 name="Google Shape;281;p35">
            <a:extLst>
              <a:ext uri="{FF2B5EF4-FFF2-40B4-BE49-F238E27FC236}">
                <a16:creationId xmlns:a16="http://schemas.microsoft.com/office/drawing/2014/main" id="{36112171-3BCD-C0BF-D8BF-ED450381460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7" name="Google Shape;282;p35">
            <a:extLst>
              <a:ext uri="{FF2B5EF4-FFF2-40B4-BE49-F238E27FC236}">
                <a16:creationId xmlns:a16="http://schemas.microsoft.com/office/drawing/2014/main" id="{1FDA0678-6D5B-8378-70A1-9204089388BC}"/>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8" name="Google Shape;283;p35">
            <a:extLst>
              <a:ext uri="{FF2B5EF4-FFF2-40B4-BE49-F238E27FC236}">
                <a16:creationId xmlns:a16="http://schemas.microsoft.com/office/drawing/2014/main" id="{D400C77B-4C2E-4DE3-17FD-24763E79AE7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269"/>
        <p:cNvGrpSpPr/>
        <p:nvPr/>
      </p:nvGrpSpPr>
      <p:grpSpPr>
        <a:xfrm>
          <a:off x="0" y="0"/>
          <a:ext cx="0" cy="0"/>
          <a:chOff x="0" y="0"/>
          <a:chExt cx="0" cy="0"/>
        </a:xfrm>
      </p:grpSpPr>
      <p:sp>
        <p:nvSpPr>
          <p:cNvPr id="270" name="Google Shape;270;p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1" name="Google Shape;271;p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2" name="Google Shape;272;p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73" name="Google Shape;273;p3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74" name="Google Shape;274;p3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275" name="Google Shape;275;p3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n-US"/>
              <a:t>Click to edit Master text styles</a:t>
            </a:r>
          </a:p>
        </p:txBody>
      </p:sp>
      <p:sp>
        <p:nvSpPr>
          <p:cNvPr id="8" name="Google Shape;281;p35">
            <a:extLst>
              <a:ext uri="{FF2B5EF4-FFF2-40B4-BE49-F238E27FC236}">
                <a16:creationId xmlns:a16="http://schemas.microsoft.com/office/drawing/2014/main" id="{482AF3C2-D759-7460-C175-C18D1BFD40F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E2083833-2AFE-C8FA-0E92-F0DFEC52468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B76DFC28-C552-FCE9-1D92-F52F9255099B}"/>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 name="Google Shape;283;p35">
            <a:extLst>
              <a:ext uri="{FF2B5EF4-FFF2-40B4-BE49-F238E27FC236}">
                <a16:creationId xmlns:a16="http://schemas.microsoft.com/office/drawing/2014/main" id="{61A8B9DB-B8AF-8063-83A8-474C38AF276B}"/>
              </a:ext>
            </a:extLst>
          </p:cNvPr>
          <p:cNvPicPr preferRelativeResize="0"/>
          <p:nvPr userDrawn="1"/>
        </p:nvPicPr>
        <p:blipFill rotWithShape="1">
          <a:blip r:embed="rId2">
            <a:alphaModFix/>
          </a:blip>
          <a:srcRect l="-3160" t="-13805" r="-3245" b="-12616"/>
          <a:stretch/>
        </p:blipFill>
        <p:spPr>
          <a:xfrm>
            <a:off x="513125" y="719175"/>
            <a:ext cx="2077373" cy="494137"/>
          </a:xfrm>
          <a:prstGeom prst="rect">
            <a:avLst/>
          </a:prstGeom>
          <a:noFill/>
          <a:ln>
            <a:noFill/>
          </a:ln>
        </p:spPr>
      </p:pic>
      <p:pic>
        <p:nvPicPr>
          <p:cNvPr id="6" name="Google Shape;284;p35">
            <a:extLst>
              <a:ext uri="{FF2B5EF4-FFF2-40B4-BE49-F238E27FC236}">
                <a16:creationId xmlns:a16="http://schemas.microsoft.com/office/drawing/2014/main" id="{0E3EF20B-DC92-16AB-9826-463542E6E1F9}"/>
              </a:ext>
            </a:extLst>
          </p:cNvPr>
          <p:cNvPicPr preferRelativeResize="0"/>
          <p:nvPr userDrawn="1"/>
        </p:nvPicPr>
        <p:blipFill>
          <a:blip r:embed="rId3">
            <a:alphaModFix/>
          </a:blip>
          <a:stretch>
            <a:fillRect/>
          </a:stretch>
        </p:blipFill>
        <p:spPr>
          <a:xfrm>
            <a:off x="7308263" y="536275"/>
            <a:ext cx="1556775" cy="1556775"/>
          </a:xfrm>
          <a:prstGeom prst="rect">
            <a:avLst/>
          </a:prstGeom>
          <a:noFill/>
          <a:ln>
            <a:noFill/>
          </a:ln>
        </p:spPr>
      </p:pic>
      <p:pic>
        <p:nvPicPr>
          <p:cNvPr id="7" name="Google Shape;285;p35">
            <a:extLst>
              <a:ext uri="{FF2B5EF4-FFF2-40B4-BE49-F238E27FC236}">
                <a16:creationId xmlns:a16="http://schemas.microsoft.com/office/drawing/2014/main" id="{885BEE33-3B94-2CDF-11FF-94DEFF0EA50F}"/>
              </a:ext>
            </a:extLst>
          </p:cNvPr>
          <p:cNvPicPr preferRelativeResize="0"/>
          <p:nvPr userDrawn="1"/>
        </p:nvPicPr>
        <p:blipFill>
          <a:blip r:embed="rId4">
            <a:alphaModFix/>
          </a:blip>
          <a:stretch>
            <a:fillRect/>
          </a:stretch>
        </p:blipFill>
        <p:spPr>
          <a:xfrm>
            <a:off x="7369251" y="606788"/>
            <a:ext cx="1415750" cy="1415750"/>
          </a:xfrm>
          <a:prstGeom prst="rect">
            <a:avLst/>
          </a:prstGeom>
          <a:noFill/>
          <a:ln>
            <a:noFill/>
          </a:ln>
        </p:spPr>
      </p:pic>
      <p:pic>
        <p:nvPicPr>
          <p:cNvPr id="9" name="Google Shape;282;p35">
            <a:extLst>
              <a:ext uri="{FF2B5EF4-FFF2-40B4-BE49-F238E27FC236}">
                <a16:creationId xmlns:a16="http://schemas.microsoft.com/office/drawing/2014/main" id="{EB88F664-68FF-EF96-5A22-101AF771D9B4}"/>
              </a:ext>
            </a:extLst>
          </p:cNvPr>
          <p:cNvPicPr preferRelativeResize="0"/>
          <p:nvPr userDrawn="1"/>
        </p:nvPicPr>
        <p:blipFill>
          <a:blip r:embed="rId5">
            <a:alphaModFix/>
          </a:blip>
          <a:stretch>
            <a:fillRect/>
          </a:stretch>
        </p:blipFill>
        <p:spPr>
          <a:xfrm>
            <a:off x="0" y="4728050"/>
            <a:ext cx="1744133" cy="400200"/>
          </a:xfrm>
          <a:prstGeom prst="rect">
            <a:avLst/>
          </a:prstGeom>
          <a:noFill/>
          <a:ln>
            <a:noFill/>
          </a:ln>
        </p:spPr>
      </p:pic>
    </p:spTree>
    <p:extLst>
      <p:ext uri="{BB962C8B-B14F-4D97-AF65-F5344CB8AC3E}">
        <p14:creationId xmlns:p14="http://schemas.microsoft.com/office/powerpoint/2010/main" val="3929195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8BDFACB5-FE06-774B-FAE4-AF36D0BDFD4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47E632E4-F38D-95C6-222C-EE8484318DE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C57CA6D-F870-56FC-4C70-FEDDE0139CF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016696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 name="Google Shape;281;p35">
            <a:extLst>
              <a:ext uri="{FF2B5EF4-FFF2-40B4-BE49-F238E27FC236}">
                <a16:creationId xmlns:a16="http://schemas.microsoft.com/office/drawing/2014/main" id="{36112171-3BCD-C0BF-D8BF-ED450381460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7" name="Google Shape;282;p35">
            <a:extLst>
              <a:ext uri="{FF2B5EF4-FFF2-40B4-BE49-F238E27FC236}">
                <a16:creationId xmlns:a16="http://schemas.microsoft.com/office/drawing/2014/main" id="{1FDA0678-6D5B-8378-70A1-9204089388BC}"/>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8" name="Google Shape;283;p35">
            <a:extLst>
              <a:ext uri="{FF2B5EF4-FFF2-40B4-BE49-F238E27FC236}">
                <a16:creationId xmlns:a16="http://schemas.microsoft.com/office/drawing/2014/main" id="{D400C77B-4C2E-4DE3-17FD-24763E79AE7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6250379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4A0E1153-8162-13D7-1788-EF7F073B345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C30EBCEF-FE23-7554-981C-DA06E31F579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B0A81A62-AE3F-2C8A-3132-21C3DD1A5E7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8911269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 name="Google Shape;281;p35">
            <a:extLst>
              <a:ext uri="{FF2B5EF4-FFF2-40B4-BE49-F238E27FC236}">
                <a16:creationId xmlns:a16="http://schemas.microsoft.com/office/drawing/2014/main" id="{C9F384B1-6A5E-00C4-EABF-884FCDE703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D8E9A518-F329-2FC1-C44E-B75FF1D5B6AD}"/>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2B8E5C66-0BAC-E6AF-E7F2-08A4E4DA309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705203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F7F7908E-5218-F4EE-6E59-D0C1C3207E64}"/>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51C44E47-9A3C-12A1-0A4D-EEA0A3BE50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2644A06-0A4A-219E-DAAC-84816D785454}"/>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8839451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7" name="Google Shape;281;p35">
            <a:extLst>
              <a:ext uri="{FF2B5EF4-FFF2-40B4-BE49-F238E27FC236}">
                <a16:creationId xmlns:a16="http://schemas.microsoft.com/office/drawing/2014/main" id="{8870B9CF-7EC3-60BB-0625-70C28FB9D3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3481DFBC-527B-1289-F508-7BC1BED9E1EA}"/>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D18A3D9D-DB4B-1A19-1913-F6BEADD5B3C1}"/>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1747940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7EA29012-97B7-E21A-52F8-A4EB121DFB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3D3E7575-5D97-5EB3-2832-4EAA92E41CB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04BA1C29-49FB-6BC2-9EF2-E734B4F0635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4034759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 name="Google Shape;281;p35">
            <a:extLst>
              <a:ext uri="{FF2B5EF4-FFF2-40B4-BE49-F238E27FC236}">
                <a16:creationId xmlns:a16="http://schemas.microsoft.com/office/drawing/2014/main" id="{F8115705-4F75-7412-121B-61F6A038E66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8BB40F66-13BE-E592-F519-05BE589EAF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0597F9C4-B2A2-FC36-BB74-1B8DA7478ABC}"/>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609920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4A0E1153-8162-13D7-1788-EF7F073B345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C30EBCEF-FE23-7554-981C-DA06E31F579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B0A81A62-AE3F-2C8A-3132-21C3DD1A5E7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 name="Google Shape;281;p35">
            <a:extLst>
              <a:ext uri="{FF2B5EF4-FFF2-40B4-BE49-F238E27FC236}">
                <a16:creationId xmlns:a16="http://schemas.microsoft.com/office/drawing/2014/main" id="{980050A6-4D15-F999-D4EE-944F86308B9A}"/>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4" name="Google Shape;282;p35">
            <a:extLst>
              <a:ext uri="{FF2B5EF4-FFF2-40B4-BE49-F238E27FC236}">
                <a16:creationId xmlns:a16="http://schemas.microsoft.com/office/drawing/2014/main" id="{9D746713-A309-4BBD-A2F7-E01CF3B4D12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5" name="Google Shape;283;p35">
            <a:extLst>
              <a:ext uri="{FF2B5EF4-FFF2-40B4-BE49-F238E27FC236}">
                <a16:creationId xmlns:a16="http://schemas.microsoft.com/office/drawing/2014/main" id="{95AD100D-5AD0-8F19-EB40-E6AABC432DD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2982589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 Purple - Blank">
  <p:cSld name="1. Purple - Blank">
    <p:spTree>
      <p:nvGrpSpPr>
        <p:cNvPr id="1" name="Shape 50"/>
        <p:cNvGrpSpPr/>
        <p:nvPr/>
      </p:nvGrpSpPr>
      <p:grpSpPr>
        <a:xfrm>
          <a:off x="0" y="0"/>
          <a:ext cx="0" cy="0"/>
          <a:chOff x="0" y="0"/>
          <a:chExt cx="0" cy="0"/>
        </a:xfrm>
      </p:grpSpPr>
      <p:sp>
        <p:nvSpPr>
          <p:cNvPr id="2" name="Google Shape;281;p35">
            <a:extLst>
              <a:ext uri="{FF2B5EF4-FFF2-40B4-BE49-F238E27FC236}">
                <a16:creationId xmlns:a16="http://schemas.microsoft.com/office/drawing/2014/main" id="{92D45A25-D209-6B5D-FE99-A68DF287A0D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3" name="Google Shape;282;p35">
            <a:extLst>
              <a:ext uri="{FF2B5EF4-FFF2-40B4-BE49-F238E27FC236}">
                <a16:creationId xmlns:a16="http://schemas.microsoft.com/office/drawing/2014/main" id="{C8E3C438-C780-85CB-560D-3433091B7E0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4" name="Google Shape;283;p35">
            <a:extLst>
              <a:ext uri="{FF2B5EF4-FFF2-40B4-BE49-F238E27FC236}">
                <a16:creationId xmlns:a16="http://schemas.microsoft.com/office/drawing/2014/main" id="{6437D177-D0EC-CF03-747D-C5589FD28C2A}"/>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768611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2" name="Google Shape;62;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65" name="Google Shape;65;p15"/>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15"/>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15"/>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68" name="Google Shape;68;p15"/>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5"/>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0" name="Google Shape;70;p15"/>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1" name="Google Shape;71;p15"/>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2" name="Google Shape;72;p15"/>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15"/>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4" name="Google Shape;74;p15"/>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15"/>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5"/>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5"/>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8" name="Google Shape;78;p15"/>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15"/>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0" name="Google Shape;80;p15"/>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1" name="Google Shape;81;p15"/>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2" name="Google Shape;82;p15"/>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5"/>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4" name="Google Shape;84;p15"/>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81;p35">
            <a:extLst>
              <a:ext uri="{FF2B5EF4-FFF2-40B4-BE49-F238E27FC236}">
                <a16:creationId xmlns:a16="http://schemas.microsoft.com/office/drawing/2014/main" id="{CB429CE2-6E56-34CF-D6AA-5BE871B2B18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7" name="Google Shape;282;p35">
            <a:extLst>
              <a:ext uri="{FF2B5EF4-FFF2-40B4-BE49-F238E27FC236}">
                <a16:creationId xmlns:a16="http://schemas.microsoft.com/office/drawing/2014/main" id="{F5A986BF-2D6C-4F64-E572-5986D2B0CBB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8" name="Google Shape;283;p35">
            <a:extLst>
              <a:ext uri="{FF2B5EF4-FFF2-40B4-BE49-F238E27FC236}">
                <a16:creationId xmlns:a16="http://schemas.microsoft.com/office/drawing/2014/main" id="{EE5D5B08-53E6-C253-F854-6D68DB89E8D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1655889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85"/>
        <p:cNvGrpSpPr/>
        <p:nvPr/>
      </p:nvGrpSpPr>
      <p:grpSpPr>
        <a:xfrm>
          <a:off x="0" y="0"/>
          <a:ext cx="0" cy="0"/>
          <a:chOff x="0" y="0"/>
          <a:chExt cx="0" cy="0"/>
        </a:xfrm>
      </p:grpSpPr>
      <p:sp>
        <p:nvSpPr>
          <p:cNvPr id="86" name="Google Shape;86;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 name="Google Shape;87;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89" name="Google Shape;89;p16"/>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0" name="Google Shape;90;p16"/>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1" name="Google Shape;91;p16"/>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281;p35">
            <a:extLst>
              <a:ext uri="{FF2B5EF4-FFF2-40B4-BE49-F238E27FC236}">
                <a16:creationId xmlns:a16="http://schemas.microsoft.com/office/drawing/2014/main" id="{CBF72E78-E814-55D1-5B28-14E9211A9CC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D21CF5F-882A-823D-B515-577F86678B4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2814B15B-78FC-F7DB-EB6F-05BF4FD5E60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2078030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4" name="Google Shape;94;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97" name="Google Shape;97;p17"/>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17"/>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 name="Google Shape;99;p17"/>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00" name="Google Shape;100;p17"/>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 name="Google Shape;101;p17"/>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02" name="Google Shape;102;p17"/>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 name="Google Shape;281;p35">
            <a:extLst>
              <a:ext uri="{FF2B5EF4-FFF2-40B4-BE49-F238E27FC236}">
                <a16:creationId xmlns:a16="http://schemas.microsoft.com/office/drawing/2014/main" id="{F6582D30-7085-2543-315B-5619CBC5DB9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BE065DBF-B608-85A7-79C2-0E4CE3EE4FC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4269B36F-4C58-2E3D-684D-FD766ECA3B8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829841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5" name="Google Shape;105;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 name="Google Shape;107;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18"/>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8"/>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8"/>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8"/>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8"/>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8"/>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 name="Google Shape;114;p18"/>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5" name="Google Shape;115;p18"/>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6" name="Google Shape;116;p18"/>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7" name="Google Shape;117;p18"/>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8" name="Google Shape;118;p18"/>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9" name="Google Shape;119;p18"/>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8" name="Google Shape;281;p35">
            <a:extLst>
              <a:ext uri="{FF2B5EF4-FFF2-40B4-BE49-F238E27FC236}">
                <a16:creationId xmlns:a16="http://schemas.microsoft.com/office/drawing/2014/main" id="{E6E3BF7A-E3CA-9115-E883-CE0DC89371F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9" name="Google Shape;282;p35">
            <a:extLst>
              <a:ext uri="{FF2B5EF4-FFF2-40B4-BE49-F238E27FC236}">
                <a16:creationId xmlns:a16="http://schemas.microsoft.com/office/drawing/2014/main" id="{081FE29C-5461-974B-DCA3-834F2BBD6CB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0" name="Google Shape;283;p35">
            <a:extLst>
              <a:ext uri="{FF2B5EF4-FFF2-40B4-BE49-F238E27FC236}">
                <a16:creationId xmlns:a16="http://schemas.microsoft.com/office/drawing/2014/main" id="{7702F008-0A42-AD10-64DF-E894143BAFC8}"/>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6961433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2" name="Google Shape;122;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25" name="Google Shape;125;p19"/>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Google Shape;126;p19"/>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9"/>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8" name="Google Shape;128;p19"/>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 name="Google Shape;129;p19"/>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0" name="Google Shape;130;p19"/>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1" name="Google Shape;131;p19"/>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2" name="Google Shape;132;p19"/>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281;p35">
            <a:extLst>
              <a:ext uri="{FF2B5EF4-FFF2-40B4-BE49-F238E27FC236}">
                <a16:creationId xmlns:a16="http://schemas.microsoft.com/office/drawing/2014/main" id="{EDE093BE-7639-B5A8-4690-BFC7E573BA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5" name="Google Shape;282;p35">
            <a:extLst>
              <a:ext uri="{FF2B5EF4-FFF2-40B4-BE49-F238E27FC236}">
                <a16:creationId xmlns:a16="http://schemas.microsoft.com/office/drawing/2014/main" id="{C802B365-B3F1-6CF3-4BC3-50C2E71990D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6" name="Google Shape;283;p35">
            <a:extLst>
              <a:ext uri="{FF2B5EF4-FFF2-40B4-BE49-F238E27FC236}">
                <a16:creationId xmlns:a16="http://schemas.microsoft.com/office/drawing/2014/main" id="{6133FEA0-0ADF-A1E6-4A5E-3C8D6A6CA5F3}"/>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768258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 name="Google Shape;135;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38" name="Google Shape;138;p20"/>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9" name="Google Shape;139;p20"/>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0"/>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1" name="Google Shape;141;p20"/>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2" name="Google Shape;142;p20"/>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3" name="Google Shape;143;p20"/>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4" name="Google Shape;144;p20"/>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5" name="Google Shape;145;p20"/>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6" name="Google Shape;146;p20"/>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7" name="Google Shape;147;p20"/>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20"/>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20"/>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20"/>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1" name="Google Shape;151;p20"/>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2" name="Google Shape;152;p20"/>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3" name="Google Shape;153;p20"/>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2" name="Google Shape;281;p35">
            <a:extLst>
              <a:ext uri="{FF2B5EF4-FFF2-40B4-BE49-F238E27FC236}">
                <a16:creationId xmlns:a16="http://schemas.microsoft.com/office/drawing/2014/main" id="{9342DE30-32D3-AA3D-8F06-06F0654B40D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3" name="Google Shape;282;p35">
            <a:extLst>
              <a:ext uri="{FF2B5EF4-FFF2-40B4-BE49-F238E27FC236}">
                <a16:creationId xmlns:a16="http://schemas.microsoft.com/office/drawing/2014/main" id="{6618481F-403A-5DE7-8A44-3D536399F15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4" name="Google Shape;283;p35">
            <a:extLst>
              <a:ext uri="{FF2B5EF4-FFF2-40B4-BE49-F238E27FC236}">
                <a16:creationId xmlns:a16="http://schemas.microsoft.com/office/drawing/2014/main" id="{4FBF9CF4-4AC5-7817-6E18-309A78C4717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3764379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6" name="Google Shape;156;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 name="Google Shape;157;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8" name="Google Shape;158;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59" name="Google Shape;159;p21"/>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21"/>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21"/>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2" name="Google Shape;162;p21"/>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 name="Google Shape;163;p21"/>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4" name="Google Shape;164;p21"/>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5" name="Google Shape;165;p21"/>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6" name="Google Shape;166;p21"/>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 name="Google Shape;167;p21"/>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8" name="Google Shape;168;p21"/>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 name="Google Shape;281;p35">
            <a:extLst>
              <a:ext uri="{FF2B5EF4-FFF2-40B4-BE49-F238E27FC236}">
                <a16:creationId xmlns:a16="http://schemas.microsoft.com/office/drawing/2014/main" id="{E21487C5-80A3-EAAF-BC81-61B65137083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7" name="Google Shape;282;p35">
            <a:extLst>
              <a:ext uri="{FF2B5EF4-FFF2-40B4-BE49-F238E27FC236}">
                <a16:creationId xmlns:a16="http://schemas.microsoft.com/office/drawing/2014/main" id="{2E566CB6-5504-C63A-8458-7A79C3E96EC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8" name="Google Shape;283;p35">
            <a:extLst>
              <a:ext uri="{FF2B5EF4-FFF2-40B4-BE49-F238E27FC236}">
                <a16:creationId xmlns:a16="http://schemas.microsoft.com/office/drawing/2014/main" id="{DA75268F-12F4-5389-60DC-9508F92013B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6686969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69"/>
        <p:cNvGrpSpPr/>
        <p:nvPr/>
      </p:nvGrpSpPr>
      <p:grpSpPr>
        <a:xfrm>
          <a:off x="0" y="0"/>
          <a:ext cx="0" cy="0"/>
          <a:chOff x="0" y="0"/>
          <a:chExt cx="0" cy="0"/>
        </a:xfrm>
      </p:grpSpPr>
      <p:sp>
        <p:nvSpPr>
          <p:cNvPr id="170" name="Google Shape;170;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1" name="Google Shape;171;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 name="Google Shape;172;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73" name="Google Shape;173;p2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 name="Google Shape;174;p2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2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6" name="Google Shape;176;p2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2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8" name="Google Shape;178;p2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9" name="Google Shape;179;p2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1200"/>
              </a:spcBef>
              <a:spcAft>
                <a:spcPts val="0"/>
              </a:spcAft>
              <a:buClr>
                <a:srgbClr val="414042"/>
              </a:buClr>
              <a:buSzPts val="2400"/>
              <a:buChar char="■"/>
              <a:defRPr sz="2400"/>
            </a:lvl3pPr>
            <a:lvl4pPr marL="1828800" lvl="3" indent="-381000" algn="l" rtl="0">
              <a:lnSpc>
                <a:spcPct val="90000"/>
              </a:lnSpc>
              <a:spcBef>
                <a:spcPts val="1200"/>
              </a:spcBef>
              <a:spcAft>
                <a:spcPts val="0"/>
              </a:spcAft>
              <a:buClr>
                <a:srgbClr val="414042"/>
              </a:buClr>
              <a:buSzPts val="2400"/>
              <a:buChar char="●"/>
              <a:defRPr sz="2400"/>
            </a:lvl4pPr>
            <a:lvl5pPr marL="2286000" lvl="4" indent="-381000" algn="l" rtl="0">
              <a:lnSpc>
                <a:spcPct val="90000"/>
              </a:lnSpc>
              <a:spcBef>
                <a:spcPts val="1200"/>
              </a:spcBef>
              <a:spcAft>
                <a:spcPts val="0"/>
              </a:spcAft>
              <a:buClr>
                <a:srgbClr val="414042"/>
              </a:buClr>
              <a:buSzPts val="2400"/>
              <a:buChar char="○"/>
              <a:defRPr sz="2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80" name="Google Shape;180;p2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281;p35">
            <a:extLst>
              <a:ext uri="{FF2B5EF4-FFF2-40B4-BE49-F238E27FC236}">
                <a16:creationId xmlns:a16="http://schemas.microsoft.com/office/drawing/2014/main" id="{02F6BCC4-DFA9-0723-1CEE-CF65C0093FB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0D1B439A-4959-3A1F-20F5-97D5E42FF60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1AED701-2D66-5409-11E8-502F38137769}"/>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014730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r>
              <a:rPr lang="en-US"/>
              <a:t>Click to edit Master title style</a:t>
            </a:r>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n-US"/>
              <a:t>Click to edit Master text styles</a:t>
            </a: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 name="Google Shape;281;p35">
            <a:extLst>
              <a:ext uri="{FF2B5EF4-FFF2-40B4-BE49-F238E27FC236}">
                <a16:creationId xmlns:a16="http://schemas.microsoft.com/office/drawing/2014/main" id="{C9F384B1-6A5E-00C4-EABF-884FCDE703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D8E9A518-F329-2FC1-C44E-B75FF1D5B6AD}"/>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2B8E5C66-0BAC-E6AF-E7F2-08A4E4DA309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81"/>
        <p:cNvGrpSpPr/>
        <p:nvPr/>
      </p:nvGrpSpPr>
      <p:grpSpPr>
        <a:xfrm>
          <a:off x="0" y="0"/>
          <a:ext cx="0" cy="0"/>
          <a:chOff x="0" y="0"/>
          <a:chExt cx="0" cy="0"/>
        </a:xfrm>
      </p:grpSpPr>
      <p:sp>
        <p:nvSpPr>
          <p:cNvPr id="182" name="Google Shape;182;p2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3" name="Google Shape;183;p2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 name="Google Shape;184;p2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 name="Google Shape;185;p2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186" name="Google Shape;186;p2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2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8" name="Google Shape;188;p2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9" name="Google Shape;189;p2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0" name="Google Shape;190;p2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1" name="Google Shape;191;p2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2" name="Google Shape;192;p2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rm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 name="Google Shape;281;p35">
            <a:extLst>
              <a:ext uri="{FF2B5EF4-FFF2-40B4-BE49-F238E27FC236}">
                <a16:creationId xmlns:a16="http://schemas.microsoft.com/office/drawing/2014/main" id="{4999B88C-F450-43CB-2EC6-FCE617F8785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B9AB2631-672F-8117-7902-EA06DC8D0F60}"/>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05D7C5B-BAA3-48C8-E4DC-DA03817CC6F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726125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8" name="Google Shape;198;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9" name="Google Shape;199;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0" name="Google Shape;200;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01" name="Google Shape;201;p25"/>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2" name="Google Shape;202;p25"/>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3" name="Google Shape;203;p25"/>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4" name="Google Shape;204;p25"/>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05" name="Google Shape;205;p25"/>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06" name="Google Shape;206;p25"/>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 name="Google Shape;281;p35">
            <a:extLst>
              <a:ext uri="{FF2B5EF4-FFF2-40B4-BE49-F238E27FC236}">
                <a16:creationId xmlns:a16="http://schemas.microsoft.com/office/drawing/2014/main" id="{1C82A824-2DF3-828F-B9A9-02C0134D3B1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139BE315-90CE-1539-9BA5-CD8DEA7A8E25}"/>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8244EE75-8786-32BB-2610-29A6BAEB93D5}"/>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4660154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rm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9" name="Google Shape;209;p26"/>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0" name="Google Shape;210;p26"/>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1200"/>
              </a:spcBef>
              <a:spcAft>
                <a:spcPts val="0"/>
              </a:spcAft>
              <a:buClr>
                <a:srgbClr val="414042"/>
              </a:buClr>
              <a:buSzPts val="1400"/>
              <a:buNone/>
              <a:defRPr sz="1400"/>
            </a:lvl2pPr>
            <a:lvl3pPr marL="1371600" lvl="2" indent="-228600" algn="l" rtl="0">
              <a:lnSpc>
                <a:spcPct val="90000"/>
              </a:lnSpc>
              <a:spcBef>
                <a:spcPts val="1200"/>
              </a:spcBef>
              <a:spcAft>
                <a:spcPts val="0"/>
              </a:spcAft>
              <a:buClr>
                <a:srgbClr val="414042"/>
              </a:buClr>
              <a:buSzPts val="1200"/>
              <a:buNone/>
              <a:defRPr sz="1200"/>
            </a:lvl3pPr>
            <a:lvl4pPr marL="1828800" lvl="3" indent="-228600" algn="l" rtl="0">
              <a:lnSpc>
                <a:spcPct val="90000"/>
              </a:lnSpc>
              <a:spcBef>
                <a:spcPts val="1200"/>
              </a:spcBef>
              <a:spcAft>
                <a:spcPts val="0"/>
              </a:spcAft>
              <a:buClr>
                <a:srgbClr val="414042"/>
              </a:buClr>
              <a:buSzPts val="1000"/>
              <a:buNone/>
              <a:defRPr sz="1000"/>
            </a:lvl4pPr>
            <a:lvl5pPr marL="2286000" lvl="4" indent="-228600" algn="l" rtl="0">
              <a:lnSpc>
                <a:spcPct val="90000"/>
              </a:lnSpc>
              <a:spcBef>
                <a:spcPts val="1200"/>
              </a:spcBef>
              <a:spcAft>
                <a:spcPts val="0"/>
              </a:spcAft>
              <a:buClr>
                <a:srgbClr val="414042"/>
              </a:buClr>
              <a:buSzPts val="1000"/>
              <a:buNone/>
              <a:defRPr sz="1000"/>
            </a:lvl5pPr>
            <a:lvl6pPr marL="2743200" lvl="5" indent="-228600" algn="l" rtl="0">
              <a:lnSpc>
                <a:spcPct val="90000"/>
              </a:lnSpc>
              <a:spcBef>
                <a:spcPts val="1200"/>
              </a:spcBef>
              <a:spcAft>
                <a:spcPts val="0"/>
              </a:spcAft>
              <a:buClr>
                <a:schemeClr val="dk1"/>
              </a:buClr>
              <a:buSzPts val="1000"/>
              <a:buNone/>
              <a:defRPr sz="1000"/>
            </a:lvl6pPr>
            <a:lvl7pPr marL="3200400" lvl="6" indent="-228600" algn="l" rtl="0">
              <a:lnSpc>
                <a:spcPct val="90000"/>
              </a:lnSpc>
              <a:spcBef>
                <a:spcPts val="1200"/>
              </a:spcBef>
              <a:spcAft>
                <a:spcPts val="0"/>
              </a:spcAft>
              <a:buClr>
                <a:schemeClr val="dk1"/>
              </a:buClr>
              <a:buSzPts val="1000"/>
              <a:buNone/>
              <a:defRPr sz="1000"/>
            </a:lvl7pPr>
            <a:lvl8pPr marL="3657600" lvl="7" indent="-228600" algn="l" rtl="0">
              <a:lnSpc>
                <a:spcPct val="90000"/>
              </a:lnSpc>
              <a:spcBef>
                <a:spcPts val="1200"/>
              </a:spcBef>
              <a:spcAft>
                <a:spcPts val="0"/>
              </a:spcAft>
              <a:buClr>
                <a:schemeClr val="dk1"/>
              </a:buClr>
              <a:buSzPts val="1000"/>
              <a:buNone/>
              <a:defRPr sz="1000"/>
            </a:lvl8pPr>
            <a:lvl9pPr marL="4114800" lvl="8" indent="-228600" algn="l" rtl="0">
              <a:lnSpc>
                <a:spcPct val="90000"/>
              </a:lnSpc>
              <a:spcBef>
                <a:spcPts val="1200"/>
              </a:spcBef>
              <a:spcAft>
                <a:spcPts val="1200"/>
              </a:spcAft>
              <a:buClr>
                <a:schemeClr val="dk1"/>
              </a:buClr>
              <a:buSzPts val="1000"/>
              <a:buNone/>
              <a:defRPr sz="1000"/>
            </a:lvl9pPr>
          </a:lstStyle>
          <a:p>
            <a:endParaRPr/>
          </a:p>
        </p:txBody>
      </p:sp>
      <p:sp>
        <p:nvSpPr>
          <p:cNvPr id="211" name="Google Shape;211;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2" name="Google Shape;212;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3" name="Google Shape;213;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8" name="Google Shape;281;p35">
            <a:extLst>
              <a:ext uri="{FF2B5EF4-FFF2-40B4-BE49-F238E27FC236}">
                <a16:creationId xmlns:a16="http://schemas.microsoft.com/office/drawing/2014/main" id="{148F3F29-C904-6E7E-1C7F-226B035617C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DE023BE-75B7-2EC1-899B-690E8398BAB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3D156D83-5D76-D367-58E7-191EAD3AC37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4912896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6" name="Google Shape;216;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7" name="Google Shape;217;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8" name="Google Shape;218;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19" name="Google Shape;219;p27"/>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0" name="Google Shape;220;p27"/>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C9E6C842-29A5-17C5-BB1A-D69A697250FE}"/>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EDF196E-099B-5C6B-E32A-B7E1C2FD657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1A59F34A-1407-6DC1-5BC4-F1E72A9C3B52}"/>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5462433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3" name="Google Shape;223;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4" name="Google Shape;224;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5" name="Google Shape;225;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26" name="Google Shape;226;p28"/>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7" name="Google Shape;227;p28"/>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8B6ED5EE-C455-89BE-FF75-5F8B50F118F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8DAA3319-8010-AFE7-5DA5-684ABE573D3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D9CC8273-17D9-EF43-6C56-F184084C179D}"/>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1158496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28"/>
        <p:cNvGrpSpPr/>
        <p:nvPr/>
      </p:nvGrpSpPr>
      <p:grpSpPr>
        <a:xfrm>
          <a:off x="0" y="0"/>
          <a:ext cx="0" cy="0"/>
          <a:chOff x="0" y="0"/>
          <a:chExt cx="0" cy="0"/>
        </a:xfrm>
      </p:grpSpPr>
      <p:sp>
        <p:nvSpPr>
          <p:cNvPr id="229" name="Google Shape;229;p2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0" name="Google Shape;230;p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1" name="Google Shape;231;p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2" name="Google Shape;232;p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33" name="Google Shape;233;p29"/>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 name="Google Shape;281;p35">
            <a:extLst>
              <a:ext uri="{FF2B5EF4-FFF2-40B4-BE49-F238E27FC236}">
                <a16:creationId xmlns:a16="http://schemas.microsoft.com/office/drawing/2014/main" id="{35358F0F-19FF-D5E4-38DD-047B8AF3BD6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E52D4BD1-A8CD-CD9D-8380-2D87A672C04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25F453CD-BE86-E02D-6A4C-5C818D06ADE6}"/>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2839599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6" name="Google Shape;236;p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7" name="Google Shape;237;p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8" name="Google Shape;238;p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39" name="Google Shape;239;p30"/>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0" name="Google Shape;240;p30"/>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C076B3AE-672D-FAB3-B191-9B2DA11FC6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C0C1F22-98A0-0BFB-8A85-CAB3C370C7A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CE942C6E-72D9-9275-0922-75169AEBF82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1847074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41"/>
        <p:cNvGrpSpPr/>
        <p:nvPr/>
      </p:nvGrpSpPr>
      <p:grpSpPr>
        <a:xfrm>
          <a:off x="0" y="0"/>
          <a:ext cx="0" cy="0"/>
          <a:chOff x="0" y="0"/>
          <a:chExt cx="0" cy="0"/>
        </a:xfrm>
      </p:grpSpPr>
      <p:sp>
        <p:nvSpPr>
          <p:cNvPr id="242" name="Google Shape;242;p3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3" name="Google Shape;243;p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4" name="Google Shape;244;p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5" name="Google Shape;245;p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sp>
        <p:nvSpPr>
          <p:cNvPr id="246" name="Google Shape;246;p31"/>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7" name="Google Shape;247;p31"/>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8" name="Google Shape;248;p31"/>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 name="Google Shape;281;p35">
            <a:extLst>
              <a:ext uri="{FF2B5EF4-FFF2-40B4-BE49-F238E27FC236}">
                <a16:creationId xmlns:a16="http://schemas.microsoft.com/office/drawing/2014/main" id="{DA95D6DE-F1E7-5877-B9C6-2525E4ACC701}"/>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A5A37C60-12E7-F154-5F19-DABEE0D89A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6EA92949-FF2E-A7B8-99F5-1935DA901E1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9004008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49"/>
        <p:cNvGrpSpPr/>
        <p:nvPr/>
      </p:nvGrpSpPr>
      <p:grpSpPr>
        <a:xfrm>
          <a:off x="0" y="0"/>
          <a:ext cx="0" cy="0"/>
          <a:chOff x="0" y="0"/>
          <a:chExt cx="0" cy="0"/>
        </a:xfrm>
      </p:grpSpPr>
      <p:sp>
        <p:nvSpPr>
          <p:cNvPr id="250" name="Google Shape;250;p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1" name="Google Shape;251;p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2" name="Google Shape;252;p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53" name="Google Shape;253;p32"/>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54" name="Google Shape;254;p32"/>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55" name="Google Shape;255;p32"/>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56" name="Google Shape;256;p32"/>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 name="Google Shape;281;p35">
            <a:extLst>
              <a:ext uri="{FF2B5EF4-FFF2-40B4-BE49-F238E27FC236}">
                <a16:creationId xmlns:a16="http://schemas.microsoft.com/office/drawing/2014/main" id="{39778DBD-5D60-3745-478A-66ABF1568B6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9460C8C3-9A5E-9F31-E0A7-B8E9DAF9B6C9}"/>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A3BBF457-1844-AC3E-CEB7-773348D83BF5}"/>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0243982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57"/>
        <p:cNvGrpSpPr/>
        <p:nvPr/>
      </p:nvGrpSpPr>
      <p:grpSpPr>
        <a:xfrm>
          <a:off x="0" y="0"/>
          <a:ext cx="0" cy="0"/>
          <a:chOff x="0" y="0"/>
          <a:chExt cx="0" cy="0"/>
        </a:xfrm>
      </p:grpSpPr>
      <p:sp>
        <p:nvSpPr>
          <p:cNvPr id="258" name="Google Shape;258;p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9" name="Google Shape;259;p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0" name="Google Shape;260;p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61" name="Google Shape;261;p33"/>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62" name="Google Shape;262;p33"/>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3" name="Google Shape;263;p33"/>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4" name="Google Shape;264;p33"/>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5" name="Google Shape;265;p33"/>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6" name="Google Shape;266;p33"/>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pic>
        <p:nvPicPr>
          <p:cNvPr id="267" name="Google Shape;267;p33"/>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68" name="Google Shape;268;p33"/>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281;p35">
            <a:extLst>
              <a:ext uri="{FF2B5EF4-FFF2-40B4-BE49-F238E27FC236}">
                <a16:creationId xmlns:a16="http://schemas.microsoft.com/office/drawing/2014/main" id="{933331C6-9C84-DB9E-0B07-52822CEB98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D2E813E1-9CB9-4A35-4FC8-5BA8E5F6219C}"/>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5461EDDB-DB35-405E-0744-F3AA372DC89E}"/>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867395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r>
              <a:rPr lang="en-US"/>
              <a:t>Click to edit Master title style</a:t>
            </a:r>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F7F7908E-5218-F4EE-6E59-D0C1C3207E64}"/>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51C44E47-9A3C-12A1-0A4D-EEA0A3BE50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2644A06-0A4A-219E-DAAC-84816D785454}"/>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269"/>
        <p:cNvGrpSpPr/>
        <p:nvPr/>
      </p:nvGrpSpPr>
      <p:grpSpPr>
        <a:xfrm>
          <a:off x="0" y="0"/>
          <a:ext cx="0" cy="0"/>
          <a:chOff x="0" y="0"/>
          <a:chExt cx="0" cy="0"/>
        </a:xfrm>
      </p:grpSpPr>
      <p:sp>
        <p:nvSpPr>
          <p:cNvPr id="270" name="Google Shape;270;p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1" name="Google Shape;271;p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2" name="Google Shape;272;p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a:t>
            </a:fld>
            <a:endParaRPr/>
          </a:p>
        </p:txBody>
      </p:sp>
      <p:pic>
        <p:nvPicPr>
          <p:cNvPr id="273" name="Google Shape;273;p3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74" name="Google Shape;274;p3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75" name="Google Shape;275;p3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482AF3C2-D759-7460-C175-C18D1BFD40F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E2083833-2AFE-C8FA-0E92-F0DFEC52468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B76DFC28-C552-FCE9-1D92-F52F9255099B}"/>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5866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r>
              <a:rPr lang="en-US"/>
              <a:t>Click to edit Master title style</a:t>
            </a:r>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r>
              <a:rPr lang="en-US"/>
              <a:t>Click to edit Master subtitle style</a:t>
            </a:r>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Click to edit Master text styles</a:t>
            </a: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7" name="Google Shape;281;p35">
            <a:extLst>
              <a:ext uri="{FF2B5EF4-FFF2-40B4-BE49-F238E27FC236}">
                <a16:creationId xmlns:a16="http://schemas.microsoft.com/office/drawing/2014/main" id="{8870B9CF-7EC3-60BB-0625-70C28FB9D3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3481DFBC-527B-1289-F508-7BC1BED9E1EA}"/>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D18A3D9D-DB4B-1A19-1913-F6BEADD5B3C1}"/>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pPr lvl="0"/>
            <a:r>
              <a:rPr lang="en-US"/>
              <a:t>Click to edit Master text styles</a:t>
            </a: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 name="Google Shape;281;p35">
            <a:extLst>
              <a:ext uri="{FF2B5EF4-FFF2-40B4-BE49-F238E27FC236}">
                <a16:creationId xmlns:a16="http://schemas.microsoft.com/office/drawing/2014/main" id="{7EA29012-97B7-E21A-52F8-A4EB121DFB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3D3E7575-5D97-5EB3-2832-4EAA92E41CB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04BA1C29-49FB-6BC2-9EF2-E734B4F0635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pPr lvl="0"/>
            <a:r>
              <a:rPr lang="en-US"/>
              <a:t>Click to edit Master text styles</a:t>
            </a: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 name="Google Shape;281;p35">
            <a:extLst>
              <a:ext uri="{FF2B5EF4-FFF2-40B4-BE49-F238E27FC236}">
                <a16:creationId xmlns:a16="http://schemas.microsoft.com/office/drawing/2014/main" id="{F8115705-4F75-7412-121B-61F6A038E66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8BB40F66-13BE-E592-F519-05BE589EAF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0597F9C4-B2A2-FC36-BB74-1B8DA7478ABC}"/>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image" Target="../media/image1.jpg"/><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dpi="0" rotWithShape="1">
          <a:blip r:embed="rId32">
            <a:alphaModFix amt="54000"/>
            <a:lum/>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2">
            <a:alphaModFix amt="54000"/>
            <a:lum/>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972757858"/>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0.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5"/>
          <p:cNvSpPr txBox="1"/>
          <p:nvPr/>
        </p:nvSpPr>
        <p:spPr>
          <a:xfrm>
            <a:off x="479700" y="1532550"/>
            <a:ext cx="8184600" cy="20784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dk1"/>
              </a:buClr>
              <a:buSzPts val="1100"/>
              <a:buFont typeface="Arial"/>
              <a:buNone/>
            </a:pPr>
            <a:r>
              <a:rPr lang="en" sz="4700" b="1" dirty="0">
                <a:solidFill>
                  <a:schemeClr val="tx1"/>
                </a:solidFill>
                <a:latin typeface="Proxima Nova"/>
                <a:ea typeface="Proxima Nova"/>
                <a:cs typeface="Proxima Nova"/>
                <a:sym typeface="Proxima Nova"/>
              </a:rPr>
              <a:t>Hyperledger Challenge 2022</a:t>
            </a:r>
            <a:endParaRPr sz="3300" dirty="0">
              <a:solidFill>
                <a:schemeClr val="tx1"/>
              </a:solidFill>
              <a:latin typeface="Proxima Nova"/>
              <a:ea typeface="Proxima Nova"/>
              <a:cs typeface="Proxima Nova"/>
              <a:sym typeface="Proxima Nova"/>
            </a:endParaRPr>
          </a:p>
        </p:txBody>
      </p:sp>
      <p:sp>
        <p:nvSpPr>
          <p:cNvPr id="9" name="Subtitle 8">
            <a:extLst>
              <a:ext uri="{FF2B5EF4-FFF2-40B4-BE49-F238E27FC236}">
                <a16:creationId xmlns:a16="http://schemas.microsoft.com/office/drawing/2014/main" id="{2C02B4FC-FCD8-A13A-096F-0489D73D5D28}"/>
              </a:ext>
            </a:extLst>
          </p:cNvPr>
          <p:cNvSpPr>
            <a:spLocks noGrp="1"/>
          </p:cNvSpPr>
          <p:nvPr>
            <p:ph type="subTitle" idx="1"/>
          </p:nvPr>
        </p:nvSpPr>
        <p:spPr/>
        <p:txBody>
          <a:bodyPr/>
          <a:lstStyle/>
          <a:p>
            <a:r>
              <a:rPr lang="en-US" dirty="0" err="1">
                <a:solidFill>
                  <a:schemeClr val="tx1"/>
                </a:solidFill>
              </a:rPr>
              <a:t>Mosaique</a:t>
            </a:r>
            <a:r>
              <a:rPr lang="en-US" dirty="0">
                <a:solidFill>
                  <a:schemeClr val="tx1"/>
                </a:solidFill>
              </a:rPr>
              <a:t>: Decentralized Workflows</a:t>
            </a:r>
          </a:p>
        </p:txBody>
      </p:sp>
      <p:pic>
        <p:nvPicPr>
          <p:cNvPr id="5" name="Picture 4" descr="A picture containing logo&#10;&#10;Description automatically generated">
            <a:extLst>
              <a:ext uri="{FF2B5EF4-FFF2-40B4-BE49-F238E27FC236}">
                <a16:creationId xmlns:a16="http://schemas.microsoft.com/office/drawing/2014/main" id="{B9EF60D5-4F5C-FB6B-7FFC-6C6470DD4E5C}"/>
              </a:ext>
            </a:extLst>
          </p:cNvPr>
          <p:cNvPicPr>
            <a:picLocks noChangeAspect="1"/>
          </p:cNvPicPr>
          <p:nvPr/>
        </p:nvPicPr>
        <p:blipFill>
          <a:blip r:embed="rId3"/>
          <a:stretch>
            <a:fillRect/>
          </a:stretch>
        </p:blipFill>
        <p:spPr>
          <a:xfrm>
            <a:off x="692524" y="3678228"/>
            <a:ext cx="2420842" cy="577766"/>
          </a:xfrm>
          <a:prstGeom prst="rect">
            <a:avLst/>
          </a:prstGeom>
        </p:spPr>
      </p:pic>
      <p:pic>
        <p:nvPicPr>
          <p:cNvPr id="10" name="Picture 9" descr="Logo, company name&#10;&#10;Description automatically generated">
            <a:extLst>
              <a:ext uri="{FF2B5EF4-FFF2-40B4-BE49-F238E27FC236}">
                <a16:creationId xmlns:a16="http://schemas.microsoft.com/office/drawing/2014/main" id="{08E5467B-8DCE-62E3-ACE0-1EDD794322EC}"/>
              </a:ext>
            </a:extLst>
          </p:cNvPr>
          <p:cNvPicPr>
            <a:picLocks noChangeAspect="1"/>
          </p:cNvPicPr>
          <p:nvPr/>
        </p:nvPicPr>
        <p:blipFill>
          <a:blip r:embed="rId4"/>
          <a:stretch>
            <a:fillRect/>
          </a:stretch>
        </p:blipFill>
        <p:spPr>
          <a:xfrm>
            <a:off x="7537076" y="3509911"/>
            <a:ext cx="914400" cy="914400"/>
          </a:xfrm>
          <a:prstGeom prst="rect">
            <a:avLst/>
          </a:prstGeom>
        </p:spPr>
      </p:pic>
      <p:pic>
        <p:nvPicPr>
          <p:cNvPr id="12" name="Graphic 11">
            <a:extLst>
              <a:ext uri="{FF2B5EF4-FFF2-40B4-BE49-F238E27FC236}">
                <a16:creationId xmlns:a16="http://schemas.microsoft.com/office/drawing/2014/main" id="{64074CC0-09E3-7F5E-7141-1320705F42B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72943" y="3461599"/>
            <a:ext cx="1857693" cy="101102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9"/>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fontScale="92500" lnSpcReduction="10000"/>
          </a:bodyPr>
          <a:lstStyle/>
          <a:p>
            <a:pPr marL="0" lvl="0" indent="0" algn="ctr" rtl="0">
              <a:lnSpc>
                <a:spcPct val="80000"/>
              </a:lnSpc>
              <a:spcBef>
                <a:spcPts val="0"/>
              </a:spcBef>
              <a:spcAft>
                <a:spcPts val="1200"/>
              </a:spcAft>
              <a:buClr>
                <a:schemeClr val="lt1"/>
              </a:buClr>
              <a:buSzPts val="4800"/>
              <a:buNone/>
            </a:pPr>
            <a:r>
              <a:rPr lang="en" dirty="0">
                <a:solidFill>
                  <a:schemeClr val="tx1"/>
                </a:solidFill>
              </a:rPr>
              <a:t>Thank You</a:t>
            </a:r>
            <a:endParaRPr dirty="0">
              <a:solidFill>
                <a:schemeClr val="tx1"/>
              </a:solidFill>
            </a:endParaRPr>
          </a:p>
        </p:txBody>
      </p:sp>
      <p:pic>
        <p:nvPicPr>
          <p:cNvPr id="3" name="Picture 2" descr="A picture containing logo&#10;&#10;Description automatically generated">
            <a:extLst>
              <a:ext uri="{FF2B5EF4-FFF2-40B4-BE49-F238E27FC236}">
                <a16:creationId xmlns:a16="http://schemas.microsoft.com/office/drawing/2014/main" id="{86860457-2685-2DD9-957F-4262D67A7A8B}"/>
              </a:ext>
            </a:extLst>
          </p:cNvPr>
          <p:cNvPicPr>
            <a:picLocks noChangeAspect="1"/>
          </p:cNvPicPr>
          <p:nvPr/>
        </p:nvPicPr>
        <p:blipFill>
          <a:blip r:embed="rId3"/>
          <a:stretch>
            <a:fillRect/>
          </a:stretch>
        </p:blipFill>
        <p:spPr>
          <a:xfrm>
            <a:off x="2554942" y="2523060"/>
            <a:ext cx="3886200" cy="927494"/>
          </a:xfrm>
          <a:prstGeom prst="rect">
            <a:avLst/>
          </a:prstGeom>
        </p:spPr>
      </p:pic>
      <p:pic>
        <p:nvPicPr>
          <p:cNvPr id="5" name="Picture 4" descr="Graphical user interface&#10;&#10;Description automatically generated with low confidence">
            <a:extLst>
              <a:ext uri="{FF2B5EF4-FFF2-40B4-BE49-F238E27FC236}">
                <a16:creationId xmlns:a16="http://schemas.microsoft.com/office/drawing/2014/main" id="{FB8284BD-A298-9F1F-AC14-0403A3E28A95}"/>
              </a:ext>
            </a:extLst>
          </p:cNvPr>
          <p:cNvPicPr>
            <a:picLocks noChangeAspect="1"/>
          </p:cNvPicPr>
          <p:nvPr/>
        </p:nvPicPr>
        <p:blipFill>
          <a:blip r:embed="rId4"/>
          <a:stretch>
            <a:fillRect/>
          </a:stretch>
        </p:blipFill>
        <p:spPr>
          <a:xfrm>
            <a:off x="2120153" y="3592325"/>
            <a:ext cx="5105400" cy="8096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4" name="Title 3">
            <a:extLst>
              <a:ext uri="{FF2B5EF4-FFF2-40B4-BE49-F238E27FC236}">
                <a16:creationId xmlns:a16="http://schemas.microsoft.com/office/drawing/2014/main" id="{4945211B-00C6-09BA-C168-C05FB70F3361}"/>
              </a:ext>
            </a:extLst>
          </p:cNvPr>
          <p:cNvSpPr>
            <a:spLocks noGrp="1"/>
          </p:cNvSpPr>
          <p:nvPr>
            <p:ph type="title"/>
          </p:nvPr>
        </p:nvSpPr>
        <p:spPr/>
        <p:txBody>
          <a:bodyPr/>
          <a:lstStyle/>
          <a:p>
            <a:r>
              <a:rPr lang="en-US" dirty="0">
                <a:solidFill>
                  <a:schemeClr val="tx1"/>
                </a:solidFill>
              </a:rPr>
              <a:t>Key </a:t>
            </a:r>
            <a:r>
              <a:rPr lang="en-US" dirty="0" err="1">
                <a:solidFill>
                  <a:schemeClr val="tx1"/>
                </a:solidFill>
              </a:rPr>
              <a:t>Mosaique</a:t>
            </a:r>
            <a:r>
              <a:rPr lang="en-US" dirty="0">
                <a:solidFill>
                  <a:schemeClr val="tx1"/>
                </a:solidFill>
              </a:rPr>
              <a:t> Team Members</a:t>
            </a:r>
          </a:p>
        </p:txBody>
      </p:sp>
      <p:pic>
        <p:nvPicPr>
          <p:cNvPr id="3" name="Picture Placeholder 2" descr="A person smiling for the camera&#10;&#10;Description automatically generated with medium confidence">
            <a:extLst>
              <a:ext uri="{FF2B5EF4-FFF2-40B4-BE49-F238E27FC236}">
                <a16:creationId xmlns:a16="http://schemas.microsoft.com/office/drawing/2014/main" id="{D0B96F9F-0700-2EBC-D3B8-7FF8F560B9F9}"/>
              </a:ext>
            </a:extLst>
          </p:cNvPr>
          <p:cNvPicPr>
            <a:picLocks noGrp="1" noChangeAspect="1"/>
          </p:cNvPicPr>
          <p:nvPr>
            <p:ph type="pic" idx="2"/>
          </p:nvPr>
        </p:nvPicPr>
        <p:blipFill>
          <a:blip r:embed="rId3"/>
          <a:srcRect t="12415" b="12415"/>
          <a:stretch>
            <a:fillRect/>
          </a:stretch>
        </p:blipFill>
        <p:spPr>
          <a:xfrm>
            <a:off x="1019606" y="1783354"/>
            <a:ext cx="1012287" cy="1012287"/>
          </a:xfrm>
        </p:spPr>
      </p:pic>
      <p:pic>
        <p:nvPicPr>
          <p:cNvPr id="20" name="Picture Placeholder 19" descr="A person in a suit&#10;&#10;Description automatically generated with low confidence">
            <a:extLst>
              <a:ext uri="{FF2B5EF4-FFF2-40B4-BE49-F238E27FC236}">
                <a16:creationId xmlns:a16="http://schemas.microsoft.com/office/drawing/2014/main" id="{B0068FB8-D87D-9E7B-B7C4-2D4C8F0266C9}"/>
              </a:ext>
            </a:extLst>
          </p:cNvPr>
          <p:cNvPicPr>
            <a:picLocks noGrp="1" noChangeAspect="1"/>
          </p:cNvPicPr>
          <p:nvPr>
            <p:ph type="pic" idx="3"/>
          </p:nvPr>
        </p:nvPicPr>
        <p:blipFill>
          <a:blip r:embed="rId4"/>
          <a:srcRect/>
          <a:stretch>
            <a:fillRect/>
          </a:stretch>
        </p:blipFill>
        <p:spPr>
          <a:xfrm>
            <a:off x="6539872" y="1783352"/>
            <a:ext cx="1012286" cy="1012286"/>
          </a:xfrm>
        </p:spPr>
      </p:pic>
      <p:pic>
        <p:nvPicPr>
          <p:cNvPr id="18" name="Picture Placeholder 17" descr="A person in a suit&#10;&#10;Description automatically generated with low confidence">
            <a:extLst>
              <a:ext uri="{FF2B5EF4-FFF2-40B4-BE49-F238E27FC236}">
                <a16:creationId xmlns:a16="http://schemas.microsoft.com/office/drawing/2014/main" id="{11A24A3E-6F5D-0590-9902-B920D01FD221}"/>
              </a:ext>
            </a:extLst>
          </p:cNvPr>
          <p:cNvPicPr>
            <a:picLocks noGrp="1" noChangeAspect="1"/>
          </p:cNvPicPr>
          <p:nvPr>
            <p:ph type="pic" idx="4"/>
          </p:nvPr>
        </p:nvPicPr>
        <p:blipFill>
          <a:blip r:embed="rId5"/>
          <a:srcRect/>
          <a:stretch>
            <a:fillRect/>
          </a:stretch>
        </p:blipFill>
        <p:spPr>
          <a:xfrm>
            <a:off x="3584186" y="1783352"/>
            <a:ext cx="1012287" cy="1012287"/>
          </a:xfrm>
        </p:spPr>
      </p:pic>
      <p:sp>
        <p:nvSpPr>
          <p:cNvPr id="27" name="TextBox 26">
            <a:extLst>
              <a:ext uri="{FF2B5EF4-FFF2-40B4-BE49-F238E27FC236}">
                <a16:creationId xmlns:a16="http://schemas.microsoft.com/office/drawing/2014/main" id="{085710CD-D7D0-02C3-516F-3D72F7F42B1C}"/>
              </a:ext>
            </a:extLst>
          </p:cNvPr>
          <p:cNvSpPr txBox="1"/>
          <p:nvPr/>
        </p:nvSpPr>
        <p:spPr>
          <a:xfrm>
            <a:off x="932486" y="2795639"/>
            <a:ext cx="2442658" cy="1477328"/>
          </a:xfrm>
          <a:prstGeom prst="rect">
            <a:avLst/>
          </a:prstGeom>
          <a:noFill/>
        </p:spPr>
        <p:txBody>
          <a:bodyPr wrap="square" rtlCol="0">
            <a:spAutoFit/>
          </a:bodyPr>
          <a:lstStyle/>
          <a:p>
            <a:r>
              <a:rPr lang="en-US" sz="1000" b="1" dirty="0"/>
              <a:t>Dr. Atefeh (Atty) </a:t>
            </a:r>
            <a:r>
              <a:rPr lang="en-US" sz="1000" b="1" dirty="0" err="1"/>
              <a:t>Mashatan</a:t>
            </a:r>
            <a:r>
              <a:rPr lang="en-US" sz="1000" b="1" dirty="0"/>
              <a:t> </a:t>
            </a:r>
            <a:r>
              <a:rPr lang="en-US" sz="1000" dirty="0"/>
              <a:t>is the founder and director of the Cybersecurity Research Lab (CRL) at Toronto Metropolitan University and recognized as a leading expert in cryptography, blockchain technology, quantum-resistant solutions, enterprise security architecture and Internet-of-Things (IoT) security.</a:t>
            </a:r>
          </a:p>
        </p:txBody>
      </p:sp>
      <p:sp>
        <p:nvSpPr>
          <p:cNvPr id="32" name="TextBox 31">
            <a:extLst>
              <a:ext uri="{FF2B5EF4-FFF2-40B4-BE49-F238E27FC236}">
                <a16:creationId xmlns:a16="http://schemas.microsoft.com/office/drawing/2014/main" id="{C503937E-7AB8-971D-AB10-4B268EFE4222}"/>
              </a:ext>
            </a:extLst>
          </p:cNvPr>
          <p:cNvSpPr txBox="1"/>
          <p:nvPr/>
        </p:nvSpPr>
        <p:spPr>
          <a:xfrm>
            <a:off x="3476942" y="2795639"/>
            <a:ext cx="2442658" cy="1323439"/>
          </a:xfrm>
          <a:prstGeom prst="rect">
            <a:avLst/>
          </a:prstGeom>
          <a:noFill/>
        </p:spPr>
        <p:txBody>
          <a:bodyPr wrap="square" rtlCol="0">
            <a:spAutoFit/>
          </a:bodyPr>
          <a:lstStyle/>
          <a:p>
            <a:r>
              <a:rPr lang="en-US" sz="1000" b="1" dirty="0"/>
              <a:t>Dave McKay </a:t>
            </a:r>
            <a:r>
              <a:rPr lang="en-US" sz="1000" dirty="0"/>
              <a:t>is the Technical Lead at the Cybersecurity Research Lab (CRL) at Toronto Metropolitan University. Lab. He brings 35 years of software development management to his role with CRL. He is the lead on all development and technical aspects of this research project. </a:t>
            </a:r>
          </a:p>
        </p:txBody>
      </p:sp>
      <p:sp>
        <p:nvSpPr>
          <p:cNvPr id="33" name="TextBox 32">
            <a:extLst>
              <a:ext uri="{FF2B5EF4-FFF2-40B4-BE49-F238E27FC236}">
                <a16:creationId xmlns:a16="http://schemas.microsoft.com/office/drawing/2014/main" id="{110F1D9C-E5FB-BEB8-AEBF-2751B606FE2B}"/>
              </a:ext>
            </a:extLst>
          </p:cNvPr>
          <p:cNvSpPr txBox="1"/>
          <p:nvPr/>
        </p:nvSpPr>
        <p:spPr>
          <a:xfrm>
            <a:off x="6437342" y="2795638"/>
            <a:ext cx="2442658" cy="1477328"/>
          </a:xfrm>
          <a:prstGeom prst="rect">
            <a:avLst/>
          </a:prstGeom>
          <a:noFill/>
        </p:spPr>
        <p:txBody>
          <a:bodyPr wrap="square" rtlCol="0">
            <a:spAutoFit/>
          </a:bodyPr>
          <a:lstStyle/>
          <a:p>
            <a:r>
              <a:rPr lang="en-US" sz="1000" b="1" dirty="0"/>
              <a:t>Volodymyr </a:t>
            </a:r>
            <a:r>
              <a:rPr lang="en-US" sz="1000" b="1" dirty="0" err="1"/>
              <a:t>Tanczak</a:t>
            </a:r>
            <a:r>
              <a:rPr lang="en-US" sz="1000" b="1" dirty="0"/>
              <a:t> </a:t>
            </a:r>
            <a:r>
              <a:rPr lang="en-US" sz="1000" dirty="0"/>
              <a:t>is the Lead Developer on this project. </a:t>
            </a:r>
            <a:r>
              <a:rPr lang="en-US" sz="1000" dirty="0" err="1"/>
              <a:t>Volod</a:t>
            </a:r>
            <a:r>
              <a:rPr lang="en-US" sz="1000" dirty="0"/>
              <a:t> has been a Research Assistant at the CRL for over three years.  He has recently completed his MSc in Computer Science at Ryerson. </a:t>
            </a:r>
            <a:r>
              <a:rPr lang="en-US" sz="1000" dirty="0" err="1"/>
              <a:t>Volod</a:t>
            </a:r>
            <a:r>
              <a:rPr lang="en-US" sz="1000" dirty="0"/>
              <a:t> has served as the Vice-President of the Linux Users Group @ Toronto Metropolitan University for over two years.</a:t>
            </a:r>
          </a:p>
        </p:txBody>
      </p:sp>
      <p:pic>
        <p:nvPicPr>
          <p:cNvPr id="37" name="Picture 36" descr="Icon&#10;&#10;Description automatically generated">
            <a:extLst>
              <a:ext uri="{FF2B5EF4-FFF2-40B4-BE49-F238E27FC236}">
                <a16:creationId xmlns:a16="http://schemas.microsoft.com/office/drawing/2014/main" id="{715C5CC9-6047-85C7-F105-239749991696}"/>
              </a:ext>
            </a:extLst>
          </p:cNvPr>
          <p:cNvPicPr>
            <a:picLocks noChangeAspect="1"/>
          </p:cNvPicPr>
          <p:nvPr/>
        </p:nvPicPr>
        <p:blipFill>
          <a:blip r:embed="rId6"/>
          <a:stretch>
            <a:fillRect/>
          </a:stretch>
        </p:blipFill>
        <p:spPr>
          <a:xfrm>
            <a:off x="7764275" y="134063"/>
            <a:ext cx="1247949" cy="11574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tx1"/>
                </a:solidFill>
              </a:rPr>
              <a:t>Problem Statement</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pPr marL="514350" indent="-285750">
              <a:buFont typeface="Arial" panose="020B0604020202020204" pitchFamily="34" charset="0"/>
              <a:buChar char="•"/>
            </a:pPr>
            <a:r>
              <a:rPr lang="en-US" sz="1600" dirty="0">
                <a:solidFill>
                  <a:schemeClr val="tx1"/>
                </a:solidFill>
              </a:rPr>
              <a:t>Blockchain systems were not designed for multi-step workflow process transactions.</a:t>
            </a:r>
          </a:p>
          <a:p>
            <a:pPr marL="514350" indent="-285750">
              <a:buFont typeface="Arial" panose="020B0604020202020204" pitchFamily="34" charset="0"/>
              <a:buChar char="•"/>
            </a:pPr>
            <a:r>
              <a:rPr lang="en-US" sz="1600" dirty="0">
                <a:solidFill>
                  <a:schemeClr val="tx1"/>
                </a:solidFill>
              </a:rPr>
              <a:t>Inter-organizational workflows involve multiple prescribed steps, roles, instances, accumulated data, and application interfaces.</a:t>
            </a:r>
          </a:p>
          <a:p>
            <a:pPr marL="228600" indent="0"/>
            <a:endParaRPr lang="en-US" dirty="0">
              <a:solidFill>
                <a:schemeClr val="tx1"/>
              </a:solidFill>
            </a:endParaRPr>
          </a:p>
          <a:p>
            <a:pPr marL="514350" indent="-285750">
              <a:buFont typeface="Arial" panose="020B0604020202020204" pitchFamily="34" charset="0"/>
              <a:buChar char="•"/>
            </a:pPr>
            <a:r>
              <a:rPr lang="en-US" sz="1800" b="1" dirty="0">
                <a:solidFill>
                  <a:schemeClr val="tx1"/>
                </a:solidFill>
              </a:rPr>
              <a:t>How can a decentralized system offer enforced workflows for all participants and instances?</a:t>
            </a:r>
          </a:p>
        </p:txBody>
      </p:sp>
    </p:spTree>
    <p:extLst>
      <p:ext uri="{BB962C8B-B14F-4D97-AF65-F5344CB8AC3E}">
        <p14:creationId xmlns:p14="http://schemas.microsoft.com/office/powerpoint/2010/main" val="1754979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a:xfrm>
            <a:off x="311700" y="690475"/>
            <a:ext cx="8520600" cy="709666"/>
          </a:xfrm>
        </p:spPr>
        <p:txBody>
          <a:bodyPr wrap="square" anchor="b">
            <a:normAutofit/>
          </a:bodyPr>
          <a:lstStyle/>
          <a:p>
            <a:pPr algn="l">
              <a:lnSpc>
                <a:spcPct val="90000"/>
              </a:lnSpc>
            </a:pPr>
            <a:r>
              <a:rPr lang="en-US" sz="2800" dirty="0"/>
              <a:t>Proposed Solution</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a:xfrm>
            <a:off x="224295" y="1686494"/>
            <a:ext cx="8520600" cy="1920305"/>
          </a:xfrm>
        </p:spPr>
        <p:txBody>
          <a:bodyPr wrap="square" anchor="t">
            <a:normAutofit fontScale="85000" lnSpcReduction="20000"/>
          </a:bodyPr>
          <a:lstStyle/>
          <a:p>
            <a:pPr marL="114300" indent="0">
              <a:spcAft>
                <a:spcPts val="600"/>
              </a:spcAft>
              <a:buNone/>
            </a:pPr>
            <a:r>
              <a:rPr lang="en-US" sz="7200" b="1" dirty="0" err="1">
                <a:solidFill>
                  <a:schemeClr val="tx1"/>
                </a:solidFill>
              </a:rPr>
              <a:t>Mosaique</a:t>
            </a:r>
            <a:endParaRPr lang="en-US" sz="7200" b="1" dirty="0">
              <a:solidFill>
                <a:schemeClr val="tx1"/>
              </a:solidFill>
            </a:endParaRPr>
          </a:p>
          <a:p>
            <a:pPr indent="0">
              <a:spcAft>
                <a:spcPts val="600"/>
              </a:spcAft>
              <a:buNone/>
            </a:pPr>
            <a:r>
              <a:rPr lang="en-US" sz="2600" dirty="0">
                <a:solidFill>
                  <a:schemeClr val="tx1"/>
                </a:solidFill>
              </a:rPr>
              <a:t>A blockchain system that allows for collective development of business processes in a decentralized system</a:t>
            </a:r>
            <a:r>
              <a:rPr lang="en-US" dirty="0">
                <a:solidFill>
                  <a:schemeClr val="tx1"/>
                </a:solidFill>
              </a:rPr>
              <a:t>.</a:t>
            </a:r>
          </a:p>
          <a:p>
            <a:pPr>
              <a:spcAft>
                <a:spcPts val="600"/>
              </a:spcAft>
            </a:pPr>
            <a:endParaRPr lang="en-US" dirty="0"/>
          </a:p>
          <a:p>
            <a:pPr marL="114300" indent="0">
              <a:spcAft>
                <a:spcPts val="600"/>
              </a:spcAft>
              <a:buNone/>
            </a:pPr>
            <a:endParaRPr lang="en-US" dirty="0"/>
          </a:p>
        </p:txBody>
      </p:sp>
    </p:spTree>
    <p:extLst>
      <p:ext uri="{BB962C8B-B14F-4D97-AF65-F5344CB8AC3E}">
        <p14:creationId xmlns:p14="http://schemas.microsoft.com/office/powerpoint/2010/main" val="1644616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tx1"/>
                </a:solidFill>
              </a:rPr>
              <a:t>Solution Architecture</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a:xfrm>
            <a:off x="755650" y="1203325"/>
            <a:ext cx="4089950" cy="3221100"/>
          </a:xfrm>
        </p:spPr>
        <p:txBody>
          <a:bodyPr>
            <a:normAutofit/>
          </a:bodyPr>
          <a:lstStyle/>
          <a:p>
            <a:pPr marL="514350" indent="-285750">
              <a:buFont typeface="Arial" panose="020B0604020202020204" pitchFamily="34" charset="0"/>
              <a:buChar char="•"/>
            </a:pPr>
            <a:r>
              <a:rPr lang="en-US" sz="1600" dirty="0">
                <a:solidFill>
                  <a:schemeClr val="tx1"/>
                </a:solidFill>
              </a:rPr>
              <a:t>State machine as workflow enforcer</a:t>
            </a:r>
          </a:p>
          <a:p>
            <a:pPr marL="514350" indent="-285750">
              <a:buFont typeface="Arial" panose="020B0604020202020204" pitchFamily="34" charset="0"/>
              <a:buChar char="•"/>
            </a:pPr>
            <a:r>
              <a:rPr lang="en-US" sz="1600" dirty="0">
                <a:solidFill>
                  <a:schemeClr val="tx1"/>
                </a:solidFill>
              </a:rPr>
              <a:t>Represent the state machine as a template</a:t>
            </a:r>
          </a:p>
          <a:p>
            <a:pPr marL="514350" indent="-285750">
              <a:buFont typeface="Arial" panose="020B0604020202020204" pitchFamily="34" charset="0"/>
              <a:buChar char="•"/>
            </a:pPr>
            <a:r>
              <a:rPr lang="en-US" sz="1600" dirty="0">
                <a:solidFill>
                  <a:schemeClr val="tx1"/>
                </a:solidFill>
              </a:rPr>
              <a:t>Template, state, role, and instance are used to render a step in the interface</a:t>
            </a:r>
          </a:p>
          <a:p>
            <a:pPr marL="514350" indent="-285750">
              <a:buFont typeface="Arial" panose="020B0604020202020204" pitchFamily="34" charset="0"/>
              <a:buChar char="•"/>
            </a:pPr>
            <a:r>
              <a:rPr lang="en-US" sz="1600" dirty="0">
                <a:solidFill>
                  <a:schemeClr val="tx1"/>
                </a:solidFill>
              </a:rPr>
              <a:t>Governance body can use the system to  update the state machine</a:t>
            </a:r>
          </a:p>
        </p:txBody>
      </p:sp>
      <p:pic>
        <p:nvPicPr>
          <p:cNvPr id="5" name="Picture 4" descr="Graphical user interface, application&#10;&#10;Description automatically generated">
            <a:extLst>
              <a:ext uri="{FF2B5EF4-FFF2-40B4-BE49-F238E27FC236}">
                <a16:creationId xmlns:a16="http://schemas.microsoft.com/office/drawing/2014/main" id="{641507D6-0746-0A8D-AFCE-0A6D88070B03}"/>
              </a:ext>
            </a:extLst>
          </p:cNvPr>
          <p:cNvPicPr>
            <a:picLocks noChangeAspect="1"/>
          </p:cNvPicPr>
          <p:nvPr/>
        </p:nvPicPr>
        <p:blipFill>
          <a:blip r:embed="rId3"/>
          <a:stretch>
            <a:fillRect/>
          </a:stretch>
        </p:blipFill>
        <p:spPr>
          <a:xfrm>
            <a:off x="4773100" y="1278814"/>
            <a:ext cx="4169300" cy="3070121"/>
          </a:xfrm>
          <a:prstGeom prst="rect">
            <a:avLst/>
          </a:prstGeom>
        </p:spPr>
      </p:pic>
    </p:spTree>
    <p:extLst>
      <p:ext uri="{BB962C8B-B14F-4D97-AF65-F5344CB8AC3E}">
        <p14:creationId xmlns:p14="http://schemas.microsoft.com/office/powerpoint/2010/main" val="1969817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tx1"/>
                </a:solidFill>
              </a:rPr>
              <a:t>Solution Benefits</a:t>
            </a:r>
          </a:p>
        </p:txBody>
      </p:sp>
      <p:graphicFrame>
        <p:nvGraphicFramePr>
          <p:cNvPr id="28" name="Text Placeholder 25">
            <a:extLst>
              <a:ext uri="{FF2B5EF4-FFF2-40B4-BE49-F238E27FC236}">
                <a16:creationId xmlns:a16="http://schemas.microsoft.com/office/drawing/2014/main" id="{88285163-96A9-47AD-9735-B6593839E1E9}"/>
              </a:ext>
            </a:extLst>
          </p:cNvPr>
          <p:cNvGraphicFramePr/>
          <p:nvPr/>
        </p:nvGraphicFramePr>
        <p:xfrm>
          <a:off x="755650" y="1203325"/>
          <a:ext cx="7632600" cy="3221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8149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tx1"/>
                </a:solidFill>
              </a:rPr>
              <a:t>Solution Uniqueness/Novelty</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a:xfrm>
            <a:off x="755650" y="1203325"/>
            <a:ext cx="5580350" cy="3221100"/>
          </a:xfrm>
        </p:spPr>
        <p:txBody>
          <a:bodyPr>
            <a:normAutofit/>
          </a:bodyPr>
          <a:lstStyle/>
          <a:p>
            <a:pPr marL="514350" indent="-285750">
              <a:buFont typeface="Arial" panose="020B0604020202020204" pitchFamily="34" charset="0"/>
              <a:buChar char="•"/>
            </a:pPr>
            <a:r>
              <a:rPr lang="en-US" sz="1800" dirty="0">
                <a:solidFill>
                  <a:schemeClr val="tx1"/>
                </a:solidFill>
              </a:rPr>
              <a:t>Data-driven low-code</a:t>
            </a:r>
          </a:p>
          <a:p>
            <a:pPr marL="514350" indent="-285750">
              <a:buFont typeface="Arial" panose="020B0604020202020204" pitchFamily="34" charset="0"/>
              <a:buChar char="•"/>
            </a:pPr>
            <a:r>
              <a:rPr lang="en-US" sz="1800" dirty="0">
                <a:solidFill>
                  <a:schemeClr val="tx1"/>
                </a:solidFill>
              </a:rPr>
              <a:t>Integrates into existing applications without recoding for changes</a:t>
            </a:r>
          </a:p>
          <a:p>
            <a:pPr marL="514350" indent="-285750">
              <a:buFont typeface="Arial" panose="020B0604020202020204" pitchFamily="34" charset="0"/>
              <a:buChar char="•"/>
            </a:pPr>
            <a:r>
              <a:rPr lang="en-US" sz="1800" dirty="0">
                <a:solidFill>
                  <a:schemeClr val="tx1"/>
                </a:solidFill>
              </a:rPr>
              <a:t>Self-referential system </a:t>
            </a:r>
          </a:p>
        </p:txBody>
      </p:sp>
    </p:spTree>
    <p:extLst>
      <p:ext uri="{BB962C8B-B14F-4D97-AF65-F5344CB8AC3E}">
        <p14:creationId xmlns:p14="http://schemas.microsoft.com/office/powerpoint/2010/main" val="2468496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tx1"/>
                </a:solidFill>
              </a:rPr>
              <a:t>Demo</a:t>
            </a:r>
          </a:p>
        </p:txBody>
      </p:sp>
      <p:pic>
        <p:nvPicPr>
          <p:cNvPr id="3" name="Picture 2" descr="Graphical user interface, text, application&#10;&#10;Description automatically generated">
            <a:extLst>
              <a:ext uri="{FF2B5EF4-FFF2-40B4-BE49-F238E27FC236}">
                <a16:creationId xmlns:a16="http://schemas.microsoft.com/office/drawing/2014/main" id="{2B3E7374-24C0-BAE2-9CAF-33138D282295}"/>
              </a:ext>
            </a:extLst>
          </p:cNvPr>
          <p:cNvPicPr>
            <a:picLocks noChangeAspect="1"/>
          </p:cNvPicPr>
          <p:nvPr/>
        </p:nvPicPr>
        <p:blipFill>
          <a:blip r:embed="rId3"/>
          <a:stretch>
            <a:fillRect/>
          </a:stretch>
        </p:blipFill>
        <p:spPr>
          <a:xfrm>
            <a:off x="1230356" y="1186230"/>
            <a:ext cx="6683188" cy="3398844"/>
          </a:xfrm>
          <a:prstGeom prst="rect">
            <a:avLst/>
          </a:prstGeom>
        </p:spPr>
      </p:pic>
    </p:spTree>
    <p:extLst>
      <p:ext uri="{BB962C8B-B14F-4D97-AF65-F5344CB8AC3E}">
        <p14:creationId xmlns:p14="http://schemas.microsoft.com/office/powerpoint/2010/main" val="517369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a:xfrm>
            <a:off x="265500" y="1233175"/>
            <a:ext cx="4045200" cy="1482300"/>
          </a:xfrm>
        </p:spPr>
        <p:txBody>
          <a:bodyPr wrap="square" anchor="b">
            <a:normAutofit/>
          </a:bodyPr>
          <a:lstStyle/>
          <a:p>
            <a:r>
              <a:rPr lang="en-US"/>
              <a:t>Roadmap/Next Steps</a:t>
            </a:r>
          </a:p>
        </p:txBody>
      </p:sp>
      <p:sp>
        <p:nvSpPr>
          <p:cNvPr id="31" name="Subtitle 2">
            <a:extLst>
              <a:ext uri="{FF2B5EF4-FFF2-40B4-BE49-F238E27FC236}">
                <a16:creationId xmlns:a16="http://schemas.microsoft.com/office/drawing/2014/main" id="{53D65693-1A50-8327-926C-431070DA744F}"/>
              </a:ext>
            </a:extLst>
          </p:cNvPr>
          <p:cNvSpPr>
            <a:spLocks noGrp="1"/>
          </p:cNvSpPr>
          <p:nvPr>
            <p:ph type="subTitle" idx="1"/>
          </p:nvPr>
        </p:nvSpPr>
        <p:spPr>
          <a:xfrm>
            <a:off x="265500" y="2803075"/>
            <a:ext cx="4045200" cy="1235100"/>
          </a:xfrm>
        </p:spPr>
        <p:txBody>
          <a:bodyPr/>
          <a:lstStyle/>
          <a:p>
            <a:r>
              <a:rPr lang="en-US" dirty="0">
                <a:solidFill>
                  <a:schemeClr val="tx1"/>
                </a:solidFill>
              </a:rPr>
              <a:t>For Launch Challenge</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2"/>
          </p:nvPr>
        </p:nvSpPr>
        <p:spPr>
          <a:xfrm>
            <a:off x="4939500" y="724075"/>
            <a:ext cx="3837000" cy="3695100"/>
          </a:xfrm>
        </p:spPr>
        <p:txBody>
          <a:bodyPr wrap="square" anchor="ctr">
            <a:normAutofit/>
          </a:bodyPr>
          <a:lstStyle/>
          <a:p>
            <a:pPr marL="514350" indent="-285750">
              <a:spcAft>
                <a:spcPts val="600"/>
              </a:spcAft>
              <a:buFont typeface="Arial" panose="020B0604020202020204" pitchFamily="34" charset="0"/>
              <a:buChar char="•"/>
            </a:pPr>
            <a:r>
              <a:rPr lang="en-US"/>
              <a:t>Visual template editor</a:t>
            </a:r>
          </a:p>
          <a:p>
            <a:pPr marL="514350" indent="-285750">
              <a:spcAft>
                <a:spcPts val="600"/>
              </a:spcAft>
              <a:buFont typeface="Arial" panose="020B0604020202020204" pitchFamily="34" charset="0"/>
              <a:buChar char="•"/>
            </a:pPr>
            <a:r>
              <a:rPr lang="en-US"/>
              <a:t>Move parser to </a:t>
            </a:r>
            <a:r>
              <a:rPr lang="en-US" err="1"/>
              <a:t>chaincode</a:t>
            </a:r>
            <a:r>
              <a:rPr lang="en-US"/>
              <a:t> on Hyperledger Fabric</a:t>
            </a:r>
          </a:p>
          <a:p>
            <a:pPr marL="514350" indent="-285750">
              <a:spcAft>
                <a:spcPts val="600"/>
              </a:spcAft>
              <a:buFont typeface="Arial" panose="020B0604020202020204" pitchFamily="34" charset="0"/>
              <a:buChar char="•"/>
            </a:pPr>
            <a:r>
              <a:rPr lang="en-US"/>
              <a:t>Move templates, context, instance to CouchDB in Fabric</a:t>
            </a:r>
          </a:p>
          <a:p>
            <a:pPr marL="514350" indent="-285750">
              <a:spcAft>
                <a:spcPts val="600"/>
              </a:spcAft>
              <a:buFont typeface="Arial" panose="020B0604020202020204" pitchFamily="34" charset="0"/>
              <a:buChar char="•"/>
            </a:pPr>
            <a:r>
              <a:rPr lang="en-US"/>
              <a:t>First version governance template</a:t>
            </a:r>
          </a:p>
          <a:p>
            <a:pPr>
              <a:spcAft>
                <a:spcPts val="600"/>
              </a:spcAft>
            </a:pPr>
            <a:endParaRPr lang="en-US"/>
          </a:p>
        </p:txBody>
      </p:sp>
    </p:spTree>
    <p:extLst>
      <p:ext uri="{BB962C8B-B14F-4D97-AF65-F5344CB8AC3E}">
        <p14:creationId xmlns:p14="http://schemas.microsoft.com/office/powerpoint/2010/main" val="116676530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yperledger Challenge PPT Template" id="{335874B5-ED45-B24B-9E42-8323E9A450B5}" vid="{8AE03890-9A9C-B14D-9E18-FC147B8CA096}"/>
    </a:ext>
  </a:extLst>
</a:theme>
</file>

<file path=ppt/theme/theme2.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yperledger Challenge PPT Template" id="{335874B5-ED45-B24B-9E42-8323E9A450B5}" vid="{54206FC5-DD38-7B44-A3CE-347E6C8CCF92}"/>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Hyperledger Challenge PPT Template</Template>
  <TotalTime>4650</TotalTime>
  <Words>335</Words>
  <Application>Microsoft Office PowerPoint</Application>
  <PresentationFormat>On-screen Show (16:9)</PresentationFormat>
  <Paragraphs>37</Paragraphs>
  <Slides>10</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Calibri</vt:lpstr>
      <vt:lpstr>Arial</vt:lpstr>
      <vt:lpstr>Proxima Nova</vt:lpstr>
      <vt:lpstr>Simple Light</vt:lpstr>
      <vt:lpstr>1_Simple Light</vt:lpstr>
      <vt:lpstr>PowerPoint Presentation</vt:lpstr>
      <vt:lpstr>Key Mosaique Team Members</vt:lpstr>
      <vt:lpstr>Problem Statement</vt:lpstr>
      <vt:lpstr>Proposed Solution</vt:lpstr>
      <vt:lpstr>Solution Architecture</vt:lpstr>
      <vt:lpstr>Solution Benefits</vt:lpstr>
      <vt:lpstr>Solution Uniqueness/Novelty</vt:lpstr>
      <vt:lpstr>Demo</vt:lpstr>
      <vt:lpstr>Roadmap/Next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Mckay</dc:creator>
  <cp:lastModifiedBy>Dave Mckay</cp:lastModifiedBy>
  <cp:revision>3</cp:revision>
  <dcterms:created xsi:type="dcterms:W3CDTF">2022-05-17T19:12:32Z</dcterms:created>
  <dcterms:modified xsi:type="dcterms:W3CDTF">2022-05-21T00:43:30Z</dcterms:modified>
</cp:coreProperties>
</file>