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1" r:id="rId1"/>
    <p:sldMasterId id="2147483682" r:id="rId2"/>
  </p:sldMasterIdLst>
  <p:notesMasterIdLst>
    <p:notesMasterId r:id="rId16"/>
  </p:notesMasterIdLst>
  <p:sldIdLst>
    <p:sldId id="256" r:id="rId3"/>
    <p:sldId id="257" r:id="rId4"/>
    <p:sldId id="261" r:id="rId5"/>
    <p:sldId id="262" r:id="rId6"/>
    <p:sldId id="263" r:id="rId7"/>
    <p:sldId id="269" r:id="rId8"/>
    <p:sldId id="268" r:id="rId9"/>
    <p:sldId id="270" r:id="rId10"/>
    <p:sldId id="264" r:id="rId11"/>
    <p:sldId id="265" r:id="rId12"/>
    <p:sldId id="266" r:id="rId13"/>
    <p:sldId id="267" r:id="rId14"/>
    <p:sldId id="260" r:id="rId15"/>
  </p:sldIdLst>
  <p:sldSz cx="9144000" cy="5143500" type="screen16x9"/>
  <p:notesSz cx="6858000" cy="9144000"/>
  <p:embeddedFontLst>
    <p:embeddedFont>
      <p:font typeface="Calibri" panose="020F0502020204030204" pitchFamily="34" charset="0"/>
      <p:regular r:id="rId17"/>
      <p:bold r:id="rId18"/>
      <p:italic r:id="rId19"/>
      <p:boldItalic r:id="rId20"/>
    </p:embeddedFont>
    <p:embeddedFont>
      <p:font typeface="Proxima Nova" panose="020B0604020202020204" charset="0"/>
      <p:regular r:id="rId21"/>
      <p:bold r:id="rId22"/>
      <p:italic r:id="rId23"/>
      <p:boldItalic r:id="rId24"/>
    </p:embeddedFont>
    <p:embeddedFont>
      <p:font typeface="Tahoma" panose="020B0604030504040204" pitchFamily="34" charset="0"/>
      <p:regular r:id="rId25"/>
      <p:bold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ancy Min" initials="" lastIdx="6" clrIdx="0"/>
  <p:cmAuthor id="1" name="David Boswell" initials=""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43"/>
    <p:restoredTop sz="94653"/>
  </p:normalViewPr>
  <p:slideViewPr>
    <p:cSldViewPr snapToGrid="0">
      <p:cViewPr varScale="1">
        <p:scale>
          <a:sx n="87" d="100"/>
          <a:sy n="87" d="100"/>
        </p:scale>
        <p:origin x="883" y="67"/>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1.xml"/><Relationship Id="rId21" Type="http://schemas.openxmlformats.org/officeDocument/2006/relationships/font" Target="fonts/font5.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1.fntdata"/><Relationship Id="rId25" Type="http://schemas.openxmlformats.org/officeDocument/2006/relationships/font" Target="fonts/font9.fntdata"/><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8.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7.fntdata"/><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font" Target="fonts/font3.fntdata"/><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6.fntdata"/><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10e4de42f2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8" name="Google Shape;278;g10e4de42f2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ge3bc5b2990_0_40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9" name="Google Shape;329;ge3bc5b2990_0_40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e3bc5b2990_0_2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e3bc5b2990_0_2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e3bc5b2990_0_2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e3bc5b2990_0_2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82358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e3bc5b2990_0_2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e3bc5b2990_0_2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316651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e3bc5b2990_0_2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e3bc5b2990_0_2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4171834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e3bc5b2990_0_2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e3bc5b2990_0_2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712477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e3bc5b2990_0_2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e3bc5b2990_0_2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714908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e3bc5b2990_0_2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e3bc5b2990_0_2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735223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e3bc5b2990_0_2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e3bc5b2990_0_2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387046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r>
              <a:rPr lang="es-ES"/>
              <a:t>Haga clic para modificar el estilo de título del patrón</a:t>
            </a:r>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r>
              <a:rPr lang="es-ES"/>
              <a:t>Haga clic para modificar el estilo de subtítulo del patrón</a:t>
            </a:r>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pic>
        <p:nvPicPr>
          <p:cNvPr id="5" name="Google Shape;283;p35">
            <a:extLst>
              <a:ext uri="{FF2B5EF4-FFF2-40B4-BE49-F238E27FC236}">
                <a16:creationId xmlns:a16="http://schemas.microsoft.com/office/drawing/2014/main" id="{61A8B9DB-B8AF-8063-83A8-474C38AF276B}"/>
              </a:ext>
            </a:extLst>
          </p:cNvPr>
          <p:cNvPicPr preferRelativeResize="0"/>
          <p:nvPr userDrawn="1"/>
        </p:nvPicPr>
        <p:blipFill rotWithShape="1">
          <a:blip r:embed="rId2">
            <a:alphaModFix/>
          </a:blip>
          <a:srcRect l="-3160" t="-13805" r="-3245" b="-12616"/>
          <a:stretch/>
        </p:blipFill>
        <p:spPr>
          <a:xfrm>
            <a:off x="513125" y="719175"/>
            <a:ext cx="2077373" cy="494137"/>
          </a:xfrm>
          <a:prstGeom prst="rect">
            <a:avLst/>
          </a:prstGeom>
          <a:noFill/>
          <a:ln>
            <a:noFill/>
          </a:ln>
        </p:spPr>
      </p:pic>
      <p:pic>
        <p:nvPicPr>
          <p:cNvPr id="6" name="Google Shape;284;p35">
            <a:extLst>
              <a:ext uri="{FF2B5EF4-FFF2-40B4-BE49-F238E27FC236}">
                <a16:creationId xmlns:a16="http://schemas.microsoft.com/office/drawing/2014/main" id="{0E3EF20B-DC92-16AB-9826-463542E6E1F9}"/>
              </a:ext>
            </a:extLst>
          </p:cNvPr>
          <p:cNvPicPr preferRelativeResize="0"/>
          <p:nvPr userDrawn="1"/>
        </p:nvPicPr>
        <p:blipFill>
          <a:blip r:embed="rId3">
            <a:alphaModFix/>
          </a:blip>
          <a:stretch>
            <a:fillRect/>
          </a:stretch>
        </p:blipFill>
        <p:spPr>
          <a:xfrm>
            <a:off x="7308263" y="536275"/>
            <a:ext cx="1556775" cy="1556775"/>
          </a:xfrm>
          <a:prstGeom prst="rect">
            <a:avLst/>
          </a:prstGeom>
          <a:noFill/>
          <a:ln>
            <a:noFill/>
          </a:ln>
        </p:spPr>
      </p:pic>
      <p:pic>
        <p:nvPicPr>
          <p:cNvPr id="7" name="Google Shape;285;p35">
            <a:extLst>
              <a:ext uri="{FF2B5EF4-FFF2-40B4-BE49-F238E27FC236}">
                <a16:creationId xmlns:a16="http://schemas.microsoft.com/office/drawing/2014/main" id="{885BEE33-3B94-2CDF-11FF-94DEFF0EA50F}"/>
              </a:ext>
            </a:extLst>
          </p:cNvPr>
          <p:cNvPicPr preferRelativeResize="0"/>
          <p:nvPr userDrawn="1"/>
        </p:nvPicPr>
        <p:blipFill>
          <a:blip r:embed="rId4">
            <a:alphaModFix/>
          </a:blip>
          <a:stretch>
            <a:fillRect/>
          </a:stretch>
        </p:blipFill>
        <p:spPr>
          <a:xfrm>
            <a:off x="7369251" y="606788"/>
            <a:ext cx="1415750" cy="1415750"/>
          </a:xfrm>
          <a:prstGeom prst="rect">
            <a:avLst/>
          </a:prstGeom>
          <a:noFill/>
          <a:ln>
            <a:noFill/>
          </a:ln>
        </p:spPr>
      </p:pic>
      <p:pic>
        <p:nvPicPr>
          <p:cNvPr id="9" name="Google Shape;282;p35">
            <a:extLst>
              <a:ext uri="{FF2B5EF4-FFF2-40B4-BE49-F238E27FC236}">
                <a16:creationId xmlns:a16="http://schemas.microsoft.com/office/drawing/2014/main" id="{EB88F664-68FF-EF96-5A22-101AF771D9B4}"/>
              </a:ext>
            </a:extLst>
          </p:cNvPr>
          <p:cNvPicPr preferRelativeResize="0"/>
          <p:nvPr userDrawn="1"/>
        </p:nvPicPr>
        <p:blipFill>
          <a:blip r:embed="rId5">
            <a:alphaModFix/>
          </a:blip>
          <a:stretch>
            <a:fillRect/>
          </a:stretch>
        </p:blipFill>
        <p:spPr>
          <a:xfrm>
            <a:off x="0" y="4728050"/>
            <a:ext cx="1744133" cy="4002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En blanco">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
        <p:nvSpPr>
          <p:cNvPr id="3" name="Google Shape;281;p35">
            <a:extLst>
              <a:ext uri="{FF2B5EF4-FFF2-40B4-BE49-F238E27FC236}">
                <a16:creationId xmlns:a16="http://schemas.microsoft.com/office/drawing/2014/main" id="{980050A6-4D15-F999-D4EE-944F86308B9A}"/>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4" name="Google Shape;282;p35">
            <a:extLst>
              <a:ext uri="{FF2B5EF4-FFF2-40B4-BE49-F238E27FC236}">
                <a16:creationId xmlns:a16="http://schemas.microsoft.com/office/drawing/2014/main" id="{9D746713-A309-4BBD-A2F7-E01CF3B4D123}"/>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5" name="Google Shape;283;p35">
            <a:extLst>
              <a:ext uri="{FF2B5EF4-FFF2-40B4-BE49-F238E27FC236}">
                <a16:creationId xmlns:a16="http://schemas.microsoft.com/office/drawing/2014/main" id="{95AD100D-5AD0-8F19-EB40-E6AABC432DD7}"/>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 Purple - Blank">
  <p:cSld name="CUSTOM_2">
    <p:bg>
      <p:bgPr>
        <a:blipFill>
          <a:blip r:embed="rId2">
            <a:alphaModFix/>
          </a:blip>
          <a:stretch>
            <a:fillRect/>
          </a:stretch>
        </a:blipFill>
        <a:effectLst/>
      </p:bgPr>
    </p:bg>
    <p:spTree>
      <p:nvGrpSpPr>
        <p:cNvPr id="1" name="Shape 50"/>
        <p:cNvGrpSpPr/>
        <p:nvPr/>
      </p:nvGrpSpPr>
      <p:grpSpPr>
        <a:xfrm>
          <a:off x="0" y="0"/>
          <a:ext cx="0" cy="0"/>
          <a:chOff x="0" y="0"/>
          <a:chExt cx="0" cy="0"/>
        </a:xfrm>
      </p:grpSpPr>
      <p:sp>
        <p:nvSpPr>
          <p:cNvPr id="2" name="Google Shape;281;p35">
            <a:extLst>
              <a:ext uri="{FF2B5EF4-FFF2-40B4-BE49-F238E27FC236}">
                <a16:creationId xmlns:a16="http://schemas.microsoft.com/office/drawing/2014/main" id="{92D45A25-D209-6B5D-FE99-A68DF287A0D5}"/>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3" name="Google Shape;282;p35">
            <a:extLst>
              <a:ext uri="{FF2B5EF4-FFF2-40B4-BE49-F238E27FC236}">
                <a16:creationId xmlns:a16="http://schemas.microsoft.com/office/drawing/2014/main" id="{C8E3C438-C780-85CB-560D-3433091B7E07}"/>
              </a:ext>
            </a:extLst>
          </p:cNvPr>
          <p:cNvPicPr preferRelativeResize="0"/>
          <p:nvPr userDrawn="1"/>
        </p:nvPicPr>
        <p:blipFill>
          <a:blip r:embed="rId3">
            <a:alphaModFix/>
          </a:blip>
          <a:stretch>
            <a:fillRect/>
          </a:stretch>
        </p:blipFill>
        <p:spPr>
          <a:xfrm>
            <a:off x="0" y="4728050"/>
            <a:ext cx="1744133" cy="400200"/>
          </a:xfrm>
          <a:prstGeom prst="rect">
            <a:avLst/>
          </a:prstGeom>
          <a:noFill/>
          <a:ln>
            <a:noFill/>
          </a:ln>
        </p:spPr>
      </p:pic>
      <p:pic>
        <p:nvPicPr>
          <p:cNvPr id="4" name="Google Shape;283;p35">
            <a:extLst>
              <a:ext uri="{FF2B5EF4-FFF2-40B4-BE49-F238E27FC236}">
                <a16:creationId xmlns:a16="http://schemas.microsoft.com/office/drawing/2014/main" id="{6437D177-D0EC-CF03-747D-C5589FD28C2A}"/>
              </a:ext>
            </a:extLst>
          </p:cNvPr>
          <p:cNvPicPr preferRelativeResize="0"/>
          <p:nvPr userDrawn="1"/>
        </p:nvPicPr>
        <p:blipFill rotWithShape="1">
          <a:blip r:embed="rId4">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5x2 Icon Slide">
  <p:cSld name="5x2 Icon Slide">
    <p:spTree>
      <p:nvGrpSpPr>
        <p:cNvPr id="1" name="Shape 60"/>
        <p:cNvGrpSpPr/>
        <p:nvPr/>
      </p:nvGrpSpPr>
      <p:grpSpPr>
        <a:xfrm>
          <a:off x="0" y="0"/>
          <a:ext cx="0" cy="0"/>
          <a:chOff x="0" y="0"/>
          <a:chExt cx="0" cy="0"/>
        </a:xfrm>
      </p:grpSpPr>
      <p:sp>
        <p:nvSpPr>
          <p:cNvPr id="61" name="Google Shape;61;p15"/>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s-ES"/>
              <a:t>Haga clic para modificar el estilo de título del patrón</a:t>
            </a:r>
            <a:endParaRPr/>
          </a:p>
        </p:txBody>
      </p:sp>
      <p:sp>
        <p:nvSpPr>
          <p:cNvPr id="62" name="Google Shape;62;p1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63" name="Google Shape;63;p1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64" name="Google Shape;64;p1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65" name="Google Shape;65;p15"/>
          <p:cNvSpPr>
            <a:spLocks noGrp="1"/>
          </p:cNvSpPr>
          <p:nvPr>
            <p:ph type="pic" idx="2"/>
          </p:nvPr>
        </p:nvSpPr>
        <p:spPr>
          <a:xfrm>
            <a:off x="108196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66" name="Google Shape;66;p15"/>
          <p:cNvSpPr>
            <a:spLocks noGrp="1"/>
          </p:cNvSpPr>
          <p:nvPr>
            <p:ph type="pic" idx="3"/>
          </p:nvPr>
        </p:nvSpPr>
        <p:spPr>
          <a:xfrm>
            <a:off x="422275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67" name="Google Shape;67;p15"/>
          <p:cNvSpPr txBox="1">
            <a:spLocks noGrp="1"/>
          </p:cNvSpPr>
          <p:nvPr>
            <p:ph type="body" idx="1"/>
          </p:nvPr>
        </p:nvSpPr>
        <p:spPr>
          <a:xfrm>
            <a:off x="755651" y="2046055"/>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68" name="Google Shape;68;p15"/>
          <p:cNvSpPr>
            <a:spLocks noGrp="1"/>
          </p:cNvSpPr>
          <p:nvPr>
            <p:ph type="pic" idx="4"/>
          </p:nvPr>
        </p:nvSpPr>
        <p:spPr>
          <a:xfrm>
            <a:off x="265551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69" name="Google Shape;69;p15"/>
          <p:cNvSpPr txBox="1">
            <a:spLocks noGrp="1"/>
          </p:cNvSpPr>
          <p:nvPr>
            <p:ph type="body" idx="5"/>
          </p:nvPr>
        </p:nvSpPr>
        <p:spPr>
          <a:xfrm>
            <a:off x="2329197" y="2046055"/>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70" name="Google Shape;70;p15"/>
          <p:cNvSpPr txBox="1">
            <a:spLocks noGrp="1"/>
          </p:cNvSpPr>
          <p:nvPr>
            <p:ph type="body" idx="6"/>
          </p:nvPr>
        </p:nvSpPr>
        <p:spPr>
          <a:xfrm>
            <a:off x="3902743" y="2046055"/>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71" name="Google Shape;71;p15"/>
          <p:cNvSpPr txBox="1">
            <a:spLocks noGrp="1"/>
          </p:cNvSpPr>
          <p:nvPr>
            <p:ph type="body" idx="7"/>
          </p:nvPr>
        </p:nvSpPr>
        <p:spPr>
          <a:xfrm>
            <a:off x="5476289" y="2046055"/>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72" name="Google Shape;72;p15"/>
          <p:cNvSpPr>
            <a:spLocks noGrp="1"/>
          </p:cNvSpPr>
          <p:nvPr>
            <p:ph type="pic" idx="8"/>
          </p:nvPr>
        </p:nvSpPr>
        <p:spPr>
          <a:xfrm>
            <a:off x="736984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73" name="Google Shape;73;p15"/>
          <p:cNvSpPr txBox="1">
            <a:spLocks noGrp="1"/>
          </p:cNvSpPr>
          <p:nvPr>
            <p:ph type="body" idx="9"/>
          </p:nvPr>
        </p:nvSpPr>
        <p:spPr>
          <a:xfrm>
            <a:off x="7049836" y="2049963"/>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74" name="Google Shape;74;p15"/>
          <p:cNvSpPr>
            <a:spLocks noGrp="1"/>
          </p:cNvSpPr>
          <p:nvPr>
            <p:ph type="pic" idx="13"/>
          </p:nvPr>
        </p:nvSpPr>
        <p:spPr>
          <a:xfrm>
            <a:off x="579629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75" name="Google Shape;75;p15"/>
          <p:cNvSpPr>
            <a:spLocks noGrp="1"/>
          </p:cNvSpPr>
          <p:nvPr>
            <p:ph type="pic" idx="14"/>
          </p:nvPr>
        </p:nvSpPr>
        <p:spPr>
          <a:xfrm>
            <a:off x="1081963"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76" name="Google Shape;76;p15"/>
          <p:cNvSpPr>
            <a:spLocks noGrp="1"/>
          </p:cNvSpPr>
          <p:nvPr>
            <p:ph type="pic" idx="15"/>
          </p:nvPr>
        </p:nvSpPr>
        <p:spPr>
          <a:xfrm>
            <a:off x="4222750"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77" name="Google Shape;77;p15"/>
          <p:cNvSpPr txBox="1">
            <a:spLocks noGrp="1"/>
          </p:cNvSpPr>
          <p:nvPr>
            <p:ph type="body" idx="16"/>
          </p:nvPr>
        </p:nvSpPr>
        <p:spPr>
          <a:xfrm>
            <a:off x="755651" y="3741924"/>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78" name="Google Shape;78;p15"/>
          <p:cNvSpPr>
            <a:spLocks noGrp="1"/>
          </p:cNvSpPr>
          <p:nvPr>
            <p:ph type="pic" idx="17"/>
          </p:nvPr>
        </p:nvSpPr>
        <p:spPr>
          <a:xfrm>
            <a:off x="2655510"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79" name="Google Shape;79;p15"/>
          <p:cNvSpPr txBox="1">
            <a:spLocks noGrp="1"/>
          </p:cNvSpPr>
          <p:nvPr>
            <p:ph type="body" idx="18"/>
          </p:nvPr>
        </p:nvSpPr>
        <p:spPr>
          <a:xfrm>
            <a:off x="2329197" y="3741924"/>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80" name="Google Shape;80;p15"/>
          <p:cNvSpPr txBox="1">
            <a:spLocks noGrp="1"/>
          </p:cNvSpPr>
          <p:nvPr>
            <p:ph type="body" idx="19"/>
          </p:nvPr>
        </p:nvSpPr>
        <p:spPr>
          <a:xfrm>
            <a:off x="3902743" y="3741924"/>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81" name="Google Shape;81;p15"/>
          <p:cNvSpPr txBox="1">
            <a:spLocks noGrp="1"/>
          </p:cNvSpPr>
          <p:nvPr>
            <p:ph type="body" idx="20"/>
          </p:nvPr>
        </p:nvSpPr>
        <p:spPr>
          <a:xfrm>
            <a:off x="5476289" y="3741924"/>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82" name="Google Shape;82;p15"/>
          <p:cNvSpPr>
            <a:spLocks noGrp="1"/>
          </p:cNvSpPr>
          <p:nvPr>
            <p:ph type="pic" idx="21"/>
          </p:nvPr>
        </p:nvSpPr>
        <p:spPr>
          <a:xfrm>
            <a:off x="7369843"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83" name="Google Shape;83;p15"/>
          <p:cNvSpPr txBox="1">
            <a:spLocks noGrp="1"/>
          </p:cNvSpPr>
          <p:nvPr>
            <p:ph type="body" idx="22"/>
          </p:nvPr>
        </p:nvSpPr>
        <p:spPr>
          <a:xfrm>
            <a:off x="7049836" y="3745832"/>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84" name="Google Shape;84;p15"/>
          <p:cNvSpPr>
            <a:spLocks noGrp="1"/>
          </p:cNvSpPr>
          <p:nvPr>
            <p:ph type="pic" idx="23"/>
          </p:nvPr>
        </p:nvSpPr>
        <p:spPr>
          <a:xfrm>
            <a:off x="5796296"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26" name="Google Shape;281;p35">
            <a:extLst>
              <a:ext uri="{FF2B5EF4-FFF2-40B4-BE49-F238E27FC236}">
                <a16:creationId xmlns:a16="http://schemas.microsoft.com/office/drawing/2014/main" id="{CB429CE2-6E56-34CF-D6AA-5BE871B2B189}"/>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27" name="Google Shape;282;p35">
            <a:extLst>
              <a:ext uri="{FF2B5EF4-FFF2-40B4-BE49-F238E27FC236}">
                <a16:creationId xmlns:a16="http://schemas.microsoft.com/office/drawing/2014/main" id="{F5A986BF-2D6C-4F64-E572-5986D2B0CBB2}"/>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28" name="Google Shape;283;p35">
            <a:extLst>
              <a:ext uri="{FF2B5EF4-FFF2-40B4-BE49-F238E27FC236}">
                <a16:creationId xmlns:a16="http://schemas.microsoft.com/office/drawing/2014/main" id="{EE5D5B08-53E6-C253-F854-6D68DB89E8DF}"/>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Dropdown Logo">
  <p:cSld name="Dropdown Logo">
    <p:spTree>
      <p:nvGrpSpPr>
        <p:cNvPr id="1" name="Shape 85"/>
        <p:cNvGrpSpPr/>
        <p:nvPr/>
      </p:nvGrpSpPr>
      <p:grpSpPr>
        <a:xfrm>
          <a:off x="0" y="0"/>
          <a:ext cx="0" cy="0"/>
          <a:chOff x="0" y="0"/>
          <a:chExt cx="0" cy="0"/>
        </a:xfrm>
      </p:grpSpPr>
      <p:sp>
        <p:nvSpPr>
          <p:cNvPr id="86" name="Google Shape;86;p16"/>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7" name="Google Shape;87;p16"/>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8" name="Google Shape;88;p16"/>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89" name="Google Shape;89;p16"/>
          <p:cNvSpPr txBox="1">
            <a:spLocks noGrp="1"/>
          </p:cNvSpPr>
          <p:nvPr>
            <p:ph type="body" idx="1"/>
          </p:nvPr>
        </p:nvSpPr>
        <p:spPr>
          <a:xfrm>
            <a:off x="1650010" y="4244828"/>
            <a:ext cx="5844000" cy="1638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200"/>
              <a:buNone/>
              <a:defRPr sz="12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90" name="Google Shape;90;p16"/>
          <p:cNvSpPr txBox="1">
            <a:spLocks noGrp="1"/>
          </p:cNvSpPr>
          <p:nvPr>
            <p:ph type="body" idx="2"/>
          </p:nvPr>
        </p:nvSpPr>
        <p:spPr>
          <a:xfrm>
            <a:off x="1650010" y="2041525"/>
            <a:ext cx="5845200" cy="2027100"/>
          </a:xfrm>
          <a:prstGeom prst="rect">
            <a:avLst/>
          </a:prstGeom>
          <a:noFill/>
          <a:ln>
            <a:noFill/>
          </a:ln>
        </p:spPr>
        <p:txBody>
          <a:bodyPr spcFirstLastPara="1" wrap="square" lIns="0" tIns="0" rIns="0" bIns="0" anchor="ctr" anchorCtr="0">
            <a:normAutofit/>
          </a:bodyPr>
          <a:lstStyle>
            <a:lvl1pPr marL="457200" marR="0" lvl="0" indent="-228600" algn="ctr" rtl="0">
              <a:lnSpc>
                <a:spcPct val="90000"/>
              </a:lnSpc>
              <a:spcBef>
                <a:spcPts val="1000"/>
              </a:spcBef>
              <a:spcAft>
                <a:spcPts val="0"/>
              </a:spcAft>
              <a:buClr>
                <a:srgbClr val="414042"/>
              </a:buClr>
              <a:buSzPts val="2400"/>
              <a:buFont typeface="Arial"/>
              <a:buNone/>
              <a:defRPr sz="24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91" name="Google Shape;91;p16"/>
          <p:cNvSpPr>
            <a:spLocks noGrp="1"/>
          </p:cNvSpPr>
          <p:nvPr>
            <p:ph type="pic" idx="3"/>
          </p:nvPr>
        </p:nvSpPr>
        <p:spPr>
          <a:xfrm>
            <a:off x="4010025" y="0"/>
            <a:ext cx="1124100" cy="18606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8" name="Google Shape;281;p35">
            <a:extLst>
              <a:ext uri="{FF2B5EF4-FFF2-40B4-BE49-F238E27FC236}">
                <a16:creationId xmlns:a16="http://schemas.microsoft.com/office/drawing/2014/main" id="{CBF72E78-E814-55D1-5B28-14E9211A9CC3}"/>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9" name="Google Shape;282;p35">
            <a:extLst>
              <a:ext uri="{FF2B5EF4-FFF2-40B4-BE49-F238E27FC236}">
                <a16:creationId xmlns:a16="http://schemas.microsoft.com/office/drawing/2014/main" id="{FD21CF5F-882A-823D-B515-577F86678B4F}"/>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0" name="Google Shape;283;p35">
            <a:extLst>
              <a:ext uri="{FF2B5EF4-FFF2-40B4-BE49-F238E27FC236}">
                <a16:creationId xmlns:a16="http://schemas.microsoft.com/office/drawing/2014/main" id="{2814B15B-78FC-F7DB-EB6F-05BF4FD5E60E}"/>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3 Icon Slide">
  <p:cSld name="3 Icon Slide">
    <p:spTree>
      <p:nvGrpSpPr>
        <p:cNvPr id="1" name="Shape 92"/>
        <p:cNvGrpSpPr/>
        <p:nvPr/>
      </p:nvGrpSpPr>
      <p:grpSpPr>
        <a:xfrm>
          <a:off x="0" y="0"/>
          <a:ext cx="0" cy="0"/>
          <a:chOff x="0" y="0"/>
          <a:chExt cx="0" cy="0"/>
        </a:xfrm>
      </p:grpSpPr>
      <p:sp>
        <p:nvSpPr>
          <p:cNvPr id="93" name="Google Shape;93;p17"/>
          <p:cNvSpPr txBox="1">
            <a:spLocks noGrp="1"/>
          </p:cNvSpPr>
          <p:nvPr>
            <p:ph type="title"/>
          </p:nvPr>
        </p:nvSpPr>
        <p:spPr>
          <a:xfrm>
            <a:off x="755650" y="710765"/>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s-ES"/>
              <a:t>Haga clic para modificar el estilo de título del patrón</a:t>
            </a:r>
            <a:endParaRPr/>
          </a:p>
        </p:txBody>
      </p:sp>
      <p:sp>
        <p:nvSpPr>
          <p:cNvPr id="94" name="Google Shape;94;p17"/>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5" name="Google Shape;95;p17"/>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6" name="Google Shape;96;p17"/>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97" name="Google Shape;97;p17"/>
          <p:cNvSpPr>
            <a:spLocks noGrp="1"/>
          </p:cNvSpPr>
          <p:nvPr>
            <p:ph type="pic" idx="2"/>
          </p:nvPr>
        </p:nvSpPr>
        <p:spPr>
          <a:xfrm>
            <a:off x="1625796"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98" name="Google Shape;98;p17"/>
          <p:cNvSpPr>
            <a:spLocks noGrp="1"/>
          </p:cNvSpPr>
          <p:nvPr>
            <p:ph type="pic" idx="3"/>
          </p:nvPr>
        </p:nvSpPr>
        <p:spPr>
          <a:xfrm>
            <a:off x="6819703"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99" name="Google Shape;99;p17"/>
          <p:cNvSpPr txBox="1">
            <a:spLocks noGrp="1"/>
          </p:cNvSpPr>
          <p:nvPr>
            <p:ph type="body" idx="1"/>
          </p:nvPr>
        </p:nvSpPr>
        <p:spPr>
          <a:xfrm>
            <a:off x="755650" y="2652362"/>
            <a:ext cx="2355900" cy="8724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00" name="Google Shape;100;p17"/>
          <p:cNvSpPr>
            <a:spLocks noGrp="1"/>
          </p:cNvSpPr>
          <p:nvPr>
            <p:ph type="pic" idx="4"/>
          </p:nvPr>
        </p:nvSpPr>
        <p:spPr>
          <a:xfrm>
            <a:off x="4222750"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01" name="Google Shape;101;p17"/>
          <p:cNvSpPr txBox="1">
            <a:spLocks noGrp="1"/>
          </p:cNvSpPr>
          <p:nvPr>
            <p:ph type="body" idx="5"/>
          </p:nvPr>
        </p:nvSpPr>
        <p:spPr>
          <a:xfrm>
            <a:off x="6032309" y="2652362"/>
            <a:ext cx="2355900" cy="8724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02" name="Google Shape;102;p17"/>
          <p:cNvSpPr txBox="1">
            <a:spLocks noGrp="1"/>
          </p:cNvSpPr>
          <p:nvPr>
            <p:ph type="body" idx="6"/>
          </p:nvPr>
        </p:nvSpPr>
        <p:spPr>
          <a:xfrm>
            <a:off x="3395969" y="2652362"/>
            <a:ext cx="2355900" cy="8724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2" name="Google Shape;281;p35">
            <a:extLst>
              <a:ext uri="{FF2B5EF4-FFF2-40B4-BE49-F238E27FC236}">
                <a16:creationId xmlns:a16="http://schemas.microsoft.com/office/drawing/2014/main" id="{F6582D30-7085-2543-315B-5619CBC5DB93}"/>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3" name="Google Shape;282;p35">
            <a:extLst>
              <a:ext uri="{FF2B5EF4-FFF2-40B4-BE49-F238E27FC236}">
                <a16:creationId xmlns:a16="http://schemas.microsoft.com/office/drawing/2014/main" id="{BE065DBF-B608-85A7-79C2-0E4CE3EE4FC7}"/>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4" name="Google Shape;283;p35">
            <a:extLst>
              <a:ext uri="{FF2B5EF4-FFF2-40B4-BE49-F238E27FC236}">
                <a16:creationId xmlns:a16="http://schemas.microsoft.com/office/drawing/2014/main" id="{4269B36F-4C58-2E3D-684D-FD766ECA3B8B}"/>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3x2 Icon Slide">
  <p:cSld name="3x2 Icon Slide">
    <p:spTree>
      <p:nvGrpSpPr>
        <p:cNvPr id="1" name="Shape 103"/>
        <p:cNvGrpSpPr/>
        <p:nvPr/>
      </p:nvGrpSpPr>
      <p:grpSpPr>
        <a:xfrm>
          <a:off x="0" y="0"/>
          <a:ext cx="0" cy="0"/>
          <a:chOff x="0" y="0"/>
          <a:chExt cx="0" cy="0"/>
        </a:xfrm>
      </p:grpSpPr>
      <p:sp>
        <p:nvSpPr>
          <p:cNvPr id="104" name="Google Shape;104;p18"/>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s-ES"/>
              <a:t>Haga clic para modificar el estilo de título del patrón</a:t>
            </a:r>
            <a:endParaRPr/>
          </a:p>
        </p:txBody>
      </p:sp>
      <p:sp>
        <p:nvSpPr>
          <p:cNvPr id="105" name="Google Shape;105;p18"/>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6" name="Google Shape;106;p18"/>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7" name="Google Shape;107;p18"/>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108" name="Google Shape;108;p18"/>
          <p:cNvSpPr>
            <a:spLocks noGrp="1"/>
          </p:cNvSpPr>
          <p:nvPr>
            <p:ph type="pic" idx="2"/>
          </p:nvPr>
        </p:nvSpPr>
        <p:spPr>
          <a:xfrm>
            <a:off x="162579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09" name="Google Shape;109;p18"/>
          <p:cNvSpPr>
            <a:spLocks noGrp="1"/>
          </p:cNvSpPr>
          <p:nvPr>
            <p:ph type="pic" idx="3"/>
          </p:nvPr>
        </p:nvSpPr>
        <p:spPr>
          <a:xfrm>
            <a:off x="681970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10" name="Google Shape;110;p18"/>
          <p:cNvSpPr>
            <a:spLocks noGrp="1"/>
          </p:cNvSpPr>
          <p:nvPr>
            <p:ph type="pic" idx="4"/>
          </p:nvPr>
        </p:nvSpPr>
        <p:spPr>
          <a:xfrm>
            <a:off x="422275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11" name="Google Shape;111;p18"/>
          <p:cNvSpPr>
            <a:spLocks noGrp="1"/>
          </p:cNvSpPr>
          <p:nvPr>
            <p:ph type="pic" idx="5"/>
          </p:nvPr>
        </p:nvSpPr>
        <p:spPr>
          <a:xfrm>
            <a:off x="1625796"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12" name="Google Shape;112;p18"/>
          <p:cNvSpPr>
            <a:spLocks noGrp="1"/>
          </p:cNvSpPr>
          <p:nvPr>
            <p:ph type="pic" idx="6"/>
          </p:nvPr>
        </p:nvSpPr>
        <p:spPr>
          <a:xfrm>
            <a:off x="6819703"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13" name="Google Shape;113;p18"/>
          <p:cNvSpPr>
            <a:spLocks noGrp="1"/>
          </p:cNvSpPr>
          <p:nvPr>
            <p:ph type="pic" idx="7"/>
          </p:nvPr>
        </p:nvSpPr>
        <p:spPr>
          <a:xfrm>
            <a:off x="4222750"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14" name="Google Shape;114;p18"/>
          <p:cNvSpPr txBox="1">
            <a:spLocks noGrp="1"/>
          </p:cNvSpPr>
          <p:nvPr>
            <p:ph type="body" idx="1"/>
          </p:nvPr>
        </p:nvSpPr>
        <p:spPr>
          <a:xfrm>
            <a:off x="755650" y="2089385"/>
            <a:ext cx="2355900" cy="5856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15" name="Google Shape;115;p18"/>
          <p:cNvSpPr txBox="1">
            <a:spLocks noGrp="1"/>
          </p:cNvSpPr>
          <p:nvPr>
            <p:ph type="body" idx="8"/>
          </p:nvPr>
        </p:nvSpPr>
        <p:spPr>
          <a:xfrm>
            <a:off x="6032309" y="2089385"/>
            <a:ext cx="2355900" cy="5856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16" name="Google Shape;116;p18"/>
          <p:cNvSpPr txBox="1">
            <a:spLocks noGrp="1"/>
          </p:cNvSpPr>
          <p:nvPr>
            <p:ph type="body" idx="9"/>
          </p:nvPr>
        </p:nvSpPr>
        <p:spPr>
          <a:xfrm>
            <a:off x="3395969" y="2089385"/>
            <a:ext cx="2355900" cy="5856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17" name="Google Shape;117;p18"/>
          <p:cNvSpPr txBox="1">
            <a:spLocks noGrp="1"/>
          </p:cNvSpPr>
          <p:nvPr>
            <p:ph type="body" idx="13"/>
          </p:nvPr>
        </p:nvSpPr>
        <p:spPr>
          <a:xfrm>
            <a:off x="755650" y="3815806"/>
            <a:ext cx="2355900" cy="5856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18" name="Google Shape;118;p18"/>
          <p:cNvSpPr txBox="1">
            <a:spLocks noGrp="1"/>
          </p:cNvSpPr>
          <p:nvPr>
            <p:ph type="body" idx="14"/>
          </p:nvPr>
        </p:nvSpPr>
        <p:spPr>
          <a:xfrm>
            <a:off x="6032309" y="3815806"/>
            <a:ext cx="2355900" cy="5856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19" name="Google Shape;119;p18"/>
          <p:cNvSpPr txBox="1">
            <a:spLocks noGrp="1"/>
          </p:cNvSpPr>
          <p:nvPr>
            <p:ph type="body" idx="15"/>
          </p:nvPr>
        </p:nvSpPr>
        <p:spPr>
          <a:xfrm>
            <a:off x="3395969" y="3815806"/>
            <a:ext cx="2355900" cy="5856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8" name="Google Shape;281;p35">
            <a:extLst>
              <a:ext uri="{FF2B5EF4-FFF2-40B4-BE49-F238E27FC236}">
                <a16:creationId xmlns:a16="http://schemas.microsoft.com/office/drawing/2014/main" id="{E6E3BF7A-E3CA-9115-E883-CE0DC89371FD}"/>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9" name="Google Shape;282;p35">
            <a:extLst>
              <a:ext uri="{FF2B5EF4-FFF2-40B4-BE49-F238E27FC236}">
                <a16:creationId xmlns:a16="http://schemas.microsoft.com/office/drawing/2014/main" id="{081FE29C-5461-974B-DCA3-834F2BBD6CBB}"/>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20" name="Google Shape;283;p35">
            <a:extLst>
              <a:ext uri="{FF2B5EF4-FFF2-40B4-BE49-F238E27FC236}">
                <a16:creationId xmlns:a16="http://schemas.microsoft.com/office/drawing/2014/main" id="{7702F008-0A42-AD10-64DF-E894143BAFC8}"/>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4 Icon Slide">
  <p:cSld name="4 Icon Slide">
    <p:spTree>
      <p:nvGrpSpPr>
        <p:cNvPr id="1" name="Shape 120"/>
        <p:cNvGrpSpPr/>
        <p:nvPr/>
      </p:nvGrpSpPr>
      <p:grpSpPr>
        <a:xfrm>
          <a:off x="0" y="0"/>
          <a:ext cx="0" cy="0"/>
          <a:chOff x="0" y="0"/>
          <a:chExt cx="0" cy="0"/>
        </a:xfrm>
      </p:grpSpPr>
      <p:sp>
        <p:nvSpPr>
          <p:cNvPr id="121" name="Google Shape;121;p19"/>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s-ES"/>
              <a:t>Haga clic para modificar el estilo de título del patrón</a:t>
            </a:r>
            <a:endParaRPr/>
          </a:p>
        </p:txBody>
      </p:sp>
      <p:sp>
        <p:nvSpPr>
          <p:cNvPr id="122" name="Google Shape;122;p19"/>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3" name="Google Shape;123;p19"/>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4" name="Google Shape;124;p19"/>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125" name="Google Shape;125;p19"/>
          <p:cNvSpPr>
            <a:spLocks noGrp="1"/>
          </p:cNvSpPr>
          <p:nvPr>
            <p:ph type="pic" idx="2"/>
          </p:nvPr>
        </p:nvSpPr>
        <p:spPr>
          <a:xfrm>
            <a:off x="1276546"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26" name="Google Shape;126;p19"/>
          <p:cNvSpPr>
            <a:spLocks noGrp="1"/>
          </p:cNvSpPr>
          <p:nvPr>
            <p:ph type="pic" idx="3"/>
          </p:nvPr>
        </p:nvSpPr>
        <p:spPr>
          <a:xfrm>
            <a:off x="5198085"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27" name="Google Shape;127;p19"/>
          <p:cNvSpPr txBox="1">
            <a:spLocks noGrp="1"/>
          </p:cNvSpPr>
          <p:nvPr>
            <p:ph type="body" idx="1"/>
          </p:nvPr>
        </p:nvSpPr>
        <p:spPr>
          <a:xfrm>
            <a:off x="755650" y="2639731"/>
            <a:ext cx="1744200" cy="936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28" name="Google Shape;128;p19"/>
          <p:cNvSpPr>
            <a:spLocks noGrp="1"/>
          </p:cNvSpPr>
          <p:nvPr>
            <p:ph type="pic" idx="4"/>
          </p:nvPr>
        </p:nvSpPr>
        <p:spPr>
          <a:xfrm>
            <a:off x="3247414"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29" name="Google Shape;129;p19"/>
          <p:cNvSpPr txBox="1">
            <a:spLocks noGrp="1"/>
          </p:cNvSpPr>
          <p:nvPr>
            <p:ph type="body" idx="5"/>
          </p:nvPr>
        </p:nvSpPr>
        <p:spPr>
          <a:xfrm>
            <a:off x="2724531" y="2639731"/>
            <a:ext cx="1744200" cy="936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30" name="Google Shape;130;p19"/>
          <p:cNvSpPr txBox="1">
            <a:spLocks noGrp="1"/>
          </p:cNvSpPr>
          <p:nvPr>
            <p:ph type="body" idx="6"/>
          </p:nvPr>
        </p:nvSpPr>
        <p:spPr>
          <a:xfrm>
            <a:off x="4675202" y="2639731"/>
            <a:ext cx="1744200" cy="936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31" name="Google Shape;131;p19"/>
          <p:cNvSpPr txBox="1">
            <a:spLocks noGrp="1"/>
          </p:cNvSpPr>
          <p:nvPr>
            <p:ph type="body" idx="7"/>
          </p:nvPr>
        </p:nvSpPr>
        <p:spPr>
          <a:xfrm>
            <a:off x="6644083" y="2639731"/>
            <a:ext cx="1744200" cy="936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32" name="Google Shape;132;p19"/>
          <p:cNvSpPr>
            <a:spLocks noGrp="1"/>
          </p:cNvSpPr>
          <p:nvPr>
            <p:ph type="pic" idx="8"/>
          </p:nvPr>
        </p:nvSpPr>
        <p:spPr>
          <a:xfrm>
            <a:off x="7168953"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4" name="Google Shape;281;p35">
            <a:extLst>
              <a:ext uri="{FF2B5EF4-FFF2-40B4-BE49-F238E27FC236}">
                <a16:creationId xmlns:a16="http://schemas.microsoft.com/office/drawing/2014/main" id="{EDE093BE-7639-B5A8-4690-BFC7E573BA22}"/>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5" name="Google Shape;282;p35">
            <a:extLst>
              <a:ext uri="{FF2B5EF4-FFF2-40B4-BE49-F238E27FC236}">
                <a16:creationId xmlns:a16="http://schemas.microsoft.com/office/drawing/2014/main" id="{C802B365-B3F1-6CF3-4BC3-50C2E71990DB}"/>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6" name="Google Shape;283;p35">
            <a:extLst>
              <a:ext uri="{FF2B5EF4-FFF2-40B4-BE49-F238E27FC236}">
                <a16:creationId xmlns:a16="http://schemas.microsoft.com/office/drawing/2014/main" id="{6133FEA0-0ADF-A1E6-4A5E-3C8D6A6CA5F3}"/>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4x2 Icon Slide">
  <p:cSld name="4x2 Icon Slide">
    <p:spTree>
      <p:nvGrpSpPr>
        <p:cNvPr id="1" name="Shape 133"/>
        <p:cNvGrpSpPr/>
        <p:nvPr/>
      </p:nvGrpSpPr>
      <p:grpSpPr>
        <a:xfrm>
          <a:off x="0" y="0"/>
          <a:ext cx="0" cy="0"/>
          <a:chOff x="0" y="0"/>
          <a:chExt cx="0" cy="0"/>
        </a:xfrm>
      </p:grpSpPr>
      <p:sp>
        <p:nvSpPr>
          <p:cNvPr id="134" name="Google Shape;134;p20"/>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s-ES"/>
              <a:t>Haga clic para modificar el estilo de título del patrón</a:t>
            </a:r>
            <a:endParaRPr/>
          </a:p>
        </p:txBody>
      </p:sp>
      <p:sp>
        <p:nvSpPr>
          <p:cNvPr id="135" name="Google Shape;135;p20"/>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6" name="Google Shape;136;p20"/>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7" name="Google Shape;137;p20"/>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138" name="Google Shape;138;p20"/>
          <p:cNvSpPr>
            <a:spLocks noGrp="1"/>
          </p:cNvSpPr>
          <p:nvPr>
            <p:ph type="pic" idx="2"/>
          </p:nvPr>
        </p:nvSpPr>
        <p:spPr>
          <a:xfrm>
            <a:off x="127654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39" name="Google Shape;139;p20"/>
          <p:cNvSpPr>
            <a:spLocks noGrp="1"/>
          </p:cNvSpPr>
          <p:nvPr>
            <p:ph type="pic" idx="3"/>
          </p:nvPr>
        </p:nvSpPr>
        <p:spPr>
          <a:xfrm>
            <a:off x="5198085"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40" name="Google Shape;140;p20"/>
          <p:cNvSpPr txBox="1">
            <a:spLocks noGrp="1"/>
          </p:cNvSpPr>
          <p:nvPr>
            <p:ph type="body" idx="1"/>
          </p:nvPr>
        </p:nvSpPr>
        <p:spPr>
          <a:xfrm>
            <a:off x="755650" y="2046055"/>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41" name="Google Shape;141;p20"/>
          <p:cNvSpPr>
            <a:spLocks noGrp="1"/>
          </p:cNvSpPr>
          <p:nvPr>
            <p:ph type="pic" idx="4"/>
          </p:nvPr>
        </p:nvSpPr>
        <p:spPr>
          <a:xfrm>
            <a:off x="3247414"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42" name="Google Shape;142;p20"/>
          <p:cNvSpPr txBox="1">
            <a:spLocks noGrp="1"/>
          </p:cNvSpPr>
          <p:nvPr>
            <p:ph type="body" idx="5"/>
          </p:nvPr>
        </p:nvSpPr>
        <p:spPr>
          <a:xfrm>
            <a:off x="2724531" y="2046055"/>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43" name="Google Shape;143;p20"/>
          <p:cNvSpPr txBox="1">
            <a:spLocks noGrp="1"/>
          </p:cNvSpPr>
          <p:nvPr>
            <p:ph type="body" idx="6"/>
          </p:nvPr>
        </p:nvSpPr>
        <p:spPr>
          <a:xfrm>
            <a:off x="4675202" y="2046055"/>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44" name="Google Shape;144;p20"/>
          <p:cNvSpPr txBox="1">
            <a:spLocks noGrp="1"/>
          </p:cNvSpPr>
          <p:nvPr>
            <p:ph type="body" idx="7"/>
          </p:nvPr>
        </p:nvSpPr>
        <p:spPr>
          <a:xfrm>
            <a:off x="6644083" y="2046055"/>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45" name="Google Shape;145;p20"/>
          <p:cNvSpPr>
            <a:spLocks noGrp="1"/>
          </p:cNvSpPr>
          <p:nvPr>
            <p:ph type="pic" idx="8"/>
          </p:nvPr>
        </p:nvSpPr>
        <p:spPr>
          <a:xfrm>
            <a:off x="716895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46" name="Google Shape;146;p20"/>
          <p:cNvSpPr>
            <a:spLocks noGrp="1"/>
          </p:cNvSpPr>
          <p:nvPr>
            <p:ph type="pic" idx="9"/>
          </p:nvPr>
        </p:nvSpPr>
        <p:spPr>
          <a:xfrm>
            <a:off x="1276546"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47" name="Google Shape;147;p20"/>
          <p:cNvSpPr>
            <a:spLocks noGrp="1"/>
          </p:cNvSpPr>
          <p:nvPr>
            <p:ph type="pic" idx="13"/>
          </p:nvPr>
        </p:nvSpPr>
        <p:spPr>
          <a:xfrm>
            <a:off x="5198085"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48" name="Google Shape;148;p20"/>
          <p:cNvSpPr>
            <a:spLocks noGrp="1"/>
          </p:cNvSpPr>
          <p:nvPr>
            <p:ph type="pic" idx="14"/>
          </p:nvPr>
        </p:nvSpPr>
        <p:spPr>
          <a:xfrm>
            <a:off x="3247414"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49" name="Google Shape;149;p20"/>
          <p:cNvSpPr>
            <a:spLocks noGrp="1"/>
          </p:cNvSpPr>
          <p:nvPr>
            <p:ph type="pic" idx="15"/>
          </p:nvPr>
        </p:nvSpPr>
        <p:spPr>
          <a:xfrm>
            <a:off x="7168953"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50" name="Google Shape;150;p20"/>
          <p:cNvSpPr txBox="1">
            <a:spLocks noGrp="1"/>
          </p:cNvSpPr>
          <p:nvPr>
            <p:ph type="body" idx="16"/>
          </p:nvPr>
        </p:nvSpPr>
        <p:spPr>
          <a:xfrm>
            <a:off x="755650" y="3761239"/>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51" name="Google Shape;151;p20"/>
          <p:cNvSpPr txBox="1">
            <a:spLocks noGrp="1"/>
          </p:cNvSpPr>
          <p:nvPr>
            <p:ph type="body" idx="17"/>
          </p:nvPr>
        </p:nvSpPr>
        <p:spPr>
          <a:xfrm>
            <a:off x="2724531" y="3761239"/>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52" name="Google Shape;152;p20"/>
          <p:cNvSpPr txBox="1">
            <a:spLocks noGrp="1"/>
          </p:cNvSpPr>
          <p:nvPr>
            <p:ph type="body" idx="18"/>
          </p:nvPr>
        </p:nvSpPr>
        <p:spPr>
          <a:xfrm>
            <a:off x="4675202" y="3761239"/>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53" name="Google Shape;153;p20"/>
          <p:cNvSpPr txBox="1">
            <a:spLocks noGrp="1"/>
          </p:cNvSpPr>
          <p:nvPr>
            <p:ph type="body" idx="19"/>
          </p:nvPr>
        </p:nvSpPr>
        <p:spPr>
          <a:xfrm>
            <a:off x="6644083" y="3753619"/>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22" name="Google Shape;281;p35">
            <a:extLst>
              <a:ext uri="{FF2B5EF4-FFF2-40B4-BE49-F238E27FC236}">
                <a16:creationId xmlns:a16="http://schemas.microsoft.com/office/drawing/2014/main" id="{9342DE30-32D3-AA3D-8F06-06F0654B40D2}"/>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23" name="Google Shape;282;p35">
            <a:extLst>
              <a:ext uri="{FF2B5EF4-FFF2-40B4-BE49-F238E27FC236}">
                <a16:creationId xmlns:a16="http://schemas.microsoft.com/office/drawing/2014/main" id="{6618481F-403A-5DE7-8A44-3D536399F157}"/>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24" name="Google Shape;283;p35">
            <a:extLst>
              <a:ext uri="{FF2B5EF4-FFF2-40B4-BE49-F238E27FC236}">
                <a16:creationId xmlns:a16="http://schemas.microsoft.com/office/drawing/2014/main" id="{4FBF9CF4-4AC5-7817-6E18-309A78C4717F}"/>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5 Icon Slide">
  <p:cSld name="5 Icon Slide">
    <p:spTree>
      <p:nvGrpSpPr>
        <p:cNvPr id="1" name="Shape 154"/>
        <p:cNvGrpSpPr/>
        <p:nvPr/>
      </p:nvGrpSpPr>
      <p:grpSpPr>
        <a:xfrm>
          <a:off x="0" y="0"/>
          <a:ext cx="0" cy="0"/>
          <a:chOff x="0" y="0"/>
          <a:chExt cx="0" cy="0"/>
        </a:xfrm>
      </p:grpSpPr>
      <p:sp>
        <p:nvSpPr>
          <p:cNvPr id="155" name="Google Shape;155;p21"/>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s-ES"/>
              <a:t>Haga clic para modificar el estilo de título del patrón</a:t>
            </a:r>
            <a:endParaRPr/>
          </a:p>
        </p:txBody>
      </p:sp>
      <p:sp>
        <p:nvSpPr>
          <p:cNvPr id="156" name="Google Shape;156;p21"/>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7" name="Google Shape;157;p21"/>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8" name="Google Shape;158;p21"/>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159" name="Google Shape;159;p21"/>
          <p:cNvSpPr>
            <a:spLocks noGrp="1"/>
          </p:cNvSpPr>
          <p:nvPr>
            <p:ph type="pic" idx="2"/>
          </p:nvPr>
        </p:nvSpPr>
        <p:spPr>
          <a:xfrm>
            <a:off x="1081963"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60" name="Google Shape;160;p21"/>
          <p:cNvSpPr>
            <a:spLocks noGrp="1"/>
          </p:cNvSpPr>
          <p:nvPr>
            <p:ph type="pic" idx="3"/>
          </p:nvPr>
        </p:nvSpPr>
        <p:spPr>
          <a:xfrm>
            <a:off x="4222750"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61" name="Google Shape;161;p21"/>
          <p:cNvSpPr txBox="1">
            <a:spLocks noGrp="1"/>
          </p:cNvSpPr>
          <p:nvPr>
            <p:ph type="body" idx="1"/>
          </p:nvPr>
        </p:nvSpPr>
        <p:spPr>
          <a:xfrm>
            <a:off x="755651" y="2626084"/>
            <a:ext cx="1338600" cy="10812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62" name="Google Shape;162;p21"/>
          <p:cNvSpPr>
            <a:spLocks noGrp="1"/>
          </p:cNvSpPr>
          <p:nvPr>
            <p:ph type="pic" idx="4"/>
          </p:nvPr>
        </p:nvSpPr>
        <p:spPr>
          <a:xfrm>
            <a:off x="2655510"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63" name="Google Shape;163;p21"/>
          <p:cNvSpPr txBox="1">
            <a:spLocks noGrp="1"/>
          </p:cNvSpPr>
          <p:nvPr>
            <p:ph type="body" idx="5"/>
          </p:nvPr>
        </p:nvSpPr>
        <p:spPr>
          <a:xfrm>
            <a:off x="2329197" y="2626084"/>
            <a:ext cx="1338600" cy="10812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64" name="Google Shape;164;p21"/>
          <p:cNvSpPr txBox="1">
            <a:spLocks noGrp="1"/>
          </p:cNvSpPr>
          <p:nvPr>
            <p:ph type="body" idx="6"/>
          </p:nvPr>
        </p:nvSpPr>
        <p:spPr>
          <a:xfrm>
            <a:off x="3902743" y="2626084"/>
            <a:ext cx="1338600" cy="10812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65" name="Google Shape;165;p21"/>
          <p:cNvSpPr txBox="1">
            <a:spLocks noGrp="1"/>
          </p:cNvSpPr>
          <p:nvPr>
            <p:ph type="body" idx="7"/>
          </p:nvPr>
        </p:nvSpPr>
        <p:spPr>
          <a:xfrm>
            <a:off x="5476289" y="2626084"/>
            <a:ext cx="1338600" cy="10812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66" name="Google Shape;166;p21"/>
          <p:cNvSpPr>
            <a:spLocks noGrp="1"/>
          </p:cNvSpPr>
          <p:nvPr>
            <p:ph type="pic" idx="8"/>
          </p:nvPr>
        </p:nvSpPr>
        <p:spPr>
          <a:xfrm>
            <a:off x="7369843"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67" name="Google Shape;167;p21"/>
          <p:cNvSpPr txBox="1">
            <a:spLocks noGrp="1"/>
          </p:cNvSpPr>
          <p:nvPr>
            <p:ph type="body" idx="9"/>
          </p:nvPr>
        </p:nvSpPr>
        <p:spPr>
          <a:xfrm>
            <a:off x="7049836" y="2629992"/>
            <a:ext cx="1338600" cy="10812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68" name="Google Shape;168;p21"/>
          <p:cNvSpPr>
            <a:spLocks noGrp="1"/>
          </p:cNvSpPr>
          <p:nvPr>
            <p:ph type="pic" idx="13"/>
          </p:nvPr>
        </p:nvSpPr>
        <p:spPr>
          <a:xfrm>
            <a:off x="5796296"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6" name="Google Shape;281;p35">
            <a:extLst>
              <a:ext uri="{FF2B5EF4-FFF2-40B4-BE49-F238E27FC236}">
                <a16:creationId xmlns:a16="http://schemas.microsoft.com/office/drawing/2014/main" id="{E21487C5-80A3-EAAF-BC81-61B65137083C}"/>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7" name="Google Shape;282;p35">
            <a:extLst>
              <a:ext uri="{FF2B5EF4-FFF2-40B4-BE49-F238E27FC236}">
                <a16:creationId xmlns:a16="http://schemas.microsoft.com/office/drawing/2014/main" id="{2E566CB6-5504-C63A-8458-7A79C3E96EC8}"/>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8" name="Google Shape;283;p35">
            <a:extLst>
              <a:ext uri="{FF2B5EF4-FFF2-40B4-BE49-F238E27FC236}">
                <a16:creationId xmlns:a16="http://schemas.microsoft.com/office/drawing/2014/main" id="{DA75268F-12F4-5389-60DC-9508F92013BB}"/>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Dropdown Slide w/ Icons">
  <p:cSld name="Dropdown Slide w/ Icons">
    <p:spTree>
      <p:nvGrpSpPr>
        <p:cNvPr id="1" name="Shape 169"/>
        <p:cNvGrpSpPr/>
        <p:nvPr/>
      </p:nvGrpSpPr>
      <p:grpSpPr>
        <a:xfrm>
          <a:off x="0" y="0"/>
          <a:ext cx="0" cy="0"/>
          <a:chOff x="0" y="0"/>
          <a:chExt cx="0" cy="0"/>
        </a:xfrm>
      </p:grpSpPr>
      <p:sp>
        <p:nvSpPr>
          <p:cNvPr id="170" name="Google Shape;170;p22"/>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1" name="Google Shape;171;p22"/>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2" name="Google Shape;172;p22"/>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173" name="Google Shape;173;p22"/>
          <p:cNvSpPr>
            <a:spLocks noGrp="1"/>
          </p:cNvSpPr>
          <p:nvPr>
            <p:ph type="pic" idx="2"/>
          </p:nvPr>
        </p:nvSpPr>
        <p:spPr>
          <a:xfrm>
            <a:off x="1625796"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74" name="Google Shape;174;p22"/>
          <p:cNvSpPr>
            <a:spLocks noGrp="1"/>
          </p:cNvSpPr>
          <p:nvPr>
            <p:ph type="pic" idx="3"/>
          </p:nvPr>
        </p:nvSpPr>
        <p:spPr>
          <a:xfrm>
            <a:off x="6819703"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75" name="Google Shape;175;p22"/>
          <p:cNvSpPr txBox="1">
            <a:spLocks noGrp="1"/>
          </p:cNvSpPr>
          <p:nvPr>
            <p:ph type="body" idx="1"/>
          </p:nvPr>
        </p:nvSpPr>
        <p:spPr>
          <a:xfrm>
            <a:off x="755650" y="3916546"/>
            <a:ext cx="2355900" cy="492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76" name="Google Shape;176;p22"/>
          <p:cNvSpPr>
            <a:spLocks noGrp="1"/>
          </p:cNvSpPr>
          <p:nvPr>
            <p:ph type="pic" idx="4"/>
          </p:nvPr>
        </p:nvSpPr>
        <p:spPr>
          <a:xfrm>
            <a:off x="4222750"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77" name="Google Shape;177;p22"/>
          <p:cNvSpPr txBox="1">
            <a:spLocks noGrp="1"/>
          </p:cNvSpPr>
          <p:nvPr>
            <p:ph type="body" idx="5"/>
          </p:nvPr>
        </p:nvSpPr>
        <p:spPr>
          <a:xfrm>
            <a:off x="6032309" y="3916546"/>
            <a:ext cx="2355900" cy="492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78" name="Google Shape;178;p22"/>
          <p:cNvSpPr txBox="1">
            <a:spLocks noGrp="1"/>
          </p:cNvSpPr>
          <p:nvPr>
            <p:ph type="body" idx="6"/>
          </p:nvPr>
        </p:nvSpPr>
        <p:spPr>
          <a:xfrm>
            <a:off x="3395969" y="3916546"/>
            <a:ext cx="2355900" cy="492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79" name="Google Shape;179;p22"/>
          <p:cNvSpPr txBox="1">
            <a:spLocks noGrp="1"/>
          </p:cNvSpPr>
          <p:nvPr>
            <p:ph type="body" idx="7"/>
          </p:nvPr>
        </p:nvSpPr>
        <p:spPr>
          <a:xfrm>
            <a:off x="755650" y="2042272"/>
            <a:ext cx="7632600" cy="837300"/>
          </a:xfrm>
          <a:prstGeom prst="rect">
            <a:avLst/>
          </a:prstGeom>
          <a:noFill/>
          <a:ln>
            <a:noFill/>
          </a:ln>
        </p:spPr>
        <p:txBody>
          <a:bodyPr spcFirstLastPara="1" wrap="square" lIns="0" tIns="0" rIns="0" bIns="0" anchor="ctr" anchorCtr="0">
            <a:normAutofit/>
          </a:bodyPr>
          <a:lstStyle>
            <a:lvl1pPr marL="457200" marR="0" lvl="0" indent="-228600" algn="ctr" rtl="0">
              <a:lnSpc>
                <a:spcPct val="90000"/>
              </a:lnSpc>
              <a:spcBef>
                <a:spcPts val="1000"/>
              </a:spcBef>
              <a:spcAft>
                <a:spcPts val="0"/>
              </a:spcAft>
              <a:buClr>
                <a:srgbClr val="414042"/>
              </a:buClr>
              <a:buSzPts val="2400"/>
              <a:buFont typeface="Arial"/>
              <a:buNone/>
              <a:defRPr sz="2400" b="0"/>
            </a:lvl1pPr>
            <a:lvl2pPr marL="914400" lvl="1" indent="-381000" algn="l" rtl="0">
              <a:lnSpc>
                <a:spcPct val="90000"/>
              </a:lnSpc>
              <a:spcBef>
                <a:spcPts val="500"/>
              </a:spcBef>
              <a:spcAft>
                <a:spcPts val="0"/>
              </a:spcAft>
              <a:buClr>
                <a:srgbClr val="414042"/>
              </a:buClr>
              <a:buSzPts val="2400"/>
              <a:buChar char="○"/>
              <a:defRPr sz="2400"/>
            </a:lvl2pPr>
            <a:lvl3pPr marL="1371600" lvl="2" indent="-381000" algn="l" rtl="0">
              <a:lnSpc>
                <a:spcPct val="90000"/>
              </a:lnSpc>
              <a:spcBef>
                <a:spcPts val="1200"/>
              </a:spcBef>
              <a:spcAft>
                <a:spcPts val="0"/>
              </a:spcAft>
              <a:buClr>
                <a:srgbClr val="414042"/>
              </a:buClr>
              <a:buSzPts val="2400"/>
              <a:buChar char="■"/>
              <a:defRPr sz="2400"/>
            </a:lvl3pPr>
            <a:lvl4pPr marL="1828800" lvl="3" indent="-381000" algn="l" rtl="0">
              <a:lnSpc>
                <a:spcPct val="90000"/>
              </a:lnSpc>
              <a:spcBef>
                <a:spcPts val="1200"/>
              </a:spcBef>
              <a:spcAft>
                <a:spcPts val="0"/>
              </a:spcAft>
              <a:buClr>
                <a:srgbClr val="414042"/>
              </a:buClr>
              <a:buSzPts val="2400"/>
              <a:buChar char="●"/>
              <a:defRPr sz="2400"/>
            </a:lvl4pPr>
            <a:lvl5pPr marL="2286000" lvl="4" indent="-381000" algn="l" rtl="0">
              <a:lnSpc>
                <a:spcPct val="90000"/>
              </a:lnSpc>
              <a:spcBef>
                <a:spcPts val="1200"/>
              </a:spcBef>
              <a:spcAft>
                <a:spcPts val="0"/>
              </a:spcAft>
              <a:buClr>
                <a:srgbClr val="414042"/>
              </a:buClr>
              <a:buSzPts val="2400"/>
              <a:buChar char="○"/>
              <a:defRPr sz="2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80" name="Google Shape;180;p22"/>
          <p:cNvSpPr>
            <a:spLocks noGrp="1"/>
          </p:cNvSpPr>
          <p:nvPr>
            <p:ph type="pic" idx="8"/>
          </p:nvPr>
        </p:nvSpPr>
        <p:spPr>
          <a:xfrm>
            <a:off x="4010025" y="0"/>
            <a:ext cx="1124100" cy="18606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3" name="Google Shape;281;p35">
            <a:extLst>
              <a:ext uri="{FF2B5EF4-FFF2-40B4-BE49-F238E27FC236}">
                <a16:creationId xmlns:a16="http://schemas.microsoft.com/office/drawing/2014/main" id="{02F6BCC4-DFA9-0723-1CEE-CF65C0093FBF}"/>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4" name="Google Shape;282;p35">
            <a:extLst>
              <a:ext uri="{FF2B5EF4-FFF2-40B4-BE49-F238E27FC236}">
                <a16:creationId xmlns:a16="http://schemas.microsoft.com/office/drawing/2014/main" id="{0D1B439A-4959-3A1F-20F5-97D5E42FF603}"/>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5" name="Google Shape;283;p35">
            <a:extLst>
              <a:ext uri="{FF2B5EF4-FFF2-40B4-BE49-F238E27FC236}">
                <a16:creationId xmlns:a16="http://schemas.microsoft.com/office/drawing/2014/main" id="{71AED701-2D66-5409-11E8-502F38137769}"/>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r>
              <a:rPr lang="es-ES"/>
              <a:t>Haga clic para modificar el estilo de título del patrón</a:t>
            </a:r>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
        <p:nvSpPr>
          <p:cNvPr id="4" name="Google Shape;281;p35">
            <a:extLst>
              <a:ext uri="{FF2B5EF4-FFF2-40B4-BE49-F238E27FC236}">
                <a16:creationId xmlns:a16="http://schemas.microsoft.com/office/drawing/2014/main" id="{8BDFACB5-FE06-774B-FAE4-AF36D0BDFD45}"/>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5" name="Google Shape;282;p35">
            <a:extLst>
              <a:ext uri="{FF2B5EF4-FFF2-40B4-BE49-F238E27FC236}">
                <a16:creationId xmlns:a16="http://schemas.microsoft.com/office/drawing/2014/main" id="{47E632E4-F38D-95C6-222C-EE8484318DE2}"/>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6" name="Google Shape;283;p35">
            <a:extLst>
              <a:ext uri="{FF2B5EF4-FFF2-40B4-BE49-F238E27FC236}">
                <a16:creationId xmlns:a16="http://schemas.microsoft.com/office/drawing/2014/main" id="{1C57CA6D-F870-56FC-4C70-FEDDE0139CFB}"/>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Icon Slide w/ Description">
  <p:cSld name="Icon Slide w/ Description">
    <p:spTree>
      <p:nvGrpSpPr>
        <p:cNvPr id="1" name="Shape 181"/>
        <p:cNvGrpSpPr/>
        <p:nvPr/>
      </p:nvGrpSpPr>
      <p:grpSpPr>
        <a:xfrm>
          <a:off x="0" y="0"/>
          <a:ext cx="0" cy="0"/>
          <a:chOff x="0" y="0"/>
          <a:chExt cx="0" cy="0"/>
        </a:xfrm>
      </p:grpSpPr>
      <p:sp>
        <p:nvSpPr>
          <p:cNvPr id="182" name="Google Shape;182;p23"/>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s-ES"/>
              <a:t>Haga clic para modificar el estilo de título del patrón</a:t>
            </a:r>
            <a:endParaRPr/>
          </a:p>
        </p:txBody>
      </p:sp>
      <p:sp>
        <p:nvSpPr>
          <p:cNvPr id="183" name="Google Shape;183;p23"/>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84" name="Google Shape;184;p23"/>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85" name="Google Shape;185;p23"/>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186" name="Google Shape;186;p23"/>
          <p:cNvSpPr>
            <a:spLocks noGrp="1"/>
          </p:cNvSpPr>
          <p:nvPr>
            <p:ph type="pic" idx="2"/>
          </p:nvPr>
        </p:nvSpPr>
        <p:spPr>
          <a:xfrm>
            <a:off x="1625796"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87" name="Google Shape;187;p23"/>
          <p:cNvSpPr>
            <a:spLocks noGrp="1"/>
          </p:cNvSpPr>
          <p:nvPr>
            <p:ph type="pic" idx="3"/>
          </p:nvPr>
        </p:nvSpPr>
        <p:spPr>
          <a:xfrm>
            <a:off x="6819703"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88" name="Google Shape;188;p23"/>
          <p:cNvSpPr>
            <a:spLocks noGrp="1"/>
          </p:cNvSpPr>
          <p:nvPr>
            <p:ph type="pic" idx="4"/>
          </p:nvPr>
        </p:nvSpPr>
        <p:spPr>
          <a:xfrm>
            <a:off x="4222750"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89" name="Google Shape;189;p23"/>
          <p:cNvSpPr txBox="1">
            <a:spLocks noGrp="1"/>
          </p:cNvSpPr>
          <p:nvPr>
            <p:ph type="body" idx="1"/>
          </p:nvPr>
        </p:nvSpPr>
        <p:spPr>
          <a:xfrm>
            <a:off x="755650" y="2355517"/>
            <a:ext cx="2355900" cy="7839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90" name="Google Shape;190;p23"/>
          <p:cNvSpPr txBox="1">
            <a:spLocks noGrp="1"/>
          </p:cNvSpPr>
          <p:nvPr>
            <p:ph type="body" idx="5"/>
          </p:nvPr>
        </p:nvSpPr>
        <p:spPr>
          <a:xfrm>
            <a:off x="6032309" y="2355517"/>
            <a:ext cx="2355900" cy="7839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91" name="Google Shape;191;p23"/>
          <p:cNvSpPr txBox="1">
            <a:spLocks noGrp="1"/>
          </p:cNvSpPr>
          <p:nvPr>
            <p:ph type="body" idx="6"/>
          </p:nvPr>
        </p:nvSpPr>
        <p:spPr>
          <a:xfrm>
            <a:off x="3395969" y="2355517"/>
            <a:ext cx="2355900" cy="7839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92" name="Google Shape;192;p23"/>
          <p:cNvSpPr txBox="1">
            <a:spLocks noGrp="1"/>
          </p:cNvSpPr>
          <p:nvPr>
            <p:ph type="body" idx="7"/>
          </p:nvPr>
        </p:nvSpPr>
        <p:spPr>
          <a:xfrm>
            <a:off x="755650" y="3327067"/>
            <a:ext cx="7632600" cy="832800"/>
          </a:xfrm>
          <a:prstGeom prst="rect">
            <a:avLst/>
          </a:prstGeom>
          <a:noFill/>
          <a:ln>
            <a:noFill/>
          </a:ln>
        </p:spPr>
        <p:txBody>
          <a:bodyPr spcFirstLastPara="1" wrap="square" lIns="0" tIns="0" rIns="0" bIns="0" anchor="ctr" anchorCtr="0">
            <a:normAutofit/>
          </a:bodyPr>
          <a:lstStyle>
            <a:lvl1pPr marL="457200" marR="0" lvl="0" indent="-228600" algn="ctr" rtl="0">
              <a:lnSpc>
                <a:spcPct val="100000"/>
              </a:lnSpc>
              <a:spcBef>
                <a:spcPts val="0"/>
              </a:spcBef>
              <a:spcAft>
                <a:spcPts val="0"/>
              </a:spcAft>
              <a:buClr>
                <a:srgbClr val="000000"/>
              </a:buClr>
              <a:buSzPts val="2400"/>
              <a:buFont typeface="Arial"/>
              <a:buNone/>
              <a:defRPr/>
            </a:lvl1pPr>
            <a:lvl2pPr marL="914400" lvl="1" indent="-228600" algn="l" rtl="0">
              <a:lnSpc>
                <a:spcPct val="90000"/>
              </a:lnSpc>
              <a:spcBef>
                <a:spcPts val="500"/>
              </a:spcBef>
              <a:spcAft>
                <a:spcPts val="0"/>
              </a:spcAft>
              <a:buClr>
                <a:srgbClr val="414042"/>
              </a:buClr>
              <a:buSzPts val="1800"/>
              <a:buNone/>
              <a:defRPr/>
            </a:lvl2pPr>
            <a:lvl3pPr marL="1371600" lvl="2" indent="-228600" algn="l" rtl="0">
              <a:lnSpc>
                <a:spcPct val="90000"/>
              </a:lnSpc>
              <a:spcBef>
                <a:spcPts val="1200"/>
              </a:spcBef>
              <a:spcAft>
                <a:spcPts val="0"/>
              </a:spcAft>
              <a:buClr>
                <a:srgbClr val="414042"/>
              </a:buClr>
              <a:buSzPts val="1800"/>
              <a:buNone/>
              <a:defRPr/>
            </a:lvl3pPr>
            <a:lvl4pPr marL="1828800" lvl="3" indent="-228600" algn="l" rtl="0">
              <a:lnSpc>
                <a:spcPct val="90000"/>
              </a:lnSpc>
              <a:spcBef>
                <a:spcPts val="1200"/>
              </a:spcBef>
              <a:spcAft>
                <a:spcPts val="0"/>
              </a:spcAft>
              <a:buClr>
                <a:srgbClr val="414042"/>
              </a:buClr>
              <a:buSzPts val="1800"/>
              <a:buNone/>
              <a:defRPr/>
            </a:lvl4pPr>
            <a:lvl5pPr marL="2286000" lvl="4" indent="-228600" algn="l"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3" name="Google Shape;281;p35">
            <a:extLst>
              <a:ext uri="{FF2B5EF4-FFF2-40B4-BE49-F238E27FC236}">
                <a16:creationId xmlns:a16="http://schemas.microsoft.com/office/drawing/2014/main" id="{4999B88C-F450-43CB-2EC6-FCE617F87856}"/>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4" name="Google Shape;282;p35">
            <a:extLst>
              <a:ext uri="{FF2B5EF4-FFF2-40B4-BE49-F238E27FC236}">
                <a16:creationId xmlns:a16="http://schemas.microsoft.com/office/drawing/2014/main" id="{B9AB2631-672F-8117-7902-EA06DC8D0F60}"/>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5" name="Google Shape;283;p35">
            <a:extLst>
              <a:ext uri="{FF2B5EF4-FFF2-40B4-BE49-F238E27FC236}">
                <a16:creationId xmlns:a16="http://schemas.microsoft.com/office/drawing/2014/main" id="{705D7C5B-BAA3-48C8-E4DC-DA03817CC6FE}"/>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Icon Slide w/ Bullets">
  <p:cSld name="Icon Slide w/ Bullets">
    <p:spTree>
      <p:nvGrpSpPr>
        <p:cNvPr id="1" name="Shape 196"/>
        <p:cNvGrpSpPr/>
        <p:nvPr/>
      </p:nvGrpSpPr>
      <p:grpSpPr>
        <a:xfrm>
          <a:off x="0" y="0"/>
          <a:ext cx="0" cy="0"/>
          <a:chOff x="0" y="0"/>
          <a:chExt cx="0" cy="0"/>
        </a:xfrm>
      </p:grpSpPr>
      <p:sp>
        <p:nvSpPr>
          <p:cNvPr id="197" name="Google Shape;197;p25"/>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s-ES"/>
              <a:t>Haga clic para modificar el estilo de título del patrón</a:t>
            </a:r>
            <a:endParaRPr/>
          </a:p>
        </p:txBody>
      </p:sp>
      <p:sp>
        <p:nvSpPr>
          <p:cNvPr id="198" name="Google Shape;198;p2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99" name="Google Shape;199;p2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00" name="Google Shape;200;p2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201" name="Google Shape;201;p25"/>
          <p:cNvSpPr>
            <a:spLocks noGrp="1"/>
          </p:cNvSpPr>
          <p:nvPr>
            <p:ph type="pic" idx="2"/>
          </p:nvPr>
        </p:nvSpPr>
        <p:spPr>
          <a:xfrm>
            <a:off x="755650"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202" name="Google Shape;202;p25"/>
          <p:cNvSpPr>
            <a:spLocks noGrp="1"/>
          </p:cNvSpPr>
          <p:nvPr>
            <p:ph type="pic" idx="3"/>
          </p:nvPr>
        </p:nvSpPr>
        <p:spPr>
          <a:xfrm>
            <a:off x="6032309"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203" name="Google Shape;203;p25"/>
          <p:cNvSpPr>
            <a:spLocks noGrp="1"/>
          </p:cNvSpPr>
          <p:nvPr>
            <p:ph type="pic" idx="4"/>
          </p:nvPr>
        </p:nvSpPr>
        <p:spPr>
          <a:xfrm>
            <a:off x="3395969"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204" name="Google Shape;204;p25"/>
          <p:cNvSpPr txBox="1">
            <a:spLocks noGrp="1"/>
          </p:cNvSpPr>
          <p:nvPr>
            <p:ph type="body" idx="1"/>
          </p:nvPr>
        </p:nvSpPr>
        <p:spPr>
          <a:xfrm>
            <a:off x="755650" y="2355516"/>
            <a:ext cx="2355900" cy="1738800"/>
          </a:xfrm>
          <a:prstGeom prst="rect">
            <a:avLst/>
          </a:prstGeom>
          <a:noFill/>
          <a:ln>
            <a:noFill/>
          </a:ln>
        </p:spPr>
        <p:txBody>
          <a:bodyPr spcFirstLastPara="1" wrap="square" lIns="0" tIns="0" rIns="0" bIns="0" anchor="t" anchorCtr="0">
            <a:normAutofit/>
          </a:bodyPr>
          <a:lstStyle>
            <a:lvl1pPr marL="457200" lvl="0" indent="-298450" algn="l" rtl="0">
              <a:lnSpc>
                <a:spcPct val="100000"/>
              </a:lnSpc>
              <a:spcBef>
                <a:spcPts val="500"/>
              </a:spcBef>
              <a:spcAft>
                <a:spcPts val="0"/>
              </a:spcAft>
              <a:buClr>
                <a:srgbClr val="414042"/>
              </a:buClr>
              <a:buSzPts val="1100"/>
              <a:buFont typeface="Arial"/>
              <a:buChar char="•"/>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205" name="Google Shape;205;p25"/>
          <p:cNvSpPr txBox="1">
            <a:spLocks noGrp="1"/>
          </p:cNvSpPr>
          <p:nvPr>
            <p:ph type="body" idx="5"/>
          </p:nvPr>
        </p:nvSpPr>
        <p:spPr>
          <a:xfrm>
            <a:off x="6032309" y="2355516"/>
            <a:ext cx="2355900" cy="1738800"/>
          </a:xfrm>
          <a:prstGeom prst="rect">
            <a:avLst/>
          </a:prstGeom>
          <a:noFill/>
          <a:ln>
            <a:noFill/>
          </a:ln>
        </p:spPr>
        <p:txBody>
          <a:bodyPr spcFirstLastPara="1" wrap="square" lIns="0" tIns="0" rIns="0" bIns="0" anchor="t" anchorCtr="0">
            <a:normAutofit/>
          </a:bodyPr>
          <a:lstStyle>
            <a:lvl1pPr marL="457200" lvl="0" indent="-298450" algn="l" rtl="0">
              <a:lnSpc>
                <a:spcPct val="100000"/>
              </a:lnSpc>
              <a:spcBef>
                <a:spcPts val="500"/>
              </a:spcBef>
              <a:spcAft>
                <a:spcPts val="0"/>
              </a:spcAft>
              <a:buClr>
                <a:srgbClr val="414042"/>
              </a:buClr>
              <a:buSzPts val="1100"/>
              <a:buFont typeface="Arial"/>
              <a:buChar char="•"/>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206" name="Google Shape;206;p25"/>
          <p:cNvSpPr txBox="1">
            <a:spLocks noGrp="1"/>
          </p:cNvSpPr>
          <p:nvPr>
            <p:ph type="body" idx="6"/>
          </p:nvPr>
        </p:nvSpPr>
        <p:spPr>
          <a:xfrm>
            <a:off x="3395969" y="2355516"/>
            <a:ext cx="2355900" cy="1738800"/>
          </a:xfrm>
          <a:prstGeom prst="rect">
            <a:avLst/>
          </a:prstGeom>
          <a:noFill/>
          <a:ln>
            <a:noFill/>
          </a:ln>
        </p:spPr>
        <p:txBody>
          <a:bodyPr spcFirstLastPara="1" wrap="square" lIns="0" tIns="0" rIns="0" bIns="0" anchor="t" anchorCtr="0">
            <a:normAutofit/>
          </a:bodyPr>
          <a:lstStyle>
            <a:lvl1pPr marL="457200" lvl="0" indent="-298450" algn="l" rtl="0">
              <a:lnSpc>
                <a:spcPct val="100000"/>
              </a:lnSpc>
              <a:spcBef>
                <a:spcPts val="500"/>
              </a:spcBef>
              <a:spcAft>
                <a:spcPts val="0"/>
              </a:spcAft>
              <a:buClr>
                <a:srgbClr val="414042"/>
              </a:buClr>
              <a:buSzPts val="1100"/>
              <a:buFont typeface="Arial"/>
              <a:buChar char="•"/>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12" name="Google Shape;281;p35">
            <a:extLst>
              <a:ext uri="{FF2B5EF4-FFF2-40B4-BE49-F238E27FC236}">
                <a16:creationId xmlns:a16="http://schemas.microsoft.com/office/drawing/2014/main" id="{1C82A824-2DF3-828F-B9A9-02C0134D3B1B}"/>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3" name="Google Shape;282;p35">
            <a:extLst>
              <a:ext uri="{FF2B5EF4-FFF2-40B4-BE49-F238E27FC236}">
                <a16:creationId xmlns:a16="http://schemas.microsoft.com/office/drawing/2014/main" id="{139BE315-90CE-1539-9BA5-CD8DEA7A8E25}"/>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4" name="Google Shape;283;p35">
            <a:extLst>
              <a:ext uri="{FF2B5EF4-FFF2-40B4-BE49-F238E27FC236}">
                <a16:creationId xmlns:a16="http://schemas.microsoft.com/office/drawing/2014/main" id="{8244EE75-8786-32BB-2610-29A6BAEB93D5}"/>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Picure Slide">
  <p:cSld name="Picure Slide">
    <p:spTree>
      <p:nvGrpSpPr>
        <p:cNvPr id="1" name="Shape 207"/>
        <p:cNvGrpSpPr/>
        <p:nvPr/>
      </p:nvGrpSpPr>
      <p:grpSpPr>
        <a:xfrm>
          <a:off x="0" y="0"/>
          <a:ext cx="0" cy="0"/>
          <a:chOff x="0" y="0"/>
          <a:chExt cx="0" cy="0"/>
        </a:xfrm>
      </p:grpSpPr>
      <p:sp>
        <p:nvSpPr>
          <p:cNvPr id="208" name="Google Shape;208;p26"/>
          <p:cNvSpPr txBox="1">
            <a:spLocks noGrp="1"/>
          </p:cNvSpPr>
          <p:nvPr>
            <p:ph type="title"/>
          </p:nvPr>
        </p:nvSpPr>
        <p:spPr>
          <a:xfrm>
            <a:off x="755650" y="771524"/>
            <a:ext cx="3251700" cy="826500"/>
          </a:xfrm>
          <a:prstGeom prst="rect">
            <a:avLst/>
          </a:prstGeom>
          <a:noFill/>
          <a:ln>
            <a:noFill/>
          </a:ln>
        </p:spPr>
        <p:txBody>
          <a:bodyPr spcFirstLastPara="1" wrap="square" lIns="0" tIns="0" rIns="0" bIns="0" anchor="b" anchorCtr="0">
            <a:normAutofit/>
          </a:bodyPr>
          <a:lstStyle>
            <a:lvl1pPr lvl="0" algn="l" rtl="0">
              <a:lnSpc>
                <a:spcPct val="90000"/>
              </a:lnSpc>
              <a:spcBef>
                <a:spcPts val="0"/>
              </a:spcBef>
              <a:spcAft>
                <a:spcPts val="0"/>
              </a:spcAft>
              <a:buClr>
                <a:srgbClr val="414042"/>
              </a:buClr>
              <a:buSzPts val="2800"/>
              <a:buFont typeface="Arial"/>
              <a:buNone/>
              <a:defRPr sz="28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s-ES"/>
              <a:t>Haga clic para modificar el estilo de título del patrón</a:t>
            </a:r>
            <a:endParaRPr/>
          </a:p>
        </p:txBody>
      </p:sp>
      <p:sp>
        <p:nvSpPr>
          <p:cNvPr id="209" name="Google Shape;209;p26"/>
          <p:cNvSpPr>
            <a:spLocks noGrp="1"/>
          </p:cNvSpPr>
          <p:nvPr>
            <p:ph type="pic" idx="2"/>
          </p:nvPr>
        </p:nvSpPr>
        <p:spPr>
          <a:xfrm>
            <a:off x="4147874" y="771265"/>
            <a:ext cx="4240500" cy="36372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3200"/>
              <a:buFont typeface="Arial"/>
              <a:buNone/>
              <a:defRPr sz="32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2800"/>
              <a:buFont typeface="Arial"/>
              <a:buNone/>
              <a:defRPr sz="2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210" name="Google Shape;210;p26"/>
          <p:cNvSpPr txBox="1">
            <a:spLocks noGrp="1"/>
          </p:cNvSpPr>
          <p:nvPr>
            <p:ph type="body" idx="1"/>
          </p:nvPr>
        </p:nvSpPr>
        <p:spPr>
          <a:xfrm>
            <a:off x="755649" y="1689652"/>
            <a:ext cx="3251700" cy="2718900"/>
          </a:xfrm>
          <a:prstGeom prst="rect">
            <a:avLst/>
          </a:prstGeom>
          <a:noFill/>
          <a:ln>
            <a:noFill/>
          </a:ln>
        </p:spPr>
        <p:txBody>
          <a:bodyPr spcFirstLastPara="1" wrap="square" lIns="0" tIns="0" rIns="0" bIns="0" anchor="ctr" anchorCtr="0">
            <a:normAutofit/>
          </a:bodyPr>
          <a:lstStyle>
            <a:lvl1pPr marL="457200" lvl="0" indent="-228600" algn="l" rtl="0">
              <a:lnSpc>
                <a:spcPct val="90000"/>
              </a:lnSpc>
              <a:spcBef>
                <a:spcPts val="1000"/>
              </a:spcBef>
              <a:spcAft>
                <a:spcPts val="0"/>
              </a:spcAft>
              <a:buClr>
                <a:srgbClr val="414042"/>
              </a:buClr>
              <a:buSzPts val="1800"/>
              <a:buNone/>
              <a:defRPr sz="1800" b="0" i="0" u="none" strike="noStrike"/>
            </a:lvl1pPr>
            <a:lvl2pPr marL="914400" lvl="1" indent="-228600" algn="l" rtl="0">
              <a:lnSpc>
                <a:spcPct val="90000"/>
              </a:lnSpc>
              <a:spcBef>
                <a:spcPts val="1200"/>
              </a:spcBef>
              <a:spcAft>
                <a:spcPts val="0"/>
              </a:spcAft>
              <a:buClr>
                <a:srgbClr val="414042"/>
              </a:buClr>
              <a:buSzPts val="1400"/>
              <a:buNone/>
              <a:defRPr sz="1400"/>
            </a:lvl2pPr>
            <a:lvl3pPr marL="1371600" lvl="2" indent="-228600" algn="l" rtl="0">
              <a:lnSpc>
                <a:spcPct val="90000"/>
              </a:lnSpc>
              <a:spcBef>
                <a:spcPts val="1200"/>
              </a:spcBef>
              <a:spcAft>
                <a:spcPts val="0"/>
              </a:spcAft>
              <a:buClr>
                <a:srgbClr val="414042"/>
              </a:buClr>
              <a:buSzPts val="1200"/>
              <a:buNone/>
              <a:defRPr sz="1200"/>
            </a:lvl3pPr>
            <a:lvl4pPr marL="1828800" lvl="3" indent="-228600" algn="l" rtl="0">
              <a:lnSpc>
                <a:spcPct val="90000"/>
              </a:lnSpc>
              <a:spcBef>
                <a:spcPts val="1200"/>
              </a:spcBef>
              <a:spcAft>
                <a:spcPts val="0"/>
              </a:spcAft>
              <a:buClr>
                <a:srgbClr val="414042"/>
              </a:buClr>
              <a:buSzPts val="1000"/>
              <a:buNone/>
              <a:defRPr sz="1000"/>
            </a:lvl4pPr>
            <a:lvl5pPr marL="2286000" lvl="4" indent="-228600" algn="l" rtl="0">
              <a:lnSpc>
                <a:spcPct val="90000"/>
              </a:lnSpc>
              <a:spcBef>
                <a:spcPts val="1200"/>
              </a:spcBef>
              <a:spcAft>
                <a:spcPts val="0"/>
              </a:spcAft>
              <a:buClr>
                <a:srgbClr val="414042"/>
              </a:buClr>
              <a:buSzPts val="1000"/>
              <a:buNone/>
              <a:defRPr sz="1000"/>
            </a:lvl5pPr>
            <a:lvl6pPr marL="2743200" lvl="5" indent="-228600" algn="l" rtl="0">
              <a:lnSpc>
                <a:spcPct val="90000"/>
              </a:lnSpc>
              <a:spcBef>
                <a:spcPts val="1200"/>
              </a:spcBef>
              <a:spcAft>
                <a:spcPts val="0"/>
              </a:spcAft>
              <a:buClr>
                <a:schemeClr val="dk1"/>
              </a:buClr>
              <a:buSzPts val="1000"/>
              <a:buNone/>
              <a:defRPr sz="1000"/>
            </a:lvl6pPr>
            <a:lvl7pPr marL="3200400" lvl="6" indent="-228600" algn="l" rtl="0">
              <a:lnSpc>
                <a:spcPct val="90000"/>
              </a:lnSpc>
              <a:spcBef>
                <a:spcPts val="1200"/>
              </a:spcBef>
              <a:spcAft>
                <a:spcPts val="0"/>
              </a:spcAft>
              <a:buClr>
                <a:schemeClr val="dk1"/>
              </a:buClr>
              <a:buSzPts val="1000"/>
              <a:buNone/>
              <a:defRPr sz="1000"/>
            </a:lvl7pPr>
            <a:lvl8pPr marL="3657600" lvl="7" indent="-228600" algn="l" rtl="0">
              <a:lnSpc>
                <a:spcPct val="90000"/>
              </a:lnSpc>
              <a:spcBef>
                <a:spcPts val="1200"/>
              </a:spcBef>
              <a:spcAft>
                <a:spcPts val="0"/>
              </a:spcAft>
              <a:buClr>
                <a:schemeClr val="dk1"/>
              </a:buClr>
              <a:buSzPts val="1000"/>
              <a:buNone/>
              <a:defRPr sz="1000"/>
            </a:lvl8pPr>
            <a:lvl9pPr marL="4114800" lvl="8" indent="-228600" algn="l" rtl="0">
              <a:lnSpc>
                <a:spcPct val="90000"/>
              </a:lnSpc>
              <a:spcBef>
                <a:spcPts val="1200"/>
              </a:spcBef>
              <a:spcAft>
                <a:spcPts val="1200"/>
              </a:spcAft>
              <a:buClr>
                <a:schemeClr val="dk1"/>
              </a:buClr>
              <a:buSzPts val="1000"/>
              <a:buNone/>
              <a:defRPr sz="1000"/>
            </a:lvl9pPr>
          </a:lstStyle>
          <a:p>
            <a:pPr lvl="0"/>
            <a:r>
              <a:rPr lang="es-ES"/>
              <a:t>Haga clic para modificar los estilos de texto del patrón</a:t>
            </a:r>
          </a:p>
        </p:txBody>
      </p:sp>
      <p:sp>
        <p:nvSpPr>
          <p:cNvPr id="211" name="Google Shape;211;p26"/>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12" name="Google Shape;212;p26"/>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13" name="Google Shape;213;p26"/>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8" name="Google Shape;281;p35">
            <a:extLst>
              <a:ext uri="{FF2B5EF4-FFF2-40B4-BE49-F238E27FC236}">
                <a16:creationId xmlns:a16="http://schemas.microsoft.com/office/drawing/2014/main" id="{148F3F29-C904-6E7E-1C7F-226B035617C8}"/>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9" name="Google Shape;282;p35">
            <a:extLst>
              <a:ext uri="{FF2B5EF4-FFF2-40B4-BE49-F238E27FC236}">
                <a16:creationId xmlns:a16="http://schemas.microsoft.com/office/drawing/2014/main" id="{CDE023BE-75B7-2EC1-899B-690E8398BAB9}"/>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0" name="Google Shape;283;p35">
            <a:extLst>
              <a:ext uri="{FF2B5EF4-FFF2-40B4-BE49-F238E27FC236}">
                <a16:creationId xmlns:a16="http://schemas.microsoft.com/office/drawing/2014/main" id="{3D156D83-5D76-D367-58E7-191EAD3AC377}"/>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Horizontal Picture Slide w/ Caption">
  <p:cSld name="Horizontal Picture Slide w/ Caption">
    <p:spTree>
      <p:nvGrpSpPr>
        <p:cNvPr id="1" name="Shape 214"/>
        <p:cNvGrpSpPr/>
        <p:nvPr/>
      </p:nvGrpSpPr>
      <p:grpSpPr>
        <a:xfrm>
          <a:off x="0" y="0"/>
          <a:ext cx="0" cy="0"/>
          <a:chOff x="0" y="0"/>
          <a:chExt cx="0" cy="0"/>
        </a:xfrm>
      </p:grpSpPr>
      <p:sp>
        <p:nvSpPr>
          <p:cNvPr id="215" name="Google Shape;215;p27"/>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s-ES"/>
              <a:t>Haga clic para modificar el estilo de título del patrón</a:t>
            </a:r>
            <a:endParaRPr/>
          </a:p>
        </p:txBody>
      </p:sp>
      <p:sp>
        <p:nvSpPr>
          <p:cNvPr id="216" name="Google Shape;216;p27"/>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17" name="Google Shape;217;p27"/>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18" name="Google Shape;218;p27"/>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219" name="Google Shape;219;p27"/>
          <p:cNvSpPr>
            <a:spLocks noGrp="1"/>
          </p:cNvSpPr>
          <p:nvPr>
            <p:ph type="pic" idx="2"/>
          </p:nvPr>
        </p:nvSpPr>
        <p:spPr>
          <a:xfrm>
            <a:off x="755650" y="1203325"/>
            <a:ext cx="5973900" cy="32052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220" name="Google Shape;220;p27"/>
          <p:cNvSpPr txBox="1">
            <a:spLocks noGrp="1"/>
          </p:cNvSpPr>
          <p:nvPr>
            <p:ph type="body" idx="1"/>
          </p:nvPr>
        </p:nvSpPr>
        <p:spPr>
          <a:xfrm>
            <a:off x="6953250" y="1211263"/>
            <a:ext cx="1435200" cy="3197100"/>
          </a:xfrm>
          <a:prstGeom prst="rect">
            <a:avLst/>
          </a:prstGeom>
          <a:noFill/>
          <a:ln>
            <a:noFill/>
          </a:ln>
        </p:spPr>
        <p:txBody>
          <a:bodyPr spcFirstLastPara="1" wrap="square" lIns="0" tIns="0" rIns="0" bIns="0" anchor="ctr" anchorCtr="0">
            <a:normAutofit/>
          </a:bodyPr>
          <a:lstStyle>
            <a:lvl1pPr marL="457200" lvl="0" indent="-228600" algn="l" rtl="0">
              <a:lnSpc>
                <a:spcPct val="90000"/>
              </a:lnSpc>
              <a:spcBef>
                <a:spcPts val="1000"/>
              </a:spcBef>
              <a:spcAft>
                <a:spcPts val="0"/>
              </a:spcAft>
              <a:buClr>
                <a:srgbClr val="414042"/>
              </a:buClr>
              <a:buSzPts val="1400"/>
              <a:buNone/>
              <a:defRPr sz="14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8" name="Google Shape;281;p35">
            <a:extLst>
              <a:ext uri="{FF2B5EF4-FFF2-40B4-BE49-F238E27FC236}">
                <a16:creationId xmlns:a16="http://schemas.microsoft.com/office/drawing/2014/main" id="{C9E6C842-29A5-17C5-BB1A-D69A697250FE}"/>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9" name="Google Shape;282;p35">
            <a:extLst>
              <a:ext uri="{FF2B5EF4-FFF2-40B4-BE49-F238E27FC236}">
                <a16:creationId xmlns:a16="http://schemas.microsoft.com/office/drawing/2014/main" id="{CEDF196E-099B-5C6B-E32A-B7E1C2FD6578}"/>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0" name="Google Shape;283;p35">
            <a:extLst>
              <a:ext uri="{FF2B5EF4-FFF2-40B4-BE49-F238E27FC236}">
                <a16:creationId xmlns:a16="http://schemas.microsoft.com/office/drawing/2014/main" id="{1A59F34A-1407-6DC1-5BC4-F1E72A9C3B52}"/>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Wide Picture Slide">
  <p:cSld name="Wide Picture Slide">
    <p:spTree>
      <p:nvGrpSpPr>
        <p:cNvPr id="1" name="Shape 221"/>
        <p:cNvGrpSpPr/>
        <p:nvPr/>
      </p:nvGrpSpPr>
      <p:grpSpPr>
        <a:xfrm>
          <a:off x="0" y="0"/>
          <a:ext cx="0" cy="0"/>
          <a:chOff x="0" y="0"/>
          <a:chExt cx="0" cy="0"/>
        </a:xfrm>
      </p:grpSpPr>
      <p:sp>
        <p:nvSpPr>
          <p:cNvPr id="222" name="Google Shape;222;p28"/>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s-ES"/>
              <a:t>Haga clic para modificar el estilo de título del patrón</a:t>
            </a:r>
            <a:endParaRPr/>
          </a:p>
        </p:txBody>
      </p:sp>
      <p:sp>
        <p:nvSpPr>
          <p:cNvPr id="223" name="Google Shape;223;p28"/>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24" name="Google Shape;224;p28"/>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25" name="Google Shape;225;p28"/>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226" name="Google Shape;226;p28"/>
          <p:cNvSpPr>
            <a:spLocks noGrp="1"/>
          </p:cNvSpPr>
          <p:nvPr>
            <p:ph type="pic" idx="2"/>
          </p:nvPr>
        </p:nvSpPr>
        <p:spPr>
          <a:xfrm>
            <a:off x="0" y="1595438"/>
            <a:ext cx="9144000" cy="28131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227" name="Google Shape;227;p28"/>
          <p:cNvSpPr txBox="1">
            <a:spLocks noGrp="1"/>
          </p:cNvSpPr>
          <p:nvPr>
            <p:ph type="body" idx="1"/>
          </p:nvPr>
        </p:nvSpPr>
        <p:spPr>
          <a:xfrm>
            <a:off x="755650" y="1135085"/>
            <a:ext cx="7632600" cy="311100"/>
          </a:xfrm>
          <a:prstGeom prst="rect">
            <a:avLst/>
          </a:prstGeom>
          <a:noFill/>
          <a:ln>
            <a:noFill/>
          </a:ln>
        </p:spPr>
        <p:txBody>
          <a:bodyPr spcFirstLastPara="1" wrap="square" lIns="0" tIns="0" rIns="0" bIns="0" anchor="ctr" anchorCtr="0">
            <a:normAutofit/>
          </a:bodyPr>
          <a:lstStyle>
            <a:lvl1pPr marL="457200" lvl="0" indent="-228600" algn="l" rtl="0">
              <a:lnSpc>
                <a:spcPct val="90000"/>
              </a:lnSpc>
              <a:spcBef>
                <a:spcPts val="1000"/>
              </a:spcBef>
              <a:spcAft>
                <a:spcPts val="0"/>
              </a:spcAft>
              <a:buClr>
                <a:srgbClr val="414042"/>
              </a:buClr>
              <a:buSzPts val="1800"/>
              <a:buNone/>
              <a:defRPr/>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8" name="Google Shape;281;p35">
            <a:extLst>
              <a:ext uri="{FF2B5EF4-FFF2-40B4-BE49-F238E27FC236}">
                <a16:creationId xmlns:a16="http://schemas.microsoft.com/office/drawing/2014/main" id="{8B6ED5EE-C455-89BE-FF75-5F8B50F118F6}"/>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9" name="Google Shape;282;p35">
            <a:extLst>
              <a:ext uri="{FF2B5EF4-FFF2-40B4-BE49-F238E27FC236}">
                <a16:creationId xmlns:a16="http://schemas.microsoft.com/office/drawing/2014/main" id="{8DAA3319-8010-AFE7-5DA5-684ABE573D31}"/>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0" name="Google Shape;283;p35">
            <a:extLst>
              <a:ext uri="{FF2B5EF4-FFF2-40B4-BE49-F238E27FC236}">
                <a16:creationId xmlns:a16="http://schemas.microsoft.com/office/drawing/2014/main" id="{D9CC8273-17D9-EF43-6C56-F184084C179D}"/>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ext Slide">
  <p:cSld name="Text Slide">
    <p:spTree>
      <p:nvGrpSpPr>
        <p:cNvPr id="1" name="Shape 228"/>
        <p:cNvGrpSpPr/>
        <p:nvPr/>
      </p:nvGrpSpPr>
      <p:grpSpPr>
        <a:xfrm>
          <a:off x="0" y="0"/>
          <a:ext cx="0" cy="0"/>
          <a:chOff x="0" y="0"/>
          <a:chExt cx="0" cy="0"/>
        </a:xfrm>
      </p:grpSpPr>
      <p:sp>
        <p:nvSpPr>
          <p:cNvPr id="229" name="Google Shape;229;p29"/>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s-ES"/>
              <a:t>Haga clic para modificar el estilo de título del patrón</a:t>
            </a:r>
            <a:endParaRPr/>
          </a:p>
        </p:txBody>
      </p:sp>
      <p:sp>
        <p:nvSpPr>
          <p:cNvPr id="230" name="Google Shape;230;p29"/>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31" name="Google Shape;231;p29"/>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32" name="Google Shape;232;p29"/>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233" name="Google Shape;233;p29"/>
          <p:cNvSpPr txBox="1">
            <a:spLocks noGrp="1"/>
          </p:cNvSpPr>
          <p:nvPr>
            <p:ph type="body" idx="1"/>
          </p:nvPr>
        </p:nvSpPr>
        <p:spPr>
          <a:xfrm>
            <a:off x="755650" y="1203325"/>
            <a:ext cx="7632600" cy="3221100"/>
          </a:xfrm>
          <a:prstGeom prst="rect">
            <a:avLst/>
          </a:prstGeom>
          <a:noFill/>
          <a:ln>
            <a:noFill/>
          </a:ln>
        </p:spPr>
        <p:txBody>
          <a:bodyPr spcFirstLastPara="1" wrap="square" lIns="0" tIns="0" rIns="0" bIns="0" anchor="ctr" anchorCtr="0">
            <a:normAutofit/>
          </a:bodyPr>
          <a:lstStyle>
            <a:lvl1pPr marL="457200" lvl="0" indent="-228600" algn="l" rtl="0">
              <a:lnSpc>
                <a:spcPct val="90000"/>
              </a:lnSpc>
              <a:spcBef>
                <a:spcPts val="1000"/>
              </a:spcBef>
              <a:spcAft>
                <a:spcPts val="0"/>
              </a:spcAft>
              <a:buClr>
                <a:srgbClr val="414042"/>
              </a:buClr>
              <a:buSzPts val="1400"/>
              <a:buNone/>
              <a:defRPr sz="1400"/>
            </a:lvl1pPr>
            <a:lvl2pPr marL="914400" lvl="1" indent="-228600" algn="l" rtl="0">
              <a:lnSpc>
                <a:spcPct val="90000"/>
              </a:lnSpc>
              <a:spcBef>
                <a:spcPts val="1200"/>
              </a:spcBef>
              <a:spcAft>
                <a:spcPts val="0"/>
              </a:spcAft>
              <a:buClr>
                <a:srgbClr val="414042"/>
              </a:buClr>
              <a:buSzPts val="1800"/>
              <a:buNone/>
              <a:defRPr/>
            </a:lvl2pPr>
            <a:lvl3pPr marL="1371600" lvl="2" indent="-228600" algn="l" rtl="0">
              <a:lnSpc>
                <a:spcPct val="90000"/>
              </a:lnSpc>
              <a:spcBef>
                <a:spcPts val="1200"/>
              </a:spcBef>
              <a:spcAft>
                <a:spcPts val="0"/>
              </a:spcAft>
              <a:buClr>
                <a:srgbClr val="414042"/>
              </a:buClr>
              <a:buSzPts val="1800"/>
              <a:buNone/>
              <a:defRPr/>
            </a:lvl3pPr>
            <a:lvl4pPr marL="1828800" lvl="3" indent="-228600" algn="l" rtl="0">
              <a:lnSpc>
                <a:spcPct val="90000"/>
              </a:lnSpc>
              <a:spcBef>
                <a:spcPts val="1200"/>
              </a:spcBef>
              <a:spcAft>
                <a:spcPts val="0"/>
              </a:spcAft>
              <a:buClr>
                <a:srgbClr val="414042"/>
              </a:buClr>
              <a:buSzPts val="1800"/>
              <a:buNone/>
              <a:defRPr/>
            </a:lvl4pPr>
            <a:lvl5pPr marL="2286000" lvl="4" indent="-228600" algn="l"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7" name="Google Shape;281;p35">
            <a:extLst>
              <a:ext uri="{FF2B5EF4-FFF2-40B4-BE49-F238E27FC236}">
                <a16:creationId xmlns:a16="http://schemas.microsoft.com/office/drawing/2014/main" id="{35358F0F-19FF-D5E4-38DD-047B8AF3BD6B}"/>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8" name="Google Shape;282;p35">
            <a:extLst>
              <a:ext uri="{FF2B5EF4-FFF2-40B4-BE49-F238E27FC236}">
                <a16:creationId xmlns:a16="http://schemas.microsoft.com/office/drawing/2014/main" id="{E52D4BD1-A8CD-CD9D-8380-2D87A672C044}"/>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9" name="Google Shape;283;p35">
            <a:extLst>
              <a:ext uri="{FF2B5EF4-FFF2-40B4-BE49-F238E27FC236}">
                <a16:creationId xmlns:a16="http://schemas.microsoft.com/office/drawing/2014/main" id="{25F453CD-BE86-E02D-6A4C-5C818D06ADE6}"/>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ext List Slide">
  <p:cSld name="Text List Slide">
    <p:spTree>
      <p:nvGrpSpPr>
        <p:cNvPr id="1" name="Shape 234"/>
        <p:cNvGrpSpPr/>
        <p:nvPr/>
      </p:nvGrpSpPr>
      <p:grpSpPr>
        <a:xfrm>
          <a:off x="0" y="0"/>
          <a:ext cx="0" cy="0"/>
          <a:chOff x="0" y="0"/>
          <a:chExt cx="0" cy="0"/>
        </a:xfrm>
      </p:grpSpPr>
      <p:sp>
        <p:nvSpPr>
          <p:cNvPr id="235" name="Google Shape;235;p30"/>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s-ES"/>
              <a:t>Haga clic para modificar el estilo de título del patrón</a:t>
            </a:r>
            <a:endParaRPr/>
          </a:p>
        </p:txBody>
      </p:sp>
      <p:sp>
        <p:nvSpPr>
          <p:cNvPr id="236" name="Google Shape;236;p30"/>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37" name="Google Shape;237;p30"/>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38" name="Google Shape;238;p30"/>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239" name="Google Shape;239;p30"/>
          <p:cNvSpPr txBox="1">
            <a:spLocks noGrp="1"/>
          </p:cNvSpPr>
          <p:nvPr>
            <p:ph type="body" idx="1"/>
          </p:nvPr>
        </p:nvSpPr>
        <p:spPr>
          <a:xfrm>
            <a:off x="755650" y="1203325"/>
            <a:ext cx="3640200" cy="3221100"/>
          </a:xfrm>
          <a:prstGeom prst="rect">
            <a:avLst/>
          </a:prstGeom>
          <a:noFill/>
          <a:ln>
            <a:noFill/>
          </a:ln>
        </p:spPr>
        <p:txBody>
          <a:bodyPr spcFirstLastPara="1" wrap="square" lIns="0" tIns="0" rIns="0" bIns="0" anchor="ctr" anchorCtr="0">
            <a:normAutofit/>
          </a:bodyPr>
          <a:lstStyle>
            <a:lvl1pPr marL="457200" marR="0" lvl="0" indent="-228600" algn="l" rtl="0">
              <a:lnSpc>
                <a:spcPct val="150000"/>
              </a:lnSpc>
              <a:spcBef>
                <a:spcPts val="0"/>
              </a:spcBef>
              <a:spcAft>
                <a:spcPts val="0"/>
              </a:spcAft>
              <a:buClr>
                <a:srgbClr val="414042"/>
              </a:buClr>
              <a:buSzPts val="1400"/>
              <a:buFont typeface="Arial"/>
              <a:buNone/>
              <a:defRPr sz="14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1200"/>
              </a:spcBef>
              <a:spcAft>
                <a:spcPts val="0"/>
              </a:spcAft>
              <a:buClr>
                <a:srgbClr val="414042"/>
              </a:buClr>
              <a:buSzPts val="1400"/>
              <a:buNone/>
              <a:defRPr sz="1400"/>
            </a:lvl3pPr>
            <a:lvl4pPr marL="1828800" lvl="3" indent="-228600" algn="l" rtl="0">
              <a:lnSpc>
                <a:spcPct val="150000"/>
              </a:lnSpc>
              <a:spcBef>
                <a:spcPts val="1200"/>
              </a:spcBef>
              <a:spcAft>
                <a:spcPts val="0"/>
              </a:spcAft>
              <a:buClr>
                <a:srgbClr val="414042"/>
              </a:buClr>
              <a:buSzPts val="1400"/>
              <a:buNone/>
              <a:defRPr sz="1400"/>
            </a:lvl4pPr>
            <a:lvl5pPr marL="2286000" lvl="4" indent="-228600" algn="l" rtl="0">
              <a:lnSpc>
                <a:spcPct val="15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240" name="Google Shape;240;p30"/>
          <p:cNvSpPr txBox="1">
            <a:spLocks noGrp="1"/>
          </p:cNvSpPr>
          <p:nvPr>
            <p:ph type="body" idx="2"/>
          </p:nvPr>
        </p:nvSpPr>
        <p:spPr>
          <a:xfrm>
            <a:off x="4748169" y="1203325"/>
            <a:ext cx="3640200" cy="3221100"/>
          </a:xfrm>
          <a:prstGeom prst="rect">
            <a:avLst/>
          </a:prstGeom>
          <a:noFill/>
          <a:ln>
            <a:noFill/>
          </a:ln>
        </p:spPr>
        <p:txBody>
          <a:bodyPr spcFirstLastPara="1" wrap="square" lIns="0" tIns="0" rIns="0" bIns="0" anchor="ctr" anchorCtr="0">
            <a:normAutofit/>
          </a:bodyPr>
          <a:lstStyle>
            <a:lvl1pPr marL="457200" marR="0" lvl="0" indent="-228600" algn="l" rtl="0">
              <a:lnSpc>
                <a:spcPct val="150000"/>
              </a:lnSpc>
              <a:spcBef>
                <a:spcPts val="0"/>
              </a:spcBef>
              <a:spcAft>
                <a:spcPts val="0"/>
              </a:spcAft>
              <a:buClr>
                <a:srgbClr val="414042"/>
              </a:buClr>
              <a:buSzPts val="1400"/>
              <a:buFont typeface="Arial"/>
              <a:buNone/>
              <a:defRPr sz="14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1200"/>
              </a:spcBef>
              <a:spcAft>
                <a:spcPts val="0"/>
              </a:spcAft>
              <a:buClr>
                <a:srgbClr val="414042"/>
              </a:buClr>
              <a:buSzPts val="1400"/>
              <a:buNone/>
              <a:defRPr sz="1400"/>
            </a:lvl3pPr>
            <a:lvl4pPr marL="1828800" lvl="3" indent="-228600" algn="l" rtl="0">
              <a:lnSpc>
                <a:spcPct val="150000"/>
              </a:lnSpc>
              <a:spcBef>
                <a:spcPts val="1200"/>
              </a:spcBef>
              <a:spcAft>
                <a:spcPts val="0"/>
              </a:spcAft>
              <a:buClr>
                <a:srgbClr val="414042"/>
              </a:buClr>
              <a:buSzPts val="1400"/>
              <a:buNone/>
              <a:defRPr sz="1400"/>
            </a:lvl4pPr>
            <a:lvl5pPr marL="2286000" lvl="4" indent="-228600" algn="l" rtl="0">
              <a:lnSpc>
                <a:spcPct val="15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8" name="Google Shape;281;p35">
            <a:extLst>
              <a:ext uri="{FF2B5EF4-FFF2-40B4-BE49-F238E27FC236}">
                <a16:creationId xmlns:a16="http://schemas.microsoft.com/office/drawing/2014/main" id="{C076B3AE-672D-FAB3-B191-9B2DA11FC6ED}"/>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9" name="Google Shape;282;p35">
            <a:extLst>
              <a:ext uri="{FF2B5EF4-FFF2-40B4-BE49-F238E27FC236}">
                <a16:creationId xmlns:a16="http://schemas.microsoft.com/office/drawing/2014/main" id="{FC0C1F22-98A0-0BFB-8A85-CAB3C370C7A4}"/>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0" name="Google Shape;283;p35">
            <a:extLst>
              <a:ext uri="{FF2B5EF4-FFF2-40B4-BE49-F238E27FC236}">
                <a16:creationId xmlns:a16="http://schemas.microsoft.com/office/drawing/2014/main" id="{CE942C6E-72D9-9275-0922-75169AEBF82B}"/>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Definitions Slide">
  <p:cSld name="Definitions Slide">
    <p:spTree>
      <p:nvGrpSpPr>
        <p:cNvPr id="1" name="Shape 241"/>
        <p:cNvGrpSpPr/>
        <p:nvPr/>
      </p:nvGrpSpPr>
      <p:grpSpPr>
        <a:xfrm>
          <a:off x="0" y="0"/>
          <a:ext cx="0" cy="0"/>
          <a:chOff x="0" y="0"/>
          <a:chExt cx="0" cy="0"/>
        </a:xfrm>
      </p:grpSpPr>
      <p:sp>
        <p:nvSpPr>
          <p:cNvPr id="242" name="Google Shape;242;p31"/>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s-ES"/>
              <a:t>Haga clic para modificar el estilo de título del patrón</a:t>
            </a:r>
            <a:endParaRPr/>
          </a:p>
        </p:txBody>
      </p:sp>
      <p:sp>
        <p:nvSpPr>
          <p:cNvPr id="243" name="Google Shape;243;p31"/>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44" name="Google Shape;244;p31"/>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45" name="Google Shape;245;p31"/>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246" name="Google Shape;246;p31"/>
          <p:cNvSpPr txBox="1">
            <a:spLocks noGrp="1"/>
          </p:cNvSpPr>
          <p:nvPr>
            <p:ph type="body" idx="1"/>
          </p:nvPr>
        </p:nvSpPr>
        <p:spPr>
          <a:xfrm>
            <a:off x="755650" y="1203325"/>
            <a:ext cx="2365200" cy="3221100"/>
          </a:xfrm>
          <a:prstGeom prst="rect">
            <a:avLst/>
          </a:prstGeom>
          <a:noFill/>
          <a:ln>
            <a:noFill/>
          </a:ln>
        </p:spPr>
        <p:txBody>
          <a:bodyPr spcFirstLastPara="1" wrap="square" lIns="0" tIns="0" rIns="0" bIns="0" anchor="ctr" anchorCtr="0">
            <a:normAutofit/>
          </a:bodyPr>
          <a:lstStyle>
            <a:lvl1pPr marL="457200" marR="0" lvl="0" indent="-228600" algn="l" rtl="0">
              <a:lnSpc>
                <a:spcPct val="100000"/>
              </a:lnSpc>
              <a:spcBef>
                <a:spcPts val="0"/>
              </a:spcBef>
              <a:spcAft>
                <a:spcPts val="0"/>
              </a:spcAft>
              <a:buClr>
                <a:srgbClr val="414042"/>
              </a:buClr>
              <a:buSzPts val="1100"/>
              <a:buFont typeface="Arial"/>
              <a:buNone/>
              <a:defRPr sz="11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1200"/>
              </a:spcBef>
              <a:spcAft>
                <a:spcPts val="0"/>
              </a:spcAft>
              <a:buClr>
                <a:srgbClr val="414042"/>
              </a:buClr>
              <a:buSzPts val="1400"/>
              <a:buNone/>
              <a:defRPr sz="1400"/>
            </a:lvl3pPr>
            <a:lvl4pPr marL="1828800" lvl="3" indent="-228600" algn="l" rtl="0">
              <a:lnSpc>
                <a:spcPct val="150000"/>
              </a:lnSpc>
              <a:spcBef>
                <a:spcPts val="1200"/>
              </a:spcBef>
              <a:spcAft>
                <a:spcPts val="0"/>
              </a:spcAft>
              <a:buClr>
                <a:srgbClr val="414042"/>
              </a:buClr>
              <a:buSzPts val="1400"/>
              <a:buNone/>
              <a:defRPr sz="1400"/>
            </a:lvl4pPr>
            <a:lvl5pPr marL="2286000" lvl="4" indent="-228600" algn="l" rtl="0">
              <a:lnSpc>
                <a:spcPct val="15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247" name="Google Shape;247;p31"/>
          <p:cNvSpPr txBox="1">
            <a:spLocks noGrp="1"/>
          </p:cNvSpPr>
          <p:nvPr>
            <p:ph type="body" idx="2"/>
          </p:nvPr>
        </p:nvSpPr>
        <p:spPr>
          <a:xfrm>
            <a:off x="6023295" y="1203325"/>
            <a:ext cx="2365200" cy="3221100"/>
          </a:xfrm>
          <a:prstGeom prst="rect">
            <a:avLst/>
          </a:prstGeom>
          <a:noFill/>
          <a:ln>
            <a:noFill/>
          </a:ln>
        </p:spPr>
        <p:txBody>
          <a:bodyPr spcFirstLastPara="1" wrap="square" lIns="0" tIns="0" rIns="0" bIns="0" anchor="ctr" anchorCtr="0">
            <a:normAutofit/>
          </a:bodyPr>
          <a:lstStyle>
            <a:lvl1pPr marL="457200" marR="0" lvl="0" indent="-228600" algn="l" rtl="0">
              <a:lnSpc>
                <a:spcPct val="100000"/>
              </a:lnSpc>
              <a:spcBef>
                <a:spcPts val="0"/>
              </a:spcBef>
              <a:spcAft>
                <a:spcPts val="0"/>
              </a:spcAft>
              <a:buClr>
                <a:srgbClr val="414042"/>
              </a:buClr>
              <a:buSzPts val="1100"/>
              <a:buFont typeface="Arial"/>
              <a:buNone/>
              <a:defRPr sz="11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1200"/>
              </a:spcBef>
              <a:spcAft>
                <a:spcPts val="0"/>
              </a:spcAft>
              <a:buClr>
                <a:srgbClr val="414042"/>
              </a:buClr>
              <a:buSzPts val="1400"/>
              <a:buNone/>
              <a:defRPr sz="1400"/>
            </a:lvl3pPr>
            <a:lvl4pPr marL="1828800" lvl="3" indent="-228600" algn="l" rtl="0">
              <a:lnSpc>
                <a:spcPct val="150000"/>
              </a:lnSpc>
              <a:spcBef>
                <a:spcPts val="1200"/>
              </a:spcBef>
              <a:spcAft>
                <a:spcPts val="0"/>
              </a:spcAft>
              <a:buClr>
                <a:srgbClr val="414042"/>
              </a:buClr>
              <a:buSzPts val="1400"/>
              <a:buNone/>
              <a:defRPr sz="1400"/>
            </a:lvl4pPr>
            <a:lvl5pPr marL="2286000" lvl="4" indent="-228600" algn="l" rtl="0">
              <a:lnSpc>
                <a:spcPct val="15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248" name="Google Shape;248;p31"/>
          <p:cNvSpPr txBox="1">
            <a:spLocks noGrp="1"/>
          </p:cNvSpPr>
          <p:nvPr>
            <p:ph type="body" idx="3"/>
          </p:nvPr>
        </p:nvSpPr>
        <p:spPr>
          <a:xfrm>
            <a:off x="3397541" y="1203325"/>
            <a:ext cx="2365200" cy="3221100"/>
          </a:xfrm>
          <a:prstGeom prst="rect">
            <a:avLst/>
          </a:prstGeom>
          <a:noFill/>
          <a:ln>
            <a:noFill/>
          </a:ln>
        </p:spPr>
        <p:txBody>
          <a:bodyPr spcFirstLastPara="1" wrap="square" lIns="0" tIns="0" rIns="0" bIns="0" anchor="ctr" anchorCtr="0">
            <a:normAutofit/>
          </a:bodyPr>
          <a:lstStyle>
            <a:lvl1pPr marL="457200" marR="0" lvl="0" indent="-228600" algn="l" rtl="0">
              <a:lnSpc>
                <a:spcPct val="100000"/>
              </a:lnSpc>
              <a:spcBef>
                <a:spcPts val="0"/>
              </a:spcBef>
              <a:spcAft>
                <a:spcPts val="0"/>
              </a:spcAft>
              <a:buClr>
                <a:srgbClr val="414042"/>
              </a:buClr>
              <a:buSzPts val="1100"/>
              <a:buFont typeface="Arial"/>
              <a:buNone/>
              <a:defRPr sz="11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1200"/>
              </a:spcBef>
              <a:spcAft>
                <a:spcPts val="0"/>
              </a:spcAft>
              <a:buClr>
                <a:srgbClr val="414042"/>
              </a:buClr>
              <a:buSzPts val="1400"/>
              <a:buNone/>
              <a:defRPr sz="1400"/>
            </a:lvl3pPr>
            <a:lvl4pPr marL="1828800" lvl="3" indent="-228600" algn="l" rtl="0">
              <a:lnSpc>
                <a:spcPct val="150000"/>
              </a:lnSpc>
              <a:spcBef>
                <a:spcPts val="1200"/>
              </a:spcBef>
              <a:spcAft>
                <a:spcPts val="0"/>
              </a:spcAft>
              <a:buClr>
                <a:srgbClr val="414042"/>
              </a:buClr>
              <a:buSzPts val="1400"/>
              <a:buNone/>
              <a:defRPr sz="1400"/>
            </a:lvl4pPr>
            <a:lvl5pPr marL="2286000" lvl="4" indent="-228600" algn="l" rtl="0">
              <a:lnSpc>
                <a:spcPct val="15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9" name="Google Shape;281;p35">
            <a:extLst>
              <a:ext uri="{FF2B5EF4-FFF2-40B4-BE49-F238E27FC236}">
                <a16:creationId xmlns:a16="http://schemas.microsoft.com/office/drawing/2014/main" id="{DA95D6DE-F1E7-5877-B9C6-2525E4ACC701}"/>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0" name="Google Shape;282;p35">
            <a:extLst>
              <a:ext uri="{FF2B5EF4-FFF2-40B4-BE49-F238E27FC236}">
                <a16:creationId xmlns:a16="http://schemas.microsoft.com/office/drawing/2014/main" id="{A5A37C60-12E7-F154-5F19-DABEE0D89A09}"/>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1" name="Google Shape;283;p35">
            <a:extLst>
              <a:ext uri="{FF2B5EF4-FFF2-40B4-BE49-F238E27FC236}">
                <a16:creationId xmlns:a16="http://schemas.microsoft.com/office/drawing/2014/main" id="{6EA92949-FF2E-A7B8-99F5-1935DA901E1E}"/>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iography Slide">
  <p:cSld name="Biography Slide">
    <p:spTree>
      <p:nvGrpSpPr>
        <p:cNvPr id="1" name="Shape 249"/>
        <p:cNvGrpSpPr/>
        <p:nvPr/>
      </p:nvGrpSpPr>
      <p:grpSpPr>
        <a:xfrm>
          <a:off x="0" y="0"/>
          <a:ext cx="0" cy="0"/>
          <a:chOff x="0" y="0"/>
          <a:chExt cx="0" cy="0"/>
        </a:xfrm>
      </p:grpSpPr>
      <p:sp>
        <p:nvSpPr>
          <p:cNvPr id="250" name="Google Shape;250;p32"/>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51" name="Google Shape;251;p32"/>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52" name="Google Shape;252;p32"/>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pic>
        <p:nvPicPr>
          <p:cNvPr id="253" name="Google Shape;253;p32"/>
          <p:cNvPicPr preferRelativeResize="0"/>
          <p:nvPr/>
        </p:nvPicPr>
        <p:blipFill rotWithShape="1">
          <a:blip r:embed="rId2">
            <a:alphaModFix/>
          </a:blip>
          <a:srcRect l="159" t="30920" r="159"/>
          <a:stretch/>
        </p:blipFill>
        <p:spPr>
          <a:xfrm>
            <a:off x="4009675" y="-1"/>
            <a:ext cx="1124651" cy="1896726"/>
          </a:xfrm>
          <a:prstGeom prst="rect">
            <a:avLst/>
          </a:prstGeom>
          <a:noFill/>
          <a:ln>
            <a:noFill/>
          </a:ln>
        </p:spPr>
      </p:pic>
      <p:sp>
        <p:nvSpPr>
          <p:cNvPr id="254" name="Google Shape;254;p32"/>
          <p:cNvSpPr txBox="1">
            <a:spLocks noGrp="1"/>
          </p:cNvSpPr>
          <p:nvPr>
            <p:ph type="body" idx="1"/>
          </p:nvPr>
        </p:nvSpPr>
        <p:spPr>
          <a:xfrm>
            <a:off x="755650" y="2163763"/>
            <a:ext cx="7632600" cy="327000"/>
          </a:xfrm>
          <a:prstGeom prst="rect">
            <a:avLst/>
          </a:prstGeom>
          <a:noFill/>
          <a:ln>
            <a:noFill/>
          </a:ln>
        </p:spPr>
        <p:txBody>
          <a:bodyPr spcFirstLastPara="1" wrap="square" lIns="0" tIns="0" rIns="0" bIns="0" anchor="ctr" anchorCtr="0">
            <a:normAutofit/>
          </a:bodyPr>
          <a:lstStyle>
            <a:lvl1pPr marL="457200" lvl="0" indent="-228600" algn="ctr" rtl="0">
              <a:lnSpc>
                <a:spcPct val="90000"/>
              </a:lnSpc>
              <a:spcBef>
                <a:spcPts val="1000"/>
              </a:spcBef>
              <a:spcAft>
                <a:spcPts val="0"/>
              </a:spcAft>
              <a:buClr>
                <a:srgbClr val="414042"/>
              </a:buClr>
              <a:buSzPts val="2800"/>
              <a:buNone/>
              <a:defRPr sz="2800" b="1"/>
            </a:lvl1pPr>
            <a:lvl2pPr marL="914400" lvl="1" indent="-228600" algn="ctr" rtl="0">
              <a:lnSpc>
                <a:spcPct val="90000"/>
              </a:lnSpc>
              <a:spcBef>
                <a:spcPts val="1200"/>
              </a:spcBef>
              <a:spcAft>
                <a:spcPts val="0"/>
              </a:spcAft>
              <a:buClr>
                <a:srgbClr val="414042"/>
              </a:buClr>
              <a:buSzPts val="1800"/>
              <a:buNone/>
              <a:defRPr/>
            </a:lvl2pPr>
            <a:lvl3pPr marL="1371600" lvl="2" indent="-228600" algn="ctr" rtl="0">
              <a:lnSpc>
                <a:spcPct val="90000"/>
              </a:lnSpc>
              <a:spcBef>
                <a:spcPts val="1200"/>
              </a:spcBef>
              <a:spcAft>
                <a:spcPts val="0"/>
              </a:spcAft>
              <a:buClr>
                <a:srgbClr val="414042"/>
              </a:buClr>
              <a:buSzPts val="1800"/>
              <a:buNone/>
              <a:defRPr/>
            </a:lvl3pPr>
            <a:lvl4pPr marL="1828800" lvl="3" indent="-228600" algn="ctr" rtl="0">
              <a:lnSpc>
                <a:spcPct val="90000"/>
              </a:lnSpc>
              <a:spcBef>
                <a:spcPts val="1200"/>
              </a:spcBef>
              <a:spcAft>
                <a:spcPts val="0"/>
              </a:spcAft>
              <a:buClr>
                <a:srgbClr val="414042"/>
              </a:buClr>
              <a:buSzPts val="1800"/>
              <a:buNone/>
              <a:defRPr/>
            </a:lvl4pPr>
            <a:lvl5pPr marL="2286000" lvl="4" indent="-228600" algn="ctr"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255" name="Google Shape;255;p32"/>
          <p:cNvSpPr txBox="1">
            <a:spLocks noGrp="1"/>
          </p:cNvSpPr>
          <p:nvPr>
            <p:ph type="body" idx="2"/>
          </p:nvPr>
        </p:nvSpPr>
        <p:spPr>
          <a:xfrm>
            <a:off x="755650" y="2602523"/>
            <a:ext cx="7645500" cy="1806000"/>
          </a:xfrm>
          <a:prstGeom prst="rect">
            <a:avLst/>
          </a:prstGeom>
          <a:noFill/>
          <a:ln>
            <a:noFill/>
          </a:ln>
        </p:spPr>
        <p:txBody>
          <a:bodyPr spcFirstLastPara="1" wrap="square" lIns="0" tIns="0" rIns="0" bIns="0" anchor="t" anchorCtr="0">
            <a:normAutofit/>
          </a:bodyPr>
          <a:lstStyle>
            <a:lvl1pPr marL="457200" marR="0" lvl="0" indent="-228600" algn="ctr" rtl="0">
              <a:lnSpc>
                <a:spcPct val="90000"/>
              </a:lnSpc>
              <a:spcBef>
                <a:spcPts val="1000"/>
              </a:spcBef>
              <a:spcAft>
                <a:spcPts val="0"/>
              </a:spcAft>
              <a:buClr>
                <a:srgbClr val="414042"/>
              </a:buClr>
              <a:buSzPts val="1400"/>
              <a:buFont typeface="Arial"/>
              <a:buNone/>
              <a:defRPr sz="1400"/>
            </a:lvl1pPr>
            <a:lvl2pPr marL="914400" lvl="1" indent="-228600" algn="ctr" rtl="0">
              <a:lnSpc>
                <a:spcPct val="90000"/>
              </a:lnSpc>
              <a:spcBef>
                <a:spcPts val="500"/>
              </a:spcBef>
              <a:spcAft>
                <a:spcPts val="0"/>
              </a:spcAft>
              <a:buClr>
                <a:srgbClr val="414042"/>
              </a:buClr>
              <a:buSzPts val="1400"/>
              <a:buNone/>
              <a:defRPr sz="1400"/>
            </a:lvl2pPr>
            <a:lvl3pPr marL="1371600" lvl="2" indent="-228600" algn="ctr" rtl="0">
              <a:lnSpc>
                <a:spcPct val="90000"/>
              </a:lnSpc>
              <a:spcBef>
                <a:spcPts val="1200"/>
              </a:spcBef>
              <a:spcAft>
                <a:spcPts val="0"/>
              </a:spcAft>
              <a:buClr>
                <a:srgbClr val="414042"/>
              </a:buClr>
              <a:buSzPts val="1400"/>
              <a:buNone/>
              <a:defRPr sz="1400"/>
            </a:lvl3pPr>
            <a:lvl4pPr marL="1828800" lvl="3" indent="-228600" algn="ctr" rtl="0">
              <a:lnSpc>
                <a:spcPct val="90000"/>
              </a:lnSpc>
              <a:spcBef>
                <a:spcPts val="1200"/>
              </a:spcBef>
              <a:spcAft>
                <a:spcPts val="0"/>
              </a:spcAft>
              <a:buClr>
                <a:srgbClr val="414042"/>
              </a:buClr>
              <a:buSzPts val="1400"/>
              <a:buNone/>
              <a:defRPr sz="1400"/>
            </a:lvl4pPr>
            <a:lvl5pPr marL="2286000" lvl="4" indent="-228600" algn="ctr" rtl="0">
              <a:lnSpc>
                <a:spcPct val="9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256" name="Google Shape;256;p32"/>
          <p:cNvSpPr>
            <a:spLocks noGrp="1"/>
          </p:cNvSpPr>
          <p:nvPr>
            <p:ph type="pic" idx="3"/>
          </p:nvPr>
        </p:nvSpPr>
        <p:spPr>
          <a:xfrm>
            <a:off x="4093203"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9" name="Google Shape;281;p35">
            <a:extLst>
              <a:ext uri="{FF2B5EF4-FFF2-40B4-BE49-F238E27FC236}">
                <a16:creationId xmlns:a16="http://schemas.microsoft.com/office/drawing/2014/main" id="{39778DBD-5D60-3745-478A-66ABF1568B65}"/>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0" name="Google Shape;282;p35">
            <a:extLst>
              <a:ext uri="{FF2B5EF4-FFF2-40B4-BE49-F238E27FC236}">
                <a16:creationId xmlns:a16="http://schemas.microsoft.com/office/drawing/2014/main" id="{9460C8C3-9A5E-9F31-E0A7-B8E9DAF9B6C9}"/>
              </a:ext>
            </a:extLst>
          </p:cNvPr>
          <p:cNvPicPr preferRelativeResize="0"/>
          <p:nvPr userDrawn="1"/>
        </p:nvPicPr>
        <p:blipFill>
          <a:blip r:embed="rId3">
            <a:alphaModFix/>
          </a:blip>
          <a:stretch>
            <a:fillRect/>
          </a:stretch>
        </p:blipFill>
        <p:spPr>
          <a:xfrm>
            <a:off x="0" y="4728050"/>
            <a:ext cx="1744133" cy="400200"/>
          </a:xfrm>
          <a:prstGeom prst="rect">
            <a:avLst/>
          </a:prstGeom>
          <a:noFill/>
          <a:ln>
            <a:noFill/>
          </a:ln>
        </p:spPr>
      </p:pic>
      <p:pic>
        <p:nvPicPr>
          <p:cNvPr id="11" name="Google Shape;283;p35">
            <a:extLst>
              <a:ext uri="{FF2B5EF4-FFF2-40B4-BE49-F238E27FC236}">
                <a16:creationId xmlns:a16="http://schemas.microsoft.com/office/drawing/2014/main" id="{A3BBF457-1844-AC3E-CEB7-773348D83BF5}"/>
              </a:ext>
            </a:extLst>
          </p:cNvPr>
          <p:cNvPicPr preferRelativeResize="0"/>
          <p:nvPr userDrawn="1"/>
        </p:nvPicPr>
        <p:blipFill rotWithShape="1">
          <a:blip r:embed="rId4">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2-Up Biography Slide">
  <p:cSld name="2-Up Biography Slide">
    <p:spTree>
      <p:nvGrpSpPr>
        <p:cNvPr id="1" name="Shape 257"/>
        <p:cNvGrpSpPr/>
        <p:nvPr/>
      </p:nvGrpSpPr>
      <p:grpSpPr>
        <a:xfrm>
          <a:off x="0" y="0"/>
          <a:ext cx="0" cy="0"/>
          <a:chOff x="0" y="0"/>
          <a:chExt cx="0" cy="0"/>
        </a:xfrm>
      </p:grpSpPr>
      <p:sp>
        <p:nvSpPr>
          <p:cNvPr id="258" name="Google Shape;258;p33"/>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59" name="Google Shape;259;p33"/>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60" name="Google Shape;260;p33"/>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pic>
        <p:nvPicPr>
          <p:cNvPr id="261" name="Google Shape;261;p33"/>
          <p:cNvPicPr preferRelativeResize="0"/>
          <p:nvPr/>
        </p:nvPicPr>
        <p:blipFill rotWithShape="1">
          <a:blip r:embed="rId2">
            <a:alphaModFix/>
          </a:blip>
          <a:srcRect l="159" t="30920" r="159"/>
          <a:stretch/>
        </p:blipFill>
        <p:spPr>
          <a:xfrm>
            <a:off x="2031789" y="-1"/>
            <a:ext cx="1124651" cy="1896726"/>
          </a:xfrm>
          <a:prstGeom prst="rect">
            <a:avLst/>
          </a:prstGeom>
          <a:noFill/>
          <a:ln>
            <a:noFill/>
          </a:ln>
        </p:spPr>
      </p:pic>
      <p:sp>
        <p:nvSpPr>
          <p:cNvPr id="262" name="Google Shape;262;p33"/>
          <p:cNvSpPr txBox="1">
            <a:spLocks noGrp="1"/>
          </p:cNvSpPr>
          <p:nvPr>
            <p:ph type="body" idx="1"/>
          </p:nvPr>
        </p:nvSpPr>
        <p:spPr>
          <a:xfrm>
            <a:off x="755650" y="2163763"/>
            <a:ext cx="3661200" cy="327000"/>
          </a:xfrm>
          <a:prstGeom prst="rect">
            <a:avLst/>
          </a:prstGeom>
          <a:noFill/>
          <a:ln>
            <a:noFill/>
          </a:ln>
        </p:spPr>
        <p:txBody>
          <a:bodyPr spcFirstLastPara="1" wrap="square" lIns="0" tIns="0" rIns="0" bIns="0" anchor="ctr" anchorCtr="0">
            <a:normAutofit/>
          </a:bodyPr>
          <a:lstStyle>
            <a:lvl1pPr marL="457200" lvl="0" indent="-228600" algn="ctr" rtl="0">
              <a:lnSpc>
                <a:spcPct val="90000"/>
              </a:lnSpc>
              <a:spcBef>
                <a:spcPts val="1000"/>
              </a:spcBef>
              <a:spcAft>
                <a:spcPts val="0"/>
              </a:spcAft>
              <a:buClr>
                <a:srgbClr val="414042"/>
              </a:buClr>
              <a:buSzPts val="2800"/>
              <a:buNone/>
              <a:defRPr sz="2800" b="1"/>
            </a:lvl1pPr>
            <a:lvl2pPr marL="914400" lvl="1" indent="-228600" algn="ctr" rtl="0">
              <a:lnSpc>
                <a:spcPct val="90000"/>
              </a:lnSpc>
              <a:spcBef>
                <a:spcPts val="1200"/>
              </a:spcBef>
              <a:spcAft>
                <a:spcPts val="0"/>
              </a:spcAft>
              <a:buClr>
                <a:srgbClr val="414042"/>
              </a:buClr>
              <a:buSzPts val="1800"/>
              <a:buNone/>
              <a:defRPr/>
            </a:lvl2pPr>
            <a:lvl3pPr marL="1371600" lvl="2" indent="-228600" algn="ctr" rtl="0">
              <a:lnSpc>
                <a:spcPct val="90000"/>
              </a:lnSpc>
              <a:spcBef>
                <a:spcPts val="1200"/>
              </a:spcBef>
              <a:spcAft>
                <a:spcPts val="0"/>
              </a:spcAft>
              <a:buClr>
                <a:srgbClr val="414042"/>
              </a:buClr>
              <a:buSzPts val="1800"/>
              <a:buNone/>
              <a:defRPr/>
            </a:lvl3pPr>
            <a:lvl4pPr marL="1828800" lvl="3" indent="-228600" algn="ctr" rtl="0">
              <a:lnSpc>
                <a:spcPct val="90000"/>
              </a:lnSpc>
              <a:spcBef>
                <a:spcPts val="1200"/>
              </a:spcBef>
              <a:spcAft>
                <a:spcPts val="0"/>
              </a:spcAft>
              <a:buClr>
                <a:srgbClr val="414042"/>
              </a:buClr>
              <a:buSzPts val="1800"/>
              <a:buNone/>
              <a:defRPr/>
            </a:lvl4pPr>
            <a:lvl5pPr marL="2286000" lvl="4" indent="-228600" algn="ctr"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263" name="Google Shape;263;p33"/>
          <p:cNvSpPr txBox="1">
            <a:spLocks noGrp="1"/>
          </p:cNvSpPr>
          <p:nvPr>
            <p:ph type="body" idx="2"/>
          </p:nvPr>
        </p:nvSpPr>
        <p:spPr>
          <a:xfrm>
            <a:off x="755650" y="2602523"/>
            <a:ext cx="3667200" cy="1806000"/>
          </a:xfrm>
          <a:prstGeom prst="rect">
            <a:avLst/>
          </a:prstGeom>
          <a:noFill/>
          <a:ln>
            <a:noFill/>
          </a:ln>
        </p:spPr>
        <p:txBody>
          <a:bodyPr spcFirstLastPara="1" wrap="square" lIns="0" tIns="0" rIns="0" bIns="0" anchor="t" anchorCtr="0">
            <a:normAutofit/>
          </a:bodyPr>
          <a:lstStyle>
            <a:lvl1pPr marL="457200" marR="0" lvl="0" indent="-228600" algn="ctr" rtl="0">
              <a:lnSpc>
                <a:spcPct val="90000"/>
              </a:lnSpc>
              <a:spcBef>
                <a:spcPts val="1000"/>
              </a:spcBef>
              <a:spcAft>
                <a:spcPts val="0"/>
              </a:spcAft>
              <a:buClr>
                <a:srgbClr val="414042"/>
              </a:buClr>
              <a:buSzPts val="1400"/>
              <a:buFont typeface="Arial"/>
              <a:buNone/>
              <a:defRPr sz="1400"/>
            </a:lvl1pPr>
            <a:lvl2pPr marL="914400" lvl="1" indent="-228600" algn="ctr" rtl="0">
              <a:lnSpc>
                <a:spcPct val="90000"/>
              </a:lnSpc>
              <a:spcBef>
                <a:spcPts val="500"/>
              </a:spcBef>
              <a:spcAft>
                <a:spcPts val="0"/>
              </a:spcAft>
              <a:buClr>
                <a:srgbClr val="414042"/>
              </a:buClr>
              <a:buSzPts val="1400"/>
              <a:buNone/>
              <a:defRPr sz="1400"/>
            </a:lvl2pPr>
            <a:lvl3pPr marL="1371600" lvl="2" indent="-228600" algn="ctr" rtl="0">
              <a:lnSpc>
                <a:spcPct val="90000"/>
              </a:lnSpc>
              <a:spcBef>
                <a:spcPts val="1200"/>
              </a:spcBef>
              <a:spcAft>
                <a:spcPts val="0"/>
              </a:spcAft>
              <a:buClr>
                <a:srgbClr val="414042"/>
              </a:buClr>
              <a:buSzPts val="1400"/>
              <a:buNone/>
              <a:defRPr sz="1400"/>
            </a:lvl3pPr>
            <a:lvl4pPr marL="1828800" lvl="3" indent="-228600" algn="ctr" rtl="0">
              <a:lnSpc>
                <a:spcPct val="90000"/>
              </a:lnSpc>
              <a:spcBef>
                <a:spcPts val="1200"/>
              </a:spcBef>
              <a:spcAft>
                <a:spcPts val="0"/>
              </a:spcAft>
              <a:buClr>
                <a:srgbClr val="414042"/>
              </a:buClr>
              <a:buSzPts val="1400"/>
              <a:buNone/>
              <a:defRPr sz="1400"/>
            </a:lvl4pPr>
            <a:lvl5pPr marL="2286000" lvl="4" indent="-228600" algn="ctr" rtl="0">
              <a:lnSpc>
                <a:spcPct val="9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264" name="Google Shape;264;p33"/>
          <p:cNvSpPr>
            <a:spLocks noGrp="1"/>
          </p:cNvSpPr>
          <p:nvPr>
            <p:ph type="pic" idx="3"/>
          </p:nvPr>
        </p:nvSpPr>
        <p:spPr>
          <a:xfrm>
            <a:off x="2115317"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265" name="Google Shape;265;p33"/>
          <p:cNvSpPr txBox="1">
            <a:spLocks noGrp="1"/>
          </p:cNvSpPr>
          <p:nvPr>
            <p:ph type="body" idx="4"/>
          </p:nvPr>
        </p:nvSpPr>
        <p:spPr>
          <a:xfrm>
            <a:off x="4721087" y="2163763"/>
            <a:ext cx="3661200" cy="327000"/>
          </a:xfrm>
          <a:prstGeom prst="rect">
            <a:avLst/>
          </a:prstGeom>
          <a:noFill/>
          <a:ln>
            <a:noFill/>
          </a:ln>
        </p:spPr>
        <p:txBody>
          <a:bodyPr spcFirstLastPara="1" wrap="square" lIns="0" tIns="0" rIns="0" bIns="0" anchor="ctr" anchorCtr="0">
            <a:normAutofit/>
          </a:bodyPr>
          <a:lstStyle>
            <a:lvl1pPr marL="457200" lvl="0" indent="-228600" algn="ctr" rtl="0">
              <a:lnSpc>
                <a:spcPct val="90000"/>
              </a:lnSpc>
              <a:spcBef>
                <a:spcPts val="1000"/>
              </a:spcBef>
              <a:spcAft>
                <a:spcPts val="0"/>
              </a:spcAft>
              <a:buClr>
                <a:srgbClr val="414042"/>
              </a:buClr>
              <a:buSzPts val="2800"/>
              <a:buNone/>
              <a:defRPr sz="2800" b="1"/>
            </a:lvl1pPr>
            <a:lvl2pPr marL="914400" lvl="1" indent="-228600" algn="ctr" rtl="0">
              <a:lnSpc>
                <a:spcPct val="90000"/>
              </a:lnSpc>
              <a:spcBef>
                <a:spcPts val="1200"/>
              </a:spcBef>
              <a:spcAft>
                <a:spcPts val="0"/>
              </a:spcAft>
              <a:buClr>
                <a:srgbClr val="414042"/>
              </a:buClr>
              <a:buSzPts val="1800"/>
              <a:buNone/>
              <a:defRPr/>
            </a:lvl2pPr>
            <a:lvl3pPr marL="1371600" lvl="2" indent="-228600" algn="ctr" rtl="0">
              <a:lnSpc>
                <a:spcPct val="90000"/>
              </a:lnSpc>
              <a:spcBef>
                <a:spcPts val="1200"/>
              </a:spcBef>
              <a:spcAft>
                <a:spcPts val="0"/>
              </a:spcAft>
              <a:buClr>
                <a:srgbClr val="414042"/>
              </a:buClr>
              <a:buSzPts val="1800"/>
              <a:buNone/>
              <a:defRPr/>
            </a:lvl3pPr>
            <a:lvl4pPr marL="1828800" lvl="3" indent="-228600" algn="ctr" rtl="0">
              <a:lnSpc>
                <a:spcPct val="90000"/>
              </a:lnSpc>
              <a:spcBef>
                <a:spcPts val="1200"/>
              </a:spcBef>
              <a:spcAft>
                <a:spcPts val="0"/>
              </a:spcAft>
              <a:buClr>
                <a:srgbClr val="414042"/>
              </a:buClr>
              <a:buSzPts val="1800"/>
              <a:buNone/>
              <a:defRPr/>
            </a:lvl4pPr>
            <a:lvl5pPr marL="2286000" lvl="4" indent="-228600" algn="ctr"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266" name="Google Shape;266;p33"/>
          <p:cNvSpPr txBox="1">
            <a:spLocks noGrp="1"/>
          </p:cNvSpPr>
          <p:nvPr>
            <p:ph type="body" idx="5"/>
          </p:nvPr>
        </p:nvSpPr>
        <p:spPr>
          <a:xfrm>
            <a:off x="4721087" y="2602523"/>
            <a:ext cx="3667200" cy="1806000"/>
          </a:xfrm>
          <a:prstGeom prst="rect">
            <a:avLst/>
          </a:prstGeom>
          <a:noFill/>
          <a:ln>
            <a:noFill/>
          </a:ln>
        </p:spPr>
        <p:txBody>
          <a:bodyPr spcFirstLastPara="1" wrap="square" lIns="0" tIns="0" rIns="0" bIns="0" anchor="t" anchorCtr="0">
            <a:normAutofit/>
          </a:bodyPr>
          <a:lstStyle>
            <a:lvl1pPr marL="457200" marR="0" lvl="0" indent="-228600" algn="ctr" rtl="0">
              <a:lnSpc>
                <a:spcPct val="90000"/>
              </a:lnSpc>
              <a:spcBef>
                <a:spcPts val="1000"/>
              </a:spcBef>
              <a:spcAft>
                <a:spcPts val="0"/>
              </a:spcAft>
              <a:buClr>
                <a:srgbClr val="414042"/>
              </a:buClr>
              <a:buSzPts val="1400"/>
              <a:buFont typeface="Arial"/>
              <a:buNone/>
              <a:defRPr sz="1400"/>
            </a:lvl1pPr>
            <a:lvl2pPr marL="914400" lvl="1" indent="-228600" algn="ctr" rtl="0">
              <a:lnSpc>
                <a:spcPct val="90000"/>
              </a:lnSpc>
              <a:spcBef>
                <a:spcPts val="500"/>
              </a:spcBef>
              <a:spcAft>
                <a:spcPts val="0"/>
              </a:spcAft>
              <a:buClr>
                <a:srgbClr val="414042"/>
              </a:buClr>
              <a:buSzPts val="1400"/>
              <a:buNone/>
              <a:defRPr sz="1400"/>
            </a:lvl2pPr>
            <a:lvl3pPr marL="1371600" lvl="2" indent="-228600" algn="ctr" rtl="0">
              <a:lnSpc>
                <a:spcPct val="90000"/>
              </a:lnSpc>
              <a:spcBef>
                <a:spcPts val="1200"/>
              </a:spcBef>
              <a:spcAft>
                <a:spcPts val="0"/>
              </a:spcAft>
              <a:buClr>
                <a:srgbClr val="414042"/>
              </a:buClr>
              <a:buSzPts val="1400"/>
              <a:buNone/>
              <a:defRPr sz="1400"/>
            </a:lvl3pPr>
            <a:lvl4pPr marL="1828800" lvl="3" indent="-228600" algn="ctr" rtl="0">
              <a:lnSpc>
                <a:spcPct val="90000"/>
              </a:lnSpc>
              <a:spcBef>
                <a:spcPts val="1200"/>
              </a:spcBef>
              <a:spcAft>
                <a:spcPts val="0"/>
              </a:spcAft>
              <a:buClr>
                <a:srgbClr val="414042"/>
              </a:buClr>
              <a:buSzPts val="1400"/>
              <a:buNone/>
              <a:defRPr sz="1400"/>
            </a:lvl4pPr>
            <a:lvl5pPr marL="2286000" lvl="4" indent="-228600" algn="ctr" rtl="0">
              <a:lnSpc>
                <a:spcPct val="9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pic>
        <p:nvPicPr>
          <p:cNvPr id="267" name="Google Shape;267;p33"/>
          <p:cNvPicPr preferRelativeResize="0"/>
          <p:nvPr/>
        </p:nvPicPr>
        <p:blipFill rotWithShape="1">
          <a:blip r:embed="rId2">
            <a:alphaModFix/>
          </a:blip>
          <a:srcRect l="159" t="30920" r="159"/>
          <a:stretch/>
        </p:blipFill>
        <p:spPr>
          <a:xfrm>
            <a:off x="5957745" y="-1"/>
            <a:ext cx="1124651" cy="1896726"/>
          </a:xfrm>
          <a:prstGeom prst="rect">
            <a:avLst/>
          </a:prstGeom>
          <a:noFill/>
          <a:ln>
            <a:noFill/>
          </a:ln>
        </p:spPr>
      </p:pic>
      <p:sp>
        <p:nvSpPr>
          <p:cNvPr id="268" name="Google Shape;268;p33"/>
          <p:cNvSpPr>
            <a:spLocks noGrp="1"/>
          </p:cNvSpPr>
          <p:nvPr>
            <p:ph type="pic" idx="6"/>
          </p:nvPr>
        </p:nvSpPr>
        <p:spPr>
          <a:xfrm>
            <a:off x="6041273"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s-ES"/>
              <a:t>Haga clic en el icono para agregar una imagen</a:t>
            </a:r>
            <a:endParaRPr/>
          </a:p>
        </p:txBody>
      </p:sp>
      <p:sp>
        <p:nvSpPr>
          <p:cNvPr id="13" name="Google Shape;281;p35">
            <a:extLst>
              <a:ext uri="{FF2B5EF4-FFF2-40B4-BE49-F238E27FC236}">
                <a16:creationId xmlns:a16="http://schemas.microsoft.com/office/drawing/2014/main" id="{933331C6-9C84-DB9E-0B07-52822CEB9822}"/>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4" name="Google Shape;282;p35">
            <a:extLst>
              <a:ext uri="{FF2B5EF4-FFF2-40B4-BE49-F238E27FC236}">
                <a16:creationId xmlns:a16="http://schemas.microsoft.com/office/drawing/2014/main" id="{D2E813E1-9CB9-4A35-4FC8-5BA8E5F6219C}"/>
              </a:ext>
            </a:extLst>
          </p:cNvPr>
          <p:cNvPicPr preferRelativeResize="0"/>
          <p:nvPr userDrawn="1"/>
        </p:nvPicPr>
        <p:blipFill>
          <a:blip r:embed="rId3">
            <a:alphaModFix/>
          </a:blip>
          <a:stretch>
            <a:fillRect/>
          </a:stretch>
        </p:blipFill>
        <p:spPr>
          <a:xfrm>
            <a:off x="0" y="4728050"/>
            <a:ext cx="1744133" cy="400200"/>
          </a:xfrm>
          <a:prstGeom prst="rect">
            <a:avLst/>
          </a:prstGeom>
          <a:noFill/>
          <a:ln>
            <a:noFill/>
          </a:ln>
        </p:spPr>
      </p:pic>
      <p:pic>
        <p:nvPicPr>
          <p:cNvPr id="15" name="Google Shape;283;p35">
            <a:extLst>
              <a:ext uri="{FF2B5EF4-FFF2-40B4-BE49-F238E27FC236}">
                <a16:creationId xmlns:a16="http://schemas.microsoft.com/office/drawing/2014/main" id="{5461EDDB-DB35-405E-0744-F3AA372DC89E}"/>
              </a:ext>
            </a:extLst>
          </p:cNvPr>
          <p:cNvPicPr preferRelativeResize="0"/>
          <p:nvPr userDrawn="1"/>
        </p:nvPicPr>
        <p:blipFill rotWithShape="1">
          <a:blip r:embed="rId4">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s-ES"/>
              <a:t>Haga clic para modificar el estilo de título del patrón</a:t>
            </a:r>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pPr lvl="0"/>
            <a:r>
              <a:rPr lang="es-ES"/>
              <a:t>Haga clic para modificar los estilos de texto del patrón</a:t>
            </a: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pPr lvl="0"/>
            <a:r>
              <a:rPr lang="es-ES"/>
              <a:t>Haga clic para modificar los estilos de texto del patrón</a:t>
            </a: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
        <p:nvSpPr>
          <p:cNvPr id="6" name="Google Shape;281;p35">
            <a:extLst>
              <a:ext uri="{FF2B5EF4-FFF2-40B4-BE49-F238E27FC236}">
                <a16:creationId xmlns:a16="http://schemas.microsoft.com/office/drawing/2014/main" id="{36112171-3BCD-C0BF-D8BF-ED4503814609}"/>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7" name="Google Shape;282;p35">
            <a:extLst>
              <a:ext uri="{FF2B5EF4-FFF2-40B4-BE49-F238E27FC236}">
                <a16:creationId xmlns:a16="http://schemas.microsoft.com/office/drawing/2014/main" id="{1FDA0678-6D5B-8378-70A1-9204089388BC}"/>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8" name="Google Shape;283;p35">
            <a:extLst>
              <a:ext uri="{FF2B5EF4-FFF2-40B4-BE49-F238E27FC236}">
                <a16:creationId xmlns:a16="http://schemas.microsoft.com/office/drawing/2014/main" id="{D400C77B-4C2E-4DE3-17FD-24763E79AE70}"/>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Questions Slide">
  <p:cSld name="Questions Slide">
    <p:bg>
      <p:bgPr>
        <a:solidFill>
          <a:schemeClr val="lt1"/>
        </a:solidFill>
        <a:effectLst/>
      </p:bgPr>
    </p:bg>
    <p:spTree>
      <p:nvGrpSpPr>
        <p:cNvPr id="1" name="Shape 269"/>
        <p:cNvGrpSpPr/>
        <p:nvPr/>
      </p:nvGrpSpPr>
      <p:grpSpPr>
        <a:xfrm>
          <a:off x="0" y="0"/>
          <a:ext cx="0" cy="0"/>
          <a:chOff x="0" y="0"/>
          <a:chExt cx="0" cy="0"/>
        </a:xfrm>
      </p:grpSpPr>
      <p:sp>
        <p:nvSpPr>
          <p:cNvPr id="270" name="Google Shape;270;p34"/>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71" name="Google Shape;271;p34"/>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72" name="Google Shape;272;p34"/>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pic>
        <p:nvPicPr>
          <p:cNvPr id="273" name="Google Shape;273;p34"/>
          <p:cNvPicPr preferRelativeResize="0"/>
          <p:nvPr/>
        </p:nvPicPr>
        <p:blipFill rotWithShape="1">
          <a:blip r:embed="rId2">
            <a:alphaModFix/>
          </a:blip>
          <a:srcRect/>
          <a:stretch/>
        </p:blipFill>
        <p:spPr>
          <a:xfrm>
            <a:off x="0" y="0"/>
            <a:ext cx="9144002" cy="5143501"/>
          </a:xfrm>
          <a:prstGeom prst="rect">
            <a:avLst/>
          </a:prstGeom>
          <a:noFill/>
          <a:ln>
            <a:noFill/>
          </a:ln>
        </p:spPr>
      </p:pic>
      <p:sp>
        <p:nvSpPr>
          <p:cNvPr id="274" name="Google Shape;274;p34"/>
          <p:cNvSpPr txBox="1">
            <a:spLocks noGrp="1"/>
          </p:cNvSpPr>
          <p:nvPr>
            <p:ph type="body" idx="1"/>
          </p:nvPr>
        </p:nvSpPr>
        <p:spPr>
          <a:xfrm>
            <a:off x="755650" y="1899176"/>
            <a:ext cx="7632600" cy="625500"/>
          </a:xfrm>
          <a:prstGeom prst="rect">
            <a:avLst/>
          </a:prstGeom>
          <a:noFill/>
          <a:ln>
            <a:noFill/>
          </a:ln>
        </p:spPr>
        <p:txBody>
          <a:bodyPr spcFirstLastPara="1" wrap="square" lIns="0" tIns="0" rIns="0" bIns="0" anchor="ctr" anchorCtr="0">
            <a:normAutofit/>
          </a:bodyPr>
          <a:lstStyle>
            <a:lvl1pPr marL="457200" lvl="0" indent="-228600" algn="ctr" rtl="0">
              <a:lnSpc>
                <a:spcPct val="90000"/>
              </a:lnSpc>
              <a:spcBef>
                <a:spcPts val="1000"/>
              </a:spcBef>
              <a:spcAft>
                <a:spcPts val="0"/>
              </a:spcAft>
              <a:buClr>
                <a:schemeClr val="lt1"/>
              </a:buClr>
              <a:buSzPts val="4800"/>
              <a:buNone/>
              <a:defRPr sz="4800" b="1">
                <a:solidFill>
                  <a:schemeClr val="lt1"/>
                </a:solidFill>
              </a:defRPr>
            </a:lvl1pPr>
            <a:lvl2pPr marL="914400" lvl="1" indent="-228600" algn="l" rtl="0">
              <a:lnSpc>
                <a:spcPct val="90000"/>
              </a:lnSpc>
              <a:spcBef>
                <a:spcPts val="1200"/>
              </a:spcBef>
              <a:spcAft>
                <a:spcPts val="0"/>
              </a:spcAft>
              <a:buClr>
                <a:srgbClr val="414042"/>
              </a:buClr>
              <a:buSzPts val="1800"/>
              <a:buNone/>
              <a:defRPr/>
            </a:lvl2pPr>
            <a:lvl3pPr marL="1371600" lvl="2" indent="-228600" algn="l" rtl="0">
              <a:lnSpc>
                <a:spcPct val="90000"/>
              </a:lnSpc>
              <a:spcBef>
                <a:spcPts val="1200"/>
              </a:spcBef>
              <a:spcAft>
                <a:spcPts val="0"/>
              </a:spcAft>
              <a:buClr>
                <a:srgbClr val="414042"/>
              </a:buClr>
              <a:buSzPts val="1800"/>
              <a:buNone/>
              <a:defRPr/>
            </a:lvl3pPr>
            <a:lvl4pPr marL="1828800" lvl="3" indent="-228600" algn="l" rtl="0">
              <a:lnSpc>
                <a:spcPct val="90000"/>
              </a:lnSpc>
              <a:spcBef>
                <a:spcPts val="1200"/>
              </a:spcBef>
              <a:spcAft>
                <a:spcPts val="0"/>
              </a:spcAft>
              <a:buClr>
                <a:srgbClr val="414042"/>
              </a:buClr>
              <a:buSzPts val="1800"/>
              <a:buNone/>
              <a:defRPr/>
            </a:lvl4pPr>
            <a:lvl5pPr marL="2286000" lvl="4" indent="-228600" algn="l"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275" name="Google Shape;275;p34"/>
          <p:cNvSpPr txBox="1">
            <a:spLocks noGrp="1"/>
          </p:cNvSpPr>
          <p:nvPr>
            <p:ph type="body" idx="2"/>
          </p:nvPr>
        </p:nvSpPr>
        <p:spPr>
          <a:xfrm>
            <a:off x="755650" y="2650515"/>
            <a:ext cx="7632600" cy="984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chemeClr val="lt1"/>
              </a:buClr>
              <a:buSzPts val="1800"/>
              <a:buNone/>
              <a:defRPr>
                <a:solidFill>
                  <a:schemeClr val="lt1"/>
                </a:solidFill>
              </a:defRPr>
            </a:lvl1pPr>
            <a:lvl2pPr marL="914400" lvl="1" indent="-228600" algn="ctr" rtl="0">
              <a:lnSpc>
                <a:spcPct val="90000"/>
              </a:lnSpc>
              <a:spcBef>
                <a:spcPts val="1200"/>
              </a:spcBef>
              <a:spcAft>
                <a:spcPts val="0"/>
              </a:spcAft>
              <a:buClr>
                <a:srgbClr val="414042"/>
              </a:buClr>
              <a:buSzPts val="1800"/>
              <a:buNone/>
              <a:defRPr/>
            </a:lvl2pPr>
            <a:lvl3pPr marL="1371600" lvl="2" indent="-228600" algn="ctr" rtl="0">
              <a:lnSpc>
                <a:spcPct val="90000"/>
              </a:lnSpc>
              <a:spcBef>
                <a:spcPts val="1200"/>
              </a:spcBef>
              <a:spcAft>
                <a:spcPts val="0"/>
              </a:spcAft>
              <a:buClr>
                <a:srgbClr val="414042"/>
              </a:buClr>
              <a:buSzPts val="1800"/>
              <a:buNone/>
              <a:defRPr/>
            </a:lvl3pPr>
            <a:lvl4pPr marL="1828800" lvl="3" indent="-228600" algn="ctr" rtl="0">
              <a:lnSpc>
                <a:spcPct val="90000"/>
              </a:lnSpc>
              <a:spcBef>
                <a:spcPts val="1200"/>
              </a:spcBef>
              <a:spcAft>
                <a:spcPts val="0"/>
              </a:spcAft>
              <a:buClr>
                <a:srgbClr val="414042"/>
              </a:buClr>
              <a:buSzPts val="1800"/>
              <a:buNone/>
              <a:defRPr/>
            </a:lvl4pPr>
            <a:lvl5pPr marL="2286000" lvl="4" indent="-228600" algn="ctr"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pPr lvl="0"/>
            <a:r>
              <a:rPr lang="es-ES"/>
              <a:t>Haga clic para modificar los estilos de texto del patrón</a:t>
            </a:r>
          </a:p>
        </p:txBody>
      </p:sp>
      <p:sp>
        <p:nvSpPr>
          <p:cNvPr id="8" name="Google Shape;281;p35">
            <a:extLst>
              <a:ext uri="{FF2B5EF4-FFF2-40B4-BE49-F238E27FC236}">
                <a16:creationId xmlns:a16="http://schemas.microsoft.com/office/drawing/2014/main" id="{482AF3C2-D759-7460-C175-C18D1BFD40FC}"/>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9" name="Google Shape;282;p35">
            <a:extLst>
              <a:ext uri="{FF2B5EF4-FFF2-40B4-BE49-F238E27FC236}">
                <a16:creationId xmlns:a16="http://schemas.microsoft.com/office/drawing/2014/main" id="{E2083833-2AFE-C8FA-0E92-F0DFEC524687}"/>
              </a:ext>
            </a:extLst>
          </p:cNvPr>
          <p:cNvPicPr preferRelativeResize="0"/>
          <p:nvPr userDrawn="1"/>
        </p:nvPicPr>
        <p:blipFill>
          <a:blip r:embed="rId3">
            <a:alphaModFix/>
          </a:blip>
          <a:stretch>
            <a:fillRect/>
          </a:stretch>
        </p:blipFill>
        <p:spPr>
          <a:xfrm>
            <a:off x="0" y="4728050"/>
            <a:ext cx="1744133" cy="400200"/>
          </a:xfrm>
          <a:prstGeom prst="rect">
            <a:avLst/>
          </a:prstGeom>
          <a:noFill/>
          <a:ln>
            <a:noFill/>
          </a:ln>
        </p:spPr>
      </p:pic>
      <p:pic>
        <p:nvPicPr>
          <p:cNvPr id="10" name="Google Shape;283;p35">
            <a:extLst>
              <a:ext uri="{FF2B5EF4-FFF2-40B4-BE49-F238E27FC236}">
                <a16:creationId xmlns:a16="http://schemas.microsoft.com/office/drawing/2014/main" id="{B76DFC28-C552-FCE9-1D92-F52F9255099B}"/>
              </a:ext>
            </a:extLst>
          </p:cNvPr>
          <p:cNvPicPr preferRelativeResize="0"/>
          <p:nvPr userDrawn="1"/>
        </p:nvPicPr>
        <p:blipFill rotWithShape="1">
          <a:blip r:embed="rId4">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pic>
        <p:nvPicPr>
          <p:cNvPr id="5" name="Google Shape;283;p35">
            <a:extLst>
              <a:ext uri="{FF2B5EF4-FFF2-40B4-BE49-F238E27FC236}">
                <a16:creationId xmlns:a16="http://schemas.microsoft.com/office/drawing/2014/main" id="{61A8B9DB-B8AF-8063-83A8-474C38AF276B}"/>
              </a:ext>
            </a:extLst>
          </p:cNvPr>
          <p:cNvPicPr preferRelativeResize="0"/>
          <p:nvPr userDrawn="1"/>
        </p:nvPicPr>
        <p:blipFill rotWithShape="1">
          <a:blip r:embed="rId2">
            <a:alphaModFix/>
          </a:blip>
          <a:srcRect l="-3160" t="-13805" r="-3245" b="-12616"/>
          <a:stretch/>
        </p:blipFill>
        <p:spPr>
          <a:xfrm>
            <a:off x="513125" y="719175"/>
            <a:ext cx="2077373" cy="494137"/>
          </a:xfrm>
          <a:prstGeom prst="rect">
            <a:avLst/>
          </a:prstGeom>
          <a:noFill/>
          <a:ln>
            <a:noFill/>
          </a:ln>
        </p:spPr>
      </p:pic>
      <p:pic>
        <p:nvPicPr>
          <p:cNvPr id="6" name="Google Shape;284;p35">
            <a:extLst>
              <a:ext uri="{FF2B5EF4-FFF2-40B4-BE49-F238E27FC236}">
                <a16:creationId xmlns:a16="http://schemas.microsoft.com/office/drawing/2014/main" id="{0E3EF20B-DC92-16AB-9826-463542E6E1F9}"/>
              </a:ext>
            </a:extLst>
          </p:cNvPr>
          <p:cNvPicPr preferRelativeResize="0"/>
          <p:nvPr userDrawn="1"/>
        </p:nvPicPr>
        <p:blipFill>
          <a:blip r:embed="rId3">
            <a:alphaModFix/>
          </a:blip>
          <a:stretch>
            <a:fillRect/>
          </a:stretch>
        </p:blipFill>
        <p:spPr>
          <a:xfrm>
            <a:off x="7308263" y="536275"/>
            <a:ext cx="1556775" cy="1556775"/>
          </a:xfrm>
          <a:prstGeom prst="rect">
            <a:avLst/>
          </a:prstGeom>
          <a:noFill/>
          <a:ln>
            <a:noFill/>
          </a:ln>
        </p:spPr>
      </p:pic>
      <p:pic>
        <p:nvPicPr>
          <p:cNvPr id="7" name="Google Shape;285;p35">
            <a:extLst>
              <a:ext uri="{FF2B5EF4-FFF2-40B4-BE49-F238E27FC236}">
                <a16:creationId xmlns:a16="http://schemas.microsoft.com/office/drawing/2014/main" id="{885BEE33-3B94-2CDF-11FF-94DEFF0EA50F}"/>
              </a:ext>
            </a:extLst>
          </p:cNvPr>
          <p:cNvPicPr preferRelativeResize="0"/>
          <p:nvPr userDrawn="1"/>
        </p:nvPicPr>
        <p:blipFill>
          <a:blip r:embed="rId4">
            <a:alphaModFix/>
          </a:blip>
          <a:stretch>
            <a:fillRect/>
          </a:stretch>
        </p:blipFill>
        <p:spPr>
          <a:xfrm>
            <a:off x="7369251" y="606788"/>
            <a:ext cx="1415750" cy="1415750"/>
          </a:xfrm>
          <a:prstGeom prst="rect">
            <a:avLst/>
          </a:prstGeom>
          <a:noFill/>
          <a:ln>
            <a:noFill/>
          </a:ln>
        </p:spPr>
      </p:pic>
      <p:pic>
        <p:nvPicPr>
          <p:cNvPr id="9" name="Google Shape;282;p35">
            <a:extLst>
              <a:ext uri="{FF2B5EF4-FFF2-40B4-BE49-F238E27FC236}">
                <a16:creationId xmlns:a16="http://schemas.microsoft.com/office/drawing/2014/main" id="{EB88F664-68FF-EF96-5A22-101AF771D9B4}"/>
              </a:ext>
            </a:extLst>
          </p:cNvPr>
          <p:cNvPicPr preferRelativeResize="0"/>
          <p:nvPr userDrawn="1"/>
        </p:nvPicPr>
        <p:blipFill>
          <a:blip r:embed="rId5">
            <a:alphaModFix/>
          </a:blip>
          <a:stretch>
            <a:fillRect/>
          </a:stretch>
        </p:blipFill>
        <p:spPr>
          <a:xfrm>
            <a:off x="0" y="4728050"/>
            <a:ext cx="1744133" cy="400200"/>
          </a:xfrm>
          <a:prstGeom prst="rect">
            <a:avLst/>
          </a:prstGeom>
          <a:noFill/>
          <a:ln>
            <a:noFill/>
          </a:ln>
        </p:spPr>
      </p:pic>
    </p:spTree>
    <p:extLst>
      <p:ext uri="{BB962C8B-B14F-4D97-AF65-F5344CB8AC3E}">
        <p14:creationId xmlns:p14="http://schemas.microsoft.com/office/powerpoint/2010/main" val="39291956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
        <p:nvSpPr>
          <p:cNvPr id="4" name="Google Shape;281;p35">
            <a:extLst>
              <a:ext uri="{FF2B5EF4-FFF2-40B4-BE49-F238E27FC236}">
                <a16:creationId xmlns:a16="http://schemas.microsoft.com/office/drawing/2014/main" id="{8BDFACB5-FE06-774B-FAE4-AF36D0BDFD45}"/>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5" name="Google Shape;282;p35">
            <a:extLst>
              <a:ext uri="{FF2B5EF4-FFF2-40B4-BE49-F238E27FC236}">
                <a16:creationId xmlns:a16="http://schemas.microsoft.com/office/drawing/2014/main" id="{47E632E4-F38D-95C6-222C-EE8484318DE2}"/>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6" name="Google Shape;283;p35">
            <a:extLst>
              <a:ext uri="{FF2B5EF4-FFF2-40B4-BE49-F238E27FC236}">
                <a16:creationId xmlns:a16="http://schemas.microsoft.com/office/drawing/2014/main" id="{1C57CA6D-F870-56FC-4C70-FEDDE0139CFB}"/>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40166966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
        <p:nvSpPr>
          <p:cNvPr id="6" name="Google Shape;281;p35">
            <a:extLst>
              <a:ext uri="{FF2B5EF4-FFF2-40B4-BE49-F238E27FC236}">
                <a16:creationId xmlns:a16="http://schemas.microsoft.com/office/drawing/2014/main" id="{36112171-3BCD-C0BF-D8BF-ED4503814609}"/>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7" name="Google Shape;282;p35">
            <a:extLst>
              <a:ext uri="{FF2B5EF4-FFF2-40B4-BE49-F238E27FC236}">
                <a16:creationId xmlns:a16="http://schemas.microsoft.com/office/drawing/2014/main" id="{1FDA0678-6D5B-8378-70A1-9204089388BC}"/>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8" name="Google Shape;283;p35">
            <a:extLst>
              <a:ext uri="{FF2B5EF4-FFF2-40B4-BE49-F238E27FC236}">
                <a16:creationId xmlns:a16="http://schemas.microsoft.com/office/drawing/2014/main" id="{D400C77B-4C2E-4DE3-17FD-24763E79AE70}"/>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6250379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
        <p:nvSpPr>
          <p:cNvPr id="4" name="Google Shape;281;p35">
            <a:extLst>
              <a:ext uri="{FF2B5EF4-FFF2-40B4-BE49-F238E27FC236}">
                <a16:creationId xmlns:a16="http://schemas.microsoft.com/office/drawing/2014/main" id="{4A0E1153-8162-13D7-1788-EF7F073B3459}"/>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5" name="Google Shape;282;p35">
            <a:extLst>
              <a:ext uri="{FF2B5EF4-FFF2-40B4-BE49-F238E27FC236}">
                <a16:creationId xmlns:a16="http://schemas.microsoft.com/office/drawing/2014/main" id="{C30EBCEF-FE23-7554-981C-DA06E31F579F}"/>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6" name="Google Shape;283;p35">
            <a:extLst>
              <a:ext uri="{FF2B5EF4-FFF2-40B4-BE49-F238E27FC236}">
                <a16:creationId xmlns:a16="http://schemas.microsoft.com/office/drawing/2014/main" id="{B0A81A62-AE3F-2C8A-3132-21C3DD1A5E7B}"/>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289112691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
        <p:nvSpPr>
          <p:cNvPr id="5" name="Google Shape;281;p35">
            <a:extLst>
              <a:ext uri="{FF2B5EF4-FFF2-40B4-BE49-F238E27FC236}">
                <a16:creationId xmlns:a16="http://schemas.microsoft.com/office/drawing/2014/main" id="{C9F384B1-6A5E-00C4-EABF-884FCDE703ED}"/>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6" name="Google Shape;282;p35">
            <a:extLst>
              <a:ext uri="{FF2B5EF4-FFF2-40B4-BE49-F238E27FC236}">
                <a16:creationId xmlns:a16="http://schemas.microsoft.com/office/drawing/2014/main" id="{D8E9A518-F329-2FC1-C44E-B75FF1D5B6AD}"/>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7" name="Google Shape;283;p35">
            <a:extLst>
              <a:ext uri="{FF2B5EF4-FFF2-40B4-BE49-F238E27FC236}">
                <a16:creationId xmlns:a16="http://schemas.microsoft.com/office/drawing/2014/main" id="{2B8E5C66-0BAC-E6AF-E7F2-08A4E4DA3090}"/>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117052037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
        <p:nvSpPr>
          <p:cNvPr id="4" name="Google Shape;281;p35">
            <a:extLst>
              <a:ext uri="{FF2B5EF4-FFF2-40B4-BE49-F238E27FC236}">
                <a16:creationId xmlns:a16="http://schemas.microsoft.com/office/drawing/2014/main" id="{F7F7908E-5218-F4EE-6E59-D0C1C3207E64}"/>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5" name="Google Shape;282;p35">
            <a:extLst>
              <a:ext uri="{FF2B5EF4-FFF2-40B4-BE49-F238E27FC236}">
                <a16:creationId xmlns:a16="http://schemas.microsoft.com/office/drawing/2014/main" id="{51C44E47-9A3C-12A1-0A4D-EEA0A3BE5009}"/>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6" name="Google Shape;283;p35">
            <a:extLst>
              <a:ext uri="{FF2B5EF4-FFF2-40B4-BE49-F238E27FC236}">
                <a16:creationId xmlns:a16="http://schemas.microsoft.com/office/drawing/2014/main" id="{12644A06-0A4A-219E-DAAC-84816D785454}"/>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188394510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
        <p:nvSpPr>
          <p:cNvPr id="7" name="Google Shape;281;p35">
            <a:extLst>
              <a:ext uri="{FF2B5EF4-FFF2-40B4-BE49-F238E27FC236}">
                <a16:creationId xmlns:a16="http://schemas.microsoft.com/office/drawing/2014/main" id="{8870B9CF-7EC3-60BB-0625-70C28FB9D38F}"/>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8" name="Google Shape;282;p35">
            <a:extLst>
              <a:ext uri="{FF2B5EF4-FFF2-40B4-BE49-F238E27FC236}">
                <a16:creationId xmlns:a16="http://schemas.microsoft.com/office/drawing/2014/main" id="{3481DFBC-527B-1289-F508-7BC1BED9E1EA}"/>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9" name="Google Shape;283;p35">
            <a:extLst>
              <a:ext uri="{FF2B5EF4-FFF2-40B4-BE49-F238E27FC236}">
                <a16:creationId xmlns:a16="http://schemas.microsoft.com/office/drawing/2014/main" id="{D18A3D9D-DB4B-1A19-1913-F6BEADD5B3C1}"/>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21747940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
        <p:nvSpPr>
          <p:cNvPr id="4" name="Google Shape;281;p35">
            <a:extLst>
              <a:ext uri="{FF2B5EF4-FFF2-40B4-BE49-F238E27FC236}">
                <a16:creationId xmlns:a16="http://schemas.microsoft.com/office/drawing/2014/main" id="{7EA29012-97B7-E21A-52F8-A4EB121DFB8F}"/>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5" name="Google Shape;282;p35">
            <a:extLst>
              <a:ext uri="{FF2B5EF4-FFF2-40B4-BE49-F238E27FC236}">
                <a16:creationId xmlns:a16="http://schemas.microsoft.com/office/drawing/2014/main" id="{3D3E7575-5D97-5EB3-2832-4EAA92E41CB1}"/>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6" name="Google Shape;283;p35">
            <a:extLst>
              <a:ext uri="{FF2B5EF4-FFF2-40B4-BE49-F238E27FC236}">
                <a16:creationId xmlns:a16="http://schemas.microsoft.com/office/drawing/2014/main" id="{04BA1C29-49FB-6BC2-9EF2-E734B4F0635E}"/>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140347599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
        <p:nvSpPr>
          <p:cNvPr id="5" name="Google Shape;281;p35">
            <a:extLst>
              <a:ext uri="{FF2B5EF4-FFF2-40B4-BE49-F238E27FC236}">
                <a16:creationId xmlns:a16="http://schemas.microsoft.com/office/drawing/2014/main" id="{F8115705-4F75-7412-121B-61F6A038E668}"/>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6" name="Google Shape;282;p35">
            <a:extLst>
              <a:ext uri="{FF2B5EF4-FFF2-40B4-BE49-F238E27FC236}">
                <a16:creationId xmlns:a16="http://schemas.microsoft.com/office/drawing/2014/main" id="{8BB40F66-13BE-E592-F519-05BE589EAF09}"/>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7" name="Google Shape;283;p35">
            <a:extLst>
              <a:ext uri="{FF2B5EF4-FFF2-40B4-BE49-F238E27FC236}">
                <a16:creationId xmlns:a16="http://schemas.microsoft.com/office/drawing/2014/main" id="{0597F9C4-B2A2-FC36-BB74-1B8DA7478ABC}"/>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2609920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s-ES"/>
              <a:t>Haga clic para modificar el estilo de título del patrón</a:t>
            </a:r>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
        <p:nvSpPr>
          <p:cNvPr id="4" name="Google Shape;281;p35">
            <a:extLst>
              <a:ext uri="{FF2B5EF4-FFF2-40B4-BE49-F238E27FC236}">
                <a16:creationId xmlns:a16="http://schemas.microsoft.com/office/drawing/2014/main" id="{4A0E1153-8162-13D7-1788-EF7F073B3459}"/>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5" name="Google Shape;282;p35">
            <a:extLst>
              <a:ext uri="{FF2B5EF4-FFF2-40B4-BE49-F238E27FC236}">
                <a16:creationId xmlns:a16="http://schemas.microsoft.com/office/drawing/2014/main" id="{C30EBCEF-FE23-7554-981C-DA06E31F579F}"/>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6" name="Google Shape;283;p35">
            <a:extLst>
              <a:ext uri="{FF2B5EF4-FFF2-40B4-BE49-F238E27FC236}">
                <a16:creationId xmlns:a16="http://schemas.microsoft.com/office/drawing/2014/main" id="{B0A81A62-AE3F-2C8A-3132-21C3DD1A5E7B}"/>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
        <p:nvSpPr>
          <p:cNvPr id="3" name="Google Shape;281;p35">
            <a:extLst>
              <a:ext uri="{FF2B5EF4-FFF2-40B4-BE49-F238E27FC236}">
                <a16:creationId xmlns:a16="http://schemas.microsoft.com/office/drawing/2014/main" id="{980050A6-4D15-F999-D4EE-944F86308B9A}"/>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4" name="Google Shape;282;p35">
            <a:extLst>
              <a:ext uri="{FF2B5EF4-FFF2-40B4-BE49-F238E27FC236}">
                <a16:creationId xmlns:a16="http://schemas.microsoft.com/office/drawing/2014/main" id="{9D746713-A309-4BBD-A2F7-E01CF3B4D123}"/>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5" name="Google Shape;283;p35">
            <a:extLst>
              <a:ext uri="{FF2B5EF4-FFF2-40B4-BE49-F238E27FC236}">
                <a16:creationId xmlns:a16="http://schemas.microsoft.com/office/drawing/2014/main" id="{95AD100D-5AD0-8F19-EB40-E6AABC432DD7}"/>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329825896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1. Purple - Blank">
  <p:cSld name="1. Purple - Blank">
    <p:bg>
      <p:bgPr>
        <a:blipFill>
          <a:blip r:embed="rId2">
            <a:alphaModFix/>
          </a:blip>
          <a:stretch>
            <a:fillRect/>
          </a:stretch>
        </a:blipFill>
        <a:effectLst/>
      </p:bgPr>
    </p:bg>
    <p:spTree>
      <p:nvGrpSpPr>
        <p:cNvPr id="1" name="Shape 50"/>
        <p:cNvGrpSpPr/>
        <p:nvPr/>
      </p:nvGrpSpPr>
      <p:grpSpPr>
        <a:xfrm>
          <a:off x="0" y="0"/>
          <a:ext cx="0" cy="0"/>
          <a:chOff x="0" y="0"/>
          <a:chExt cx="0" cy="0"/>
        </a:xfrm>
      </p:grpSpPr>
      <p:sp>
        <p:nvSpPr>
          <p:cNvPr id="2" name="Google Shape;281;p35">
            <a:extLst>
              <a:ext uri="{FF2B5EF4-FFF2-40B4-BE49-F238E27FC236}">
                <a16:creationId xmlns:a16="http://schemas.microsoft.com/office/drawing/2014/main" id="{92D45A25-D209-6B5D-FE99-A68DF287A0D5}"/>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3" name="Google Shape;282;p35">
            <a:extLst>
              <a:ext uri="{FF2B5EF4-FFF2-40B4-BE49-F238E27FC236}">
                <a16:creationId xmlns:a16="http://schemas.microsoft.com/office/drawing/2014/main" id="{C8E3C438-C780-85CB-560D-3433091B7E07}"/>
              </a:ext>
            </a:extLst>
          </p:cNvPr>
          <p:cNvPicPr preferRelativeResize="0"/>
          <p:nvPr userDrawn="1"/>
        </p:nvPicPr>
        <p:blipFill>
          <a:blip r:embed="rId3">
            <a:alphaModFix/>
          </a:blip>
          <a:stretch>
            <a:fillRect/>
          </a:stretch>
        </p:blipFill>
        <p:spPr>
          <a:xfrm>
            <a:off x="0" y="4728050"/>
            <a:ext cx="1744133" cy="400200"/>
          </a:xfrm>
          <a:prstGeom prst="rect">
            <a:avLst/>
          </a:prstGeom>
          <a:noFill/>
          <a:ln>
            <a:noFill/>
          </a:ln>
        </p:spPr>
      </p:pic>
      <p:pic>
        <p:nvPicPr>
          <p:cNvPr id="4" name="Google Shape;283;p35">
            <a:extLst>
              <a:ext uri="{FF2B5EF4-FFF2-40B4-BE49-F238E27FC236}">
                <a16:creationId xmlns:a16="http://schemas.microsoft.com/office/drawing/2014/main" id="{6437D177-D0EC-CF03-747D-C5589FD28C2A}"/>
              </a:ext>
            </a:extLst>
          </p:cNvPr>
          <p:cNvPicPr preferRelativeResize="0"/>
          <p:nvPr userDrawn="1"/>
        </p:nvPicPr>
        <p:blipFill rotWithShape="1">
          <a:blip r:embed="rId4">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17686114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5x2 Icon Slide">
  <p:cSld name="5x2 Icon Slide">
    <p:spTree>
      <p:nvGrpSpPr>
        <p:cNvPr id="1" name="Shape 60"/>
        <p:cNvGrpSpPr/>
        <p:nvPr/>
      </p:nvGrpSpPr>
      <p:grpSpPr>
        <a:xfrm>
          <a:off x="0" y="0"/>
          <a:ext cx="0" cy="0"/>
          <a:chOff x="0" y="0"/>
          <a:chExt cx="0" cy="0"/>
        </a:xfrm>
      </p:grpSpPr>
      <p:sp>
        <p:nvSpPr>
          <p:cNvPr id="61" name="Google Shape;61;p15"/>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2" name="Google Shape;62;p1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63" name="Google Shape;63;p1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64" name="Google Shape;64;p1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65" name="Google Shape;65;p15"/>
          <p:cNvSpPr>
            <a:spLocks noGrp="1"/>
          </p:cNvSpPr>
          <p:nvPr>
            <p:ph type="pic" idx="2"/>
          </p:nvPr>
        </p:nvSpPr>
        <p:spPr>
          <a:xfrm>
            <a:off x="108196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6" name="Google Shape;66;p15"/>
          <p:cNvSpPr>
            <a:spLocks noGrp="1"/>
          </p:cNvSpPr>
          <p:nvPr>
            <p:ph type="pic" idx="3"/>
          </p:nvPr>
        </p:nvSpPr>
        <p:spPr>
          <a:xfrm>
            <a:off x="422275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7" name="Google Shape;67;p15"/>
          <p:cNvSpPr txBox="1">
            <a:spLocks noGrp="1"/>
          </p:cNvSpPr>
          <p:nvPr>
            <p:ph type="body" idx="1"/>
          </p:nvPr>
        </p:nvSpPr>
        <p:spPr>
          <a:xfrm>
            <a:off x="755651" y="2046055"/>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68" name="Google Shape;68;p15"/>
          <p:cNvSpPr>
            <a:spLocks noGrp="1"/>
          </p:cNvSpPr>
          <p:nvPr>
            <p:ph type="pic" idx="4"/>
          </p:nvPr>
        </p:nvSpPr>
        <p:spPr>
          <a:xfrm>
            <a:off x="265551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9" name="Google Shape;69;p15"/>
          <p:cNvSpPr txBox="1">
            <a:spLocks noGrp="1"/>
          </p:cNvSpPr>
          <p:nvPr>
            <p:ph type="body" idx="5"/>
          </p:nvPr>
        </p:nvSpPr>
        <p:spPr>
          <a:xfrm>
            <a:off x="2329197" y="2046055"/>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70" name="Google Shape;70;p15"/>
          <p:cNvSpPr txBox="1">
            <a:spLocks noGrp="1"/>
          </p:cNvSpPr>
          <p:nvPr>
            <p:ph type="body" idx="6"/>
          </p:nvPr>
        </p:nvSpPr>
        <p:spPr>
          <a:xfrm>
            <a:off x="3902743" y="2046055"/>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71" name="Google Shape;71;p15"/>
          <p:cNvSpPr txBox="1">
            <a:spLocks noGrp="1"/>
          </p:cNvSpPr>
          <p:nvPr>
            <p:ph type="body" idx="7"/>
          </p:nvPr>
        </p:nvSpPr>
        <p:spPr>
          <a:xfrm>
            <a:off x="5476289" y="2046055"/>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72" name="Google Shape;72;p15"/>
          <p:cNvSpPr>
            <a:spLocks noGrp="1"/>
          </p:cNvSpPr>
          <p:nvPr>
            <p:ph type="pic" idx="8"/>
          </p:nvPr>
        </p:nvSpPr>
        <p:spPr>
          <a:xfrm>
            <a:off x="736984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3" name="Google Shape;73;p15"/>
          <p:cNvSpPr txBox="1">
            <a:spLocks noGrp="1"/>
          </p:cNvSpPr>
          <p:nvPr>
            <p:ph type="body" idx="9"/>
          </p:nvPr>
        </p:nvSpPr>
        <p:spPr>
          <a:xfrm>
            <a:off x="7049836" y="2049963"/>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74" name="Google Shape;74;p15"/>
          <p:cNvSpPr>
            <a:spLocks noGrp="1"/>
          </p:cNvSpPr>
          <p:nvPr>
            <p:ph type="pic" idx="13"/>
          </p:nvPr>
        </p:nvSpPr>
        <p:spPr>
          <a:xfrm>
            <a:off x="579629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5" name="Google Shape;75;p15"/>
          <p:cNvSpPr>
            <a:spLocks noGrp="1"/>
          </p:cNvSpPr>
          <p:nvPr>
            <p:ph type="pic" idx="14"/>
          </p:nvPr>
        </p:nvSpPr>
        <p:spPr>
          <a:xfrm>
            <a:off x="1081963"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6" name="Google Shape;76;p15"/>
          <p:cNvSpPr>
            <a:spLocks noGrp="1"/>
          </p:cNvSpPr>
          <p:nvPr>
            <p:ph type="pic" idx="15"/>
          </p:nvPr>
        </p:nvSpPr>
        <p:spPr>
          <a:xfrm>
            <a:off x="4222750"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7" name="Google Shape;77;p15"/>
          <p:cNvSpPr txBox="1">
            <a:spLocks noGrp="1"/>
          </p:cNvSpPr>
          <p:nvPr>
            <p:ph type="body" idx="16"/>
          </p:nvPr>
        </p:nvSpPr>
        <p:spPr>
          <a:xfrm>
            <a:off x="755651" y="3741924"/>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78" name="Google Shape;78;p15"/>
          <p:cNvSpPr>
            <a:spLocks noGrp="1"/>
          </p:cNvSpPr>
          <p:nvPr>
            <p:ph type="pic" idx="17"/>
          </p:nvPr>
        </p:nvSpPr>
        <p:spPr>
          <a:xfrm>
            <a:off x="2655510"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9" name="Google Shape;79;p15"/>
          <p:cNvSpPr txBox="1">
            <a:spLocks noGrp="1"/>
          </p:cNvSpPr>
          <p:nvPr>
            <p:ph type="body" idx="18"/>
          </p:nvPr>
        </p:nvSpPr>
        <p:spPr>
          <a:xfrm>
            <a:off x="2329197" y="3741924"/>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80" name="Google Shape;80;p15"/>
          <p:cNvSpPr txBox="1">
            <a:spLocks noGrp="1"/>
          </p:cNvSpPr>
          <p:nvPr>
            <p:ph type="body" idx="19"/>
          </p:nvPr>
        </p:nvSpPr>
        <p:spPr>
          <a:xfrm>
            <a:off x="3902743" y="3741924"/>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81" name="Google Shape;81;p15"/>
          <p:cNvSpPr txBox="1">
            <a:spLocks noGrp="1"/>
          </p:cNvSpPr>
          <p:nvPr>
            <p:ph type="body" idx="20"/>
          </p:nvPr>
        </p:nvSpPr>
        <p:spPr>
          <a:xfrm>
            <a:off x="5476289" y="3741924"/>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82" name="Google Shape;82;p15"/>
          <p:cNvSpPr>
            <a:spLocks noGrp="1"/>
          </p:cNvSpPr>
          <p:nvPr>
            <p:ph type="pic" idx="21"/>
          </p:nvPr>
        </p:nvSpPr>
        <p:spPr>
          <a:xfrm>
            <a:off x="7369843"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3" name="Google Shape;83;p15"/>
          <p:cNvSpPr txBox="1">
            <a:spLocks noGrp="1"/>
          </p:cNvSpPr>
          <p:nvPr>
            <p:ph type="body" idx="22"/>
          </p:nvPr>
        </p:nvSpPr>
        <p:spPr>
          <a:xfrm>
            <a:off x="7049836" y="3745832"/>
            <a:ext cx="13386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84" name="Google Shape;84;p15"/>
          <p:cNvSpPr>
            <a:spLocks noGrp="1"/>
          </p:cNvSpPr>
          <p:nvPr>
            <p:ph type="pic" idx="23"/>
          </p:nvPr>
        </p:nvSpPr>
        <p:spPr>
          <a:xfrm>
            <a:off x="5796296" y="289919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 name="Google Shape;281;p35">
            <a:extLst>
              <a:ext uri="{FF2B5EF4-FFF2-40B4-BE49-F238E27FC236}">
                <a16:creationId xmlns:a16="http://schemas.microsoft.com/office/drawing/2014/main" id="{CB429CE2-6E56-34CF-D6AA-5BE871B2B189}"/>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27" name="Google Shape;282;p35">
            <a:extLst>
              <a:ext uri="{FF2B5EF4-FFF2-40B4-BE49-F238E27FC236}">
                <a16:creationId xmlns:a16="http://schemas.microsoft.com/office/drawing/2014/main" id="{F5A986BF-2D6C-4F64-E572-5986D2B0CBB2}"/>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28" name="Google Shape;283;p35">
            <a:extLst>
              <a:ext uri="{FF2B5EF4-FFF2-40B4-BE49-F238E27FC236}">
                <a16:creationId xmlns:a16="http://schemas.microsoft.com/office/drawing/2014/main" id="{EE5D5B08-53E6-C253-F854-6D68DB89E8DF}"/>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416558893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Dropdown Logo">
  <p:cSld name="Dropdown Logo">
    <p:spTree>
      <p:nvGrpSpPr>
        <p:cNvPr id="1" name="Shape 85"/>
        <p:cNvGrpSpPr/>
        <p:nvPr/>
      </p:nvGrpSpPr>
      <p:grpSpPr>
        <a:xfrm>
          <a:off x="0" y="0"/>
          <a:ext cx="0" cy="0"/>
          <a:chOff x="0" y="0"/>
          <a:chExt cx="0" cy="0"/>
        </a:xfrm>
      </p:grpSpPr>
      <p:sp>
        <p:nvSpPr>
          <p:cNvPr id="86" name="Google Shape;86;p16"/>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7" name="Google Shape;87;p16"/>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8" name="Google Shape;88;p16"/>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89" name="Google Shape;89;p16"/>
          <p:cNvSpPr txBox="1">
            <a:spLocks noGrp="1"/>
          </p:cNvSpPr>
          <p:nvPr>
            <p:ph type="body" idx="1"/>
          </p:nvPr>
        </p:nvSpPr>
        <p:spPr>
          <a:xfrm>
            <a:off x="1650010" y="4244828"/>
            <a:ext cx="5844000" cy="1638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200"/>
              <a:buNone/>
              <a:defRPr sz="12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90" name="Google Shape;90;p16"/>
          <p:cNvSpPr txBox="1">
            <a:spLocks noGrp="1"/>
          </p:cNvSpPr>
          <p:nvPr>
            <p:ph type="body" idx="2"/>
          </p:nvPr>
        </p:nvSpPr>
        <p:spPr>
          <a:xfrm>
            <a:off x="1650010" y="2041525"/>
            <a:ext cx="5845200" cy="2027100"/>
          </a:xfrm>
          <a:prstGeom prst="rect">
            <a:avLst/>
          </a:prstGeom>
          <a:noFill/>
          <a:ln>
            <a:noFill/>
          </a:ln>
        </p:spPr>
        <p:txBody>
          <a:bodyPr spcFirstLastPara="1" wrap="square" lIns="0" tIns="0" rIns="0" bIns="0" anchor="ctr" anchorCtr="0">
            <a:normAutofit/>
          </a:bodyPr>
          <a:lstStyle>
            <a:lvl1pPr marL="457200" marR="0" lvl="0" indent="-228600" algn="ctr" rtl="0">
              <a:lnSpc>
                <a:spcPct val="90000"/>
              </a:lnSpc>
              <a:spcBef>
                <a:spcPts val="1000"/>
              </a:spcBef>
              <a:spcAft>
                <a:spcPts val="0"/>
              </a:spcAft>
              <a:buClr>
                <a:srgbClr val="414042"/>
              </a:buClr>
              <a:buSzPts val="2400"/>
              <a:buFont typeface="Arial"/>
              <a:buNone/>
              <a:defRPr sz="2400"/>
            </a:lvl1pPr>
            <a:lvl2pPr marL="914400" lvl="1" indent="-342900" algn="l" rtl="0">
              <a:lnSpc>
                <a:spcPct val="90000"/>
              </a:lnSpc>
              <a:spcBef>
                <a:spcPts val="5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91" name="Google Shape;91;p16"/>
          <p:cNvSpPr>
            <a:spLocks noGrp="1"/>
          </p:cNvSpPr>
          <p:nvPr>
            <p:ph type="pic" idx="3"/>
          </p:nvPr>
        </p:nvSpPr>
        <p:spPr>
          <a:xfrm>
            <a:off x="4010025" y="0"/>
            <a:ext cx="1124100" cy="18606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281;p35">
            <a:extLst>
              <a:ext uri="{FF2B5EF4-FFF2-40B4-BE49-F238E27FC236}">
                <a16:creationId xmlns:a16="http://schemas.microsoft.com/office/drawing/2014/main" id="{CBF72E78-E814-55D1-5B28-14E9211A9CC3}"/>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9" name="Google Shape;282;p35">
            <a:extLst>
              <a:ext uri="{FF2B5EF4-FFF2-40B4-BE49-F238E27FC236}">
                <a16:creationId xmlns:a16="http://schemas.microsoft.com/office/drawing/2014/main" id="{FD21CF5F-882A-823D-B515-577F86678B4F}"/>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0" name="Google Shape;283;p35">
            <a:extLst>
              <a:ext uri="{FF2B5EF4-FFF2-40B4-BE49-F238E27FC236}">
                <a16:creationId xmlns:a16="http://schemas.microsoft.com/office/drawing/2014/main" id="{2814B15B-78FC-F7DB-EB6F-05BF4FD5E60E}"/>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120780300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3 Icon Slide">
  <p:cSld name="3 Icon Slide">
    <p:spTree>
      <p:nvGrpSpPr>
        <p:cNvPr id="1" name="Shape 92"/>
        <p:cNvGrpSpPr/>
        <p:nvPr/>
      </p:nvGrpSpPr>
      <p:grpSpPr>
        <a:xfrm>
          <a:off x="0" y="0"/>
          <a:ext cx="0" cy="0"/>
          <a:chOff x="0" y="0"/>
          <a:chExt cx="0" cy="0"/>
        </a:xfrm>
      </p:grpSpPr>
      <p:sp>
        <p:nvSpPr>
          <p:cNvPr id="93" name="Google Shape;93;p17"/>
          <p:cNvSpPr txBox="1">
            <a:spLocks noGrp="1"/>
          </p:cNvSpPr>
          <p:nvPr>
            <p:ph type="title"/>
          </p:nvPr>
        </p:nvSpPr>
        <p:spPr>
          <a:xfrm>
            <a:off x="755650" y="710765"/>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4" name="Google Shape;94;p17"/>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5" name="Google Shape;95;p17"/>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6" name="Google Shape;96;p17"/>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97" name="Google Shape;97;p17"/>
          <p:cNvSpPr>
            <a:spLocks noGrp="1"/>
          </p:cNvSpPr>
          <p:nvPr>
            <p:ph type="pic" idx="2"/>
          </p:nvPr>
        </p:nvSpPr>
        <p:spPr>
          <a:xfrm>
            <a:off x="1625796"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8" name="Google Shape;98;p17"/>
          <p:cNvSpPr>
            <a:spLocks noGrp="1"/>
          </p:cNvSpPr>
          <p:nvPr>
            <p:ph type="pic" idx="3"/>
          </p:nvPr>
        </p:nvSpPr>
        <p:spPr>
          <a:xfrm>
            <a:off x="6819703"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9" name="Google Shape;99;p17"/>
          <p:cNvSpPr txBox="1">
            <a:spLocks noGrp="1"/>
          </p:cNvSpPr>
          <p:nvPr>
            <p:ph type="body" idx="1"/>
          </p:nvPr>
        </p:nvSpPr>
        <p:spPr>
          <a:xfrm>
            <a:off x="755650" y="2652362"/>
            <a:ext cx="2355900" cy="8724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00" name="Google Shape;100;p17"/>
          <p:cNvSpPr>
            <a:spLocks noGrp="1"/>
          </p:cNvSpPr>
          <p:nvPr>
            <p:ph type="pic" idx="4"/>
          </p:nvPr>
        </p:nvSpPr>
        <p:spPr>
          <a:xfrm>
            <a:off x="4222750" y="180963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1" name="Google Shape;101;p17"/>
          <p:cNvSpPr txBox="1">
            <a:spLocks noGrp="1"/>
          </p:cNvSpPr>
          <p:nvPr>
            <p:ph type="body" idx="5"/>
          </p:nvPr>
        </p:nvSpPr>
        <p:spPr>
          <a:xfrm>
            <a:off x="6032309" y="2652362"/>
            <a:ext cx="2355900" cy="8724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02" name="Google Shape;102;p17"/>
          <p:cNvSpPr txBox="1">
            <a:spLocks noGrp="1"/>
          </p:cNvSpPr>
          <p:nvPr>
            <p:ph type="body" idx="6"/>
          </p:nvPr>
        </p:nvSpPr>
        <p:spPr>
          <a:xfrm>
            <a:off x="3395969" y="2652362"/>
            <a:ext cx="2355900" cy="8724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2" name="Google Shape;281;p35">
            <a:extLst>
              <a:ext uri="{FF2B5EF4-FFF2-40B4-BE49-F238E27FC236}">
                <a16:creationId xmlns:a16="http://schemas.microsoft.com/office/drawing/2014/main" id="{F6582D30-7085-2543-315B-5619CBC5DB93}"/>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3" name="Google Shape;282;p35">
            <a:extLst>
              <a:ext uri="{FF2B5EF4-FFF2-40B4-BE49-F238E27FC236}">
                <a16:creationId xmlns:a16="http://schemas.microsoft.com/office/drawing/2014/main" id="{BE065DBF-B608-85A7-79C2-0E4CE3EE4FC7}"/>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4" name="Google Shape;283;p35">
            <a:extLst>
              <a:ext uri="{FF2B5EF4-FFF2-40B4-BE49-F238E27FC236}">
                <a16:creationId xmlns:a16="http://schemas.microsoft.com/office/drawing/2014/main" id="{4269B36F-4C58-2E3D-684D-FD766ECA3B8B}"/>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8298412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3x2 Icon Slide">
  <p:cSld name="3x2 Icon Slide">
    <p:spTree>
      <p:nvGrpSpPr>
        <p:cNvPr id="1" name="Shape 103"/>
        <p:cNvGrpSpPr/>
        <p:nvPr/>
      </p:nvGrpSpPr>
      <p:grpSpPr>
        <a:xfrm>
          <a:off x="0" y="0"/>
          <a:ext cx="0" cy="0"/>
          <a:chOff x="0" y="0"/>
          <a:chExt cx="0" cy="0"/>
        </a:xfrm>
      </p:grpSpPr>
      <p:sp>
        <p:nvSpPr>
          <p:cNvPr id="104" name="Google Shape;104;p18"/>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05" name="Google Shape;105;p18"/>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6" name="Google Shape;106;p18"/>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7" name="Google Shape;107;p18"/>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108" name="Google Shape;108;p18"/>
          <p:cNvSpPr>
            <a:spLocks noGrp="1"/>
          </p:cNvSpPr>
          <p:nvPr>
            <p:ph type="pic" idx="2"/>
          </p:nvPr>
        </p:nvSpPr>
        <p:spPr>
          <a:xfrm>
            <a:off x="162579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9" name="Google Shape;109;p18"/>
          <p:cNvSpPr>
            <a:spLocks noGrp="1"/>
          </p:cNvSpPr>
          <p:nvPr>
            <p:ph type="pic" idx="3"/>
          </p:nvPr>
        </p:nvSpPr>
        <p:spPr>
          <a:xfrm>
            <a:off x="681970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0" name="Google Shape;110;p18"/>
          <p:cNvSpPr>
            <a:spLocks noGrp="1"/>
          </p:cNvSpPr>
          <p:nvPr>
            <p:ph type="pic" idx="4"/>
          </p:nvPr>
        </p:nvSpPr>
        <p:spPr>
          <a:xfrm>
            <a:off x="4222750"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1" name="Google Shape;111;p18"/>
          <p:cNvSpPr>
            <a:spLocks noGrp="1"/>
          </p:cNvSpPr>
          <p:nvPr>
            <p:ph type="pic" idx="5"/>
          </p:nvPr>
        </p:nvSpPr>
        <p:spPr>
          <a:xfrm>
            <a:off x="1625796"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2" name="Google Shape;112;p18"/>
          <p:cNvSpPr>
            <a:spLocks noGrp="1"/>
          </p:cNvSpPr>
          <p:nvPr>
            <p:ph type="pic" idx="6"/>
          </p:nvPr>
        </p:nvSpPr>
        <p:spPr>
          <a:xfrm>
            <a:off x="6819703"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3" name="Google Shape;113;p18"/>
          <p:cNvSpPr>
            <a:spLocks noGrp="1"/>
          </p:cNvSpPr>
          <p:nvPr>
            <p:ph type="pic" idx="7"/>
          </p:nvPr>
        </p:nvSpPr>
        <p:spPr>
          <a:xfrm>
            <a:off x="4222750" y="2913993"/>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4" name="Google Shape;114;p18"/>
          <p:cNvSpPr txBox="1">
            <a:spLocks noGrp="1"/>
          </p:cNvSpPr>
          <p:nvPr>
            <p:ph type="body" idx="1"/>
          </p:nvPr>
        </p:nvSpPr>
        <p:spPr>
          <a:xfrm>
            <a:off x="755650" y="2089385"/>
            <a:ext cx="2355900" cy="5856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15" name="Google Shape;115;p18"/>
          <p:cNvSpPr txBox="1">
            <a:spLocks noGrp="1"/>
          </p:cNvSpPr>
          <p:nvPr>
            <p:ph type="body" idx="8"/>
          </p:nvPr>
        </p:nvSpPr>
        <p:spPr>
          <a:xfrm>
            <a:off x="6032309" y="2089385"/>
            <a:ext cx="2355900" cy="5856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16" name="Google Shape;116;p18"/>
          <p:cNvSpPr txBox="1">
            <a:spLocks noGrp="1"/>
          </p:cNvSpPr>
          <p:nvPr>
            <p:ph type="body" idx="9"/>
          </p:nvPr>
        </p:nvSpPr>
        <p:spPr>
          <a:xfrm>
            <a:off x="3395969" y="2089385"/>
            <a:ext cx="2355900" cy="5856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17" name="Google Shape;117;p18"/>
          <p:cNvSpPr txBox="1">
            <a:spLocks noGrp="1"/>
          </p:cNvSpPr>
          <p:nvPr>
            <p:ph type="body" idx="13"/>
          </p:nvPr>
        </p:nvSpPr>
        <p:spPr>
          <a:xfrm>
            <a:off x="755650" y="3815806"/>
            <a:ext cx="2355900" cy="5856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18" name="Google Shape;118;p18"/>
          <p:cNvSpPr txBox="1">
            <a:spLocks noGrp="1"/>
          </p:cNvSpPr>
          <p:nvPr>
            <p:ph type="body" idx="14"/>
          </p:nvPr>
        </p:nvSpPr>
        <p:spPr>
          <a:xfrm>
            <a:off x="6032309" y="3815806"/>
            <a:ext cx="2355900" cy="5856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19" name="Google Shape;119;p18"/>
          <p:cNvSpPr txBox="1">
            <a:spLocks noGrp="1"/>
          </p:cNvSpPr>
          <p:nvPr>
            <p:ph type="body" idx="15"/>
          </p:nvPr>
        </p:nvSpPr>
        <p:spPr>
          <a:xfrm>
            <a:off x="3395969" y="3815806"/>
            <a:ext cx="2355900" cy="5856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8" name="Google Shape;281;p35">
            <a:extLst>
              <a:ext uri="{FF2B5EF4-FFF2-40B4-BE49-F238E27FC236}">
                <a16:creationId xmlns:a16="http://schemas.microsoft.com/office/drawing/2014/main" id="{E6E3BF7A-E3CA-9115-E883-CE0DC89371FD}"/>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9" name="Google Shape;282;p35">
            <a:extLst>
              <a:ext uri="{FF2B5EF4-FFF2-40B4-BE49-F238E27FC236}">
                <a16:creationId xmlns:a16="http://schemas.microsoft.com/office/drawing/2014/main" id="{081FE29C-5461-974B-DCA3-834F2BBD6CBB}"/>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20" name="Google Shape;283;p35">
            <a:extLst>
              <a:ext uri="{FF2B5EF4-FFF2-40B4-BE49-F238E27FC236}">
                <a16:creationId xmlns:a16="http://schemas.microsoft.com/office/drawing/2014/main" id="{7702F008-0A42-AD10-64DF-E894143BAFC8}"/>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169614335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4 Icon Slide">
  <p:cSld name="4 Icon Slide">
    <p:spTree>
      <p:nvGrpSpPr>
        <p:cNvPr id="1" name="Shape 120"/>
        <p:cNvGrpSpPr/>
        <p:nvPr/>
      </p:nvGrpSpPr>
      <p:grpSpPr>
        <a:xfrm>
          <a:off x="0" y="0"/>
          <a:ext cx="0" cy="0"/>
          <a:chOff x="0" y="0"/>
          <a:chExt cx="0" cy="0"/>
        </a:xfrm>
      </p:grpSpPr>
      <p:sp>
        <p:nvSpPr>
          <p:cNvPr id="121" name="Google Shape;121;p19"/>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22" name="Google Shape;122;p19"/>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3" name="Google Shape;123;p19"/>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4" name="Google Shape;124;p19"/>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125" name="Google Shape;125;p19"/>
          <p:cNvSpPr>
            <a:spLocks noGrp="1"/>
          </p:cNvSpPr>
          <p:nvPr>
            <p:ph type="pic" idx="2"/>
          </p:nvPr>
        </p:nvSpPr>
        <p:spPr>
          <a:xfrm>
            <a:off x="1276546"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6" name="Google Shape;126;p19"/>
          <p:cNvSpPr>
            <a:spLocks noGrp="1"/>
          </p:cNvSpPr>
          <p:nvPr>
            <p:ph type="pic" idx="3"/>
          </p:nvPr>
        </p:nvSpPr>
        <p:spPr>
          <a:xfrm>
            <a:off x="5198085"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7" name="Google Shape;127;p19"/>
          <p:cNvSpPr txBox="1">
            <a:spLocks noGrp="1"/>
          </p:cNvSpPr>
          <p:nvPr>
            <p:ph type="body" idx="1"/>
          </p:nvPr>
        </p:nvSpPr>
        <p:spPr>
          <a:xfrm>
            <a:off x="755650" y="2639731"/>
            <a:ext cx="1744200" cy="936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28" name="Google Shape;128;p19"/>
          <p:cNvSpPr>
            <a:spLocks noGrp="1"/>
          </p:cNvSpPr>
          <p:nvPr>
            <p:ph type="pic" idx="4"/>
          </p:nvPr>
        </p:nvSpPr>
        <p:spPr>
          <a:xfrm>
            <a:off x="3247414"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9" name="Google Shape;129;p19"/>
          <p:cNvSpPr txBox="1">
            <a:spLocks noGrp="1"/>
          </p:cNvSpPr>
          <p:nvPr>
            <p:ph type="body" idx="5"/>
          </p:nvPr>
        </p:nvSpPr>
        <p:spPr>
          <a:xfrm>
            <a:off x="2724531" y="2639731"/>
            <a:ext cx="1744200" cy="936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30" name="Google Shape;130;p19"/>
          <p:cNvSpPr txBox="1">
            <a:spLocks noGrp="1"/>
          </p:cNvSpPr>
          <p:nvPr>
            <p:ph type="body" idx="6"/>
          </p:nvPr>
        </p:nvSpPr>
        <p:spPr>
          <a:xfrm>
            <a:off x="4675202" y="2639731"/>
            <a:ext cx="1744200" cy="936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31" name="Google Shape;131;p19"/>
          <p:cNvSpPr txBox="1">
            <a:spLocks noGrp="1"/>
          </p:cNvSpPr>
          <p:nvPr>
            <p:ph type="body" idx="7"/>
          </p:nvPr>
        </p:nvSpPr>
        <p:spPr>
          <a:xfrm>
            <a:off x="6644083" y="2639731"/>
            <a:ext cx="1744200" cy="936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32" name="Google Shape;132;p19"/>
          <p:cNvSpPr>
            <a:spLocks noGrp="1"/>
          </p:cNvSpPr>
          <p:nvPr>
            <p:ph type="pic" idx="8"/>
          </p:nvPr>
        </p:nvSpPr>
        <p:spPr>
          <a:xfrm>
            <a:off x="7168953" y="1797002"/>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 name="Google Shape;281;p35">
            <a:extLst>
              <a:ext uri="{FF2B5EF4-FFF2-40B4-BE49-F238E27FC236}">
                <a16:creationId xmlns:a16="http://schemas.microsoft.com/office/drawing/2014/main" id="{EDE093BE-7639-B5A8-4690-BFC7E573BA22}"/>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5" name="Google Shape;282;p35">
            <a:extLst>
              <a:ext uri="{FF2B5EF4-FFF2-40B4-BE49-F238E27FC236}">
                <a16:creationId xmlns:a16="http://schemas.microsoft.com/office/drawing/2014/main" id="{C802B365-B3F1-6CF3-4BC3-50C2E71990DB}"/>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6" name="Google Shape;283;p35">
            <a:extLst>
              <a:ext uri="{FF2B5EF4-FFF2-40B4-BE49-F238E27FC236}">
                <a16:creationId xmlns:a16="http://schemas.microsoft.com/office/drawing/2014/main" id="{6133FEA0-0ADF-A1E6-4A5E-3C8D6A6CA5F3}"/>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37682580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4x2 Icon Slide">
  <p:cSld name="4x2 Icon Slide">
    <p:spTree>
      <p:nvGrpSpPr>
        <p:cNvPr id="1" name="Shape 133"/>
        <p:cNvGrpSpPr/>
        <p:nvPr/>
      </p:nvGrpSpPr>
      <p:grpSpPr>
        <a:xfrm>
          <a:off x="0" y="0"/>
          <a:ext cx="0" cy="0"/>
          <a:chOff x="0" y="0"/>
          <a:chExt cx="0" cy="0"/>
        </a:xfrm>
      </p:grpSpPr>
      <p:sp>
        <p:nvSpPr>
          <p:cNvPr id="134" name="Google Shape;134;p20"/>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35" name="Google Shape;135;p20"/>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6" name="Google Shape;136;p20"/>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7" name="Google Shape;137;p20"/>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138" name="Google Shape;138;p20"/>
          <p:cNvSpPr>
            <a:spLocks noGrp="1"/>
          </p:cNvSpPr>
          <p:nvPr>
            <p:ph type="pic" idx="2"/>
          </p:nvPr>
        </p:nvSpPr>
        <p:spPr>
          <a:xfrm>
            <a:off x="1276546"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9" name="Google Shape;139;p20"/>
          <p:cNvSpPr>
            <a:spLocks noGrp="1"/>
          </p:cNvSpPr>
          <p:nvPr>
            <p:ph type="pic" idx="3"/>
          </p:nvPr>
        </p:nvSpPr>
        <p:spPr>
          <a:xfrm>
            <a:off x="5198085"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0" name="Google Shape;140;p20"/>
          <p:cNvSpPr txBox="1">
            <a:spLocks noGrp="1"/>
          </p:cNvSpPr>
          <p:nvPr>
            <p:ph type="body" idx="1"/>
          </p:nvPr>
        </p:nvSpPr>
        <p:spPr>
          <a:xfrm>
            <a:off x="755650" y="2046055"/>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41" name="Google Shape;141;p20"/>
          <p:cNvSpPr>
            <a:spLocks noGrp="1"/>
          </p:cNvSpPr>
          <p:nvPr>
            <p:ph type="pic" idx="4"/>
          </p:nvPr>
        </p:nvSpPr>
        <p:spPr>
          <a:xfrm>
            <a:off x="3247414"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2" name="Google Shape;142;p20"/>
          <p:cNvSpPr txBox="1">
            <a:spLocks noGrp="1"/>
          </p:cNvSpPr>
          <p:nvPr>
            <p:ph type="body" idx="5"/>
          </p:nvPr>
        </p:nvSpPr>
        <p:spPr>
          <a:xfrm>
            <a:off x="2724531" y="2046055"/>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43" name="Google Shape;143;p20"/>
          <p:cNvSpPr txBox="1">
            <a:spLocks noGrp="1"/>
          </p:cNvSpPr>
          <p:nvPr>
            <p:ph type="body" idx="6"/>
          </p:nvPr>
        </p:nvSpPr>
        <p:spPr>
          <a:xfrm>
            <a:off x="4675202" y="2046055"/>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44" name="Google Shape;144;p20"/>
          <p:cNvSpPr txBox="1">
            <a:spLocks noGrp="1"/>
          </p:cNvSpPr>
          <p:nvPr>
            <p:ph type="body" idx="7"/>
          </p:nvPr>
        </p:nvSpPr>
        <p:spPr>
          <a:xfrm>
            <a:off x="6644083" y="2046055"/>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45" name="Google Shape;145;p20"/>
          <p:cNvSpPr>
            <a:spLocks noGrp="1"/>
          </p:cNvSpPr>
          <p:nvPr>
            <p:ph type="pic" idx="8"/>
          </p:nvPr>
        </p:nvSpPr>
        <p:spPr>
          <a:xfrm>
            <a:off x="7168953" y="1203325"/>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6" name="Google Shape;146;p20"/>
          <p:cNvSpPr>
            <a:spLocks noGrp="1"/>
          </p:cNvSpPr>
          <p:nvPr>
            <p:ph type="pic" idx="9"/>
          </p:nvPr>
        </p:nvSpPr>
        <p:spPr>
          <a:xfrm>
            <a:off x="1276546"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7" name="Google Shape;147;p20"/>
          <p:cNvSpPr>
            <a:spLocks noGrp="1"/>
          </p:cNvSpPr>
          <p:nvPr>
            <p:ph type="pic" idx="13"/>
          </p:nvPr>
        </p:nvSpPr>
        <p:spPr>
          <a:xfrm>
            <a:off x="5198085"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8" name="Google Shape;148;p20"/>
          <p:cNvSpPr>
            <a:spLocks noGrp="1"/>
          </p:cNvSpPr>
          <p:nvPr>
            <p:ph type="pic" idx="14"/>
          </p:nvPr>
        </p:nvSpPr>
        <p:spPr>
          <a:xfrm>
            <a:off x="3247414"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9" name="Google Shape;149;p20"/>
          <p:cNvSpPr>
            <a:spLocks noGrp="1"/>
          </p:cNvSpPr>
          <p:nvPr>
            <p:ph type="pic" idx="15"/>
          </p:nvPr>
        </p:nvSpPr>
        <p:spPr>
          <a:xfrm>
            <a:off x="7168953" y="2911678"/>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0" name="Google Shape;150;p20"/>
          <p:cNvSpPr txBox="1">
            <a:spLocks noGrp="1"/>
          </p:cNvSpPr>
          <p:nvPr>
            <p:ph type="body" idx="16"/>
          </p:nvPr>
        </p:nvSpPr>
        <p:spPr>
          <a:xfrm>
            <a:off x="755650" y="3761239"/>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51" name="Google Shape;151;p20"/>
          <p:cNvSpPr txBox="1">
            <a:spLocks noGrp="1"/>
          </p:cNvSpPr>
          <p:nvPr>
            <p:ph type="body" idx="17"/>
          </p:nvPr>
        </p:nvSpPr>
        <p:spPr>
          <a:xfrm>
            <a:off x="2724531" y="3761239"/>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52" name="Google Shape;152;p20"/>
          <p:cNvSpPr txBox="1">
            <a:spLocks noGrp="1"/>
          </p:cNvSpPr>
          <p:nvPr>
            <p:ph type="body" idx="18"/>
          </p:nvPr>
        </p:nvSpPr>
        <p:spPr>
          <a:xfrm>
            <a:off x="4675202" y="3761239"/>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53" name="Google Shape;153;p20"/>
          <p:cNvSpPr txBox="1">
            <a:spLocks noGrp="1"/>
          </p:cNvSpPr>
          <p:nvPr>
            <p:ph type="body" idx="19"/>
          </p:nvPr>
        </p:nvSpPr>
        <p:spPr>
          <a:xfrm>
            <a:off x="6644083" y="3753619"/>
            <a:ext cx="1744200" cy="6627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22" name="Google Shape;281;p35">
            <a:extLst>
              <a:ext uri="{FF2B5EF4-FFF2-40B4-BE49-F238E27FC236}">
                <a16:creationId xmlns:a16="http://schemas.microsoft.com/office/drawing/2014/main" id="{9342DE30-32D3-AA3D-8F06-06F0654B40D2}"/>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23" name="Google Shape;282;p35">
            <a:extLst>
              <a:ext uri="{FF2B5EF4-FFF2-40B4-BE49-F238E27FC236}">
                <a16:creationId xmlns:a16="http://schemas.microsoft.com/office/drawing/2014/main" id="{6618481F-403A-5DE7-8A44-3D536399F157}"/>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24" name="Google Shape;283;p35">
            <a:extLst>
              <a:ext uri="{FF2B5EF4-FFF2-40B4-BE49-F238E27FC236}">
                <a16:creationId xmlns:a16="http://schemas.microsoft.com/office/drawing/2014/main" id="{4FBF9CF4-4AC5-7817-6E18-309A78C4717F}"/>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237643791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5 Icon Slide">
  <p:cSld name="5 Icon Slide">
    <p:spTree>
      <p:nvGrpSpPr>
        <p:cNvPr id="1" name="Shape 154"/>
        <p:cNvGrpSpPr/>
        <p:nvPr/>
      </p:nvGrpSpPr>
      <p:grpSpPr>
        <a:xfrm>
          <a:off x="0" y="0"/>
          <a:ext cx="0" cy="0"/>
          <a:chOff x="0" y="0"/>
          <a:chExt cx="0" cy="0"/>
        </a:xfrm>
      </p:grpSpPr>
      <p:sp>
        <p:nvSpPr>
          <p:cNvPr id="155" name="Google Shape;155;p21"/>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56" name="Google Shape;156;p21"/>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7" name="Google Shape;157;p21"/>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8" name="Google Shape;158;p21"/>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159" name="Google Shape;159;p21"/>
          <p:cNvSpPr>
            <a:spLocks noGrp="1"/>
          </p:cNvSpPr>
          <p:nvPr>
            <p:ph type="pic" idx="2"/>
          </p:nvPr>
        </p:nvSpPr>
        <p:spPr>
          <a:xfrm>
            <a:off x="1081963"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0" name="Google Shape;160;p21"/>
          <p:cNvSpPr>
            <a:spLocks noGrp="1"/>
          </p:cNvSpPr>
          <p:nvPr>
            <p:ph type="pic" idx="3"/>
          </p:nvPr>
        </p:nvSpPr>
        <p:spPr>
          <a:xfrm>
            <a:off x="4222750"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1" name="Google Shape;161;p21"/>
          <p:cNvSpPr txBox="1">
            <a:spLocks noGrp="1"/>
          </p:cNvSpPr>
          <p:nvPr>
            <p:ph type="body" idx="1"/>
          </p:nvPr>
        </p:nvSpPr>
        <p:spPr>
          <a:xfrm>
            <a:off x="755651" y="2626084"/>
            <a:ext cx="1338600" cy="10812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62" name="Google Shape;162;p21"/>
          <p:cNvSpPr>
            <a:spLocks noGrp="1"/>
          </p:cNvSpPr>
          <p:nvPr>
            <p:ph type="pic" idx="4"/>
          </p:nvPr>
        </p:nvSpPr>
        <p:spPr>
          <a:xfrm>
            <a:off x="2655510"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3" name="Google Shape;163;p21"/>
          <p:cNvSpPr txBox="1">
            <a:spLocks noGrp="1"/>
          </p:cNvSpPr>
          <p:nvPr>
            <p:ph type="body" idx="5"/>
          </p:nvPr>
        </p:nvSpPr>
        <p:spPr>
          <a:xfrm>
            <a:off x="2329197" y="2626084"/>
            <a:ext cx="1338600" cy="10812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64" name="Google Shape;164;p21"/>
          <p:cNvSpPr txBox="1">
            <a:spLocks noGrp="1"/>
          </p:cNvSpPr>
          <p:nvPr>
            <p:ph type="body" idx="6"/>
          </p:nvPr>
        </p:nvSpPr>
        <p:spPr>
          <a:xfrm>
            <a:off x="3902743" y="2626084"/>
            <a:ext cx="1338600" cy="10812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65" name="Google Shape;165;p21"/>
          <p:cNvSpPr txBox="1">
            <a:spLocks noGrp="1"/>
          </p:cNvSpPr>
          <p:nvPr>
            <p:ph type="body" idx="7"/>
          </p:nvPr>
        </p:nvSpPr>
        <p:spPr>
          <a:xfrm>
            <a:off x="5476289" y="2626084"/>
            <a:ext cx="1338600" cy="10812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66" name="Google Shape;166;p21"/>
          <p:cNvSpPr>
            <a:spLocks noGrp="1"/>
          </p:cNvSpPr>
          <p:nvPr>
            <p:ph type="pic" idx="8"/>
          </p:nvPr>
        </p:nvSpPr>
        <p:spPr>
          <a:xfrm>
            <a:off x="7369843"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7" name="Google Shape;167;p21"/>
          <p:cNvSpPr txBox="1">
            <a:spLocks noGrp="1"/>
          </p:cNvSpPr>
          <p:nvPr>
            <p:ph type="body" idx="9"/>
          </p:nvPr>
        </p:nvSpPr>
        <p:spPr>
          <a:xfrm>
            <a:off x="7049836" y="2629992"/>
            <a:ext cx="1338600" cy="10812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68" name="Google Shape;168;p21"/>
          <p:cNvSpPr>
            <a:spLocks noGrp="1"/>
          </p:cNvSpPr>
          <p:nvPr>
            <p:ph type="pic" idx="13"/>
          </p:nvPr>
        </p:nvSpPr>
        <p:spPr>
          <a:xfrm>
            <a:off x="5796296" y="1783354"/>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 name="Google Shape;281;p35">
            <a:extLst>
              <a:ext uri="{FF2B5EF4-FFF2-40B4-BE49-F238E27FC236}">
                <a16:creationId xmlns:a16="http://schemas.microsoft.com/office/drawing/2014/main" id="{E21487C5-80A3-EAAF-BC81-61B65137083C}"/>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7" name="Google Shape;282;p35">
            <a:extLst>
              <a:ext uri="{FF2B5EF4-FFF2-40B4-BE49-F238E27FC236}">
                <a16:creationId xmlns:a16="http://schemas.microsoft.com/office/drawing/2014/main" id="{2E566CB6-5504-C63A-8458-7A79C3E96EC8}"/>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8" name="Google Shape;283;p35">
            <a:extLst>
              <a:ext uri="{FF2B5EF4-FFF2-40B4-BE49-F238E27FC236}">
                <a16:creationId xmlns:a16="http://schemas.microsoft.com/office/drawing/2014/main" id="{DA75268F-12F4-5389-60DC-9508F92013BB}"/>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366869699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Dropdown Slide w/ Icons">
  <p:cSld name="Dropdown Slide w/ Icons">
    <p:spTree>
      <p:nvGrpSpPr>
        <p:cNvPr id="1" name="Shape 169"/>
        <p:cNvGrpSpPr/>
        <p:nvPr/>
      </p:nvGrpSpPr>
      <p:grpSpPr>
        <a:xfrm>
          <a:off x="0" y="0"/>
          <a:ext cx="0" cy="0"/>
          <a:chOff x="0" y="0"/>
          <a:chExt cx="0" cy="0"/>
        </a:xfrm>
      </p:grpSpPr>
      <p:sp>
        <p:nvSpPr>
          <p:cNvPr id="170" name="Google Shape;170;p22"/>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1" name="Google Shape;171;p22"/>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2" name="Google Shape;172;p22"/>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173" name="Google Shape;173;p22"/>
          <p:cNvSpPr>
            <a:spLocks noGrp="1"/>
          </p:cNvSpPr>
          <p:nvPr>
            <p:ph type="pic" idx="2"/>
          </p:nvPr>
        </p:nvSpPr>
        <p:spPr>
          <a:xfrm>
            <a:off x="1625796"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4" name="Google Shape;174;p22"/>
          <p:cNvSpPr>
            <a:spLocks noGrp="1"/>
          </p:cNvSpPr>
          <p:nvPr>
            <p:ph type="pic" idx="3"/>
          </p:nvPr>
        </p:nvSpPr>
        <p:spPr>
          <a:xfrm>
            <a:off x="6819703"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5" name="Google Shape;175;p22"/>
          <p:cNvSpPr txBox="1">
            <a:spLocks noGrp="1"/>
          </p:cNvSpPr>
          <p:nvPr>
            <p:ph type="body" idx="1"/>
          </p:nvPr>
        </p:nvSpPr>
        <p:spPr>
          <a:xfrm>
            <a:off x="755650" y="3916546"/>
            <a:ext cx="2355900" cy="492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76" name="Google Shape;176;p22"/>
          <p:cNvSpPr>
            <a:spLocks noGrp="1"/>
          </p:cNvSpPr>
          <p:nvPr>
            <p:ph type="pic" idx="4"/>
          </p:nvPr>
        </p:nvSpPr>
        <p:spPr>
          <a:xfrm>
            <a:off x="4222750" y="3073816"/>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7" name="Google Shape;177;p22"/>
          <p:cNvSpPr txBox="1">
            <a:spLocks noGrp="1"/>
          </p:cNvSpPr>
          <p:nvPr>
            <p:ph type="body" idx="5"/>
          </p:nvPr>
        </p:nvSpPr>
        <p:spPr>
          <a:xfrm>
            <a:off x="6032309" y="3916546"/>
            <a:ext cx="2355900" cy="492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78" name="Google Shape;178;p22"/>
          <p:cNvSpPr txBox="1">
            <a:spLocks noGrp="1"/>
          </p:cNvSpPr>
          <p:nvPr>
            <p:ph type="body" idx="6"/>
          </p:nvPr>
        </p:nvSpPr>
        <p:spPr>
          <a:xfrm>
            <a:off x="3395969" y="3916546"/>
            <a:ext cx="2355900" cy="492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79" name="Google Shape;179;p22"/>
          <p:cNvSpPr txBox="1">
            <a:spLocks noGrp="1"/>
          </p:cNvSpPr>
          <p:nvPr>
            <p:ph type="body" idx="7"/>
          </p:nvPr>
        </p:nvSpPr>
        <p:spPr>
          <a:xfrm>
            <a:off x="755650" y="2042272"/>
            <a:ext cx="7632600" cy="837300"/>
          </a:xfrm>
          <a:prstGeom prst="rect">
            <a:avLst/>
          </a:prstGeom>
          <a:noFill/>
          <a:ln>
            <a:noFill/>
          </a:ln>
        </p:spPr>
        <p:txBody>
          <a:bodyPr spcFirstLastPara="1" wrap="square" lIns="0" tIns="0" rIns="0" bIns="0" anchor="ctr" anchorCtr="0">
            <a:normAutofit/>
          </a:bodyPr>
          <a:lstStyle>
            <a:lvl1pPr marL="457200" marR="0" lvl="0" indent="-228600" algn="ctr" rtl="0">
              <a:lnSpc>
                <a:spcPct val="90000"/>
              </a:lnSpc>
              <a:spcBef>
                <a:spcPts val="1000"/>
              </a:spcBef>
              <a:spcAft>
                <a:spcPts val="0"/>
              </a:spcAft>
              <a:buClr>
                <a:srgbClr val="414042"/>
              </a:buClr>
              <a:buSzPts val="2400"/>
              <a:buFont typeface="Arial"/>
              <a:buNone/>
              <a:defRPr sz="2400" b="0"/>
            </a:lvl1pPr>
            <a:lvl2pPr marL="914400" lvl="1" indent="-381000" algn="l" rtl="0">
              <a:lnSpc>
                <a:spcPct val="90000"/>
              </a:lnSpc>
              <a:spcBef>
                <a:spcPts val="500"/>
              </a:spcBef>
              <a:spcAft>
                <a:spcPts val="0"/>
              </a:spcAft>
              <a:buClr>
                <a:srgbClr val="414042"/>
              </a:buClr>
              <a:buSzPts val="2400"/>
              <a:buChar char="○"/>
              <a:defRPr sz="2400"/>
            </a:lvl2pPr>
            <a:lvl3pPr marL="1371600" lvl="2" indent="-381000" algn="l" rtl="0">
              <a:lnSpc>
                <a:spcPct val="90000"/>
              </a:lnSpc>
              <a:spcBef>
                <a:spcPts val="1200"/>
              </a:spcBef>
              <a:spcAft>
                <a:spcPts val="0"/>
              </a:spcAft>
              <a:buClr>
                <a:srgbClr val="414042"/>
              </a:buClr>
              <a:buSzPts val="2400"/>
              <a:buChar char="■"/>
              <a:defRPr sz="2400"/>
            </a:lvl3pPr>
            <a:lvl4pPr marL="1828800" lvl="3" indent="-381000" algn="l" rtl="0">
              <a:lnSpc>
                <a:spcPct val="90000"/>
              </a:lnSpc>
              <a:spcBef>
                <a:spcPts val="1200"/>
              </a:spcBef>
              <a:spcAft>
                <a:spcPts val="0"/>
              </a:spcAft>
              <a:buClr>
                <a:srgbClr val="414042"/>
              </a:buClr>
              <a:buSzPts val="2400"/>
              <a:buChar char="●"/>
              <a:defRPr sz="2400"/>
            </a:lvl4pPr>
            <a:lvl5pPr marL="2286000" lvl="4" indent="-381000" algn="l" rtl="0">
              <a:lnSpc>
                <a:spcPct val="90000"/>
              </a:lnSpc>
              <a:spcBef>
                <a:spcPts val="1200"/>
              </a:spcBef>
              <a:spcAft>
                <a:spcPts val="0"/>
              </a:spcAft>
              <a:buClr>
                <a:srgbClr val="414042"/>
              </a:buClr>
              <a:buSzPts val="2400"/>
              <a:buChar char="○"/>
              <a:defRPr sz="2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80" name="Google Shape;180;p22"/>
          <p:cNvSpPr>
            <a:spLocks noGrp="1"/>
          </p:cNvSpPr>
          <p:nvPr>
            <p:ph type="pic" idx="8"/>
          </p:nvPr>
        </p:nvSpPr>
        <p:spPr>
          <a:xfrm>
            <a:off x="4010025" y="0"/>
            <a:ext cx="1124100" cy="18606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 name="Google Shape;281;p35">
            <a:extLst>
              <a:ext uri="{FF2B5EF4-FFF2-40B4-BE49-F238E27FC236}">
                <a16:creationId xmlns:a16="http://schemas.microsoft.com/office/drawing/2014/main" id="{02F6BCC4-DFA9-0723-1CEE-CF65C0093FBF}"/>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4" name="Google Shape;282;p35">
            <a:extLst>
              <a:ext uri="{FF2B5EF4-FFF2-40B4-BE49-F238E27FC236}">
                <a16:creationId xmlns:a16="http://schemas.microsoft.com/office/drawing/2014/main" id="{0D1B439A-4959-3A1F-20F5-97D5E42FF603}"/>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5" name="Google Shape;283;p35">
            <a:extLst>
              <a:ext uri="{FF2B5EF4-FFF2-40B4-BE49-F238E27FC236}">
                <a16:creationId xmlns:a16="http://schemas.microsoft.com/office/drawing/2014/main" id="{71AED701-2D66-5409-11E8-502F38137769}"/>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2014730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r>
              <a:rPr lang="es-ES"/>
              <a:t>Haga clic para modificar el estilo de título del patrón</a:t>
            </a:r>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pPr lvl="0"/>
            <a:r>
              <a:rPr lang="es-ES"/>
              <a:t>Haga clic para modificar los estilos de texto del patrón</a:t>
            </a: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
        <p:nvSpPr>
          <p:cNvPr id="5" name="Google Shape;281;p35">
            <a:extLst>
              <a:ext uri="{FF2B5EF4-FFF2-40B4-BE49-F238E27FC236}">
                <a16:creationId xmlns:a16="http://schemas.microsoft.com/office/drawing/2014/main" id="{C9F384B1-6A5E-00C4-EABF-884FCDE703ED}"/>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6" name="Google Shape;282;p35">
            <a:extLst>
              <a:ext uri="{FF2B5EF4-FFF2-40B4-BE49-F238E27FC236}">
                <a16:creationId xmlns:a16="http://schemas.microsoft.com/office/drawing/2014/main" id="{D8E9A518-F329-2FC1-C44E-B75FF1D5B6AD}"/>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7" name="Google Shape;283;p35">
            <a:extLst>
              <a:ext uri="{FF2B5EF4-FFF2-40B4-BE49-F238E27FC236}">
                <a16:creationId xmlns:a16="http://schemas.microsoft.com/office/drawing/2014/main" id="{2B8E5C66-0BAC-E6AF-E7F2-08A4E4DA3090}"/>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Icon Slide w/ Description">
  <p:cSld name="Icon Slide w/ Description">
    <p:spTree>
      <p:nvGrpSpPr>
        <p:cNvPr id="1" name="Shape 181"/>
        <p:cNvGrpSpPr/>
        <p:nvPr/>
      </p:nvGrpSpPr>
      <p:grpSpPr>
        <a:xfrm>
          <a:off x="0" y="0"/>
          <a:ext cx="0" cy="0"/>
          <a:chOff x="0" y="0"/>
          <a:chExt cx="0" cy="0"/>
        </a:xfrm>
      </p:grpSpPr>
      <p:sp>
        <p:nvSpPr>
          <p:cNvPr id="182" name="Google Shape;182;p23"/>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3" name="Google Shape;183;p23"/>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84" name="Google Shape;184;p23"/>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85" name="Google Shape;185;p23"/>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186" name="Google Shape;186;p23"/>
          <p:cNvSpPr>
            <a:spLocks noGrp="1"/>
          </p:cNvSpPr>
          <p:nvPr>
            <p:ph type="pic" idx="2"/>
          </p:nvPr>
        </p:nvSpPr>
        <p:spPr>
          <a:xfrm>
            <a:off x="1625796"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7" name="Google Shape;187;p23"/>
          <p:cNvSpPr>
            <a:spLocks noGrp="1"/>
          </p:cNvSpPr>
          <p:nvPr>
            <p:ph type="pic" idx="3"/>
          </p:nvPr>
        </p:nvSpPr>
        <p:spPr>
          <a:xfrm>
            <a:off x="6819703"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8" name="Google Shape;188;p23"/>
          <p:cNvSpPr>
            <a:spLocks noGrp="1"/>
          </p:cNvSpPr>
          <p:nvPr>
            <p:ph type="pic" idx="4"/>
          </p:nvPr>
        </p:nvSpPr>
        <p:spPr>
          <a:xfrm>
            <a:off x="4222750"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9" name="Google Shape;189;p23"/>
          <p:cNvSpPr txBox="1">
            <a:spLocks noGrp="1"/>
          </p:cNvSpPr>
          <p:nvPr>
            <p:ph type="body" idx="1"/>
          </p:nvPr>
        </p:nvSpPr>
        <p:spPr>
          <a:xfrm>
            <a:off x="755650" y="2355517"/>
            <a:ext cx="2355900" cy="7839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90" name="Google Shape;190;p23"/>
          <p:cNvSpPr txBox="1">
            <a:spLocks noGrp="1"/>
          </p:cNvSpPr>
          <p:nvPr>
            <p:ph type="body" idx="5"/>
          </p:nvPr>
        </p:nvSpPr>
        <p:spPr>
          <a:xfrm>
            <a:off x="6032309" y="2355517"/>
            <a:ext cx="2355900" cy="7839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91" name="Google Shape;191;p23"/>
          <p:cNvSpPr txBox="1">
            <a:spLocks noGrp="1"/>
          </p:cNvSpPr>
          <p:nvPr>
            <p:ph type="body" idx="6"/>
          </p:nvPr>
        </p:nvSpPr>
        <p:spPr>
          <a:xfrm>
            <a:off x="3395969" y="2355517"/>
            <a:ext cx="2355900" cy="7839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rgbClr val="414042"/>
              </a:buClr>
              <a:buSzPts val="1100"/>
              <a:buNone/>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92" name="Google Shape;192;p23"/>
          <p:cNvSpPr txBox="1">
            <a:spLocks noGrp="1"/>
          </p:cNvSpPr>
          <p:nvPr>
            <p:ph type="body" idx="7"/>
          </p:nvPr>
        </p:nvSpPr>
        <p:spPr>
          <a:xfrm>
            <a:off x="755650" y="3327067"/>
            <a:ext cx="7632600" cy="832800"/>
          </a:xfrm>
          <a:prstGeom prst="rect">
            <a:avLst/>
          </a:prstGeom>
          <a:noFill/>
          <a:ln>
            <a:noFill/>
          </a:ln>
        </p:spPr>
        <p:txBody>
          <a:bodyPr spcFirstLastPara="1" wrap="square" lIns="0" tIns="0" rIns="0" bIns="0" anchor="ctr" anchorCtr="0">
            <a:normAutofit/>
          </a:bodyPr>
          <a:lstStyle>
            <a:lvl1pPr marL="457200" marR="0" lvl="0" indent="-228600" algn="ctr" rtl="0">
              <a:lnSpc>
                <a:spcPct val="100000"/>
              </a:lnSpc>
              <a:spcBef>
                <a:spcPts val="0"/>
              </a:spcBef>
              <a:spcAft>
                <a:spcPts val="0"/>
              </a:spcAft>
              <a:buClr>
                <a:srgbClr val="000000"/>
              </a:buClr>
              <a:buSzPts val="2400"/>
              <a:buFont typeface="Arial"/>
              <a:buNone/>
              <a:defRPr/>
            </a:lvl1pPr>
            <a:lvl2pPr marL="914400" lvl="1" indent="-228600" algn="l" rtl="0">
              <a:lnSpc>
                <a:spcPct val="90000"/>
              </a:lnSpc>
              <a:spcBef>
                <a:spcPts val="500"/>
              </a:spcBef>
              <a:spcAft>
                <a:spcPts val="0"/>
              </a:spcAft>
              <a:buClr>
                <a:srgbClr val="414042"/>
              </a:buClr>
              <a:buSzPts val="1800"/>
              <a:buNone/>
              <a:defRPr/>
            </a:lvl2pPr>
            <a:lvl3pPr marL="1371600" lvl="2" indent="-228600" algn="l" rtl="0">
              <a:lnSpc>
                <a:spcPct val="90000"/>
              </a:lnSpc>
              <a:spcBef>
                <a:spcPts val="1200"/>
              </a:spcBef>
              <a:spcAft>
                <a:spcPts val="0"/>
              </a:spcAft>
              <a:buClr>
                <a:srgbClr val="414042"/>
              </a:buClr>
              <a:buSzPts val="1800"/>
              <a:buNone/>
              <a:defRPr/>
            </a:lvl3pPr>
            <a:lvl4pPr marL="1828800" lvl="3" indent="-228600" algn="l" rtl="0">
              <a:lnSpc>
                <a:spcPct val="90000"/>
              </a:lnSpc>
              <a:spcBef>
                <a:spcPts val="1200"/>
              </a:spcBef>
              <a:spcAft>
                <a:spcPts val="0"/>
              </a:spcAft>
              <a:buClr>
                <a:srgbClr val="414042"/>
              </a:buClr>
              <a:buSzPts val="1800"/>
              <a:buNone/>
              <a:defRPr/>
            </a:lvl4pPr>
            <a:lvl5pPr marL="2286000" lvl="4" indent="-228600" algn="l"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3" name="Google Shape;281;p35">
            <a:extLst>
              <a:ext uri="{FF2B5EF4-FFF2-40B4-BE49-F238E27FC236}">
                <a16:creationId xmlns:a16="http://schemas.microsoft.com/office/drawing/2014/main" id="{4999B88C-F450-43CB-2EC6-FCE617F87856}"/>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4" name="Google Shape;282;p35">
            <a:extLst>
              <a:ext uri="{FF2B5EF4-FFF2-40B4-BE49-F238E27FC236}">
                <a16:creationId xmlns:a16="http://schemas.microsoft.com/office/drawing/2014/main" id="{B9AB2631-672F-8117-7902-EA06DC8D0F60}"/>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5" name="Google Shape;283;p35">
            <a:extLst>
              <a:ext uri="{FF2B5EF4-FFF2-40B4-BE49-F238E27FC236}">
                <a16:creationId xmlns:a16="http://schemas.microsoft.com/office/drawing/2014/main" id="{705D7C5B-BAA3-48C8-E4DC-DA03817CC6FE}"/>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117261257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Icon Slide w/ Bullets">
  <p:cSld name="Icon Slide w/ Bullets">
    <p:spTree>
      <p:nvGrpSpPr>
        <p:cNvPr id="1" name="Shape 196"/>
        <p:cNvGrpSpPr/>
        <p:nvPr/>
      </p:nvGrpSpPr>
      <p:grpSpPr>
        <a:xfrm>
          <a:off x="0" y="0"/>
          <a:ext cx="0" cy="0"/>
          <a:chOff x="0" y="0"/>
          <a:chExt cx="0" cy="0"/>
        </a:xfrm>
      </p:grpSpPr>
      <p:sp>
        <p:nvSpPr>
          <p:cNvPr id="197" name="Google Shape;197;p25"/>
          <p:cNvSpPr txBox="1">
            <a:spLocks noGrp="1"/>
          </p:cNvSpPr>
          <p:nvPr>
            <p:ph type="title"/>
          </p:nvPr>
        </p:nvSpPr>
        <p:spPr>
          <a:xfrm>
            <a:off x="755650" y="712788"/>
            <a:ext cx="7632600" cy="4317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98" name="Google Shape;198;p25"/>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99" name="Google Shape;199;p25"/>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00" name="Google Shape;200;p25"/>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201" name="Google Shape;201;p25"/>
          <p:cNvSpPr>
            <a:spLocks noGrp="1"/>
          </p:cNvSpPr>
          <p:nvPr>
            <p:ph type="pic" idx="2"/>
          </p:nvPr>
        </p:nvSpPr>
        <p:spPr>
          <a:xfrm>
            <a:off x="755650"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2" name="Google Shape;202;p25"/>
          <p:cNvSpPr>
            <a:spLocks noGrp="1"/>
          </p:cNvSpPr>
          <p:nvPr>
            <p:ph type="pic" idx="3"/>
          </p:nvPr>
        </p:nvSpPr>
        <p:spPr>
          <a:xfrm>
            <a:off x="6032309"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3" name="Google Shape;203;p25"/>
          <p:cNvSpPr>
            <a:spLocks noGrp="1"/>
          </p:cNvSpPr>
          <p:nvPr>
            <p:ph type="pic" idx="4"/>
          </p:nvPr>
        </p:nvSpPr>
        <p:spPr>
          <a:xfrm>
            <a:off x="3395969" y="1469457"/>
            <a:ext cx="698400" cy="698400"/>
          </a:xfrm>
          <a:prstGeom prst="rect">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4" name="Google Shape;204;p25"/>
          <p:cNvSpPr txBox="1">
            <a:spLocks noGrp="1"/>
          </p:cNvSpPr>
          <p:nvPr>
            <p:ph type="body" idx="1"/>
          </p:nvPr>
        </p:nvSpPr>
        <p:spPr>
          <a:xfrm>
            <a:off x="755650" y="2355516"/>
            <a:ext cx="2355900" cy="1738800"/>
          </a:xfrm>
          <a:prstGeom prst="rect">
            <a:avLst/>
          </a:prstGeom>
          <a:noFill/>
          <a:ln>
            <a:noFill/>
          </a:ln>
        </p:spPr>
        <p:txBody>
          <a:bodyPr spcFirstLastPara="1" wrap="square" lIns="0" tIns="0" rIns="0" bIns="0" anchor="t" anchorCtr="0">
            <a:normAutofit/>
          </a:bodyPr>
          <a:lstStyle>
            <a:lvl1pPr marL="457200" lvl="0" indent="-298450" algn="l" rtl="0">
              <a:lnSpc>
                <a:spcPct val="100000"/>
              </a:lnSpc>
              <a:spcBef>
                <a:spcPts val="500"/>
              </a:spcBef>
              <a:spcAft>
                <a:spcPts val="0"/>
              </a:spcAft>
              <a:buClr>
                <a:srgbClr val="414042"/>
              </a:buClr>
              <a:buSzPts val="1100"/>
              <a:buFont typeface="Arial"/>
              <a:buChar char="•"/>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205" name="Google Shape;205;p25"/>
          <p:cNvSpPr txBox="1">
            <a:spLocks noGrp="1"/>
          </p:cNvSpPr>
          <p:nvPr>
            <p:ph type="body" idx="5"/>
          </p:nvPr>
        </p:nvSpPr>
        <p:spPr>
          <a:xfrm>
            <a:off x="6032309" y="2355516"/>
            <a:ext cx="2355900" cy="1738800"/>
          </a:xfrm>
          <a:prstGeom prst="rect">
            <a:avLst/>
          </a:prstGeom>
          <a:noFill/>
          <a:ln>
            <a:noFill/>
          </a:ln>
        </p:spPr>
        <p:txBody>
          <a:bodyPr spcFirstLastPara="1" wrap="square" lIns="0" tIns="0" rIns="0" bIns="0" anchor="t" anchorCtr="0">
            <a:normAutofit/>
          </a:bodyPr>
          <a:lstStyle>
            <a:lvl1pPr marL="457200" lvl="0" indent="-298450" algn="l" rtl="0">
              <a:lnSpc>
                <a:spcPct val="100000"/>
              </a:lnSpc>
              <a:spcBef>
                <a:spcPts val="500"/>
              </a:spcBef>
              <a:spcAft>
                <a:spcPts val="0"/>
              </a:spcAft>
              <a:buClr>
                <a:srgbClr val="414042"/>
              </a:buClr>
              <a:buSzPts val="1100"/>
              <a:buFont typeface="Arial"/>
              <a:buChar char="•"/>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206" name="Google Shape;206;p25"/>
          <p:cNvSpPr txBox="1">
            <a:spLocks noGrp="1"/>
          </p:cNvSpPr>
          <p:nvPr>
            <p:ph type="body" idx="6"/>
          </p:nvPr>
        </p:nvSpPr>
        <p:spPr>
          <a:xfrm>
            <a:off x="3395969" y="2355516"/>
            <a:ext cx="2355900" cy="1738800"/>
          </a:xfrm>
          <a:prstGeom prst="rect">
            <a:avLst/>
          </a:prstGeom>
          <a:noFill/>
          <a:ln>
            <a:noFill/>
          </a:ln>
        </p:spPr>
        <p:txBody>
          <a:bodyPr spcFirstLastPara="1" wrap="square" lIns="0" tIns="0" rIns="0" bIns="0" anchor="t" anchorCtr="0">
            <a:normAutofit/>
          </a:bodyPr>
          <a:lstStyle>
            <a:lvl1pPr marL="457200" lvl="0" indent="-298450" algn="l" rtl="0">
              <a:lnSpc>
                <a:spcPct val="100000"/>
              </a:lnSpc>
              <a:spcBef>
                <a:spcPts val="500"/>
              </a:spcBef>
              <a:spcAft>
                <a:spcPts val="0"/>
              </a:spcAft>
              <a:buClr>
                <a:srgbClr val="414042"/>
              </a:buClr>
              <a:buSzPts val="1100"/>
              <a:buFont typeface="Arial"/>
              <a:buChar char="•"/>
              <a:defRPr sz="11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12" name="Google Shape;281;p35">
            <a:extLst>
              <a:ext uri="{FF2B5EF4-FFF2-40B4-BE49-F238E27FC236}">
                <a16:creationId xmlns:a16="http://schemas.microsoft.com/office/drawing/2014/main" id="{1C82A824-2DF3-828F-B9A9-02C0134D3B1B}"/>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3" name="Google Shape;282;p35">
            <a:extLst>
              <a:ext uri="{FF2B5EF4-FFF2-40B4-BE49-F238E27FC236}">
                <a16:creationId xmlns:a16="http://schemas.microsoft.com/office/drawing/2014/main" id="{139BE315-90CE-1539-9BA5-CD8DEA7A8E25}"/>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4" name="Google Shape;283;p35">
            <a:extLst>
              <a:ext uri="{FF2B5EF4-FFF2-40B4-BE49-F238E27FC236}">
                <a16:creationId xmlns:a16="http://schemas.microsoft.com/office/drawing/2014/main" id="{8244EE75-8786-32BB-2610-29A6BAEB93D5}"/>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346601545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Picure Slide">
  <p:cSld name="Picure Slide">
    <p:spTree>
      <p:nvGrpSpPr>
        <p:cNvPr id="1" name="Shape 207"/>
        <p:cNvGrpSpPr/>
        <p:nvPr/>
      </p:nvGrpSpPr>
      <p:grpSpPr>
        <a:xfrm>
          <a:off x="0" y="0"/>
          <a:ext cx="0" cy="0"/>
          <a:chOff x="0" y="0"/>
          <a:chExt cx="0" cy="0"/>
        </a:xfrm>
      </p:grpSpPr>
      <p:sp>
        <p:nvSpPr>
          <p:cNvPr id="208" name="Google Shape;208;p26"/>
          <p:cNvSpPr txBox="1">
            <a:spLocks noGrp="1"/>
          </p:cNvSpPr>
          <p:nvPr>
            <p:ph type="title"/>
          </p:nvPr>
        </p:nvSpPr>
        <p:spPr>
          <a:xfrm>
            <a:off x="755650" y="771524"/>
            <a:ext cx="3251700" cy="826500"/>
          </a:xfrm>
          <a:prstGeom prst="rect">
            <a:avLst/>
          </a:prstGeom>
          <a:noFill/>
          <a:ln>
            <a:noFill/>
          </a:ln>
        </p:spPr>
        <p:txBody>
          <a:bodyPr spcFirstLastPara="1" wrap="square" lIns="0" tIns="0" rIns="0" bIns="0" anchor="b" anchorCtr="0">
            <a:normAutofit/>
          </a:bodyPr>
          <a:lstStyle>
            <a:lvl1pPr lvl="0" algn="l" rtl="0">
              <a:lnSpc>
                <a:spcPct val="90000"/>
              </a:lnSpc>
              <a:spcBef>
                <a:spcPts val="0"/>
              </a:spcBef>
              <a:spcAft>
                <a:spcPts val="0"/>
              </a:spcAft>
              <a:buClr>
                <a:srgbClr val="414042"/>
              </a:buClr>
              <a:buSzPts val="2800"/>
              <a:buFont typeface="Arial"/>
              <a:buNone/>
              <a:defRPr sz="28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09" name="Google Shape;209;p26"/>
          <p:cNvSpPr>
            <a:spLocks noGrp="1"/>
          </p:cNvSpPr>
          <p:nvPr>
            <p:ph type="pic" idx="2"/>
          </p:nvPr>
        </p:nvSpPr>
        <p:spPr>
          <a:xfrm>
            <a:off x="4147874" y="771265"/>
            <a:ext cx="4240500" cy="36372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3200"/>
              <a:buFont typeface="Arial"/>
              <a:buNone/>
              <a:defRPr sz="32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2800"/>
              <a:buFont typeface="Arial"/>
              <a:buNone/>
              <a:defRPr sz="2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210" name="Google Shape;210;p26"/>
          <p:cNvSpPr txBox="1">
            <a:spLocks noGrp="1"/>
          </p:cNvSpPr>
          <p:nvPr>
            <p:ph type="body" idx="1"/>
          </p:nvPr>
        </p:nvSpPr>
        <p:spPr>
          <a:xfrm>
            <a:off x="755649" y="1689652"/>
            <a:ext cx="3251700" cy="2718900"/>
          </a:xfrm>
          <a:prstGeom prst="rect">
            <a:avLst/>
          </a:prstGeom>
          <a:noFill/>
          <a:ln>
            <a:noFill/>
          </a:ln>
        </p:spPr>
        <p:txBody>
          <a:bodyPr spcFirstLastPara="1" wrap="square" lIns="0" tIns="0" rIns="0" bIns="0" anchor="ctr" anchorCtr="0">
            <a:normAutofit/>
          </a:bodyPr>
          <a:lstStyle>
            <a:lvl1pPr marL="457200" lvl="0" indent="-228600" algn="l" rtl="0">
              <a:lnSpc>
                <a:spcPct val="90000"/>
              </a:lnSpc>
              <a:spcBef>
                <a:spcPts val="1000"/>
              </a:spcBef>
              <a:spcAft>
                <a:spcPts val="0"/>
              </a:spcAft>
              <a:buClr>
                <a:srgbClr val="414042"/>
              </a:buClr>
              <a:buSzPts val="1800"/>
              <a:buNone/>
              <a:defRPr sz="1800" b="0" i="0" u="none" strike="noStrike"/>
            </a:lvl1pPr>
            <a:lvl2pPr marL="914400" lvl="1" indent="-228600" algn="l" rtl="0">
              <a:lnSpc>
                <a:spcPct val="90000"/>
              </a:lnSpc>
              <a:spcBef>
                <a:spcPts val="1200"/>
              </a:spcBef>
              <a:spcAft>
                <a:spcPts val="0"/>
              </a:spcAft>
              <a:buClr>
                <a:srgbClr val="414042"/>
              </a:buClr>
              <a:buSzPts val="1400"/>
              <a:buNone/>
              <a:defRPr sz="1400"/>
            </a:lvl2pPr>
            <a:lvl3pPr marL="1371600" lvl="2" indent="-228600" algn="l" rtl="0">
              <a:lnSpc>
                <a:spcPct val="90000"/>
              </a:lnSpc>
              <a:spcBef>
                <a:spcPts val="1200"/>
              </a:spcBef>
              <a:spcAft>
                <a:spcPts val="0"/>
              </a:spcAft>
              <a:buClr>
                <a:srgbClr val="414042"/>
              </a:buClr>
              <a:buSzPts val="1200"/>
              <a:buNone/>
              <a:defRPr sz="1200"/>
            </a:lvl3pPr>
            <a:lvl4pPr marL="1828800" lvl="3" indent="-228600" algn="l" rtl="0">
              <a:lnSpc>
                <a:spcPct val="90000"/>
              </a:lnSpc>
              <a:spcBef>
                <a:spcPts val="1200"/>
              </a:spcBef>
              <a:spcAft>
                <a:spcPts val="0"/>
              </a:spcAft>
              <a:buClr>
                <a:srgbClr val="414042"/>
              </a:buClr>
              <a:buSzPts val="1000"/>
              <a:buNone/>
              <a:defRPr sz="1000"/>
            </a:lvl4pPr>
            <a:lvl5pPr marL="2286000" lvl="4" indent="-228600" algn="l" rtl="0">
              <a:lnSpc>
                <a:spcPct val="90000"/>
              </a:lnSpc>
              <a:spcBef>
                <a:spcPts val="1200"/>
              </a:spcBef>
              <a:spcAft>
                <a:spcPts val="0"/>
              </a:spcAft>
              <a:buClr>
                <a:srgbClr val="414042"/>
              </a:buClr>
              <a:buSzPts val="1000"/>
              <a:buNone/>
              <a:defRPr sz="1000"/>
            </a:lvl5pPr>
            <a:lvl6pPr marL="2743200" lvl="5" indent="-228600" algn="l" rtl="0">
              <a:lnSpc>
                <a:spcPct val="90000"/>
              </a:lnSpc>
              <a:spcBef>
                <a:spcPts val="1200"/>
              </a:spcBef>
              <a:spcAft>
                <a:spcPts val="0"/>
              </a:spcAft>
              <a:buClr>
                <a:schemeClr val="dk1"/>
              </a:buClr>
              <a:buSzPts val="1000"/>
              <a:buNone/>
              <a:defRPr sz="1000"/>
            </a:lvl6pPr>
            <a:lvl7pPr marL="3200400" lvl="6" indent="-228600" algn="l" rtl="0">
              <a:lnSpc>
                <a:spcPct val="90000"/>
              </a:lnSpc>
              <a:spcBef>
                <a:spcPts val="1200"/>
              </a:spcBef>
              <a:spcAft>
                <a:spcPts val="0"/>
              </a:spcAft>
              <a:buClr>
                <a:schemeClr val="dk1"/>
              </a:buClr>
              <a:buSzPts val="1000"/>
              <a:buNone/>
              <a:defRPr sz="1000"/>
            </a:lvl7pPr>
            <a:lvl8pPr marL="3657600" lvl="7" indent="-228600" algn="l" rtl="0">
              <a:lnSpc>
                <a:spcPct val="90000"/>
              </a:lnSpc>
              <a:spcBef>
                <a:spcPts val="1200"/>
              </a:spcBef>
              <a:spcAft>
                <a:spcPts val="0"/>
              </a:spcAft>
              <a:buClr>
                <a:schemeClr val="dk1"/>
              </a:buClr>
              <a:buSzPts val="1000"/>
              <a:buNone/>
              <a:defRPr sz="1000"/>
            </a:lvl8pPr>
            <a:lvl9pPr marL="4114800" lvl="8" indent="-228600" algn="l" rtl="0">
              <a:lnSpc>
                <a:spcPct val="90000"/>
              </a:lnSpc>
              <a:spcBef>
                <a:spcPts val="1200"/>
              </a:spcBef>
              <a:spcAft>
                <a:spcPts val="1200"/>
              </a:spcAft>
              <a:buClr>
                <a:schemeClr val="dk1"/>
              </a:buClr>
              <a:buSzPts val="1000"/>
              <a:buNone/>
              <a:defRPr sz="1000"/>
            </a:lvl9pPr>
          </a:lstStyle>
          <a:p>
            <a:endParaRPr/>
          </a:p>
        </p:txBody>
      </p:sp>
      <p:sp>
        <p:nvSpPr>
          <p:cNvPr id="211" name="Google Shape;211;p26"/>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12" name="Google Shape;212;p26"/>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13" name="Google Shape;213;p26"/>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8" name="Google Shape;281;p35">
            <a:extLst>
              <a:ext uri="{FF2B5EF4-FFF2-40B4-BE49-F238E27FC236}">
                <a16:creationId xmlns:a16="http://schemas.microsoft.com/office/drawing/2014/main" id="{148F3F29-C904-6E7E-1C7F-226B035617C8}"/>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9" name="Google Shape;282;p35">
            <a:extLst>
              <a:ext uri="{FF2B5EF4-FFF2-40B4-BE49-F238E27FC236}">
                <a16:creationId xmlns:a16="http://schemas.microsoft.com/office/drawing/2014/main" id="{CDE023BE-75B7-2EC1-899B-690E8398BAB9}"/>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0" name="Google Shape;283;p35">
            <a:extLst>
              <a:ext uri="{FF2B5EF4-FFF2-40B4-BE49-F238E27FC236}">
                <a16:creationId xmlns:a16="http://schemas.microsoft.com/office/drawing/2014/main" id="{3D156D83-5D76-D367-58E7-191EAD3AC377}"/>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349128962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Horizontal Picture Slide w/ Caption">
  <p:cSld name="Horizontal Picture Slide w/ Caption">
    <p:spTree>
      <p:nvGrpSpPr>
        <p:cNvPr id="1" name="Shape 214"/>
        <p:cNvGrpSpPr/>
        <p:nvPr/>
      </p:nvGrpSpPr>
      <p:grpSpPr>
        <a:xfrm>
          <a:off x="0" y="0"/>
          <a:ext cx="0" cy="0"/>
          <a:chOff x="0" y="0"/>
          <a:chExt cx="0" cy="0"/>
        </a:xfrm>
      </p:grpSpPr>
      <p:sp>
        <p:nvSpPr>
          <p:cNvPr id="215" name="Google Shape;215;p27"/>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16" name="Google Shape;216;p27"/>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17" name="Google Shape;217;p27"/>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18" name="Google Shape;218;p27"/>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219" name="Google Shape;219;p27"/>
          <p:cNvSpPr>
            <a:spLocks noGrp="1"/>
          </p:cNvSpPr>
          <p:nvPr>
            <p:ph type="pic" idx="2"/>
          </p:nvPr>
        </p:nvSpPr>
        <p:spPr>
          <a:xfrm>
            <a:off x="755650" y="1203325"/>
            <a:ext cx="5973900" cy="32052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20" name="Google Shape;220;p27"/>
          <p:cNvSpPr txBox="1">
            <a:spLocks noGrp="1"/>
          </p:cNvSpPr>
          <p:nvPr>
            <p:ph type="body" idx="1"/>
          </p:nvPr>
        </p:nvSpPr>
        <p:spPr>
          <a:xfrm>
            <a:off x="6953250" y="1211263"/>
            <a:ext cx="1435200" cy="3197100"/>
          </a:xfrm>
          <a:prstGeom prst="rect">
            <a:avLst/>
          </a:prstGeom>
          <a:noFill/>
          <a:ln>
            <a:noFill/>
          </a:ln>
        </p:spPr>
        <p:txBody>
          <a:bodyPr spcFirstLastPara="1" wrap="square" lIns="0" tIns="0" rIns="0" bIns="0" anchor="ctr" anchorCtr="0">
            <a:normAutofit/>
          </a:bodyPr>
          <a:lstStyle>
            <a:lvl1pPr marL="457200" lvl="0" indent="-228600" algn="l" rtl="0">
              <a:lnSpc>
                <a:spcPct val="90000"/>
              </a:lnSpc>
              <a:spcBef>
                <a:spcPts val="1000"/>
              </a:spcBef>
              <a:spcAft>
                <a:spcPts val="0"/>
              </a:spcAft>
              <a:buClr>
                <a:srgbClr val="414042"/>
              </a:buClr>
              <a:buSzPts val="1400"/>
              <a:buNone/>
              <a:defRPr sz="1400"/>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8" name="Google Shape;281;p35">
            <a:extLst>
              <a:ext uri="{FF2B5EF4-FFF2-40B4-BE49-F238E27FC236}">
                <a16:creationId xmlns:a16="http://schemas.microsoft.com/office/drawing/2014/main" id="{C9E6C842-29A5-17C5-BB1A-D69A697250FE}"/>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9" name="Google Shape;282;p35">
            <a:extLst>
              <a:ext uri="{FF2B5EF4-FFF2-40B4-BE49-F238E27FC236}">
                <a16:creationId xmlns:a16="http://schemas.microsoft.com/office/drawing/2014/main" id="{CEDF196E-099B-5C6B-E32A-B7E1C2FD6578}"/>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0" name="Google Shape;283;p35">
            <a:extLst>
              <a:ext uri="{FF2B5EF4-FFF2-40B4-BE49-F238E27FC236}">
                <a16:creationId xmlns:a16="http://schemas.microsoft.com/office/drawing/2014/main" id="{1A59F34A-1407-6DC1-5BC4-F1E72A9C3B52}"/>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154624335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Wide Picture Slide">
  <p:cSld name="Wide Picture Slide">
    <p:spTree>
      <p:nvGrpSpPr>
        <p:cNvPr id="1" name="Shape 221"/>
        <p:cNvGrpSpPr/>
        <p:nvPr/>
      </p:nvGrpSpPr>
      <p:grpSpPr>
        <a:xfrm>
          <a:off x="0" y="0"/>
          <a:ext cx="0" cy="0"/>
          <a:chOff x="0" y="0"/>
          <a:chExt cx="0" cy="0"/>
        </a:xfrm>
      </p:grpSpPr>
      <p:sp>
        <p:nvSpPr>
          <p:cNvPr id="222" name="Google Shape;222;p28"/>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3" name="Google Shape;223;p28"/>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24" name="Google Shape;224;p28"/>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25" name="Google Shape;225;p28"/>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226" name="Google Shape;226;p28"/>
          <p:cNvSpPr>
            <a:spLocks noGrp="1"/>
          </p:cNvSpPr>
          <p:nvPr>
            <p:ph type="pic" idx="2"/>
          </p:nvPr>
        </p:nvSpPr>
        <p:spPr>
          <a:xfrm>
            <a:off x="0" y="1595438"/>
            <a:ext cx="9144000" cy="2813100"/>
          </a:xfrm>
          <a:prstGeom prst="rect">
            <a:avLst/>
          </a:prstGeom>
          <a:noFill/>
          <a:ln>
            <a:noFill/>
          </a:ln>
        </p:spPr>
        <p:txBody>
          <a:bodyPr spcFirstLastPara="1" wrap="square" lIns="0" tIns="0" rIns="0" bIns="0" anchor="ctr" anchorCtr="0">
            <a:noAutofit/>
          </a:bodyPr>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27" name="Google Shape;227;p28"/>
          <p:cNvSpPr txBox="1">
            <a:spLocks noGrp="1"/>
          </p:cNvSpPr>
          <p:nvPr>
            <p:ph type="body" idx="1"/>
          </p:nvPr>
        </p:nvSpPr>
        <p:spPr>
          <a:xfrm>
            <a:off x="755650" y="1135085"/>
            <a:ext cx="7632600" cy="311100"/>
          </a:xfrm>
          <a:prstGeom prst="rect">
            <a:avLst/>
          </a:prstGeom>
          <a:noFill/>
          <a:ln>
            <a:noFill/>
          </a:ln>
        </p:spPr>
        <p:txBody>
          <a:bodyPr spcFirstLastPara="1" wrap="square" lIns="0" tIns="0" rIns="0" bIns="0" anchor="ctr" anchorCtr="0">
            <a:normAutofit/>
          </a:bodyPr>
          <a:lstStyle>
            <a:lvl1pPr marL="457200" lvl="0" indent="-228600" algn="l" rtl="0">
              <a:lnSpc>
                <a:spcPct val="90000"/>
              </a:lnSpc>
              <a:spcBef>
                <a:spcPts val="1000"/>
              </a:spcBef>
              <a:spcAft>
                <a:spcPts val="0"/>
              </a:spcAft>
              <a:buClr>
                <a:srgbClr val="414042"/>
              </a:buClr>
              <a:buSzPts val="1800"/>
              <a:buNone/>
              <a:defRPr/>
            </a:lvl1pPr>
            <a:lvl2pPr marL="914400" lvl="1" indent="-342900" algn="l" rtl="0">
              <a:lnSpc>
                <a:spcPct val="90000"/>
              </a:lnSpc>
              <a:spcBef>
                <a:spcPts val="1200"/>
              </a:spcBef>
              <a:spcAft>
                <a:spcPts val="0"/>
              </a:spcAft>
              <a:buClr>
                <a:srgbClr val="414042"/>
              </a:buClr>
              <a:buSzPts val="1800"/>
              <a:buChar char="○"/>
              <a:defRPr/>
            </a:lvl2pPr>
            <a:lvl3pPr marL="1371600" lvl="2" indent="-342900" algn="l" rtl="0">
              <a:lnSpc>
                <a:spcPct val="90000"/>
              </a:lnSpc>
              <a:spcBef>
                <a:spcPts val="1200"/>
              </a:spcBef>
              <a:spcAft>
                <a:spcPts val="0"/>
              </a:spcAft>
              <a:buClr>
                <a:srgbClr val="414042"/>
              </a:buClr>
              <a:buSzPts val="1800"/>
              <a:buChar char="■"/>
              <a:defRPr/>
            </a:lvl3pPr>
            <a:lvl4pPr marL="1828800" lvl="3" indent="-342900" algn="l" rtl="0">
              <a:lnSpc>
                <a:spcPct val="90000"/>
              </a:lnSpc>
              <a:spcBef>
                <a:spcPts val="1200"/>
              </a:spcBef>
              <a:spcAft>
                <a:spcPts val="0"/>
              </a:spcAft>
              <a:buClr>
                <a:srgbClr val="414042"/>
              </a:buClr>
              <a:buSzPts val="1800"/>
              <a:buChar char="●"/>
              <a:defRPr/>
            </a:lvl4pPr>
            <a:lvl5pPr marL="2286000" lvl="4" indent="-342900" algn="l" rtl="0">
              <a:lnSpc>
                <a:spcPct val="90000"/>
              </a:lnSpc>
              <a:spcBef>
                <a:spcPts val="1200"/>
              </a:spcBef>
              <a:spcAft>
                <a:spcPts val="0"/>
              </a:spcAft>
              <a:buClr>
                <a:srgbClr val="414042"/>
              </a:buClr>
              <a:buSzPts val="1800"/>
              <a:buChar char="○"/>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8" name="Google Shape;281;p35">
            <a:extLst>
              <a:ext uri="{FF2B5EF4-FFF2-40B4-BE49-F238E27FC236}">
                <a16:creationId xmlns:a16="http://schemas.microsoft.com/office/drawing/2014/main" id="{8B6ED5EE-C455-89BE-FF75-5F8B50F118F6}"/>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9" name="Google Shape;282;p35">
            <a:extLst>
              <a:ext uri="{FF2B5EF4-FFF2-40B4-BE49-F238E27FC236}">
                <a16:creationId xmlns:a16="http://schemas.microsoft.com/office/drawing/2014/main" id="{8DAA3319-8010-AFE7-5DA5-684ABE573D31}"/>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0" name="Google Shape;283;p35">
            <a:extLst>
              <a:ext uri="{FF2B5EF4-FFF2-40B4-BE49-F238E27FC236}">
                <a16:creationId xmlns:a16="http://schemas.microsoft.com/office/drawing/2014/main" id="{D9CC8273-17D9-EF43-6C56-F184084C179D}"/>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411584964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Text Slide">
  <p:cSld name="Text Slide">
    <p:spTree>
      <p:nvGrpSpPr>
        <p:cNvPr id="1" name="Shape 228"/>
        <p:cNvGrpSpPr/>
        <p:nvPr/>
      </p:nvGrpSpPr>
      <p:grpSpPr>
        <a:xfrm>
          <a:off x="0" y="0"/>
          <a:ext cx="0" cy="0"/>
          <a:chOff x="0" y="0"/>
          <a:chExt cx="0" cy="0"/>
        </a:xfrm>
      </p:grpSpPr>
      <p:sp>
        <p:nvSpPr>
          <p:cNvPr id="229" name="Google Shape;229;p29"/>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30" name="Google Shape;230;p29"/>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31" name="Google Shape;231;p29"/>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32" name="Google Shape;232;p29"/>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233" name="Google Shape;233;p29"/>
          <p:cNvSpPr txBox="1">
            <a:spLocks noGrp="1"/>
          </p:cNvSpPr>
          <p:nvPr>
            <p:ph type="body" idx="1"/>
          </p:nvPr>
        </p:nvSpPr>
        <p:spPr>
          <a:xfrm>
            <a:off x="755650" y="1203325"/>
            <a:ext cx="7632600" cy="3221100"/>
          </a:xfrm>
          <a:prstGeom prst="rect">
            <a:avLst/>
          </a:prstGeom>
          <a:noFill/>
          <a:ln>
            <a:noFill/>
          </a:ln>
        </p:spPr>
        <p:txBody>
          <a:bodyPr spcFirstLastPara="1" wrap="square" lIns="0" tIns="0" rIns="0" bIns="0" anchor="ctr" anchorCtr="0">
            <a:normAutofit/>
          </a:bodyPr>
          <a:lstStyle>
            <a:lvl1pPr marL="457200" lvl="0" indent="-228600" algn="l" rtl="0">
              <a:lnSpc>
                <a:spcPct val="90000"/>
              </a:lnSpc>
              <a:spcBef>
                <a:spcPts val="1000"/>
              </a:spcBef>
              <a:spcAft>
                <a:spcPts val="0"/>
              </a:spcAft>
              <a:buClr>
                <a:srgbClr val="414042"/>
              </a:buClr>
              <a:buSzPts val="1400"/>
              <a:buNone/>
              <a:defRPr sz="1400"/>
            </a:lvl1pPr>
            <a:lvl2pPr marL="914400" lvl="1" indent="-228600" algn="l" rtl="0">
              <a:lnSpc>
                <a:spcPct val="90000"/>
              </a:lnSpc>
              <a:spcBef>
                <a:spcPts val="1200"/>
              </a:spcBef>
              <a:spcAft>
                <a:spcPts val="0"/>
              </a:spcAft>
              <a:buClr>
                <a:srgbClr val="414042"/>
              </a:buClr>
              <a:buSzPts val="1800"/>
              <a:buNone/>
              <a:defRPr/>
            </a:lvl2pPr>
            <a:lvl3pPr marL="1371600" lvl="2" indent="-228600" algn="l" rtl="0">
              <a:lnSpc>
                <a:spcPct val="90000"/>
              </a:lnSpc>
              <a:spcBef>
                <a:spcPts val="1200"/>
              </a:spcBef>
              <a:spcAft>
                <a:spcPts val="0"/>
              </a:spcAft>
              <a:buClr>
                <a:srgbClr val="414042"/>
              </a:buClr>
              <a:buSzPts val="1800"/>
              <a:buNone/>
              <a:defRPr/>
            </a:lvl3pPr>
            <a:lvl4pPr marL="1828800" lvl="3" indent="-228600" algn="l" rtl="0">
              <a:lnSpc>
                <a:spcPct val="90000"/>
              </a:lnSpc>
              <a:spcBef>
                <a:spcPts val="1200"/>
              </a:spcBef>
              <a:spcAft>
                <a:spcPts val="0"/>
              </a:spcAft>
              <a:buClr>
                <a:srgbClr val="414042"/>
              </a:buClr>
              <a:buSzPts val="1800"/>
              <a:buNone/>
              <a:defRPr/>
            </a:lvl4pPr>
            <a:lvl5pPr marL="2286000" lvl="4" indent="-228600" algn="l"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7" name="Google Shape;281;p35">
            <a:extLst>
              <a:ext uri="{FF2B5EF4-FFF2-40B4-BE49-F238E27FC236}">
                <a16:creationId xmlns:a16="http://schemas.microsoft.com/office/drawing/2014/main" id="{35358F0F-19FF-D5E4-38DD-047B8AF3BD6B}"/>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8" name="Google Shape;282;p35">
            <a:extLst>
              <a:ext uri="{FF2B5EF4-FFF2-40B4-BE49-F238E27FC236}">
                <a16:creationId xmlns:a16="http://schemas.microsoft.com/office/drawing/2014/main" id="{E52D4BD1-A8CD-CD9D-8380-2D87A672C044}"/>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9" name="Google Shape;283;p35">
            <a:extLst>
              <a:ext uri="{FF2B5EF4-FFF2-40B4-BE49-F238E27FC236}">
                <a16:creationId xmlns:a16="http://schemas.microsoft.com/office/drawing/2014/main" id="{25F453CD-BE86-E02D-6A4C-5C818D06ADE6}"/>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128395992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Text List Slide">
  <p:cSld name="Text List Slide">
    <p:spTree>
      <p:nvGrpSpPr>
        <p:cNvPr id="1" name="Shape 234"/>
        <p:cNvGrpSpPr/>
        <p:nvPr/>
      </p:nvGrpSpPr>
      <p:grpSpPr>
        <a:xfrm>
          <a:off x="0" y="0"/>
          <a:ext cx="0" cy="0"/>
          <a:chOff x="0" y="0"/>
          <a:chExt cx="0" cy="0"/>
        </a:xfrm>
      </p:grpSpPr>
      <p:sp>
        <p:nvSpPr>
          <p:cNvPr id="235" name="Google Shape;235;p30"/>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36" name="Google Shape;236;p30"/>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37" name="Google Shape;237;p30"/>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38" name="Google Shape;238;p30"/>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239" name="Google Shape;239;p30"/>
          <p:cNvSpPr txBox="1">
            <a:spLocks noGrp="1"/>
          </p:cNvSpPr>
          <p:nvPr>
            <p:ph type="body" idx="1"/>
          </p:nvPr>
        </p:nvSpPr>
        <p:spPr>
          <a:xfrm>
            <a:off x="755650" y="1203325"/>
            <a:ext cx="3640200" cy="3221100"/>
          </a:xfrm>
          <a:prstGeom prst="rect">
            <a:avLst/>
          </a:prstGeom>
          <a:noFill/>
          <a:ln>
            <a:noFill/>
          </a:ln>
        </p:spPr>
        <p:txBody>
          <a:bodyPr spcFirstLastPara="1" wrap="square" lIns="0" tIns="0" rIns="0" bIns="0" anchor="ctr" anchorCtr="0">
            <a:normAutofit/>
          </a:bodyPr>
          <a:lstStyle>
            <a:lvl1pPr marL="457200" marR="0" lvl="0" indent="-228600" algn="l" rtl="0">
              <a:lnSpc>
                <a:spcPct val="150000"/>
              </a:lnSpc>
              <a:spcBef>
                <a:spcPts val="0"/>
              </a:spcBef>
              <a:spcAft>
                <a:spcPts val="0"/>
              </a:spcAft>
              <a:buClr>
                <a:srgbClr val="414042"/>
              </a:buClr>
              <a:buSzPts val="1400"/>
              <a:buFont typeface="Arial"/>
              <a:buNone/>
              <a:defRPr sz="14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1200"/>
              </a:spcBef>
              <a:spcAft>
                <a:spcPts val="0"/>
              </a:spcAft>
              <a:buClr>
                <a:srgbClr val="414042"/>
              </a:buClr>
              <a:buSzPts val="1400"/>
              <a:buNone/>
              <a:defRPr sz="1400"/>
            </a:lvl3pPr>
            <a:lvl4pPr marL="1828800" lvl="3" indent="-228600" algn="l" rtl="0">
              <a:lnSpc>
                <a:spcPct val="150000"/>
              </a:lnSpc>
              <a:spcBef>
                <a:spcPts val="1200"/>
              </a:spcBef>
              <a:spcAft>
                <a:spcPts val="0"/>
              </a:spcAft>
              <a:buClr>
                <a:srgbClr val="414042"/>
              </a:buClr>
              <a:buSzPts val="1400"/>
              <a:buNone/>
              <a:defRPr sz="1400"/>
            </a:lvl4pPr>
            <a:lvl5pPr marL="2286000" lvl="4" indent="-228600" algn="l" rtl="0">
              <a:lnSpc>
                <a:spcPct val="15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240" name="Google Shape;240;p30"/>
          <p:cNvSpPr txBox="1">
            <a:spLocks noGrp="1"/>
          </p:cNvSpPr>
          <p:nvPr>
            <p:ph type="body" idx="2"/>
          </p:nvPr>
        </p:nvSpPr>
        <p:spPr>
          <a:xfrm>
            <a:off x="4748169" y="1203325"/>
            <a:ext cx="3640200" cy="3221100"/>
          </a:xfrm>
          <a:prstGeom prst="rect">
            <a:avLst/>
          </a:prstGeom>
          <a:noFill/>
          <a:ln>
            <a:noFill/>
          </a:ln>
        </p:spPr>
        <p:txBody>
          <a:bodyPr spcFirstLastPara="1" wrap="square" lIns="0" tIns="0" rIns="0" bIns="0" anchor="ctr" anchorCtr="0">
            <a:normAutofit/>
          </a:bodyPr>
          <a:lstStyle>
            <a:lvl1pPr marL="457200" marR="0" lvl="0" indent="-228600" algn="l" rtl="0">
              <a:lnSpc>
                <a:spcPct val="150000"/>
              </a:lnSpc>
              <a:spcBef>
                <a:spcPts val="0"/>
              </a:spcBef>
              <a:spcAft>
                <a:spcPts val="0"/>
              </a:spcAft>
              <a:buClr>
                <a:srgbClr val="414042"/>
              </a:buClr>
              <a:buSzPts val="1400"/>
              <a:buFont typeface="Arial"/>
              <a:buNone/>
              <a:defRPr sz="14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1200"/>
              </a:spcBef>
              <a:spcAft>
                <a:spcPts val="0"/>
              </a:spcAft>
              <a:buClr>
                <a:srgbClr val="414042"/>
              </a:buClr>
              <a:buSzPts val="1400"/>
              <a:buNone/>
              <a:defRPr sz="1400"/>
            </a:lvl3pPr>
            <a:lvl4pPr marL="1828800" lvl="3" indent="-228600" algn="l" rtl="0">
              <a:lnSpc>
                <a:spcPct val="150000"/>
              </a:lnSpc>
              <a:spcBef>
                <a:spcPts val="1200"/>
              </a:spcBef>
              <a:spcAft>
                <a:spcPts val="0"/>
              </a:spcAft>
              <a:buClr>
                <a:srgbClr val="414042"/>
              </a:buClr>
              <a:buSzPts val="1400"/>
              <a:buNone/>
              <a:defRPr sz="1400"/>
            </a:lvl4pPr>
            <a:lvl5pPr marL="2286000" lvl="4" indent="-228600" algn="l" rtl="0">
              <a:lnSpc>
                <a:spcPct val="15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8" name="Google Shape;281;p35">
            <a:extLst>
              <a:ext uri="{FF2B5EF4-FFF2-40B4-BE49-F238E27FC236}">
                <a16:creationId xmlns:a16="http://schemas.microsoft.com/office/drawing/2014/main" id="{C076B3AE-672D-FAB3-B191-9B2DA11FC6ED}"/>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9" name="Google Shape;282;p35">
            <a:extLst>
              <a:ext uri="{FF2B5EF4-FFF2-40B4-BE49-F238E27FC236}">
                <a16:creationId xmlns:a16="http://schemas.microsoft.com/office/drawing/2014/main" id="{FC0C1F22-98A0-0BFB-8A85-CAB3C370C7A4}"/>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0" name="Google Shape;283;p35">
            <a:extLst>
              <a:ext uri="{FF2B5EF4-FFF2-40B4-BE49-F238E27FC236}">
                <a16:creationId xmlns:a16="http://schemas.microsoft.com/office/drawing/2014/main" id="{CE942C6E-72D9-9275-0922-75169AEBF82B}"/>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218470741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Definitions Slide">
  <p:cSld name="Definitions Slide">
    <p:spTree>
      <p:nvGrpSpPr>
        <p:cNvPr id="1" name="Shape 241"/>
        <p:cNvGrpSpPr/>
        <p:nvPr/>
      </p:nvGrpSpPr>
      <p:grpSpPr>
        <a:xfrm>
          <a:off x="0" y="0"/>
          <a:ext cx="0" cy="0"/>
          <a:chOff x="0" y="0"/>
          <a:chExt cx="0" cy="0"/>
        </a:xfrm>
      </p:grpSpPr>
      <p:sp>
        <p:nvSpPr>
          <p:cNvPr id="242" name="Google Shape;242;p31"/>
          <p:cNvSpPr txBox="1">
            <a:spLocks noGrp="1"/>
          </p:cNvSpPr>
          <p:nvPr>
            <p:ph type="title"/>
          </p:nvPr>
        </p:nvSpPr>
        <p:spPr>
          <a:xfrm>
            <a:off x="755650" y="719791"/>
            <a:ext cx="7632600" cy="416400"/>
          </a:xfrm>
          <a:prstGeom prst="rect">
            <a:avLst/>
          </a:prstGeom>
          <a:noFill/>
          <a:ln>
            <a:noFill/>
          </a:ln>
        </p:spPr>
        <p:txBody>
          <a:bodyPr spcFirstLastPara="1" wrap="square" lIns="0" tIns="0" rIns="0" bIns="0" anchor="ctr" anchorCtr="0">
            <a:normAutofit/>
          </a:bodyPr>
          <a:lstStyle>
            <a:lvl1pPr lvl="0" algn="l" rtl="0">
              <a:lnSpc>
                <a:spcPct val="90000"/>
              </a:lnSpc>
              <a:spcBef>
                <a:spcPts val="0"/>
              </a:spcBef>
              <a:spcAft>
                <a:spcPts val="0"/>
              </a:spcAft>
              <a:buClr>
                <a:srgbClr val="414042"/>
              </a:buClr>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43" name="Google Shape;243;p31"/>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44" name="Google Shape;244;p31"/>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45" name="Google Shape;245;p31"/>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sp>
        <p:nvSpPr>
          <p:cNvPr id="246" name="Google Shape;246;p31"/>
          <p:cNvSpPr txBox="1">
            <a:spLocks noGrp="1"/>
          </p:cNvSpPr>
          <p:nvPr>
            <p:ph type="body" idx="1"/>
          </p:nvPr>
        </p:nvSpPr>
        <p:spPr>
          <a:xfrm>
            <a:off x="755650" y="1203325"/>
            <a:ext cx="2365200" cy="3221100"/>
          </a:xfrm>
          <a:prstGeom prst="rect">
            <a:avLst/>
          </a:prstGeom>
          <a:noFill/>
          <a:ln>
            <a:noFill/>
          </a:ln>
        </p:spPr>
        <p:txBody>
          <a:bodyPr spcFirstLastPara="1" wrap="square" lIns="0" tIns="0" rIns="0" bIns="0" anchor="ctr" anchorCtr="0">
            <a:normAutofit/>
          </a:bodyPr>
          <a:lstStyle>
            <a:lvl1pPr marL="457200" marR="0" lvl="0" indent="-228600" algn="l" rtl="0">
              <a:lnSpc>
                <a:spcPct val="100000"/>
              </a:lnSpc>
              <a:spcBef>
                <a:spcPts val="0"/>
              </a:spcBef>
              <a:spcAft>
                <a:spcPts val="0"/>
              </a:spcAft>
              <a:buClr>
                <a:srgbClr val="414042"/>
              </a:buClr>
              <a:buSzPts val="1100"/>
              <a:buFont typeface="Arial"/>
              <a:buNone/>
              <a:defRPr sz="11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1200"/>
              </a:spcBef>
              <a:spcAft>
                <a:spcPts val="0"/>
              </a:spcAft>
              <a:buClr>
                <a:srgbClr val="414042"/>
              </a:buClr>
              <a:buSzPts val="1400"/>
              <a:buNone/>
              <a:defRPr sz="1400"/>
            </a:lvl3pPr>
            <a:lvl4pPr marL="1828800" lvl="3" indent="-228600" algn="l" rtl="0">
              <a:lnSpc>
                <a:spcPct val="150000"/>
              </a:lnSpc>
              <a:spcBef>
                <a:spcPts val="1200"/>
              </a:spcBef>
              <a:spcAft>
                <a:spcPts val="0"/>
              </a:spcAft>
              <a:buClr>
                <a:srgbClr val="414042"/>
              </a:buClr>
              <a:buSzPts val="1400"/>
              <a:buNone/>
              <a:defRPr sz="1400"/>
            </a:lvl4pPr>
            <a:lvl5pPr marL="2286000" lvl="4" indent="-228600" algn="l" rtl="0">
              <a:lnSpc>
                <a:spcPct val="15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247" name="Google Shape;247;p31"/>
          <p:cNvSpPr txBox="1">
            <a:spLocks noGrp="1"/>
          </p:cNvSpPr>
          <p:nvPr>
            <p:ph type="body" idx="2"/>
          </p:nvPr>
        </p:nvSpPr>
        <p:spPr>
          <a:xfrm>
            <a:off x="6023295" y="1203325"/>
            <a:ext cx="2365200" cy="3221100"/>
          </a:xfrm>
          <a:prstGeom prst="rect">
            <a:avLst/>
          </a:prstGeom>
          <a:noFill/>
          <a:ln>
            <a:noFill/>
          </a:ln>
        </p:spPr>
        <p:txBody>
          <a:bodyPr spcFirstLastPara="1" wrap="square" lIns="0" tIns="0" rIns="0" bIns="0" anchor="ctr" anchorCtr="0">
            <a:normAutofit/>
          </a:bodyPr>
          <a:lstStyle>
            <a:lvl1pPr marL="457200" marR="0" lvl="0" indent="-228600" algn="l" rtl="0">
              <a:lnSpc>
                <a:spcPct val="100000"/>
              </a:lnSpc>
              <a:spcBef>
                <a:spcPts val="0"/>
              </a:spcBef>
              <a:spcAft>
                <a:spcPts val="0"/>
              </a:spcAft>
              <a:buClr>
                <a:srgbClr val="414042"/>
              </a:buClr>
              <a:buSzPts val="1100"/>
              <a:buFont typeface="Arial"/>
              <a:buNone/>
              <a:defRPr sz="11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1200"/>
              </a:spcBef>
              <a:spcAft>
                <a:spcPts val="0"/>
              </a:spcAft>
              <a:buClr>
                <a:srgbClr val="414042"/>
              </a:buClr>
              <a:buSzPts val="1400"/>
              <a:buNone/>
              <a:defRPr sz="1400"/>
            </a:lvl3pPr>
            <a:lvl4pPr marL="1828800" lvl="3" indent="-228600" algn="l" rtl="0">
              <a:lnSpc>
                <a:spcPct val="150000"/>
              </a:lnSpc>
              <a:spcBef>
                <a:spcPts val="1200"/>
              </a:spcBef>
              <a:spcAft>
                <a:spcPts val="0"/>
              </a:spcAft>
              <a:buClr>
                <a:srgbClr val="414042"/>
              </a:buClr>
              <a:buSzPts val="1400"/>
              <a:buNone/>
              <a:defRPr sz="1400"/>
            </a:lvl4pPr>
            <a:lvl5pPr marL="2286000" lvl="4" indent="-228600" algn="l" rtl="0">
              <a:lnSpc>
                <a:spcPct val="15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248" name="Google Shape;248;p31"/>
          <p:cNvSpPr txBox="1">
            <a:spLocks noGrp="1"/>
          </p:cNvSpPr>
          <p:nvPr>
            <p:ph type="body" idx="3"/>
          </p:nvPr>
        </p:nvSpPr>
        <p:spPr>
          <a:xfrm>
            <a:off x="3397541" y="1203325"/>
            <a:ext cx="2365200" cy="3221100"/>
          </a:xfrm>
          <a:prstGeom prst="rect">
            <a:avLst/>
          </a:prstGeom>
          <a:noFill/>
          <a:ln>
            <a:noFill/>
          </a:ln>
        </p:spPr>
        <p:txBody>
          <a:bodyPr spcFirstLastPara="1" wrap="square" lIns="0" tIns="0" rIns="0" bIns="0" anchor="ctr" anchorCtr="0">
            <a:normAutofit/>
          </a:bodyPr>
          <a:lstStyle>
            <a:lvl1pPr marL="457200" marR="0" lvl="0" indent="-228600" algn="l" rtl="0">
              <a:lnSpc>
                <a:spcPct val="100000"/>
              </a:lnSpc>
              <a:spcBef>
                <a:spcPts val="0"/>
              </a:spcBef>
              <a:spcAft>
                <a:spcPts val="0"/>
              </a:spcAft>
              <a:buClr>
                <a:srgbClr val="414042"/>
              </a:buClr>
              <a:buSzPts val="1100"/>
              <a:buFont typeface="Arial"/>
              <a:buNone/>
              <a:defRPr sz="1100"/>
            </a:lvl1pPr>
            <a:lvl2pPr marL="914400" lvl="1" indent="-228600" algn="l" rtl="0">
              <a:lnSpc>
                <a:spcPct val="150000"/>
              </a:lnSpc>
              <a:spcBef>
                <a:spcPts val="500"/>
              </a:spcBef>
              <a:spcAft>
                <a:spcPts val="0"/>
              </a:spcAft>
              <a:buClr>
                <a:srgbClr val="414042"/>
              </a:buClr>
              <a:buSzPts val="1400"/>
              <a:buNone/>
              <a:defRPr sz="1400"/>
            </a:lvl2pPr>
            <a:lvl3pPr marL="1371600" lvl="2" indent="-228600" algn="l" rtl="0">
              <a:lnSpc>
                <a:spcPct val="150000"/>
              </a:lnSpc>
              <a:spcBef>
                <a:spcPts val="1200"/>
              </a:spcBef>
              <a:spcAft>
                <a:spcPts val="0"/>
              </a:spcAft>
              <a:buClr>
                <a:srgbClr val="414042"/>
              </a:buClr>
              <a:buSzPts val="1400"/>
              <a:buNone/>
              <a:defRPr sz="1400"/>
            </a:lvl3pPr>
            <a:lvl4pPr marL="1828800" lvl="3" indent="-228600" algn="l" rtl="0">
              <a:lnSpc>
                <a:spcPct val="150000"/>
              </a:lnSpc>
              <a:spcBef>
                <a:spcPts val="1200"/>
              </a:spcBef>
              <a:spcAft>
                <a:spcPts val="0"/>
              </a:spcAft>
              <a:buClr>
                <a:srgbClr val="414042"/>
              </a:buClr>
              <a:buSzPts val="1400"/>
              <a:buNone/>
              <a:defRPr sz="1400"/>
            </a:lvl4pPr>
            <a:lvl5pPr marL="2286000" lvl="4" indent="-228600" algn="l" rtl="0">
              <a:lnSpc>
                <a:spcPct val="15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9" name="Google Shape;281;p35">
            <a:extLst>
              <a:ext uri="{FF2B5EF4-FFF2-40B4-BE49-F238E27FC236}">
                <a16:creationId xmlns:a16="http://schemas.microsoft.com/office/drawing/2014/main" id="{DA95D6DE-F1E7-5877-B9C6-2525E4ACC701}"/>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0" name="Google Shape;282;p35">
            <a:extLst>
              <a:ext uri="{FF2B5EF4-FFF2-40B4-BE49-F238E27FC236}">
                <a16:creationId xmlns:a16="http://schemas.microsoft.com/office/drawing/2014/main" id="{A5A37C60-12E7-F154-5F19-DABEE0D89A09}"/>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11" name="Google Shape;283;p35">
            <a:extLst>
              <a:ext uri="{FF2B5EF4-FFF2-40B4-BE49-F238E27FC236}">
                <a16:creationId xmlns:a16="http://schemas.microsoft.com/office/drawing/2014/main" id="{6EA92949-FF2E-A7B8-99F5-1935DA901E1E}"/>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90040082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Biography Slide">
  <p:cSld name="Biography Slide">
    <p:spTree>
      <p:nvGrpSpPr>
        <p:cNvPr id="1" name="Shape 249"/>
        <p:cNvGrpSpPr/>
        <p:nvPr/>
      </p:nvGrpSpPr>
      <p:grpSpPr>
        <a:xfrm>
          <a:off x="0" y="0"/>
          <a:ext cx="0" cy="0"/>
          <a:chOff x="0" y="0"/>
          <a:chExt cx="0" cy="0"/>
        </a:xfrm>
      </p:grpSpPr>
      <p:sp>
        <p:nvSpPr>
          <p:cNvPr id="250" name="Google Shape;250;p32"/>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51" name="Google Shape;251;p32"/>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52" name="Google Shape;252;p32"/>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pic>
        <p:nvPicPr>
          <p:cNvPr id="253" name="Google Shape;253;p32"/>
          <p:cNvPicPr preferRelativeResize="0"/>
          <p:nvPr/>
        </p:nvPicPr>
        <p:blipFill rotWithShape="1">
          <a:blip r:embed="rId2">
            <a:alphaModFix/>
          </a:blip>
          <a:srcRect l="159" t="30920" r="159"/>
          <a:stretch/>
        </p:blipFill>
        <p:spPr>
          <a:xfrm>
            <a:off x="4009675" y="-1"/>
            <a:ext cx="1124651" cy="1896726"/>
          </a:xfrm>
          <a:prstGeom prst="rect">
            <a:avLst/>
          </a:prstGeom>
          <a:noFill/>
          <a:ln>
            <a:noFill/>
          </a:ln>
        </p:spPr>
      </p:pic>
      <p:sp>
        <p:nvSpPr>
          <p:cNvPr id="254" name="Google Shape;254;p32"/>
          <p:cNvSpPr txBox="1">
            <a:spLocks noGrp="1"/>
          </p:cNvSpPr>
          <p:nvPr>
            <p:ph type="body" idx="1"/>
          </p:nvPr>
        </p:nvSpPr>
        <p:spPr>
          <a:xfrm>
            <a:off x="755650" y="2163763"/>
            <a:ext cx="7632600" cy="327000"/>
          </a:xfrm>
          <a:prstGeom prst="rect">
            <a:avLst/>
          </a:prstGeom>
          <a:noFill/>
          <a:ln>
            <a:noFill/>
          </a:ln>
        </p:spPr>
        <p:txBody>
          <a:bodyPr spcFirstLastPara="1" wrap="square" lIns="0" tIns="0" rIns="0" bIns="0" anchor="ctr" anchorCtr="0">
            <a:normAutofit/>
          </a:bodyPr>
          <a:lstStyle>
            <a:lvl1pPr marL="457200" lvl="0" indent="-228600" algn="ctr" rtl="0">
              <a:lnSpc>
                <a:spcPct val="90000"/>
              </a:lnSpc>
              <a:spcBef>
                <a:spcPts val="1000"/>
              </a:spcBef>
              <a:spcAft>
                <a:spcPts val="0"/>
              </a:spcAft>
              <a:buClr>
                <a:srgbClr val="414042"/>
              </a:buClr>
              <a:buSzPts val="2800"/>
              <a:buNone/>
              <a:defRPr sz="2800" b="1"/>
            </a:lvl1pPr>
            <a:lvl2pPr marL="914400" lvl="1" indent="-228600" algn="ctr" rtl="0">
              <a:lnSpc>
                <a:spcPct val="90000"/>
              </a:lnSpc>
              <a:spcBef>
                <a:spcPts val="1200"/>
              </a:spcBef>
              <a:spcAft>
                <a:spcPts val="0"/>
              </a:spcAft>
              <a:buClr>
                <a:srgbClr val="414042"/>
              </a:buClr>
              <a:buSzPts val="1800"/>
              <a:buNone/>
              <a:defRPr/>
            </a:lvl2pPr>
            <a:lvl3pPr marL="1371600" lvl="2" indent="-228600" algn="ctr" rtl="0">
              <a:lnSpc>
                <a:spcPct val="90000"/>
              </a:lnSpc>
              <a:spcBef>
                <a:spcPts val="1200"/>
              </a:spcBef>
              <a:spcAft>
                <a:spcPts val="0"/>
              </a:spcAft>
              <a:buClr>
                <a:srgbClr val="414042"/>
              </a:buClr>
              <a:buSzPts val="1800"/>
              <a:buNone/>
              <a:defRPr/>
            </a:lvl3pPr>
            <a:lvl4pPr marL="1828800" lvl="3" indent="-228600" algn="ctr" rtl="0">
              <a:lnSpc>
                <a:spcPct val="90000"/>
              </a:lnSpc>
              <a:spcBef>
                <a:spcPts val="1200"/>
              </a:spcBef>
              <a:spcAft>
                <a:spcPts val="0"/>
              </a:spcAft>
              <a:buClr>
                <a:srgbClr val="414042"/>
              </a:buClr>
              <a:buSzPts val="1800"/>
              <a:buNone/>
              <a:defRPr/>
            </a:lvl4pPr>
            <a:lvl5pPr marL="2286000" lvl="4" indent="-228600" algn="ctr"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255" name="Google Shape;255;p32"/>
          <p:cNvSpPr txBox="1">
            <a:spLocks noGrp="1"/>
          </p:cNvSpPr>
          <p:nvPr>
            <p:ph type="body" idx="2"/>
          </p:nvPr>
        </p:nvSpPr>
        <p:spPr>
          <a:xfrm>
            <a:off x="755650" y="2602523"/>
            <a:ext cx="7645500" cy="1806000"/>
          </a:xfrm>
          <a:prstGeom prst="rect">
            <a:avLst/>
          </a:prstGeom>
          <a:noFill/>
          <a:ln>
            <a:noFill/>
          </a:ln>
        </p:spPr>
        <p:txBody>
          <a:bodyPr spcFirstLastPara="1" wrap="square" lIns="0" tIns="0" rIns="0" bIns="0" anchor="t" anchorCtr="0">
            <a:normAutofit/>
          </a:bodyPr>
          <a:lstStyle>
            <a:lvl1pPr marL="457200" marR="0" lvl="0" indent="-228600" algn="ctr" rtl="0">
              <a:lnSpc>
                <a:spcPct val="90000"/>
              </a:lnSpc>
              <a:spcBef>
                <a:spcPts val="1000"/>
              </a:spcBef>
              <a:spcAft>
                <a:spcPts val="0"/>
              </a:spcAft>
              <a:buClr>
                <a:srgbClr val="414042"/>
              </a:buClr>
              <a:buSzPts val="1400"/>
              <a:buFont typeface="Arial"/>
              <a:buNone/>
              <a:defRPr sz="1400"/>
            </a:lvl1pPr>
            <a:lvl2pPr marL="914400" lvl="1" indent="-228600" algn="ctr" rtl="0">
              <a:lnSpc>
                <a:spcPct val="90000"/>
              </a:lnSpc>
              <a:spcBef>
                <a:spcPts val="500"/>
              </a:spcBef>
              <a:spcAft>
                <a:spcPts val="0"/>
              </a:spcAft>
              <a:buClr>
                <a:srgbClr val="414042"/>
              </a:buClr>
              <a:buSzPts val="1400"/>
              <a:buNone/>
              <a:defRPr sz="1400"/>
            </a:lvl2pPr>
            <a:lvl3pPr marL="1371600" lvl="2" indent="-228600" algn="ctr" rtl="0">
              <a:lnSpc>
                <a:spcPct val="90000"/>
              </a:lnSpc>
              <a:spcBef>
                <a:spcPts val="1200"/>
              </a:spcBef>
              <a:spcAft>
                <a:spcPts val="0"/>
              </a:spcAft>
              <a:buClr>
                <a:srgbClr val="414042"/>
              </a:buClr>
              <a:buSzPts val="1400"/>
              <a:buNone/>
              <a:defRPr sz="1400"/>
            </a:lvl3pPr>
            <a:lvl4pPr marL="1828800" lvl="3" indent="-228600" algn="ctr" rtl="0">
              <a:lnSpc>
                <a:spcPct val="90000"/>
              </a:lnSpc>
              <a:spcBef>
                <a:spcPts val="1200"/>
              </a:spcBef>
              <a:spcAft>
                <a:spcPts val="0"/>
              </a:spcAft>
              <a:buClr>
                <a:srgbClr val="414042"/>
              </a:buClr>
              <a:buSzPts val="1400"/>
              <a:buNone/>
              <a:defRPr sz="1400"/>
            </a:lvl4pPr>
            <a:lvl5pPr marL="2286000" lvl="4" indent="-228600" algn="ctr" rtl="0">
              <a:lnSpc>
                <a:spcPct val="9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256" name="Google Shape;256;p32"/>
          <p:cNvSpPr>
            <a:spLocks noGrp="1"/>
          </p:cNvSpPr>
          <p:nvPr>
            <p:ph type="pic" idx="3"/>
          </p:nvPr>
        </p:nvSpPr>
        <p:spPr>
          <a:xfrm>
            <a:off x="4093203"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 name="Google Shape;281;p35">
            <a:extLst>
              <a:ext uri="{FF2B5EF4-FFF2-40B4-BE49-F238E27FC236}">
                <a16:creationId xmlns:a16="http://schemas.microsoft.com/office/drawing/2014/main" id="{39778DBD-5D60-3745-478A-66ABF1568B65}"/>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0" name="Google Shape;282;p35">
            <a:extLst>
              <a:ext uri="{FF2B5EF4-FFF2-40B4-BE49-F238E27FC236}">
                <a16:creationId xmlns:a16="http://schemas.microsoft.com/office/drawing/2014/main" id="{9460C8C3-9A5E-9F31-E0A7-B8E9DAF9B6C9}"/>
              </a:ext>
            </a:extLst>
          </p:cNvPr>
          <p:cNvPicPr preferRelativeResize="0"/>
          <p:nvPr userDrawn="1"/>
        </p:nvPicPr>
        <p:blipFill>
          <a:blip r:embed="rId3">
            <a:alphaModFix/>
          </a:blip>
          <a:stretch>
            <a:fillRect/>
          </a:stretch>
        </p:blipFill>
        <p:spPr>
          <a:xfrm>
            <a:off x="0" y="4728050"/>
            <a:ext cx="1744133" cy="400200"/>
          </a:xfrm>
          <a:prstGeom prst="rect">
            <a:avLst/>
          </a:prstGeom>
          <a:noFill/>
          <a:ln>
            <a:noFill/>
          </a:ln>
        </p:spPr>
      </p:pic>
      <p:pic>
        <p:nvPicPr>
          <p:cNvPr id="11" name="Google Shape;283;p35">
            <a:extLst>
              <a:ext uri="{FF2B5EF4-FFF2-40B4-BE49-F238E27FC236}">
                <a16:creationId xmlns:a16="http://schemas.microsoft.com/office/drawing/2014/main" id="{A3BBF457-1844-AC3E-CEB7-773348D83BF5}"/>
              </a:ext>
            </a:extLst>
          </p:cNvPr>
          <p:cNvPicPr preferRelativeResize="0"/>
          <p:nvPr userDrawn="1"/>
        </p:nvPicPr>
        <p:blipFill rotWithShape="1">
          <a:blip r:embed="rId4">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302439822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2-Up Biography Slide">
  <p:cSld name="2-Up Biography Slide">
    <p:spTree>
      <p:nvGrpSpPr>
        <p:cNvPr id="1" name="Shape 257"/>
        <p:cNvGrpSpPr/>
        <p:nvPr/>
      </p:nvGrpSpPr>
      <p:grpSpPr>
        <a:xfrm>
          <a:off x="0" y="0"/>
          <a:ext cx="0" cy="0"/>
          <a:chOff x="0" y="0"/>
          <a:chExt cx="0" cy="0"/>
        </a:xfrm>
      </p:grpSpPr>
      <p:sp>
        <p:nvSpPr>
          <p:cNvPr id="258" name="Google Shape;258;p33"/>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59" name="Google Shape;259;p33"/>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60" name="Google Shape;260;p33"/>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pic>
        <p:nvPicPr>
          <p:cNvPr id="261" name="Google Shape;261;p33"/>
          <p:cNvPicPr preferRelativeResize="0"/>
          <p:nvPr/>
        </p:nvPicPr>
        <p:blipFill rotWithShape="1">
          <a:blip r:embed="rId2">
            <a:alphaModFix/>
          </a:blip>
          <a:srcRect l="159" t="30920" r="159"/>
          <a:stretch/>
        </p:blipFill>
        <p:spPr>
          <a:xfrm>
            <a:off x="2031789" y="-1"/>
            <a:ext cx="1124651" cy="1896726"/>
          </a:xfrm>
          <a:prstGeom prst="rect">
            <a:avLst/>
          </a:prstGeom>
          <a:noFill/>
          <a:ln>
            <a:noFill/>
          </a:ln>
        </p:spPr>
      </p:pic>
      <p:sp>
        <p:nvSpPr>
          <p:cNvPr id="262" name="Google Shape;262;p33"/>
          <p:cNvSpPr txBox="1">
            <a:spLocks noGrp="1"/>
          </p:cNvSpPr>
          <p:nvPr>
            <p:ph type="body" idx="1"/>
          </p:nvPr>
        </p:nvSpPr>
        <p:spPr>
          <a:xfrm>
            <a:off x="755650" y="2163763"/>
            <a:ext cx="3661200" cy="327000"/>
          </a:xfrm>
          <a:prstGeom prst="rect">
            <a:avLst/>
          </a:prstGeom>
          <a:noFill/>
          <a:ln>
            <a:noFill/>
          </a:ln>
        </p:spPr>
        <p:txBody>
          <a:bodyPr spcFirstLastPara="1" wrap="square" lIns="0" tIns="0" rIns="0" bIns="0" anchor="ctr" anchorCtr="0">
            <a:normAutofit/>
          </a:bodyPr>
          <a:lstStyle>
            <a:lvl1pPr marL="457200" lvl="0" indent="-228600" algn="ctr" rtl="0">
              <a:lnSpc>
                <a:spcPct val="90000"/>
              </a:lnSpc>
              <a:spcBef>
                <a:spcPts val="1000"/>
              </a:spcBef>
              <a:spcAft>
                <a:spcPts val="0"/>
              </a:spcAft>
              <a:buClr>
                <a:srgbClr val="414042"/>
              </a:buClr>
              <a:buSzPts val="2800"/>
              <a:buNone/>
              <a:defRPr sz="2800" b="1"/>
            </a:lvl1pPr>
            <a:lvl2pPr marL="914400" lvl="1" indent="-228600" algn="ctr" rtl="0">
              <a:lnSpc>
                <a:spcPct val="90000"/>
              </a:lnSpc>
              <a:spcBef>
                <a:spcPts val="1200"/>
              </a:spcBef>
              <a:spcAft>
                <a:spcPts val="0"/>
              </a:spcAft>
              <a:buClr>
                <a:srgbClr val="414042"/>
              </a:buClr>
              <a:buSzPts val="1800"/>
              <a:buNone/>
              <a:defRPr/>
            </a:lvl2pPr>
            <a:lvl3pPr marL="1371600" lvl="2" indent="-228600" algn="ctr" rtl="0">
              <a:lnSpc>
                <a:spcPct val="90000"/>
              </a:lnSpc>
              <a:spcBef>
                <a:spcPts val="1200"/>
              </a:spcBef>
              <a:spcAft>
                <a:spcPts val="0"/>
              </a:spcAft>
              <a:buClr>
                <a:srgbClr val="414042"/>
              </a:buClr>
              <a:buSzPts val="1800"/>
              <a:buNone/>
              <a:defRPr/>
            </a:lvl3pPr>
            <a:lvl4pPr marL="1828800" lvl="3" indent="-228600" algn="ctr" rtl="0">
              <a:lnSpc>
                <a:spcPct val="90000"/>
              </a:lnSpc>
              <a:spcBef>
                <a:spcPts val="1200"/>
              </a:spcBef>
              <a:spcAft>
                <a:spcPts val="0"/>
              </a:spcAft>
              <a:buClr>
                <a:srgbClr val="414042"/>
              </a:buClr>
              <a:buSzPts val="1800"/>
              <a:buNone/>
              <a:defRPr/>
            </a:lvl4pPr>
            <a:lvl5pPr marL="2286000" lvl="4" indent="-228600" algn="ctr"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263" name="Google Shape;263;p33"/>
          <p:cNvSpPr txBox="1">
            <a:spLocks noGrp="1"/>
          </p:cNvSpPr>
          <p:nvPr>
            <p:ph type="body" idx="2"/>
          </p:nvPr>
        </p:nvSpPr>
        <p:spPr>
          <a:xfrm>
            <a:off x="755650" y="2602523"/>
            <a:ext cx="3667200" cy="1806000"/>
          </a:xfrm>
          <a:prstGeom prst="rect">
            <a:avLst/>
          </a:prstGeom>
          <a:noFill/>
          <a:ln>
            <a:noFill/>
          </a:ln>
        </p:spPr>
        <p:txBody>
          <a:bodyPr spcFirstLastPara="1" wrap="square" lIns="0" tIns="0" rIns="0" bIns="0" anchor="t" anchorCtr="0">
            <a:normAutofit/>
          </a:bodyPr>
          <a:lstStyle>
            <a:lvl1pPr marL="457200" marR="0" lvl="0" indent="-228600" algn="ctr" rtl="0">
              <a:lnSpc>
                <a:spcPct val="90000"/>
              </a:lnSpc>
              <a:spcBef>
                <a:spcPts val="1000"/>
              </a:spcBef>
              <a:spcAft>
                <a:spcPts val="0"/>
              </a:spcAft>
              <a:buClr>
                <a:srgbClr val="414042"/>
              </a:buClr>
              <a:buSzPts val="1400"/>
              <a:buFont typeface="Arial"/>
              <a:buNone/>
              <a:defRPr sz="1400"/>
            </a:lvl1pPr>
            <a:lvl2pPr marL="914400" lvl="1" indent="-228600" algn="ctr" rtl="0">
              <a:lnSpc>
                <a:spcPct val="90000"/>
              </a:lnSpc>
              <a:spcBef>
                <a:spcPts val="500"/>
              </a:spcBef>
              <a:spcAft>
                <a:spcPts val="0"/>
              </a:spcAft>
              <a:buClr>
                <a:srgbClr val="414042"/>
              </a:buClr>
              <a:buSzPts val="1400"/>
              <a:buNone/>
              <a:defRPr sz="1400"/>
            </a:lvl2pPr>
            <a:lvl3pPr marL="1371600" lvl="2" indent="-228600" algn="ctr" rtl="0">
              <a:lnSpc>
                <a:spcPct val="90000"/>
              </a:lnSpc>
              <a:spcBef>
                <a:spcPts val="1200"/>
              </a:spcBef>
              <a:spcAft>
                <a:spcPts val="0"/>
              </a:spcAft>
              <a:buClr>
                <a:srgbClr val="414042"/>
              </a:buClr>
              <a:buSzPts val="1400"/>
              <a:buNone/>
              <a:defRPr sz="1400"/>
            </a:lvl3pPr>
            <a:lvl4pPr marL="1828800" lvl="3" indent="-228600" algn="ctr" rtl="0">
              <a:lnSpc>
                <a:spcPct val="90000"/>
              </a:lnSpc>
              <a:spcBef>
                <a:spcPts val="1200"/>
              </a:spcBef>
              <a:spcAft>
                <a:spcPts val="0"/>
              </a:spcAft>
              <a:buClr>
                <a:srgbClr val="414042"/>
              </a:buClr>
              <a:buSzPts val="1400"/>
              <a:buNone/>
              <a:defRPr sz="1400"/>
            </a:lvl4pPr>
            <a:lvl5pPr marL="2286000" lvl="4" indent="-228600" algn="ctr" rtl="0">
              <a:lnSpc>
                <a:spcPct val="9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264" name="Google Shape;264;p33"/>
          <p:cNvSpPr>
            <a:spLocks noGrp="1"/>
          </p:cNvSpPr>
          <p:nvPr>
            <p:ph type="pic" idx="3"/>
          </p:nvPr>
        </p:nvSpPr>
        <p:spPr>
          <a:xfrm>
            <a:off x="2115317"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5" name="Google Shape;265;p33"/>
          <p:cNvSpPr txBox="1">
            <a:spLocks noGrp="1"/>
          </p:cNvSpPr>
          <p:nvPr>
            <p:ph type="body" idx="4"/>
          </p:nvPr>
        </p:nvSpPr>
        <p:spPr>
          <a:xfrm>
            <a:off x="4721087" y="2163763"/>
            <a:ext cx="3661200" cy="327000"/>
          </a:xfrm>
          <a:prstGeom prst="rect">
            <a:avLst/>
          </a:prstGeom>
          <a:noFill/>
          <a:ln>
            <a:noFill/>
          </a:ln>
        </p:spPr>
        <p:txBody>
          <a:bodyPr spcFirstLastPara="1" wrap="square" lIns="0" tIns="0" rIns="0" bIns="0" anchor="ctr" anchorCtr="0">
            <a:normAutofit/>
          </a:bodyPr>
          <a:lstStyle>
            <a:lvl1pPr marL="457200" lvl="0" indent="-228600" algn="ctr" rtl="0">
              <a:lnSpc>
                <a:spcPct val="90000"/>
              </a:lnSpc>
              <a:spcBef>
                <a:spcPts val="1000"/>
              </a:spcBef>
              <a:spcAft>
                <a:spcPts val="0"/>
              </a:spcAft>
              <a:buClr>
                <a:srgbClr val="414042"/>
              </a:buClr>
              <a:buSzPts val="2800"/>
              <a:buNone/>
              <a:defRPr sz="2800" b="1"/>
            </a:lvl1pPr>
            <a:lvl2pPr marL="914400" lvl="1" indent="-228600" algn="ctr" rtl="0">
              <a:lnSpc>
                <a:spcPct val="90000"/>
              </a:lnSpc>
              <a:spcBef>
                <a:spcPts val="1200"/>
              </a:spcBef>
              <a:spcAft>
                <a:spcPts val="0"/>
              </a:spcAft>
              <a:buClr>
                <a:srgbClr val="414042"/>
              </a:buClr>
              <a:buSzPts val="1800"/>
              <a:buNone/>
              <a:defRPr/>
            </a:lvl2pPr>
            <a:lvl3pPr marL="1371600" lvl="2" indent="-228600" algn="ctr" rtl="0">
              <a:lnSpc>
                <a:spcPct val="90000"/>
              </a:lnSpc>
              <a:spcBef>
                <a:spcPts val="1200"/>
              </a:spcBef>
              <a:spcAft>
                <a:spcPts val="0"/>
              </a:spcAft>
              <a:buClr>
                <a:srgbClr val="414042"/>
              </a:buClr>
              <a:buSzPts val="1800"/>
              <a:buNone/>
              <a:defRPr/>
            </a:lvl3pPr>
            <a:lvl4pPr marL="1828800" lvl="3" indent="-228600" algn="ctr" rtl="0">
              <a:lnSpc>
                <a:spcPct val="90000"/>
              </a:lnSpc>
              <a:spcBef>
                <a:spcPts val="1200"/>
              </a:spcBef>
              <a:spcAft>
                <a:spcPts val="0"/>
              </a:spcAft>
              <a:buClr>
                <a:srgbClr val="414042"/>
              </a:buClr>
              <a:buSzPts val="1800"/>
              <a:buNone/>
              <a:defRPr/>
            </a:lvl4pPr>
            <a:lvl5pPr marL="2286000" lvl="4" indent="-228600" algn="ctr"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266" name="Google Shape;266;p33"/>
          <p:cNvSpPr txBox="1">
            <a:spLocks noGrp="1"/>
          </p:cNvSpPr>
          <p:nvPr>
            <p:ph type="body" idx="5"/>
          </p:nvPr>
        </p:nvSpPr>
        <p:spPr>
          <a:xfrm>
            <a:off x="4721087" y="2602523"/>
            <a:ext cx="3667200" cy="1806000"/>
          </a:xfrm>
          <a:prstGeom prst="rect">
            <a:avLst/>
          </a:prstGeom>
          <a:noFill/>
          <a:ln>
            <a:noFill/>
          </a:ln>
        </p:spPr>
        <p:txBody>
          <a:bodyPr spcFirstLastPara="1" wrap="square" lIns="0" tIns="0" rIns="0" bIns="0" anchor="t" anchorCtr="0">
            <a:normAutofit/>
          </a:bodyPr>
          <a:lstStyle>
            <a:lvl1pPr marL="457200" marR="0" lvl="0" indent="-228600" algn="ctr" rtl="0">
              <a:lnSpc>
                <a:spcPct val="90000"/>
              </a:lnSpc>
              <a:spcBef>
                <a:spcPts val="1000"/>
              </a:spcBef>
              <a:spcAft>
                <a:spcPts val="0"/>
              </a:spcAft>
              <a:buClr>
                <a:srgbClr val="414042"/>
              </a:buClr>
              <a:buSzPts val="1400"/>
              <a:buFont typeface="Arial"/>
              <a:buNone/>
              <a:defRPr sz="1400"/>
            </a:lvl1pPr>
            <a:lvl2pPr marL="914400" lvl="1" indent="-228600" algn="ctr" rtl="0">
              <a:lnSpc>
                <a:spcPct val="90000"/>
              </a:lnSpc>
              <a:spcBef>
                <a:spcPts val="500"/>
              </a:spcBef>
              <a:spcAft>
                <a:spcPts val="0"/>
              </a:spcAft>
              <a:buClr>
                <a:srgbClr val="414042"/>
              </a:buClr>
              <a:buSzPts val="1400"/>
              <a:buNone/>
              <a:defRPr sz="1400"/>
            </a:lvl2pPr>
            <a:lvl3pPr marL="1371600" lvl="2" indent="-228600" algn="ctr" rtl="0">
              <a:lnSpc>
                <a:spcPct val="90000"/>
              </a:lnSpc>
              <a:spcBef>
                <a:spcPts val="1200"/>
              </a:spcBef>
              <a:spcAft>
                <a:spcPts val="0"/>
              </a:spcAft>
              <a:buClr>
                <a:srgbClr val="414042"/>
              </a:buClr>
              <a:buSzPts val="1400"/>
              <a:buNone/>
              <a:defRPr sz="1400"/>
            </a:lvl3pPr>
            <a:lvl4pPr marL="1828800" lvl="3" indent="-228600" algn="ctr" rtl="0">
              <a:lnSpc>
                <a:spcPct val="90000"/>
              </a:lnSpc>
              <a:spcBef>
                <a:spcPts val="1200"/>
              </a:spcBef>
              <a:spcAft>
                <a:spcPts val="0"/>
              </a:spcAft>
              <a:buClr>
                <a:srgbClr val="414042"/>
              </a:buClr>
              <a:buSzPts val="1400"/>
              <a:buNone/>
              <a:defRPr sz="1400"/>
            </a:lvl4pPr>
            <a:lvl5pPr marL="2286000" lvl="4" indent="-228600" algn="ctr" rtl="0">
              <a:lnSpc>
                <a:spcPct val="90000"/>
              </a:lnSpc>
              <a:spcBef>
                <a:spcPts val="1200"/>
              </a:spcBef>
              <a:spcAft>
                <a:spcPts val="0"/>
              </a:spcAft>
              <a:buClr>
                <a:srgbClr val="414042"/>
              </a:buClr>
              <a:buSzPts val="1400"/>
              <a:buNone/>
              <a:defRPr sz="1400"/>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pic>
        <p:nvPicPr>
          <p:cNvPr id="267" name="Google Shape;267;p33"/>
          <p:cNvPicPr preferRelativeResize="0"/>
          <p:nvPr/>
        </p:nvPicPr>
        <p:blipFill rotWithShape="1">
          <a:blip r:embed="rId2">
            <a:alphaModFix/>
          </a:blip>
          <a:srcRect l="159" t="30920" r="159"/>
          <a:stretch/>
        </p:blipFill>
        <p:spPr>
          <a:xfrm>
            <a:off x="5957745" y="-1"/>
            <a:ext cx="1124651" cy="1896726"/>
          </a:xfrm>
          <a:prstGeom prst="rect">
            <a:avLst/>
          </a:prstGeom>
          <a:noFill/>
          <a:ln>
            <a:noFill/>
          </a:ln>
        </p:spPr>
      </p:pic>
      <p:sp>
        <p:nvSpPr>
          <p:cNvPr id="268" name="Google Shape;268;p33"/>
          <p:cNvSpPr>
            <a:spLocks noGrp="1"/>
          </p:cNvSpPr>
          <p:nvPr>
            <p:ph type="pic" idx="6"/>
          </p:nvPr>
        </p:nvSpPr>
        <p:spPr>
          <a:xfrm>
            <a:off x="6041273" y="853600"/>
            <a:ext cx="957600" cy="959100"/>
          </a:xfrm>
          <a:prstGeom prst="ellipse">
            <a:avLst/>
          </a:prstGeom>
          <a:noFill/>
          <a:ln>
            <a:noFill/>
          </a:ln>
        </p:spPr>
        <p:txBody>
          <a:bodyPr spcFirstLastPara="1" wrap="square" lIns="0" tIns="0" rIns="0" bIns="0" anchor="ctr" anchorCtr="0">
            <a:noAutofit/>
          </a:bodyPr>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 name="Google Shape;281;p35">
            <a:extLst>
              <a:ext uri="{FF2B5EF4-FFF2-40B4-BE49-F238E27FC236}">
                <a16:creationId xmlns:a16="http://schemas.microsoft.com/office/drawing/2014/main" id="{933331C6-9C84-DB9E-0B07-52822CEB9822}"/>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14" name="Google Shape;282;p35">
            <a:extLst>
              <a:ext uri="{FF2B5EF4-FFF2-40B4-BE49-F238E27FC236}">
                <a16:creationId xmlns:a16="http://schemas.microsoft.com/office/drawing/2014/main" id="{D2E813E1-9CB9-4A35-4FC8-5BA8E5F6219C}"/>
              </a:ext>
            </a:extLst>
          </p:cNvPr>
          <p:cNvPicPr preferRelativeResize="0"/>
          <p:nvPr userDrawn="1"/>
        </p:nvPicPr>
        <p:blipFill>
          <a:blip r:embed="rId3">
            <a:alphaModFix/>
          </a:blip>
          <a:stretch>
            <a:fillRect/>
          </a:stretch>
        </p:blipFill>
        <p:spPr>
          <a:xfrm>
            <a:off x="0" y="4728050"/>
            <a:ext cx="1744133" cy="400200"/>
          </a:xfrm>
          <a:prstGeom prst="rect">
            <a:avLst/>
          </a:prstGeom>
          <a:noFill/>
          <a:ln>
            <a:noFill/>
          </a:ln>
        </p:spPr>
      </p:pic>
      <p:pic>
        <p:nvPicPr>
          <p:cNvPr id="15" name="Google Shape;283;p35">
            <a:extLst>
              <a:ext uri="{FF2B5EF4-FFF2-40B4-BE49-F238E27FC236}">
                <a16:creationId xmlns:a16="http://schemas.microsoft.com/office/drawing/2014/main" id="{5461EDDB-DB35-405E-0744-F3AA372DC89E}"/>
              </a:ext>
            </a:extLst>
          </p:cNvPr>
          <p:cNvPicPr preferRelativeResize="0"/>
          <p:nvPr userDrawn="1"/>
        </p:nvPicPr>
        <p:blipFill rotWithShape="1">
          <a:blip r:embed="rId4">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8673950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r>
              <a:rPr lang="es-ES"/>
              <a:t>Haga clic para modificar el estilo de título del patrón</a:t>
            </a:r>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
        <p:nvSpPr>
          <p:cNvPr id="4" name="Google Shape;281;p35">
            <a:extLst>
              <a:ext uri="{FF2B5EF4-FFF2-40B4-BE49-F238E27FC236}">
                <a16:creationId xmlns:a16="http://schemas.microsoft.com/office/drawing/2014/main" id="{F7F7908E-5218-F4EE-6E59-D0C1C3207E64}"/>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5" name="Google Shape;282;p35">
            <a:extLst>
              <a:ext uri="{FF2B5EF4-FFF2-40B4-BE49-F238E27FC236}">
                <a16:creationId xmlns:a16="http://schemas.microsoft.com/office/drawing/2014/main" id="{51C44E47-9A3C-12A1-0A4D-EEA0A3BE5009}"/>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6" name="Google Shape;283;p35">
            <a:extLst>
              <a:ext uri="{FF2B5EF4-FFF2-40B4-BE49-F238E27FC236}">
                <a16:creationId xmlns:a16="http://schemas.microsoft.com/office/drawing/2014/main" id="{12644A06-0A4A-219E-DAAC-84816D785454}"/>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Questions Slide">
  <p:cSld name="Questions Slide">
    <p:bg>
      <p:bgPr>
        <a:solidFill>
          <a:schemeClr val="lt1"/>
        </a:solidFill>
        <a:effectLst/>
      </p:bgPr>
    </p:bg>
    <p:spTree>
      <p:nvGrpSpPr>
        <p:cNvPr id="1" name="Shape 269"/>
        <p:cNvGrpSpPr/>
        <p:nvPr/>
      </p:nvGrpSpPr>
      <p:grpSpPr>
        <a:xfrm>
          <a:off x="0" y="0"/>
          <a:ext cx="0" cy="0"/>
          <a:chOff x="0" y="0"/>
          <a:chExt cx="0" cy="0"/>
        </a:xfrm>
      </p:grpSpPr>
      <p:sp>
        <p:nvSpPr>
          <p:cNvPr id="270" name="Google Shape;270;p34"/>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71" name="Google Shape;271;p34"/>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72" name="Google Shape;272;p34"/>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rm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
              <a:t>‹Nº›</a:t>
            </a:fld>
            <a:endParaRPr/>
          </a:p>
        </p:txBody>
      </p:sp>
      <p:pic>
        <p:nvPicPr>
          <p:cNvPr id="273" name="Google Shape;273;p34"/>
          <p:cNvPicPr preferRelativeResize="0"/>
          <p:nvPr/>
        </p:nvPicPr>
        <p:blipFill rotWithShape="1">
          <a:blip r:embed="rId2">
            <a:alphaModFix/>
          </a:blip>
          <a:srcRect/>
          <a:stretch/>
        </p:blipFill>
        <p:spPr>
          <a:xfrm>
            <a:off x="0" y="0"/>
            <a:ext cx="9144002" cy="5143501"/>
          </a:xfrm>
          <a:prstGeom prst="rect">
            <a:avLst/>
          </a:prstGeom>
          <a:noFill/>
          <a:ln>
            <a:noFill/>
          </a:ln>
        </p:spPr>
      </p:pic>
      <p:sp>
        <p:nvSpPr>
          <p:cNvPr id="274" name="Google Shape;274;p34"/>
          <p:cNvSpPr txBox="1">
            <a:spLocks noGrp="1"/>
          </p:cNvSpPr>
          <p:nvPr>
            <p:ph type="body" idx="1"/>
          </p:nvPr>
        </p:nvSpPr>
        <p:spPr>
          <a:xfrm>
            <a:off x="755650" y="1899176"/>
            <a:ext cx="7632600" cy="625500"/>
          </a:xfrm>
          <a:prstGeom prst="rect">
            <a:avLst/>
          </a:prstGeom>
          <a:noFill/>
          <a:ln>
            <a:noFill/>
          </a:ln>
        </p:spPr>
        <p:txBody>
          <a:bodyPr spcFirstLastPara="1" wrap="square" lIns="0" tIns="0" rIns="0" bIns="0" anchor="ctr" anchorCtr="0">
            <a:normAutofit/>
          </a:bodyPr>
          <a:lstStyle>
            <a:lvl1pPr marL="457200" lvl="0" indent="-228600" algn="ctr" rtl="0">
              <a:lnSpc>
                <a:spcPct val="90000"/>
              </a:lnSpc>
              <a:spcBef>
                <a:spcPts val="1000"/>
              </a:spcBef>
              <a:spcAft>
                <a:spcPts val="0"/>
              </a:spcAft>
              <a:buClr>
                <a:schemeClr val="lt1"/>
              </a:buClr>
              <a:buSzPts val="4800"/>
              <a:buNone/>
              <a:defRPr sz="4800" b="1">
                <a:solidFill>
                  <a:schemeClr val="lt1"/>
                </a:solidFill>
              </a:defRPr>
            </a:lvl1pPr>
            <a:lvl2pPr marL="914400" lvl="1" indent="-228600" algn="l" rtl="0">
              <a:lnSpc>
                <a:spcPct val="90000"/>
              </a:lnSpc>
              <a:spcBef>
                <a:spcPts val="1200"/>
              </a:spcBef>
              <a:spcAft>
                <a:spcPts val="0"/>
              </a:spcAft>
              <a:buClr>
                <a:srgbClr val="414042"/>
              </a:buClr>
              <a:buSzPts val="1800"/>
              <a:buNone/>
              <a:defRPr/>
            </a:lvl2pPr>
            <a:lvl3pPr marL="1371600" lvl="2" indent="-228600" algn="l" rtl="0">
              <a:lnSpc>
                <a:spcPct val="90000"/>
              </a:lnSpc>
              <a:spcBef>
                <a:spcPts val="1200"/>
              </a:spcBef>
              <a:spcAft>
                <a:spcPts val="0"/>
              </a:spcAft>
              <a:buClr>
                <a:srgbClr val="414042"/>
              </a:buClr>
              <a:buSzPts val="1800"/>
              <a:buNone/>
              <a:defRPr/>
            </a:lvl3pPr>
            <a:lvl4pPr marL="1828800" lvl="3" indent="-228600" algn="l" rtl="0">
              <a:lnSpc>
                <a:spcPct val="90000"/>
              </a:lnSpc>
              <a:spcBef>
                <a:spcPts val="1200"/>
              </a:spcBef>
              <a:spcAft>
                <a:spcPts val="0"/>
              </a:spcAft>
              <a:buClr>
                <a:srgbClr val="414042"/>
              </a:buClr>
              <a:buSzPts val="1800"/>
              <a:buNone/>
              <a:defRPr/>
            </a:lvl4pPr>
            <a:lvl5pPr marL="2286000" lvl="4" indent="-228600" algn="l"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275" name="Google Shape;275;p34"/>
          <p:cNvSpPr txBox="1">
            <a:spLocks noGrp="1"/>
          </p:cNvSpPr>
          <p:nvPr>
            <p:ph type="body" idx="2"/>
          </p:nvPr>
        </p:nvSpPr>
        <p:spPr>
          <a:xfrm>
            <a:off x="755650" y="2650515"/>
            <a:ext cx="7632600" cy="984000"/>
          </a:xfrm>
          <a:prstGeom prst="rect">
            <a:avLst/>
          </a:prstGeom>
          <a:noFill/>
          <a:ln>
            <a:noFill/>
          </a:ln>
        </p:spPr>
        <p:txBody>
          <a:bodyPr spcFirstLastPara="1" wrap="square" lIns="0" tIns="0" rIns="0" bIns="0" anchor="ctr" anchorCtr="0">
            <a:normAutofit/>
          </a:bodyPr>
          <a:lstStyle>
            <a:lvl1pPr marL="457200" lvl="0" indent="-228600" algn="ctr" rtl="0">
              <a:lnSpc>
                <a:spcPct val="100000"/>
              </a:lnSpc>
              <a:spcBef>
                <a:spcPts val="0"/>
              </a:spcBef>
              <a:spcAft>
                <a:spcPts val="0"/>
              </a:spcAft>
              <a:buClr>
                <a:schemeClr val="lt1"/>
              </a:buClr>
              <a:buSzPts val="1800"/>
              <a:buNone/>
              <a:defRPr>
                <a:solidFill>
                  <a:schemeClr val="lt1"/>
                </a:solidFill>
              </a:defRPr>
            </a:lvl1pPr>
            <a:lvl2pPr marL="914400" lvl="1" indent="-228600" algn="ctr" rtl="0">
              <a:lnSpc>
                <a:spcPct val="90000"/>
              </a:lnSpc>
              <a:spcBef>
                <a:spcPts val="1200"/>
              </a:spcBef>
              <a:spcAft>
                <a:spcPts val="0"/>
              </a:spcAft>
              <a:buClr>
                <a:srgbClr val="414042"/>
              </a:buClr>
              <a:buSzPts val="1800"/>
              <a:buNone/>
              <a:defRPr/>
            </a:lvl2pPr>
            <a:lvl3pPr marL="1371600" lvl="2" indent="-228600" algn="ctr" rtl="0">
              <a:lnSpc>
                <a:spcPct val="90000"/>
              </a:lnSpc>
              <a:spcBef>
                <a:spcPts val="1200"/>
              </a:spcBef>
              <a:spcAft>
                <a:spcPts val="0"/>
              </a:spcAft>
              <a:buClr>
                <a:srgbClr val="414042"/>
              </a:buClr>
              <a:buSzPts val="1800"/>
              <a:buNone/>
              <a:defRPr/>
            </a:lvl3pPr>
            <a:lvl4pPr marL="1828800" lvl="3" indent="-228600" algn="ctr" rtl="0">
              <a:lnSpc>
                <a:spcPct val="90000"/>
              </a:lnSpc>
              <a:spcBef>
                <a:spcPts val="1200"/>
              </a:spcBef>
              <a:spcAft>
                <a:spcPts val="0"/>
              </a:spcAft>
              <a:buClr>
                <a:srgbClr val="414042"/>
              </a:buClr>
              <a:buSzPts val="1800"/>
              <a:buNone/>
              <a:defRPr/>
            </a:lvl4pPr>
            <a:lvl5pPr marL="2286000" lvl="4" indent="-228600" algn="ctr" rtl="0">
              <a:lnSpc>
                <a:spcPct val="90000"/>
              </a:lnSpc>
              <a:spcBef>
                <a:spcPts val="1200"/>
              </a:spcBef>
              <a:spcAft>
                <a:spcPts val="0"/>
              </a:spcAft>
              <a:buClr>
                <a:srgbClr val="414042"/>
              </a:buClr>
              <a:buSzPts val="1800"/>
              <a:buNone/>
              <a:defRPr/>
            </a:lvl5pPr>
            <a:lvl6pPr marL="2743200" lvl="5" indent="-342900" algn="l" rtl="0">
              <a:lnSpc>
                <a:spcPct val="90000"/>
              </a:lnSpc>
              <a:spcBef>
                <a:spcPts val="1200"/>
              </a:spcBef>
              <a:spcAft>
                <a:spcPts val="0"/>
              </a:spcAft>
              <a:buClr>
                <a:schemeClr val="dk1"/>
              </a:buClr>
              <a:buSzPts val="1800"/>
              <a:buChar char="■"/>
              <a:defRPr/>
            </a:lvl6pPr>
            <a:lvl7pPr marL="3200400" lvl="6" indent="-342900" algn="l" rtl="0">
              <a:lnSpc>
                <a:spcPct val="90000"/>
              </a:lnSpc>
              <a:spcBef>
                <a:spcPts val="1200"/>
              </a:spcBef>
              <a:spcAft>
                <a:spcPts val="0"/>
              </a:spcAft>
              <a:buClr>
                <a:schemeClr val="dk1"/>
              </a:buClr>
              <a:buSzPts val="1800"/>
              <a:buChar char="●"/>
              <a:defRPr/>
            </a:lvl7pPr>
            <a:lvl8pPr marL="3657600" lvl="7" indent="-342900" algn="l" rtl="0">
              <a:lnSpc>
                <a:spcPct val="90000"/>
              </a:lnSpc>
              <a:spcBef>
                <a:spcPts val="1200"/>
              </a:spcBef>
              <a:spcAft>
                <a:spcPts val="0"/>
              </a:spcAft>
              <a:buClr>
                <a:schemeClr val="dk1"/>
              </a:buClr>
              <a:buSzPts val="1800"/>
              <a:buChar char="○"/>
              <a:defRPr/>
            </a:lvl8pPr>
            <a:lvl9pPr marL="4114800" lvl="8" indent="-342900" algn="l" rtl="0">
              <a:lnSpc>
                <a:spcPct val="90000"/>
              </a:lnSpc>
              <a:spcBef>
                <a:spcPts val="1200"/>
              </a:spcBef>
              <a:spcAft>
                <a:spcPts val="1200"/>
              </a:spcAft>
              <a:buClr>
                <a:schemeClr val="dk1"/>
              </a:buClr>
              <a:buSzPts val="1800"/>
              <a:buChar char="■"/>
              <a:defRPr/>
            </a:lvl9pPr>
          </a:lstStyle>
          <a:p>
            <a:endParaRPr/>
          </a:p>
        </p:txBody>
      </p:sp>
      <p:sp>
        <p:nvSpPr>
          <p:cNvPr id="8" name="Google Shape;281;p35">
            <a:extLst>
              <a:ext uri="{FF2B5EF4-FFF2-40B4-BE49-F238E27FC236}">
                <a16:creationId xmlns:a16="http://schemas.microsoft.com/office/drawing/2014/main" id="{482AF3C2-D759-7460-C175-C18D1BFD40FC}"/>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9" name="Google Shape;282;p35">
            <a:extLst>
              <a:ext uri="{FF2B5EF4-FFF2-40B4-BE49-F238E27FC236}">
                <a16:creationId xmlns:a16="http://schemas.microsoft.com/office/drawing/2014/main" id="{E2083833-2AFE-C8FA-0E92-F0DFEC524687}"/>
              </a:ext>
            </a:extLst>
          </p:cNvPr>
          <p:cNvPicPr preferRelativeResize="0"/>
          <p:nvPr userDrawn="1"/>
        </p:nvPicPr>
        <p:blipFill>
          <a:blip r:embed="rId3">
            <a:alphaModFix/>
          </a:blip>
          <a:stretch>
            <a:fillRect/>
          </a:stretch>
        </p:blipFill>
        <p:spPr>
          <a:xfrm>
            <a:off x="0" y="4728050"/>
            <a:ext cx="1744133" cy="400200"/>
          </a:xfrm>
          <a:prstGeom prst="rect">
            <a:avLst/>
          </a:prstGeom>
          <a:noFill/>
          <a:ln>
            <a:noFill/>
          </a:ln>
        </p:spPr>
      </p:pic>
      <p:pic>
        <p:nvPicPr>
          <p:cNvPr id="10" name="Google Shape;283;p35">
            <a:extLst>
              <a:ext uri="{FF2B5EF4-FFF2-40B4-BE49-F238E27FC236}">
                <a16:creationId xmlns:a16="http://schemas.microsoft.com/office/drawing/2014/main" id="{B76DFC28-C552-FCE9-1D92-F52F9255099B}"/>
              </a:ext>
            </a:extLst>
          </p:cNvPr>
          <p:cNvPicPr preferRelativeResize="0"/>
          <p:nvPr userDrawn="1"/>
        </p:nvPicPr>
        <p:blipFill rotWithShape="1">
          <a:blip r:embed="rId4">
            <a:alphaModFix/>
          </a:blip>
          <a:srcRect l="-3160" t="-13805" r="-3245" b="-12616"/>
          <a:stretch/>
        </p:blipFill>
        <p:spPr>
          <a:xfrm>
            <a:off x="7219244" y="4728050"/>
            <a:ext cx="1924756" cy="415450"/>
          </a:xfrm>
          <a:prstGeom prst="rect">
            <a:avLst/>
          </a:prstGeom>
          <a:noFill/>
          <a:ln>
            <a:noFill/>
          </a:ln>
        </p:spPr>
      </p:pic>
    </p:spTree>
    <p:extLst>
      <p:ext uri="{BB962C8B-B14F-4D97-AF65-F5344CB8AC3E}">
        <p14:creationId xmlns:p14="http://schemas.microsoft.com/office/powerpoint/2010/main" val="1158663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r>
              <a:rPr lang="es-ES"/>
              <a:t>Haga clic para modificar el estilo de título del patrón</a:t>
            </a:r>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r>
              <a:rPr lang="es-ES"/>
              <a:t>Haga clic para modificar el estilo de subtítulo del patrón</a:t>
            </a:r>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pPr lvl="0"/>
            <a:r>
              <a:rPr lang="es-ES"/>
              <a:t>Haga clic para modificar los estilos de texto del patrón</a:t>
            </a: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
        <p:nvSpPr>
          <p:cNvPr id="7" name="Google Shape;281;p35">
            <a:extLst>
              <a:ext uri="{FF2B5EF4-FFF2-40B4-BE49-F238E27FC236}">
                <a16:creationId xmlns:a16="http://schemas.microsoft.com/office/drawing/2014/main" id="{8870B9CF-7EC3-60BB-0625-70C28FB9D38F}"/>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8" name="Google Shape;282;p35">
            <a:extLst>
              <a:ext uri="{FF2B5EF4-FFF2-40B4-BE49-F238E27FC236}">
                <a16:creationId xmlns:a16="http://schemas.microsoft.com/office/drawing/2014/main" id="{3481DFBC-527B-1289-F508-7BC1BED9E1EA}"/>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9" name="Google Shape;283;p35">
            <a:extLst>
              <a:ext uri="{FF2B5EF4-FFF2-40B4-BE49-F238E27FC236}">
                <a16:creationId xmlns:a16="http://schemas.microsoft.com/office/drawing/2014/main" id="{D18A3D9D-DB4B-1A19-1913-F6BEADD5B3C1}"/>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pPr lvl="0"/>
            <a:r>
              <a:rPr lang="es-ES"/>
              <a:t>Haga clic para modificar los estilos de texto del patrón</a:t>
            </a: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
        <p:nvSpPr>
          <p:cNvPr id="4" name="Google Shape;281;p35">
            <a:extLst>
              <a:ext uri="{FF2B5EF4-FFF2-40B4-BE49-F238E27FC236}">
                <a16:creationId xmlns:a16="http://schemas.microsoft.com/office/drawing/2014/main" id="{7EA29012-97B7-E21A-52F8-A4EB121DFB8F}"/>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5" name="Google Shape;282;p35">
            <a:extLst>
              <a:ext uri="{FF2B5EF4-FFF2-40B4-BE49-F238E27FC236}">
                <a16:creationId xmlns:a16="http://schemas.microsoft.com/office/drawing/2014/main" id="{3D3E7575-5D97-5EB3-2832-4EAA92E41CB1}"/>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6" name="Google Shape;283;p35">
            <a:extLst>
              <a:ext uri="{FF2B5EF4-FFF2-40B4-BE49-F238E27FC236}">
                <a16:creationId xmlns:a16="http://schemas.microsoft.com/office/drawing/2014/main" id="{04BA1C29-49FB-6BC2-9EF2-E734B4F0635E}"/>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pPr lvl="0"/>
            <a:r>
              <a:rPr lang="es-ES"/>
              <a:t>Haga clic para modificar los estilos de texto del patrón</a:t>
            </a: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
        <p:nvSpPr>
          <p:cNvPr id="5" name="Google Shape;281;p35">
            <a:extLst>
              <a:ext uri="{FF2B5EF4-FFF2-40B4-BE49-F238E27FC236}">
                <a16:creationId xmlns:a16="http://schemas.microsoft.com/office/drawing/2014/main" id="{F8115705-4F75-7412-121B-61F6A038E668}"/>
              </a:ext>
            </a:extLst>
          </p:cNvPr>
          <p:cNvSpPr txBox="1"/>
          <p:nvPr userDrawn="1"/>
        </p:nvSpPr>
        <p:spPr>
          <a:xfrm>
            <a:off x="3432300" y="4743300"/>
            <a:ext cx="2279400" cy="4002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rPr>
              <a:t>challenge.hyperledger.org</a:t>
            </a:r>
            <a:endParaRPr kumimoji="0" sz="1400" b="0" i="0" u="none" strike="noStrike" kern="0" cap="none" spc="0" normalizeH="0" baseline="0" noProof="0" dirty="0">
              <a:ln>
                <a:noFill/>
              </a:ln>
              <a:solidFill>
                <a:srgbClr val="FFFFFF"/>
              </a:solidFill>
              <a:effectLst/>
              <a:uLnTx/>
              <a:uFillTx/>
              <a:latin typeface="Proxima Nova"/>
              <a:ea typeface="Proxima Nova"/>
              <a:cs typeface="Proxima Nova"/>
              <a:sym typeface="Proxima Nova"/>
            </a:endParaRPr>
          </a:p>
        </p:txBody>
      </p:sp>
      <p:pic>
        <p:nvPicPr>
          <p:cNvPr id="6" name="Google Shape;282;p35">
            <a:extLst>
              <a:ext uri="{FF2B5EF4-FFF2-40B4-BE49-F238E27FC236}">
                <a16:creationId xmlns:a16="http://schemas.microsoft.com/office/drawing/2014/main" id="{8BB40F66-13BE-E592-F519-05BE589EAF09}"/>
              </a:ext>
            </a:extLst>
          </p:cNvPr>
          <p:cNvPicPr preferRelativeResize="0"/>
          <p:nvPr userDrawn="1"/>
        </p:nvPicPr>
        <p:blipFill>
          <a:blip r:embed="rId2">
            <a:alphaModFix/>
          </a:blip>
          <a:stretch>
            <a:fillRect/>
          </a:stretch>
        </p:blipFill>
        <p:spPr>
          <a:xfrm>
            <a:off x="0" y="4728050"/>
            <a:ext cx="1744133" cy="400200"/>
          </a:xfrm>
          <a:prstGeom prst="rect">
            <a:avLst/>
          </a:prstGeom>
          <a:noFill/>
          <a:ln>
            <a:noFill/>
          </a:ln>
        </p:spPr>
      </p:pic>
      <p:pic>
        <p:nvPicPr>
          <p:cNvPr id="7" name="Google Shape;283;p35">
            <a:extLst>
              <a:ext uri="{FF2B5EF4-FFF2-40B4-BE49-F238E27FC236}">
                <a16:creationId xmlns:a16="http://schemas.microsoft.com/office/drawing/2014/main" id="{0597F9C4-B2A2-FC36-BB74-1B8DA7478ABC}"/>
              </a:ext>
            </a:extLst>
          </p:cNvPr>
          <p:cNvPicPr preferRelativeResize="0"/>
          <p:nvPr userDrawn="1"/>
        </p:nvPicPr>
        <p:blipFill rotWithShape="1">
          <a:blip r:embed="rId3">
            <a:alphaModFix/>
          </a:blip>
          <a:srcRect l="-3160" t="-13805" r="-3245" b="-12616"/>
          <a:stretch/>
        </p:blipFill>
        <p:spPr>
          <a:xfrm>
            <a:off x="7219244" y="4728050"/>
            <a:ext cx="1924756" cy="41545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26" Type="http://schemas.openxmlformats.org/officeDocument/2006/relationships/slideLayout" Target="../slideLayouts/slideLayout56.xml"/><Relationship Id="rId3" Type="http://schemas.openxmlformats.org/officeDocument/2006/relationships/slideLayout" Target="../slideLayouts/slideLayout33.xml"/><Relationship Id="rId21" Type="http://schemas.openxmlformats.org/officeDocument/2006/relationships/slideLayout" Target="../slideLayouts/slideLayout51.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5" Type="http://schemas.openxmlformats.org/officeDocument/2006/relationships/slideLayout" Target="../slideLayouts/slideLayout55.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slideLayout" Target="../slideLayouts/slideLayout50.xml"/><Relationship Id="rId29" Type="http://schemas.openxmlformats.org/officeDocument/2006/relationships/slideLayout" Target="../slideLayouts/slideLayout59.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24" Type="http://schemas.openxmlformats.org/officeDocument/2006/relationships/slideLayout" Target="../slideLayouts/slideLayout54.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23" Type="http://schemas.openxmlformats.org/officeDocument/2006/relationships/slideLayout" Target="../slideLayouts/slideLayout53.xml"/><Relationship Id="rId28" Type="http://schemas.openxmlformats.org/officeDocument/2006/relationships/slideLayout" Target="../slideLayouts/slideLayout58.xml"/><Relationship Id="rId10" Type="http://schemas.openxmlformats.org/officeDocument/2006/relationships/slideLayout" Target="../slideLayouts/slideLayout40.xml"/><Relationship Id="rId19" Type="http://schemas.openxmlformats.org/officeDocument/2006/relationships/slideLayout" Target="../slideLayouts/slideLayout49.xml"/><Relationship Id="rId31" Type="http://schemas.openxmlformats.org/officeDocument/2006/relationships/theme" Target="../theme/theme2.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 Id="rId22" Type="http://schemas.openxmlformats.org/officeDocument/2006/relationships/slideLayout" Target="../slideLayouts/slideLayout52.xml"/><Relationship Id="rId27" Type="http://schemas.openxmlformats.org/officeDocument/2006/relationships/slideLayout" Target="../slideLayouts/slideLayout57.xml"/><Relationship Id="rId30"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dirty="0"/>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1" r:id="rId21"/>
    <p:sldLayoutId id="2147483672" r:id="rId22"/>
    <p:sldLayoutId id="2147483673" r:id="rId23"/>
    <p:sldLayoutId id="2147483674" r:id="rId24"/>
    <p:sldLayoutId id="2147483675" r:id="rId25"/>
    <p:sldLayoutId id="2147483676" r:id="rId26"/>
    <p:sldLayoutId id="2147483677" r:id="rId27"/>
    <p:sldLayoutId id="2147483678" r:id="rId28"/>
    <p:sldLayoutId id="2147483679" r:id="rId29"/>
    <p:sldLayoutId id="2147483680" r:id="rId30"/>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dirty="0"/>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‹Nº›</a:t>
            </a:fld>
            <a:endParaRPr/>
          </a:p>
        </p:txBody>
      </p:sp>
    </p:spTree>
    <p:extLst>
      <p:ext uri="{BB962C8B-B14F-4D97-AF65-F5344CB8AC3E}">
        <p14:creationId xmlns:p14="http://schemas.microsoft.com/office/powerpoint/2010/main" val="3972757858"/>
      </p:ext>
    </p:extLst>
  </p:cSld>
  <p:clrMap bg1="lt1" tx1="dk1" bg2="dk2" tx2="lt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 id="2147483699" r:id="rId17"/>
    <p:sldLayoutId id="2147483700" r:id="rId18"/>
    <p:sldLayoutId id="2147483701" r:id="rId19"/>
    <p:sldLayoutId id="2147483702" r:id="rId20"/>
    <p:sldLayoutId id="2147483703" r:id="rId21"/>
    <p:sldLayoutId id="2147483704" r:id="rId22"/>
    <p:sldLayoutId id="2147483705" r:id="rId23"/>
    <p:sldLayoutId id="2147483706" r:id="rId24"/>
    <p:sldLayoutId id="2147483707" r:id="rId25"/>
    <p:sldLayoutId id="2147483708" r:id="rId26"/>
    <p:sldLayoutId id="2147483709" r:id="rId27"/>
    <p:sldLayoutId id="2147483710" r:id="rId28"/>
    <p:sldLayoutId id="2147483711" r:id="rId29"/>
    <p:sldLayoutId id="2147483712" r:id="rId3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5.xml"/><Relationship Id="rId5" Type="http://schemas.openxmlformats.org/officeDocument/2006/relationships/image" Target="../media/image14.png"/><Relationship Id="rId4" Type="http://schemas.openxmlformats.org/officeDocument/2006/relationships/image" Target="NUL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5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image" Target="../media/image9.jpg"/></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25.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79"/>
        <p:cNvGrpSpPr/>
        <p:nvPr/>
      </p:nvGrpSpPr>
      <p:grpSpPr>
        <a:xfrm>
          <a:off x="0" y="0"/>
          <a:ext cx="0" cy="0"/>
          <a:chOff x="0" y="0"/>
          <a:chExt cx="0" cy="0"/>
        </a:xfrm>
      </p:grpSpPr>
      <p:sp>
        <p:nvSpPr>
          <p:cNvPr id="280" name="Google Shape;280;p35"/>
          <p:cNvSpPr txBox="1"/>
          <p:nvPr/>
        </p:nvSpPr>
        <p:spPr>
          <a:xfrm>
            <a:off x="479700" y="1532550"/>
            <a:ext cx="8184600" cy="2078400"/>
          </a:xfrm>
          <a:prstGeom prst="rect">
            <a:avLst/>
          </a:prstGeom>
          <a:noFill/>
          <a:ln>
            <a:noFill/>
          </a:ln>
        </p:spPr>
        <p:txBody>
          <a:bodyPr spcFirstLastPara="1" wrap="square" lIns="91425" tIns="91425" rIns="91425" bIns="91425" anchor="ctr" anchorCtr="0">
            <a:noAutofit/>
          </a:bodyPr>
          <a:lstStyle/>
          <a:p>
            <a:pPr marL="0" lvl="0" indent="0" algn="ctr" rtl="0">
              <a:lnSpc>
                <a:spcPct val="90000"/>
              </a:lnSpc>
              <a:spcBef>
                <a:spcPts val="0"/>
              </a:spcBef>
              <a:spcAft>
                <a:spcPts val="0"/>
              </a:spcAft>
              <a:buClr>
                <a:schemeClr val="dk1"/>
              </a:buClr>
              <a:buSzPts val="1100"/>
              <a:buFont typeface="Arial"/>
              <a:buNone/>
            </a:pPr>
            <a:r>
              <a:rPr lang="en" sz="4700" b="1" dirty="0">
                <a:solidFill>
                  <a:schemeClr val="lt1"/>
                </a:solidFill>
                <a:latin typeface="Proxima Nova"/>
                <a:ea typeface="Proxima Nova"/>
                <a:cs typeface="Proxima Nova"/>
                <a:sym typeface="Proxima Nova"/>
              </a:rPr>
              <a:t>Hyperledger Challenge 2022</a:t>
            </a:r>
            <a:endParaRPr sz="3300" dirty="0">
              <a:solidFill>
                <a:schemeClr val="lt1"/>
              </a:solidFill>
              <a:latin typeface="Proxima Nova"/>
              <a:ea typeface="Proxima Nova"/>
              <a:cs typeface="Proxima Nova"/>
              <a:sym typeface="Proxima Nova"/>
            </a:endParaRPr>
          </a:p>
        </p:txBody>
      </p:sp>
      <p:sp>
        <p:nvSpPr>
          <p:cNvPr id="9" name="Subtitle 8">
            <a:extLst>
              <a:ext uri="{FF2B5EF4-FFF2-40B4-BE49-F238E27FC236}">
                <a16:creationId xmlns:a16="http://schemas.microsoft.com/office/drawing/2014/main" id="{2C02B4FC-FCD8-A13A-096F-0489D73D5D28}"/>
              </a:ext>
            </a:extLst>
          </p:cNvPr>
          <p:cNvSpPr>
            <a:spLocks noGrp="1"/>
          </p:cNvSpPr>
          <p:nvPr>
            <p:ph type="subTitle" idx="1"/>
          </p:nvPr>
        </p:nvSpPr>
        <p:spPr/>
        <p:txBody>
          <a:bodyPr>
            <a:normAutofit fontScale="92500"/>
          </a:bodyPr>
          <a:lstStyle/>
          <a:p>
            <a:r>
              <a:rPr lang="en-US" dirty="0">
                <a:solidFill>
                  <a:schemeClr val="bg1"/>
                </a:solidFill>
              </a:rPr>
              <a:t>Platform of</a:t>
            </a:r>
            <a:r>
              <a:rPr lang="es-CO" dirty="0">
                <a:solidFill>
                  <a:schemeClr val="bg1"/>
                </a:solidFill>
              </a:rPr>
              <a:t> </a:t>
            </a:r>
            <a:r>
              <a:rPr lang="es-CO" dirty="0" err="1">
                <a:solidFill>
                  <a:schemeClr val="bg1"/>
                </a:solidFill>
              </a:rPr>
              <a:t>Integration</a:t>
            </a:r>
            <a:r>
              <a:rPr lang="es-CO" dirty="0">
                <a:solidFill>
                  <a:schemeClr val="bg1"/>
                </a:solidFill>
              </a:rPr>
              <a:t> IA, </a:t>
            </a:r>
            <a:r>
              <a:rPr lang="es-CO" dirty="0" err="1">
                <a:solidFill>
                  <a:schemeClr val="bg1"/>
                </a:solidFill>
              </a:rPr>
              <a:t>IoT</a:t>
            </a:r>
            <a:r>
              <a:rPr lang="es-CO" dirty="0">
                <a:solidFill>
                  <a:schemeClr val="bg1"/>
                </a:solidFill>
              </a:rPr>
              <a:t> industrial and Blockchain</a:t>
            </a:r>
            <a:endParaRPr lang="en-US"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91"/>
        <p:cNvGrpSpPr/>
        <p:nvPr/>
      </p:nvGrpSpPr>
      <p:grpSpPr>
        <a:xfrm>
          <a:off x="0" y="0"/>
          <a:ext cx="0" cy="0"/>
          <a:chOff x="0" y="0"/>
          <a:chExt cx="0" cy="0"/>
        </a:xfrm>
      </p:grpSpPr>
      <p:sp>
        <p:nvSpPr>
          <p:cNvPr id="25" name="Title 24">
            <a:extLst>
              <a:ext uri="{FF2B5EF4-FFF2-40B4-BE49-F238E27FC236}">
                <a16:creationId xmlns:a16="http://schemas.microsoft.com/office/drawing/2014/main" id="{F4BAF063-86E8-8733-EF17-F3F7C9F8B0D5}"/>
              </a:ext>
            </a:extLst>
          </p:cNvPr>
          <p:cNvSpPr>
            <a:spLocks noGrp="1"/>
          </p:cNvSpPr>
          <p:nvPr>
            <p:ph type="title"/>
          </p:nvPr>
        </p:nvSpPr>
        <p:spPr/>
        <p:txBody>
          <a:bodyPr/>
          <a:lstStyle/>
          <a:p>
            <a:r>
              <a:rPr lang="en-US" dirty="0">
                <a:solidFill>
                  <a:schemeClr val="bg1"/>
                </a:solidFill>
              </a:rPr>
              <a:t>Solution Uniqueness/Novelty</a:t>
            </a:r>
          </a:p>
        </p:txBody>
      </p:sp>
      <p:sp>
        <p:nvSpPr>
          <p:cNvPr id="26" name="Text Placeholder 25">
            <a:extLst>
              <a:ext uri="{FF2B5EF4-FFF2-40B4-BE49-F238E27FC236}">
                <a16:creationId xmlns:a16="http://schemas.microsoft.com/office/drawing/2014/main" id="{C5EE827F-49C2-F242-4475-08C5F472C607}"/>
              </a:ext>
            </a:extLst>
          </p:cNvPr>
          <p:cNvSpPr>
            <a:spLocks noGrp="1"/>
          </p:cNvSpPr>
          <p:nvPr>
            <p:ph type="body" idx="1"/>
          </p:nvPr>
        </p:nvSpPr>
        <p:spPr/>
        <p:txBody>
          <a:bodyPr/>
          <a:lstStyle/>
          <a:p>
            <a:r>
              <a:rPr lang="en-US" dirty="0">
                <a:solidFill>
                  <a:schemeClr val="bg1"/>
                </a:solidFill>
              </a:rPr>
              <a:t>Integration of IoT industrial, IA and Blockchain applied at system of generation electrical</a:t>
            </a:r>
          </a:p>
        </p:txBody>
      </p:sp>
    </p:spTree>
    <p:extLst>
      <p:ext uri="{BB962C8B-B14F-4D97-AF65-F5344CB8AC3E}">
        <p14:creationId xmlns:p14="http://schemas.microsoft.com/office/powerpoint/2010/main" val="24684966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91"/>
        <p:cNvGrpSpPr/>
        <p:nvPr/>
      </p:nvGrpSpPr>
      <p:grpSpPr>
        <a:xfrm>
          <a:off x="0" y="0"/>
          <a:ext cx="0" cy="0"/>
          <a:chOff x="0" y="0"/>
          <a:chExt cx="0" cy="0"/>
        </a:xfrm>
      </p:grpSpPr>
      <p:sp>
        <p:nvSpPr>
          <p:cNvPr id="25" name="Title 24">
            <a:extLst>
              <a:ext uri="{FF2B5EF4-FFF2-40B4-BE49-F238E27FC236}">
                <a16:creationId xmlns:a16="http://schemas.microsoft.com/office/drawing/2014/main" id="{F4BAF063-86E8-8733-EF17-F3F7C9F8B0D5}"/>
              </a:ext>
            </a:extLst>
          </p:cNvPr>
          <p:cNvSpPr>
            <a:spLocks noGrp="1"/>
          </p:cNvSpPr>
          <p:nvPr>
            <p:ph type="title"/>
          </p:nvPr>
        </p:nvSpPr>
        <p:spPr/>
        <p:txBody>
          <a:bodyPr/>
          <a:lstStyle/>
          <a:p>
            <a:r>
              <a:rPr lang="en-US" dirty="0">
                <a:solidFill>
                  <a:schemeClr val="bg1"/>
                </a:solidFill>
              </a:rPr>
              <a:t>Demo</a:t>
            </a:r>
          </a:p>
        </p:txBody>
      </p:sp>
      <p:sp>
        <p:nvSpPr>
          <p:cNvPr id="26" name="Text Placeholder 25">
            <a:extLst>
              <a:ext uri="{FF2B5EF4-FFF2-40B4-BE49-F238E27FC236}">
                <a16:creationId xmlns:a16="http://schemas.microsoft.com/office/drawing/2014/main" id="{C5EE827F-49C2-F242-4475-08C5F472C607}"/>
              </a:ext>
            </a:extLst>
          </p:cNvPr>
          <p:cNvSpPr>
            <a:spLocks noGrp="1"/>
          </p:cNvSpPr>
          <p:nvPr>
            <p:ph type="body" idx="1"/>
          </p:nvPr>
        </p:nvSpPr>
        <p:spPr/>
        <p:txBody>
          <a:bodyPr/>
          <a:lstStyle/>
          <a:p>
            <a:r>
              <a:rPr lang="en-US" dirty="0">
                <a:solidFill>
                  <a:schemeClr val="bg1"/>
                </a:solidFill>
              </a:rPr>
              <a:t>Lorem ipsum</a:t>
            </a:r>
          </a:p>
        </p:txBody>
      </p:sp>
      <p:pic>
        <p:nvPicPr>
          <p:cNvPr id="3" name="Imagen 2">
            <a:extLst>
              <a:ext uri="{FF2B5EF4-FFF2-40B4-BE49-F238E27FC236}">
                <a16:creationId xmlns:a16="http://schemas.microsoft.com/office/drawing/2014/main" id="{19D8EC95-49C0-4F21-940C-F098B02EDE89}"/>
              </a:ext>
            </a:extLst>
          </p:cNvPr>
          <p:cNvPicPr>
            <a:picLocks noChangeAspect="1"/>
          </p:cNvPicPr>
          <p:nvPr/>
        </p:nvPicPr>
        <p:blipFill>
          <a:blip r:embed="rId4"/>
          <a:stretch>
            <a:fillRect/>
          </a:stretch>
        </p:blipFill>
        <p:spPr>
          <a:xfrm>
            <a:off x="0" y="0"/>
            <a:ext cx="9144000" cy="5143500"/>
          </a:xfrm>
          <a:prstGeom prst="rect">
            <a:avLst/>
          </a:prstGeom>
        </p:spPr>
      </p:pic>
      <p:pic>
        <p:nvPicPr>
          <p:cNvPr id="5" name="Imagen 4">
            <a:extLst>
              <a:ext uri="{FF2B5EF4-FFF2-40B4-BE49-F238E27FC236}">
                <a16:creationId xmlns:a16="http://schemas.microsoft.com/office/drawing/2014/main" id="{9B72E01D-471E-4FB4-A237-A44D2708FC87}"/>
              </a:ext>
            </a:extLst>
          </p:cNvPr>
          <p:cNvPicPr>
            <a:picLocks noChangeAspect="1"/>
          </p:cNvPicPr>
          <p:nvPr/>
        </p:nvPicPr>
        <p:blipFill rotWithShape="1">
          <a:blip r:embed="rId5"/>
          <a:srcRect l="22727" t="18182" r="21705" b="17575"/>
          <a:stretch/>
        </p:blipFill>
        <p:spPr>
          <a:xfrm>
            <a:off x="518452" y="1119400"/>
            <a:ext cx="8106996" cy="3575692"/>
          </a:xfrm>
          <a:prstGeom prst="rect">
            <a:avLst/>
          </a:prstGeom>
        </p:spPr>
      </p:pic>
    </p:spTree>
    <p:extLst>
      <p:ext uri="{BB962C8B-B14F-4D97-AF65-F5344CB8AC3E}">
        <p14:creationId xmlns:p14="http://schemas.microsoft.com/office/powerpoint/2010/main" val="5173696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91"/>
        <p:cNvGrpSpPr/>
        <p:nvPr/>
      </p:nvGrpSpPr>
      <p:grpSpPr>
        <a:xfrm>
          <a:off x="0" y="0"/>
          <a:ext cx="0" cy="0"/>
          <a:chOff x="0" y="0"/>
          <a:chExt cx="0" cy="0"/>
        </a:xfrm>
      </p:grpSpPr>
      <p:sp>
        <p:nvSpPr>
          <p:cNvPr id="25" name="Title 24">
            <a:extLst>
              <a:ext uri="{FF2B5EF4-FFF2-40B4-BE49-F238E27FC236}">
                <a16:creationId xmlns:a16="http://schemas.microsoft.com/office/drawing/2014/main" id="{F4BAF063-86E8-8733-EF17-F3F7C9F8B0D5}"/>
              </a:ext>
            </a:extLst>
          </p:cNvPr>
          <p:cNvSpPr>
            <a:spLocks noGrp="1"/>
          </p:cNvSpPr>
          <p:nvPr>
            <p:ph type="title"/>
          </p:nvPr>
        </p:nvSpPr>
        <p:spPr/>
        <p:txBody>
          <a:bodyPr/>
          <a:lstStyle/>
          <a:p>
            <a:r>
              <a:rPr lang="en-US" dirty="0">
                <a:solidFill>
                  <a:schemeClr val="bg1"/>
                </a:solidFill>
              </a:rPr>
              <a:t>Roadmap/Next Steps</a:t>
            </a:r>
          </a:p>
        </p:txBody>
      </p:sp>
      <p:sp>
        <p:nvSpPr>
          <p:cNvPr id="26" name="Text Placeholder 25">
            <a:extLst>
              <a:ext uri="{FF2B5EF4-FFF2-40B4-BE49-F238E27FC236}">
                <a16:creationId xmlns:a16="http://schemas.microsoft.com/office/drawing/2014/main" id="{C5EE827F-49C2-F242-4475-08C5F472C607}"/>
              </a:ext>
            </a:extLst>
          </p:cNvPr>
          <p:cNvSpPr>
            <a:spLocks noGrp="1"/>
          </p:cNvSpPr>
          <p:nvPr>
            <p:ph type="body" idx="1"/>
          </p:nvPr>
        </p:nvSpPr>
        <p:spPr/>
        <p:txBody>
          <a:bodyPr/>
          <a:lstStyle/>
          <a:p>
            <a:r>
              <a:rPr lang="en-US" dirty="0">
                <a:solidFill>
                  <a:schemeClr val="bg1"/>
                </a:solidFill>
              </a:rPr>
              <a:t>APRIL 2023 WILL BE READY WITH VALIDATION AND CERTIFICATION </a:t>
            </a:r>
          </a:p>
          <a:p>
            <a:r>
              <a:rPr lang="en-US" dirty="0">
                <a:solidFill>
                  <a:schemeClr val="bg1"/>
                </a:solidFill>
              </a:rPr>
              <a:t>TESTS.MARKETING WILL BE DONE MAINLY B2B, PROMOTING IN DIFFERENT FAIRS </a:t>
            </a:r>
          </a:p>
          <a:p>
            <a:r>
              <a:rPr lang="en-US" dirty="0">
                <a:solidFill>
                  <a:schemeClr val="bg1"/>
                </a:solidFill>
              </a:rPr>
              <a:t>OF THE ELECTRICAL SECTOR.BY THE END OF 2025, THE PROJECTION IS TO HAVE 15% OF THE WORLDWIDE MARKET, IN A BUSINESS OF MORE THAN US 50,000,000 APPROXIMATELY</a:t>
            </a:r>
          </a:p>
        </p:txBody>
      </p:sp>
    </p:spTree>
    <p:extLst>
      <p:ext uri="{BB962C8B-B14F-4D97-AF65-F5344CB8AC3E}">
        <p14:creationId xmlns:p14="http://schemas.microsoft.com/office/powerpoint/2010/main" val="11667653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Google Shape;331;p39"/>
          <p:cNvSpPr txBox="1">
            <a:spLocks noGrp="1"/>
          </p:cNvSpPr>
          <p:nvPr>
            <p:ph type="body" idx="1"/>
          </p:nvPr>
        </p:nvSpPr>
        <p:spPr>
          <a:xfrm>
            <a:off x="755650" y="1899176"/>
            <a:ext cx="7632600" cy="625500"/>
          </a:xfrm>
          <a:prstGeom prst="rect">
            <a:avLst/>
          </a:prstGeom>
          <a:noFill/>
          <a:ln>
            <a:noFill/>
          </a:ln>
        </p:spPr>
        <p:txBody>
          <a:bodyPr spcFirstLastPara="1" wrap="square" lIns="0" tIns="0" rIns="0" bIns="0" anchor="ctr" anchorCtr="0">
            <a:normAutofit fontScale="92500" lnSpcReduction="10000"/>
          </a:bodyPr>
          <a:lstStyle/>
          <a:p>
            <a:pPr marL="0" lvl="0" indent="0" algn="ctr" rtl="0">
              <a:lnSpc>
                <a:spcPct val="80000"/>
              </a:lnSpc>
              <a:spcBef>
                <a:spcPts val="0"/>
              </a:spcBef>
              <a:spcAft>
                <a:spcPts val="1200"/>
              </a:spcAft>
              <a:buClr>
                <a:schemeClr val="lt1"/>
              </a:buClr>
              <a:buSzPts val="4800"/>
              <a:buNone/>
            </a:pPr>
            <a:r>
              <a:rPr lang="en" dirty="0"/>
              <a:t>Thank You</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91"/>
        <p:cNvGrpSpPr/>
        <p:nvPr/>
      </p:nvGrpSpPr>
      <p:grpSpPr>
        <a:xfrm>
          <a:off x="0" y="0"/>
          <a:ext cx="0" cy="0"/>
          <a:chOff x="0" y="0"/>
          <a:chExt cx="0" cy="0"/>
        </a:xfrm>
      </p:grpSpPr>
      <p:sp>
        <p:nvSpPr>
          <p:cNvPr id="4" name="Title 3">
            <a:extLst>
              <a:ext uri="{FF2B5EF4-FFF2-40B4-BE49-F238E27FC236}">
                <a16:creationId xmlns:a16="http://schemas.microsoft.com/office/drawing/2014/main" id="{4945211B-00C6-09BA-C168-C05FB70F3361}"/>
              </a:ext>
            </a:extLst>
          </p:cNvPr>
          <p:cNvSpPr>
            <a:spLocks noGrp="1"/>
          </p:cNvSpPr>
          <p:nvPr>
            <p:ph type="title"/>
          </p:nvPr>
        </p:nvSpPr>
        <p:spPr/>
        <p:txBody>
          <a:bodyPr/>
          <a:lstStyle/>
          <a:p>
            <a:r>
              <a:rPr lang="en-US" dirty="0">
                <a:solidFill>
                  <a:schemeClr val="bg1"/>
                </a:solidFill>
              </a:rPr>
              <a:t>&lt;Team Name&gt; Members</a:t>
            </a:r>
          </a:p>
        </p:txBody>
      </p:sp>
      <p:pic>
        <p:nvPicPr>
          <p:cNvPr id="3" name="Marcador de posición de imagen 2">
            <a:extLst>
              <a:ext uri="{FF2B5EF4-FFF2-40B4-BE49-F238E27FC236}">
                <a16:creationId xmlns:a16="http://schemas.microsoft.com/office/drawing/2014/main" id="{8CAEEAE6-75C8-4E60-9990-2A75B7A92557}"/>
              </a:ext>
            </a:extLst>
          </p:cNvPr>
          <p:cNvPicPr>
            <a:picLocks noGrp="1" noChangeAspect="1"/>
          </p:cNvPicPr>
          <p:nvPr>
            <p:ph type="pic" idx="2"/>
          </p:nvPr>
        </p:nvPicPr>
        <p:blipFill>
          <a:blip r:embed="rId4"/>
          <a:srcRect l="12585" r="12585"/>
          <a:stretch>
            <a:fillRect/>
          </a:stretch>
        </p:blipFill>
        <p:spPr/>
      </p:pic>
      <p:sp>
        <p:nvSpPr>
          <p:cNvPr id="7" name="Picture Placeholder 6">
            <a:extLst>
              <a:ext uri="{FF2B5EF4-FFF2-40B4-BE49-F238E27FC236}">
                <a16:creationId xmlns:a16="http://schemas.microsoft.com/office/drawing/2014/main" id="{1AE4DC98-7B6C-BF05-1A14-83E67A06D617}"/>
              </a:ext>
            </a:extLst>
          </p:cNvPr>
          <p:cNvSpPr>
            <a:spLocks noGrp="1"/>
          </p:cNvSpPr>
          <p:nvPr>
            <p:ph type="pic" idx="3"/>
          </p:nvPr>
        </p:nvSpPr>
        <p:spPr/>
      </p:sp>
      <p:sp>
        <p:nvSpPr>
          <p:cNvPr id="5" name="Text Placeholder 4">
            <a:extLst>
              <a:ext uri="{FF2B5EF4-FFF2-40B4-BE49-F238E27FC236}">
                <a16:creationId xmlns:a16="http://schemas.microsoft.com/office/drawing/2014/main" id="{116860CF-4871-BC3E-7442-80E043B69560}"/>
              </a:ext>
            </a:extLst>
          </p:cNvPr>
          <p:cNvSpPr>
            <a:spLocks noGrp="1"/>
          </p:cNvSpPr>
          <p:nvPr>
            <p:ph type="body" idx="1"/>
          </p:nvPr>
        </p:nvSpPr>
        <p:spPr/>
        <p:txBody>
          <a:bodyPr/>
          <a:lstStyle/>
          <a:p>
            <a:r>
              <a:rPr lang="en-US" dirty="0">
                <a:solidFill>
                  <a:schemeClr val="bg1"/>
                </a:solidFill>
              </a:rPr>
              <a:t>RIGOBERTO GOMEZ JAIMES</a:t>
            </a:r>
          </a:p>
        </p:txBody>
      </p:sp>
      <p:sp>
        <p:nvSpPr>
          <p:cNvPr id="8" name="Picture Placeholder 7">
            <a:extLst>
              <a:ext uri="{FF2B5EF4-FFF2-40B4-BE49-F238E27FC236}">
                <a16:creationId xmlns:a16="http://schemas.microsoft.com/office/drawing/2014/main" id="{0676E4AD-8403-ED8B-04CE-9DCA3D56BB22}"/>
              </a:ext>
            </a:extLst>
          </p:cNvPr>
          <p:cNvSpPr>
            <a:spLocks noGrp="1"/>
          </p:cNvSpPr>
          <p:nvPr>
            <p:ph type="pic" idx="4"/>
          </p:nvPr>
        </p:nvSpPr>
        <p:spPr/>
      </p:sp>
      <p:sp>
        <p:nvSpPr>
          <p:cNvPr id="9" name="Text Placeholder 8">
            <a:extLst>
              <a:ext uri="{FF2B5EF4-FFF2-40B4-BE49-F238E27FC236}">
                <a16:creationId xmlns:a16="http://schemas.microsoft.com/office/drawing/2014/main" id="{382F1DFB-8041-9CCE-8307-C8F6F4863382}"/>
              </a:ext>
            </a:extLst>
          </p:cNvPr>
          <p:cNvSpPr>
            <a:spLocks noGrp="1"/>
          </p:cNvSpPr>
          <p:nvPr>
            <p:ph type="body" idx="5"/>
          </p:nvPr>
        </p:nvSpPr>
        <p:spPr/>
        <p:txBody>
          <a:bodyPr/>
          <a:lstStyle/>
          <a:p>
            <a:r>
              <a:rPr lang="en-US" dirty="0">
                <a:solidFill>
                  <a:schemeClr val="bg1"/>
                </a:solidFill>
              </a:rPr>
              <a:t>Team Member 2</a:t>
            </a:r>
          </a:p>
        </p:txBody>
      </p:sp>
      <p:sp>
        <p:nvSpPr>
          <p:cNvPr id="10" name="Text Placeholder 9">
            <a:extLst>
              <a:ext uri="{FF2B5EF4-FFF2-40B4-BE49-F238E27FC236}">
                <a16:creationId xmlns:a16="http://schemas.microsoft.com/office/drawing/2014/main" id="{930D0425-64DC-415B-3B2D-88D9F5572E13}"/>
              </a:ext>
            </a:extLst>
          </p:cNvPr>
          <p:cNvSpPr>
            <a:spLocks noGrp="1"/>
          </p:cNvSpPr>
          <p:nvPr>
            <p:ph type="body" idx="6"/>
          </p:nvPr>
        </p:nvSpPr>
        <p:spPr/>
        <p:txBody>
          <a:bodyPr/>
          <a:lstStyle/>
          <a:p>
            <a:r>
              <a:rPr lang="en-US" dirty="0">
                <a:solidFill>
                  <a:schemeClr val="bg1"/>
                </a:solidFill>
              </a:rPr>
              <a:t>Team Member 3</a:t>
            </a:r>
          </a:p>
        </p:txBody>
      </p:sp>
      <p:sp>
        <p:nvSpPr>
          <p:cNvPr id="11" name="Text Placeholder 10">
            <a:extLst>
              <a:ext uri="{FF2B5EF4-FFF2-40B4-BE49-F238E27FC236}">
                <a16:creationId xmlns:a16="http://schemas.microsoft.com/office/drawing/2014/main" id="{775042FC-48D5-8ED7-CCB4-80CBA1D837BF}"/>
              </a:ext>
            </a:extLst>
          </p:cNvPr>
          <p:cNvSpPr>
            <a:spLocks noGrp="1"/>
          </p:cNvSpPr>
          <p:nvPr>
            <p:ph type="body" idx="7"/>
          </p:nvPr>
        </p:nvSpPr>
        <p:spPr/>
        <p:txBody>
          <a:bodyPr/>
          <a:lstStyle/>
          <a:p>
            <a:r>
              <a:rPr lang="en-US" dirty="0">
                <a:solidFill>
                  <a:schemeClr val="bg1"/>
                </a:solidFill>
              </a:rPr>
              <a:t>Team Member 4</a:t>
            </a:r>
          </a:p>
        </p:txBody>
      </p:sp>
      <p:sp>
        <p:nvSpPr>
          <p:cNvPr id="12" name="Picture Placeholder 11">
            <a:extLst>
              <a:ext uri="{FF2B5EF4-FFF2-40B4-BE49-F238E27FC236}">
                <a16:creationId xmlns:a16="http://schemas.microsoft.com/office/drawing/2014/main" id="{B32CEBBF-765E-7772-561B-761757226AEE}"/>
              </a:ext>
            </a:extLst>
          </p:cNvPr>
          <p:cNvSpPr>
            <a:spLocks noGrp="1"/>
          </p:cNvSpPr>
          <p:nvPr>
            <p:ph type="pic" idx="8"/>
          </p:nvPr>
        </p:nvSpPr>
        <p:spPr/>
      </p:sp>
      <p:sp>
        <p:nvSpPr>
          <p:cNvPr id="13" name="Text Placeholder 12">
            <a:extLst>
              <a:ext uri="{FF2B5EF4-FFF2-40B4-BE49-F238E27FC236}">
                <a16:creationId xmlns:a16="http://schemas.microsoft.com/office/drawing/2014/main" id="{CF7175A5-5415-C5B7-C89E-53A28B0A4AF2}"/>
              </a:ext>
            </a:extLst>
          </p:cNvPr>
          <p:cNvSpPr>
            <a:spLocks noGrp="1"/>
          </p:cNvSpPr>
          <p:nvPr>
            <p:ph type="body" idx="9"/>
          </p:nvPr>
        </p:nvSpPr>
        <p:spPr/>
        <p:txBody>
          <a:bodyPr/>
          <a:lstStyle/>
          <a:p>
            <a:r>
              <a:rPr lang="en-US" dirty="0">
                <a:solidFill>
                  <a:schemeClr val="bg1"/>
                </a:solidFill>
              </a:rPr>
              <a:t>Team Member 5</a:t>
            </a:r>
          </a:p>
        </p:txBody>
      </p:sp>
      <p:sp>
        <p:nvSpPr>
          <p:cNvPr id="14" name="Picture Placeholder 13">
            <a:extLst>
              <a:ext uri="{FF2B5EF4-FFF2-40B4-BE49-F238E27FC236}">
                <a16:creationId xmlns:a16="http://schemas.microsoft.com/office/drawing/2014/main" id="{FA3327EE-5BF0-6A1E-6100-7F8C99709AB5}"/>
              </a:ext>
            </a:extLst>
          </p:cNvPr>
          <p:cNvSpPr>
            <a:spLocks noGrp="1"/>
          </p:cNvSpPr>
          <p:nvPr>
            <p:ph type="pic" idx="13"/>
          </p:nvPr>
        </p:nvSpPr>
        <p:spPr/>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91"/>
        <p:cNvGrpSpPr/>
        <p:nvPr/>
      </p:nvGrpSpPr>
      <p:grpSpPr>
        <a:xfrm>
          <a:off x="0" y="0"/>
          <a:ext cx="0" cy="0"/>
          <a:chOff x="0" y="0"/>
          <a:chExt cx="0" cy="0"/>
        </a:xfrm>
      </p:grpSpPr>
      <p:sp>
        <p:nvSpPr>
          <p:cNvPr id="25" name="Title 24">
            <a:extLst>
              <a:ext uri="{FF2B5EF4-FFF2-40B4-BE49-F238E27FC236}">
                <a16:creationId xmlns:a16="http://schemas.microsoft.com/office/drawing/2014/main" id="{F4BAF063-86E8-8733-EF17-F3F7C9F8B0D5}"/>
              </a:ext>
            </a:extLst>
          </p:cNvPr>
          <p:cNvSpPr>
            <a:spLocks noGrp="1"/>
          </p:cNvSpPr>
          <p:nvPr>
            <p:ph type="title"/>
          </p:nvPr>
        </p:nvSpPr>
        <p:spPr/>
        <p:txBody>
          <a:bodyPr/>
          <a:lstStyle/>
          <a:p>
            <a:r>
              <a:rPr lang="en-US" dirty="0">
                <a:solidFill>
                  <a:schemeClr val="bg1"/>
                </a:solidFill>
              </a:rPr>
              <a:t>Problem Statement</a:t>
            </a:r>
          </a:p>
        </p:txBody>
      </p:sp>
      <p:sp>
        <p:nvSpPr>
          <p:cNvPr id="26" name="Text Placeholder 25">
            <a:extLst>
              <a:ext uri="{FF2B5EF4-FFF2-40B4-BE49-F238E27FC236}">
                <a16:creationId xmlns:a16="http://schemas.microsoft.com/office/drawing/2014/main" id="{C5EE827F-49C2-F242-4475-08C5F472C607}"/>
              </a:ext>
            </a:extLst>
          </p:cNvPr>
          <p:cNvSpPr>
            <a:spLocks noGrp="1"/>
          </p:cNvSpPr>
          <p:nvPr>
            <p:ph type="body" idx="1"/>
          </p:nvPr>
        </p:nvSpPr>
        <p:spPr/>
        <p:txBody>
          <a:bodyPr>
            <a:normAutofit fontScale="92500" lnSpcReduction="10000"/>
          </a:bodyPr>
          <a:lstStyle/>
          <a:p>
            <a:endParaRPr lang="en-US" sz="1500" dirty="0">
              <a:solidFill>
                <a:schemeClr val="bg1"/>
              </a:solidFill>
              <a:latin typeface="Arial" panose="020B0604020202020204" pitchFamily="34" charset="0"/>
              <a:cs typeface="Arial" panose="020B0604020202020204" pitchFamily="34" charset="0"/>
            </a:endParaRPr>
          </a:p>
          <a:p>
            <a:r>
              <a:rPr lang="en-US" sz="1500" dirty="0">
                <a:solidFill>
                  <a:schemeClr val="bg1"/>
                </a:solidFill>
                <a:latin typeface="Arial" panose="020B0604020202020204" pitchFamily="34" charset="0"/>
                <a:cs typeface="Arial" panose="020B0604020202020204" pitchFamily="34" charset="0"/>
              </a:rPr>
              <a:t>we do not find solutions in the Administration, Operation and maintenance (AOM) of energy generation systems that use new developments in hardware with embedded systems, industrial IoT for the automation and certification of processes cybersecurity and software whit token creation NFT¨s and FT´s for the stakeholder, in addition to the creation of smart contracts, with a DAO, this has to be scalable and flexible at the same time, in addition to being easy to use, with use hardware and software open source codes,</a:t>
            </a:r>
          </a:p>
          <a:p>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Integration</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of</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Artificial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Intelligence</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including</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neural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network</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not</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only</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to</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extract</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information</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or</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data,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ensuring</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the</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security</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and complete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automation</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of</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the</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system</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learn</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and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make</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autonomous</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decisions</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taken</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from</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the</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industrial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IoT</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and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with</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the</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Blockchain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we</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ensure</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the</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generation</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of</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tokens and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the</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adoption</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of</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smart</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contracts</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in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administration</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operation</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and predictive and corrective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maintenance</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applied</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to</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power</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generation</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systems</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that</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work</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with</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non-</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conventional</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energy</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sources</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such</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as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photovoltaic</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solar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energy</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or</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wind</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energy</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in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distributed</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systems</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smart</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grids</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distributed</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metering</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systems</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with</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or</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without</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energy</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storage</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systems</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from</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0.003 MVA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to</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5 MVA and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migrate</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towards</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the</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electrical</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CO" sz="1500" dirty="0" err="1">
                <a:solidFill>
                  <a:schemeClr val="bg1"/>
                </a:solidFill>
                <a:effectLst/>
                <a:latin typeface="Arial" panose="020B0604020202020204" pitchFamily="34" charset="0"/>
                <a:ea typeface="Calibri" panose="020F0502020204030204" pitchFamily="34" charset="0"/>
                <a:cs typeface="Arial" panose="020B0604020202020204" pitchFamily="34" charset="0"/>
              </a:rPr>
              <a:t>industry</a:t>
            </a:r>
            <a:r>
              <a:rPr lang="es-CO" sz="1500" dirty="0">
                <a:solidFill>
                  <a:schemeClr val="bg1"/>
                </a:solidFill>
                <a:effectLst/>
                <a:latin typeface="Arial" panose="020B0604020202020204" pitchFamily="34" charset="0"/>
                <a:ea typeface="Calibri" panose="020F0502020204030204" pitchFamily="34" charset="0"/>
                <a:cs typeface="Arial" panose="020B0604020202020204" pitchFamily="34" charset="0"/>
              </a:rPr>
              <a:t> 4.0.</a:t>
            </a:r>
          </a:p>
          <a:p>
            <a:endParaRPr lang="en-US" dirty="0">
              <a:solidFill>
                <a:schemeClr val="bg1"/>
              </a:solidFill>
            </a:endParaRPr>
          </a:p>
        </p:txBody>
      </p:sp>
    </p:spTree>
    <p:extLst>
      <p:ext uri="{BB962C8B-B14F-4D97-AF65-F5344CB8AC3E}">
        <p14:creationId xmlns:p14="http://schemas.microsoft.com/office/powerpoint/2010/main" val="17549793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91"/>
        <p:cNvGrpSpPr/>
        <p:nvPr/>
      </p:nvGrpSpPr>
      <p:grpSpPr>
        <a:xfrm>
          <a:off x="0" y="0"/>
          <a:ext cx="0" cy="0"/>
          <a:chOff x="0" y="0"/>
          <a:chExt cx="0" cy="0"/>
        </a:xfrm>
      </p:grpSpPr>
      <p:sp>
        <p:nvSpPr>
          <p:cNvPr id="25" name="Title 24">
            <a:extLst>
              <a:ext uri="{FF2B5EF4-FFF2-40B4-BE49-F238E27FC236}">
                <a16:creationId xmlns:a16="http://schemas.microsoft.com/office/drawing/2014/main" id="{F4BAF063-86E8-8733-EF17-F3F7C9F8B0D5}"/>
              </a:ext>
            </a:extLst>
          </p:cNvPr>
          <p:cNvSpPr>
            <a:spLocks noGrp="1"/>
          </p:cNvSpPr>
          <p:nvPr>
            <p:ph type="title"/>
          </p:nvPr>
        </p:nvSpPr>
        <p:spPr/>
        <p:txBody>
          <a:bodyPr/>
          <a:lstStyle/>
          <a:p>
            <a:r>
              <a:rPr lang="en-US" dirty="0">
                <a:solidFill>
                  <a:schemeClr val="bg1"/>
                </a:solidFill>
              </a:rPr>
              <a:t>Proposed Solution</a:t>
            </a:r>
          </a:p>
        </p:txBody>
      </p:sp>
      <p:sp>
        <p:nvSpPr>
          <p:cNvPr id="26" name="Text Placeholder 25">
            <a:extLst>
              <a:ext uri="{FF2B5EF4-FFF2-40B4-BE49-F238E27FC236}">
                <a16:creationId xmlns:a16="http://schemas.microsoft.com/office/drawing/2014/main" id="{C5EE827F-49C2-F242-4475-08C5F472C607}"/>
              </a:ext>
            </a:extLst>
          </p:cNvPr>
          <p:cNvSpPr>
            <a:spLocks noGrp="1"/>
          </p:cNvSpPr>
          <p:nvPr>
            <p:ph type="body" idx="1"/>
          </p:nvPr>
        </p:nvSpPr>
        <p:spPr/>
        <p:txBody>
          <a:bodyPr>
            <a:normAutofit lnSpcReduction="10000"/>
          </a:bodyPr>
          <a:lstStyle/>
          <a:p>
            <a:pPr>
              <a:lnSpc>
                <a:spcPct val="107000"/>
              </a:lnSpc>
              <a:spcAft>
                <a:spcPts val="800"/>
              </a:spcAft>
            </a:pP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Integration</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of</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Artificial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Intelligence</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with</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 neural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network</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not</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only</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to</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extract</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information</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or</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data,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ensuring</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 complete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automation</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of</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the</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system</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which</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will</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learn</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and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make</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autonomous</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decisions</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taken</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from</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the</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industrial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IoT</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with</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embedded</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systems</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and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with</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the</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Blockchain,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we</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ensure</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the</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generation</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of</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tokens and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the</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adoption</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of</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intelligent</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contracts</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in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the</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administration</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operation</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and corrective and predictive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maintenance</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Applied</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to</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electrical</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generation</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systems</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that</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work</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with</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non-</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conventional</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energy</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sources</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such</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as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photovoltaic</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solar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energy</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or</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wind</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energy</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in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distributed</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systems</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intelligent</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networks</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distributed</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measurement</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systems</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with</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or</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without</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of</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storage</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Batteries</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initially</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from</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0.003 MVA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to</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5 MVA and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moving</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towards</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electric</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es-CO"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adoption</a:t>
            </a:r>
            <a:r>
              <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4.0. </a:t>
            </a:r>
            <a:r>
              <a:rPr lang="es-CO" sz="1800" dirty="0" err="1">
                <a:solidFill>
                  <a:schemeClr val="bg1"/>
                </a:solidFill>
                <a:latin typeface="Calibri" panose="020F0502020204030204" pitchFamily="34" charset="0"/>
                <a:ea typeface="Calibri" panose="020F0502020204030204" pitchFamily="34" charset="0"/>
                <a:cs typeface="Times New Roman" panose="02020603050405020304" pitchFamily="18" charset="0"/>
              </a:rPr>
              <a:t>of</a:t>
            </a:r>
            <a:r>
              <a:rPr lang="es-CO"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 TI</a:t>
            </a:r>
            <a:endParaRPr lang="es-CO"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46160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91"/>
        <p:cNvGrpSpPr/>
        <p:nvPr/>
      </p:nvGrpSpPr>
      <p:grpSpPr>
        <a:xfrm>
          <a:off x="0" y="0"/>
          <a:ext cx="0" cy="0"/>
          <a:chOff x="0" y="0"/>
          <a:chExt cx="0" cy="0"/>
        </a:xfrm>
      </p:grpSpPr>
      <p:sp>
        <p:nvSpPr>
          <p:cNvPr id="25" name="Title 24">
            <a:extLst>
              <a:ext uri="{FF2B5EF4-FFF2-40B4-BE49-F238E27FC236}">
                <a16:creationId xmlns:a16="http://schemas.microsoft.com/office/drawing/2014/main" id="{F4BAF063-86E8-8733-EF17-F3F7C9F8B0D5}"/>
              </a:ext>
            </a:extLst>
          </p:cNvPr>
          <p:cNvSpPr>
            <a:spLocks noGrp="1"/>
          </p:cNvSpPr>
          <p:nvPr>
            <p:ph type="title"/>
          </p:nvPr>
        </p:nvSpPr>
        <p:spPr/>
        <p:txBody>
          <a:bodyPr/>
          <a:lstStyle/>
          <a:p>
            <a:r>
              <a:rPr lang="en-US" dirty="0">
                <a:solidFill>
                  <a:schemeClr val="bg1"/>
                </a:solidFill>
              </a:rPr>
              <a:t>Solution Architecture</a:t>
            </a:r>
          </a:p>
        </p:txBody>
      </p:sp>
      <p:sp>
        <p:nvSpPr>
          <p:cNvPr id="26" name="Text Placeholder 25">
            <a:extLst>
              <a:ext uri="{FF2B5EF4-FFF2-40B4-BE49-F238E27FC236}">
                <a16:creationId xmlns:a16="http://schemas.microsoft.com/office/drawing/2014/main" id="{C5EE827F-49C2-F242-4475-08C5F472C607}"/>
              </a:ext>
            </a:extLst>
          </p:cNvPr>
          <p:cNvSpPr>
            <a:spLocks noGrp="1"/>
          </p:cNvSpPr>
          <p:nvPr>
            <p:ph type="body" idx="1"/>
          </p:nvPr>
        </p:nvSpPr>
        <p:spPr/>
        <p:txBody>
          <a:bodyPr/>
          <a:lstStyle/>
          <a:p>
            <a:r>
              <a:rPr lang="en-US" dirty="0">
                <a:solidFill>
                  <a:schemeClr val="bg1"/>
                </a:solidFill>
              </a:rPr>
              <a:t>Lorem ipsum</a:t>
            </a:r>
          </a:p>
        </p:txBody>
      </p:sp>
      <p:pic>
        <p:nvPicPr>
          <p:cNvPr id="3" name="Imagen 2">
            <a:extLst>
              <a:ext uri="{FF2B5EF4-FFF2-40B4-BE49-F238E27FC236}">
                <a16:creationId xmlns:a16="http://schemas.microsoft.com/office/drawing/2014/main" id="{73019036-AD80-47BD-A933-42871202B8A5}"/>
              </a:ext>
            </a:extLst>
          </p:cNvPr>
          <p:cNvPicPr>
            <a:picLocks noChangeAspect="1"/>
          </p:cNvPicPr>
          <p:nvPr/>
        </p:nvPicPr>
        <p:blipFill rotWithShape="1">
          <a:blip r:embed="rId4"/>
          <a:srcRect l="24253" t="30009" r="22253" b="10994"/>
          <a:stretch/>
        </p:blipFill>
        <p:spPr>
          <a:xfrm>
            <a:off x="360485" y="1266092"/>
            <a:ext cx="8027765" cy="3305908"/>
          </a:xfrm>
          <a:prstGeom prst="rect">
            <a:avLst/>
          </a:prstGeom>
        </p:spPr>
      </p:pic>
    </p:spTree>
    <p:extLst>
      <p:ext uri="{BB962C8B-B14F-4D97-AF65-F5344CB8AC3E}">
        <p14:creationId xmlns:p14="http://schemas.microsoft.com/office/powerpoint/2010/main" val="1969817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686DFE76-BCCA-4229-929C-264A6FF09C30}"/>
              </a:ext>
            </a:extLst>
          </p:cNvPr>
          <p:cNvPicPr>
            <a:picLocks noChangeAspect="1"/>
          </p:cNvPicPr>
          <p:nvPr/>
        </p:nvPicPr>
        <p:blipFill>
          <a:blip r:embed="rId2"/>
          <a:stretch>
            <a:fillRect/>
          </a:stretch>
        </p:blipFill>
        <p:spPr>
          <a:xfrm>
            <a:off x="398926" y="1107830"/>
            <a:ext cx="8346147" cy="3585511"/>
          </a:xfrm>
          <a:prstGeom prst="rect">
            <a:avLst/>
          </a:prstGeom>
        </p:spPr>
      </p:pic>
      <p:sp>
        <p:nvSpPr>
          <p:cNvPr id="5" name="CuadroTexto 4">
            <a:extLst>
              <a:ext uri="{FF2B5EF4-FFF2-40B4-BE49-F238E27FC236}">
                <a16:creationId xmlns:a16="http://schemas.microsoft.com/office/drawing/2014/main" id="{3FBFE017-E5B8-4BC1-A1AE-ABF5E213163E}"/>
              </a:ext>
            </a:extLst>
          </p:cNvPr>
          <p:cNvSpPr txBox="1"/>
          <p:nvPr/>
        </p:nvSpPr>
        <p:spPr>
          <a:xfrm>
            <a:off x="1239715" y="773723"/>
            <a:ext cx="2935419" cy="338554"/>
          </a:xfrm>
          <a:prstGeom prst="rect">
            <a:avLst/>
          </a:prstGeom>
          <a:noFill/>
        </p:spPr>
        <p:txBody>
          <a:bodyPr wrap="none" rtlCol="0">
            <a:spAutoFit/>
          </a:bodyPr>
          <a:lstStyle/>
          <a:p>
            <a:r>
              <a:rPr lang="es-CO" sz="1600" dirty="0" err="1">
                <a:solidFill>
                  <a:schemeClr val="bg1"/>
                </a:solidFill>
                <a:latin typeface="Tahoma" panose="020B0604030504040204" pitchFamily="34" charset="0"/>
                <a:ea typeface="Tahoma" panose="020B0604030504040204" pitchFamily="34" charset="0"/>
                <a:cs typeface="Tahoma" panose="020B0604030504040204" pitchFamily="34" charset="0"/>
              </a:rPr>
              <a:t>Transformation</a:t>
            </a:r>
            <a:r>
              <a:rPr lang="es-CO" sz="1600" dirty="0">
                <a:solidFill>
                  <a:schemeClr val="bg1"/>
                </a:solidFill>
                <a:latin typeface="Tahoma" panose="020B0604030504040204" pitchFamily="34" charset="0"/>
                <a:ea typeface="Tahoma" panose="020B0604030504040204" pitchFamily="34" charset="0"/>
                <a:cs typeface="Tahoma" panose="020B0604030504040204" pitchFamily="34" charset="0"/>
              </a:rPr>
              <a:t> </a:t>
            </a:r>
            <a:r>
              <a:rPr lang="es-CO" sz="1600" dirty="0" err="1">
                <a:solidFill>
                  <a:schemeClr val="bg1"/>
                </a:solidFill>
                <a:latin typeface="Tahoma" panose="020B0604030504040204" pitchFamily="34" charset="0"/>
                <a:ea typeface="Tahoma" panose="020B0604030504040204" pitchFamily="34" charset="0"/>
                <a:cs typeface="Tahoma" panose="020B0604030504040204" pitchFamily="34" charset="0"/>
              </a:rPr>
              <a:t>Collect</a:t>
            </a:r>
            <a:r>
              <a:rPr lang="es-CO" sz="1600" dirty="0">
                <a:solidFill>
                  <a:schemeClr val="bg1"/>
                </a:solidFill>
                <a:latin typeface="Tahoma" panose="020B0604030504040204" pitchFamily="34" charset="0"/>
                <a:ea typeface="Tahoma" panose="020B0604030504040204" pitchFamily="34" charset="0"/>
                <a:cs typeface="Tahoma" panose="020B0604030504040204" pitchFamily="34" charset="0"/>
              </a:rPr>
              <a:t> </a:t>
            </a:r>
            <a:r>
              <a:rPr lang="es-CO" sz="1600" dirty="0" err="1">
                <a:solidFill>
                  <a:schemeClr val="bg1"/>
                </a:solidFill>
                <a:latin typeface="Tahoma" panose="020B0604030504040204" pitchFamily="34" charset="0"/>
                <a:ea typeface="Tahoma" panose="020B0604030504040204" pitchFamily="34" charset="0"/>
                <a:cs typeface="Tahoma" panose="020B0604030504040204" pitchFamily="34" charset="0"/>
              </a:rPr>
              <a:t>to</a:t>
            </a:r>
            <a:r>
              <a:rPr lang="es-CO" sz="1600" dirty="0">
                <a:solidFill>
                  <a:schemeClr val="bg1"/>
                </a:solidFill>
                <a:latin typeface="Tahoma" panose="020B0604030504040204" pitchFamily="34" charset="0"/>
                <a:ea typeface="Tahoma" panose="020B0604030504040204" pitchFamily="34" charset="0"/>
                <a:cs typeface="Tahoma" panose="020B0604030504040204" pitchFamily="34" charset="0"/>
              </a:rPr>
              <a:t> data</a:t>
            </a:r>
          </a:p>
        </p:txBody>
      </p:sp>
    </p:spTree>
    <p:extLst>
      <p:ext uri="{BB962C8B-B14F-4D97-AF65-F5344CB8AC3E}">
        <p14:creationId xmlns:p14="http://schemas.microsoft.com/office/powerpoint/2010/main" val="22615909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5AAF6B15-3EC6-4815-B625-94A68316DFE6}"/>
              </a:ext>
            </a:extLst>
          </p:cNvPr>
          <p:cNvSpPr>
            <a:spLocks noGrp="1"/>
          </p:cNvSpPr>
          <p:nvPr>
            <p:ph type="body" idx="2"/>
          </p:nvPr>
        </p:nvSpPr>
        <p:spPr>
          <a:xfrm>
            <a:off x="755650" y="633048"/>
            <a:ext cx="7632600" cy="3877405"/>
          </a:xfrm>
        </p:spPr>
        <p:txBody>
          <a:bodyPr/>
          <a:lstStyle/>
          <a:p>
            <a:r>
              <a:rPr lang="es-CO" dirty="0"/>
              <a:t>N</a:t>
            </a:r>
          </a:p>
        </p:txBody>
      </p:sp>
      <p:pic>
        <p:nvPicPr>
          <p:cNvPr id="11" name="Imagen 10">
            <a:extLst>
              <a:ext uri="{FF2B5EF4-FFF2-40B4-BE49-F238E27FC236}">
                <a16:creationId xmlns:a16="http://schemas.microsoft.com/office/drawing/2014/main" id="{724E0C54-F441-4E49-BF67-4FE93A4C26B0}"/>
              </a:ext>
            </a:extLst>
          </p:cNvPr>
          <p:cNvPicPr>
            <a:picLocks noChangeAspect="1"/>
          </p:cNvPicPr>
          <p:nvPr/>
        </p:nvPicPr>
        <p:blipFill rotWithShape="1">
          <a:blip r:embed="rId2"/>
          <a:srcRect l="42174" t="25470" r="40891" b="37582"/>
          <a:stretch/>
        </p:blipFill>
        <p:spPr>
          <a:xfrm>
            <a:off x="1099038" y="914400"/>
            <a:ext cx="4123593" cy="3525716"/>
          </a:xfrm>
          <a:prstGeom prst="rect">
            <a:avLst/>
          </a:prstGeom>
        </p:spPr>
      </p:pic>
      <p:sp>
        <p:nvSpPr>
          <p:cNvPr id="12" name="CuadroTexto 11">
            <a:extLst>
              <a:ext uri="{FF2B5EF4-FFF2-40B4-BE49-F238E27FC236}">
                <a16:creationId xmlns:a16="http://schemas.microsoft.com/office/drawing/2014/main" id="{B4FFAE12-DEB2-40F3-BD8F-CB6AE8778C58}"/>
              </a:ext>
            </a:extLst>
          </p:cNvPr>
          <p:cNvSpPr txBox="1"/>
          <p:nvPr/>
        </p:nvSpPr>
        <p:spPr>
          <a:xfrm>
            <a:off x="1635369" y="1037492"/>
            <a:ext cx="615462" cy="307777"/>
          </a:xfrm>
          <a:prstGeom prst="rect">
            <a:avLst/>
          </a:prstGeom>
          <a:noFill/>
        </p:spPr>
        <p:txBody>
          <a:bodyPr wrap="square" rtlCol="0">
            <a:spAutoFit/>
          </a:bodyPr>
          <a:lstStyle/>
          <a:p>
            <a:endParaRPr lang="es-CO" dirty="0"/>
          </a:p>
        </p:txBody>
      </p:sp>
      <p:sp>
        <p:nvSpPr>
          <p:cNvPr id="13" name="CuadroTexto 12">
            <a:extLst>
              <a:ext uri="{FF2B5EF4-FFF2-40B4-BE49-F238E27FC236}">
                <a16:creationId xmlns:a16="http://schemas.microsoft.com/office/drawing/2014/main" id="{47CACB5B-97D8-4384-9821-BB4515436B7E}"/>
              </a:ext>
            </a:extLst>
          </p:cNvPr>
          <p:cNvSpPr txBox="1"/>
          <p:nvPr/>
        </p:nvSpPr>
        <p:spPr>
          <a:xfrm>
            <a:off x="5442439" y="1468316"/>
            <a:ext cx="3121269" cy="2616101"/>
          </a:xfrm>
          <a:prstGeom prst="rect">
            <a:avLst/>
          </a:prstGeom>
          <a:noFill/>
        </p:spPr>
        <p:txBody>
          <a:bodyPr wrap="square" rtlCol="0">
            <a:spAutoFit/>
          </a:bodyPr>
          <a:lstStyle/>
          <a:p>
            <a:pPr marL="0" lvl="0" indent="0" algn="l" rtl="0">
              <a:spcBef>
                <a:spcPts val="0"/>
              </a:spcBef>
              <a:spcAft>
                <a:spcPts val="0"/>
              </a:spcAft>
              <a:buNone/>
            </a:pPr>
            <a:r>
              <a:rPr lang="en-US" dirty="0">
                <a:solidFill>
                  <a:schemeClr val="bg1"/>
                </a:solidFill>
              </a:rPr>
              <a:t>Edge capabilities are provided via   	</a:t>
            </a:r>
            <a:r>
              <a:rPr lang="en-US" dirty="0">
                <a:solidFill>
                  <a:schemeClr val="bg1"/>
                </a:solidFill>
                <a:latin typeface="Tahoma" panose="020B0604030504040204" pitchFamily="34" charset="0"/>
                <a:ea typeface="Tahoma" panose="020B0604030504040204" pitchFamily="34" charset="0"/>
                <a:cs typeface="Tahoma" panose="020B0604030504040204" pitchFamily="34" charset="0"/>
              </a:rPr>
              <a:t>plugins</a:t>
            </a:r>
          </a:p>
          <a:p>
            <a:pPr marL="457200" lvl="0" indent="-334327" algn="l" rtl="0">
              <a:spcBef>
                <a:spcPts val="1200"/>
              </a:spcBef>
              <a:spcAft>
                <a:spcPts val="0"/>
              </a:spcAft>
              <a:buSzPct val="100000"/>
              <a:buChar char="●"/>
            </a:pPr>
            <a:r>
              <a:rPr lang="en-US" dirty="0">
                <a:solidFill>
                  <a:schemeClr val="bg1"/>
                </a:solidFill>
                <a:latin typeface="Tahoma" panose="020B0604030504040204" pitchFamily="34" charset="0"/>
                <a:ea typeface="Tahoma" panose="020B0604030504040204" pitchFamily="34" charset="0"/>
                <a:cs typeface="Tahoma" panose="020B0604030504040204" pitchFamily="34" charset="0"/>
              </a:rPr>
              <a:t>Protocols to collect machine data (in)</a:t>
            </a:r>
          </a:p>
          <a:p>
            <a:pPr marL="457200" lvl="0" indent="-334327" algn="l" rtl="0">
              <a:spcBef>
                <a:spcPts val="0"/>
              </a:spcBef>
              <a:spcAft>
                <a:spcPts val="0"/>
              </a:spcAft>
              <a:buSzPct val="100000"/>
              <a:buChar char="●"/>
            </a:pPr>
            <a:r>
              <a:rPr lang="en-US" dirty="0">
                <a:solidFill>
                  <a:schemeClr val="bg1"/>
                </a:solidFill>
                <a:latin typeface="Tahoma" panose="020B0604030504040204" pitchFamily="34" charset="0"/>
                <a:ea typeface="Tahoma" panose="020B0604030504040204" pitchFamily="34" charset="0"/>
                <a:cs typeface="Tahoma" panose="020B0604030504040204" pitchFamily="34" charset="0"/>
              </a:rPr>
              <a:t>Connectors to integrate machine data (out)</a:t>
            </a:r>
          </a:p>
          <a:p>
            <a:pPr marL="457200" lvl="0" indent="-334327" algn="l" rtl="0">
              <a:spcBef>
                <a:spcPts val="0"/>
              </a:spcBef>
              <a:spcAft>
                <a:spcPts val="0"/>
              </a:spcAft>
              <a:buSzPct val="100000"/>
              <a:buChar char="●"/>
            </a:pPr>
            <a:r>
              <a:rPr lang="en-US" dirty="0">
                <a:solidFill>
                  <a:schemeClr val="bg1"/>
                </a:solidFill>
                <a:latin typeface="Tahoma" panose="020B0604030504040204" pitchFamily="34" charset="0"/>
                <a:ea typeface="Tahoma" panose="020B0604030504040204" pitchFamily="34" charset="0"/>
                <a:cs typeface="Tahoma" panose="020B0604030504040204" pitchFamily="34" charset="0"/>
              </a:rPr>
              <a:t>Transformation engine to refine machine data</a:t>
            </a:r>
          </a:p>
          <a:p>
            <a:pPr marL="457200" lvl="0" indent="-334327" algn="l" rtl="0">
              <a:spcBef>
                <a:spcPts val="0"/>
              </a:spcBef>
              <a:spcAft>
                <a:spcPts val="0"/>
              </a:spcAft>
              <a:buSzPct val="100000"/>
              <a:buChar char="●"/>
            </a:pPr>
            <a:r>
              <a:rPr lang="en-US" dirty="0">
                <a:solidFill>
                  <a:schemeClr val="bg1"/>
                </a:solidFill>
                <a:latin typeface="Tahoma" panose="020B0604030504040204" pitchFamily="34" charset="0"/>
                <a:ea typeface="Tahoma" panose="020B0604030504040204" pitchFamily="34" charset="0"/>
                <a:cs typeface="Tahoma" panose="020B0604030504040204" pitchFamily="34" charset="0"/>
              </a:rPr>
              <a:t>Features to handle time series data</a:t>
            </a:r>
          </a:p>
          <a:p>
            <a:endParaRPr lang="es-CO" dirty="0"/>
          </a:p>
        </p:txBody>
      </p:sp>
    </p:spTree>
    <p:extLst>
      <p:ext uri="{BB962C8B-B14F-4D97-AF65-F5344CB8AC3E}">
        <p14:creationId xmlns:p14="http://schemas.microsoft.com/office/powerpoint/2010/main" val="8355397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D5309E80-2AB0-4153-B2D8-BB69ED1C1EA1}"/>
              </a:ext>
            </a:extLst>
          </p:cNvPr>
          <p:cNvPicPr>
            <a:picLocks noChangeAspect="1"/>
          </p:cNvPicPr>
          <p:nvPr/>
        </p:nvPicPr>
        <p:blipFill rotWithShape="1">
          <a:blip r:embed="rId2"/>
          <a:srcRect l="27116" t="37949" r="30577" b="27008"/>
          <a:stretch/>
        </p:blipFill>
        <p:spPr>
          <a:xfrm>
            <a:off x="2206869" y="870438"/>
            <a:ext cx="6286500" cy="3472961"/>
          </a:xfrm>
          <a:prstGeom prst="rect">
            <a:avLst/>
          </a:prstGeom>
        </p:spPr>
      </p:pic>
    </p:spTree>
    <p:extLst>
      <p:ext uri="{BB962C8B-B14F-4D97-AF65-F5344CB8AC3E}">
        <p14:creationId xmlns:p14="http://schemas.microsoft.com/office/powerpoint/2010/main" val="344811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91"/>
        <p:cNvGrpSpPr/>
        <p:nvPr/>
      </p:nvGrpSpPr>
      <p:grpSpPr>
        <a:xfrm>
          <a:off x="0" y="0"/>
          <a:ext cx="0" cy="0"/>
          <a:chOff x="0" y="0"/>
          <a:chExt cx="0" cy="0"/>
        </a:xfrm>
      </p:grpSpPr>
      <p:sp>
        <p:nvSpPr>
          <p:cNvPr id="25" name="Title 24">
            <a:extLst>
              <a:ext uri="{FF2B5EF4-FFF2-40B4-BE49-F238E27FC236}">
                <a16:creationId xmlns:a16="http://schemas.microsoft.com/office/drawing/2014/main" id="{F4BAF063-86E8-8733-EF17-F3F7C9F8B0D5}"/>
              </a:ext>
            </a:extLst>
          </p:cNvPr>
          <p:cNvSpPr>
            <a:spLocks noGrp="1"/>
          </p:cNvSpPr>
          <p:nvPr>
            <p:ph type="title"/>
          </p:nvPr>
        </p:nvSpPr>
        <p:spPr/>
        <p:txBody>
          <a:bodyPr/>
          <a:lstStyle/>
          <a:p>
            <a:r>
              <a:rPr lang="en-US" dirty="0">
                <a:solidFill>
                  <a:schemeClr val="bg1"/>
                </a:solidFill>
              </a:rPr>
              <a:t>Solution Benefits</a:t>
            </a:r>
          </a:p>
        </p:txBody>
      </p:sp>
      <p:sp>
        <p:nvSpPr>
          <p:cNvPr id="26" name="Text Placeholder 25">
            <a:extLst>
              <a:ext uri="{FF2B5EF4-FFF2-40B4-BE49-F238E27FC236}">
                <a16:creationId xmlns:a16="http://schemas.microsoft.com/office/drawing/2014/main" id="{C5EE827F-49C2-F242-4475-08C5F472C607}"/>
              </a:ext>
            </a:extLst>
          </p:cNvPr>
          <p:cNvSpPr>
            <a:spLocks noGrp="1"/>
          </p:cNvSpPr>
          <p:nvPr>
            <p:ph type="body" idx="1"/>
          </p:nvPr>
        </p:nvSpPr>
        <p:spPr/>
        <p:txBody>
          <a:bodyPr/>
          <a:lstStyle/>
          <a:p>
            <a:r>
              <a:rPr lang="en-US" dirty="0">
                <a:solidFill>
                  <a:schemeClr val="bg1"/>
                </a:solidFill>
              </a:rPr>
              <a:t>Efficiently manage, operate and maintain electrical power generating systems, reducing the use of fossil fuels and the emission of greenhouse gases.</a:t>
            </a:r>
          </a:p>
          <a:p>
            <a:r>
              <a:rPr lang="en-US" dirty="0">
                <a:solidFill>
                  <a:schemeClr val="bg1"/>
                </a:solidFill>
              </a:rPr>
              <a:t>Certify the information using open source software, with the adoption of a blockchain platform with the creation of tokens and also create industrial DAOS networks, democratizing the information, without it being altered</a:t>
            </a:r>
          </a:p>
          <a:p>
            <a:r>
              <a:rPr lang="en-US" dirty="0">
                <a:solidFill>
                  <a:schemeClr val="bg1"/>
                </a:solidFill>
              </a:rPr>
              <a:t>Integrate neural networks such as sensors with the IoT and artificial intelligence with big data and machine learning and automate all the processes inherent to the operation, maintenance and operation of these systems, making them more efficient and </a:t>
            </a:r>
            <a:r>
              <a:rPr lang="en-US" dirty="0" err="1">
                <a:solidFill>
                  <a:schemeClr val="bg1"/>
                </a:solidFill>
              </a:rPr>
              <a:t>cerftifying</a:t>
            </a:r>
            <a:r>
              <a:rPr lang="en-US" dirty="0">
                <a:solidFill>
                  <a:schemeClr val="bg1"/>
                </a:solidFill>
              </a:rPr>
              <a:t> all these processes and that the stakeholders are the beneficiaries of this information</a:t>
            </a:r>
          </a:p>
        </p:txBody>
      </p:sp>
    </p:spTree>
    <p:extLst>
      <p:ext uri="{BB962C8B-B14F-4D97-AF65-F5344CB8AC3E}">
        <p14:creationId xmlns:p14="http://schemas.microsoft.com/office/powerpoint/2010/main" val="2998149662"/>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Hyperledger Challenge PPT Template" id="{335874B5-ED45-B24B-9E42-8323E9A450B5}" vid="{8AE03890-9A9C-B14D-9E18-FC147B8CA096}"/>
    </a:ext>
  </a:extLst>
</a:theme>
</file>

<file path=ppt/theme/theme2.xml><?xml version="1.0" encoding="utf-8"?>
<a:theme xmlns:a="http://schemas.openxmlformats.org/drawingml/2006/main" name="1_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Hyperledger Challenge PPT Template" id="{335874B5-ED45-B24B-9E42-8323E9A450B5}" vid="{54206FC5-DD38-7B44-A3CE-347E6C8CCF92}"/>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Hyperledger Challenge PPT Template</Template>
  <TotalTime>7388</TotalTime>
  <Words>601</Words>
  <Application>Microsoft Office PowerPoint</Application>
  <PresentationFormat>Presentación en pantalla (16:9)</PresentationFormat>
  <Paragraphs>36</Paragraphs>
  <Slides>13</Slides>
  <Notes>10</Notes>
  <HiddenSlides>0</HiddenSlides>
  <MMClips>0</MMClips>
  <ScaleCrop>false</ScaleCrop>
  <HeadingPairs>
    <vt:vector size="6" baseType="variant">
      <vt:variant>
        <vt:lpstr>Fuentes usadas</vt:lpstr>
      </vt:variant>
      <vt:variant>
        <vt:i4>4</vt:i4>
      </vt:variant>
      <vt:variant>
        <vt:lpstr>Tema</vt:lpstr>
      </vt:variant>
      <vt:variant>
        <vt:i4>2</vt:i4>
      </vt:variant>
      <vt:variant>
        <vt:lpstr>Títulos de diapositiva</vt:lpstr>
      </vt:variant>
      <vt:variant>
        <vt:i4>13</vt:i4>
      </vt:variant>
    </vt:vector>
  </HeadingPairs>
  <TitlesOfParts>
    <vt:vector size="19" baseType="lpstr">
      <vt:lpstr>Arial</vt:lpstr>
      <vt:lpstr>Calibri</vt:lpstr>
      <vt:lpstr>Tahoma</vt:lpstr>
      <vt:lpstr>Proxima Nova</vt:lpstr>
      <vt:lpstr>Simple Light</vt:lpstr>
      <vt:lpstr>1_Simple Light</vt:lpstr>
      <vt:lpstr>Presentación de PowerPoint</vt:lpstr>
      <vt:lpstr>&lt;Team Name&gt; Members</vt:lpstr>
      <vt:lpstr>Problem Statement</vt:lpstr>
      <vt:lpstr>Proposed Solution</vt:lpstr>
      <vt:lpstr>Solution Architecture</vt:lpstr>
      <vt:lpstr>Presentación de PowerPoint</vt:lpstr>
      <vt:lpstr>Presentación de PowerPoint</vt:lpstr>
      <vt:lpstr>Presentación de PowerPoint</vt:lpstr>
      <vt:lpstr>Solution Benefits</vt:lpstr>
      <vt:lpstr>Solution Uniqueness/Novelty</vt:lpstr>
      <vt:lpstr>Demo</vt:lpstr>
      <vt:lpstr>Roadmap/Next Steps</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Rigoberto Gómez Jaimes</dc:creator>
  <cp:lastModifiedBy>Rigoberto Gómez Jaimes</cp:lastModifiedBy>
  <cp:revision>5</cp:revision>
  <dcterms:created xsi:type="dcterms:W3CDTF">2022-05-09T14:54:45Z</dcterms:created>
  <dcterms:modified xsi:type="dcterms:W3CDTF">2022-05-20T17:09:05Z</dcterms:modified>
</cp:coreProperties>
</file>