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1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svg"/><Relationship Id="rId1" Type="http://schemas.openxmlformats.org/officeDocument/2006/relationships/image" Target="../media/image6.png"/><Relationship Id="rId6" Type="http://schemas.openxmlformats.org/officeDocument/2006/relationships/image" Target="../media/image15.svg"/><Relationship Id="rId5" Type="http://schemas.openxmlformats.org/officeDocument/2006/relationships/image" Target="../media/image8.png"/><Relationship Id="rId4" Type="http://schemas.openxmlformats.org/officeDocument/2006/relationships/image" Target="../media/image13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svg"/><Relationship Id="rId1" Type="http://schemas.openxmlformats.org/officeDocument/2006/relationships/image" Target="../media/image6.png"/><Relationship Id="rId6" Type="http://schemas.openxmlformats.org/officeDocument/2006/relationships/image" Target="../media/image15.svg"/><Relationship Id="rId5" Type="http://schemas.openxmlformats.org/officeDocument/2006/relationships/image" Target="../media/image8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4F6A4F-702A-4A78-812A-10D2D85CA415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FE681A08-6CFB-4753-8814-8901E79F124B}">
      <dgm:prSet phldrT="[Text]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Donors</a:t>
          </a:r>
        </a:p>
      </dgm:t>
    </dgm:pt>
    <dgm:pt modelId="{2B8049B4-4DC9-4933-B284-FD112FB0B0B4}" type="parTrans" cxnId="{0A6CD870-C125-4BDB-9E3B-BDF11D57F98D}">
      <dgm:prSet/>
      <dgm:spPr/>
      <dgm:t>
        <a:bodyPr/>
        <a:lstStyle/>
        <a:p>
          <a:endParaRPr lang="en-US"/>
        </a:p>
      </dgm:t>
    </dgm:pt>
    <dgm:pt modelId="{F807539B-2D09-40C0-902A-0E681207AED2}" type="sibTrans" cxnId="{0A6CD870-C125-4BDB-9E3B-BDF11D57F98D}">
      <dgm:prSet/>
      <dgm:spPr/>
      <dgm:t>
        <a:bodyPr/>
        <a:lstStyle/>
        <a:p>
          <a:endParaRPr lang="en-US"/>
        </a:p>
      </dgm:t>
    </dgm:pt>
    <dgm:pt modelId="{E9DDBA0A-28F8-4C6D-8BC1-9526719789AE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Farmers</a:t>
          </a:r>
        </a:p>
        <a:p>
          <a:pPr>
            <a:lnSpc>
              <a:spcPct val="100000"/>
            </a:lnSpc>
          </a:pPr>
          <a:r>
            <a:rPr lang="en-US" dirty="0"/>
            <a:t>Individuals</a:t>
          </a:r>
        </a:p>
        <a:p>
          <a:pPr>
            <a:lnSpc>
              <a:spcPct val="100000"/>
            </a:lnSpc>
          </a:pPr>
          <a:r>
            <a:rPr lang="en-US" dirty="0"/>
            <a:t>Community / Church Groups</a:t>
          </a:r>
        </a:p>
      </dgm:t>
    </dgm:pt>
    <dgm:pt modelId="{03D50071-5F03-4046-B4B2-AB6D5BE2493C}" type="parTrans" cxnId="{E9F95C32-F9AE-442A-99E1-727985DFE497}">
      <dgm:prSet/>
      <dgm:spPr/>
      <dgm:t>
        <a:bodyPr/>
        <a:lstStyle/>
        <a:p>
          <a:endParaRPr lang="en-US"/>
        </a:p>
      </dgm:t>
    </dgm:pt>
    <dgm:pt modelId="{B639CE9D-3411-41B0-A70F-289B57E9C3F4}" type="sibTrans" cxnId="{E9F95C32-F9AE-442A-99E1-727985DFE497}">
      <dgm:prSet/>
      <dgm:spPr/>
      <dgm:t>
        <a:bodyPr/>
        <a:lstStyle/>
        <a:p>
          <a:endParaRPr lang="en-US"/>
        </a:p>
      </dgm:t>
    </dgm:pt>
    <dgm:pt modelId="{620CAAC7-239E-4FBA-9D27-ED1967FC0EFE}">
      <dgm:prSet phldrT="[Text]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Volunteers / Drivers</a:t>
          </a:r>
        </a:p>
      </dgm:t>
    </dgm:pt>
    <dgm:pt modelId="{4A310BEE-E7A9-418D-8F43-1571B13E8D61}" type="parTrans" cxnId="{A1EC3486-D219-450F-8082-DC2EB25C0B01}">
      <dgm:prSet/>
      <dgm:spPr/>
      <dgm:t>
        <a:bodyPr/>
        <a:lstStyle/>
        <a:p>
          <a:endParaRPr lang="en-US"/>
        </a:p>
      </dgm:t>
    </dgm:pt>
    <dgm:pt modelId="{389E0CD6-239C-4F42-9604-EC11D780DA24}" type="sibTrans" cxnId="{A1EC3486-D219-450F-8082-DC2EB25C0B01}">
      <dgm:prSet/>
      <dgm:spPr/>
      <dgm:t>
        <a:bodyPr/>
        <a:lstStyle/>
        <a:p>
          <a:endParaRPr lang="en-US"/>
        </a:p>
      </dgm:t>
    </dgm:pt>
    <dgm:pt modelId="{4FFAF9B9-EBEA-4379-B3B0-EC4FAB1327CB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Pickup / Deliver:</a:t>
          </a:r>
        </a:p>
        <a:p>
          <a:pPr>
            <a:lnSpc>
              <a:spcPct val="100000"/>
            </a:lnSpc>
          </a:pPr>
          <a:r>
            <a:rPr lang="en-US" dirty="0"/>
            <a:t>Local volunteers</a:t>
          </a:r>
          <a:br>
            <a:rPr lang="en-US" dirty="0"/>
          </a:br>
          <a:r>
            <a:rPr lang="en-US" dirty="0"/>
            <a:t>Community / Groups Transport </a:t>
          </a:r>
        </a:p>
        <a:p>
          <a:pPr>
            <a:lnSpc>
              <a:spcPct val="100000"/>
            </a:lnSpc>
          </a:pPr>
          <a:r>
            <a:rPr lang="en-US" dirty="0"/>
            <a:t> </a:t>
          </a:r>
        </a:p>
        <a:p>
          <a:endParaRPr lang="en-US" dirty="0"/>
        </a:p>
      </dgm:t>
    </dgm:pt>
    <dgm:pt modelId="{884DCAAB-D30A-4380-83A5-9C7A3BD3000E}" type="parTrans" cxnId="{E8633418-6E19-4C0F-969B-69372B5C8F6F}">
      <dgm:prSet/>
      <dgm:spPr/>
      <dgm:t>
        <a:bodyPr/>
        <a:lstStyle/>
        <a:p>
          <a:endParaRPr lang="en-US"/>
        </a:p>
      </dgm:t>
    </dgm:pt>
    <dgm:pt modelId="{F851D21E-24C7-453F-B8E1-4E6B28A692A8}" type="sibTrans" cxnId="{E8633418-6E19-4C0F-969B-69372B5C8F6F}">
      <dgm:prSet/>
      <dgm:spPr/>
      <dgm:t>
        <a:bodyPr/>
        <a:lstStyle/>
        <a:p>
          <a:endParaRPr lang="en-US"/>
        </a:p>
      </dgm:t>
    </dgm:pt>
    <dgm:pt modelId="{BD0E69C1-8B57-4D14-9BE5-F3D107DB307C}">
      <dgm:prSet phldrT="[Text]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Recipients</a:t>
          </a:r>
        </a:p>
      </dgm:t>
    </dgm:pt>
    <dgm:pt modelId="{3FBCCDE0-4C65-444C-A032-EDCDCD79EE64}" type="parTrans" cxnId="{15D6D295-EC69-4398-8841-44428113A316}">
      <dgm:prSet/>
      <dgm:spPr/>
      <dgm:t>
        <a:bodyPr/>
        <a:lstStyle/>
        <a:p>
          <a:endParaRPr lang="en-US"/>
        </a:p>
      </dgm:t>
    </dgm:pt>
    <dgm:pt modelId="{FB9C34FD-3825-4700-B1EE-C876BCD1B95E}" type="sibTrans" cxnId="{15D6D295-EC69-4398-8841-44428113A316}">
      <dgm:prSet/>
      <dgm:spPr/>
      <dgm:t>
        <a:bodyPr/>
        <a:lstStyle/>
        <a:p>
          <a:endParaRPr lang="en-US"/>
        </a:p>
      </dgm:t>
    </dgm:pt>
    <dgm:pt modelId="{E8C4B5E4-2A37-4C25-AE2F-168203C450AC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Food Banks</a:t>
          </a:r>
        </a:p>
        <a:p>
          <a:pPr>
            <a:lnSpc>
              <a:spcPct val="100000"/>
            </a:lnSpc>
          </a:pPr>
          <a:r>
            <a:rPr lang="en-US" dirty="0"/>
            <a:t>Social Services Offices</a:t>
          </a:r>
        </a:p>
        <a:p>
          <a:pPr>
            <a:lnSpc>
              <a:spcPct val="100000"/>
            </a:lnSpc>
          </a:pPr>
          <a:r>
            <a:rPr lang="en-US" dirty="0"/>
            <a:t>Individuals (off the grid)</a:t>
          </a:r>
        </a:p>
        <a:p>
          <a:pPr>
            <a:lnSpc>
              <a:spcPct val="100000"/>
            </a:lnSpc>
          </a:pPr>
          <a:endParaRPr lang="en-US" dirty="0"/>
        </a:p>
        <a:p>
          <a:endParaRPr lang="en-US" dirty="0"/>
        </a:p>
      </dgm:t>
    </dgm:pt>
    <dgm:pt modelId="{2BB9B0CC-7E7C-465A-84F3-6DEF99D20946}" type="parTrans" cxnId="{556D27DE-B895-44B8-AEED-F8F53B080739}">
      <dgm:prSet/>
      <dgm:spPr/>
      <dgm:t>
        <a:bodyPr/>
        <a:lstStyle/>
        <a:p>
          <a:endParaRPr lang="en-US"/>
        </a:p>
      </dgm:t>
    </dgm:pt>
    <dgm:pt modelId="{FA43DEDD-70B8-425C-9E73-246A337D11D6}" type="sibTrans" cxnId="{556D27DE-B895-44B8-AEED-F8F53B080739}">
      <dgm:prSet/>
      <dgm:spPr/>
      <dgm:t>
        <a:bodyPr/>
        <a:lstStyle/>
        <a:p>
          <a:endParaRPr lang="en-US"/>
        </a:p>
      </dgm:t>
    </dgm:pt>
    <dgm:pt modelId="{7E07EC25-2A38-421C-AF98-ADDDF6593771}" type="pres">
      <dgm:prSet presAssocID="{3C4F6A4F-702A-4A78-812A-10D2D85CA415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D19EFD62-5DF2-4629-B444-2C001D3D05B2}" type="pres">
      <dgm:prSet presAssocID="{FE681A08-6CFB-4753-8814-8901E79F124B}" presName="compNode" presStyleCnt="0"/>
      <dgm:spPr/>
    </dgm:pt>
    <dgm:pt modelId="{6CDBB90D-8F3D-40BB-9F63-7BEC256B0046}" type="pres">
      <dgm:prSet presAssocID="{FE681A08-6CFB-4753-8814-8901E79F124B}" presName="iconRect" presStyleLbl="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IN"/>
        </a:p>
      </dgm:t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4E00A4F6-F14B-497E-94C9-9C36BE77412F}" type="pres">
      <dgm:prSet presAssocID="{FE681A08-6CFB-4753-8814-8901E79F124B}" presName="iconSpace" presStyleCnt="0"/>
      <dgm:spPr/>
    </dgm:pt>
    <dgm:pt modelId="{4139E1FC-762C-4D13-9832-B0161229877A}" type="pres">
      <dgm:prSet presAssocID="{FE681A08-6CFB-4753-8814-8901E79F124B}" presName="parTx" presStyleLbl="revTx" presStyleIdx="0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IN"/>
        </a:p>
      </dgm:t>
    </dgm:pt>
    <dgm:pt modelId="{94A568E2-9722-493F-ABA1-299F5BAB442C}" type="pres">
      <dgm:prSet presAssocID="{FE681A08-6CFB-4753-8814-8901E79F124B}" presName="txSpace" presStyleCnt="0"/>
      <dgm:spPr/>
    </dgm:pt>
    <dgm:pt modelId="{2BF4E1CA-267D-40EA-9F71-DAFEFC53C14F}" type="pres">
      <dgm:prSet presAssocID="{FE681A08-6CFB-4753-8814-8901E79F124B}" presName="desTx" presStyleLbl="revTx" presStyleIdx="1" presStyleCnt="6">
        <dgm:presLayoutVars/>
      </dgm:prSet>
      <dgm:spPr/>
      <dgm:t>
        <a:bodyPr/>
        <a:lstStyle/>
        <a:p>
          <a:endParaRPr lang="en-IN"/>
        </a:p>
      </dgm:t>
    </dgm:pt>
    <dgm:pt modelId="{ECCF740D-8624-41D3-9C0D-560FCEA59169}" type="pres">
      <dgm:prSet presAssocID="{F807539B-2D09-40C0-902A-0E681207AED2}" presName="sibTrans" presStyleCnt="0"/>
      <dgm:spPr/>
    </dgm:pt>
    <dgm:pt modelId="{AFC0C24B-DB50-4E02-BFF6-809EC6B106EE}" type="pres">
      <dgm:prSet presAssocID="{620CAAC7-239E-4FBA-9D27-ED1967FC0EFE}" presName="compNode" presStyleCnt="0"/>
      <dgm:spPr/>
    </dgm:pt>
    <dgm:pt modelId="{8D59FF29-E2E9-4F64-89B1-FDDD459752E4}" type="pres">
      <dgm:prSet presAssocID="{620CAAC7-239E-4FBA-9D27-ED1967FC0EFE}" presName="iconRect" presStyleLbl="nod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IN"/>
        </a:p>
      </dgm:t>
      <dgm:extLst>
        <a:ext uri="{E40237B7-FDA0-4F09-8148-C483321AD2D9}">
          <dgm14:cNvPr xmlns:dgm14="http://schemas.microsoft.com/office/drawing/2010/diagram" id="0" name="" descr="Truck"/>
        </a:ext>
      </dgm:extLst>
    </dgm:pt>
    <dgm:pt modelId="{4224F36A-124C-49C7-996D-6FC3758D1101}" type="pres">
      <dgm:prSet presAssocID="{620CAAC7-239E-4FBA-9D27-ED1967FC0EFE}" presName="iconSpace" presStyleCnt="0"/>
      <dgm:spPr/>
    </dgm:pt>
    <dgm:pt modelId="{92B12839-016F-4C4A-8CB8-EC4E0F629E69}" type="pres">
      <dgm:prSet presAssocID="{620CAAC7-239E-4FBA-9D27-ED1967FC0EFE}" presName="parTx" presStyleLbl="revTx" presStyleIdx="2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IN"/>
        </a:p>
      </dgm:t>
    </dgm:pt>
    <dgm:pt modelId="{07FC3CE2-F352-497F-AA3A-D23D6758CD6C}" type="pres">
      <dgm:prSet presAssocID="{620CAAC7-239E-4FBA-9D27-ED1967FC0EFE}" presName="txSpace" presStyleCnt="0"/>
      <dgm:spPr/>
    </dgm:pt>
    <dgm:pt modelId="{8F2D1A7C-1150-4AF8-BF2E-1F6441B28FE2}" type="pres">
      <dgm:prSet presAssocID="{620CAAC7-239E-4FBA-9D27-ED1967FC0EFE}" presName="desTx" presStyleLbl="revTx" presStyleIdx="3" presStyleCnt="6">
        <dgm:presLayoutVars/>
      </dgm:prSet>
      <dgm:spPr/>
      <dgm:t>
        <a:bodyPr/>
        <a:lstStyle/>
        <a:p>
          <a:endParaRPr lang="en-IN"/>
        </a:p>
      </dgm:t>
    </dgm:pt>
    <dgm:pt modelId="{2F3625DA-C6DD-4DE8-8773-D5658909DCC4}" type="pres">
      <dgm:prSet presAssocID="{389E0CD6-239C-4F42-9604-EC11D780DA24}" presName="sibTrans" presStyleCnt="0"/>
      <dgm:spPr/>
    </dgm:pt>
    <dgm:pt modelId="{BA50B962-3436-4949-A71F-25BBD1BF199F}" type="pres">
      <dgm:prSet presAssocID="{BD0E69C1-8B57-4D14-9BE5-F3D107DB307C}" presName="compNode" presStyleCnt="0"/>
      <dgm:spPr/>
    </dgm:pt>
    <dgm:pt modelId="{D99FEEB4-8164-488A-A724-4FAAA1E6B457}" type="pres">
      <dgm:prSet presAssocID="{BD0E69C1-8B57-4D14-9BE5-F3D107DB307C}" presName="iconRect" presStyleLbl="nod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IN"/>
        </a:p>
      </dgm:t>
      <dgm:extLst>
        <a:ext uri="{E40237B7-FDA0-4F09-8148-C483321AD2D9}">
          <dgm14:cNvPr xmlns:dgm14="http://schemas.microsoft.com/office/drawing/2010/diagram" id="0" name="" descr="Bank"/>
        </a:ext>
      </dgm:extLst>
    </dgm:pt>
    <dgm:pt modelId="{3F83FEC1-08F6-496B-8610-E107CC815D73}" type="pres">
      <dgm:prSet presAssocID="{BD0E69C1-8B57-4D14-9BE5-F3D107DB307C}" presName="iconSpace" presStyleCnt="0"/>
      <dgm:spPr/>
    </dgm:pt>
    <dgm:pt modelId="{40265895-2560-454C-B123-B2838EE2E277}" type="pres">
      <dgm:prSet presAssocID="{BD0E69C1-8B57-4D14-9BE5-F3D107DB307C}" presName="parTx" presStyleLbl="revTx" presStyleIdx="4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IN"/>
        </a:p>
      </dgm:t>
    </dgm:pt>
    <dgm:pt modelId="{7F6D5DDD-31F2-4895-A6B7-58519C2ECE95}" type="pres">
      <dgm:prSet presAssocID="{BD0E69C1-8B57-4D14-9BE5-F3D107DB307C}" presName="txSpace" presStyleCnt="0"/>
      <dgm:spPr/>
    </dgm:pt>
    <dgm:pt modelId="{CA3934DE-AFBB-49E1-86A9-BCBE9539936F}" type="pres">
      <dgm:prSet presAssocID="{BD0E69C1-8B57-4D14-9BE5-F3D107DB307C}" presName="desTx" presStyleLbl="revTx" presStyleIdx="5" presStyleCnt="6">
        <dgm:presLayoutVars/>
      </dgm:prSet>
      <dgm:spPr/>
      <dgm:t>
        <a:bodyPr/>
        <a:lstStyle/>
        <a:p>
          <a:endParaRPr lang="en-IN"/>
        </a:p>
      </dgm:t>
    </dgm:pt>
  </dgm:ptLst>
  <dgm:cxnLst>
    <dgm:cxn modelId="{1336B453-995F-48E9-9AEA-39EAAE9699E7}" type="presOf" srcId="{FE681A08-6CFB-4753-8814-8901E79F124B}" destId="{4139E1FC-762C-4D13-9832-B0161229877A}" srcOrd="0" destOrd="0" presId="urn:microsoft.com/office/officeart/2018/5/layout/CenteredIconLabelDescriptionList"/>
    <dgm:cxn modelId="{CF84D3DB-C5CA-4EC6-AE47-FDFAF1AE8828}" type="presOf" srcId="{620CAAC7-239E-4FBA-9D27-ED1967FC0EFE}" destId="{92B12839-016F-4C4A-8CB8-EC4E0F629E69}" srcOrd="0" destOrd="0" presId="urn:microsoft.com/office/officeart/2018/5/layout/CenteredIconLabelDescriptionList"/>
    <dgm:cxn modelId="{79B99A9B-8C08-44F3-9F9D-6B55944BC8AA}" type="presOf" srcId="{E9DDBA0A-28F8-4C6D-8BC1-9526719789AE}" destId="{2BF4E1CA-267D-40EA-9F71-DAFEFC53C14F}" srcOrd="0" destOrd="0" presId="urn:microsoft.com/office/officeart/2018/5/layout/CenteredIconLabelDescriptionList"/>
    <dgm:cxn modelId="{F31817E0-426E-42C5-91E0-3A1CFF3B0F4B}" type="presOf" srcId="{3C4F6A4F-702A-4A78-812A-10D2D85CA415}" destId="{7E07EC25-2A38-421C-AF98-ADDDF6593771}" srcOrd="0" destOrd="0" presId="urn:microsoft.com/office/officeart/2018/5/layout/CenteredIconLabelDescriptionList"/>
    <dgm:cxn modelId="{362DE6A0-99EA-48DA-9592-0F492CA517A1}" type="presOf" srcId="{BD0E69C1-8B57-4D14-9BE5-F3D107DB307C}" destId="{40265895-2560-454C-B123-B2838EE2E277}" srcOrd="0" destOrd="0" presId="urn:microsoft.com/office/officeart/2018/5/layout/CenteredIconLabelDescriptionList"/>
    <dgm:cxn modelId="{E8633418-6E19-4C0F-969B-69372B5C8F6F}" srcId="{620CAAC7-239E-4FBA-9D27-ED1967FC0EFE}" destId="{4FFAF9B9-EBEA-4379-B3B0-EC4FAB1327CB}" srcOrd="0" destOrd="0" parTransId="{884DCAAB-D30A-4380-83A5-9C7A3BD3000E}" sibTransId="{F851D21E-24C7-453F-B8E1-4E6B28A692A8}"/>
    <dgm:cxn modelId="{711DA2ED-7A3A-4EF9-B87B-2D51341C428D}" type="presOf" srcId="{E8C4B5E4-2A37-4C25-AE2F-168203C450AC}" destId="{CA3934DE-AFBB-49E1-86A9-BCBE9539936F}" srcOrd="0" destOrd="0" presId="urn:microsoft.com/office/officeart/2018/5/layout/CenteredIconLabelDescriptionList"/>
    <dgm:cxn modelId="{556D27DE-B895-44B8-AEED-F8F53B080739}" srcId="{BD0E69C1-8B57-4D14-9BE5-F3D107DB307C}" destId="{E8C4B5E4-2A37-4C25-AE2F-168203C450AC}" srcOrd="0" destOrd="0" parTransId="{2BB9B0CC-7E7C-465A-84F3-6DEF99D20946}" sibTransId="{FA43DEDD-70B8-425C-9E73-246A337D11D6}"/>
    <dgm:cxn modelId="{A1EC3486-D219-450F-8082-DC2EB25C0B01}" srcId="{3C4F6A4F-702A-4A78-812A-10D2D85CA415}" destId="{620CAAC7-239E-4FBA-9D27-ED1967FC0EFE}" srcOrd="1" destOrd="0" parTransId="{4A310BEE-E7A9-418D-8F43-1571B13E8D61}" sibTransId="{389E0CD6-239C-4F42-9604-EC11D780DA24}"/>
    <dgm:cxn modelId="{15D6D295-EC69-4398-8841-44428113A316}" srcId="{3C4F6A4F-702A-4A78-812A-10D2D85CA415}" destId="{BD0E69C1-8B57-4D14-9BE5-F3D107DB307C}" srcOrd="2" destOrd="0" parTransId="{3FBCCDE0-4C65-444C-A032-EDCDCD79EE64}" sibTransId="{FB9C34FD-3825-4700-B1EE-C876BCD1B95E}"/>
    <dgm:cxn modelId="{E9F95C32-F9AE-442A-99E1-727985DFE497}" srcId="{FE681A08-6CFB-4753-8814-8901E79F124B}" destId="{E9DDBA0A-28F8-4C6D-8BC1-9526719789AE}" srcOrd="0" destOrd="0" parTransId="{03D50071-5F03-4046-B4B2-AB6D5BE2493C}" sibTransId="{B639CE9D-3411-41B0-A70F-289B57E9C3F4}"/>
    <dgm:cxn modelId="{0A6CD870-C125-4BDB-9E3B-BDF11D57F98D}" srcId="{3C4F6A4F-702A-4A78-812A-10D2D85CA415}" destId="{FE681A08-6CFB-4753-8814-8901E79F124B}" srcOrd="0" destOrd="0" parTransId="{2B8049B4-4DC9-4933-B284-FD112FB0B0B4}" sibTransId="{F807539B-2D09-40C0-902A-0E681207AED2}"/>
    <dgm:cxn modelId="{6C6B5C36-C322-40C7-B201-C92A97DD5FBD}" type="presOf" srcId="{4FFAF9B9-EBEA-4379-B3B0-EC4FAB1327CB}" destId="{8F2D1A7C-1150-4AF8-BF2E-1F6441B28FE2}" srcOrd="0" destOrd="0" presId="urn:microsoft.com/office/officeart/2018/5/layout/CenteredIconLabelDescriptionList"/>
    <dgm:cxn modelId="{7A946584-244E-4A07-968B-86565371B3E2}" type="presParOf" srcId="{7E07EC25-2A38-421C-AF98-ADDDF6593771}" destId="{D19EFD62-5DF2-4629-B444-2C001D3D05B2}" srcOrd="0" destOrd="0" presId="urn:microsoft.com/office/officeart/2018/5/layout/CenteredIconLabelDescriptionList"/>
    <dgm:cxn modelId="{45350159-6915-45E3-B252-4F38AE8F8985}" type="presParOf" srcId="{D19EFD62-5DF2-4629-B444-2C001D3D05B2}" destId="{6CDBB90D-8F3D-40BB-9F63-7BEC256B0046}" srcOrd="0" destOrd="0" presId="urn:microsoft.com/office/officeart/2018/5/layout/CenteredIconLabelDescriptionList"/>
    <dgm:cxn modelId="{781C7513-851F-4127-85E8-EF12FD4F0C11}" type="presParOf" srcId="{D19EFD62-5DF2-4629-B444-2C001D3D05B2}" destId="{4E00A4F6-F14B-497E-94C9-9C36BE77412F}" srcOrd="1" destOrd="0" presId="urn:microsoft.com/office/officeart/2018/5/layout/CenteredIconLabelDescriptionList"/>
    <dgm:cxn modelId="{B96EB6FE-6C42-485E-8147-8E6EB135CF05}" type="presParOf" srcId="{D19EFD62-5DF2-4629-B444-2C001D3D05B2}" destId="{4139E1FC-762C-4D13-9832-B0161229877A}" srcOrd="2" destOrd="0" presId="urn:microsoft.com/office/officeart/2018/5/layout/CenteredIconLabelDescriptionList"/>
    <dgm:cxn modelId="{F7CE23DC-F63B-4207-B973-DD5D6D7E8FA2}" type="presParOf" srcId="{D19EFD62-5DF2-4629-B444-2C001D3D05B2}" destId="{94A568E2-9722-493F-ABA1-299F5BAB442C}" srcOrd="3" destOrd="0" presId="urn:microsoft.com/office/officeart/2018/5/layout/CenteredIconLabelDescriptionList"/>
    <dgm:cxn modelId="{7349F0EC-14D6-442F-9830-603B52909E30}" type="presParOf" srcId="{D19EFD62-5DF2-4629-B444-2C001D3D05B2}" destId="{2BF4E1CA-267D-40EA-9F71-DAFEFC53C14F}" srcOrd="4" destOrd="0" presId="urn:microsoft.com/office/officeart/2018/5/layout/CenteredIconLabelDescriptionList"/>
    <dgm:cxn modelId="{951C61FB-8B9D-4973-A5C5-F1584C654552}" type="presParOf" srcId="{7E07EC25-2A38-421C-AF98-ADDDF6593771}" destId="{ECCF740D-8624-41D3-9C0D-560FCEA59169}" srcOrd="1" destOrd="0" presId="urn:microsoft.com/office/officeart/2018/5/layout/CenteredIconLabelDescriptionList"/>
    <dgm:cxn modelId="{C0B7B89A-1078-42A2-BA57-1822FCD5A021}" type="presParOf" srcId="{7E07EC25-2A38-421C-AF98-ADDDF6593771}" destId="{AFC0C24B-DB50-4E02-BFF6-809EC6B106EE}" srcOrd="2" destOrd="0" presId="urn:microsoft.com/office/officeart/2018/5/layout/CenteredIconLabelDescriptionList"/>
    <dgm:cxn modelId="{C3AB4FAC-787D-4602-ABF1-3554CC8AC029}" type="presParOf" srcId="{AFC0C24B-DB50-4E02-BFF6-809EC6B106EE}" destId="{8D59FF29-E2E9-4F64-89B1-FDDD459752E4}" srcOrd="0" destOrd="0" presId="urn:microsoft.com/office/officeart/2018/5/layout/CenteredIconLabelDescriptionList"/>
    <dgm:cxn modelId="{E3D0E28F-71F7-4171-BA78-125C11B99C42}" type="presParOf" srcId="{AFC0C24B-DB50-4E02-BFF6-809EC6B106EE}" destId="{4224F36A-124C-49C7-996D-6FC3758D1101}" srcOrd="1" destOrd="0" presId="urn:microsoft.com/office/officeart/2018/5/layout/CenteredIconLabelDescriptionList"/>
    <dgm:cxn modelId="{33DBC457-6893-4F5E-ABFF-B8F7B6497503}" type="presParOf" srcId="{AFC0C24B-DB50-4E02-BFF6-809EC6B106EE}" destId="{92B12839-016F-4C4A-8CB8-EC4E0F629E69}" srcOrd="2" destOrd="0" presId="urn:microsoft.com/office/officeart/2018/5/layout/CenteredIconLabelDescriptionList"/>
    <dgm:cxn modelId="{23C92EE3-40D7-4A5A-BAD7-044175B9BFBF}" type="presParOf" srcId="{AFC0C24B-DB50-4E02-BFF6-809EC6B106EE}" destId="{07FC3CE2-F352-497F-AA3A-D23D6758CD6C}" srcOrd="3" destOrd="0" presId="urn:microsoft.com/office/officeart/2018/5/layout/CenteredIconLabelDescriptionList"/>
    <dgm:cxn modelId="{92D3886F-06BC-469F-A2A9-2876D3AF2A5C}" type="presParOf" srcId="{AFC0C24B-DB50-4E02-BFF6-809EC6B106EE}" destId="{8F2D1A7C-1150-4AF8-BF2E-1F6441B28FE2}" srcOrd="4" destOrd="0" presId="urn:microsoft.com/office/officeart/2018/5/layout/CenteredIconLabelDescriptionList"/>
    <dgm:cxn modelId="{E28826D1-ABAB-4CF2-AB8F-8ABBA08F162C}" type="presParOf" srcId="{7E07EC25-2A38-421C-AF98-ADDDF6593771}" destId="{2F3625DA-C6DD-4DE8-8773-D5658909DCC4}" srcOrd="3" destOrd="0" presId="urn:microsoft.com/office/officeart/2018/5/layout/CenteredIconLabelDescriptionList"/>
    <dgm:cxn modelId="{9A9AB100-2F48-4CEB-BE49-56CE8ABC627B}" type="presParOf" srcId="{7E07EC25-2A38-421C-AF98-ADDDF6593771}" destId="{BA50B962-3436-4949-A71F-25BBD1BF199F}" srcOrd="4" destOrd="0" presId="urn:microsoft.com/office/officeart/2018/5/layout/CenteredIconLabelDescriptionList"/>
    <dgm:cxn modelId="{5EC68AEF-016E-4E5F-A267-C3A156B57DA6}" type="presParOf" srcId="{BA50B962-3436-4949-A71F-25BBD1BF199F}" destId="{D99FEEB4-8164-488A-A724-4FAAA1E6B457}" srcOrd="0" destOrd="0" presId="urn:microsoft.com/office/officeart/2018/5/layout/CenteredIconLabelDescriptionList"/>
    <dgm:cxn modelId="{7B7B877D-86B5-49FB-AEB9-856C3C751195}" type="presParOf" srcId="{BA50B962-3436-4949-A71F-25BBD1BF199F}" destId="{3F83FEC1-08F6-496B-8610-E107CC815D73}" srcOrd="1" destOrd="0" presId="urn:microsoft.com/office/officeart/2018/5/layout/CenteredIconLabelDescriptionList"/>
    <dgm:cxn modelId="{25F22A15-A936-4E30-960B-C20608E648C9}" type="presParOf" srcId="{BA50B962-3436-4949-A71F-25BBD1BF199F}" destId="{40265895-2560-454C-B123-B2838EE2E277}" srcOrd="2" destOrd="0" presId="urn:microsoft.com/office/officeart/2018/5/layout/CenteredIconLabelDescriptionList"/>
    <dgm:cxn modelId="{FB680586-AC69-448A-8123-C9359DF614BF}" type="presParOf" srcId="{BA50B962-3436-4949-A71F-25BBD1BF199F}" destId="{7F6D5DDD-31F2-4895-A6B7-58519C2ECE95}" srcOrd="3" destOrd="0" presId="urn:microsoft.com/office/officeart/2018/5/layout/CenteredIconLabelDescriptionList"/>
    <dgm:cxn modelId="{792340C1-3BC3-48FC-BA1B-FC560BB38774}" type="presParOf" srcId="{BA50B962-3436-4949-A71F-25BBD1BF199F}" destId="{CA3934DE-AFBB-49E1-86A9-BCBE9539936F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4F6A4F-702A-4A78-812A-10D2D85CA415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681A08-6CFB-4753-8814-8901E79F124B}">
      <dgm:prSet phldrT="[Text]" custT="1"/>
      <dgm:spPr/>
      <dgm:t>
        <a:bodyPr/>
        <a:lstStyle/>
        <a:p>
          <a:r>
            <a:rPr lang="en-US" sz="3200" dirty="0"/>
            <a:t>Donors</a:t>
          </a:r>
        </a:p>
      </dgm:t>
    </dgm:pt>
    <dgm:pt modelId="{2B8049B4-4DC9-4933-B284-FD112FB0B0B4}" type="parTrans" cxnId="{0A6CD870-C125-4BDB-9E3B-BDF11D57F98D}">
      <dgm:prSet/>
      <dgm:spPr/>
      <dgm:t>
        <a:bodyPr/>
        <a:lstStyle/>
        <a:p>
          <a:endParaRPr lang="en-US"/>
        </a:p>
      </dgm:t>
    </dgm:pt>
    <dgm:pt modelId="{F807539B-2D09-40C0-902A-0E681207AED2}" type="sibTrans" cxnId="{0A6CD870-C125-4BDB-9E3B-BDF11D57F98D}">
      <dgm:prSet/>
      <dgm:spPr/>
      <dgm:t>
        <a:bodyPr/>
        <a:lstStyle/>
        <a:p>
          <a:endParaRPr lang="en-US"/>
        </a:p>
      </dgm:t>
    </dgm:pt>
    <dgm:pt modelId="{E9DDBA0A-28F8-4C6D-8BC1-9526719789AE}">
      <dgm:prSet phldrT="[Text]" custT="1"/>
      <dgm:spPr/>
      <dgm:t>
        <a:bodyPr/>
        <a:lstStyle/>
        <a:p>
          <a:r>
            <a:rPr lang="en-US" sz="1600" dirty="0" smtClean="0"/>
            <a:t>Wholesalers</a:t>
          </a:r>
        </a:p>
        <a:p>
          <a:r>
            <a:rPr lang="en-US" sz="1600" dirty="0" smtClean="0"/>
            <a:t>Individuals</a:t>
          </a:r>
        </a:p>
        <a:p>
          <a:r>
            <a:rPr lang="en-US" sz="1600" dirty="0" smtClean="0"/>
            <a:t>Community</a:t>
          </a:r>
        </a:p>
        <a:p>
          <a:r>
            <a:rPr lang="en-US" sz="1600" dirty="0" smtClean="0"/>
            <a:t>Group</a:t>
          </a:r>
          <a:endParaRPr lang="en-US" sz="1600" dirty="0"/>
        </a:p>
      </dgm:t>
    </dgm:pt>
    <dgm:pt modelId="{03D50071-5F03-4046-B4B2-AB6D5BE2493C}" type="parTrans" cxnId="{E9F95C32-F9AE-442A-99E1-727985DFE497}">
      <dgm:prSet/>
      <dgm:spPr/>
      <dgm:t>
        <a:bodyPr/>
        <a:lstStyle/>
        <a:p>
          <a:endParaRPr lang="en-US"/>
        </a:p>
      </dgm:t>
    </dgm:pt>
    <dgm:pt modelId="{B639CE9D-3411-41B0-A70F-289B57E9C3F4}" type="sibTrans" cxnId="{E9F95C32-F9AE-442A-99E1-727985DFE497}">
      <dgm:prSet/>
      <dgm:spPr/>
      <dgm:t>
        <a:bodyPr/>
        <a:lstStyle/>
        <a:p>
          <a:endParaRPr lang="en-US"/>
        </a:p>
      </dgm:t>
    </dgm:pt>
    <dgm:pt modelId="{620CAAC7-239E-4FBA-9D27-ED1967FC0EFE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3200" dirty="0"/>
            <a:t>Volunteers / Drivers</a:t>
          </a:r>
        </a:p>
      </dgm:t>
    </dgm:pt>
    <dgm:pt modelId="{4A310BEE-E7A9-418D-8F43-1571B13E8D61}" type="parTrans" cxnId="{A1EC3486-D219-450F-8082-DC2EB25C0B01}">
      <dgm:prSet/>
      <dgm:spPr/>
      <dgm:t>
        <a:bodyPr/>
        <a:lstStyle/>
        <a:p>
          <a:endParaRPr lang="en-US"/>
        </a:p>
      </dgm:t>
    </dgm:pt>
    <dgm:pt modelId="{389E0CD6-239C-4F42-9604-EC11D780DA24}" type="sibTrans" cxnId="{A1EC3486-D219-450F-8082-DC2EB25C0B01}">
      <dgm:prSet/>
      <dgm:spPr/>
      <dgm:t>
        <a:bodyPr/>
        <a:lstStyle/>
        <a:p>
          <a:endParaRPr lang="en-US"/>
        </a:p>
      </dgm:t>
    </dgm:pt>
    <dgm:pt modelId="{4FFAF9B9-EBEA-4379-B3B0-EC4FAB1327CB}">
      <dgm:prSet phldrT="[Text]" custT="1"/>
      <dgm:spPr/>
      <dgm:t>
        <a:bodyPr/>
        <a:lstStyle/>
        <a:p>
          <a:r>
            <a:rPr lang="en-US" sz="1600" dirty="0"/>
            <a:t>Pickup / Deliver</a:t>
          </a:r>
        </a:p>
        <a:p>
          <a:r>
            <a:rPr lang="en-US" sz="1600" dirty="0"/>
            <a:t>Local </a:t>
          </a:r>
          <a:r>
            <a:rPr lang="en-US" sz="1600" dirty="0" smtClean="0"/>
            <a:t> Volunteers</a:t>
          </a:r>
        </a:p>
        <a:p>
          <a:r>
            <a:rPr lang="en-US" sz="1600" dirty="0" smtClean="0"/>
            <a:t>Community / Groups Transport </a:t>
          </a:r>
          <a:endParaRPr lang="en-US" sz="2000" dirty="0"/>
        </a:p>
        <a:p>
          <a:r>
            <a:rPr lang="en-US" sz="2000" dirty="0"/>
            <a:t> </a:t>
          </a:r>
        </a:p>
        <a:p>
          <a:endParaRPr lang="en-US" sz="2000" dirty="0"/>
        </a:p>
      </dgm:t>
    </dgm:pt>
    <dgm:pt modelId="{884DCAAB-D30A-4380-83A5-9C7A3BD3000E}" type="parTrans" cxnId="{E8633418-6E19-4C0F-969B-69372B5C8F6F}">
      <dgm:prSet/>
      <dgm:spPr/>
      <dgm:t>
        <a:bodyPr/>
        <a:lstStyle/>
        <a:p>
          <a:endParaRPr lang="en-US"/>
        </a:p>
      </dgm:t>
    </dgm:pt>
    <dgm:pt modelId="{F851D21E-24C7-453F-B8E1-4E6B28A692A8}" type="sibTrans" cxnId="{E8633418-6E19-4C0F-969B-69372B5C8F6F}">
      <dgm:prSet/>
      <dgm:spPr/>
      <dgm:t>
        <a:bodyPr/>
        <a:lstStyle/>
        <a:p>
          <a:endParaRPr lang="en-US"/>
        </a:p>
      </dgm:t>
    </dgm:pt>
    <dgm:pt modelId="{BD0E69C1-8B57-4D14-9BE5-F3D107DB307C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3200" dirty="0"/>
            <a:t>Recipients</a:t>
          </a:r>
        </a:p>
      </dgm:t>
    </dgm:pt>
    <dgm:pt modelId="{3FBCCDE0-4C65-444C-A032-EDCDCD79EE64}" type="parTrans" cxnId="{15D6D295-EC69-4398-8841-44428113A316}">
      <dgm:prSet/>
      <dgm:spPr/>
      <dgm:t>
        <a:bodyPr/>
        <a:lstStyle/>
        <a:p>
          <a:endParaRPr lang="en-US"/>
        </a:p>
      </dgm:t>
    </dgm:pt>
    <dgm:pt modelId="{FB9C34FD-3825-4700-B1EE-C876BCD1B95E}" type="sibTrans" cxnId="{15D6D295-EC69-4398-8841-44428113A316}">
      <dgm:prSet/>
      <dgm:spPr/>
      <dgm:t>
        <a:bodyPr/>
        <a:lstStyle/>
        <a:p>
          <a:endParaRPr lang="en-US"/>
        </a:p>
      </dgm:t>
    </dgm:pt>
    <dgm:pt modelId="{E8C4B5E4-2A37-4C25-AE2F-168203C450AC}">
      <dgm:prSet phldrT="[Text]" custT="1"/>
      <dgm:spPr/>
      <dgm:t>
        <a:bodyPr/>
        <a:lstStyle/>
        <a:p>
          <a:r>
            <a:rPr lang="en-US" sz="1600" dirty="0" smtClean="0"/>
            <a:t>NGO</a:t>
          </a:r>
          <a:r>
            <a:rPr lang="en-US" sz="1600" dirty="0" smtClean="0"/>
            <a:t>, Social Services Offices</a:t>
          </a:r>
          <a:endParaRPr lang="en-US" sz="1600" dirty="0" smtClean="0"/>
        </a:p>
        <a:p>
          <a:r>
            <a:rPr lang="en-US" sz="1600" dirty="0" smtClean="0"/>
            <a:t>Schools/College Girls</a:t>
          </a:r>
        </a:p>
        <a:p>
          <a:r>
            <a:rPr lang="en-US" sz="1600" dirty="0" smtClean="0"/>
            <a:t>Underprivileged</a:t>
          </a:r>
        </a:p>
        <a:p>
          <a:r>
            <a:rPr lang="en-US" sz="1600" dirty="0" smtClean="0"/>
            <a:t>Village Women/girls</a:t>
          </a:r>
        </a:p>
        <a:p>
          <a:r>
            <a:rPr lang="en-US" sz="1600" b="0" i="0" dirty="0" smtClean="0"/>
            <a:t>Marginalized </a:t>
          </a:r>
          <a:r>
            <a:rPr lang="en-US" sz="1600" b="0" i="0" dirty="0" smtClean="0"/>
            <a:t>and lower middle class populace</a:t>
          </a:r>
          <a:endParaRPr lang="en-US" sz="1600" dirty="0" smtClean="0"/>
        </a:p>
        <a:p>
          <a:endParaRPr lang="en-US" sz="2000" dirty="0" smtClean="0"/>
        </a:p>
        <a:p>
          <a:endParaRPr lang="en-US" sz="2000" dirty="0" smtClean="0"/>
        </a:p>
        <a:p>
          <a:endParaRPr lang="en-US" sz="2000" dirty="0" smtClean="0"/>
        </a:p>
        <a:p>
          <a:endParaRPr lang="en-US" sz="4000" dirty="0"/>
        </a:p>
      </dgm:t>
    </dgm:pt>
    <dgm:pt modelId="{2BB9B0CC-7E7C-465A-84F3-6DEF99D20946}" type="parTrans" cxnId="{556D27DE-B895-44B8-AEED-F8F53B080739}">
      <dgm:prSet/>
      <dgm:spPr/>
      <dgm:t>
        <a:bodyPr/>
        <a:lstStyle/>
        <a:p>
          <a:endParaRPr lang="en-US"/>
        </a:p>
      </dgm:t>
    </dgm:pt>
    <dgm:pt modelId="{FA43DEDD-70B8-425C-9E73-246A337D11D6}" type="sibTrans" cxnId="{556D27DE-B895-44B8-AEED-F8F53B080739}">
      <dgm:prSet/>
      <dgm:spPr/>
      <dgm:t>
        <a:bodyPr/>
        <a:lstStyle/>
        <a:p>
          <a:endParaRPr lang="en-US"/>
        </a:p>
      </dgm:t>
    </dgm:pt>
    <dgm:pt modelId="{61D6453D-2257-4F78-A0D7-C6423655E81F}" type="pres">
      <dgm:prSet presAssocID="{3C4F6A4F-702A-4A78-812A-10D2D85CA415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IN"/>
        </a:p>
      </dgm:t>
    </dgm:pt>
    <dgm:pt modelId="{2D7A662B-28F6-4D2B-9BC3-182EDF8A80B0}" type="pres">
      <dgm:prSet presAssocID="{FE681A08-6CFB-4753-8814-8901E79F124B}" presName="parentText1" presStyleLbl="node1" presStyleIdx="0" presStyleCnt="3" custLinFactNeighborX="2263" custLinFactNeighborY="-56909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32AB75F-6E53-44F9-8245-AA6A0FA6D3AB}" type="pres">
      <dgm:prSet presAssocID="{FE681A08-6CFB-4753-8814-8901E79F124B}" presName="childText1" presStyleLbl="solidAlignAcc1" presStyleIdx="0" presStyleCnt="3" custLinFactNeighborX="629" custLinFactNeighborY="-69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78E7DB8-A45B-4874-B400-033D64B4A658}" type="pres">
      <dgm:prSet presAssocID="{620CAAC7-239E-4FBA-9D27-ED1967FC0EFE}" presName="parentText2" presStyleLbl="node1" presStyleIdx="1" presStyleCnt="3" custScaleX="97856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04E5092-1323-4697-A99D-AB228C98DC6A}" type="pres">
      <dgm:prSet presAssocID="{620CAAC7-239E-4FBA-9D27-ED1967FC0EFE}" presName="childText2" presStyleLbl="solidAlignAcc1" presStyleIdx="1" presStyleCnt="3" custScaleX="90294" custLinFactNeighborX="650" custLinFactNeighborY="23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1E7E01A-1E5C-4794-8C9A-7D41E212FEBD}" type="pres">
      <dgm:prSet presAssocID="{BD0E69C1-8B57-4D14-9BE5-F3D107DB307C}" presName="parentText3" presStyleLbl="node1" presStyleIdx="2" presStyleCnt="3" custLinFactNeighborY="1925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36D2BE7-C31C-446F-A5A0-52E6E872F8C2}" type="pres">
      <dgm:prSet presAssocID="{BD0E69C1-8B57-4D14-9BE5-F3D107DB307C}" presName="childText3" presStyleLbl="solidAlignAcc1" presStyleIdx="2" presStyleCnt="3" custScaleX="108319" custLinFactNeighborX="389" custLinFactNeighborY="127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0A6CD870-C125-4BDB-9E3B-BDF11D57F98D}" srcId="{3C4F6A4F-702A-4A78-812A-10D2D85CA415}" destId="{FE681A08-6CFB-4753-8814-8901E79F124B}" srcOrd="0" destOrd="0" parTransId="{2B8049B4-4DC9-4933-B284-FD112FB0B0B4}" sibTransId="{F807539B-2D09-40C0-902A-0E681207AED2}"/>
    <dgm:cxn modelId="{E9F95C32-F9AE-442A-99E1-727985DFE497}" srcId="{FE681A08-6CFB-4753-8814-8901E79F124B}" destId="{E9DDBA0A-28F8-4C6D-8BC1-9526719789AE}" srcOrd="0" destOrd="0" parTransId="{03D50071-5F03-4046-B4B2-AB6D5BE2493C}" sibTransId="{B639CE9D-3411-41B0-A70F-289B57E9C3F4}"/>
    <dgm:cxn modelId="{2D015683-7F96-48C0-BC2F-97C173461DD1}" type="presOf" srcId="{BD0E69C1-8B57-4D14-9BE5-F3D107DB307C}" destId="{E1E7E01A-1E5C-4794-8C9A-7D41E212FEBD}" srcOrd="0" destOrd="0" presId="urn:microsoft.com/office/officeart/2009/3/layout/IncreasingArrowsProcess"/>
    <dgm:cxn modelId="{2483DD13-A4D2-45C1-8466-36CFAE1AEBAD}" type="presOf" srcId="{E9DDBA0A-28F8-4C6D-8BC1-9526719789AE}" destId="{932AB75F-6E53-44F9-8245-AA6A0FA6D3AB}" srcOrd="0" destOrd="0" presId="urn:microsoft.com/office/officeart/2009/3/layout/IncreasingArrowsProcess"/>
    <dgm:cxn modelId="{556D27DE-B895-44B8-AEED-F8F53B080739}" srcId="{BD0E69C1-8B57-4D14-9BE5-F3D107DB307C}" destId="{E8C4B5E4-2A37-4C25-AE2F-168203C450AC}" srcOrd="0" destOrd="0" parTransId="{2BB9B0CC-7E7C-465A-84F3-6DEF99D20946}" sibTransId="{FA43DEDD-70B8-425C-9E73-246A337D11D6}"/>
    <dgm:cxn modelId="{A76FF0D9-4D57-4B8D-8B6B-22AD8A0CA9E9}" type="presOf" srcId="{4FFAF9B9-EBEA-4379-B3B0-EC4FAB1327CB}" destId="{404E5092-1323-4697-A99D-AB228C98DC6A}" srcOrd="0" destOrd="0" presId="urn:microsoft.com/office/officeart/2009/3/layout/IncreasingArrowsProcess"/>
    <dgm:cxn modelId="{96254091-77FA-48D8-8CED-3FFBDE082DF9}" type="presOf" srcId="{FE681A08-6CFB-4753-8814-8901E79F124B}" destId="{2D7A662B-28F6-4D2B-9BC3-182EDF8A80B0}" srcOrd="0" destOrd="0" presId="urn:microsoft.com/office/officeart/2009/3/layout/IncreasingArrowsProcess"/>
    <dgm:cxn modelId="{15D6D295-EC69-4398-8841-44428113A316}" srcId="{3C4F6A4F-702A-4A78-812A-10D2D85CA415}" destId="{BD0E69C1-8B57-4D14-9BE5-F3D107DB307C}" srcOrd="2" destOrd="0" parTransId="{3FBCCDE0-4C65-444C-A032-EDCDCD79EE64}" sibTransId="{FB9C34FD-3825-4700-B1EE-C876BCD1B95E}"/>
    <dgm:cxn modelId="{762844BF-15FA-4549-8FAC-BE7535045861}" type="presOf" srcId="{620CAAC7-239E-4FBA-9D27-ED1967FC0EFE}" destId="{878E7DB8-A45B-4874-B400-033D64B4A658}" srcOrd="0" destOrd="0" presId="urn:microsoft.com/office/officeart/2009/3/layout/IncreasingArrowsProcess"/>
    <dgm:cxn modelId="{F2FD4BDA-2BBB-41EF-B53F-93F59A347954}" type="presOf" srcId="{3C4F6A4F-702A-4A78-812A-10D2D85CA415}" destId="{61D6453D-2257-4F78-A0D7-C6423655E81F}" srcOrd="0" destOrd="0" presId="urn:microsoft.com/office/officeart/2009/3/layout/IncreasingArrowsProcess"/>
    <dgm:cxn modelId="{F059D6D4-736B-4E19-B9D2-C3EB6E9FF89B}" type="presOf" srcId="{E8C4B5E4-2A37-4C25-AE2F-168203C450AC}" destId="{636D2BE7-C31C-446F-A5A0-52E6E872F8C2}" srcOrd="0" destOrd="0" presId="urn:microsoft.com/office/officeart/2009/3/layout/IncreasingArrowsProcess"/>
    <dgm:cxn modelId="{E8633418-6E19-4C0F-969B-69372B5C8F6F}" srcId="{620CAAC7-239E-4FBA-9D27-ED1967FC0EFE}" destId="{4FFAF9B9-EBEA-4379-B3B0-EC4FAB1327CB}" srcOrd="0" destOrd="0" parTransId="{884DCAAB-D30A-4380-83A5-9C7A3BD3000E}" sibTransId="{F851D21E-24C7-453F-B8E1-4E6B28A692A8}"/>
    <dgm:cxn modelId="{A1EC3486-D219-450F-8082-DC2EB25C0B01}" srcId="{3C4F6A4F-702A-4A78-812A-10D2D85CA415}" destId="{620CAAC7-239E-4FBA-9D27-ED1967FC0EFE}" srcOrd="1" destOrd="0" parTransId="{4A310BEE-E7A9-418D-8F43-1571B13E8D61}" sibTransId="{389E0CD6-239C-4F42-9604-EC11D780DA24}"/>
    <dgm:cxn modelId="{CC063098-642A-4244-8F9B-3AF4EB040186}" type="presParOf" srcId="{61D6453D-2257-4F78-A0D7-C6423655E81F}" destId="{2D7A662B-28F6-4D2B-9BC3-182EDF8A80B0}" srcOrd="0" destOrd="0" presId="urn:microsoft.com/office/officeart/2009/3/layout/IncreasingArrowsProcess"/>
    <dgm:cxn modelId="{18A96F5E-F69B-4D9F-A9B6-CFBAC9A78CBC}" type="presParOf" srcId="{61D6453D-2257-4F78-A0D7-C6423655E81F}" destId="{932AB75F-6E53-44F9-8245-AA6A0FA6D3AB}" srcOrd="1" destOrd="0" presId="urn:microsoft.com/office/officeart/2009/3/layout/IncreasingArrowsProcess"/>
    <dgm:cxn modelId="{F6A8C276-7F6C-4B87-98A8-F8101FC73115}" type="presParOf" srcId="{61D6453D-2257-4F78-A0D7-C6423655E81F}" destId="{878E7DB8-A45B-4874-B400-033D64B4A658}" srcOrd="2" destOrd="0" presId="urn:microsoft.com/office/officeart/2009/3/layout/IncreasingArrowsProcess"/>
    <dgm:cxn modelId="{DB413CF3-6C36-4BAD-89B8-36FB70F42268}" type="presParOf" srcId="{61D6453D-2257-4F78-A0D7-C6423655E81F}" destId="{404E5092-1323-4697-A99D-AB228C98DC6A}" srcOrd="3" destOrd="0" presId="urn:microsoft.com/office/officeart/2009/3/layout/IncreasingArrowsProcess"/>
    <dgm:cxn modelId="{4F00C232-8F08-45CA-8E8C-420F8652FCBF}" type="presParOf" srcId="{61D6453D-2257-4F78-A0D7-C6423655E81F}" destId="{E1E7E01A-1E5C-4794-8C9A-7D41E212FEBD}" srcOrd="4" destOrd="0" presId="urn:microsoft.com/office/officeart/2009/3/layout/IncreasingArrowsProcess"/>
    <dgm:cxn modelId="{4148CD06-D70F-41D3-A3B7-A0C015327054}" type="presParOf" srcId="{61D6453D-2257-4F78-A0D7-C6423655E81F}" destId="{636D2BE7-C31C-446F-A5A0-52E6E872F8C2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DBB90D-8F3D-40BB-9F63-7BEC256B0046}">
      <dsp:nvSpPr>
        <dsp:cNvPr id="0" name=""/>
        <dsp:cNvSpPr/>
      </dsp:nvSpPr>
      <dsp:spPr>
        <a:xfrm>
          <a:off x="739262" y="317850"/>
          <a:ext cx="786239" cy="786239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39E1FC-762C-4D13-9832-B0161229877A}">
      <dsp:nvSpPr>
        <dsp:cNvPr id="0" name=""/>
        <dsp:cNvSpPr/>
      </dsp:nvSpPr>
      <dsp:spPr>
        <a:xfrm>
          <a:off x="9183" y="1236955"/>
          <a:ext cx="2246397" cy="3369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2100" kern="1200"/>
            <a:t>Donors</a:t>
          </a:r>
        </a:p>
      </dsp:txBody>
      <dsp:txXfrm>
        <a:off x="9183" y="1236955"/>
        <a:ext cx="2246397" cy="336959"/>
      </dsp:txXfrm>
    </dsp:sp>
    <dsp:sp modelId="{2BF4E1CA-267D-40EA-9F71-DAFEFC53C14F}">
      <dsp:nvSpPr>
        <dsp:cNvPr id="0" name=""/>
        <dsp:cNvSpPr/>
      </dsp:nvSpPr>
      <dsp:spPr>
        <a:xfrm>
          <a:off x="9183" y="1635713"/>
          <a:ext cx="2246397" cy="17720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Farmers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Individuals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Community / Church Groups</a:t>
          </a:r>
        </a:p>
      </dsp:txBody>
      <dsp:txXfrm>
        <a:off x="9183" y="1635713"/>
        <a:ext cx="2246397" cy="1772047"/>
      </dsp:txXfrm>
    </dsp:sp>
    <dsp:sp modelId="{8D59FF29-E2E9-4F64-89B1-FDDD459752E4}">
      <dsp:nvSpPr>
        <dsp:cNvPr id="0" name=""/>
        <dsp:cNvSpPr/>
      </dsp:nvSpPr>
      <dsp:spPr>
        <a:xfrm>
          <a:off x="3378780" y="317850"/>
          <a:ext cx="786239" cy="786239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B12839-016F-4C4A-8CB8-EC4E0F629E69}">
      <dsp:nvSpPr>
        <dsp:cNvPr id="0" name=""/>
        <dsp:cNvSpPr/>
      </dsp:nvSpPr>
      <dsp:spPr>
        <a:xfrm>
          <a:off x="2648701" y="1236955"/>
          <a:ext cx="2246397" cy="3369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2100" kern="1200"/>
            <a:t>Volunteers / Drivers</a:t>
          </a:r>
        </a:p>
      </dsp:txBody>
      <dsp:txXfrm>
        <a:off x="2648701" y="1236955"/>
        <a:ext cx="2246397" cy="336959"/>
      </dsp:txXfrm>
    </dsp:sp>
    <dsp:sp modelId="{8F2D1A7C-1150-4AF8-BF2E-1F6441B28FE2}">
      <dsp:nvSpPr>
        <dsp:cNvPr id="0" name=""/>
        <dsp:cNvSpPr/>
      </dsp:nvSpPr>
      <dsp:spPr>
        <a:xfrm>
          <a:off x="2648701" y="1635713"/>
          <a:ext cx="2246397" cy="17720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Pickup / Deliver: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Local volunteers</a:t>
          </a:r>
          <a:br>
            <a:rPr lang="en-US" sz="1600" kern="1200" dirty="0"/>
          </a:br>
          <a:r>
            <a:rPr lang="en-US" sz="1600" kern="1200" dirty="0"/>
            <a:t>Community / Groups Transport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 </a:t>
          </a:r>
        </a:p>
        <a:p>
          <a:pPr lvl="0" algn="ctr" defTabSz="711200"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2648701" y="1635713"/>
        <a:ext cx="2246397" cy="1772047"/>
      </dsp:txXfrm>
    </dsp:sp>
    <dsp:sp modelId="{D99FEEB4-8164-488A-A724-4FAAA1E6B457}">
      <dsp:nvSpPr>
        <dsp:cNvPr id="0" name=""/>
        <dsp:cNvSpPr/>
      </dsp:nvSpPr>
      <dsp:spPr>
        <a:xfrm>
          <a:off x="6018297" y="317850"/>
          <a:ext cx="786239" cy="786239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265895-2560-454C-B123-B2838EE2E277}">
      <dsp:nvSpPr>
        <dsp:cNvPr id="0" name=""/>
        <dsp:cNvSpPr/>
      </dsp:nvSpPr>
      <dsp:spPr>
        <a:xfrm>
          <a:off x="5288218" y="1236955"/>
          <a:ext cx="2246397" cy="3369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2100" kern="1200"/>
            <a:t>Recipients</a:t>
          </a:r>
        </a:p>
      </dsp:txBody>
      <dsp:txXfrm>
        <a:off x="5288218" y="1236955"/>
        <a:ext cx="2246397" cy="336959"/>
      </dsp:txXfrm>
    </dsp:sp>
    <dsp:sp modelId="{CA3934DE-AFBB-49E1-86A9-BCBE9539936F}">
      <dsp:nvSpPr>
        <dsp:cNvPr id="0" name=""/>
        <dsp:cNvSpPr/>
      </dsp:nvSpPr>
      <dsp:spPr>
        <a:xfrm>
          <a:off x="5288218" y="1635713"/>
          <a:ext cx="2246397" cy="17720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Food Banks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Social Services Offices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Individuals (off the grid)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  <a:p>
          <a:pPr lvl="0" algn="ctr" defTabSz="711200"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5288218" y="1635713"/>
        <a:ext cx="2246397" cy="17720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7A662B-28F6-4D2B-9BC3-182EDF8A80B0}">
      <dsp:nvSpPr>
        <dsp:cNvPr id="0" name=""/>
        <dsp:cNvSpPr/>
      </dsp:nvSpPr>
      <dsp:spPr>
        <a:xfrm>
          <a:off x="40865" y="0"/>
          <a:ext cx="7045734" cy="1026127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254000" bIns="162898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/>
            <a:t>Donors</a:t>
          </a:r>
        </a:p>
      </dsp:txBody>
      <dsp:txXfrm>
        <a:off x="40865" y="256532"/>
        <a:ext cx="6789202" cy="513063"/>
      </dsp:txXfrm>
    </dsp:sp>
    <dsp:sp modelId="{932AB75F-6E53-44F9-8245-AA6A0FA6D3AB}">
      <dsp:nvSpPr>
        <dsp:cNvPr id="0" name=""/>
        <dsp:cNvSpPr/>
      </dsp:nvSpPr>
      <dsp:spPr>
        <a:xfrm>
          <a:off x="34082" y="1038786"/>
          <a:ext cx="2170086" cy="19766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Wholesalers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Individuals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Community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Group</a:t>
          </a:r>
          <a:endParaRPr lang="en-US" sz="1600" kern="1200" dirty="0"/>
        </a:p>
      </dsp:txBody>
      <dsp:txXfrm>
        <a:off x="34082" y="1038786"/>
        <a:ext cx="2170086" cy="1976699"/>
      </dsp:txXfrm>
    </dsp:sp>
    <dsp:sp modelId="{878E7DB8-A45B-4874-B400-033D64B4A658}">
      <dsp:nvSpPr>
        <dsp:cNvPr id="0" name=""/>
        <dsp:cNvSpPr/>
      </dsp:nvSpPr>
      <dsp:spPr>
        <a:xfrm>
          <a:off x="2242785" y="725968"/>
          <a:ext cx="4771114" cy="1026127"/>
        </a:xfrm>
        <a:prstGeom prst="rightArrow">
          <a:avLst>
            <a:gd name="adj1" fmla="val 50000"/>
            <a:gd name="adj2" fmla="val 5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254000" bIns="162898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/>
            <a:t>Volunteers / Drivers</a:t>
          </a:r>
        </a:p>
      </dsp:txBody>
      <dsp:txXfrm>
        <a:off x="2242785" y="982500"/>
        <a:ext cx="4514582" cy="513063"/>
      </dsp:txXfrm>
    </dsp:sp>
    <dsp:sp modelId="{404E5092-1323-4697-A99D-AB228C98DC6A}">
      <dsp:nvSpPr>
        <dsp:cNvPr id="0" name=""/>
        <dsp:cNvSpPr/>
      </dsp:nvSpPr>
      <dsp:spPr>
        <a:xfrm>
          <a:off x="2309938" y="1521985"/>
          <a:ext cx="1959457" cy="19766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Pickup / Deliver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Local </a:t>
          </a:r>
          <a:r>
            <a:rPr lang="en-US" sz="1600" kern="1200" dirty="0" smtClean="0"/>
            <a:t> Volunteers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Community / Groups Transport </a:t>
          </a:r>
          <a:endParaRPr lang="en-US" sz="2000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2309938" y="1521985"/>
        <a:ext cx="1959457" cy="1976699"/>
      </dsp:txXfrm>
    </dsp:sp>
    <dsp:sp modelId="{E1E7E01A-1E5C-4794-8C9A-7D41E212FEBD}">
      <dsp:nvSpPr>
        <dsp:cNvPr id="0" name=""/>
        <dsp:cNvSpPr/>
      </dsp:nvSpPr>
      <dsp:spPr>
        <a:xfrm>
          <a:off x="4360605" y="1265561"/>
          <a:ext cx="2705562" cy="1026127"/>
        </a:xfrm>
        <a:prstGeom prst="rightArrow">
          <a:avLst>
            <a:gd name="adj1" fmla="val 50000"/>
            <a:gd name="adj2" fmla="val 5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254000" bIns="162898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/>
            <a:t>Recipients</a:t>
          </a:r>
        </a:p>
      </dsp:txBody>
      <dsp:txXfrm>
        <a:off x="4360605" y="1522093"/>
        <a:ext cx="2449030" cy="513063"/>
      </dsp:txXfrm>
    </dsp:sp>
    <dsp:sp modelId="{636D2BE7-C31C-446F-A5A0-52E6E872F8C2}">
      <dsp:nvSpPr>
        <dsp:cNvPr id="0" name=""/>
        <dsp:cNvSpPr/>
      </dsp:nvSpPr>
      <dsp:spPr>
        <a:xfrm>
          <a:off x="4278782" y="2107371"/>
          <a:ext cx="2350615" cy="19477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NGO</a:t>
          </a:r>
          <a:r>
            <a:rPr lang="en-US" sz="1600" kern="1200" dirty="0" smtClean="0"/>
            <a:t>, Social Services Offices</a:t>
          </a:r>
          <a:endParaRPr lang="en-US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Schools/College Girls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Underprivileged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Village Women/girls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Marginalized </a:t>
          </a:r>
          <a:r>
            <a:rPr lang="en-US" sz="1600" b="0" i="0" kern="1200" dirty="0" smtClean="0"/>
            <a:t>and lower middle class populace</a:t>
          </a:r>
          <a:endParaRPr lang="en-US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0" kern="1200" dirty="0"/>
        </a:p>
      </dsp:txBody>
      <dsp:txXfrm>
        <a:off x="4278782" y="2107371"/>
        <a:ext cx="2350615" cy="19477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32429-148F-4467-BB97-65D894CC07A8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3210C1-5F50-4F6C-865A-CFDED45AF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489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7FFA2C-6D0E-45A1-B4EC-3FD5FAE3D4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098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874-420B-4574-928E-131BDE85D33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D8D51-4E2C-4BE3-A367-130616AF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504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874-420B-4574-928E-131BDE85D33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D8D51-4E2C-4BE3-A367-130616AF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575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874-420B-4574-928E-131BDE85D33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D8D51-4E2C-4BE3-A367-130616AF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430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33771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874-420B-4574-928E-131BDE85D33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D8D51-4E2C-4BE3-A367-130616AF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21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874-420B-4574-928E-131BDE85D33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D8D51-4E2C-4BE3-A367-130616AF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569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874-420B-4574-928E-131BDE85D33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D8D51-4E2C-4BE3-A367-130616AF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175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874-420B-4574-928E-131BDE85D33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D8D51-4E2C-4BE3-A367-130616AF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237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874-420B-4574-928E-131BDE85D33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D8D51-4E2C-4BE3-A367-130616AF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071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874-420B-4574-928E-131BDE85D33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D8D51-4E2C-4BE3-A367-130616AF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61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874-420B-4574-928E-131BDE85D33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D8D51-4E2C-4BE3-A367-130616AF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398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874-420B-4574-928E-131BDE85D33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D8D51-4E2C-4BE3-A367-130616AF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44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BF874-420B-4574-928E-131BDE85D33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D8D51-4E2C-4BE3-A367-130616AF9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665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6823" y="269168"/>
            <a:ext cx="8229600" cy="889932"/>
          </a:xfrm>
        </p:spPr>
        <p:txBody>
          <a:bodyPr>
            <a:normAutofit/>
          </a:bodyPr>
          <a:lstStyle/>
          <a:p>
            <a:pPr algn="ctr"/>
            <a:r>
              <a:rPr lang="en-IN" dirty="0"/>
              <a:t>Examples of Impact </a:t>
            </a:r>
            <a:r>
              <a:rPr lang="en-IN" dirty="0" smtClean="0"/>
              <a:t>Opportunity </a:t>
            </a:r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The Giving Chain 2021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41" y="1590080"/>
            <a:ext cx="8667482" cy="487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28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Giving Chain 2021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62" y="227104"/>
            <a:ext cx="8667482" cy="609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26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272" y="128790"/>
            <a:ext cx="4906851" cy="62357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4224272" cy="35918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6" y="3591849"/>
            <a:ext cx="4189636" cy="326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02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760C4E5-C1C3-4399-817F-43CA4AAEA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540" y="762155"/>
            <a:ext cx="5562600" cy="15636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dirty="0"/>
              <a:t>Giving Chain </a:t>
            </a:r>
            <a:br>
              <a:rPr lang="en-US" sz="4000" dirty="0"/>
            </a:br>
            <a:r>
              <a:rPr lang="en-US" sz="4000" dirty="0"/>
              <a:t>Business Model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0324F3F-831D-45F1-A073-8BD367832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Giving Chain 2021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xmlns="" id="{83C44EA9-B2E5-44E0-87EB-DA80FE2D50AB}"/>
              </a:ext>
            </a:extLst>
          </p:cNvPr>
          <p:cNvGraphicFramePr/>
          <p:nvPr/>
        </p:nvGraphicFramePr>
        <p:xfrm>
          <a:off x="800100" y="2310063"/>
          <a:ext cx="7543800" cy="372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8AB9359-1FBA-46B5-B10B-A1AFEFDBCD5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743713">
            <a:off x="2671882" y="2595291"/>
            <a:ext cx="884915" cy="73005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60217E32-51D4-4C43-9737-B710C9FF4FB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743713">
            <a:off x="5573622" y="2595292"/>
            <a:ext cx="884915" cy="730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44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5722620" cy="609599"/>
          </a:xfrm>
        </p:spPr>
        <p:txBody>
          <a:bodyPr>
            <a:normAutofit fontScale="90000"/>
          </a:bodyPr>
          <a:lstStyle/>
          <a:p>
            <a:pPr algn="ctr"/>
            <a:r>
              <a:rPr lang="en-IN" dirty="0" smtClean="0"/>
              <a:t>Giving Hygiene Project</a:t>
            </a:r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Giving Chain 2021</a:t>
            </a:r>
            <a:endParaRPr lang="en-US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7328712"/>
              </p:ext>
            </p:extLst>
          </p:nvPr>
        </p:nvGraphicFramePr>
        <p:xfrm>
          <a:off x="1676400" y="1676400"/>
          <a:ext cx="70866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303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020" y="822959"/>
            <a:ext cx="7330440" cy="1306101"/>
          </a:xfrm>
        </p:spPr>
        <p:txBody>
          <a:bodyPr>
            <a:normAutofit fontScale="90000"/>
          </a:bodyPr>
          <a:lstStyle/>
          <a:p>
            <a:pPr algn="ctr"/>
            <a:r>
              <a:rPr lang="en-IN" dirty="0"/>
              <a:t>Examples of Impact </a:t>
            </a:r>
            <a:r>
              <a:rPr lang="en-IN" dirty="0" smtClean="0"/>
              <a:t>Opportunity </a:t>
            </a:r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Giving Chain 2021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76300" y="2306747"/>
            <a:ext cx="778002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Define </a:t>
            </a:r>
            <a:r>
              <a:rPr lang="en-US" dirty="0"/>
              <a:t>Project and team members</a:t>
            </a:r>
            <a:r>
              <a:rPr lang="en-US" dirty="0" smtClean="0"/>
              <a:t>.</a:t>
            </a:r>
            <a:endParaRPr lang="en-US" dirty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Select </a:t>
            </a:r>
            <a:r>
              <a:rPr lang="en-US" dirty="0"/>
              <a:t>your challenge requirements</a:t>
            </a:r>
            <a:r>
              <a:rPr lang="en-US" dirty="0" smtClean="0"/>
              <a:t>.</a:t>
            </a:r>
            <a:endParaRPr lang="en-US" dirty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Define </a:t>
            </a:r>
            <a:r>
              <a:rPr lang="en-US" dirty="0"/>
              <a:t>the scope of problem you are addressing.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Why </a:t>
            </a:r>
            <a:r>
              <a:rPr lang="en-US" dirty="0"/>
              <a:t>is blockchain needed to solve this problem?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What </a:t>
            </a:r>
            <a:r>
              <a:rPr lang="en-US" dirty="0"/>
              <a:t>is the size of the market? What demographics will you </a:t>
            </a:r>
            <a:r>
              <a:rPr lang="en-US" dirty="0" smtClean="0"/>
              <a:t>serve?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Which </a:t>
            </a:r>
            <a:r>
              <a:rPr lang="en-US" dirty="0"/>
              <a:t>industries will you impact? Any concurrent trends?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What </a:t>
            </a:r>
            <a:r>
              <a:rPr lang="en-US" dirty="0"/>
              <a:t>are some current solutions to the problem you identified? Do they work effectively?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Who </a:t>
            </a:r>
            <a:r>
              <a:rPr lang="en-US" dirty="0"/>
              <a:t>are the stakeholders involved? How are they thinking/feeling/acting currently?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What </a:t>
            </a:r>
            <a:r>
              <a:rPr lang="en-US" dirty="0"/>
              <a:t>are the geopolitical, cultural-social-economic factors that must be taken into consideration? What are some nuances and complexities that must be addressed?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09951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203</Words>
  <Application>Microsoft Office PowerPoint</Application>
  <PresentationFormat>On-screen Show (4:3)</PresentationFormat>
  <Paragraphs>49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Examples of Impact Opportunity </vt:lpstr>
      <vt:lpstr>PowerPoint Presentation</vt:lpstr>
      <vt:lpstr>PowerPoint Presentation</vt:lpstr>
      <vt:lpstr>Giving Chain  Business Model</vt:lpstr>
      <vt:lpstr>Giving Hygiene Project</vt:lpstr>
      <vt:lpstr>Examples of Impact Opportunity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Examples of Impact Opportunity</dc:title>
  <dc:creator>madhu</dc:creator>
  <cp:lastModifiedBy>madhu</cp:lastModifiedBy>
  <cp:revision>8</cp:revision>
  <dcterms:created xsi:type="dcterms:W3CDTF">2021-07-20T18:13:21Z</dcterms:created>
  <dcterms:modified xsi:type="dcterms:W3CDTF">2021-07-20T19:38:02Z</dcterms:modified>
</cp:coreProperties>
</file>