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media/image15.jpg" ContentType="image/jpg"/>
  <Override PartName="/ppt/media/image16.jpg" ContentType="image/jpg"/>
  <Override PartName="/ppt/notesSlides/notesSlide6.xml" ContentType="application/vnd.openxmlformats-officedocument.presentationml.notesSlide+xml"/>
  <Override PartName="/ppt/media/image17.jpg" ContentType="image/jpg"/>
  <Override PartName="/ppt/media/image18.jpg" ContentType="image/jpg"/>
  <Override PartName="/ppt/notesSlides/notesSlide7.xml" ContentType="application/vnd.openxmlformats-officedocument.presentationml.notesSlide+xml"/>
  <Override PartName="/ppt/media/image19.jpg" ContentType="image/jp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67"/>
  </p:notesMasterIdLst>
  <p:sldIdLst>
    <p:sldId id="908" r:id="rId2"/>
    <p:sldId id="266" r:id="rId3"/>
    <p:sldId id="544" r:id="rId4"/>
    <p:sldId id="774" r:id="rId5"/>
    <p:sldId id="773" r:id="rId6"/>
    <p:sldId id="779" r:id="rId7"/>
    <p:sldId id="909" r:id="rId8"/>
    <p:sldId id="907" r:id="rId9"/>
    <p:sldId id="789" r:id="rId10"/>
    <p:sldId id="790" r:id="rId11"/>
    <p:sldId id="792" r:id="rId12"/>
    <p:sldId id="794" r:id="rId13"/>
    <p:sldId id="795" r:id="rId14"/>
    <p:sldId id="695" r:id="rId15"/>
    <p:sldId id="696" r:id="rId16"/>
    <p:sldId id="911" r:id="rId17"/>
    <p:sldId id="669" r:id="rId18"/>
    <p:sldId id="655" r:id="rId19"/>
    <p:sldId id="271" r:id="rId20"/>
    <p:sldId id="674" r:id="rId21"/>
    <p:sldId id="649" r:id="rId22"/>
    <p:sldId id="324" r:id="rId23"/>
    <p:sldId id="305" r:id="rId24"/>
    <p:sldId id="348" r:id="rId25"/>
    <p:sldId id="302" r:id="rId26"/>
    <p:sldId id="326" r:id="rId27"/>
    <p:sldId id="912" r:id="rId28"/>
    <p:sldId id="648" r:id="rId29"/>
    <p:sldId id="665" r:id="rId30"/>
    <p:sldId id="910" r:id="rId31"/>
    <p:sldId id="671" r:id="rId32"/>
    <p:sldId id="673" r:id="rId33"/>
    <p:sldId id="667" r:id="rId34"/>
    <p:sldId id="672" r:id="rId35"/>
    <p:sldId id="675" r:id="rId36"/>
    <p:sldId id="676" r:id="rId37"/>
    <p:sldId id="677" r:id="rId38"/>
    <p:sldId id="678" r:id="rId39"/>
    <p:sldId id="680" r:id="rId40"/>
    <p:sldId id="679" r:id="rId41"/>
    <p:sldId id="681" r:id="rId42"/>
    <p:sldId id="683" r:id="rId43"/>
    <p:sldId id="684" r:id="rId44"/>
    <p:sldId id="685" r:id="rId45"/>
    <p:sldId id="686" r:id="rId46"/>
    <p:sldId id="687" r:id="rId47"/>
    <p:sldId id="682" r:id="rId48"/>
    <p:sldId id="688" r:id="rId49"/>
    <p:sldId id="689" r:id="rId50"/>
    <p:sldId id="690" r:id="rId51"/>
    <p:sldId id="691" r:id="rId52"/>
    <p:sldId id="692" r:id="rId53"/>
    <p:sldId id="693" r:id="rId54"/>
    <p:sldId id="694" r:id="rId55"/>
    <p:sldId id="307" r:id="rId56"/>
    <p:sldId id="306" r:id="rId57"/>
    <p:sldId id="308" r:id="rId58"/>
    <p:sldId id="310" r:id="rId59"/>
    <p:sldId id="313" r:id="rId60"/>
    <p:sldId id="314" r:id="rId61"/>
    <p:sldId id="331" r:id="rId62"/>
    <p:sldId id="329" r:id="rId63"/>
    <p:sldId id="295" r:id="rId64"/>
    <p:sldId id="299" r:id="rId65"/>
    <p:sldId id="668" r:id="rId6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0A1425-4B21-42DA-A3B8-4AF40676A9AD}" v="15" dt="2021-08-06T14:43:26.5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960"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microsoft.com/office/2016/11/relationships/changesInfo" Target="changesInfos/changesInfo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390A1425-4B21-42DA-A3B8-4AF40676A9AD}"/>
    <pc:docChg chg="undo custSel addSld delSld modSld sldOrd">
      <pc:chgData name="Bobbi Muscara" userId="eec6e5dbc826e0fa" providerId="LiveId" clId="{390A1425-4B21-42DA-A3B8-4AF40676A9AD}" dt="2021-08-06T14:43:35.179" v="368" actId="20577"/>
      <pc:docMkLst>
        <pc:docMk/>
      </pc:docMkLst>
      <pc:sldChg chg="del">
        <pc:chgData name="Bobbi Muscara" userId="eec6e5dbc826e0fa" providerId="LiveId" clId="{390A1425-4B21-42DA-A3B8-4AF40676A9AD}" dt="2021-08-06T13:51:51.012" v="5" actId="47"/>
        <pc:sldMkLst>
          <pc:docMk/>
          <pc:sldMk cId="3668664944" sldId="256"/>
        </pc:sldMkLst>
      </pc:sldChg>
      <pc:sldChg chg="addSp modSp mod ord">
        <pc:chgData name="Bobbi Muscara" userId="eec6e5dbc826e0fa" providerId="LiveId" clId="{390A1425-4B21-42DA-A3B8-4AF40676A9AD}" dt="2021-08-06T14:08:24.127" v="329" actId="1076"/>
        <pc:sldMkLst>
          <pc:docMk/>
          <pc:sldMk cId="4049335780" sldId="266"/>
        </pc:sldMkLst>
        <pc:spChg chg="add mod">
          <ac:chgData name="Bobbi Muscara" userId="eec6e5dbc826e0fa" providerId="LiveId" clId="{390A1425-4B21-42DA-A3B8-4AF40676A9AD}" dt="2021-08-06T14:08:24.127" v="329" actId="1076"/>
          <ac:spMkLst>
            <pc:docMk/>
            <pc:sldMk cId="4049335780" sldId="266"/>
            <ac:spMk id="2" creationId="{1154F67C-E651-411C-A558-5D38C26D6D16}"/>
          </ac:spMkLst>
        </pc:spChg>
        <pc:spChg chg="mod">
          <ac:chgData name="Bobbi Muscara" userId="eec6e5dbc826e0fa" providerId="LiveId" clId="{390A1425-4B21-42DA-A3B8-4AF40676A9AD}" dt="2021-08-06T13:55:13.311" v="160" actId="6549"/>
          <ac:spMkLst>
            <pc:docMk/>
            <pc:sldMk cId="4049335780" sldId="266"/>
            <ac:spMk id="12" creationId="{8884E37D-3F76-4292-AB2D-F77C96AF87E0}"/>
          </ac:spMkLst>
        </pc:spChg>
        <pc:spChg chg="mod">
          <ac:chgData name="Bobbi Muscara" userId="eec6e5dbc826e0fa" providerId="LiveId" clId="{390A1425-4B21-42DA-A3B8-4AF40676A9AD}" dt="2021-08-06T13:52:19.654" v="7"/>
          <ac:spMkLst>
            <pc:docMk/>
            <pc:sldMk cId="4049335780" sldId="266"/>
            <ac:spMk id="19" creationId="{00000000-0000-0000-0000-000000000000}"/>
          </ac:spMkLst>
        </pc:spChg>
        <pc:spChg chg="mod">
          <ac:chgData name="Bobbi Muscara" userId="eec6e5dbc826e0fa" providerId="LiveId" clId="{390A1425-4B21-42DA-A3B8-4AF40676A9AD}" dt="2021-08-06T13:52:19.654" v="7"/>
          <ac:spMkLst>
            <pc:docMk/>
            <pc:sldMk cId="4049335780" sldId="266"/>
            <ac:spMk id="20" creationId="{00000000-0000-0000-0000-000000000000}"/>
          </ac:spMkLst>
        </pc:spChg>
      </pc:sldChg>
      <pc:sldChg chg="modSp">
        <pc:chgData name="Bobbi Muscara" userId="eec6e5dbc826e0fa" providerId="LiveId" clId="{390A1425-4B21-42DA-A3B8-4AF40676A9AD}" dt="2021-08-06T13:52:19.654" v="7"/>
        <pc:sldMkLst>
          <pc:docMk/>
          <pc:sldMk cId="1886111347" sldId="271"/>
        </pc:sldMkLst>
        <pc:spChg chg="mod">
          <ac:chgData name="Bobbi Muscara" userId="eec6e5dbc826e0fa" providerId="LiveId" clId="{390A1425-4B21-42DA-A3B8-4AF40676A9AD}" dt="2021-08-06T13:52:19.654" v="7"/>
          <ac:spMkLst>
            <pc:docMk/>
            <pc:sldMk cId="1886111347" sldId="271"/>
            <ac:spMk id="3" creationId="{DAB5642D-E3AE-4E5E-8A38-3BC9412951E1}"/>
          </ac:spMkLst>
        </pc:spChg>
        <pc:spChg chg="mod">
          <ac:chgData name="Bobbi Muscara" userId="eec6e5dbc826e0fa" providerId="LiveId" clId="{390A1425-4B21-42DA-A3B8-4AF40676A9AD}" dt="2021-08-06T13:52:19.654" v="7"/>
          <ac:spMkLst>
            <pc:docMk/>
            <pc:sldMk cId="1886111347" sldId="271"/>
            <ac:spMk id="5" creationId="{9332796D-68CE-44EA-BDC0-C048B7B849E3}"/>
          </ac:spMkLst>
        </pc:spChg>
      </pc:sldChg>
      <pc:sldChg chg="modSp mod">
        <pc:chgData name="Bobbi Muscara" userId="eec6e5dbc826e0fa" providerId="LiveId" clId="{390A1425-4B21-42DA-A3B8-4AF40676A9AD}" dt="2021-08-06T13:52:20.004" v="12" actId="27636"/>
        <pc:sldMkLst>
          <pc:docMk/>
          <pc:sldMk cId="1915569945" sldId="295"/>
        </pc:sldMkLst>
        <pc:spChg chg="mod">
          <ac:chgData name="Bobbi Muscara" userId="eec6e5dbc826e0fa" providerId="LiveId" clId="{390A1425-4B21-42DA-A3B8-4AF40676A9AD}" dt="2021-08-06T13:52:20.004" v="12" actId="27636"/>
          <ac:spMkLst>
            <pc:docMk/>
            <pc:sldMk cId="1915569945" sldId="295"/>
            <ac:spMk id="3" creationId="{00000000-0000-0000-0000-000000000000}"/>
          </ac:spMkLst>
        </pc:spChg>
        <pc:spChg chg="mod">
          <ac:chgData name="Bobbi Muscara" userId="eec6e5dbc826e0fa" providerId="LiveId" clId="{390A1425-4B21-42DA-A3B8-4AF40676A9AD}" dt="2021-08-06T13:52:19.654" v="7"/>
          <ac:spMkLst>
            <pc:docMk/>
            <pc:sldMk cId="1915569945" sldId="295"/>
            <ac:spMk id="4" creationId="{00000000-0000-0000-0000-000000000000}"/>
          </ac:spMkLst>
        </pc:spChg>
        <pc:spChg chg="mod">
          <ac:chgData name="Bobbi Muscara" userId="eec6e5dbc826e0fa" providerId="LiveId" clId="{390A1425-4B21-42DA-A3B8-4AF40676A9AD}" dt="2021-08-06T13:52:19.654" v="7"/>
          <ac:spMkLst>
            <pc:docMk/>
            <pc:sldMk cId="1915569945" sldId="295"/>
            <ac:spMk id="5" creationId="{00000000-0000-0000-0000-000000000000}"/>
          </ac:spMkLst>
        </pc:spChg>
      </pc:sldChg>
      <pc:sldChg chg="modSp">
        <pc:chgData name="Bobbi Muscara" userId="eec6e5dbc826e0fa" providerId="LiveId" clId="{390A1425-4B21-42DA-A3B8-4AF40676A9AD}" dt="2021-08-06T13:52:19.654" v="7"/>
        <pc:sldMkLst>
          <pc:docMk/>
          <pc:sldMk cId="2762998365" sldId="299"/>
        </pc:sldMkLst>
        <pc:spChg chg="mod">
          <ac:chgData name="Bobbi Muscara" userId="eec6e5dbc826e0fa" providerId="LiveId" clId="{390A1425-4B21-42DA-A3B8-4AF40676A9AD}" dt="2021-08-06T13:52:19.654" v="7"/>
          <ac:spMkLst>
            <pc:docMk/>
            <pc:sldMk cId="2762998365" sldId="299"/>
            <ac:spMk id="2" creationId="{00000000-0000-0000-0000-000000000000}"/>
          </ac:spMkLst>
        </pc:spChg>
        <pc:spChg chg="mod">
          <ac:chgData name="Bobbi Muscara" userId="eec6e5dbc826e0fa" providerId="LiveId" clId="{390A1425-4B21-42DA-A3B8-4AF40676A9AD}" dt="2021-08-06T13:52:19.654" v="7"/>
          <ac:spMkLst>
            <pc:docMk/>
            <pc:sldMk cId="2762998365" sldId="299"/>
            <ac:spMk id="3" creationId="{00000000-0000-0000-0000-000000000000}"/>
          </ac:spMkLst>
        </pc:spChg>
      </pc:sldChg>
      <pc:sldChg chg="modSp">
        <pc:chgData name="Bobbi Muscara" userId="eec6e5dbc826e0fa" providerId="LiveId" clId="{390A1425-4B21-42DA-A3B8-4AF40676A9AD}" dt="2021-08-06T13:52:19.654" v="7"/>
        <pc:sldMkLst>
          <pc:docMk/>
          <pc:sldMk cId="3336518648" sldId="302"/>
        </pc:sldMkLst>
        <pc:spChg chg="mod">
          <ac:chgData name="Bobbi Muscara" userId="eec6e5dbc826e0fa" providerId="LiveId" clId="{390A1425-4B21-42DA-A3B8-4AF40676A9AD}" dt="2021-08-06T13:52:19.654" v="7"/>
          <ac:spMkLst>
            <pc:docMk/>
            <pc:sldMk cId="3336518648" sldId="302"/>
            <ac:spMk id="3" creationId="{50324F3F-831D-45F1-A073-8BD367832EED}"/>
          </ac:spMkLst>
        </pc:spChg>
        <pc:spChg chg="mod">
          <ac:chgData name="Bobbi Muscara" userId="eec6e5dbc826e0fa" providerId="LiveId" clId="{390A1425-4B21-42DA-A3B8-4AF40676A9AD}" dt="2021-08-06T13:52:19.654" v="7"/>
          <ac:spMkLst>
            <pc:docMk/>
            <pc:sldMk cId="3336518648" sldId="302"/>
            <ac:spMk id="4" creationId="{C02D4ABF-9E7D-416B-8C28-33DBDA4BDEC7}"/>
          </ac:spMkLst>
        </pc:spChg>
      </pc:sldChg>
      <pc:sldChg chg="modSp">
        <pc:chgData name="Bobbi Muscara" userId="eec6e5dbc826e0fa" providerId="LiveId" clId="{390A1425-4B21-42DA-A3B8-4AF40676A9AD}" dt="2021-08-06T13:52:19.654" v="7"/>
        <pc:sldMkLst>
          <pc:docMk/>
          <pc:sldMk cId="3776620725" sldId="305"/>
        </pc:sldMkLst>
        <pc:spChg chg="mod">
          <ac:chgData name="Bobbi Muscara" userId="eec6e5dbc826e0fa" providerId="LiveId" clId="{390A1425-4B21-42DA-A3B8-4AF40676A9AD}" dt="2021-08-06T13:52:19.654" v="7"/>
          <ac:spMkLst>
            <pc:docMk/>
            <pc:sldMk cId="3776620725" sldId="305"/>
            <ac:spMk id="3" creationId="{00000000-0000-0000-0000-000000000000}"/>
          </ac:spMkLst>
        </pc:spChg>
        <pc:spChg chg="mod">
          <ac:chgData name="Bobbi Muscara" userId="eec6e5dbc826e0fa" providerId="LiveId" clId="{390A1425-4B21-42DA-A3B8-4AF40676A9AD}" dt="2021-08-06T13:52:19.654" v="7"/>
          <ac:spMkLst>
            <pc:docMk/>
            <pc:sldMk cId="3776620725" sldId="305"/>
            <ac:spMk id="4" creationId="{00000000-0000-0000-0000-000000000000}"/>
          </ac:spMkLst>
        </pc:spChg>
      </pc:sldChg>
      <pc:sldChg chg="modSp">
        <pc:chgData name="Bobbi Muscara" userId="eec6e5dbc826e0fa" providerId="LiveId" clId="{390A1425-4B21-42DA-A3B8-4AF40676A9AD}" dt="2021-08-06T13:52:19.654" v="7"/>
        <pc:sldMkLst>
          <pc:docMk/>
          <pc:sldMk cId="1100578951" sldId="306"/>
        </pc:sldMkLst>
        <pc:spChg chg="mod">
          <ac:chgData name="Bobbi Muscara" userId="eec6e5dbc826e0fa" providerId="LiveId" clId="{390A1425-4B21-42DA-A3B8-4AF40676A9AD}" dt="2021-08-06T13:52:19.654" v="7"/>
          <ac:spMkLst>
            <pc:docMk/>
            <pc:sldMk cId="1100578951" sldId="306"/>
            <ac:spMk id="3" creationId="{00000000-0000-0000-0000-000000000000}"/>
          </ac:spMkLst>
        </pc:spChg>
        <pc:spChg chg="mod">
          <ac:chgData name="Bobbi Muscara" userId="eec6e5dbc826e0fa" providerId="LiveId" clId="{390A1425-4B21-42DA-A3B8-4AF40676A9AD}" dt="2021-08-06T13:52:19.654" v="7"/>
          <ac:spMkLst>
            <pc:docMk/>
            <pc:sldMk cId="1100578951" sldId="306"/>
            <ac:spMk id="4" creationId="{00000000-0000-0000-0000-000000000000}"/>
          </ac:spMkLst>
        </pc:spChg>
        <pc:spChg chg="mod">
          <ac:chgData name="Bobbi Muscara" userId="eec6e5dbc826e0fa" providerId="LiveId" clId="{390A1425-4B21-42DA-A3B8-4AF40676A9AD}" dt="2021-08-06T13:52:19.654" v="7"/>
          <ac:spMkLst>
            <pc:docMk/>
            <pc:sldMk cId="1100578951" sldId="306"/>
            <ac:spMk id="5" creationId="{00000000-0000-0000-0000-000000000000}"/>
          </ac:spMkLst>
        </pc:spChg>
      </pc:sldChg>
      <pc:sldChg chg="modSp mod">
        <pc:chgData name="Bobbi Muscara" userId="eec6e5dbc826e0fa" providerId="LiveId" clId="{390A1425-4B21-42DA-A3B8-4AF40676A9AD}" dt="2021-08-06T13:52:19.932" v="11" actId="27636"/>
        <pc:sldMkLst>
          <pc:docMk/>
          <pc:sldMk cId="3545788800" sldId="307"/>
        </pc:sldMkLst>
        <pc:spChg chg="mod">
          <ac:chgData name="Bobbi Muscara" userId="eec6e5dbc826e0fa" providerId="LiveId" clId="{390A1425-4B21-42DA-A3B8-4AF40676A9AD}" dt="2021-08-06T13:52:19.932" v="11" actId="27636"/>
          <ac:spMkLst>
            <pc:docMk/>
            <pc:sldMk cId="3545788800" sldId="307"/>
            <ac:spMk id="2" creationId="{00000000-0000-0000-0000-000000000000}"/>
          </ac:spMkLst>
        </pc:spChg>
        <pc:spChg chg="mod">
          <ac:chgData name="Bobbi Muscara" userId="eec6e5dbc826e0fa" providerId="LiveId" clId="{390A1425-4B21-42DA-A3B8-4AF40676A9AD}" dt="2021-08-06T13:52:19.654" v="7"/>
          <ac:spMkLst>
            <pc:docMk/>
            <pc:sldMk cId="3545788800" sldId="307"/>
            <ac:spMk id="3" creationId="{00000000-0000-0000-0000-000000000000}"/>
          </ac:spMkLst>
        </pc:spChg>
        <pc:spChg chg="mod">
          <ac:chgData name="Bobbi Muscara" userId="eec6e5dbc826e0fa" providerId="LiveId" clId="{390A1425-4B21-42DA-A3B8-4AF40676A9AD}" dt="2021-08-06T13:52:19.654" v="7"/>
          <ac:spMkLst>
            <pc:docMk/>
            <pc:sldMk cId="3545788800" sldId="307"/>
            <ac:spMk id="4" creationId="{00000000-0000-0000-0000-000000000000}"/>
          </ac:spMkLst>
        </pc:spChg>
        <pc:spChg chg="mod">
          <ac:chgData name="Bobbi Muscara" userId="eec6e5dbc826e0fa" providerId="LiveId" clId="{390A1425-4B21-42DA-A3B8-4AF40676A9AD}" dt="2021-08-06T13:52:19.654" v="7"/>
          <ac:spMkLst>
            <pc:docMk/>
            <pc:sldMk cId="3545788800" sldId="307"/>
            <ac:spMk id="5" creationId="{00000000-0000-0000-0000-000000000000}"/>
          </ac:spMkLst>
        </pc:spChg>
      </pc:sldChg>
      <pc:sldChg chg="modSp">
        <pc:chgData name="Bobbi Muscara" userId="eec6e5dbc826e0fa" providerId="LiveId" clId="{390A1425-4B21-42DA-A3B8-4AF40676A9AD}" dt="2021-08-06T13:52:19.654" v="7"/>
        <pc:sldMkLst>
          <pc:docMk/>
          <pc:sldMk cId="1826916805" sldId="308"/>
        </pc:sldMkLst>
        <pc:spChg chg="mod">
          <ac:chgData name="Bobbi Muscara" userId="eec6e5dbc826e0fa" providerId="LiveId" clId="{390A1425-4B21-42DA-A3B8-4AF40676A9AD}" dt="2021-08-06T13:52:19.654" v="7"/>
          <ac:spMkLst>
            <pc:docMk/>
            <pc:sldMk cId="1826916805" sldId="308"/>
            <ac:spMk id="3" creationId="{00000000-0000-0000-0000-000000000000}"/>
          </ac:spMkLst>
        </pc:spChg>
        <pc:spChg chg="mod">
          <ac:chgData name="Bobbi Muscara" userId="eec6e5dbc826e0fa" providerId="LiveId" clId="{390A1425-4B21-42DA-A3B8-4AF40676A9AD}" dt="2021-08-06T13:52:19.654" v="7"/>
          <ac:spMkLst>
            <pc:docMk/>
            <pc:sldMk cId="1826916805" sldId="308"/>
            <ac:spMk id="4" creationId="{00000000-0000-0000-0000-000000000000}"/>
          </ac:spMkLst>
        </pc:spChg>
        <pc:spChg chg="mod">
          <ac:chgData name="Bobbi Muscara" userId="eec6e5dbc826e0fa" providerId="LiveId" clId="{390A1425-4B21-42DA-A3B8-4AF40676A9AD}" dt="2021-08-06T13:52:19.654" v="7"/>
          <ac:spMkLst>
            <pc:docMk/>
            <pc:sldMk cId="1826916805" sldId="308"/>
            <ac:spMk id="5" creationId="{00000000-0000-0000-0000-000000000000}"/>
          </ac:spMkLst>
        </pc:spChg>
      </pc:sldChg>
      <pc:sldChg chg="modSp">
        <pc:chgData name="Bobbi Muscara" userId="eec6e5dbc826e0fa" providerId="LiveId" clId="{390A1425-4B21-42DA-A3B8-4AF40676A9AD}" dt="2021-08-06T13:52:19.654" v="7"/>
        <pc:sldMkLst>
          <pc:docMk/>
          <pc:sldMk cId="1574262062" sldId="310"/>
        </pc:sldMkLst>
        <pc:spChg chg="mod">
          <ac:chgData name="Bobbi Muscara" userId="eec6e5dbc826e0fa" providerId="LiveId" clId="{390A1425-4B21-42DA-A3B8-4AF40676A9AD}" dt="2021-08-06T13:52:19.654" v="7"/>
          <ac:spMkLst>
            <pc:docMk/>
            <pc:sldMk cId="1574262062" sldId="310"/>
            <ac:spMk id="2" creationId="{00000000-0000-0000-0000-000000000000}"/>
          </ac:spMkLst>
        </pc:spChg>
        <pc:spChg chg="mod">
          <ac:chgData name="Bobbi Muscara" userId="eec6e5dbc826e0fa" providerId="LiveId" clId="{390A1425-4B21-42DA-A3B8-4AF40676A9AD}" dt="2021-08-06T13:52:19.654" v="7"/>
          <ac:spMkLst>
            <pc:docMk/>
            <pc:sldMk cId="1574262062" sldId="310"/>
            <ac:spMk id="4" creationId="{00000000-0000-0000-0000-000000000000}"/>
          </ac:spMkLst>
        </pc:spChg>
        <pc:spChg chg="mod">
          <ac:chgData name="Bobbi Muscara" userId="eec6e5dbc826e0fa" providerId="LiveId" clId="{390A1425-4B21-42DA-A3B8-4AF40676A9AD}" dt="2021-08-06T13:52:19.654" v="7"/>
          <ac:spMkLst>
            <pc:docMk/>
            <pc:sldMk cId="1574262062" sldId="310"/>
            <ac:spMk id="5" creationId="{00000000-0000-0000-0000-000000000000}"/>
          </ac:spMkLst>
        </pc:spChg>
        <pc:picChg chg="mod">
          <ac:chgData name="Bobbi Muscara" userId="eec6e5dbc826e0fa" providerId="LiveId" clId="{390A1425-4B21-42DA-A3B8-4AF40676A9AD}" dt="2021-08-06T13:52:19.654" v="7"/>
          <ac:picMkLst>
            <pc:docMk/>
            <pc:sldMk cId="1574262062" sldId="310"/>
            <ac:picMk id="6" creationId="{070A1027-01BD-4C41-A39A-168CA3AE7CA5}"/>
          </ac:picMkLst>
        </pc:picChg>
      </pc:sldChg>
      <pc:sldChg chg="modSp">
        <pc:chgData name="Bobbi Muscara" userId="eec6e5dbc826e0fa" providerId="LiveId" clId="{390A1425-4B21-42DA-A3B8-4AF40676A9AD}" dt="2021-08-06T13:52:19.654" v="7"/>
        <pc:sldMkLst>
          <pc:docMk/>
          <pc:sldMk cId="3402777299" sldId="313"/>
        </pc:sldMkLst>
        <pc:spChg chg="mod">
          <ac:chgData name="Bobbi Muscara" userId="eec6e5dbc826e0fa" providerId="LiveId" clId="{390A1425-4B21-42DA-A3B8-4AF40676A9AD}" dt="2021-08-06T13:52:19.654" v="7"/>
          <ac:spMkLst>
            <pc:docMk/>
            <pc:sldMk cId="3402777299" sldId="313"/>
            <ac:spMk id="2" creationId="{00000000-0000-0000-0000-000000000000}"/>
          </ac:spMkLst>
        </pc:spChg>
        <pc:spChg chg="mod">
          <ac:chgData name="Bobbi Muscara" userId="eec6e5dbc826e0fa" providerId="LiveId" clId="{390A1425-4B21-42DA-A3B8-4AF40676A9AD}" dt="2021-08-06T13:52:19.654" v="7"/>
          <ac:spMkLst>
            <pc:docMk/>
            <pc:sldMk cId="3402777299" sldId="313"/>
            <ac:spMk id="4" creationId="{00000000-0000-0000-0000-000000000000}"/>
          </ac:spMkLst>
        </pc:spChg>
        <pc:spChg chg="mod">
          <ac:chgData name="Bobbi Muscara" userId="eec6e5dbc826e0fa" providerId="LiveId" clId="{390A1425-4B21-42DA-A3B8-4AF40676A9AD}" dt="2021-08-06T13:52:19.654" v="7"/>
          <ac:spMkLst>
            <pc:docMk/>
            <pc:sldMk cId="3402777299" sldId="313"/>
            <ac:spMk id="5" creationId="{00000000-0000-0000-0000-000000000000}"/>
          </ac:spMkLst>
        </pc:spChg>
        <pc:spChg chg="mod">
          <ac:chgData name="Bobbi Muscara" userId="eec6e5dbc826e0fa" providerId="LiveId" clId="{390A1425-4B21-42DA-A3B8-4AF40676A9AD}" dt="2021-08-06T13:52:19.654" v="7"/>
          <ac:spMkLst>
            <pc:docMk/>
            <pc:sldMk cId="3402777299" sldId="313"/>
            <ac:spMk id="6" creationId="{00000000-0000-0000-0000-000000000000}"/>
          </ac:spMkLst>
        </pc:spChg>
        <pc:picChg chg="mod">
          <ac:chgData name="Bobbi Muscara" userId="eec6e5dbc826e0fa" providerId="LiveId" clId="{390A1425-4B21-42DA-A3B8-4AF40676A9AD}" dt="2021-08-06T13:52:19.654" v="7"/>
          <ac:picMkLst>
            <pc:docMk/>
            <pc:sldMk cId="3402777299" sldId="313"/>
            <ac:picMk id="7" creationId="{F9270093-03BD-424F-A2E1-44C179CC6076}"/>
          </ac:picMkLst>
        </pc:picChg>
      </pc:sldChg>
      <pc:sldChg chg="modSp">
        <pc:chgData name="Bobbi Muscara" userId="eec6e5dbc826e0fa" providerId="LiveId" clId="{390A1425-4B21-42DA-A3B8-4AF40676A9AD}" dt="2021-08-06T13:52:19.654" v="7"/>
        <pc:sldMkLst>
          <pc:docMk/>
          <pc:sldMk cId="3512750829" sldId="314"/>
        </pc:sldMkLst>
        <pc:spChg chg="mod">
          <ac:chgData name="Bobbi Muscara" userId="eec6e5dbc826e0fa" providerId="LiveId" clId="{390A1425-4B21-42DA-A3B8-4AF40676A9AD}" dt="2021-08-06T13:52:19.654" v="7"/>
          <ac:spMkLst>
            <pc:docMk/>
            <pc:sldMk cId="3512750829" sldId="314"/>
            <ac:spMk id="2" creationId="{00000000-0000-0000-0000-000000000000}"/>
          </ac:spMkLst>
        </pc:spChg>
        <pc:spChg chg="mod">
          <ac:chgData name="Bobbi Muscara" userId="eec6e5dbc826e0fa" providerId="LiveId" clId="{390A1425-4B21-42DA-A3B8-4AF40676A9AD}" dt="2021-08-06T13:52:19.654" v="7"/>
          <ac:spMkLst>
            <pc:docMk/>
            <pc:sldMk cId="3512750829" sldId="314"/>
            <ac:spMk id="3" creationId="{00000000-0000-0000-0000-000000000000}"/>
          </ac:spMkLst>
        </pc:spChg>
      </pc:sldChg>
      <pc:sldChg chg="modSp del">
        <pc:chgData name="Bobbi Muscara" userId="eec6e5dbc826e0fa" providerId="LiveId" clId="{390A1425-4B21-42DA-A3B8-4AF40676A9AD}" dt="2021-08-06T14:04:04.455" v="163" actId="47"/>
        <pc:sldMkLst>
          <pc:docMk/>
          <pc:sldMk cId="2266169839" sldId="320"/>
        </pc:sldMkLst>
        <pc:spChg chg="mod">
          <ac:chgData name="Bobbi Muscara" userId="eec6e5dbc826e0fa" providerId="LiveId" clId="{390A1425-4B21-42DA-A3B8-4AF40676A9AD}" dt="2021-08-06T13:52:19.654" v="7"/>
          <ac:spMkLst>
            <pc:docMk/>
            <pc:sldMk cId="2266169839" sldId="320"/>
            <ac:spMk id="4" creationId="{00000000-0000-0000-0000-000000000000}"/>
          </ac:spMkLst>
        </pc:spChg>
        <pc:spChg chg="mod">
          <ac:chgData name="Bobbi Muscara" userId="eec6e5dbc826e0fa" providerId="LiveId" clId="{390A1425-4B21-42DA-A3B8-4AF40676A9AD}" dt="2021-08-06T13:52:19.654" v="7"/>
          <ac:spMkLst>
            <pc:docMk/>
            <pc:sldMk cId="2266169839" sldId="320"/>
            <ac:spMk id="8" creationId="{00000000-0000-0000-0000-000000000000}"/>
          </ac:spMkLst>
        </pc:spChg>
      </pc:sldChg>
      <pc:sldChg chg="modSp">
        <pc:chgData name="Bobbi Muscara" userId="eec6e5dbc826e0fa" providerId="LiveId" clId="{390A1425-4B21-42DA-A3B8-4AF40676A9AD}" dt="2021-08-06T13:52:19.654" v="7"/>
        <pc:sldMkLst>
          <pc:docMk/>
          <pc:sldMk cId="1821598778" sldId="324"/>
        </pc:sldMkLst>
        <pc:spChg chg="mod">
          <ac:chgData name="Bobbi Muscara" userId="eec6e5dbc826e0fa" providerId="LiveId" clId="{390A1425-4B21-42DA-A3B8-4AF40676A9AD}" dt="2021-08-06T13:52:19.654" v="7"/>
          <ac:spMkLst>
            <pc:docMk/>
            <pc:sldMk cId="1821598778" sldId="324"/>
            <ac:spMk id="4" creationId="{00000000-0000-0000-0000-000000000000}"/>
          </ac:spMkLst>
        </pc:spChg>
        <pc:spChg chg="mod">
          <ac:chgData name="Bobbi Muscara" userId="eec6e5dbc826e0fa" providerId="LiveId" clId="{390A1425-4B21-42DA-A3B8-4AF40676A9AD}" dt="2021-08-06T13:52:19.654" v="7"/>
          <ac:spMkLst>
            <pc:docMk/>
            <pc:sldMk cId="1821598778" sldId="324"/>
            <ac:spMk id="11" creationId="{00000000-0000-0000-0000-000000000000}"/>
          </ac:spMkLst>
        </pc:spChg>
      </pc:sldChg>
      <pc:sldChg chg="delSp modSp">
        <pc:chgData name="Bobbi Muscara" userId="eec6e5dbc826e0fa" providerId="LiveId" clId="{390A1425-4B21-42DA-A3B8-4AF40676A9AD}" dt="2021-08-06T14:43:09.377" v="336"/>
        <pc:sldMkLst>
          <pc:docMk/>
          <pc:sldMk cId="46498983" sldId="326"/>
        </pc:sldMkLst>
        <pc:spChg chg="mod">
          <ac:chgData name="Bobbi Muscara" userId="eec6e5dbc826e0fa" providerId="LiveId" clId="{390A1425-4B21-42DA-A3B8-4AF40676A9AD}" dt="2021-08-06T13:52:19.654" v="7"/>
          <ac:spMkLst>
            <pc:docMk/>
            <pc:sldMk cId="46498983" sldId="326"/>
            <ac:spMk id="11" creationId="{00000000-0000-0000-0000-000000000000}"/>
          </ac:spMkLst>
        </pc:spChg>
        <pc:spChg chg="mod">
          <ac:chgData name="Bobbi Muscara" userId="eec6e5dbc826e0fa" providerId="LiveId" clId="{390A1425-4B21-42DA-A3B8-4AF40676A9AD}" dt="2021-08-06T13:52:19.654" v="7"/>
          <ac:spMkLst>
            <pc:docMk/>
            <pc:sldMk cId="46498983" sldId="326"/>
            <ac:spMk id="12" creationId="{00000000-0000-0000-0000-000000000000}"/>
          </ac:spMkLst>
        </pc:spChg>
        <pc:picChg chg="del">
          <ac:chgData name="Bobbi Muscara" userId="eec6e5dbc826e0fa" providerId="LiveId" clId="{390A1425-4B21-42DA-A3B8-4AF40676A9AD}" dt="2021-08-06T14:43:09.377" v="336"/>
          <ac:picMkLst>
            <pc:docMk/>
            <pc:sldMk cId="46498983" sldId="326"/>
            <ac:picMk id="1026" creationId="{5DDD5914-B46E-43A8-B2F7-962F76CD5D0E}"/>
          </ac:picMkLst>
        </pc:picChg>
      </pc:sldChg>
      <pc:sldChg chg="modSp">
        <pc:chgData name="Bobbi Muscara" userId="eec6e5dbc826e0fa" providerId="LiveId" clId="{390A1425-4B21-42DA-A3B8-4AF40676A9AD}" dt="2021-08-06T13:52:19.654" v="7"/>
        <pc:sldMkLst>
          <pc:docMk/>
          <pc:sldMk cId="3298983280" sldId="329"/>
        </pc:sldMkLst>
        <pc:spChg chg="mod">
          <ac:chgData name="Bobbi Muscara" userId="eec6e5dbc826e0fa" providerId="LiveId" clId="{390A1425-4B21-42DA-A3B8-4AF40676A9AD}" dt="2021-08-06T13:52:19.654" v="7"/>
          <ac:spMkLst>
            <pc:docMk/>
            <pc:sldMk cId="3298983280" sldId="329"/>
            <ac:spMk id="2" creationId="{00000000-0000-0000-0000-000000000000}"/>
          </ac:spMkLst>
        </pc:spChg>
        <pc:spChg chg="mod">
          <ac:chgData name="Bobbi Muscara" userId="eec6e5dbc826e0fa" providerId="LiveId" clId="{390A1425-4B21-42DA-A3B8-4AF40676A9AD}" dt="2021-08-06T13:52:19.654" v="7"/>
          <ac:spMkLst>
            <pc:docMk/>
            <pc:sldMk cId="3298983280" sldId="329"/>
            <ac:spMk id="14" creationId="{E9E7D9A1-B688-44E9-BFCF-8D8BB76C4C7C}"/>
          </ac:spMkLst>
        </pc:spChg>
      </pc:sldChg>
      <pc:sldChg chg="modSp">
        <pc:chgData name="Bobbi Muscara" userId="eec6e5dbc826e0fa" providerId="LiveId" clId="{390A1425-4B21-42DA-A3B8-4AF40676A9AD}" dt="2021-08-06T13:52:19.654" v="7"/>
        <pc:sldMkLst>
          <pc:docMk/>
          <pc:sldMk cId="1978548387" sldId="331"/>
        </pc:sldMkLst>
        <pc:spChg chg="mod">
          <ac:chgData name="Bobbi Muscara" userId="eec6e5dbc826e0fa" providerId="LiveId" clId="{390A1425-4B21-42DA-A3B8-4AF40676A9AD}" dt="2021-08-06T13:52:19.654" v="7"/>
          <ac:spMkLst>
            <pc:docMk/>
            <pc:sldMk cId="1978548387" sldId="331"/>
            <ac:spMk id="3" creationId="{00000000-0000-0000-0000-000000000000}"/>
          </ac:spMkLst>
        </pc:spChg>
        <pc:spChg chg="mod">
          <ac:chgData name="Bobbi Muscara" userId="eec6e5dbc826e0fa" providerId="LiveId" clId="{390A1425-4B21-42DA-A3B8-4AF40676A9AD}" dt="2021-08-06T13:52:19.654" v="7"/>
          <ac:spMkLst>
            <pc:docMk/>
            <pc:sldMk cId="1978548387" sldId="331"/>
            <ac:spMk id="4" creationId="{00000000-0000-0000-0000-000000000000}"/>
          </ac:spMkLst>
        </pc:spChg>
      </pc:sldChg>
      <pc:sldChg chg="modSp">
        <pc:chgData name="Bobbi Muscara" userId="eec6e5dbc826e0fa" providerId="LiveId" clId="{390A1425-4B21-42DA-A3B8-4AF40676A9AD}" dt="2021-08-06T13:52:19.654" v="7"/>
        <pc:sldMkLst>
          <pc:docMk/>
          <pc:sldMk cId="2545561376" sldId="348"/>
        </pc:sldMkLst>
        <pc:spChg chg="mod">
          <ac:chgData name="Bobbi Muscara" userId="eec6e5dbc826e0fa" providerId="LiveId" clId="{390A1425-4B21-42DA-A3B8-4AF40676A9AD}" dt="2021-08-06T13:52:19.654" v="7"/>
          <ac:spMkLst>
            <pc:docMk/>
            <pc:sldMk cId="2545561376" sldId="348"/>
            <ac:spMk id="4" creationId="{00000000-0000-0000-0000-000000000000}"/>
          </ac:spMkLst>
        </pc:spChg>
      </pc:sldChg>
      <pc:sldChg chg="delSp modSp mod ord">
        <pc:chgData name="Bobbi Muscara" userId="eec6e5dbc826e0fa" providerId="LiveId" clId="{390A1425-4B21-42DA-A3B8-4AF40676A9AD}" dt="2021-08-06T13:54:58.184" v="157"/>
        <pc:sldMkLst>
          <pc:docMk/>
          <pc:sldMk cId="2079551608" sldId="544"/>
        </pc:sldMkLst>
        <pc:spChg chg="mod">
          <ac:chgData name="Bobbi Muscara" userId="eec6e5dbc826e0fa" providerId="LiveId" clId="{390A1425-4B21-42DA-A3B8-4AF40676A9AD}" dt="2021-08-06T13:52:19.784" v="8" actId="27636"/>
          <ac:spMkLst>
            <pc:docMk/>
            <pc:sldMk cId="2079551608" sldId="544"/>
            <ac:spMk id="2" creationId="{5116779B-89C3-4309-8A79-DDD18813018D}"/>
          </ac:spMkLst>
        </pc:spChg>
        <pc:spChg chg="mod">
          <ac:chgData name="Bobbi Muscara" userId="eec6e5dbc826e0fa" providerId="LiveId" clId="{390A1425-4B21-42DA-A3B8-4AF40676A9AD}" dt="2021-08-06T13:52:19.654" v="7"/>
          <ac:spMkLst>
            <pc:docMk/>
            <pc:sldMk cId="2079551608" sldId="544"/>
            <ac:spMk id="3" creationId="{DAB5642D-E3AE-4E5E-8A38-3BC9412951E1}"/>
          </ac:spMkLst>
        </pc:spChg>
        <pc:spChg chg="mod">
          <ac:chgData name="Bobbi Muscara" userId="eec6e5dbc826e0fa" providerId="LiveId" clId="{390A1425-4B21-42DA-A3B8-4AF40676A9AD}" dt="2021-08-06T13:52:19.654" v="7"/>
          <ac:spMkLst>
            <pc:docMk/>
            <pc:sldMk cId="2079551608" sldId="544"/>
            <ac:spMk id="5" creationId="{9332796D-68CE-44EA-BDC0-C048B7B849E3}"/>
          </ac:spMkLst>
        </pc:spChg>
        <pc:spChg chg="del mod">
          <ac:chgData name="Bobbi Muscara" userId="eec6e5dbc826e0fa" providerId="LiveId" clId="{390A1425-4B21-42DA-A3B8-4AF40676A9AD}" dt="2021-08-06T13:47:10.458" v="4" actId="478"/>
          <ac:spMkLst>
            <pc:docMk/>
            <pc:sldMk cId="2079551608" sldId="544"/>
            <ac:spMk id="10" creationId="{CB3235A6-EF5C-4D69-8B68-E25B60D79C14}"/>
          </ac:spMkLst>
        </pc:spChg>
        <pc:picChg chg="mod">
          <ac:chgData name="Bobbi Muscara" userId="eec6e5dbc826e0fa" providerId="LiveId" clId="{390A1425-4B21-42DA-A3B8-4AF40676A9AD}" dt="2021-08-06T13:52:20.916" v="14" actId="1076"/>
          <ac:picMkLst>
            <pc:docMk/>
            <pc:sldMk cId="2079551608" sldId="544"/>
            <ac:picMk id="7" creationId="{D7B62B49-D8D1-4B0D-B2EB-5DDA8BC88190}"/>
          </ac:picMkLst>
        </pc:picChg>
        <pc:picChg chg="mod">
          <ac:chgData name="Bobbi Muscara" userId="eec6e5dbc826e0fa" providerId="LiveId" clId="{390A1425-4B21-42DA-A3B8-4AF40676A9AD}" dt="2021-08-06T13:52:28.823" v="16" actId="1076"/>
          <ac:picMkLst>
            <pc:docMk/>
            <pc:sldMk cId="2079551608" sldId="544"/>
            <ac:picMk id="11" creationId="{20920C25-AE2A-41F2-A7B0-E1E305C0314C}"/>
          </ac:picMkLst>
        </pc:picChg>
        <pc:picChg chg="mod">
          <ac:chgData name="Bobbi Muscara" userId="eec6e5dbc826e0fa" providerId="LiveId" clId="{390A1425-4B21-42DA-A3B8-4AF40676A9AD}" dt="2021-08-06T13:52:25.246" v="15" actId="1076"/>
          <ac:picMkLst>
            <pc:docMk/>
            <pc:sldMk cId="2079551608" sldId="544"/>
            <ac:picMk id="12" creationId="{256872AE-D924-4327-AAF3-8E0E06F5DF7D}"/>
          </ac:picMkLst>
        </pc:picChg>
      </pc:sldChg>
      <pc:sldChg chg="modSp mod">
        <pc:chgData name="Bobbi Muscara" userId="eec6e5dbc826e0fa" providerId="LiveId" clId="{390A1425-4B21-42DA-A3B8-4AF40676A9AD}" dt="2021-08-06T13:52:19.822" v="9" actId="27636"/>
        <pc:sldMkLst>
          <pc:docMk/>
          <pc:sldMk cId="1988121204" sldId="655"/>
        </pc:sldMkLst>
        <pc:spChg chg="mod">
          <ac:chgData name="Bobbi Muscara" userId="eec6e5dbc826e0fa" providerId="LiveId" clId="{390A1425-4B21-42DA-A3B8-4AF40676A9AD}" dt="2021-08-06T13:52:19.822" v="9" actId="27636"/>
          <ac:spMkLst>
            <pc:docMk/>
            <pc:sldMk cId="1988121204" sldId="655"/>
            <ac:spMk id="3" creationId="{7DD7EC86-69F0-4CD9-9DC8-D544D294CAC8}"/>
          </ac:spMkLst>
        </pc:spChg>
        <pc:spChg chg="mod">
          <ac:chgData name="Bobbi Muscara" userId="eec6e5dbc826e0fa" providerId="LiveId" clId="{390A1425-4B21-42DA-A3B8-4AF40676A9AD}" dt="2021-08-06T13:52:19.654" v="7"/>
          <ac:spMkLst>
            <pc:docMk/>
            <pc:sldMk cId="1988121204" sldId="655"/>
            <ac:spMk id="4" creationId="{B7A86FC8-8A4E-48F1-84A8-F2FBC025E2C0}"/>
          </ac:spMkLst>
        </pc:spChg>
      </pc:sldChg>
      <pc:sldChg chg="modSp ord">
        <pc:chgData name="Bobbi Muscara" userId="eec6e5dbc826e0fa" providerId="LiveId" clId="{390A1425-4B21-42DA-A3B8-4AF40676A9AD}" dt="2021-08-06T14:06:02.050" v="167"/>
        <pc:sldMkLst>
          <pc:docMk/>
          <pc:sldMk cId="2107441417" sldId="665"/>
        </pc:sldMkLst>
        <pc:spChg chg="mod">
          <ac:chgData name="Bobbi Muscara" userId="eec6e5dbc826e0fa" providerId="LiveId" clId="{390A1425-4B21-42DA-A3B8-4AF40676A9AD}" dt="2021-08-06T13:52:19.654" v="7"/>
          <ac:spMkLst>
            <pc:docMk/>
            <pc:sldMk cId="2107441417" sldId="665"/>
            <ac:spMk id="2" creationId="{19DDAD3A-7162-4F75-9C46-4DA409D67494}"/>
          </ac:spMkLst>
        </pc:spChg>
        <pc:spChg chg="mod">
          <ac:chgData name="Bobbi Muscara" userId="eec6e5dbc826e0fa" providerId="LiveId" clId="{390A1425-4B21-42DA-A3B8-4AF40676A9AD}" dt="2021-08-06T13:52:19.654" v="7"/>
          <ac:spMkLst>
            <pc:docMk/>
            <pc:sldMk cId="2107441417" sldId="665"/>
            <ac:spMk id="3" creationId="{8B650F11-D062-4740-8FA6-3832545105AF}"/>
          </ac:spMkLst>
        </pc:spChg>
        <pc:spChg chg="mod">
          <ac:chgData name="Bobbi Muscara" userId="eec6e5dbc826e0fa" providerId="LiveId" clId="{390A1425-4B21-42DA-A3B8-4AF40676A9AD}" dt="2021-08-06T13:52:19.654" v="7"/>
          <ac:spMkLst>
            <pc:docMk/>
            <pc:sldMk cId="2107441417" sldId="665"/>
            <ac:spMk id="4" creationId="{BA4F189C-03B3-4DD8-B071-386E821C9CAC}"/>
          </ac:spMkLst>
        </pc:spChg>
      </pc:sldChg>
      <pc:sldChg chg="modSp mod">
        <pc:chgData name="Bobbi Muscara" userId="eec6e5dbc826e0fa" providerId="LiveId" clId="{390A1425-4B21-42DA-A3B8-4AF40676A9AD}" dt="2021-08-06T13:52:19.910" v="10" actId="27636"/>
        <pc:sldMkLst>
          <pc:docMk/>
          <pc:sldMk cId="1562133762" sldId="667"/>
        </pc:sldMkLst>
        <pc:spChg chg="mod">
          <ac:chgData name="Bobbi Muscara" userId="eec6e5dbc826e0fa" providerId="LiveId" clId="{390A1425-4B21-42DA-A3B8-4AF40676A9AD}" dt="2021-08-06T13:52:19.654" v="7"/>
          <ac:spMkLst>
            <pc:docMk/>
            <pc:sldMk cId="1562133762" sldId="667"/>
            <ac:spMk id="2" creationId="{F7F0CE85-1DD1-481E-ADF5-435F17A05E24}"/>
          </ac:spMkLst>
        </pc:spChg>
        <pc:spChg chg="mod">
          <ac:chgData name="Bobbi Muscara" userId="eec6e5dbc826e0fa" providerId="LiveId" clId="{390A1425-4B21-42DA-A3B8-4AF40676A9AD}" dt="2021-08-06T13:52:19.910" v="10" actId="27636"/>
          <ac:spMkLst>
            <pc:docMk/>
            <pc:sldMk cId="1562133762" sldId="667"/>
            <ac:spMk id="3" creationId="{75EAA110-75CF-4A60-A681-0B2BC5B6A48F}"/>
          </ac:spMkLst>
        </pc:spChg>
        <pc:spChg chg="mod">
          <ac:chgData name="Bobbi Muscara" userId="eec6e5dbc826e0fa" providerId="LiveId" clId="{390A1425-4B21-42DA-A3B8-4AF40676A9AD}" dt="2021-08-06T13:52:19.654" v="7"/>
          <ac:spMkLst>
            <pc:docMk/>
            <pc:sldMk cId="1562133762" sldId="667"/>
            <ac:spMk id="4" creationId="{F4142440-D47F-4875-B7DE-83EE83F32B95}"/>
          </ac:spMkLst>
        </pc:spChg>
      </pc:sldChg>
      <pc:sldChg chg="modSp mod">
        <pc:chgData name="Bobbi Muscara" userId="eec6e5dbc826e0fa" providerId="LiveId" clId="{390A1425-4B21-42DA-A3B8-4AF40676A9AD}" dt="2021-08-06T13:52:20.009" v="13" actId="27636"/>
        <pc:sldMkLst>
          <pc:docMk/>
          <pc:sldMk cId="4001327539" sldId="668"/>
        </pc:sldMkLst>
        <pc:spChg chg="mod">
          <ac:chgData name="Bobbi Muscara" userId="eec6e5dbc826e0fa" providerId="LiveId" clId="{390A1425-4B21-42DA-A3B8-4AF40676A9AD}" dt="2021-08-06T13:52:19.654" v="7"/>
          <ac:spMkLst>
            <pc:docMk/>
            <pc:sldMk cId="4001327539" sldId="668"/>
            <ac:spMk id="2" creationId="{CCD35F76-EBD5-48DE-974B-1356E55CD6DC}"/>
          </ac:spMkLst>
        </pc:spChg>
        <pc:spChg chg="mod">
          <ac:chgData name="Bobbi Muscara" userId="eec6e5dbc826e0fa" providerId="LiveId" clId="{390A1425-4B21-42DA-A3B8-4AF40676A9AD}" dt="2021-08-06T13:52:19.654" v="7"/>
          <ac:spMkLst>
            <pc:docMk/>
            <pc:sldMk cId="4001327539" sldId="668"/>
            <ac:spMk id="3" creationId="{870FBC98-9C93-4C22-B539-A2842137ECA3}"/>
          </ac:spMkLst>
        </pc:spChg>
        <pc:spChg chg="mod">
          <ac:chgData name="Bobbi Muscara" userId="eec6e5dbc826e0fa" providerId="LiveId" clId="{390A1425-4B21-42DA-A3B8-4AF40676A9AD}" dt="2021-08-06T13:52:20.009" v="13" actId="27636"/>
          <ac:spMkLst>
            <pc:docMk/>
            <pc:sldMk cId="4001327539" sldId="668"/>
            <ac:spMk id="4" creationId="{89C63E06-FB51-4BBA-A3C7-5A31B31BD48F}"/>
          </ac:spMkLst>
        </pc:spChg>
        <pc:spChg chg="mod">
          <ac:chgData name="Bobbi Muscara" userId="eec6e5dbc826e0fa" providerId="LiveId" clId="{390A1425-4B21-42DA-A3B8-4AF40676A9AD}" dt="2021-08-06T13:52:19.654" v="7"/>
          <ac:spMkLst>
            <pc:docMk/>
            <pc:sldMk cId="4001327539" sldId="668"/>
            <ac:spMk id="5" creationId="{C5EF5811-A839-4D17-A704-F7D81373E343}"/>
          </ac:spMkLst>
        </pc:spChg>
      </pc:sldChg>
      <pc:sldChg chg="modSp">
        <pc:chgData name="Bobbi Muscara" userId="eec6e5dbc826e0fa" providerId="LiveId" clId="{390A1425-4B21-42DA-A3B8-4AF40676A9AD}" dt="2021-08-06T13:52:19.654" v="7"/>
        <pc:sldMkLst>
          <pc:docMk/>
          <pc:sldMk cId="1926811285" sldId="669"/>
        </pc:sldMkLst>
        <pc:spChg chg="mod">
          <ac:chgData name="Bobbi Muscara" userId="eec6e5dbc826e0fa" providerId="LiveId" clId="{390A1425-4B21-42DA-A3B8-4AF40676A9AD}" dt="2021-08-06T13:52:19.654" v="7"/>
          <ac:spMkLst>
            <pc:docMk/>
            <pc:sldMk cId="1926811285" sldId="669"/>
            <ac:spMk id="2" creationId="{37188C6B-1106-4273-A3FF-4256A406AF1D}"/>
          </ac:spMkLst>
        </pc:spChg>
        <pc:spChg chg="mod">
          <ac:chgData name="Bobbi Muscara" userId="eec6e5dbc826e0fa" providerId="LiveId" clId="{390A1425-4B21-42DA-A3B8-4AF40676A9AD}" dt="2021-08-06T13:52:19.654" v="7"/>
          <ac:spMkLst>
            <pc:docMk/>
            <pc:sldMk cId="1926811285" sldId="669"/>
            <ac:spMk id="3" creationId="{98DDC763-2DC0-4AEB-8452-45A8352925EA}"/>
          </ac:spMkLst>
        </pc:spChg>
      </pc:sldChg>
      <pc:sldChg chg="modSp mod">
        <pc:chgData name="Bobbi Muscara" userId="eec6e5dbc826e0fa" providerId="LiveId" clId="{390A1425-4B21-42DA-A3B8-4AF40676A9AD}" dt="2021-08-06T14:04:13.464" v="165" actId="20577"/>
        <pc:sldMkLst>
          <pc:docMk/>
          <pc:sldMk cId="600932256" sldId="671"/>
        </pc:sldMkLst>
        <pc:spChg chg="mod">
          <ac:chgData name="Bobbi Muscara" userId="eec6e5dbc826e0fa" providerId="LiveId" clId="{390A1425-4B21-42DA-A3B8-4AF40676A9AD}" dt="2021-08-06T13:52:19.654" v="7"/>
          <ac:spMkLst>
            <pc:docMk/>
            <pc:sldMk cId="600932256" sldId="671"/>
            <ac:spMk id="2" creationId="{19DDAD3A-7162-4F75-9C46-4DA409D67494}"/>
          </ac:spMkLst>
        </pc:spChg>
        <pc:spChg chg="mod">
          <ac:chgData name="Bobbi Muscara" userId="eec6e5dbc826e0fa" providerId="LiveId" clId="{390A1425-4B21-42DA-A3B8-4AF40676A9AD}" dt="2021-08-06T14:04:13.464" v="165" actId="20577"/>
          <ac:spMkLst>
            <pc:docMk/>
            <pc:sldMk cId="600932256" sldId="671"/>
            <ac:spMk id="3" creationId="{8B650F11-D062-4740-8FA6-3832545105AF}"/>
          </ac:spMkLst>
        </pc:spChg>
        <pc:spChg chg="mod">
          <ac:chgData name="Bobbi Muscara" userId="eec6e5dbc826e0fa" providerId="LiveId" clId="{390A1425-4B21-42DA-A3B8-4AF40676A9AD}" dt="2021-08-06T13:52:19.654" v="7"/>
          <ac:spMkLst>
            <pc:docMk/>
            <pc:sldMk cId="600932256" sldId="671"/>
            <ac:spMk id="4" creationId="{BA4F189C-03B3-4DD8-B071-386E821C9CAC}"/>
          </ac:spMkLst>
        </pc:spChg>
      </pc:sldChg>
      <pc:sldChg chg="modSp">
        <pc:chgData name="Bobbi Muscara" userId="eec6e5dbc826e0fa" providerId="LiveId" clId="{390A1425-4B21-42DA-A3B8-4AF40676A9AD}" dt="2021-08-06T13:52:19.654" v="7"/>
        <pc:sldMkLst>
          <pc:docMk/>
          <pc:sldMk cId="506686009" sldId="672"/>
        </pc:sldMkLst>
        <pc:spChg chg="mod">
          <ac:chgData name="Bobbi Muscara" userId="eec6e5dbc826e0fa" providerId="LiveId" clId="{390A1425-4B21-42DA-A3B8-4AF40676A9AD}" dt="2021-08-06T13:52:19.654" v="7"/>
          <ac:spMkLst>
            <pc:docMk/>
            <pc:sldMk cId="506686009" sldId="672"/>
            <ac:spMk id="2" creationId="{4A60F7F1-E799-47F6-A158-00F742C2EE55}"/>
          </ac:spMkLst>
        </pc:spChg>
        <pc:spChg chg="mod">
          <ac:chgData name="Bobbi Muscara" userId="eec6e5dbc826e0fa" providerId="LiveId" clId="{390A1425-4B21-42DA-A3B8-4AF40676A9AD}" dt="2021-08-06T13:52:19.654" v="7"/>
          <ac:spMkLst>
            <pc:docMk/>
            <pc:sldMk cId="506686009" sldId="672"/>
            <ac:spMk id="3" creationId="{7DF8D05D-4A28-4136-9E03-D0C46FBA133C}"/>
          </ac:spMkLst>
        </pc:spChg>
      </pc:sldChg>
      <pc:sldChg chg="modSp">
        <pc:chgData name="Bobbi Muscara" userId="eec6e5dbc826e0fa" providerId="LiveId" clId="{390A1425-4B21-42DA-A3B8-4AF40676A9AD}" dt="2021-08-06T13:52:19.654" v="7"/>
        <pc:sldMkLst>
          <pc:docMk/>
          <pc:sldMk cId="4178690394" sldId="674"/>
        </pc:sldMkLst>
        <pc:spChg chg="mod">
          <ac:chgData name="Bobbi Muscara" userId="eec6e5dbc826e0fa" providerId="LiveId" clId="{390A1425-4B21-42DA-A3B8-4AF40676A9AD}" dt="2021-08-06T13:52:19.654" v="7"/>
          <ac:spMkLst>
            <pc:docMk/>
            <pc:sldMk cId="4178690394" sldId="674"/>
            <ac:spMk id="3" creationId="{DAB5642D-E3AE-4E5E-8A38-3BC9412951E1}"/>
          </ac:spMkLst>
        </pc:spChg>
        <pc:spChg chg="mod">
          <ac:chgData name="Bobbi Muscara" userId="eec6e5dbc826e0fa" providerId="LiveId" clId="{390A1425-4B21-42DA-A3B8-4AF40676A9AD}" dt="2021-08-06T13:52:19.654" v="7"/>
          <ac:spMkLst>
            <pc:docMk/>
            <pc:sldMk cId="4178690394" sldId="674"/>
            <ac:spMk id="5" creationId="{9332796D-68CE-44EA-BDC0-C048B7B849E3}"/>
          </ac:spMkLst>
        </pc:spChg>
      </pc:sldChg>
      <pc:sldChg chg="modSp">
        <pc:chgData name="Bobbi Muscara" userId="eec6e5dbc826e0fa" providerId="LiveId" clId="{390A1425-4B21-42DA-A3B8-4AF40676A9AD}" dt="2021-08-06T13:52:19.654" v="7"/>
        <pc:sldMkLst>
          <pc:docMk/>
          <pc:sldMk cId="222236055" sldId="676"/>
        </pc:sldMkLst>
        <pc:spChg chg="mod">
          <ac:chgData name="Bobbi Muscara" userId="eec6e5dbc826e0fa" providerId="LiveId" clId="{390A1425-4B21-42DA-A3B8-4AF40676A9AD}" dt="2021-08-06T13:52:19.654" v="7"/>
          <ac:spMkLst>
            <pc:docMk/>
            <pc:sldMk cId="222236055" sldId="676"/>
            <ac:spMk id="2" creationId="{A133D576-A766-44DF-B03F-5863E21A827F}"/>
          </ac:spMkLst>
        </pc:spChg>
      </pc:sldChg>
      <pc:sldChg chg="modSp">
        <pc:chgData name="Bobbi Muscara" userId="eec6e5dbc826e0fa" providerId="LiveId" clId="{390A1425-4B21-42DA-A3B8-4AF40676A9AD}" dt="2021-08-06T13:52:19.654" v="7"/>
        <pc:sldMkLst>
          <pc:docMk/>
          <pc:sldMk cId="738049533" sldId="677"/>
        </pc:sldMkLst>
        <pc:spChg chg="mod">
          <ac:chgData name="Bobbi Muscara" userId="eec6e5dbc826e0fa" providerId="LiveId" clId="{390A1425-4B21-42DA-A3B8-4AF40676A9AD}" dt="2021-08-06T13:52:19.654" v="7"/>
          <ac:spMkLst>
            <pc:docMk/>
            <pc:sldMk cId="738049533" sldId="677"/>
            <ac:spMk id="2" creationId="{D733881F-9EF9-4ABC-9D85-5147C0F46DA9}"/>
          </ac:spMkLst>
        </pc:spChg>
        <pc:spChg chg="mod">
          <ac:chgData name="Bobbi Muscara" userId="eec6e5dbc826e0fa" providerId="LiveId" clId="{390A1425-4B21-42DA-A3B8-4AF40676A9AD}" dt="2021-08-06T13:52:19.654" v="7"/>
          <ac:spMkLst>
            <pc:docMk/>
            <pc:sldMk cId="738049533" sldId="677"/>
            <ac:spMk id="3" creationId="{62567FD9-FA4A-4FEE-ADC7-22ECCC324EBA}"/>
          </ac:spMkLst>
        </pc:spChg>
      </pc:sldChg>
      <pc:sldChg chg="modSp">
        <pc:chgData name="Bobbi Muscara" userId="eec6e5dbc826e0fa" providerId="LiveId" clId="{390A1425-4B21-42DA-A3B8-4AF40676A9AD}" dt="2021-08-06T13:52:19.654" v="7"/>
        <pc:sldMkLst>
          <pc:docMk/>
          <pc:sldMk cId="1729194642" sldId="678"/>
        </pc:sldMkLst>
        <pc:spChg chg="mod">
          <ac:chgData name="Bobbi Muscara" userId="eec6e5dbc826e0fa" providerId="LiveId" clId="{390A1425-4B21-42DA-A3B8-4AF40676A9AD}" dt="2021-08-06T13:52:19.654" v="7"/>
          <ac:spMkLst>
            <pc:docMk/>
            <pc:sldMk cId="1729194642" sldId="678"/>
            <ac:spMk id="2" creationId="{97108572-BB01-4140-9481-1FC789F3F5BD}"/>
          </ac:spMkLst>
        </pc:spChg>
        <pc:spChg chg="mod">
          <ac:chgData name="Bobbi Muscara" userId="eec6e5dbc826e0fa" providerId="LiveId" clId="{390A1425-4B21-42DA-A3B8-4AF40676A9AD}" dt="2021-08-06T13:52:19.654" v="7"/>
          <ac:spMkLst>
            <pc:docMk/>
            <pc:sldMk cId="1729194642" sldId="678"/>
            <ac:spMk id="3" creationId="{D7B6D415-C5E4-40A4-B3D3-9B831C2C4024}"/>
          </ac:spMkLst>
        </pc:spChg>
      </pc:sldChg>
      <pc:sldChg chg="modSp">
        <pc:chgData name="Bobbi Muscara" userId="eec6e5dbc826e0fa" providerId="LiveId" clId="{390A1425-4B21-42DA-A3B8-4AF40676A9AD}" dt="2021-08-06T13:52:19.654" v="7"/>
        <pc:sldMkLst>
          <pc:docMk/>
          <pc:sldMk cId="957712975" sldId="679"/>
        </pc:sldMkLst>
        <pc:spChg chg="mod">
          <ac:chgData name="Bobbi Muscara" userId="eec6e5dbc826e0fa" providerId="LiveId" clId="{390A1425-4B21-42DA-A3B8-4AF40676A9AD}" dt="2021-08-06T13:52:19.654" v="7"/>
          <ac:spMkLst>
            <pc:docMk/>
            <pc:sldMk cId="957712975" sldId="679"/>
            <ac:spMk id="2" creationId="{5EF157CE-69FB-4A51-83A4-F683A4CC3A35}"/>
          </ac:spMkLst>
        </pc:spChg>
        <pc:spChg chg="mod">
          <ac:chgData name="Bobbi Muscara" userId="eec6e5dbc826e0fa" providerId="LiveId" clId="{390A1425-4B21-42DA-A3B8-4AF40676A9AD}" dt="2021-08-06T13:52:19.654" v="7"/>
          <ac:spMkLst>
            <pc:docMk/>
            <pc:sldMk cId="957712975" sldId="679"/>
            <ac:spMk id="3" creationId="{3ADC3257-BEDB-4D85-958C-C549E05EFE9A}"/>
          </ac:spMkLst>
        </pc:spChg>
      </pc:sldChg>
      <pc:sldChg chg="modSp">
        <pc:chgData name="Bobbi Muscara" userId="eec6e5dbc826e0fa" providerId="LiveId" clId="{390A1425-4B21-42DA-A3B8-4AF40676A9AD}" dt="2021-08-06T13:52:19.654" v="7"/>
        <pc:sldMkLst>
          <pc:docMk/>
          <pc:sldMk cId="2760725284" sldId="680"/>
        </pc:sldMkLst>
        <pc:spChg chg="mod">
          <ac:chgData name="Bobbi Muscara" userId="eec6e5dbc826e0fa" providerId="LiveId" clId="{390A1425-4B21-42DA-A3B8-4AF40676A9AD}" dt="2021-08-06T13:52:19.654" v="7"/>
          <ac:spMkLst>
            <pc:docMk/>
            <pc:sldMk cId="2760725284" sldId="680"/>
            <ac:spMk id="2" creationId="{45930A7E-4265-41A1-9963-D95B07111A7C}"/>
          </ac:spMkLst>
        </pc:spChg>
        <pc:spChg chg="mod">
          <ac:chgData name="Bobbi Muscara" userId="eec6e5dbc826e0fa" providerId="LiveId" clId="{390A1425-4B21-42DA-A3B8-4AF40676A9AD}" dt="2021-08-06T13:52:19.654" v="7"/>
          <ac:spMkLst>
            <pc:docMk/>
            <pc:sldMk cId="2760725284" sldId="680"/>
            <ac:spMk id="3" creationId="{79A05AFA-CAB9-417C-A31B-AC75A3D0DBA1}"/>
          </ac:spMkLst>
        </pc:spChg>
      </pc:sldChg>
      <pc:sldChg chg="modSp">
        <pc:chgData name="Bobbi Muscara" userId="eec6e5dbc826e0fa" providerId="LiveId" clId="{390A1425-4B21-42DA-A3B8-4AF40676A9AD}" dt="2021-08-06T13:52:19.654" v="7"/>
        <pc:sldMkLst>
          <pc:docMk/>
          <pc:sldMk cId="772389526" sldId="681"/>
        </pc:sldMkLst>
        <pc:spChg chg="mod">
          <ac:chgData name="Bobbi Muscara" userId="eec6e5dbc826e0fa" providerId="LiveId" clId="{390A1425-4B21-42DA-A3B8-4AF40676A9AD}" dt="2021-08-06T13:52:19.654" v="7"/>
          <ac:spMkLst>
            <pc:docMk/>
            <pc:sldMk cId="772389526" sldId="681"/>
            <ac:spMk id="2" creationId="{E765DDD6-6E6B-4AF3-BF50-0E22B5DD7D4F}"/>
          </ac:spMkLst>
        </pc:spChg>
        <pc:spChg chg="mod">
          <ac:chgData name="Bobbi Muscara" userId="eec6e5dbc826e0fa" providerId="LiveId" clId="{390A1425-4B21-42DA-A3B8-4AF40676A9AD}" dt="2021-08-06T13:52:19.654" v="7"/>
          <ac:spMkLst>
            <pc:docMk/>
            <pc:sldMk cId="772389526" sldId="681"/>
            <ac:spMk id="3" creationId="{29717C8B-D17C-47B9-8D1E-611B04AA9BA1}"/>
          </ac:spMkLst>
        </pc:spChg>
      </pc:sldChg>
      <pc:sldChg chg="modSp">
        <pc:chgData name="Bobbi Muscara" userId="eec6e5dbc826e0fa" providerId="LiveId" clId="{390A1425-4B21-42DA-A3B8-4AF40676A9AD}" dt="2021-08-06T13:52:19.654" v="7"/>
        <pc:sldMkLst>
          <pc:docMk/>
          <pc:sldMk cId="1612677433" sldId="682"/>
        </pc:sldMkLst>
        <pc:spChg chg="mod">
          <ac:chgData name="Bobbi Muscara" userId="eec6e5dbc826e0fa" providerId="LiveId" clId="{390A1425-4B21-42DA-A3B8-4AF40676A9AD}" dt="2021-08-06T13:52:19.654" v="7"/>
          <ac:spMkLst>
            <pc:docMk/>
            <pc:sldMk cId="1612677433" sldId="682"/>
            <ac:spMk id="2" creationId="{99634C55-DA4D-4A13-A191-43D9047F067B}"/>
          </ac:spMkLst>
        </pc:spChg>
        <pc:spChg chg="mod">
          <ac:chgData name="Bobbi Muscara" userId="eec6e5dbc826e0fa" providerId="LiveId" clId="{390A1425-4B21-42DA-A3B8-4AF40676A9AD}" dt="2021-08-06T13:52:19.654" v="7"/>
          <ac:spMkLst>
            <pc:docMk/>
            <pc:sldMk cId="1612677433" sldId="682"/>
            <ac:spMk id="3" creationId="{1A42BD88-3300-48B6-8202-A5FABF241F2C}"/>
          </ac:spMkLst>
        </pc:spChg>
      </pc:sldChg>
      <pc:sldChg chg="modSp">
        <pc:chgData name="Bobbi Muscara" userId="eec6e5dbc826e0fa" providerId="LiveId" clId="{390A1425-4B21-42DA-A3B8-4AF40676A9AD}" dt="2021-08-06T13:52:19.654" v="7"/>
        <pc:sldMkLst>
          <pc:docMk/>
          <pc:sldMk cId="2897014873" sldId="683"/>
        </pc:sldMkLst>
        <pc:spChg chg="mod">
          <ac:chgData name="Bobbi Muscara" userId="eec6e5dbc826e0fa" providerId="LiveId" clId="{390A1425-4B21-42DA-A3B8-4AF40676A9AD}" dt="2021-08-06T13:52:19.654" v="7"/>
          <ac:spMkLst>
            <pc:docMk/>
            <pc:sldMk cId="2897014873" sldId="683"/>
            <ac:spMk id="2" creationId="{999463AE-B96A-4E2B-ACD7-92D7C42EF6EE}"/>
          </ac:spMkLst>
        </pc:spChg>
        <pc:spChg chg="mod">
          <ac:chgData name="Bobbi Muscara" userId="eec6e5dbc826e0fa" providerId="LiveId" clId="{390A1425-4B21-42DA-A3B8-4AF40676A9AD}" dt="2021-08-06T13:52:19.654" v="7"/>
          <ac:spMkLst>
            <pc:docMk/>
            <pc:sldMk cId="2897014873" sldId="683"/>
            <ac:spMk id="3" creationId="{05D7E9E9-483A-49A1-89E2-380DB5273292}"/>
          </ac:spMkLst>
        </pc:spChg>
      </pc:sldChg>
      <pc:sldChg chg="modSp">
        <pc:chgData name="Bobbi Muscara" userId="eec6e5dbc826e0fa" providerId="LiveId" clId="{390A1425-4B21-42DA-A3B8-4AF40676A9AD}" dt="2021-08-06T13:52:19.654" v="7"/>
        <pc:sldMkLst>
          <pc:docMk/>
          <pc:sldMk cId="744984697" sldId="684"/>
        </pc:sldMkLst>
        <pc:spChg chg="mod">
          <ac:chgData name="Bobbi Muscara" userId="eec6e5dbc826e0fa" providerId="LiveId" clId="{390A1425-4B21-42DA-A3B8-4AF40676A9AD}" dt="2021-08-06T13:52:19.654" v="7"/>
          <ac:spMkLst>
            <pc:docMk/>
            <pc:sldMk cId="744984697" sldId="684"/>
            <ac:spMk id="2" creationId="{EECDECE7-2ADD-4867-921B-116C19CC6C0F}"/>
          </ac:spMkLst>
        </pc:spChg>
        <pc:spChg chg="mod">
          <ac:chgData name="Bobbi Muscara" userId="eec6e5dbc826e0fa" providerId="LiveId" clId="{390A1425-4B21-42DA-A3B8-4AF40676A9AD}" dt="2021-08-06T13:52:19.654" v="7"/>
          <ac:spMkLst>
            <pc:docMk/>
            <pc:sldMk cId="744984697" sldId="684"/>
            <ac:spMk id="3" creationId="{9E8EC6ED-1111-477C-96C5-ACE8DFCF1C4F}"/>
          </ac:spMkLst>
        </pc:spChg>
      </pc:sldChg>
      <pc:sldChg chg="modSp">
        <pc:chgData name="Bobbi Muscara" userId="eec6e5dbc826e0fa" providerId="LiveId" clId="{390A1425-4B21-42DA-A3B8-4AF40676A9AD}" dt="2021-08-06T13:52:19.654" v="7"/>
        <pc:sldMkLst>
          <pc:docMk/>
          <pc:sldMk cId="472775949" sldId="685"/>
        </pc:sldMkLst>
        <pc:spChg chg="mod">
          <ac:chgData name="Bobbi Muscara" userId="eec6e5dbc826e0fa" providerId="LiveId" clId="{390A1425-4B21-42DA-A3B8-4AF40676A9AD}" dt="2021-08-06T13:52:19.654" v="7"/>
          <ac:spMkLst>
            <pc:docMk/>
            <pc:sldMk cId="472775949" sldId="685"/>
            <ac:spMk id="2" creationId="{30C04AAD-0EF1-4DFC-90C9-43B0C59E245F}"/>
          </ac:spMkLst>
        </pc:spChg>
        <pc:spChg chg="mod">
          <ac:chgData name="Bobbi Muscara" userId="eec6e5dbc826e0fa" providerId="LiveId" clId="{390A1425-4B21-42DA-A3B8-4AF40676A9AD}" dt="2021-08-06T13:52:19.654" v="7"/>
          <ac:spMkLst>
            <pc:docMk/>
            <pc:sldMk cId="472775949" sldId="685"/>
            <ac:spMk id="3" creationId="{66C1EE84-D538-43A7-B3D5-7CAE7943CE3C}"/>
          </ac:spMkLst>
        </pc:spChg>
      </pc:sldChg>
      <pc:sldChg chg="modSp">
        <pc:chgData name="Bobbi Muscara" userId="eec6e5dbc826e0fa" providerId="LiveId" clId="{390A1425-4B21-42DA-A3B8-4AF40676A9AD}" dt="2021-08-06T13:52:19.654" v="7"/>
        <pc:sldMkLst>
          <pc:docMk/>
          <pc:sldMk cId="1606100300" sldId="686"/>
        </pc:sldMkLst>
        <pc:spChg chg="mod">
          <ac:chgData name="Bobbi Muscara" userId="eec6e5dbc826e0fa" providerId="LiveId" clId="{390A1425-4B21-42DA-A3B8-4AF40676A9AD}" dt="2021-08-06T13:52:19.654" v="7"/>
          <ac:spMkLst>
            <pc:docMk/>
            <pc:sldMk cId="1606100300" sldId="686"/>
            <ac:spMk id="2" creationId="{BFF572A6-B9AD-4A1D-A7C4-224103CEFDD3}"/>
          </ac:spMkLst>
        </pc:spChg>
        <pc:spChg chg="mod">
          <ac:chgData name="Bobbi Muscara" userId="eec6e5dbc826e0fa" providerId="LiveId" clId="{390A1425-4B21-42DA-A3B8-4AF40676A9AD}" dt="2021-08-06T13:52:19.654" v="7"/>
          <ac:spMkLst>
            <pc:docMk/>
            <pc:sldMk cId="1606100300" sldId="686"/>
            <ac:spMk id="3" creationId="{839AEF52-B35A-4BFA-B2B7-2B7BF9688A08}"/>
          </ac:spMkLst>
        </pc:spChg>
      </pc:sldChg>
      <pc:sldChg chg="modSp">
        <pc:chgData name="Bobbi Muscara" userId="eec6e5dbc826e0fa" providerId="LiveId" clId="{390A1425-4B21-42DA-A3B8-4AF40676A9AD}" dt="2021-08-06T13:52:19.654" v="7"/>
        <pc:sldMkLst>
          <pc:docMk/>
          <pc:sldMk cId="2499424461" sldId="687"/>
        </pc:sldMkLst>
        <pc:spChg chg="mod">
          <ac:chgData name="Bobbi Muscara" userId="eec6e5dbc826e0fa" providerId="LiveId" clId="{390A1425-4B21-42DA-A3B8-4AF40676A9AD}" dt="2021-08-06T13:52:19.654" v="7"/>
          <ac:spMkLst>
            <pc:docMk/>
            <pc:sldMk cId="2499424461" sldId="687"/>
            <ac:spMk id="2" creationId="{9E20A3CE-85FC-4985-9311-A1CA7C9DB8E4}"/>
          </ac:spMkLst>
        </pc:spChg>
        <pc:spChg chg="mod">
          <ac:chgData name="Bobbi Muscara" userId="eec6e5dbc826e0fa" providerId="LiveId" clId="{390A1425-4B21-42DA-A3B8-4AF40676A9AD}" dt="2021-08-06T13:52:19.654" v="7"/>
          <ac:spMkLst>
            <pc:docMk/>
            <pc:sldMk cId="2499424461" sldId="687"/>
            <ac:spMk id="3" creationId="{DD3BED36-9CA8-499A-9F65-23502EEF74F1}"/>
          </ac:spMkLst>
        </pc:spChg>
      </pc:sldChg>
      <pc:sldChg chg="modSp">
        <pc:chgData name="Bobbi Muscara" userId="eec6e5dbc826e0fa" providerId="LiveId" clId="{390A1425-4B21-42DA-A3B8-4AF40676A9AD}" dt="2021-08-06T13:52:19.654" v="7"/>
        <pc:sldMkLst>
          <pc:docMk/>
          <pc:sldMk cId="3299022042" sldId="688"/>
        </pc:sldMkLst>
        <pc:spChg chg="mod">
          <ac:chgData name="Bobbi Muscara" userId="eec6e5dbc826e0fa" providerId="LiveId" clId="{390A1425-4B21-42DA-A3B8-4AF40676A9AD}" dt="2021-08-06T13:52:19.654" v="7"/>
          <ac:spMkLst>
            <pc:docMk/>
            <pc:sldMk cId="3299022042" sldId="688"/>
            <ac:spMk id="2" creationId="{A84FC6E5-9715-49B1-9A09-13D550E4C61B}"/>
          </ac:spMkLst>
        </pc:spChg>
        <pc:spChg chg="mod">
          <ac:chgData name="Bobbi Muscara" userId="eec6e5dbc826e0fa" providerId="LiveId" clId="{390A1425-4B21-42DA-A3B8-4AF40676A9AD}" dt="2021-08-06T13:52:19.654" v="7"/>
          <ac:spMkLst>
            <pc:docMk/>
            <pc:sldMk cId="3299022042" sldId="688"/>
            <ac:spMk id="3" creationId="{37B0C6AA-A5F3-41E0-9C1A-809348B29D23}"/>
          </ac:spMkLst>
        </pc:spChg>
      </pc:sldChg>
      <pc:sldChg chg="modSp">
        <pc:chgData name="Bobbi Muscara" userId="eec6e5dbc826e0fa" providerId="LiveId" clId="{390A1425-4B21-42DA-A3B8-4AF40676A9AD}" dt="2021-08-06T13:52:19.654" v="7"/>
        <pc:sldMkLst>
          <pc:docMk/>
          <pc:sldMk cId="901078610" sldId="689"/>
        </pc:sldMkLst>
        <pc:spChg chg="mod">
          <ac:chgData name="Bobbi Muscara" userId="eec6e5dbc826e0fa" providerId="LiveId" clId="{390A1425-4B21-42DA-A3B8-4AF40676A9AD}" dt="2021-08-06T13:52:19.654" v="7"/>
          <ac:spMkLst>
            <pc:docMk/>
            <pc:sldMk cId="901078610" sldId="689"/>
            <ac:spMk id="2" creationId="{DBF36D7A-714D-4944-A6C3-6661311411D5}"/>
          </ac:spMkLst>
        </pc:spChg>
        <pc:spChg chg="mod">
          <ac:chgData name="Bobbi Muscara" userId="eec6e5dbc826e0fa" providerId="LiveId" clId="{390A1425-4B21-42DA-A3B8-4AF40676A9AD}" dt="2021-08-06T13:52:19.654" v="7"/>
          <ac:spMkLst>
            <pc:docMk/>
            <pc:sldMk cId="901078610" sldId="689"/>
            <ac:spMk id="3" creationId="{D94E6614-2F7E-4CD6-9BAD-FAF313C641A8}"/>
          </ac:spMkLst>
        </pc:spChg>
      </pc:sldChg>
      <pc:sldChg chg="modSp">
        <pc:chgData name="Bobbi Muscara" userId="eec6e5dbc826e0fa" providerId="LiveId" clId="{390A1425-4B21-42DA-A3B8-4AF40676A9AD}" dt="2021-08-06T13:52:19.654" v="7"/>
        <pc:sldMkLst>
          <pc:docMk/>
          <pc:sldMk cId="1461005952" sldId="690"/>
        </pc:sldMkLst>
        <pc:spChg chg="mod">
          <ac:chgData name="Bobbi Muscara" userId="eec6e5dbc826e0fa" providerId="LiveId" clId="{390A1425-4B21-42DA-A3B8-4AF40676A9AD}" dt="2021-08-06T13:52:19.654" v="7"/>
          <ac:spMkLst>
            <pc:docMk/>
            <pc:sldMk cId="1461005952" sldId="690"/>
            <ac:spMk id="2" creationId="{BCEC524D-387C-4DC5-85A8-C5C7CC56F8E3}"/>
          </ac:spMkLst>
        </pc:spChg>
        <pc:spChg chg="mod">
          <ac:chgData name="Bobbi Muscara" userId="eec6e5dbc826e0fa" providerId="LiveId" clId="{390A1425-4B21-42DA-A3B8-4AF40676A9AD}" dt="2021-08-06T13:52:19.654" v="7"/>
          <ac:spMkLst>
            <pc:docMk/>
            <pc:sldMk cId="1461005952" sldId="690"/>
            <ac:spMk id="3" creationId="{932302A9-7AB5-4A73-A426-C88D0CE309A8}"/>
          </ac:spMkLst>
        </pc:spChg>
      </pc:sldChg>
      <pc:sldChg chg="modSp">
        <pc:chgData name="Bobbi Muscara" userId="eec6e5dbc826e0fa" providerId="LiveId" clId="{390A1425-4B21-42DA-A3B8-4AF40676A9AD}" dt="2021-08-06T13:52:19.654" v="7"/>
        <pc:sldMkLst>
          <pc:docMk/>
          <pc:sldMk cId="1697360473" sldId="691"/>
        </pc:sldMkLst>
        <pc:spChg chg="mod">
          <ac:chgData name="Bobbi Muscara" userId="eec6e5dbc826e0fa" providerId="LiveId" clId="{390A1425-4B21-42DA-A3B8-4AF40676A9AD}" dt="2021-08-06T13:52:19.654" v="7"/>
          <ac:spMkLst>
            <pc:docMk/>
            <pc:sldMk cId="1697360473" sldId="691"/>
            <ac:spMk id="2" creationId="{22C282C4-FBDB-4F70-9B66-1815CC750715}"/>
          </ac:spMkLst>
        </pc:spChg>
        <pc:spChg chg="mod">
          <ac:chgData name="Bobbi Muscara" userId="eec6e5dbc826e0fa" providerId="LiveId" clId="{390A1425-4B21-42DA-A3B8-4AF40676A9AD}" dt="2021-08-06T13:52:19.654" v="7"/>
          <ac:spMkLst>
            <pc:docMk/>
            <pc:sldMk cId="1697360473" sldId="691"/>
            <ac:spMk id="3" creationId="{2090046E-7314-4B41-8553-ABFE56882C3D}"/>
          </ac:spMkLst>
        </pc:spChg>
      </pc:sldChg>
      <pc:sldChg chg="modSp">
        <pc:chgData name="Bobbi Muscara" userId="eec6e5dbc826e0fa" providerId="LiveId" clId="{390A1425-4B21-42DA-A3B8-4AF40676A9AD}" dt="2021-08-06T13:52:19.654" v="7"/>
        <pc:sldMkLst>
          <pc:docMk/>
          <pc:sldMk cId="1598989862" sldId="692"/>
        </pc:sldMkLst>
        <pc:spChg chg="mod">
          <ac:chgData name="Bobbi Muscara" userId="eec6e5dbc826e0fa" providerId="LiveId" clId="{390A1425-4B21-42DA-A3B8-4AF40676A9AD}" dt="2021-08-06T13:52:19.654" v="7"/>
          <ac:spMkLst>
            <pc:docMk/>
            <pc:sldMk cId="1598989862" sldId="692"/>
            <ac:spMk id="2" creationId="{2A2A4A7C-904A-46D0-99E8-E3EF9796750B}"/>
          </ac:spMkLst>
        </pc:spChg>
        <pc:spChg chg="mod">
          <ac:chgData name="Bobbi Muscara" userId="eec6e5dbc826e0fa" providerId="LiveId" clId="{390A1425-4B21-42DA-A3B8-4AF40676A9AD}" dt="2021-08-06T13:52:19.654" v="7"/>
          <ac:spMkLst>
            <pc:docMk/>
            <pc:sldMk cId="1598989862" sldId="692"/>
            <ac:spMk id="3" creationId="{E3047937-F866-4649-A28A-4DFB7742AECE}"/>
          </ac:spMkLst>
        </pc:spChg>
      </pc:sldChg>
      <pc:sldChg chg="modSp">
        <pc:chgData name="Bobbi Muscara" userId="eec6e5dbc826e0fa" providerId="LiveId" clId="{390A1425-4B21-42DA-A3B8-4AF40676A9AD}" dt="2021-08-06T13:52:19.654" v="7"/>
        <pc:sldMkLst>
          <pc:docMk/>
          <pc:sldMk cId="541522250" sldId="693"/>
        </pc:sldMkLst>
        <pc:spChg chg="mod">
          <ac:chgData name="Bobbi Muscara" userId="eec6e5dbc826e0fa" providerId="LiveId" clId="{390A1425-4B21-42DA-A3B8-4AF40676A9AD}" dt="2021-08-06T13:52:19.654" v="7"/>
          <ac:spMkLst>
            <pc:docMk/>
            <pc:sldMk cId="541522250" sldId="693"/>
            <ac:spMk id="2" creationId="{7BFFA396-7746-4574-9801-CA0173BC29E1}"/>
          </ac:spMkLst>
        </pc:spChg>
        <pc:spChg chg="mod">
          <ac:chgData name="Bobbi Muscara" userId="eec6e5dbc826e0fa" providerId="LiveId" clId="{390A1425-4B21-42DA-A3B8-4AF40676A9AD}" dt="2021-08-06T13:52:19.654" v="7"/>
          <ac:spMkLst>
            <pc:docMk/>
            <pc:sldMk cId="541522250" sldId="693"/>
            <ac:spMk id="3" creationId="{8EA3F0A1-500E-4FCE-8A91-7BF406836B33}"/>
          </ac:spMkLst>
        </pc:spChg>
      </pc:sldChg>
      <pc:sldChg chg="modSp">
        <pc:chgData name="Bobbi Muscara" userId="eec6e5dbc826e0fa" providerId="LiveId" clId="{390A1425-4B21-42DA-A3B8-4AF40676A9AD}" dt="2021-08-06T13:52:19.654" v="7"/>
        <pc:sldMkLst>
          <pc:docMk/>
          <pc:sldMk cId="3667223422" sldId="694"/>
        </pc:sldMkLst>
        <pc:spChg chg="mod">
          <ac:chgData name="Bobbi Muscara" userId="eec6e5dbc826e0fa" providerId="LiveId" clId="{390A1425-4B21-42DA-A3B8-4AF40676A9AD}" dt="2021-08-06T13:52:19.654" v="7"/>
          <ac:spMkLst>
            <pc:docMk/>
            <pc:sldMk cId="3667223422" sldId="694"/>
            <ac:spMk id="2" creationId="{A7F6473B-1DDA-4F11-8631-18314BB1429F}"/>
          </ac:spMkLst>
        </pc:spChg>
        <pc:spChg chg="mod">
          <ac:chgData name="Bobbi Muscara" userId="eec6e5dbc826e0fa" providerId="LiveId" clId="{390A1425-4B21-42DA-A3B8-4AF40676A9AD}" dt="2021-08-06T13:52:19.654" v="7"/>
          <ac:spMkLst>
            <pc:docMk/>
            <pc:sldMk cId="3667223422" sldId="694"/>
            <ac:spMk id="3" creationId="{19A6C01C-F7C5-4AD3-A71E-1C4BD193B9ED}"/>
          </ac:spMkLst>
        </pc:spChg>
      </pc:sldChg>
      <pc:sldChg chg="modSp">
        <pc:chgData name="Bobbi Muscara" userId="eec6e5dbc826e0fa" providerId="LiveId" clId="{390A1425-4B21-42DA-A3B8-4AF40676A9AD}" dt="2021-08-06T13:52:19.654" v="7"/>
        <pc:sldMkLst>
          <pc:docMk/>
          <pc:sldMk cId="1428112960" sldId="773"/>
        </pc:sldMkLst>
        <pc:spChg chg="mod">
          <ac:chgData name="Bobbi Muscara" userId="eec6e5dbc826e0fa" providerId="LiveId" clId="{390A1425-4B21-42DA-A3B8-4AF40676A9AD}" dt="2021-08-06T13:52:19.654" v="7"/>
          <ac:spMkLst>
            <pc:docMk/>
            <pc:sldMk cId="1428112960" sldId="773"/>
            <ac:spMk id="3" creationId="{83263452-8D70-4339-889E-B44F5D3A1C3A}"/>
          </ac:spMkLst>
        </pc:spChg>
        <pc:spChg chg="mod">
          <ac:chgData name="Bobbi Muscara" userId="eec6e5dbc826e0fa" providerId="LiveId" clId="{390A1425-4B21-42DA-A3B8-4AF40676A9AD}" dt="2021-08-06T13:52:19.654" v="7"/>
          <ac:spMkLst>
            <pc:docMk/>
            <pc:sldMk cId="1428112960" sldId="773"/>
            <ac:spMk id="5" creationId="{EF8CFC09-88C5-465B-AFD6-FE17FD0A22A3}"/>
          </ac:spMkLst>
        </pc:spChg>
      </pc:sldChg>
      <pc:sldChg chg="modSp">
        <pc:chgData name="Bobbi Muscara" userId="eec6e5dbc826e0fa" providerId="LiveId" clId="{390A1425-4B21-42DA-A3B8-4AF40676A9AD}" dt="2021-08-06T13:52:19.654" v="7"/>
        <pc:sldMkLst>
          <pc:docMk/>
          <pc:sldMk cId="2052466354" sldId="774"/>
        </pc:sldMkLst>
        <pc:spChg chg="mod">
          <ac:chgData name="Bobbi Muscara" userId="eec6e5dbc826e0fa" providerId="LiveId" clId="{390A1425-4B21-42DA-A3B8-4AF40676A9AD}" dt="2021-08-06T13:52:19.654" v="7"/>
          <ac:spMkLst>
            <pc:docMk/>
            <pc:sldMk cId="2052466354" sldId="774"/>
            <ac:spMk id="2" creationId="{22E28878-BE35-4A1D-B66C-F787C755BAA7}"/>
          </ac:spMkLst>
        </pc:spChg>
        <pc:spChg chg="mod">
          <ac:chgData name="Bobbi Muscara" userId="eec6e5dbc826e0fa" providerId="LiveId" clId="{390A1425-4B21-42DA-A3B8-4AF40676A9AD}" dt="2021-08-06T13:52:19.654" v="7"/>
          <ac:spMkLst>
            <pc:docMk/>
            <pc:sldMk cId="2052466354" sldId="774"/>
            <ac:spMk id="3" creationId="{67CA6BF9-366D-41B1-B39A-41747FCFFCBC}"/>
          </ac:spMkLst>
        </pc:spChg>
      </pc:sldChg>
      <pc:sldChg chg="modSp">
        <pc:chgData name="Bobbi Muscara" userId="eec6e5dbc826e0fa" providerId="LiveId" clId="{390A1425-4B21-42DA-A3B8-4AF40676A9AD}" dt="2021-08-06T13:52:19.654" v="7"/>
        <pc:sldMkLst>
          <pc:docMk/>
          <pc:sldMk cId="4045456297" sldId="779"/>
        </pc:sldMkLst>
        <pc:spChg chg="mod">
          <ac:chgData name="Bobbi Muscara" userId="eec6e5dbc826e0fa" providerId="LiveId" clId="{390A1425-4B21-42DA-A3B8-4AF40676A9AD}" dt="2021-08-06T13:52:19.654" v="7"/>
          <ac:spMkLst>
            <pc:docMk/>
            <pc:sldMk cId="4045456297" sldId="779"/>
            <ac:spMk id="2" creationId="{F760C4E5-C1C3-4399-817F-43CA4AAEA476}"/>
          </ac:spMkLst>
        </pc:spChg>
        <pc:spChg chg="mod">
          <ac:chgData name="Bobbi Muscara" userId="eec6e5dbc826e0fa" providerId="LiveId" clId="{390A1425-4B21-42DA-A3B8-4AF40676A9AD}" dt="2021-08-06T13:52:19.654" v="7"/>
          <ac:spMkLst>
            <pc:docMk/>
            <pc:sldMk cId="4045456297" sldId="779"/>
            <ac:spMk id="3" creationId="{50324F3F-831D-45F1-A073-8BD367832EED}"/>
          </ac:spMkLst>
        </pc:spChg>
        <pc:spChg chg="mod">
          <ac:chgData name="Bobbi Muscara" userId="eec6e5dbc826e0fa" providerId="LiveId" clId="{390A1425-4B21-42DA-A3B8-4AF40676A9AD}" dt="2021-08-06T13:52:19.654" v="7"/>
          <ac:spMkLst>
            <pc:docMk/>
            <pc:sldMk cId="4045456297" sldId="779"/>
            <ac:spMk id="4" creationId="{C02D4ABF-9E7D-416B-8C28-33DBDA4BDEC7}"/>
          </ac:spMkLst>
        </pc:spChg>
      </pc:sldChg>
      <pc:sldChg chg="modSp">
        <pc:chgData name="Bobbi Muscara" userId="eec6e5dbc826e0fa" providerId="LiveId" clId="{390A1425-4B21-42DA-A3B8-4AF40676A9AD}" dt="2021-08-06T13:52:19.654" v="7"/>
        <pc:sldMkLst>
          <pc:docMk/>
          <pc:sldMk cId="4008473968" sldId="789"/>
        </pc:sldMkLst>
        <pc:spChg chg="mod">
          <ac:chgData name="Bobbi Muscara" userId="eec6e5dbc826e0fa" providerId="LiveId" clId="{390A1425-4B21-42DA-A3B8-4AF40676A9AD}" dt="2021-08-06T13:52:19.654" v="7"/>
          <ac:spMkLst>
            <pc:docMk/>
            <pc:sldMk cId="4008473968" sldId="789"/>
            <ac:spMk id="5" creationId="{A3A87C37-EADA-4A36-8AF0-E04A081BA818}"/>
          </ac:spMkLst>
        </pc:spChg>
        <pc:spChg chg="mod">
          <ac:chgData name="Bobbi Muscara" userId="eec6e5dbc826e0fa" providerId="LiveId" clId="{390A1425-4B21-42DA-A3B8-4AF40676A9AD}" dt="2021-08-06T13:52:19.654" v="7"/>
          <ac:spMkLst>
            <pc:docMk/>
            <pc:sldMk cId="4008473968" sldId="789"/>
            <ac:spMk id="6" creationId="{458DAC8F-0B2A-4248-BB24-6B825884E0D6}"/>
          </ac:spMkLst>
        </pc:spChg>
      </pc:sldChg>
      <pc:sldChg chg="modSp">
        <pc:chgData name="Bobbi Muscara" userId="eec6e5dbc826e0fa" providerId="LiveId" clId="{390A1425-4B21-42DA-A3B8-4AF40676A9AD}" dt="2021-08-06T13:52:19.654" v="7"/>
        <pc:sldMkLst>
          <pc:docMk/>
          <pc:sldMk cId="1402645055" sldId="790"/>
        </pc:sldMkLst>
        <pc:spChg chg="mod">
          <ac:chgData name="Bobbi Muscara" userId="eec6e5dbc826e0fa" providerId="LiveId" clId="{390A1425-4B21-42DA-A3B8-4AF40676A9AD}" dt="2021-08-06T13:52:19.654" v="7"/>
          <ac:spMkLst>
            <pc:docMk/>
            <pc:sldMk cId="1402645055" sldId="790"/>
            <ac:spMk id="4" creationId="{1523D497-D356-4976-8E73-9F434A9AB77B}"/>
          </ac:spMkLst>
        </pc:spChg>
        <pc:spChg chg="mod">
          <ac:chgData name="Bobbi Muscara" userId="eec6e5dbc826e0fa" providerId="LiveId" clId="{390A1425-4B21-42DA-A3B8-4AF40676A9AD}" dt="2021-08-06T13:52:19.654" v="7"/>
          <ac:spMkLst>
            <pc:docMk/>
            <pc:sldMk cId="1402645055" sldId="790"/>
            <ac:spMk id="5" creationId="{2D42644B-9478-4C8B-A8D0-3CB85A6F3BAC}"/>
          </ac:spMkLst>
        </pc:spChg>
      </pc:sldChg>
      <pc:sldChg chg="modSp">
        <pc:chgData name="Bobbi Muscara" userId="eec6e5dbc826e0fa" providerId="LiveId" clId="{390A1425-4B21-42DA-A3B8-4AF40676A9AD}" dt="2021-08-06T13:52:19.654" v="7"/>
        <pc:sldMkLst>
          <pc:docMk/>
          <pc:sldMk cId="1112531624" sldId="792"/>
        </pc:sldMkLst>
        <pc:spChg chg="mod">
          <ac:chgData name="Bobbi Muscara" userId="eec6e5dbc826e0fa" providerId="LiveId" clId="{390A1425-4B21-42DA-A3B8-4AF40676A9AD}" dt="2021-08-06T13:52:19.654" v="7"/>
          <ac:spMkLst>
            <pc:docMk/>
            <pc:sldMk cId="1112531624" sldId="792"/>
            <ac:spMk id="4" creationId="{4410FBF2-785E-4389-8CDC-3912A42E1EE3}"/>
          </ac:spMkLst>
        </pc:spChg>
        <pc:spChg chg="mod">
          <ac:chgData name="Bobbi Muscara" userId="eec6e5dbc826e0fa" providerId="LiveId" clId="{390A1425-4B21-42DA-A3B8-4AF40676A9AD}" dt="2021-08-06T13:52:19.654" v="7"/>
          <ac:spMkLst>
            <pc:docMk/>
            <pc:sldMk cId="1112531624" sldId="792"/>
            <ac:spMk id="5" creationId="{5136ED45-2658-4950-A084-A93EED667E15}"/>
          </ac:spMkLst>
        </pc:spChg>
      </pc:sldChg>
      <pc:sldChg chg="modSp">
        <pc:chgData name="Bobbi Muscara" userId="eec6e5dbc826e0fa" providerId="LiveId" clId="{390A1425-4B21-42DA-A3B8-4AF40676A9AD}" dt="2021-08-06T13:52:19.654" v="7"/>
        <pc:sldMkLst>
          <pc:docMk/>
          <pc:sldMk cId="949880886" sldId="794"/>
        </pc:sldMkLst>
        <pc:spChg chg="mod">
          <ac:chgData name="Bobbi Muscara" userId="eec6e5dbc826e0fa" providerId="LiveId" clId="{390A1425-4B21-42DA-A3B8-4AF40676A9AD}" dt="2021-08-06T13:52:19.654" v="7"/>
          <ac:spMkLst>
            <pc:docMk/>
            <pc:sldMk cId="949880886" sldId="794"/>
            <ac:spMk id="2" creationId="{8342BFF6-0CB0-40A6-A391-566887F0E1C6}"/>
          </ac:spMkLst>
        </pc:spChg>
        <pc:spChg chg="mod">
          <ac:chgData name="Bobbi Muscara" userId="eec6e5dbc826e0fa" providerId="LiveId" clId="{390A1425-4B21-42DA-A3B8-4AF40676A9AD}" dt="2021-08-06T13:52:19.654" v="7"/>
          <ac:spMkLst>
            <pc:docMk/>
            <pc:sldMk cId="949880886" sldId="794"/>
            <ac:spMk id="3" creationId="{2B9CC999-955A-4729-B237-EC674D5CB7BF}"/>
          </ac:spMkLst>
        </pc:spChg>
      </pc:sldChg>
      <pc:sldChg chg="modSp">
        <pc:chgData name="Bobbi Muscara" userId="eec6e5dbc826e0fa" providerId="LiveId" clId="{390A1425-4B21-42DA-A3B8-4AF40676A9AD}" dt="2021-08-06T13:52:19.654" v="7"/>
        <pc:sldMkLst>
          <pc:docMk/>
          <pc:sldMk cId="0" sldId="795"/>
        </pc:sldMkLst>
        <pc:spChg chg="mod">
          <ac:chgData name="Bobbi Muscara" userId="eec6e5dbc826e0fa" providerId="LiveId" clId="{390A1425-4B21-42DA-A3B8-4AF40676A9AD}" dt="2021-08-06T13:52:19.654" v="7"/>
          <ac:spMkLst>
            <pc:docMk/>
            <pc:sldMk cId="0" sldId="795"/>
            <ac:spMk id="2" creationId="{00000000-0000-0000-0000-000000000000}"/>
          </ac:spMkLst>
        </pc:spChg>
        <pc:spChg chg="mod">
          <ac:chgData name="Bobbi Muscara" userId="eec6e5dbc826e0fa" providerId="LiveId" clId="{390A1425-4B21-42DA-A3B8-4AF40676A9AD}" dt="2021-08-06T13:52:19.654" v="7"/>
          <ac:spMkLst>
            <pc:docMk/>
            <pc:sldMk cId="0" sldId="795"/>
            <ac:spMk id="4" creationId="{B6B27962-915A-449F-8126-A2A47479BC06}"/>
          </ac:spMkLst>
        </pc:spChg>
        <pc:spChg chg="mod">
          <ac:chgData name="Bobbi Muscara" userId="eec6e5dbc826e0fa" providerId="LiveId" clId="{390A1425-4B21-42DA-A3B8-4AF40676A9AD}" dt="2021-08-06T13:52:19.654" v="7"/>
          <ac:spMkLst>
            <pc:docMk/>
            <pc:sldMk cId="0" sldId="795"/>
            <ac:spMk id="5" creationId="{8032764F-EDEE-4B86-88B2-D15A2881E721}"/>
          </ac:spMkLst>
        </pc:spChg>
      </pc:sldChg>
      <pc:sldChg chg="modSp">
        <pc:chgData name="Bobbi Muscara" userId="eec6e5dbc826e0fa" providerId="LiveId" clId="{390A1425-4B21-42DA-A3B8-4AF40676A9AD}" dt="2021-08-06T13:52:19.654" v="7"/>
        <pc:sldMkLst>
          <pc:docMk/>
          <pc:sldMk cId="4242138630" sldId="907"/>
        </pc:sldMkLst>
        <pc:spChg chg="mod">
          <ac:chgData name="Bobbi Muscara" userId="eec6e5dbc826e0fa" providerId="LiveId" clId="{390A1425-4B21-42DA-A3B8-4AF40676A9AD}" dt="2021-08-06T13:52:19.654" v="7"/>
          <ac:spMkLst>
            <pc:docMk/>
            <pc:sldMk cId="4242138630" sldId="907"/>
            <ac:spMk id="5" creationId="{0C62CD11-D9AE-4DCC-B837-D3ECC4BEE10C}"/>
          </ac:spMkLst>
        </pc:spChg>
        <pc:spChg chg="mod">
          <ac:chgData name="Bobbi Muscara" userId="eec6e5dbc826e0fa" providerId="LiveId" clId="{390A1425-4B21-42DA-A3B8-4AF40676A9AD}" dt="2021-08-06T13:52:19.654" v="7"/>
          <ac:spMkLst>
            <pc:docMk/>
            <pc:sldMk cId="4242138630" sldId="907"/>
            <ac:spMk id="6" creationId="{CED13A90-8837-4831-BC64-9B0877BC5CCC}"/>
          </ac:spMkLst>
        </pc:spChg>
      </pc:sldChg>
      <pc:sldChg chg="del">
        <pc:chgData name="Bobbi Muscara" userId="eec6e5dbc826e0fa" providerId="LiveId" clId="{390A1425-4B21-42DA-A3B8-4AF40676A9AD}" dt="2021-08-06T13:51:51.834" v="6" actId="47"/>
        <pc:sldMkLst>
          <pc:docMk/>
          <pc:sldMk cId="2490627854" sldId="908"/>
        </pc:sldMkLst>
      </pc:sldChg>
      <pc:sldChg chg="addSp modSp new mod ord setBg">
        <pc:chgData name="Bobbi Muscara" userId="eec6e5dbc826e0fa" providerId="LiveId" clId="{390A1425-4B21-42DA-A3B8-4AF40676A9AD}" dt="2021-08-06T13:54:48.091" v="155" actId="26606"/>
        <pc:sldMkLst>
          <pc:docMk/>
          <pc:sldMk cId="3539065572" sldId="908"/>
        </pc:sldMkLst>
        <pc:spChg chg="mod">
          <ac:chgData name="Bobbi Muscara" userId="eec6e5dbc826e0fa" providerId="LiveId" clId="{390A1425-4B21-42DA-A3B8-4AF40676A9AD}" dt="2021-08-06T13:54:48.091" v="155" actId="26606"/>
          <ac:spMkLst>
            <pc:docMk/>
            <pc:sldMk cId="3539065572" sldId="908"/>
            <ac:spMk id="2" creationId="{D34D97C2-BFC6-44BC-B952-CA22DDB06A73}"/>
          </ac:spMkLst>
        </pc:spChg>
        <pc:spChg chg="mod">
          <ac:chgData name="Bobbi Muscara" userId="eec6e5dbc826e0fa" providerId="LiveId" clId="{390A1425-4B21-42DA-A3B8-4AF40676A9AD}" dt="2021-08-06T13:54:48.091" v="155" actId="26606"/>
          <ac:spMkLst>
            <pc:docMk/>
            <pc:sldMk cId="3539065572" sldId="908"/>
            <ac:spMk id="3" creationId="{50623691-C103-428F-A44D-98A821B0EC0A}"/>
          </ac:spMkLst>
        </pc:spChg>
        <pc:spChg chg="mod">
          <ac:chgData name="Bobbi Muscara" userId="eec6e5dbc826e0fa" providerId="LiveId" clId="{390A1425-4B21-42DA-A3B8-4AF40676A9AD}" dt="2021-08-06T13:54:48.091" v="155" actId="26606"/>
          <ac:spMkLst>
            <pc:docMk/>
            <pc:sldMk cId="3539065572" sldId="908"/>
            <ac:spMk id="4" creationId="{B21BE145-65D0-4C0D-BB49-77BDDEC3D5FC}"/>
          </ac:spMkLst>
        </pc:spChg>
        <pc:spChg chg="mod">
          <ac:chgData name="Bobbi Muscara" userId="eec6e5dbc826e0fa" providerId="LiveId" clId="{390A1425-4B21-42DA-A3B8-4AF40676A9AD}" dt="2021-08-06T13:54:48.091" v="155" actId="26606"/>
          <ac:spMkLst>
            <pc:docMk/>
            <pc:sldMk cId="3539065572" sldId="908"/>
            <ac:spMk id="5" creationId="{C2D6220C-9D32-46FF-AA08-F8D676D43E93}"/>
          </ac:spMkLst>
        </pc:spChg>
        <pc:spChg chg="add">
          <ac:chgData name="Bobbi Muscara" userId="eec6e5dbc826e0fa" providerId="LiveId" clId="{390A1425-4B21-42DA-A3B8-4AF40676A9AD}" dt="2021-08-06T13:54:48.091" v="155" actId="26606"/>
          <ac:spMkLst>
            <pc:docMk/>
            <pc:sldMk cId="3539065572" sldId="908"/>
            <ac:spMk id="11" creationId="{E9271C28-7496-4447-8541-7B39F5E9480A}"/>
          </ac:spMkLst>
        </pc:spChg>
        <pc:picChg chg="add mod ord">
          <ac:chgData name="Bobbi Muscara" userId="eec6e5dbc826e0fa" providerId="LiveId" clId="{390A1425-4B21-42DA-A3B8-4AF40676A9AD}" dt="2021-08-06T13:54:48.091" v="155" actId="26606"/>
          <ac:picMkLst>
            <pc:docMk/>
            <pc:sldMk cId="3539065572" sldId="908"/>
            <ac:picMk id="6" creationId="{EAC0E7FD-B256-409C-92EC-11698C9A53B0}"/>
          </ac:picMkLst>
        </pc:picChg>
      </pc:sldChg>
      <pc:sldChg chg="delSp modSp mod">
        <pc:chgData name="Bobbi Muscara" userId="eec6e5dbc826e0fa" providerId="LiveId" clId="{390A1425-4B21-42DA-A3B8-4AF40676A9AD}" dt="2021-08-06T14:01:19.543" v="162" actId="478"/>
        <pc:sldMkLst>
          <pc:docMk/>
          <pc:sldMk cId="2823248768" sldId="909"/>
        </pc:sldMkLst>
        <pc:spChg chg="mod">
          <ac:chgData name="Bobbi Muscara" userId="eec6e5dbc826e0fa" providerId="LiveId" clId="{390A1425-4B21-42DA-A3B8-4AF40676A9AD}" dt="2021-08-06T14:01:16.335" v="161" actId="6549"/>
          <ac:spMkLst>
            <pc:docMk/>
            <pc:sldMk cId="2823248768" sldId="909"/>
            <ac:spMk id="6" creationId="{00000000-0000-0000-0000-000000000000}"/>
          </ac:spMkLst>
        </pc:spChg>
        <pc:spChg chg="del">
          <ac:chgData name="Bobbi Muscara" userId="eec6e5dbc826e0fa" providerId="LiveId" clId="{390A1425-4B21-42DA-A3B8-4AF40676A9AD}" dt="2021-08-06T14:01:19.543" v="162" actId="478"/>
          <ac:spMkLst>
            <pc:docMk/>
            <pc:sldMk cId="2823248768" sldId="909"/>
            <ac:spMk id="9" creationId="{73F75D11-5BE0-4BC3-B71F-BE288E6A9EC7}"/>
          </ac:spMkLst>
        </pc:spChg>
      </pc:sldChg>
      <pc:sldChg chg="addSp modSp new mod">
        <pc:chgData name="Bobbi Muscara" userId="eec6e5dbc826e0fa" providerId="LiveId" clId="{390A1425-4B21-42DA-A3B8-4AF40676A9AD}" dt="2021-08-06T14:07:16.727" v="249" actId="20577"/>
        <pc:sldMkLst>
          <pc:docMk/>
          <pc:sldMk cId="3457695187" sldId="910"/>
        </pc:sldMkLst>
        <pc:spChg chg="add mod">
          <ac:chgData name="Bobbi Muscara" userId="eec6e5dbc826e0fa" providerId="LiveId" clId="{390A1425-4B21-42DA-A3B8-4AF40676A9AD}" dt="2021-08-06T14:07:16.727" v="249" actId="20577"/>
          <ac:spMkLst>
            <pc:docMk/>
            <pc:sldMk cId="3457695187" sldId="910"/>
            <ac:spMk id="4" creationId="{F731970F-F177-48DB-9EAF-E0DE1807511A}"/>
          </ac:spMkLst>
        </pc:spChg>
      </pc:sldChg>
      <pc:sldChg chg="addSp modSp new mod">
        <pc:chgData name="Bobbi Muscara" userId="eec6e5dbc826e0fa" providerId="LiveId" clId="{390A1425-4B21-42DA-A3B8-4AF40676A9AD}" dt="2021-08-06T14:12:44.427" v="335" actId="20577"/>
        <pc:sldMkLst>
          <pc:docMk/>
          <pc:sldMk cId="1634399659" sldId="911"/>
        </pc:sldMkLst>
        <pc:spChg chg="mod">
          <ac:chgData name="Bobbi Muscara" userId="eec6e5dbc826e0fa" providerId="LiveId" clId="{390A1425-4B21-42DA-A3B8-4AF40676A9AD}" dt="2021-08-06T14:12:44.427" v="335" actId="20577"/>
          <ac:spMkLst>
            <pc:docMk/>
            <pc:sldMk cId="1634399659" sldId="911"/>
            <ac:spMk id="2" creationId="{41C6EBDD-0491-4405-919A-D7FA92233533}"/>
          </ac:spMkLst>
        </pc:spChg>
        <pc:picChg chg="add">
          <ac:chgData name="Bobbi Muscara" userId="eec6e5dbc826e0fa" providerId="LiveId" clId="{390A1425-4B21-42DA-A3B8-4AF40676A9AD}" dt="2021-08-06T14:12:40.816" v="331"/>
          <ac:picMkLst>
            <pc:docMk/>
            <pc:sldMk cId="1634399659" sldId="911"/>
            <ac:picMk id="1026" creationId="{172EBFBB-93A8-4BFD-82A5-66CF9035762A}"/>
          </ac:picMkLst>
        </pc:picChg>
      </pc:sldChg>
      <pc:sldChg chg="addSp modSp new mod">
        <pc:chgData name="Bobbi Muscara" userId="eec6e5dbc826e0fa" providerId="LiveId" clId="{390A1425-4B21-42DA-A3B8-4AF40676A9AD}" dt="2021-08-06T14:43:35.179" v="368" actId="20577"/>
        <pc:sldMkLst>
          <pc:docMk/>
          <pc:sldMk cId="154455925" sldId="912"/>
        </pc:sldMkLst>
        <pc:spChg chg="add mod">
          <ac:chgData name="Bobbi Muscara" userId="eec6e5dbc826e0fa" providerId="LiveId" clId="{390A1425-4B21-42DA-A3B8-4AF40676A9AD}" dt="2021-08-06T14:43:35.179" v="368" actId="20577"/>
          <ac:spMkLst>
            <pc:docMk/>
            <pc:sldMk cId="154455925" sldId="912"/>
            <ac:spMk id="4" creationId="{1AA2E626-1CCE-4AD4-B545-965922AFACC9}"/>
          </ac:spMkLst>
        </pc:spChg>
        <pc:picChg chg="add mod">
          <ac:chgData name="Bobbi Muscara" userId="eec6e5dbc826e0fa" providerId="LiveId" clId="{390A1425-4B21-42DA-A3B8-4AF40676A9AD}" dt="2021-08-06T14:43:19.960" v="340" actId="1076"/>
          <ac:picMkLst>
            <pc:docMk/>
            <pc:sldMk cId="154455925" sldId="912"/>
            <ac:picMk id="2050" creationId="{D41D91B6-61BA-48F0-95E5-7E99E0DA7144}"/>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ata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svg"/><Relationship Id="rId1" Type="http://schemas.openxmlformats.org/officeDocument/2006/relationships/image" Target="../media/image38.png"/><Relationship Id="rId6" Type="http://schemas.openxmlformats.org/officeDocument/2006/relationships/image" Target="../media/image10.svg"/><Relationship Id="rId5" Type="http://schemas.openxmlformats.org/officeDocument/2006/relationships/image" Target="../media/image40.png"/><Relationship Id="rId4" Type="http://schemas.openxmlformats.org/officeDocument/2006/relationships/image" Target="../media/image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svg"/><Relationship Id="rId1" Type="http://schemas.openxmlformats.org/officeDocument/2006/relationships/image" Target="../media/image38.png"/><Relationship Id="rId6" Type="http://schemas.openxmlformats.org/officeDocument/2006/relationships/image" Target="../media/image10.svg"/><Relationship Id="rId5" Type="http://schemas.openxmlformats.org/officeDocument/2006/relationships/image" Target="../media/image40.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dirty="0"/>
            <a:t>Food Banks</a:t>
          </a:r>
        </a:p>
        <a:p>
          <a:pPr>
            <a:lnSpc>
              <a:spcPct val="100000"/>
            </a:lnSpc>
          </a:pPr>
          <a:r>
            <a:rPr lang="en-US" dirty="0"/>
            <a:t>Social Services Offices</a:t>
          </a:r>
        </a:p>
        <a:p>
          <a:pPr>
            <a:lnSpc>
              <a:spcPct val="100000"/>
            </a:lnSpc>
          </a:pPr>
          <a:r>
            <a:rPr lang="en-US" dirty="0"/>
            <a:t>Individuals (off the grid)</a:t>
          </a:r>
        </a:p>
        <a:p>
          <a:pPr>
            <a:lnSpc>
              <a:spcPct val="100000"/>
            </a:lnSpc>
          </a:pPr>
          <a:endParaRPr lang="en-US" dirty="0"/>
        </a:p>
        <a:p>
          <a:endParaRPr lang="en-US" dirty="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2000"/>
            <a:t>Farmers</a:t>
          </a:r>
        </a:p>
        <a:p>
          <a:r>
            <a:rPr lang="en-US" sz="2000"/>
            <a:t>Restaurants</a:t>
          </a:r>
        </a:p>
        <a:p>
          <a:r>
            <a:rPr lang="en-US" sz="2000"/>
            <a:t>Wholesalers</a:t>
          </a:r>
        </a:p>
        <a:p>
          <a:r>
            <a:rPr lang="en-US" sz="2000"/>
            <a:t>Individuals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2000"/>
            <a:t>Pickup / Deliver</a:t>
          </a:r>
        </a:p>
        <a:p>
          <a:r>
            <a:rPr lang="en-US" sz="2000"/>
            <a:t>Local Transporters</a:t>
          </a:r>
        </a:p>
        <a:p>
          <a:endParaRPr lang="en-US" sz="2000"/>
        </a:p>
        <a:p>
          <a:r>
            <a:rPr lang="en-US" sz="2000"/>
            <a:t> </a:t>
          </a:r>
        </a:p>
        <a:p>
          <a:endParaRPr lang="en-US" sz="200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2000"/>
            <a:t>Food Banks</a:t>
          </a:r>
        </a:p>
        <a:p>
          <a:r>
            <a:rPr lang="en-US" sz="2000"/>
            <a:t>NGO</a:t>
          </a:r>
        </a:p>
        <a:p>
          <a:r>
            <a:rPr lang="en-US" sz="2000"/>
            <a:t>Schools</a:t>
          </a:r>
        </a:p>
        <a:p>
          <a:endParaRPr lang="en-US" sz="2000"/>
        </a:p>
        <a:p>
          <a:endParaRPr lang="en-US" sz="400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97648"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D315FF30-FCA5-444D-B386-05544DA28A8C}" type="presOf" srcId="{3C4F6A4F-702A-4A78-812A-10D2D85CA415}" destId="{61D6453D-2257-4F78-A0D7-C6423655E81F}" srcOrd="0" destOrd="0" presId="urn:microsoft.com/office/officeart/2009/3/layout/IncreasingArrowsProcess"/>
    <dgm:cxn modelId="{E9F95C32-F9AE-442A-99E1-727985DFE497}" srcId="{FE681A08-6CFB-4753-8814-8901E79F124B}" destId="{E9DDBA0A-28F8-4C6D-8BC1-9526719789AE}" srcOrd="0" destOrd="0" parTransId="{03D50071-5F03-4046-B4B2-AB6D5BE2493C}" sibTransId="{B639CE9D-3411-41B0-A70F-289B57E9C3F4}"/>
    <dgm:cxn modelId="{000F7F32-B6C6-40AE-923E-8B5C28570324}" type="presOf" srcId="{BD0E69C1-8B57-4D14-9BE5-F3D107DB307C}" destId="{E1E7E01A-1E5C-4794-8C9A-7D41E212FEBD}" srcOrd="0" destOrd="0" presId="urn:microsoft.com/office/officeart/2009/3/layout/IncreasingArrowsProcess"/>
    <dgm:cxn modelId="{0DC04B3C-4D60-44B5-9F40-67B6E80C34BE}" type="presOf" srcId="{FE681A08-6CFB-4753-8814-8901E79F124B}" destId="{2D7A662B-28F6-4D2B-9BC3-182EDF8A80B0}" srcOrd="0" destOrd="0" presId="urn:microsoft.com/office/officeart/2009/3/layout/IncreasingArrowsProcess"/>
    <dgm:cxn modelId="{9E59A263-A8E2-4701-A526-70C2F8560388}" type="presOf" srcId="{E9DDBA0A-28F8-4C6D-8BC1-9526719789AE}" destId="{932AB75F-6E53-44F9-8245-AA6A0FA6D3AB}"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556D27DE-B895-44B8-AEED-F8F53B080739}" srcId="{BD0E69C1-8B57-4D14-9BE5-F3D107DB307C}" destId="{E8C4B5E4-2A37-4C25-AE2F-168203C450AC}" srcOrd="0" destOrd="0" parTransId="{2BB9B0CC-7E7C-465A-84F3-6DEF99D20946}" sibTransId="{FA43DEDD-70B8-425C-9E73-246A337D11D6}"/>
    <dgm:cxn modelId="{32E065E2-74CA-478B-880B-54BB834AABB1}" type="presOf" srcId="{4FFAF9B9-EBEA-4379-B3B0-EC4FAB1327CB}" destId="{404E5092-1323-4697-A99D-AB228C98DC6A}" srcOrd="0" destOrd="0" presId="urn:microsoft.com/office/officeart/2009/3/layout/IncreasingArrowsProcess"/>
    <dgm:cxn modelId="{02C60AF7-0F56-4421-80D2-4900195F6335}" type="presOf" srcId="{E8C4B5E4-2A37-4C25-AE2F-168203C450AC}" destId="{636D2BE7-C31C-446F-A5A0-52E6E872F8C2}" srcOrd="0" destOrd="0" presId="urn:microsoft.com/office/officeart/2009/3/layout/IncreasingArrowsProcess"/>
    <dgm:cxn modelId="{BA99C7F9-70D6-46D3-9F92-E5222F1E9776}" type="presOf" srcId="{620CAAC7-239E-4FBA-9D27-ED1967FC0EFE}" destId="{878E7DB8-A45B-4874-B400-033D64B4A658}" srcOrd="0" destOrd="0" presId="urn:microsoft.com/office/officeart/2009/3/layout/IncreasingArrowsProcess"/>
    <dgm:cxn modelId="{818B7B84-EA85-4D13-B41E-C9BF85F94A40}" type="presParOf" srcId="{61D6453D-2257-4F78-A0D7-C6423655E81F}" destId="{2D7A662B-28F6-4D2B-9BC3-182EDF8A80B0}" srcOrd="0" destOrd="0" presId="urn:microsoft.com/office/officeart/2009/3/layout/IncreasingArrowsProcess"/>
    <dgm:cxn modelId="{BE679D8F-17DC-4C54-8746-7D1C79E483C7}" type="presParOf" srcId="{61D6453D-2257-4F78-A0D7-C6423655E81F}" destId="{932AB75F-6E53-44F9-8245-AA6A0FA6D3AB}" srcOrd="1" destOrd="0" presId="urn:microsoft.com/office/officeart/2009/3/layout/IncreasingArrowsProcess"/>
    <dgm:cxn modelId="{7BF66B09-997D-4057-833A-74388CA788DA}" type="presParOf" srcId="{61D6453D-2257-4F78-A0D7-C6423655E81F}" destId="{878E7DB8-A45B-4874-B400-033D64B4A658}" srcOrd="2" destOrd="0" presId="urn:microsoft.com/office/officeart/2009/3/layout/IncreasingArrowsProcess"/>
    <dgm:cxn modelId="{2BEB19B6-A1E7-483E-BD50-CA333FB36DE8}" type="presParOf" srcId="{61D6453D-2257-4F78-A0D7-C6423655E81F}" destId="{404E5092-1323-4697-A99D-AB228C98DC6A}" srcOrd="3" destOrd="0" presId="urn:microsoft.com/office/officeart/2009/3/layout/IncreasingArrowsProcess"/>
    <dgm:cxn modelId="{2A61DF77-F83A-4871-9ABE-5C6B039CB001}" type="presParOf" srcId="{61D6453D-2257-4F78-A0D7-C6423655E81F}" destId="{E1E7E01A-1E5C-4794-8C9A-7D41E212FEBD}" srcOrd="4" destOrd="0" presId="urn:microsoft.com/office/officeart/2009/3/layout/IncreasingArrowsProcess"/>
    <dgm:cxn modelId="{097C5EEF-1C52-49F9-8EA9-2D3ED82E65DE}"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4F6A4F-702A-4A78-812A-10D2D85CA415}"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n-US"/>
        </a:p>
      </dgm:t>
    </dgm:pt>
    <dgm:pt modelId="{FE681A08-6CFB-4753-8814-8901E79F124B}">
      <dgm:prSet phldrT="[Text]" custT="1"/>
      <dgm:spPr/>
      <dgm:t>
        <a:bodyPr/>
        <a:lstStyle/>
        <a:p>
          <a:r>
            <a:rPr lang="en-US" sz="3200"/>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custT="1"/>
      <dgm:spPr/>
      <dgm:t>
        <a:bodyPr/>
        <a:lstStyle/>
        <a:p>
          <a:r>
            <a:rPr lang="en-US" sz="1600"/>
            <a:t>Wholesalers</a:t>
          </a:r>
        </a:p>
        <a:p>
          <a:r>
            <a:rPr lang="en-US" sz="1600"/>
            <a:t>Individuals</a:t>
          </a:r>
        </a:p>
        <a:p>
          <a:r>
            <a:rPr lang="en-US" sz="1600"/>
            <a:t>Community</a:t>
          </a:r>
        </a:p>
        <a:p>
          <a:r>
            <a:rPr lang="en-US" sz="1600"/>
            <a:t>Group</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custT="1"/>
      <dgm:spPr>
        <a:solidFill>
          <a:srgbClr val="92D050"/>
        </a:solidFill>
      </dgm:spPr>
      <dgm:t>
        <a:bodyPr/>
        <a:lstStyle/>
        <a:p>
          <a:r>
            <a:rPr lang="en-US" sz="3200"/>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custT="1"/>
      <dgm:spPr/>
      <dgm:t>
        <a:bodyPr/>
        <a:lstStyle/>
        <a:p>
          <a:r>
            <a:rPr lang="en-US" sz="1600"/>
            <a:t>Pickup / Deliver</a:t>
          </a:r>
        </a:p>
        <a:p>
          <a:r>
            <a:rPr lang="en-US" sz="1600"/>
            <a:t>Local  Volunteers</a:t>
          </a:r>
        </a:p>
        <a:p>
          <a:r>
            <a:rPr lang="en-US" sz="1600"/>
            <a:t>Community / Groups Transport </a:t>
          </a:r>
          <a:endParaRPr lang="en-US" sz="2000"/>
        </a:p>
        <a:p>
          <a:r>
            <a:rPr lang="en-US" sz="2000"/>
            <a:t> </a:t>
          </a:r>
        </a:p>
        <a:p>
          <a:endParaRPr lang="en-US" sz="200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custT="1"/>
      <dgm:spPr>
        <a:solidFill>
          <a:srgbClr val="FFC000"/>
        </a:solidFill>
      </dgm:spPr>
      <dgm:t>
        <a:bodyPr/>
        <a:lstStyle/>
        <a:p>
          <a:r>
            <a:rPr lang="en-US" sz="3200"/>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custT="1"/>
      <dgm:spPr/>
      <dgm:t>
        <a:bodyPr/>
        <a:lstStyle/>
        <a:p>
          <a:r>
            <a:rPr lang="en-US" sz="1600"/>
            <a:t>NGO, Social Services Offices</a:t>
          </a:r>
        </a:p>
        <a:p>
          <a:r>
            <a:rPr lang="en-US" sz="1600"/>
            <a:t>Schools/College Girls</a:t>
          </a:r>
        </a:p>
        <a:p>
          <a:r>
            <a:rPr lang="en-US" sz="1600"/>
            <a:t>Underprivileged</a:t>
          </a:r>
        </a:p>
        <a:p>
          <a:r>
            <a:rPr lang="en-US" sz="1600"/>
            <a:t>Village Women/girls</a:t>
          </a:r>
        </a:p>
        <a:p>
          <a:r>
            <a:rPr lang="en-US" sz="1600" b="0" i="0"/>
            <a:t>Marginalized and lower middle class populace</a:t>
          </a:r>
          <a:endParaRPr lang="en-US" sz="1600"/>
        </a:p>
        <a:p>
          <a:endParaRPr lang="en-US" sz="2000"/>
        </a:p>
        <a:p>
          <a:endParaRPr lang="en-US" sz="2000"/>
        </a:p>
        <a:p>
          <a:endParaRPr lang="en-US" sz="2000"/>
        </a:p>
        <a:p>
          <a:endParaRPr lang="en-US" sz="4000"/>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61D6453D-2257-4F78-A0D7-C6423655E81F}" type="pres">
      <dgm:prSet presAssocID="{3C4F6A4F-702A-4A78-812A-10D2D85CA415}" presName="Name0" presStyleCnt="0">
        <dgm:presLayoutVars>
          <dgm:chMax val="5"/>
          <dgm:chPref val="5"/>
          <dgm:dir/>
          <dgm:animLvl val="lvl"/>
        </dgm:presLayoutVars>
      </dgm:prSet>
      <dgm:spPr/>
    </dgm:pt>
    <dgm:pt modelId="{2D7A662B-28F6-4D2B-9BC3-182EDF8A80B0}" type="pres">
      <dgm:prSet presAssocID="{FE681A08-6CFB-4753-8814-8901E79F124B}" presName="parentText1" presStyleLbl="node1" presStyleIdx="0" presStyleCnt="3" custLinFactNeighborX="2263" custLinFactNeighborY="-56909">
        <dgm:presLayoutVars>
          <dgm:chMax/>
          <dgm:chPref val="3"/>
          <dgm:bulletEnabled val="1"/>
        </dgm:presLayoutVars>
      </dgm:prSet>
      <dgm:spPr/>
    </dgm:pt>
    <dgm:pt modelId="{932AB75F-6E53-44F9-8245-AA6A0FA6D3AB}" type="pres">
      <dgm:prSet presAssocID="{FE681A08-6CFB-4753-8814-8901E79F124B}" presName="childText1" presStyleLbl="solidAlignAcc1" presStyleIdx="0" presStyleCnt="3" custLinFactNeighborX="629" custLinFactNeighborY="-6902">
        <dgm:presLayoutVars>
          <dgm:chMax val="0"/>
          <dgm:chPref val="0"/>
          <dgm:bulletEnabled val="1"/>
        </dgm:presLayoutVars>
      </dgm:prSet>
      <dgm:spPr/>
    </dgm:pt>
    <dgm:pt modelId="{878E7DB8-A45B-4874-B400-033D64B4A658}" type="pres">
      <dgm:prSet presAssocID="{620CAAC7-239E-4FBA-9D27-ED1967FC0EFE}" presName="parentText2" presStyleLbl="node1" presStyleIdx="1" presStyleCnt="3" custScaleX="97856">
        <dgm:presLayoutVars>
          <dgm:chMax/>
          <dgm:chPref val="3"/>
          <dgm:bulletEnabled val="1"/>
        </dgm:presLayoutVars>
      </dgm:prSet>
      <dgm:spPr/>
    </dgm:pt>
    <dgm:pt modelId="{404E5092-1323-4697-A99D-AB228C98DC6A}" type="pres">
      <dgm:prSet presAssocID="{620CAAC7-239E-4FBA-9D27-ED1967FC0EFE}" presName="childText2" presStyleLbl="solidAlignAcc1" presStyleIdx="1" presStyleCnt="3" custScaleX="90294" custLinFactNeighborX="650" custLinFactNeighborY="239">
        <dgm:presLayoutVars>
          <dgm:chMax val="0"/>
          <dgm:chPref val="0"/>
          <dgm:bulletEnabled val="1"/>
        </dgm:presLayoutVars>
      </dgm:prSet>
      <dgm:spPr/>
    </dgm:pt>
    <dgm:pt modelId="{E1E7E01A-1E5C-4794-8C9A-7D41E212FEBD}" type="pres">
      <dgm:prSet presAssocID="{BD0E69C1-8B57-4D14-9BE5-F3D107DB307C}" presName="parentText3" presStyleLbl="node1" presStyleIdx="2" presStyleCnt="3" custLinFactNeighborY="19252">
        <dgm:presLayoutVars>
          <dgm:chMax/>
          <dgm:chPref val="3"/>
          <dgm:bulletEnabled val="1"/>
        </dgm:presLayoutVars>
      </dgm:prSet>
      <dgm:spPr/>
    </dgm:pt>
    <dgm:pt modelId="{636D2BE7-C31C-446F-A5A0-52E6E872F8C2}" type="pres">
      <dgm:prSet presAssocID="{BD0E69C1-8B57-4D14-9BE5-F3D107DB307C}" presName="childText3" presStyleLbl="solidAlignAcc1" presStyleIdx="2" presStyleCnt="3" custScaleX="108319" custLinFactNeighborX="389" custLinFactNeighborY="12736">
        <dgm:presLayoutVars>
          <dgm:chMax val="0"/>
          <dgm:chPref val="0"/>
          <dgm:bulletEnabled val="1"/>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D31CDF64-E3FB-49A1-8F56-EF4D777D2841}" type="presOf" srcId="{620CAAC7-239E-4FBA-9D27-ED1967FC0EFE}" destId="{878E7DB8-A45B-4874-B400-033D64B4A658}" srcOrd="0" destOrd="0" presId="urn:microsoft.com/office/officeart/2009/3/layout/IncreasingArrowsProcess"/>
    <dgm:cxn modelId="{A5D24A68-C1BB-415C-BC86-C53CE4C9856B}" type="presOf" srcId="{BD0E69C1-8B57-4D14-9BE5-F3D107DB307C}" destId="{E1E7E01A-1E5C-4794-8C9A-7D41E212FEBD}" srcOrd="0" destOrd="0" presId="urn:microsoft.com/office/officeart/2009/3/layout/IncreasingArrowsProcess"/>
    <dgm:cxn modelId="{0A6CD870-C125-4BDB-9E3B-BDF11D57F98D}" srcId="{3C4F6A4F-702A-4A78-812A-10D2D85CA415}" destId="{FE681A08-6CFB-4753-8814-8901E79F124B}" srcOrd="0" destOrd="0" parTransId="{2B8049B4-4DC9-4933-B284-FD112FB0B0B4}" sibTransId="{F807539B-2D09-40C0-902A-0E681207AED2}"/>
    <dgm:cxn modelId="{8E9FCC73-6468-44C6-9ECF-63D47B131D77}" type="presOf" srcId="{FE681A08-6CFB-4753-8814-8901E79F124B}" destId="{2D7A662B-28F6-4D2B-9BC3-182EDF8A80B0}" srcOrd="0" destOrd="0" presId="urn:microsoft.com/office/officeart/2009/3/layout/IncreasingArrowsProcess"/>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F3C61CA3-07E4-4E7E-8F15-641A859F86A4}" type="presOf" srcId="{E9DDBA0A-28F8-4C6D-8BC1-9526719789AE}" destId="{932AB75F-6E53-44F9-8245-AA6A0FA6D3AB}" srcOrd="0" destOrd="0" presId="urn:microsoft.com/office/officeart/2009/3/layout/IncreasingArrowsProcess"/>
    <dgm:cxn modelId="{266B84A5-7307-450B-8FEB-11C7FCEA2190}" type="presOf" srcId="{E8C4B5E4-2A37-4C25-AE2F-168203C450AC}" destId="{636D2BE7-C31C-446F-A5A0-52E6E872F8C2}" srcOrd="0" destOrd="0" presId="urn:microsoft.com/office/officeart/2009/3/layout/IncreasingArrowsProcess"/>
    <dgm:cxn modelId="{A5769ABC-C4A3-49BA-96F3-C8C782FE7565}" type="presOf" srcId="{3C4F6A4F-702A-4A78-812A-10D2D85CA415}" destId="{61D6453D-2257-4F78-A0D7-C6423655E81F}" srcOrd="0" destOrd="0" presId="urn:microsoft.com/office/officeart/2009/3/layout/IncreasingArrowsProcess"/>
    <dgm:cxn modelId="{6EE8CAD4-DAB8-41EF-9F7B-D359435479BE}" type="presOf" srcId="{4FFAF9B9-EBEA-4379-B3B0-EC4FAB1327CB}" destId="{404E5092-1323-4697-A99D-AB228C98DC6A}" srcOrd="0" destOrd="0" presId="urn:microsoft.com/office/officeart/2009/3/layout/IncreasingArrowsProcess"/>
    <dgm:cxn modelId="{556D27DE-B895-44B8-AEED-F8F53B080739}" srcId="{BD0E69C1-8B57-4D14-9BE5-F3D107DB307C}" destId="{E8C4B5E4-2A37-4C25-AE2F-168203C450AC}" srcOrd="0" destOrd="0" parTransId="{2BB9B0CC-7E7C-465A-84F3-6DEF99D20946}" sibTransId="{FA43DEDD-70B8-425C-9E73-246A337D11D6}"/>
    <dgm:cxn modelId="{3282770D-0A2E-4251-8907-6D410DA36EA1}" type="presParOf" srcId="{61D6453D-2257-4F78-A0D7-C6423655E81F}" destId="{2D7A662B-28F6-4D2B-9BC3-182EDF8A80B0}" srcOrd="0" destOrd="0" presId="urn:microsoft.com/office/officeart/2009/3/layout/IncreasingArrowsProcess"/>
    <dgm:cxn modelId="{19F147A8-EB39-44AE-BAC9-4383EC81FC9A}" type="presParOf" srcId="{61D6453D-2257-4F78-A0D7-C6423655E81F}" destId="{932AB75F-6E53-44F9-8245-AA6A0FA6D3AB}" srcOrd="1" destOrd="0" presId="urn:microsoft.com/office/officeart/2009/3/layout/IncreasingArrowsProcess"/>
    <dgm:cxn modelId="{B24ED72C-C780-4B8D-9789-710F9DCB6E1B}" type="presParOf" srcId="{61D6453D-2257-4F78-A0D7-C6423655E81F}" destId="{878E7DB8-A45B-4874-B400-033D64B4A658}" srcOrd="2" destOrd="0" presId="urn:microsoft.com/office/officeart/2009/3/layout/IncreasingArrowsProcess"/>
    <dgm:cxn modelId="{AE5D9D76-8493-40A9-8E61-CD699B3723ED}" type="presParOf" srcId="{61D6453D-2257-4F78-A0D7-C6423655E81F}" destId="{404E5092-1323-4697-A99D-AB228C98DC6A}" srcOrd="3" destOrd="0" presId="urn:microsoft.com/office/officeart/2009/3/layout/IncreasingArrowsProcess"/>
    <dgm:cxn modelId="{55AAF2DE-75C7-4945-A403-C9EB99D9AF04}" type="presParOf" srcId="{61D6453D-2257-4F78-A0D7-C6423655E81F}" destId="{E1E7E01A-1E5C-4794-8C9A-7D41E212FEBD}" srcOrd="4" destOrd="0" presId="urn:microsoft.com/office/officeart/2009/3/layout/IncreasingArrowsProcess"/>
    <dgm:cxn modelId="{E437A086-F3DF-4134-8BDC-CB1E2F945F6A}" type="presParOf" srcId="{61D6453D-2257-4F78-A0D7-C6423655E81F}" destId="{636D2BE7-C31C-446F-A5A0-52E6E872F8C2}" srcOrd="5"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a:t>Farmers</a:t>
          </a:r>
        </a:p>
        <a:p>
          <a:pPr>
            <a:lnSpc>
              <a:spcPct val="100000"/>
            </a:lnSpc>
          </a:pPr>
          <a:r>
            <a:rPr lang="en-US"/>
            <a:t>Individuals</a:t>
          </a:r>
        </a:p>
        <a:p>
          <a:pPr>
            <a:lnSpc>
              <a:spcPct val="100000"/>
            </a:lnSpc>
          </a:pPr>
          <a:r>
            <a:rPr lang="en-US"/>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a:t>Pickup / Deliver:</a:t>
          </a:r>
        </a:p>
        <a:p>
          <a:pPr>
            <a:lnSpc>
              <a:spcPct val="100000"/>
            </a:lnSpc>
          </a:pPr>
          <a:r>
            <a:rPr lang="en-US"/>
            <a:t>Local volunteers</a:t>
          </a:r>
          <a:br>
            <a:rPr lang="en-US"/>
          </a:br>
          <a:r>
            <a:rPr lang="en-US"/>
            <a:t>Community / Groups Transport </a:t>
          </a:r>
        </a:p>
        <a:p>
          <a:pPr>
            <a:lnSpc>
              <a:spcPct val="100000"/>
            </a:lnSpc>
          </a:pPr>
          <a:r>
            <a:rPr lang="en-US"/>
            <a:t> </a:t>
          </a:r>
        </a:p>
        <a:p>
          <a:endParaRPr lang="en-US"/>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E8633418-6E19-4C0F-969B-69372B5C8F6F}" srcId="{620CAAC7-239E-4FBA-9D27-ED1967FC0EFE}" destId="{4FFAF9B9-EBEA-4379-B3B0-EC4FAB1327CB}" srcOrd="0" destOrd="0" parTransId="{884DCAAB-D30A-4380-83A5-9C7A3BD3000E}" sibTransId="{F851D21E-24C7-453F-B8E1-4E6B28A692A8}"/>
    <dgm:cxn modelId="{C666B628-BF33-4DE7-AC41-2787C01DF16A}" type="presOf" srcId="{BD0E69C1-8B57-4D14-9BE5-F3D107DB307C}" destId="{40265895-2560-454C-B123-B2838EE2E277}" srcOrd="0" destOrd="0" presId="urn:microsoft.com/office/officeart/2018/5/layout/CenteredIconLabelDescriptionList"/>
    <dgm:cxn modelId="{E9F95C32-F9AE-442A-99E1-727985DFE497}" srcId="{FE681A08-6CFB-4753-8814-8901E79F124B}" destId="{E9DDBA0A-28F8-4C6D-8BC1-9526719789AE}" srcOrd="0" destOrd="0" parTransId="{03D50071-5F03-4046-B4B2-AB6D5BE2493C}" sibTransId="{B639CE9D-3411-41B0-A70F-289B57E9C3F4}"/>
    <dgm:cxn modelId="{0A6CD870-C125-4BDB-9E3B-BDF11D57F98D}" srcId="{3C4F6A4F-702A-4A78-812A-10D2D85CA415}" destId="{FE681A08-6CFB-4753-8814-8901E79F124B}" srcOrd="0" destOrd="0" parTransId="{2B8049B4-4DC9-4933-B284-FD112FB0B0B4}" sibTransId="{F807539B-2D09-40C0-902A-0E681207AED2}"/>
    <dgm:cxn modelId="{A1EC3486-D219-450F-8082-DC2EB25C0B01}" srcId="{3C4F6A4F-702A-4A78-812A-10D2D85CA415}" destId="{620CAAC7-239E-4FBA-9D27-ED1967FC0EFE}" srcOrd="1" destOrd="0" parTransId="{4A310BEE-E7A9-418D-8F43-1571B13E8D61}" sibTransId="{389E0CD6-239C-4F42-9604-EC11D780DA24}"/>
    <dgm:cxn modelId="{B6786994-9D63-4A13-8AF0-428BF0158975}" type="presOf" srcId="{3C4F6A4F-702A-4A78-812A-10D2D85CA415}" destId="{7E07EC25-2A38-421C-AF98-ADDDF6593771}" srcOrd="0" destOrd="0" presId="urn:microsoft.com/office/officeart/2018/5/layout/CenteredIconLabelDescriptionList"/>
    <dgm:cxn modelId="{15D6D295-EC69-4398-8841-44428113A316}" srcId="{3C4F6A4F-702A-4A78-812A-10D2D85CA415}" destId="{BD0E69C1-8B57-4D14-9BE5-F3D107DB307C}" srcOrd="2" destOrd="0" parTransId="{3FBCCDE0-4C65-444C-A032-EDCDCD79EE64}" sibTransId="{FB9C34FD-3825-4700-B1EE-C876BCD1B95E}"/>
    <dgm:cxn modelId="{CAC470A8-EF3A-4594-B3B4-5EBD815F8493}" type="presOf" srcId="{FE681A08-6CFB-4753-8814-8901E79F124B}" destId="{4139E1FC-762C-4D13-9832-B0161229877A}" srcOrd="0" destOrd="0" presId="urn:microsoft.com/office/officeart/2018/5/layout/CenteredIconLabelDescriptionList"/>
    <dgm:cxn modelId="{F8D1C4A9-FA87-4BBA-A5BB-9B62A5A4A7B3}" type="presOf" srcId="{4FFAF9B9-EBEA-4379-B3B0-EC4FAB1327CB}" destId="{8F2D1A7C-1150-4AF8-BF2E-1F6441B28FE2}" srcOrd="0" destOrd="0" presId="urn:microsoft.com/office/officeart/2018/5/layout/CenteredIconLabelDescriptionList"/>
    <dgm:cxn modelId="{8FCAD3BC-D9F6-4C22-9F20-097DFAE5E500}" type="presOf" srcId="{620CAAC7-239E-4FBA-9D27-ED1967FC0EFE}" destId="{92B12839-016F-4C4A-8CB8-EC4E0F629E69}"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7E0DD1E0-7B01-48A5-9E9A-12A9BB39614E}" type="presOf" srcId="{E9DDBA0A-28F8-4C6D-8BC1-9526719789AE}" destId="{2BF4E1CA-267D-40EA-9F71-DAFEFC53C14F}" srcOrd="0" destOrd="0" presId="urn:microsoft.com/office/officeart/2018/5/layout/CenteredIconLabelDescriptionList"/>
    <dgm:cxn modelId="{C9A08BE3-BDE0-456E-AB98-23FCC8A1CC73}" type="presOf" srcId="{E8C4B5E4-2A37-4C25-AE2F-168203C450AC}" destId="{CA3934DE-AFBB-49E1-86A9-BCBE9539936F}" srcOrd="0" destOrd="0" presId="urn:microsoft.com/office/officeart/2018/5/layout/CenteredIconLabelDescriptionList"/>
    <dgm:cxn modelId="{7637C704-63E6-4641-A578-1965D116F474}" type="presParOf" srcId="{7E07EC25-2A38-421C-AF98-ADDDF6593771}" destId="{D19EFD62-5DF2-4629-B444-2C001D3D05B2}" srcOrd="0" destOrd="0" presId="urn:microsoft.com/office/officeart/2018/5/layout/CenteredIconLabelDescriptionList"/>
    <dgm:cxn modelId="{C1B02443-E48B-41F3-9D40-F19D83F96A8E}" type="presParOf" srcId="{D19EFD62-5DF2-4629-B444-2C001D3D05B2}" destId="{6CDBB90D-8F3D-40BB-9F63-7BEC256B0046}" srcOrd="0" destOrd="0" presId="urn:microsoft.com/office/officeart/2018/5/layout/CenteredIconLabelDescriptionList"/>
    <dgm:cxn modelId="{854940EE-FDEC-4A7D-8B2E-23C83B65E381}" type="presParOf" srcId="{D19EFD62-5DF2-4629-B444-2C001D3D05B2}" destId="{4E00A4F6-F14B-497E-94C9-9C36BE77412F}" srcOrd="1" destOrd="0" presId="urn:microsoft.com/office/officeart/2018/5/layout/CenteredIconLabelDescriptionList"/>
    <dgm:cxn modelId="{749E9407-2D82-4C3A-A77D-32AD8CBD6348}" type="presParOf" srcId="{D19EFD62-5DF2-4629-B444-2C001D3D05B2}" destId="{4139E1FC-762C-4D13-9832-B0161229877A}" srcOrd="2" destOrd="0" presId="urn:microsoft.com/office/officeart/2018/5/layout/CenteredIconLabelDescriptionList"/>
    <dgm:cxn modelId="{085580BA-35EC-4DA2-A2A7-2282003F7424}" type="presParOf" srcId="{D19EFD62-5DF2-4629-B444-2C001D3D05B2}" destId="{94A568E2-9722-493F-ABA1-299F5BAB442C}" srcOrd="3" destOrd="0" presId="urn:microsoft.com/office/officeart/2018/5/layout/CenteredIconLabelDescriptionList"/>
    <dgm:cxn modelId="{AA68C804-0E02-483D-B981-F8ED771DA682}" type="presParOf" srcId="{D19EFD62-5DF2-4629-B444-2C001D3D05B2}" destId="{2BF4E1CA-267D-40EA-9F71-DAFEFC53C14F}" srcOrd="4" destOrd="0" presId="urn:microsoft.com/office/officeart/2018/5/layout/CenteredIconLabelDescriptionList"/>
    <dgm:cxn modelId="{7493D8E2-AA7A-4C79-A058-1B1FEBDE86CC}" type="presParOf" srcId="{7E07EC25-2A38-421C-AF98-ADDDF6593771}" destId="{ECCF740D-8624-41D3-9C0D-560FCEA59169}" srcOrd="1" destOrd="0" presId="urn:microsoft.com/office/officeart/2018/5/layout/CenteredIconLabelDescriptionList"/>
    <dgm:cxn modelId="{1F88FC5A-F181-44FC-8862-E56018434B05}" type="presParOf" srcId="{7E07EC25-2A38-421C-AF98-ADDDF6593771}" destId="{AFC0C24B-DB50-4E02-BFF6-809EC6B106EE}" srcOrd="2" destOrd="0" presId="urn:microsoft.com/office/officeart/2018/5/layout/CenteredIconLabelDescriptionList"/>
    <dgm:cxn modelId="{1A554BEA-2EFA-4CB6-A192-ED9DC70EBBD9}" type="presParOf" srcId="{AFC0C24B-DB50-4E02-BFF6-809EC6B106EE}" destId="{8D59FF29-E2E9-4F64-89B1-FDDD459752E4}" srcOrd="0" destOrd="0" presId="urn:microsoft.com/office/officeart/2018/5/layout/CenteredIconLabelDescriptionList"/>
    <dgm:cxn modelId="{3E4161DE-A423-4602-9E6A-33CC0EB927FE}" type="presParOf" srcId="{AFC0C24B-DB50-4E02-BFF6-809EC6B106EE}" destId="{4224F36A-124C-49C7-996D-6FC3758D1101}" srcOrd="1" destOrd="0" presId="urn:microsoft.com/office/officeart/2018/5/layout/CenteredIconLabelDescriptionList"/>
    <dgm:cxn modelId="{FDA16610-120F-499D-9CEE-5E2E67E92D07}" type="presParOf" srcId="{AFC0C24B-DB50-4E02-BFF6-809EC6B106EE}" destId="{92B12839-016F-4C4A-8CB8-EC4E0F629E69}" srcOrd="2" destOrd="0" presId="urn:microsoft.com/office/officeart/2018/5/layout/CenteredIconLabelDescriptionList"/>
    <dgm:cxn modelId="{C4A35719-B269-401B-9B53-9CE65D3A227F}" type="presParOf" srcId="{AFC0C24B-DB50-4E02-BFF6-809EC6B106EE}" destId="{07FC3CE2-F352-497F-AA3A-D23D6758CD6C}" srcOrd="3" destOrd="0" presId="urn:microsoft.com/office/officeart/2018/5/layout/CenteredIconLabelDescriptionList"/>
    <dgm:cxn modelId="{0176A082-2616-46B8-9D24-D8650378C3EB}" type="presParOf" srcId="{AFC0C24B-DB50-4E02-BFF6-809EC6B106EE}" destId="{8F2D1A7C-1150-4AF8-BF2E-1F6441B28FE2}" srcOrd="4" destOrd="0" presId="urn:microsoft.com/office/officeart/2018/5/layout/CenteredIconLabelDescriptionList"/>
    <dgm:cxn modelId="{C8F4B7EE-0E5B-440E-8E8B-2E556E939B43}" type="presParOf" srcId="{7E07EC25-2A38-421C-AF98-ADDDF6593771}" destId="{2F3625DA-C6DD-4DE8-8773-D5658909DCC4}" srcOrd="3" destOrd="0" presId="urn:microsoft.com/office/officeart/2018/5/layout/CenteredIconLabelDescriptionList"/>
    <dgm:cxn modelId="{213FF7A3-310B-450C-90CC-963FA454E12D}" type="presParOf" srcId="{7E07EC25-2A38-421C-AF98-ADDDF6593771}" destId="{BA50B962-3436-4949-A71F-25BBD1BF199F}" srcOrd="4" destOrd="0" presId="urn:microsoft.com/office/officeart/2018/5/layout/CenteredIconLabelDescriptionList"/>
    <dgm:cxn modelId="{6CA88F6E-E029-4E0B-88CA-520561FF5349}" type="presParOf" srcId="{BA50B962-3436-4949-A71F-25BBD1BF199F}" destId="{D99FEEB4-8164-488A-A724-4FAAA1E6B457}" srcOrd="0" destOrd="0" presId="urn:microsoft.com/office/officeart/2018/5/layout/CenteredIconLabelDescriptionList"/>
    <dgm:cxn modelId="{4E5BA395-696B-497D-8B1A-0517CBB5A4E0}" type="presParOf" srcId="{BA50B962-3436-4949-A71F-25BBD1BF199F}" destId="{3F83FEC1-08F6-496B-8610-E107CC815D73}" srcOrd="1" destOrd="0" presId="urn:microsoft.com/office/officeart/2018/5/layout/CenteredIconLabelDescriptionList"/>
    <dgm:cxn modelId="{78491AC9-BE93-4139-902A-768E49A5DA8C}" type="presParOf" srcId="{BA50B962-3436-4949-A71F-25BBD1BF199F}" destId="{40265895-2560-454C-B123-B2838EE2E277}" srcOrd="2" destOrd="0" presId="urn:microsoft.com/office/officeart/2018/5/layout/CenteredIconLabelDescriptionList"/>
    <dgm:cxn modelId="{E161350E-0D30-4A6B-BA12-D4E5CD339CF7}" type="presParOf" srcId="{BA50B962-3436-4949-A71F-25BBD1BF199F}" destId="{7F6D5DDD-31F2-4895-A6B7-58519C2ECE95}" srcOrd="3" destOrd="0" presId="urn:microsoft.com/office/officeart/2018/5/layout/CenteredIconLabelDescriptionList"/>
    <dgm:cxn modelId="{CB0C6927-8FF6-4C38-B6D2-A466911E97F0}"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D75BCE6-49F7-4461-84F5-8D871459B2F0}"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5D6DC428-5717-44B1-97F2-90F082E0A6E0}">
      <dgm:prSet/>
      <dgm:spPr/>
      <dgm:t>
        <a:bodyPr/>
        <a:lstStyle/>
        <a:p>
          <a:r>
            <a:rPr lang="en-US" b="0" i="0"/>
            <a:t>Pluggable consensus algorithms (Change consensus on the fly by transaction)</a:t>
          </a:r>
          <a:endParaRPr lang="en-US"/>
        </a:p>
      </dgm:t>
    </dgm:pt>
    <dgm:pt modelId="{72CC834E-A7E5-4D91-9613-C6AA5BC91DCB}" type="parTrans" cxnId="{6FF71EF3-4F89-4377-8AE6-C867CFDFE17F}">
      <dgm:prSet/>
      <dgm:spPr/>
      <dgm:t>
        <a:bodyPr/>
        <a:lstStyle/>
        <a:p>
          <a:endParaRPr lang="en-US"/>
        </a:p>
      </dgm:t>
    </dgm:pt>
    <dgm:pt modelId="{A7ABE060-1C32-43E7-A17F-B0126AB04D0E}" type="sibTrans" cxnId="{6FF71EF3-4F89-4377-8AE6-C867CFDFE17F}">
      <dgm:prSet/>
      <dgm:spPr/>
      <dgm:t>
        <a:bodyPr/>
        <a:lstStyle/>
        <a:p>
          <a:endParaRPr lang="en-US"/>
        </a:p>
      </dgm:t>
    </dgm:pt>
    <dgm:pt modelId="{8CF7B22D-714C-413E-8125-B9014B98802D}">
      <dgm:prSet/>
      <dgm:spPr/>
      <dgm:t>
        <a:bodyPr/>
        <a:lstStyle/>
        <a:p>
          <a:r>
            <a:rPr lang="en-US" b="0" i="0"/>
            <a:t>Includes Proof of Elapsed Time (PoET) consensus</a:t>
          </a:r>
          <a:endParaRPr lang="en-US"/>
        </a:p>
      </dgm:t>
    </dgm:pt>
    <dgm:pt modelId="{73C1CEA1-F669-4087-8694-EE4D3BB539E0}" type="parTrans" cxnId="{DF066CF5-9542-4F8B-84E2-7EA347091AEF}">
      <dgm:prSet/>
      <dgm:spPr/>
      <dgm:t>
        <a:bodyPr/>
        <a:lstStyle/>
        <a:p>
          <a:endParaRPr lang="en-US"/>
        </a:p>
      </dgm:t>
    </dgm:pt>
    <dgm:pt modelId="{2F3E3317-2AA9-4021-BEEB-360DF16B01C5}" type="sibTrans" cxnId="{DF066CF5-9542-4F8B-84E2-7EA347091AEF}">
      <dgm:prSet/>
      <dgm:spPr/>
      <dgm:t>
        <a:bodyPr/>
        <a:lstStyle/>
        <a:p>
          <a:endParaRPr lang="en-US"/>
        </a:p>
      </dgm:t>
    </dgm:pt>
    <dgm:pt modelId="{9777D7C9-8698-4448-B714-9CC886090F36}">
      <dgm:prSet/>
      <dgm:spPr/>
      <dgm:t>
        <a:bodyPr/>
        <a:lstStyle/>
        <a:p>
          <a:r>
            <a:rPr lang="en-US" b="0" i="0"/>
            <a:t>Write smart contracts in almost any language</a:t>
          </a:r>
          <a:endParaRPr lang="en-US"/>
        </a:p>
      </dgm:t>
    </dgm:pt>
    <dgm:pt modelId="{5AF05F24-03D7-42D5-96E4-E11D8A5B86A2}" type="parTrans" cxnId="{38AE44E1-C934-481C-8499-2E85B2424B92}">
      <dgm:prSet/>
      <dgm:spPr/>
      <dgm:t>
        <a:bodyPr/>
        <a:lstStyle/>
        <a:p>
          <a:endParaRPr lang="en-US"/>
        </a:p>
      </dgm:t>
    </dgm:pt>
    <dgm:pt modelId="{81BDE369-15CC-47E4-8D30-AC8808675161}" type="sibTrans" cxnId="{38AE44E1-C934-481C-8499-2E85B2424B92}">
      <dgm:prSet/>
      <dgm:spPr/>
      <dgm:t>
        <a:bodyPr/>
        <a:lstStyle/>
        <a:p>
          <a:endParaRPr lang="en-US"/>
        </a:p>
      </dgm:t>
    </dgm:pt>
    <dgm:pt modelId="{797CD3F5-D171-4205-9E36-F49D98334D78}">
      <dgm:prSet/>
      <dgm:spPr/>
      <dgm:t>
        <a:bodyPr/>
        <a:lstStyle/>
        <a:p>
          <a:r>
            <a:rPr lang="en-US" b="0" i="0"/>
            <a:t>Ethereum contract support via Hyperledger Burrow integration</a:t>
          </a:r>
          <a:endParaRPr lang="en-US"/>
        </a:p>
      </dgm:t>
    </dgm:pt>
    <dgm:pt modelId="{2AB1D134-A3FF-4399-BFF2-F664AD4C82E0}" type="parTrans" cxnId="{B794828E-E84A-4EEF-94AD-E4FA262467BA}">
      <dgm:prSet/>
      <dgm:spPr/>
      <dgm:t>
        <a:bodyPr/>
        <a:lstStyle/>
        <a:p>
          <a:endParaRPr lang="en-US"/>
        </a:p>
      </dgm:t>
    </dgm:pt>
    <dgm:pt modelId="{6E4B22AB-B48B-4C70-8767-C4D296252B4D}" type="sibTrans" cxnId="{B794828E-E84A-4EEF-94AD-E4FA262467BA}">
      <dgm:prSet/>
      <dgm:spPr/>
      <dgm:t>
        <a:bodyPr/>
        <a:lstStyle/>
        <a:p>
          <a:endParaRPr lang="en-US"/>
        </a:p>
      </dgm:t>
    </dgm:pt>
    <dgm:pt modelId="{7460FB03-8A73-4186-B308-472F358AD44D}">
      <dgm:prSet/>
      <dgm:spPr/>
      <dgm:t>
        <a:bodyPr/>
        <a:lstStyle/>
        <a:p>
          <a:r>
            <a:rPr lang="en-US" b="0" i="0"/>
            <a:t>Supply Chain example out of the box</a:t>
          </a:r>
          <a:endParaRPr lang="en-US"/>
        </a:p>
      </dgm:t>
    </dgm:pt>
    <dgm:pt modelId="{080BD3FF-015E-411E-9689-86DDF6559CBA}" type="parTrans" cxnId="{79BF6DC1-23E4-4239-B59C-90FF1FEA5B2B}">
      <dgm:prSet/>
      <dgm:spPr/>
      <dgm:t>
        <a:bodyPr/>
        <a:lstStyle/>
        <a:p>
          <a:endParaRPr lang="en-US"/>
        </a:p>
      </dgm:t>
    </dgm:pt>
    <dgm:pt modelId="{8B4B14B8-41AA-4A3B-8F11-731FCA2B4E84}" type="sibTrans" cxnId="{79BF6DC1-23E4-4239-B59C-90FF1FEA5B2B}">
      <dgm:prSet/>
      <dgm:spPr/>
      <dgm:t>
        <a:bodyPr/>
        <a:lstStyle/>
        <a:p>
          <a:endParaRPr lang="en-US"/>
        </a:p>
      </dgm:t>
    </dgm:pt>
    <dgm:pt modelId="{2C32BB1C-99D5-4C7E-85C3-DCC8E29C6890}">
      <dgm:prSet/>
      <dgm:spPr/>
      <dgm:t>
        <a:bodyPr/>
        <a:lstStyle/>
        <a:p>
          <a:r>
            <a:rPr lang="en-US" b="0" i="0"/>
            <a:t>Parallel transaction execution for added throughput</a:t>
          </a:r>
          <a:endParaRPr lang="en-US"/>
        </a:p>
      </dgm:t>
    </dgm:pt>
    <dgm:pt modelId="{ED72AFB7-1F0A-4FC8-9B32-A76F67D4E3D8}" type="parTrans" cxnId="{333F424C-FB19-489D-B5F0-1F6B5C7D8DAA}">
      <dgm:prSet/>
      <dgm:spPr/>
      <dgm:t>
        <a:bodyPr/>
        <a:lstStyle/>
        <a:p>
          <a:endParaRPr lang="en-US"/>
        </a:p>
      </dgm:t>
    </dgm:pt>
    <dgm:pt modelId="{BF3A6CA5-37C7-4D67-91FF-FA9FD418EAD3}" type="sibTrans" cxnId="{333F424C-FB19-489D-B5F0-1F6B5C7D8DAA}">
      <dgm:prSet/>
      <dgm:spPr/>
      <dgm:t>
        <a:bodyPr/>
        <a:lstStyle/>
        <a:p>
          <a:endParaRPr lang="en-US"/>
        </a:p>
      </dgm:t>
    </dgm:pt>
    <dgm:pt modelId="{B94B0C9C-DF91-4AE5-9F9B-789B451FE30B}" type="pres">
      <dgm:prSet presAssocID="{1D75BCE6-49F7-4461-84F5-8D871459B2F0}" presName="diagram" presStyleCnt="0">
        <dgm:presLayoutVars>
          <dgm:dir/>
          <dgm:resizeHandles val="exact"/>
        </dgm:presLayoutVars>
      </dgm:prSet>
      <dgm:spPr/>
    </dgm:pt>
    <dgm:pt modelId="{0617DF78-0694-4D12-9F18-768F3EA56303}" type="pres">
      <dgm:prSet presAssocID="{5D6DC428-5717-44B1-97F2-90F082E0A6E0}" presName="node" presStyleLbl="node1" presStyleIdx="0" presStyleCnt="6">
        <dgm:presLayoutVars>
          <dgm:bulletEnabled val="1"/>
        </dgm:presLayoutVars>
      </dgm:prSet>
      <dgm:spPr/>
    </dgm:pt>
    <dgm:pt modelId="{E80A8625-B095-4503-80EB-188E20EBA276}" type="pres">
      <dgm:prSet presAssocID="{A7ABE060-1C32-43E7-A17F-B0126AB04D0E}" presName="sibTrans" presStyleCnt="0"/>
      <dgm:spPr/>
    </dgm:pt>
    <dgm:pt modelId="{A6F1B55E-2740-48A6-B3F1-A71D361D96F4}" type="pres">
      <dgm:prSet presAssocID="{8CF7B22D-714C-413E-8125-B9014B98802D}" presName="node" presStyleLbl="node1" presStyleIdx="1" presStyleCnt="6">
        <dgm:presLayoutVars>
          <dgm:bulletEnabled val="1"/>
        </dgm:presLayoutVars>
      </dgm:prSet>
      <dgm:spPr/>
    </dgm:pt>
    <dgm:pt modelId="{008D36B7-6A0A-44D5-9DE8-14A1171875C8}" type="pres">
      <dgm:prSet presAssocID="{2F3E3317-2AA9-4021-BEEB-360DF16B01C5}" presName="sibTrans" presStyleCnt="0"/>
      <dgm:spPr/>
    </dgm:pt>
    <dgm:pt modelId="{4F93DA41-9CEA-4B9B-B883-ECFB35E87E5F}" type="pres">
      <dgm:prSet presAssocID="{9777D7C9-8698-4448-B714-9CC886090F36}" presName="node" presStyleLbl="node1" presStyleIdx="2" presStyleCnt="6">
        <dgm:presLayoutVars>
          <dgm:bulletEnabled val="1"/>
        </dgm:presLayoutVars>
      </dgm:prSet>
      <dgm:spPr/>
    </dgm:pt>
    <dgm:pt modelId="{FA616A15-9DCB-453D-8986-7D101C33A72F}" type="pres">
      <dgm:prSet presAssocID="{81BDE369-15CC-47E4-8D30-AC8808675161}" presName="sibTrans" presStyleCnt="0"/>
      <dgm:spPr/>
    </dgm:pt>
    <dgm:pt modelId="{0D5C7918-B47F-4636-B957-B936C15B88E3}" type="pres">
      <dgm:prSet presAssocID="{797CD3F5-D171-4205-9E36-F49D98334D78}" presName="node" presStyleLbl="node1" presStyleIdx="3" presStyleCnt="6">
        <dgm:presLayoutVars>
          <dgm:bulletEnabled val="1"/>
        </dgm:presLayoutVars>
      </dgm:prSet>
      <dgm:spPr/>
    </dgm:pt>
    <dgm:pt modelId="{31B950FE-7C44-4A90-8A67-A7291B54F7FF}" type="pres">
      <dgm:prSet presAssocID="{6E4B22AB-B48B-4C70-8767-C4D296252B4D}" presName="sibTrans" presStyleCnt="0"/>
      <dgm:spPr/>
    </dgm:pt>
    <dgm:pt modelId="{F4772F68-75D4-46D1-B8A4-CA117BBF10D6}" type="pres">
      <dgm:prSet presAssocID="{7460FB03-8A73-4186-B308-472F358AD44D}" presName="node" presStyleLbl="node1" presStyleIdx="4" presStyleCnt="6">
        <dgm:presLayoutVars>
          <dgm:bulletEnabled val="1"/>
        </dgm:presLayoutVars>
      </dgm:prSet>
      <dgm:spPr/>
    </dgm:pt>
    <dgm:pt modelId="{9EF1CAE1-DE47-4AB4-AF10-152B434699D2}" type="pres">
      <dgm:prSet presAssocID="{8B4B14B8-41AA-4A3B-8F11-731FCA2B4E84}" presName="sibTrans" presStyleCnt="0"/>
      <dgm:spPr/>
    </dgm:pt>
    <dgm:pt modelId="{D152825F-B9F2-48C7-92B8-8C2DFC2DA358}" type="pres">
      <dgm:prSet presAssocID="{2C32BB1C-99D5-4C7E-85C3-DCC8E29C6890}" presName="node" presStyleLbl="node1" presStyleIdx="5" presStyleCnt="6">
        <dgm:presLayoutVars>
          <dgm:bulletEnabled val="1"/>
        </dgm:presLayoutVars>
      </dgm:prSet>
      <dgm:spPr/>
    </dgm:pt>
  </dgm:ptLst>
  <dgm:cxnLst>
    <dgm:cxn modelId="{028DF002-5AB5-4DB1-B0D7-D8B07C3F030A}" type="presOf" srcId="{1D75BCE6-49F7-4461-84F5-8D871459B2F0}" destId="{B94B0C9C-DF91-4AE5-9F9B-789B451FE30B}" srcOrd="0" destOrd="0" presId="urn:microsoft.com/office/officeart/2005/8/layout/default"/>
    <dgm:cxn modelId="{CFE22F0E-ECEE-4FE0-8DA9-05DC308D4C91}" type="presOf" srcId="{797CD3F5-D171-4205-9E36-F49D98334D78}" destId="{0D5C7918-B47F-4636-B957-B936C15B88E3}" srcOrd="0" destOrd="0" presId="urn:microsoft.com/office/officeart/2005/8/layout/default"/>
    <dgm:cxn modelId="{9F340614-2224-4DED-82F3-24B6278190EB}" type="presOf" srcId="{2C32BB1C-99D5-4C7E-85C3-DCC8E29C6890}" destId="{D152825F-B9F2-48C7-92B8-8C2DFC2DA358}" srcOrd="0" destOrd="0" presId="urn:microsoft.com/office/officeart/2005/8/layout/default"/>
    <dgm:cxn modelId="{CE877D16-9426-49A9-84A1-63F0CC61A9E3}" type="presOf" srcId="{9777D7C9-8698-4448-B714-9CC886090F36}" destId="{4F93DA41-9CEA-4B9B-B883-ECFB35E87E5F}" srcOrd="0" destOrd="0" presId="urn:microsoft.com/office/officeart/2005/8/layout/default"/>
    <dgm:cxn modelId="{1B6B111F-19A5-47F0-89FF-A9A6BDE55C04}" type="presOf" srcId="{5D6DC428-5717-44B1-97F2-90F082E0A6E0}" destId="{0617DF78-0694-4D12-9F18-768F3EA56303}" srcOrd="0" destOrd="0" presId="urn:microsoft.com/office/officeart/2005/8/layout/default"/>
    <dgm:cxn modelId="{333F424C-FB19-489D-B5F0-1F6B5C7D8DAA}" srcId="{1D75BCE6-49F7-4461-84F5-8D871459B2F0}" destId="{2C32BB1C-99D5-4C7E-85C3-DCC8E29C6890}" srcOrd="5" destOrd="0" parTransId="{ED72AFB7-1F0A-4FC8-9B32-A76F67D4E3D8}" sibTransId="{BF3A6CA5-37C7-4D67-91FF-FA9FD418EAD3}"/>
    <dgm:cxn modelId="{B794828E-E84A-4EEF-94AD-E4FA262467BA}" srcId="{1D75BCE6-49F7-4461-84F5-8D871459B2F0}" destId="{797CD3F5-D171-4205-9E36-F49D98334D78}" srcOrd="3" destOrd="0" parTransId="{2AB1D134-A3FF-4399-BFF2-F664AD4C82E0}" sibTransId="{6E4B22AB-B48B-4C70-8767-C4D296252B4D}"/>
    <dgm:cxn modelId="{1ECD289A-9505-4C01-BB60-1FF1070C0CA7}" type="presOf" srcId="{8CF7B22D-714C-413E-8125-B9014B98802D}" destId="{A6F1B55E-2740-48A6-B3F1-A71D361D96F4}" srcOrd="0" destOrd="0" presId="urn:microsoft.com/office/officeart/2005/8/layout/default"/>
    <dgm:cxn modelId="{E3F632B9-8601-4A16-A745-E929302896BE}" type="presOf" srcId="{7460FB03-8A73-4186-B308-472F358AD44D}" destId="{F4772F68-75D4-46D1-B8A4-CA117BBF10D6}" srcOrd="0" destOrd="0" presId="urn:microsoft.com/office/officeart/2005/8/layout/default"/>
    <dgm:cxn modelId="{79BF6DC1-23E4-4239-B59C-90FF1FEA5B2B}" srcId="{1D75BCE6-49F7-4461-84F5-8D871459B2F0}" destId="{7460FB03-8A73-4186-B308-472F358AD44D}" srcOrd="4" destOrd="0" parTransId="{080BD3FF-015E-411E-9689-86DDF6559CBA}" sibTransId="{8B4B14B8-41AA-4A3B-8F11-731FCA2B4E84}"/>
    <dgm:cxn modelId="{38AE44E1-C934-481C-8499-2E85B2424B92}" srcId="{1D75BCE6-49F7-4461-84F5-8D871459B2F0}" destId="{9777D7C9-8698-4448-B714-9CC886090F36}" srcOrd="2" destOrd="0" parTransId="{5AF05F24-03D7-42D5-96E4-E11D8A5B86A2}" sibTransId="{81BDE369-15CC-47E4-8D30-AC8808675161}"/>
    <dgm:cxn modelId="{6FF71EF3-4F89-4377-8AE6-C867CFDFE17F}" srcId="{1D75BCE6-49F7-4461-84F5-8D871459B2F0}" destId="{5D6DC428-5717-44B1-97F2-90F082E0A6E0}" srcOrd="0" destOrd="0" parTransId="{72CC834E-A7E5-4D91-9613-C6AA5BC91DCB}" sibTransId="{A7ABE060-1C32-43E7-A17F-B0126AB04D0E}"/>
    <dgm:cxn modelId="{DF066CF5-9542-4F8B-84E2-7EA347091AEF}" srcId="{1D75BCE6-49F7-4461-84F5-8D871459B2F0}" destId="{8CF7B22D-714C-413E-8125-B9014B98802D}" srcOrd="1" destOrd="0" parTransId="{73C1CEA1-F669-4087-8694-EE4D3BB539E0}" sibTransId="{2F3E3317-2AA9-4021-BEEB-360DF16B01C5}"/>
    <dgm:cxn modelId="{1062B4DE-E7B7-4BB3-8EA1-A7F3A3FE3037}" type="presParOf" srcId="{B94B0C9C-DF91-4AE5-9F9B-789B451FE30B}" destId="{0617DF78-0694-4D12-9F18-768F3EA56303}" srcOrd="0" destOrd="0" presId="urn:microsoft.com/office/officeart/2005/8/layout/default"/>
    <dgm:cxn modelId="{78537D68-8BD5-491A-9D0F-36D404050345}" type="presParOf" srcId="{B94B0C9C-DF91-4AE5-9F9B-789B451FE30B}" destId="{E80A8625-B095-4503-80EB-188E20EBA276}" srcOrd="1" destOrd="0" presId="urn:microsoft.com/office/officeart/2005/8/layout/default"/>
    <dgm:cxn modelId="{3297654A-572E-4FA0-B869-BB213AE61FBA}" type="presParOf" srcId="{B94B0C9C-DF91-4AE5-9F9B-789B451FE30B}" destId="{A6F1B55E-2740-48A6-B3F1-A71D361D96F4}" srcOrd="2" destOrd="0" presId="urn:microsoft.com/office/officeart/2005/8/layout/default"/>
    <dgm:cxn modelId="{F5BDB904-AE7A-428F-823A-C3C1B7613DCF}" type="presParOf" srcId="{B94B0C9C-DF91-4AE5-9F9B-789B451FE30B}" destId="{008D36B7-6A0A-44D5-9DE8-14A1171875C8}" srcOrd="3" destOrd="0" presId="urn:microsoft.com/office/officeart/2005/8/layout/default"/>
    <dgm:cxn modelId="{9AF330F9-F664-4CE8-A512-6947C3843FC0}" type="presParOf" srcId="{B94B0C9C-DF91-4AE5-9F9B-789B451FE30B}" destId="{4F93DA41-9CEA-4B9B-B883-ECFB35E87E5F}" srcOrd="4" destOrd="0" presId="urn:microsoft.com/office/officeart/2005/8/layout/default"/>
    <dgm:cxn modelId="{363C1B6F-AC83-47DB-8430-F94849F430A5}" type="presParOf" srcId="{B94B0C9C-DF91-4AE5-9F9B-789B451FE30B}" destId="{FA616A15-9DCB-453D-8986-7D101C33A72F}" srcOrd="5" destOrd="0" presId="urn:microsoft.com/office/officeart/2005/8/layout/default"/>
    <dgm:cxn modelId="{DC5C1277-3C84-4967-9879-1A5A34D80805}" type="presParOf" srcId="{B94B0C9C-DF91-4AE5-9F9B-789B451FE30B}" destId="{0D5C7918-B47F-4636-B957-B936C15B88E3}" srcOrd="6" destOrd="0" presId="urn:microsoft.com/office/officeart/2005/8/layout/default"/>
    <dgm:cxn modelId="{D941D021-6568-408B-B979-E462D1B87238}" type="presParOf" srcId="{B94B0C9C-DF91-4AE5-9F9B-789B451FE30B}" destId="{31B950FE-7C44-4A90-8A67-A7291B54F7FF}" srcOrd="7" destOrd="0" presId="urn:microsoft.com/office/officeart/2005/8/layout/default"/>
    <dgm:cxn modelId="{08D05E39-50DD-4A92-A8E2-BAFC359338D7}" type="presParOf" srcId="{B94B0C9C-DF91-4AE5-9F9B-789B451FE30B}" destId="{F4772F68-75D4-46D1-B8A4-CA117BBF10D6}" srcOrd="8" destOrd="0" presId="urn:microsoft.com/office/officeart/2005/8/layout/default"/>
    <dgm:cxn modelId="{43708531-8689-4AA9-B4ED-EF74826A4259}" type="presParOf" srcId="{B94B0C9C-DF91-4AE5-9F9B-789B451FE30B}" destId="{9EF1CAE1-DE47-4AB4-AF10-152B434699D2}" srcOrd="9" destOrd="0" presId="urn:microsoft.com/office/officeart/2005/8/layout/default"/>
    <dgm:cxn modelId="{EB59C64C-7BA7-4353-A549-83AE33677112}" type="presParOf" srcId="{B94B0C9C-DF91-4AE5-9F9B-789B451FE30B}" destId="{D152825F-B9F2-48C7-92B8-8C2DFC2DA358}"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42224" y="87578"/>
          <a:ext cx="785471" cy="73695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12858" y="937151"/>
          <a:ext cx="2244204" cy="315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Donors</a:t>
          </a:r>
        </a:p>
      </dsp:txBody>
      <dsp:txXfrm>
        <a:off x="12858" y="937151"/>
        <a:ext cx="2244204" cy="315837"/>
      </dsp:txXfrm>
    </dsp:sp>
    <dsp:sp modelId="{2BF4E1CA-267D-40EA-9F71-DAFEFC53C14F}">
      <dsp:nvSpPr>
        <dsp:cNvPr id="0" name=""/>
        <dsp:cNvSpPr/>
      </dsp:nvSpPr>
      <dsp:spPr>
        <a:xfrm>
          <a:off x="12858" y="1305369"/>
          <a:ext cx="2244204" cy="1401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Farmers</a:t>
          </a:r>
        </a:p>
        <a:p>
          <a:pPr marL="0" lvl="0" indent="0" algn="ctr" defTabSz="666750">
            <a:lnSpc>
              <a:spcPct val="100000"/>
            </a:lnSpc>
            <a:spcBef>
              <a:spcPct val="0"/>
            </a:spcBef>
            <a:spcAft>
              <a:spcPct val="35000"/>
            </a:spcAft>
            <a:buNone/>
          </a:pPr>
          <a:r>
            <a:rPr lang="en-US" sz="1500" kern="1200" dirty="0"/>
            <a:t>Individuals</a:t>
          </a:r>
        </a:p>
        <a:p>
          <a:pPr marL="0" lvl="0" indent="0" algn="ctr" defTabSz="666750">
            <a:lnSpc>
              <a:spcPct val="100000"/>
            </a:lnSpc>
            <a:spcBef>
              <a:spcPct val="0"/>
            </a:spcBef>
            <a:spcAft>
              <a:spcPct val="35000"/>
            </a:spcAft>
            <a:buNone/>
          </a:pPr>
          <a:r>
            <a:rPr lang="en-US" sz="1500" kern="1200" dirty="0"/>
            <a:t>Community / Church Groups</a:t>
          </a:r>
        </a:p>
      </dsp:txBody>
      <dsp:txXfrm>
        <a:off x="12858" y="1305369"/>
        <a:ext cx="2244204" cy="1401260"/>
      </dsp:txXfrm>
    </dsp:sp>
    <dsp:sp modelId="{8D59FF29-E2E9-4F64-89B1-FDDD459752E4}">
      <dsp:nvSpPr>
        <dsp:cNvPr id="0" name=""/>
        <dsp:cNvSpPr/>
      </dsp:nvSpPr>
      <dsp:spPr>
        <a:xfrm>
          <a:off x="3379164" y="87578"/>
          <a:ext cx="785471" cy="73695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9797" y="937151"/>
          <a:ext cx="2244204" cy="315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Volunteers / Drivers</a:t>
          </a:r>
        </a:p>
      </dsp:txBody>
      <dsp:txXfrm>
        <a:off x="2649797" y="937151"/>
        <a:ext cx="2244204" cy="315837"/>
      </dsp:txXfrm>
    </dsp:sp>
    <dsp:sp modelId="{8F2D1A7C-1150-4AF8-BF2E-1F6441B28FE2}">
      <dsp:nvSpPr>
        <dsp:cNvPr id="0" name=""/>
        <dsp:cNvSpPr/>
      </dsp:nvSpPr>
      <dsp:spPr>
        <a:xfrm>
          <a:off x="2649797" y="1305369"/>
          <a:ext cx="2244204" cy="1401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Pickup / Deliver:</a:t>
          </a:r>
        </a:p>
        <a:p>
          <a:pPr marL="0" lvl="0" indent="0" algn="ctr" defTabSz="666750">
            <a:lnSpc>
              <a:spcPct val="100000"/>
            </a:lnSpc>
            <a:spcBef>
              <a:spcPct val="0"/>
            </a:spcBef>
            <a:spcAft>
              <a:spcPct val="35000"/>
            </a:spcAft>
            <a:buNone/>
          </a:pPr>
          <a:r>
            <a:rPr lang="en-US" sz="1500" kern="1200" dirty="0"/>
            <a:t>Local volunteers</a:t>
          </a:r>
          <a:br>
            <a:rPr lang="en-US" sz="1500" kern="1200" dirty="0"/>
          </a:br>
          <a:r>
            <a:rPr lang="en-US" sz="1500" kern="1200" dirty="0"/>
            <a:t>Community / Groups Transport </a:t>
          </a:r>
        </a:p>
        <a:p>
          <a:pPr marL="0" lvl="0" indent="0" algn="ctr" defTabSz="666750">
            <a:lnSpc>
              <a:spcPct val="100000"/>
            </a:lnSpc>
            <a:spcBef>
              <a:spcPct val="0"/>
            </a:spcBef>
            <a:spcAft>
              <a:spcPct val="35000"/>
            </a:spcAft>
            <a:buNone/>
          </a:pPr>
          <a:r>
            <a:rPr lang="en-US" sz="1500" kern="1200" dirty="0"/>
            <a:t> </a:t>
          </a:r>
        </a:p>
        <a:p>
          <a:pPr marL="0" lvl="0" indent="0" algn="ctr" defTabSz="666750">
            <a:spcBef>
              <a:spcPct val="0"/>
            </a:spcBef>
            <a:spcAft>
              <a:spcPct val="35000"/>
            </a:spcAft>
            <a:buNone/>
          </a:pPr>
          <a:endParaRPr lang="en-US" sz="1500" kern="1200" dirty="0"/>
        </a:p>
      </dsp:txBody>
      <dsp:txXfrm>
        <a:off x="2649797" y="1305369"/>
        <a:ext cx="2244204" cy="1401260"/>
      </dsp:txXfrm>
    </dsp:sp>
    <dsp:sp modelId="{D99FEEB4-8164-488A-A724-4FAAA1E6B457}">
      <dsp:nvSpPr>
        <dsp:cNvPr id="0" name=""/>
        <dsp:cNvSpPr/>
      </dsp:nvSpPr>
      <dsp:spPr>
        <a:xfrm>
          <a:off x="6016104" y="87578"/>
          <a:ext cx="785471" cy="73695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6737" y="937151"/>
          <a:ext cx="2244204" cy="3158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Recipients</a:t>
          </a:r>
        </a:p>
      </dsp:txBody>
      <dsp:txXfrm>
        <a:off x="5286737" y="937151"/>
        <a:ext cx="2244204" cy="315837"/>
      </dsp:txXfrm>
    </dsp:sp>
    <dsp:sp modelId="{CA3934DE-AFBB-49E1-86A9-BCBE9539936F}">
      <dsp:nvSpPr>
        <dsp:cNvPr id="0" name=""/>
        <dsp:cNvSpPr/>
      </dsp:nvSpPr>
      <dsp:spPr>
        <a:xfrm>
          <a:off x="5286737" y="1305369"/>
          <a:ext cx="2244204" cy="14012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dirty="0"/>
            <a:t>Food Banks</a:t>
          </a:r>
        </a:p>
        <a:p>
          <a:pPr marL="0" lvl="0" indent="0" algn="ctr" defTabSz="666750">
            <a:lnSpc>
              <a:spcPct val="100000"/>
            </a:lnSpc>
            <a:spcBef>
              <a:spcPct val="0"/>
            </a:spcBef>
            <a:spcAft>
              <a:spcPct val="35000"/>
            </a:spcAft>
            <a:buNone/>
          </a:pPr>
          <a:r>
            <a:rPr lang="en-US" sz="1500" kern="1200" dirty="0"/>
            <a:t>Social Services Offices</a:t>
          </a:r>
        </a:p>
        <a:p>
          <a:pPr marL="0" lvl="0" indent="0" algn="ctr" defTabSz="666750">
            <a:lnSpc>
              <a:spcPct val="100000"/>
            </a:lnSpc>
            <a:spcBef>
              <a:spcPct val="0"/>
            </a:spcBef>
            <a:spcAft>
              <a:spcPct val="35000"/>
            </a:spcAft>
            <a:buNone/>
          </a:pPr>
          <a:r>
            <a:rPr lang="en-US" sz="1500" kern="1200" dirty="0"/>
            <a:t>Individuals (off the grid)</a:t>
          </a:r>
        </a:p>
        <a:p>
          <a:pPr marL="0" lvl="0" indent="0" algn="ctr" defTabSz="666750">
            <a:lnSpc>
              <a:spcPct val="100000"/>
            </a:lnSpc>
            <a:spcBef>
              <a:spcPct val="0"/>
            </a:spcBef>
            <a:spcAft>
              <a:spcPct val="35000"/>
            </a:spcAft>
            <a:buNone/>
          </a:pPr>
          <a:endParaRPr lang="en-US" sz="1500" kern="1200" dirty="0"/>
        </a:p>
        <a:p>
          <a:pPr marL="0" lvl="0" indent="0" algn="ctr" defTabSz="666750">
            <a:spcBef>
              <a:spcPct val="0"/>
            </a:spcBef>
            <a:spcAft>
              <a:spcPct val="35000"/>
            </a:spcAft>
            <a:buNone/>
          </a:pPr>
          <a:endParaRPr lang="en-US" sz="1500" kern="1200" dirty="0"/>
        </a:p>
      </dsp:txBody>
      <dsp:txXfrm>
        <a:off x="5286737" y="1305369"/>
        <a:ext cx="2244204" cy="1401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38891" y="0"/>
          <a:ext cx="6705443" cy="976568"/>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Donors</a:t>
          </a:r>
        </a:p>
      </dsp:txBody>
      <dsp:txXfrm>
        <a:off x="38891" y="244142"/>
        <a:ext cx="6461301" cy="488284"/>
      </dsp:txXfrm>
    </dsp:sp>
    <dsp:sp modelId="{932AB75F-6E53-44F9-8245-AA6A0FA6D3AB}">
      <dsp:nvSpPr>
        <dsp:cNvPr id="0" name=""/>
        <dsp:cNvSpPr/>
      </dsp:nvSpPr>
      <dsp:spPr>
        <a:xfrm>
          <a:off x="32436" y="819948"/>
          <a:ext cx="2065276" cy="1881229"/>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Farmers</a:t>
          </a:r>
        </a:p>
        <a:p>
          <a:pPr marL="0" lvl="0" indent="0" algn="l" defTabSz="889000">
            <a:lnSpc>
              <a:spcPct val="90000"/>
            </a:lnSpc>
            <a:spcBef>
              <a:spcPct val="0"/>
            </a:spcBef>
            <a:spcAft>
              <a:spcPct val="35000"/>
            </a:spcAft>
            <a:buNone/>
          </a:pPr>
          <a:r>
            <a:rPr lang="en-US" sz="2000" kern="1200"/>
            <a:t>Restaurants</a:t>
          </a:r>
        </a:p>
        <a:p>
          <a:pPr marL="0" lvl="0" indent="0" algn="l" defTabSz="889000">
            <a:lnSpc>
              <a:spcPct val="90000"/>
            </a:lnSpc>
            <a:spcBef>
              <a:spcPct val="0"/>
            </a:spcBef>
            <a:spcAft>
              <a:spcPct val="35000"/>
            </a:spcAft>
            <a:buNone/>
          </a:pPr>
          <a:r>
            <a:rPr lang="en-US" sz="2000" kern="1200"/>
            <a:t>Wholesalers</a:t>
          </a:r>
        </a:p>
        <a:p>
          <a:pPr marL="0" lvl="0" indent="0" algn="l" defTabSz="889000">
            <a:lnSpc>
              <a:spcPct val="90000"/>
            </a:lnSpc>
            <a:spcBef>
              <a:spcPct val="0"/>
            </a:spcBef>
            <a:spcAft>
              <a:spcPct val="35000"/>
            </a:spcAft>
            <a:buNone/>
          </a:pPr>
          <a:r>
            <a:rPr lang="en-US" sz="2000" kern="1200"/>
            <a:t>Individuals</a:t>
          </a:r>
        </a:p>
      </dsp:txBody>
      <dsp:txXfrm>
        <a:off x="32436" y="819948"/>
        <a:ext cx="2065276" cy="1881229"/>
      </dsp:txXfrm>
    </dsp:sp>
    <dsp:sp modelId="{878E7DB8-A45B-4874-B400-033D64B4A658}">
      <dsp:nvSpPr>
        <dsp:cNvPr id="0" name=""/>
        <dsp:cNvSpPr/>
      </dsp:nvSpPr>
      <dsp:spPr>
        <a:xfrm>
          <a:off x="2134464" y="522238"/>
          <a:ext cx="4540681" cy="976568"/>
        </a:xfrm>
        <a:prstGeom prst="rightArrow">
          <a:avLst>
            <a:gd name="adj1" fmla="val 50000"/>
            <a:gd name="adj2" fmla="val 50000"/>
          </a:avLst>
        </a:prstGeom>
        <a:solidFill>
          <a:srgbClr val="92D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dsp:txBody>
      <dsp:txXfrm>
        <a:off x="2134464" y="766380"/>
        <a:ext cx="4296539" cy="488284"/>
      </dsp:txXfrm>
    </dsp:sp>
    <dsp:sp modelId="{404E5092-1323-4697-A99D-AB228C98DC6A}">
      <dsp:nvSpPr>
        <dsp:cNvPr id="0" name=""/>
        <dsp:cNvSpPr/>
      </dsp:nvSpPr>
      <dsp:spPr>
        <a:xfrm>
          <a:off x="2198374" y="1279809"/>
          <a:ext cx="1864820" cy="1881229"/>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Pickup / Deliver</a:t>
          </a:r>
        </a:p>
        <a:p>
          <a:pPr marL="0" lvl="0" indent="0" algn="l" defTabSz="889000">
            <a:lnSpc>
              <a:spcPct val="90000"/>
            </a:lnSpc>
            <a:spcBef>
              <a:spcPct val="0"/>
            </a:spcBef>
            <a:spcAft>
              <a:spcPct val="35000"/>
            </a:spcAft>
            <a:buNone/>
          </a:pPr>
          <a:r>
            <a:rPr lang="en-US" sz="2000" kern="1200"/>
            <a:t>Local Transporters</a:t>
          </a:r>
        </a:p>
        <a:p>
          <a:pPr marL="0" lvl="0" indent="0" algn="l" defTabSz="889000">
            <a:lnSpc>
              <a:spcPct val="90000"/>
            </a:lnSpc>
            <a:spcBef>
              <a:spcPct val="0"/>
            </a:spcBef>
            <a:spcAft>
              <a:spcPct val="35000"/>
            </a:spcAft>
            <a:buNone/>
          </a:pPr>
          <a:endParaRPr lang="en-US" sz="2000" kern="1200"/>
        </a:p>
        <a:p>
          <a:pPr marL="0" lvl="0" indent="0" algn="l" defTabSz="889000">
            <a:lnSpc>
              <a:spcPct val="90000"/>
            </a:lnSpc>
            <a:spcBef>
              <a:spcPct val="0"/>
            </a:spcBef>
            <a:spcAft>
              <a:spcPct val="35000"/>
            </a:spcAft>
            <a:buNone/>
          </a:pPr>
          <a:r>
            <a:rPr lang="en-US" sz="2000" kern="1200"/>
            <a:t> </a:t>
          </a:r>
        </a:p>
        <a:p>
          <a:pPr marL="0" lvl="0" indent="0" algn="l" defTabSz="889000">
            <a:lnSpc>
              <a:spcPct val="90000"/>
            </a:lnSpc>
            <a:spcBef>
              <a:spcPct val="0"/>
            </a:spcBef>
            <a:spcAft>
              <a:spcPct val="35000"/>
            </a:spcAft>
            <a:buNone/>
          </a:pPr>
          <a:endParaRPr lang="en-US" sz="2000" kern="1200"/>
        </a:p>
      </dsp:txBody>
      <dsp:txXfrm>
        <a:off x="2198374" y="1279809"/>
        <a:ext cx="1864820" cy="1881229"/>
      </dsp:txXfrm>
    </dsp:sp>
    <dsp:sp modelId="{E1E7E01A-1E5C-4794-8C9A-7D41E212FEBD}">
      <dsp:nvSpPr>
        <dsp:cNvPr id="0" name=""/>
        <dsp:cNvSpPr/>
      </dsp:nvSpPr>
      <dsp:spPr>
        <a:xfrm>
          <a:off x="4149998" y="1035770"/>
          <a:ext cx="2574890" cy="976568"/>
        </a:xfrm>
        <a:prstGeom prst="rightArrow">
          <a:avLst>
            <a:gd name="adj1" fmla="val 50000"/>
            <a:gd name="adj2" fmla="val 50000"/>
          </a:avLst>
        </a:prstGeom>
        <a:solidFill>
          <a:srgbClr val="FFC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Recipients</a:t>
          </a:r>
        </a:p>
      </dsp:txBody>
      <dsp:txXfrm>
        <a:off x="4149998" y="1279912"/>
        <a:ext cx="2330748" cy="488284"/>
      </dsp:txXfrm>
    </dsp:sp>
    <dsp:sp modelId="{636D2BE7-C31C-446F-A5A0-52E6E872F8C2}">
      <dsp:nvSpPr>
        <dsp:cNvPr id="0" name=""/>
        <dsp:cNvSpPr/>
      </dsp:nvSpPr>
      <dsp:spPr>
        <a:xfrm>
          <a:off x="4182320" y="1797552"/>
          <a:ext cx="2016701" cy="1853697"/>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Food Banks</a:t>
          </a:r>
        </a:p>
        <a:p>
          <a:pPr marL="0" lvl="0" indent="0" algn="l" defTabSz="889000">
            <a:lnSpc>
              <a:spcPct val="90000"/>
            </a:lnSpc>
            <a:spcBef>
              <a:spcPct val="0"/>
            </a:spcBef>
            <a:spcAft>
              <a:spcPct val="35000"/>
            </a:spcAft>
            <a:buNone/>
          </a:pPr>
          <a:r>
            <a:rPr lang="en-US" sz="2000" kern="1200"/>
            <a:t>NGO</a:t>
          </a:r>
        </a:p>
        <a:p>
          <a:pPr marL="0" lvl="0" indent="0" algn="l" defTabSz="889000">
            <a:lnSpc>
              <a:spcPct val="90000"/>
            </a:lnSpc>
            <a:spcBef>
              <a:spcPct val="0"/>
            </a:spcBef>
            <a:spcAft>
              <a:spcPct val="35000"/>
            </a:spcAft>
            <a:buNone/>
          </a:pPr>
          <a:r>
            <a:rPr lang="en-US" sz="2000" kern="1200"/>
            <a:t>Schools</a:t>
          </a:r>
        </a:p>
        <a:p>
          <a:pPr marL="0" lvl="0" indent="0" algn="l" defTabSz="889000">
            <a:lnSpc>
              <a:spcPct val="90000"/>
            </a:lnSpc>
            <a:spcBef>
              <a:spcPct val="0"/>
            </a:spcBef>
            <a:spcAft>
              <a:spcPct val="35000"/>
            </a:spcAft>
            <a:buNone/>
          </a:pPr>
          <a:endParaRPr lang="en-US" sz="2000" kern="1200"/>
        </a:p>
        <a:p>
          <a:pPr marL="0" lvl="0" indent="0" algn="l" defTabSz="889000">
            <a:lnSpc>
              <a:spcPct val="90000"/>
            </a:lnSpc>
            <a:spcBef>
              <a:spcPct val="0"/>
            </a:spcBef>
            <a:spcAft>
              <a:spcPct val="35000"/>
            </a:spcAft>
            <a:buNone/>
          </a:pPr>
          <a:endParaRPr lang="en-US" sz="4000" kern="1200"/>
        </a:p>
      </dsp:txBody>
      <dsp:txXfrm>
        <a:off x="4182320" y="1797552"/>
        <a:ext cx="2016701" cy="185369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7A662B-28F6-4D2B-9BC3-182EDF8A80B0}">
      <dsp:nvSpPr>
        <dsp:cNvPr id="0" name=""/>
        <dsp:cNvSpPr/>
      </dsp:nvSpPr>
      <dsp:spPr>
        <a:xfrm>
          <a:off x="40865" y="0"/>
          <a:ext cx="7045734" cy="1026127"/>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Donors</a:t>
          </a:r>
        </a:p>
      </dsp:txBody>
      <dsp:txXfrm>
        <a:off x="40865" y="256532"/>
        <a:ext cx="6789202" cy="513063"/>
      </dsp:txXfrm>
    </dsp:sp>
    <dsp:sp modelId="{932AB75F-6E53-44F9-8245-AA6A0FA6D3AB}">
      <dsp:nvSpPr>
        <dsp:cNvPr id="0" name=""/>
        <dsp:cNvSpPr/>
      </dsp:nvSpPr>
      <dsp:spPr>
        <a:xfrm>
          <a:off x="34082" y="1038786"/>
          <a:ext cx="2170086" cy="1976699"/>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Wholesalers</a:t>
          </a:r>
        </a:p>
        <a:p>
          <a:pPr marL="0" lvl="0" indent="0" algn="l" defTabSz="711200">
            <a:lnSpc>
              <a:spcPct val="90000"/>
            </a:lnSpc>
            <a:spcBef>
              <a:spcPct val="0"/>
            </a:spcBef>
            <a:spcAft>
              <a:spcPct val="35000"/>
            </a:spcAft>
            <a:buNone/>
          </a:pPr>
          <a:r>
            <a:rPr lang="en-US" sz="1600" kern="1200"/>
            <a:t>Individuals</a:t>
          </a:r>
        </a:p>
        <a:p>
          <a:pPr marL="0" lvl="0" indent="0" algn="l" defTabSz="711200">
            <a:lnSpc>
              <a:spcPct val="90000"/>
            </a:lnSpc>
            <a:spcBef>
              <a:spcPct val="0"/>
            </a:spcBef>
            <a:spcAft>
              <a:spcPct val="35000"/>
            </a:spcAft>
            <a:buNone/>
          </a:pPr>
          <a:r>
            <a:rPr lang="en-US" sz="1600" kern="1200"/>
            <a:t>Community</a:t>
          </a:r>
        </a:p>
        <a:p>
          <a:pPr marL="0" lvl="0" indent="0" algn="l" defTabSz="711200">
            <a:lnSpc>
              <a:spcPct val="90000"/>
            </a:lnSpc>
            <a:spcBef>
              <a:spcPct val="0"/>
            </a:spcBef>
            <a:spcAft>
              <a:spcPct val="35000"/>
            </a:spcAft>
            <a:buNone/>
          </a:pPr>
          <a:r>
            <a:rPr lang="en-US" sz="1600" kern="1200"/>
            <a:t>Group</a:t>
          </a:r>
        </a:p>
      </dsp:txBody>
      <dsp:txXfrm>
        <a:off x="34082" y="1038786"/>
        <a:ext cx="2170086" cy="1976699"/>
      </dsp:txXfrm>
    </dsp:sp>
    <dsp:sp modelId="{878E7DB8-A45B-4874-B400-033D64B4A658}">
      <dsp:nvSpPr>
        <dsp:cNvPr id="0" name=""/>
        <dsp:cNvSpPr/>
      </dsp:nvSpPr>
      <dsp:spPr>
        <a:xfrm>
          <a:off x="2242785" y="725968"/>
          <a:ext cx="4771114" cy="1026127"/>
        </a:xfrm>
        <a:prstGeom prst="rightArrow">
          <a:avLst>
            <a:gd name="adj1" fmla="val 50000"/>
            <a:gd name="adj2" fmla="val 50000"/>
          </a:avLst>
        </a:prstGeom>
        <a:solidFill>
          <a:srgbClr val="92D05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dsp:txBody>
      <dsp:txXfrm>
        <a:off x="2242785" y="982500"/>
        <a:ext cx="4514582" cy="513063"/>
      </dsp:txXfrm>
    </dsp:sp>
    <dsp:sp modelId="{404E5092-1323-4697-A99D-AB228C98DC6A}">
      <dsp:nvSpPr>
        <dsp:cNvPr id="0" name=""/>
        <dsp:cNvSpPr/>
      </dsp:nvSpPr>
      <dsp:spPr>
        <a:xfrm>
          <a:off x="2309938" y="1521985"/>
          <a:ext cx="1959457" cy="1976699"/>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Pickup / Deliver</a:t>
          </a:r>
        </a:p>
        <a:p>
          <a:pPr marL="0" lvl="0" indent="0" algn="l" defTabSz="711200">
            <a:lnSpc>
              <a:spcPct val="90000"/>
            </a:lnSpc>
            <a:spcBef>
              <a:spcPct val="0"/>
            </a:spcBef>
            <a:spcAft>
              <a:spcPct val="35000"/>
            </a:spcAft>
            <a:buNone/>
          </a:pPr>
          <a:r>
            <a:rPr lang="en-US" sz="1600" kern="1200"/>
            <a:t>Local  Volunteers</a:t>
          </a:r>
        </a:p>
        <a:p>
          <a:pPr marL="0" lvl="0" indent="0" algn="l" defTabSz="711200">
            <a:lnSpc>
              <a:spcPct val="90000"/>
            </a:lnSpc>
            <a:spcBef>
              <a:spcPct val="0"/>
            </a:spcBef>
            <a:spcAft>
              <a:spcPct val="35000"/>
            </a:spcAft>
            <a:buNone/>
          </a:pPr>
          <a:r>
            <a:rPr lang="en-US" sz="1600" kern="1200"/>
            <a:t>Community / Groups Transport </a:t>
          </a:r>
          <a:endParaRPr lang="en-US" sz="2000" kern="1200"/>
        </a:p>
        <a:p>
          <a:pPr marL="0" lvl="0" indent="0" algn="l" defTabSz="711200">
            <a:lnSpc>
              <a:spcPct val="90000"/>
            </a:lnSpc>
            <a:spcBef>
              <a:spcPct val="0"/>
            </a:spcBef>
            <a:spcAft>
              <a:spcPct val="35000"/>
            </a:spcAft>
            <a:buNone/>
          </a:pPr>
          <a:r>
            <a:rPr lang="en-US" sz="2000" kern="1200"/>
            <a:t> </a:t>
          </a:r>
        </a:p>
        <a:p>
          <a:pPr marL="0" lvl="0" indent="0" algn="l" defTabSz="711200">
            <a:lnSpc>
              <a:spcPct val="90000"/>
            </a:lnSpc>
            <a:spcBef>
              <a:spcPct val="0"/>
            </a:spcBef>
            <a:spcAft>
              <a:spcPct val="35000"/>
            </a:spcAft>
            <a:buNone/>
          </a:pPr>
          <a:endParaRPr lang="en-US" sz="2000" kern="1200"/>
        </a:p>
      </dsp:txBody>
      <dsp:txXfrm>
        <a:off x="2309938" y="1521985"/>
        <a:ext cx="1959457" cy="1976699"/>
      </dsp:txXfrm>
    </dsp:sp>
    <dsp:sp modelId="{E1E7E01A-1E5C-4794-8C9A-7D41E212FEBD}">
      <dsp:nvSpPr>
        <dsp:cNvPr id="0" name=""/>
        <dsp:cNvSpPr/>
      </dsp:nvSpPr>
      <dsp:spPr>
        <a:xfrm>
          <a:off x="4360605" y="1265561"/>
          <a:ext cx="2705562" cy="1026127"/>
        </a:xfrm>
        <a:prstGeom prst="rightArrow">
          <a:avLst>
            <a:gd name="adj1" fmla="val 50000"/>
            <a:gd name="adj2" fmla="val 50000"/>
          </a:avLst>
        </a:prstGeom>
        <a:solidFill>
          <a:srgbClr val="FFC00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254000" bIns="162898" numCol="1" spcCol="1270" anchor="ctr" anchorCtr="0">
          <a:noAutofit/>
        </a:bodyPr>
        <a:lstStyle/>
        <a:p>
          <a:pPr marL="0" lvl="0" indent="0" algn="l" defTabSz="1422400">
            <a:lnSpc>
              <a:spcPct val="90000"/>
            </a:lnSpc>
            <a:spcBef>
              <a:spcPct val="0"/>
            </a:spcBef>
            <a:spcAft>
              <a:spcPct val="35000"/>
            </a:spcAft>
            <a:buNone/>
          </a:pPr>
          <a:r>
            <a:rPr lang="en-US" sz="3200" kern="1200"/>
            <a:t>Recipients</a:t>
          </a:r>
        </a:p>
      </dsp:txBody>
      <dsp:txXfrm>
        <a:off x="4360605" y="1522093"/>
        <a:ext cx="2449030" cy="513063"/>
      </dsp:txXfrm>
    </dsp:sp>
    <dsp:sp modelId="{636D2BE7-C31C-446F-A5A0-52E6E872F8C2}">
      <dsp:nvSpPr>
        <dsp:cNvPr id="0" name=""/>
        <dsp:cNvSpPr/>
      </dsp:nvSpPr>
      <dsp:spPr>
        <a:xfrm>
          <a:off x="4278782" y="2107371"/>
          <a:ext cx="2350615" cy="1947770"/>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NGO, Social Services Offices</a:t>
          </a:r>
        </a:p>
        <a:p>
          <a:pPr marL="0" lvl="0" indent="0" algn="l" defTabSz="711200">
            <a:lnSpc>
              <a:spcPct val="90000"/>
            </a:lnSpc>
            <a:spcBef>
              <a:spcPct val="0"/>
            </a:spcBef>
            <a:spcAft>
              <a:spcPct val="35000"/>
            </a:spcAft>
            <a:buNone/>
          </a:pPr>
          <a:r>
            <a:rPr lang="en-US" sz="1600" kern="1200"/>
            <a:t>Schools/College Girls</a:t>
          </a:r>
        </a:p>
        <a:p>
          <a:pPr marL="0" lvl="0" indent="0" algn="l" defTabSz="711200">
            <a:lnSpc>
              <a:spcPct val="90000"/>
            </a:lnSpc>
            <a:spcBef>
              <a:spcPct val="0"/>
            </a:spcBef>
            <a:spcAft>
              <a:spcPct val="35000"/>
            </a:spcAft>
            <a:buNone/>
          </a:pPr>
          <a:r>
            <a:rPr lang="en-US" sz="1600" kern="1200"/>
            <a:t>Underprivileged</a:t>
          </a:r>
        </a:p>
        <a:p>
          <a:pPr marL="0" lvl="0" indent="0" algn="l" defTabSz="711200">
            <a:lnSpc>
              <a:spcPct val="90000"/>
            </a:lnSpc>
            <a:spcBef>
              <a:spcPct val="0"/>
            </a:spcBef>
            <a:spcAft>
              <a:spcPct val="35000"/>
            </a:spcAft>
            <a:buNone/>
          </a:pPr>
          <a:r>
            <a:rPr lang="en-US" sz="1600" kern="1200"/>
            <a:t>Village Women/girls</a:t>
          </a:r>
        </a:p>
        <a:p>
          <a:pPr marL="0" lvl="0" indent="0" algn="l" defTabSz="711200">
            <a:lnSpc>
              <a:spcPct val="90000"/>
            </a:lnSpc>
            <a:spcBef>
              <a:spcPct val="0"/>
            </a:spcBef>
            <a:spcAft>
              <a:spcPct val="35000"/>
            </a:spcAft>
            <a:buNone/>
          </a:pPr>
          <a:r>
            <a:rPr lang="en-US" sz="1600" b="0" i="0" kern="1200"/>
            <a:t>Marginalized and lower middle class populace</a:t>
          </a:r>
          <a:endParaRPr lang="en-US" sz="16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2000" kern="1200"/>
        </a:p>
        <a:p>
          <a:pPr marL="0" lvl="0" indent="0" algn="l" defTabSz="711200">
            <a:lnSpc>
              <a:spcPct val="90000"/>
            </a:lnSpc>
            <a:spcBef>
              <a:spcPct val="0"/>
            </a:spcBef>
            <a:spcAft>
              <a:spcPct val="35000"/>
            </a:spcAft>
            <a:buNone/>
          </a:pPr>
          <a:endParaRPr lang="en-US" sz="4000" kern="1200"/>
        </a:p>
      </dsp:txBody>
      <dsp:txXfrm>
        <a:off x="4278782" y="2107371"/>
        <a:ext cx="2350615" cy="19477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39262" y="375113"/>
          <a:ext cx="786239" cy="7862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183" y="1289294"/>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Donors</a:t>
          </a:r>
        </a:p>
      </dsp:txBody>
      <dsp:txXfrm>
        <a:off x="9183" y="1289294"/>
        <a:ext cx="2246397" cy="336959"/>
      </dsp:txXfrm>
    </dsp:sp>
    <dsp:sp modelId="{2BF4E1CA-267D-40EA-9F71-DAFEFC53C14F}">
      <dsp:nvSpPr>
        <dsp:cNvPr id="0" name=""/>
        <dsp:cNvSpPr/>
      </dsp:nvSpPr>
      <dsp:spPr>
        <a:xfrm>
          <a:off x="9183" y="1685761"/>
          <a:ext cx="2246397" cy="1664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Farmers</a:t>
          </a:r>
        </a:p>
        <a:p>
          <a:pPr marL="0" lvl="0" indent="0" algn="ctr" defTabSz="666750">
            <a:lnSpc>
              <a:spcPct val="100000"/>
            </a:lnSpc>
            <a:spcBef>
              <a:spcPct val="0"/>
            </a:spcBef>
            <a:spcAft>
              <a:spcPct val="35000"/>
            </a:spcAft>
            <a:buNone/>
          </a:pPr>
          <a:r>
            <a:rPr lang="en-US" sz="1500" kern="1200"/>
            <a:t>Individuals</a:t>
          </a:r>
        </a:p>
        <a:p>
          <a:pPr marL="0" lvl="0" indent="0" algn="ctr" defTabSz="666750">
            <a:lnSpc>
              <a:spcPct val="100000"/>
            </a:lnSpc>
            <a:spcBef>
              <a:spcPct val="0"/>
            </a:spcBef>
            <a:spcAft>
              <a:spcPct val="35000"/>
            </a:spcAft>
            <a:buNone/>
          </a:pPr>
          <a:r>
            <a:rPr lang="en-US" sz="1500" kern="1200"/>
            <a:t>Community / Church Groups</a:t>
          </a:r>
        </a:p>
      </dsp:txBody>
      <dsp:txXfrm>
        <a:off x="9183" y="1685761"/>
        <a:ext cx="2246397" cy="1664736"/>
      </dsp:txXfrm>
    </dsp:sp>
    <dsp:sp modelId="{8D59FF29-E2E9-4F64-89B1-FDDD459752E4}">
      <dsp:nvSpPr>
        <dsp:cNvPr id="0" name=""/>
        <dsp:cNvSpPr/>
      </dsp:nvSpPr>
      <dsp:spPr>
        <a:xfrm>
          <a:off x="3378780" y="375113"/>
          <a:ext cx="786239" cy="786239"/>
        </a:xfrm>
        <a:prstGeom prst="rect">
          <a:avLst/>
        </a:prstGeom>
        <a:blipFill>
          <a:blip xmlns:r="http://schemas.openxmlformats.org/officeDocument/2006/relationships"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8701" y="1289294"/>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Volunteers / Drivers</a:t>
          </a:r>
        </a:p>
      </dsp:txBody>
      <dsp:txXfrm>
        <a:off x="2648701" y="1289294"/>
        <a:ext cx="2246397" cy="336959"/>
      </dsp:txXfrm>
    </dsp:sp>
    <dsp:sp modelId="{8F2D1A7C-1150-4AF8-BF2E-1F6441B28FE2}">
      <dsp:nvSpPr>
        <dsp:cNvPr id="0" name=""/>
        <dsp:cNvSpPr/>
      </dsp:nvSpPr>
      <dsp:spPr>
        <a:xfrm>
          <a:off x="2648701" y="1685761"/>
          <a:ext cx="2246397" cy="1664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Pickup / Deliver:</a:t>
          </a:r>
        </a:p>
        <a:p>
          <a:pPr marL="0" lvl="0" indent="0" algn="ctr" defTabSz="666750">
            <a:lnSpc>
              <a:spcPct val="100000"/>
            </a:lnSpc>
            <a:spcBef>
              <a:spcPct val="0"/>
            </a:spcBef>
            <a:spcAft>
              <a:spcPct val="35000"/>
            </a:spcAft>
            <a:buNone/>
          </a:pPr>
          <a:r>
            <a:rPr lang="en-US" sz="1500" kern="1200"/>
            <a:t>Local volunteers</a:t>
          </a:r>
          <a:br>
            <a:rPr lang="en-US" sz="1500" kern="1200"/>
          </a:br>
          <a:r>
            <a:rPr lang="en-US" sz="1500" kern="1200"/>
            <a:t>Community / Groups Transport </a:t>
          </a:r>
        </a:p>
        <a:p>
          <a:pPr marL="0" lvl="0" indent="0" algn="ctr" defTabSz="666750">
            <a:lnSpc>
              <a:spcPct val="100000"/>
            </a:lnSpc>
            <a:spcBef>
              <a:spcPct val="0"/>
            </a:spcBef>
            <a:spcAft>
              <a:spcPct val="35000"/>
            </a:spcAft>
            <a:buNone/>
          </a:pPr>
          <a:r>
            <a:rPr lang="en-US" sz="1500" kern="1200"/>
            <a:t> </a:t>
          </a:r>
        </a:p>
        <a:p>
          <a:pPr marL="0" lvl="0" indent="0" algn="ctr" defTabSz="666750">
            <a:spcBef>
              <a:spcPct val="0"/>
            </a:spcBef>
            <a:spcAft>
              <a:spcPct val="35000"/>
            </a:spcAft>
            <a:buNone/>
          </a:pPr>
          <a:endParaRPr lang="en-US" sz="1500" kern="1200"/>
        </a:p>
      </dsp:txBody>
      <dsp:txXfrm>
        <a:off x="2648701" y="1685761"/>
        <a:ext cx="2246397" cy="1664736"/>
      </dsp:txXfrm>
    </dsp:sp>
    <dsp:sp modelId="{D99FEEB4-8164-488A-A724-4FAAA1E6B457}">
      <dsp:nvSpPr>
        <dsp:cNvPr id="0" name=""/>
        <dsp:cNvSpPr/>
      </dsp:nvSpPr>
      <dsp:spPr>
        <a:xfrm>
          <a:off x="6018297" y="375113"/>
          <a:ext cx="786239" cy="786239"/>
        </a:xfrm>
        <a:prstGeom prst="rect">
          <a:avLst/>
        </a:prstGeom>
        <a:blipFill>
          <a:blip xmlns:r="http://schemas.openxmlformats.org/officeDocument/2006/relationships"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8218" y="1289294"/>
          <a:ext cx="2246397" cy="3369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100000"/>
            </a:lnSpc>
            <a:spcBef>
              <a:spcPct val="0"/>
            </a:spcBef>
            <a:spcAft>
              <a:spcPct val="35000"/>
            </a:spcAft>
            <a:buNone/>
            <a:defRPr b="1"/>
          </a:pPr>
          <a:r>
            <a:rPr lang="en-US" sz="2000" kern="1200"/>
            <a:t>Recipients</a:t>
          </a:r>
        </a:p>
      </dsp:txBody>
      <dsp:txXfrm>
        <a:off x="5288218" y="1289294"/>
        <a:ext cx="2246397" cy="336959"/>
      </dsp:txXfrm>
    </dsp:sp>
    <dsp:sp modelId="{CA3934DE-AFBB-49E1-86A9-BCBE9539936F}">
      <dsp:nvSpPr>
        <dsp:cNvPr id="0" name=""/>
        <dsp:cNvSpPr/>
      </dsp:nvSpPr>
      <dsp:spPr>
        <a:xfrm>
          <a:off x="5288218" y="1685761"/>
          <a:ext cx="2246397" cy="16647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pPr>
          <a:r>
            <a:rPr lang="en-US" sz="1500" kern="1200"/>
            <a:t>Food Banks</a:t>
          </a:r>
        </a:p>
        <a:p>
          <a:pPr marL="0" lvl="0" indent="0" algn="ctr" defTabSz="666750">
            <a:lnSpc>
              <a:spcPct val="100000"/>
            </a:lnSpc>
            <a:spcBef>
              <a:spcPct val="0"/>
            </a:spcBef>
            <a:spcAft>
              <a:spcPct val="35000"/>
            </a:spcAft>
            <a:buNone/>
          </a:pPr>
          <a:r>
            <a:rPr lang="en-US" sz="1500" kern="1200"/>
            <a:t>Social Services Offices</a:t>
          </a:r>
        </a:p>
        <a:p>
          <a:pPr marL="0" lvl="0" indent="0" algn="ctr" defTabSz="666750">
            <a:lnSpc>
              <a:spcPct val="100000"/>
            </a:lnSpc>
            <a:spcBef>
              <a:spcPct val="0"/>
            </a:spcBef>
            <a:spcAft>
              <a:spcPct val="35000"/>
            </a:spcAft>
            <a:buNone/>
          </a:pPr>
          <a:r>
            <a:rPr lang="en-US" sz="1500" kern="1200"/>
            <a:t>Individuals (off the grid)</a:t>
          </a:r>
        </a:p>
        <a:p>
          <a:pPr marL="0" lvl="0" indent="0" algn="ctr" defTabSz="666750">
            <a:lnSpc>
              <a:spcPct val="100000"/>
            </a:lnSpc>
            <a:spcBef>
              <a:spcPct val="0"/>
            </a:spcBef>
            <a:spcAft>
              <a:spcPct val="35000"/>
            </a:spcAft>
            <a:buNone/>
          </a:pPr>
          <a:endParaRPr lang="en-US" sz="1500" kern="1200"/>
        </a:p>
        <a:p>
          <a:pPr marL="0" lvl="0" indent="0" algn="ctr" defTabSz="666750">
            <a:spcBef>
              <a:spcPct val="0"/>
            </a:spcBef>
            <a:spcAft>
              <a:spcPct val="35000"/>
            </a:spcAft>
            <a:buNone/>
          </a:pPr>
          <a:endParaRPr lang="en-US" sz="1500" kern="1200"/>
        </a:p>
      </dsp:txBody>
      <dsp:txXfrm>
        <a:off x="5288218" y="1685761"/>
        <a:ext cx="2246397" cy="166473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17DF78-0694-4D12-9F18-768F3EA56303}">
      <dsp:nvSpPr>
        <dsp:cNvPr id="0" name=""/>
        <dsp:cNvSpPr/>
      </dsp:nvSpPr>
      <dsp:spPr>
        <a:xfrm>
          <a:off x="0" y="347593"/>
          <a:ext cx="2273894" cy="1364337"/>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Pluggable consensus algorithms (Change consensus on the fly by transaction)</a:t>
          </a:r>
          <a:endParaRPr lang="en-US" sz="1900" kern="1200"/>
        </a:p>
      </dsp:txBody>
      <dsp:txXfrm>
        <a:off x="0" y="347593"/>
        <a:ext cx="2273894" cy="1364337"/>
      </dsp:txXfrm>
    </dsp:sp>
    <dsp:sp modelId="{A6F1B55E-2740-48A6-B3F1-A71D361D96F4}">
      <dsp:nvSpPr>
        <dsp:cNvPr id="0" name=""/>
        <dsp:cNvSpPr/>
      </dsp:nvSpPr>
      <dsp:spPr>
        <a:xfrm>
          <a:off x="2501284" y="347593"/>
          <a:ext cx="2273894" cy="1364337"/>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Includes Proof of Elapsed Time (PoET) consensus</a:t>
          </a:r>
          <a:endParaRPr lang="en-US" sz="1900" kern="1200"/>
        </a:p>
      </dsp:txBody>
      <dsp:txXfrm>
        <a:off x="2501284" y="347593"/>
        <a:ext cx="2273894" cy="1364337"/>
      </dsp:txXfrm>
    </dsp:sp>
    <dsp:sp modelId="{4F93DA41-9CEA-4B9B-B883-ECFB35E87E5F}">
      <dsp:nvSpPr>
        <dsp:cNvPr id="0" name=""/>
        <dsp:cNvSpPr/>
      </dsp:nvSpPr>
      <dsp:spPr>
        <a:xfrm>
          <a:off x="5002568" y="347593"/>
          <a:ext cx="2273894" cy="1364337"/>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Write smart contracts in almost any language</a:t>
          </a:r>
          <a:endParaRPr lang="en-US" sz="1900" kern="1200"/>
        </a:p>
      </dsp:txBody>
      <dsp:txXfrm>
        <a:off x="5002568" y="347593"/>
        <a:ext cx="2273894" cy="1364337"/>
      </dsp:txXfrm>
    </dsp:sp>
    <dsp:sp modelId="{0D5C7918-B47F-4636-B957-B936C15B88E3}">
      <dsp:nvSpPr>
        <dsp:cNvPr id="0" name=""/>
        <dsp:cNvSpPr/>
      </dsp:nvSpPr>
      <dsp:spPr>
        <a:xfrm>
          <a:off x="0" y="1939319"/>
          <a:ext cx="2273894" cy="1364337"/>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Ethereum contract support via Hyperledger Burrow integration</a:t>
          </a:r>
          <a:endParaRPr lang="en-US" sz="1900" kern="1200"/>
        </a:p>
      </dsp:txBody>
      <dsp:txXfrm>
        <a:off x="0" y="1939319"/>
        <a:ext cx="2273894" cy="1364337"/>
      </dsp:txXfrm>
    </dsp:sp>
    <dsp:sp modelId="{F4772F68-75D4-46D1-B8A4-CA117BBF10D6}">
      <dsp:nvSpPr>
        <dsp:cNvPr id="0" name=""/>
        <dsp:cNvSpPr/>
      </dsp:nvSpPr>
      <dsp:spPr>
        <a:xfrm>
          <a:off x="2501284" y="1939319"/>
          <a:ext cx="2273894" cy="1364337"/>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Supply Chain example out of the box</a:t>
          </a:r>
          <a:endParaRPr lang="en-US" sz="1900" kern="1200"/>
        </a:p>
      </dsp:txBody>
      <dsp:txXfrm>
        <a:off x="2501284" y="1939319"/>
        <a:ext cx="2273894" cy="1364337"/>
      </dsp:txXfrm>
    </dsp:sp>
    <dsp:sp modelId="{D152825F-B9F2-48C7-92B8-8C2DFC2DA358}">
      <dsp:nvSpPr>
        <dsp:cNvPr id="0" name=""/>
        <dsp:cNvSpPr/>
      </dsp:nvSpPr>
      <dsp:spPr>
        <a:xfrm>
          <a:off x="5002568" y="1939319"/>
          <a:ext cx="2273894" cy="1364337"/>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0" i="0" kern="1200"/>
            <a:t>Parallel transaction execution for added throughput</a:t>
          </a:r>
          <a:endParaRPr lang="en-US" sz="1900" kern="1200"/>
        </a:p>
      </dsp:txBody>
      <dsp:txXfrm>
        <a:off x="5002568" y="1939319"/>
        <a:ext cx="2273894" cy="1364337"/>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4.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E349-6BDA-479A-98AE-FDA0C44FC23D}" type="datetimeFigureOut">
              <a:rPr lang="en-IN" smtClean="0"/>
              <a:t>06-08-2021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7602F5-08C4-482B-8125-5926A8D79540}" type="slidenum">
              <a:rPr lang="en-IN" smtClean="0"/>
              <a:t>‹#›</a:t>
            </a:fld>
            <a:endParaRPr lang="en-IN"/>
          </a:p>
        </p:txBody>
      </p:sp>
    </p:spTree>
    <p:extLst>
      <p:ext uri="{BB962C8B-B14F-4D97-AF65-F5344CB8AC3E}">
        <p14:creationId xmlns:p14="http://schemas.microsoft.com/office/powerpoint/2010/main" val="553128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swachcoop.com/"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dirty="0">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Philanthropy and remittances </a:t>
            </a:r>
            <a:r>
              <a:rPr lang="en-US" sz="1500" dirty="0">
                <a:sym typeface="Arial"/>
              </a:rPr>
              <a:t>(donation traceability, aid transparency, digital currencies in aid and development, governance and accountability) </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Financial empowerment </a:t>
            </a:r>
            <a:r>
              <a:rPr lang="en-US" sz="1500" dirty="0">
                <a:sym typeface="Arial"/>
              </a:rPr>
              <a:t>(financial inclusion, microfinance, microinsurance)</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Identity and land rights </a:t>
            </a:r>
            <a:r>
              <a:rPr lang="en-US" sz="1500" dirty="0">
                <a:sym typeface="Arial"/>
              </a:rPr>
              <a:t>(refugee assistance, land ownership documentation)</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Governance and democracy </a:t>
            </a:r>
            <a:r>
              <a:rPr lang="en-US" sz="1500" dirty="0">
                <a:sym typeface="Arial"/>
              </a:rPr>
              <a:t>(fighting censorship and fake news, voting rights and protections, election integrity)</a:t>
            </a:r>
            <a:endParaRPr lang="en-US" sz="1500" dirty="0"/>
          </a:p>
          <a:p>
            <a:pPr marL="1028700" lvl="2" indent="-228600">
              <a:lnSpc>
                <a:spcPct val="110000"/>
              </a:lnSpc>
              <a:spcAft>
                <a:spcPts val="600"/>
              </a:spcAft>
              <a:buClr>
                <a:schemeClr val="accent1"/>
              </a:buClr>
              <a:buSzPct val="100000"/>
              <a:buFont typeface="Arial" panose="020B0604020202020204" pitchFamily="34" charset="0"/>
              <a:buChar char="•"/>
            </a:pPr>
            <a:r>
              <a:rPr lang="en-US" sz="1500" b="1" dirty="0">
                <a:sym typeface="Arial"/>
              </a:rPr>
              <a:t>Supply chain and environmental protections </a:t>
            </a:r>
            <a:r>
              <a:rPr lang="en-US" sz="1500" dirty="0">
                <a:sym typeface="Arial"/>
              </a:rPr>
              <a:t>(sustainable supply chain, fair trade, ethical sourcing, fair labor practices</a:t>
            </a:r>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3</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19</a:t>
            </a:fld>
            <a:endParaRPr lang="en-US"/>
          </a:p>
        </p:txBody>
      </p:sp>
    </p:spTree>
    <p:extLst>
      <p:ext uri="{BB962C8B-B14F-4D97-AF65-F5344CB8AC3E}">
        <p14:creationId xmlns:p14="http://schemas.microsoft.com/office/powerpoint/2010/main" val="568924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We asked ourselves the question with what we know about blockchain and social impact projects, what can we do to have an impact in our community</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b="1">
              <a:sym typeface="Arial"/>
            </a:endParaRPr>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Philanthropy and remittances </a:t>
            </a:r>
            <a:r>
              <a:rPr lang="en-US" sz="1500">
                <a:sym typeface="Arial"/>
              </a:rPr>
              <a:t>(donation traceability, aid transparency, digital currencies in aid and development, governance and accountability) </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Financial empowerment </a:t>
            </a:r>
            <a:r>
              <a:rPr lang="en-US" sz="1500">
                <a:sym typeface="Arial"/>
              </a:rPr>
              <a:t>(financial inclusion, microfinance, microinsurance)</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Identity and land rights </a:t>
            </a:r>
            <a:r>
              <a:rPr lang="en-US" sz="1500">
                <a:sym typeface="Arial"/>
              </a:rPr>
              <a:t>(refugee assistance, land ownership documentation)</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Governance and democracy </a:t>
            </a:r>
            <a:r>
              <a:rPr lang="en-US" sz="1500">
                <a:sym typeface="Arial"/>
              </a:rPr>
              <a:t>(fighting censorship and fake news, voting rights and protections, election integrity)</a:t>
            </a:r>
            <a:endParaRPr lang="en-US" sz="1500"/>
          </a:p>
          <a:p>
            <a:pPr marL="1028700" lvl="2" indent="-228600">
              <a:lnSpc>
                <a:spcPct val="110000"/>
              </a:lnSpc>
              <a:spcAft>
                <a:spcPts val="600"/>
              </a:spcAft>
              <a:buClr>
                <a:schemeClr val="accent1"/>
              </a:buClr>
              <a:buSzPct val="100000"/>
              <a:buFont typeface="Arial" panose="020B0604020202020204" pitchFamily="34" charset="0"/>
              <a:buChar char="•"/>
            </a:pPr>
            <a:r>
              <a:rPr lang="en-US" sz="1500" b="1">
                <a:sym typeface="Arial"/>
              </a:rPr>
              <a:t>Supply chain and environmental protections </a:t>
            </a:r>
            <a:r>
              <a:rPr lang="en-US" sz="1500">
                <a:sym typeface="Arial"/>
              </a:rPr>
              <a:t>(sustainable supply chain, fair trade, ethical sourcing, fair labor practices</a:t>
            </a:r>
          </a:p>
          <a:p>
            <a:pPr marL="1028700" lvl="2" indent="-228600">
              <a:lnSpc>
                <a:spcPct val="110000"/>
              </a:lnSpc>
              <a:spcAft>
                <a:spcPts val="600"/>
              </a:spcAft>
              <a:buClr>
                <a:schemeClr val="accent1"/>
              </a:buClr>
              <a:buSzPct val="100000"/>
              <a:buFont typeface="Arial" panose="020B0604020202020204" pitchFamily="34" charset="0"/>
              <a:buChar char="•"/>
            </a:pPr>
            <a:endParaRPr lang="en-US" sz="1500">
              <a:sym typeface="Arial"/>
            </a:endParaRPr>
          </a:p>
          <a:p>
            <a:pPr marL="457200" indent="-457200">
              <a:lnSpc>
                <a:spcPct val="160000"/>
              </a:lnSpc>
              <a:buFont typeface="Arial" pitchFamily="34" charset="0"/>
              <a:buChar char="•"/>
            </a:pPr>
            <a:r>
              <a:rPr lang="en-US" sz="1200"/>
              <a:t>Introduction: Project and Team</a:t>
            </a:r>
          </a:p>
          <a:p>
            <a:pPr marL="457200" indent="-457200">
              <a:lnSpc>
                <a:spcPct val="160000"/>
              </a:lnSpc>
              <a:buFont typeface="Arial" pitchFamily="34" charset="0"/>
              <a:buChar char="•"/>
            </a:pPr>
            <a:r>
              <a:rPr lang="en-US" sz="1200"/>
              <a:t>The Giving Chain 2019</a:t>
            </a:r>
          </a:p>
          <a:p>
            <a:pPr marL="457200" indent="-457200">
              <a:lnSpc>
                <a:spcPct val="160000"/>
              </a:lnSpc>
              <a:buFont typeface="Arial" pitchFamily="34" charset="0"/>
              <a:buChar char="•"/>
            </a:pPr>
            <a:r>
              <a:rPr lang="en-US" sz="1200"/>
              <a:t>Hyperledger Mentorship Program</a:t>
            </a:r>
          </a:p>
          <a:p>
            <a:pPr marL="457200" indent="-457200">
              <a:lnSpc>
                <a:spcPct val="160000"/>
              </a:lnSpc>
              <a:buFont typeface="Arial" pitchFamily="34" charset="0"/>
              <a:buChar char="•"/>
            </a:pPr>
            <a:r>
              <a:rPr lang="en-US" sz="1200"/>
              <a:t>Project Overview</a:t>
            </a:r>
          </a:p>
          <a:p>
            <a:pPr marL="457200" indent="-457200">
              <a:lnSpc>
                <a:spcPct val="160000"/>
              </a:lnSpc>
              <a:buFont typeface="Arial" pitchFamily="34" charset="0"/>
              <a:buChar char="•"/>
            </a:pPr>
            <a:r>
              <a:rPr lang="en-US" sz="1200"/>
              <a:t>Teams (Expectations) (Focus)</a:t>
            </a:r>
          </a:p>
          <a:p>
            <a:pPr marL="457200" indent="-457200">
              <a:lnSpc>
                <a:spcPct val="160000"/>
              </a:lnSpc>
              <a:buFont typeface="Arial" pitchFamily="34" charset="0"/>
              <a:buChar char="•"/>
            </a:pPr>
            <a:r>
              <a:rPr lang="en-US" sz="1200"/>
              <a:t>Introduction from Members on Call</a:t>
            </a:r>
            <a:endParaRPr lang="en-US"/>
          </a:p>
        </p:txBody>
      </p:sp>
      <p:sp>
        <p:nvSpPr>
          <p:cNvPr id="4" name="Slide Number Placeholder 3"/>
          <p:cNvSpPr>
            <a:spLocks noGrp="1"/>
          </p:cNvSpPr>
          <p:nvPr>
            <p:ph type="sldNum" sz="quarter" idx="5"/>
          </p:nvPr>
        </p:nvSpPr>
        <p:spPr/>
        <p:txBody>
          <a:bodyPr/>
          <a:lstStyle/>
          <a:p>
            <a:fld id="{F47FFA2C-6D0E-45A1-B4EC-3FD5FAE3D441}" type="slidenum">
              <a:rPr lang="en-US" smtClean="0"/>
              <a:t>20</a:t>
            </a:fld>
            <a:endParaRPr lang="en-US"/>
          </a:p>
        </p:txBody>
      </p:sp>
    </p:spTree>
    <p:extLst>
      <p:ext uri="{BB962C8B-B14F-4D97-AF65-F5344CB8AC3E}">
        <p14:creationId xmlns:p14="http://schemas.microsoft.com/office/powerpoint/2010/main" val="13788318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u="none" strike="noStrike" err="1">
                <a:solidFill>
                  <a:srgbClr val="4866BC"/>
                </a:solidFill>
                <a:effectLst/>
                <a:latin typeface="adelle"/>
                <a:hlinkClick r:id="rId3"/>
              </a:rPr>
              <a:t>SWaCH</a:t>
            </a:r>
            <a:r>
              <a:rPr lang="en-US" b="0" i="0">
                <a:solidFill>
                  <a:srgbClr val="333333"/>
                </a:solidFill>
                <a:effectLst/>
                <a:latin typeface="adelle"/>
              </a:rPr>
              <a:t>, a self-governing organization that provides waste management services to citizens of Pune in west India, recently brought attention to the issue of waste pickers' exposure to infections and other health hazards due to handling feminine hygiene discards. They highlighted the lack of disposable bags for each used sanitary pad, making its disposal hazardous to both those who handle waste and the environment. Disposable sanitary napkins are seen littering dry riverbeds, roadsides, and streets.</a:t>
            </a:r>
            <a:endParaRPr lang="en-US"/>
          </a:p>
          <a:p>
            <a:endParaRPr lang="en-US"/>
          </a:p>
        </p:txBody>
      </p:sp>
      <p:sp>
        <p:nvSpPr>
          <p:cNvPr id="4" name="Slide Number Placeholder 3"/>
          <p:cNvSpPr>
            <a:spLocks noGrp="1"/>
          </p:cNvSpPr>
          <p:nvPr>
            <p:ph type="sldNum" sz="quarter" idx="5"/>
          </p:nvPr>
        </p:nvSpPr>
        <p:spPr/>
        <p:txBody>
          <a:bodyPr/>
          <a:lstStyle/>
          <a:p>
            <a:fld id="{747602F5-08C4-482B-8125-5926A8D79540}" type="slidenum">
              <a:rPr lang="en-IN" smtClean="0"/>
              <a:t>24</a:t>
            </a:fld>
            <a:endParaRPr lang="en-IN"/>
          </a:p>
        </p:txBody>
      </p:sp>
    </p:spTree>
    <p:extLst>
      <p:ext uri="{BB962C8B-B14F-4D97-AF65-F5344CB8AC3E}">
        <p14:creationId xmlns:p14="http://schemas.microsoft.com/office/powerpoint/2010/main" val="2580190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
                <a:schemeClr val="dk1"/>
              </a:buClr>
              <a:buSzPts val="1100"/>
            </a:pPr>
            <a:r>
              <a:rPr lang="en-US" sz="1200"/>
              <a:t>To connect donors with receipts</a:t>
            </a:r>
          </a:p>
          <a:p>
            <a:pPr>
              <a:buClr>
                <a:schemeClr val="dk1"/>
              </a:buClr>
              <a:buSzPts val="1100"/>
            </a:pPr>
            <a:r>
              <a:rPr lang="en-US" sz="1200">
                <a:solidFill>
                  <a:schemeClr val="dk1"/>
                </a:solidFill>
              </a:rPr>
              <a:t>Capture and verify the quantity and transfer of donations</a:t>
            </a:r>
          </a:p>
          <a:p>
            <a:pPr>
              <a:buClr>
                <a:schemeClr val="dk1"/>
              </a:buClr>
              <a:buSzPts val="1100"/>
            </a:pPr>
            <a:r>
              <a:rPr lang="en-US" sz="1200">
                <a:solidFill>
                  <a:schemeClr val="dk1"/>
                </a:solidFill>
              </a:rPr>
              <a:t>Track where donations are located at any time</a:t>
            </a:r>
          </a:p>
          <a:p>
            <a:pPr>
              <a:buClr>
                <a:schemeClr val="dk1"/>
              </a:buClr>
              <a:buSzPts val="1100"/>
            </a:pPr>
            <a:r>
              <a:rPr lang="en-US" sz="1200">
                <a:solidFill>
                  <a:schemeClr val="dk1"/>
                </a:solidFill>
              </a:rPr>
              <a:t>Track where donation origin and destination but do not reveal their identity to the system.</a:t>
            </a:r>
          </a:p>
          <a:p>
            <a:endParaRPr lang="en-US"/>
          </a:p>
          <a:p>
            <a:endParaRPr lang="en-US"/>
          </a:p>
          <a:p>
            <a:r>
              <a:rPr lang="en-US"/>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25</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D82D16B-BC46-4E3F-BB53-85147964439E}" type="slidenum">
              <a:rPr lang="en-US" smtClean="0"/>
              <a:t>62</a:t>
            </a:fld>
            <a:endParaRPr lang="en-US"/>
          </a:p>
        </p:txBody>
      </p:sp>
    </p:spTree>
    <p:extLst>
      <p:ext uri="{BB962C8B-B14F-4D97-AF65-F5344CB8AC3E}">
        <p14:creationId xmlns:p14="http://schemas.microsoft.com/office/powerpoint/2010/main" val="42305883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By Working thru 6 checkpoints we designed a project / prototype / proof of concept that had a  positive impact on our local society. Addressing the needs of the community. The result was a project called The Giving Chain and the Hyperledger based D2R application. </a:t>
            </a:r>
          </a:p>
        </p:txBody>
      </p:sp>
      <p:sp>
        <p:nvSpPr>
          <p:cNvPr id="4" name="Slide Number Placeholder 3"/>
          <p:cNvSpPr>
            <a:spLocks noGrp="1"/>
          </p:cNvSpPr>
          <p:nvPr>
            <p:ph type="sldNum" sz="quarter" idx="5"/>
          </p:nvPr>
        </p:nvSpPr>
        <p:spPr/>
        <p:txBody>
          <a:bodyPr/>
          <a:lstStyle/>
          <a:p>
            <a:fld id="{F47FFA2C-6D0E-45A1-B4EC-3FD5FAE3D441}" type="slidenum">
              <a:rPr lang="en-US" smtClean="0"/>
              <a:t>4</a:t>
            </a:fld>
            <a:endParaRPr lang="en-US"/>
          </a:p>
        </p:txBody>
      </p:sp>
    </p:spTree>
    <p:extLst>
      <p:ext uri="{BB962C8B-B14F-4D97-AF65-F5344CB8AC3E}">
        <p14:creationId xmlns:p14="http://schemas.microsoft.com/office/powerpoint/2010/main" val="2591559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designed a logo that represented the idea that thru blockchain anonymous decentralized charity giving can happen on a community level . We chose the hands reaching out joined by a chain to represent this. </a:t>
            </a:r>
          </a:p>
        </p:txBody>
      </p:sp>
      <p:sp>
        <p:nvSpPr>
          <p:cNvPr id="4" name="Slide Number Placeholder 3"/>
          <p:cNvSpPr>
            <a:spLocks noGrp="1"/>
          </p:cNvSpPr>
          <p:nvPr>
            <p:ph type="sldNum" sz="quarter" idx="5"/>
          </p:nvPr>
        </p:nvSpPr>
        <p:spPr/>
        <p:txBody>
          <a:bodyPr/>
          <a:lstStyle/>
          <a:p>
            <a:fld id="{F47FFA2C-6D0E-45A1-B4EC-3FD5FAE3D441}" type="slidenum">
              <a:rPr lang="en-US" smtClean="0"/>
              <a:t>5</a:t>
            </a:fld>
            <a:endParaRPr lang="en-US"/>
          </a:p>
        </p:txBody>
      </p:sp>
    </p:spTree>
    <p:extLst>
      <p:ext uri="{BB962C8B-B14F-4D97-AF65-F5344CB8AC3E}">
        <p14:creationId xmlns:p14="http://schemas.microsoft.com/office/powerpoint/2010/main" val="2060733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business model we defined created a dignified system that matches local individuals who want to donate with recipient in need.  In our use case we match local New Jersey farmers who have excess produce in August with food insecure Veterans and local area food banks.</a:t>
            </a:r>
          </a:p>
        </p:txBody>
      </p:sp>
      <p:sp>
        <p:nvSpPr>
          <p:cNvPr id="4" name="Slide Number Placeholder 3"/>
          <p:cNvSpPr>
            <a:spLocks noGrp="1"/>
          </p:cNvSpPr>
          <p:nvPr>
            <p:ph type="sldNum" sz="quarter" idx="5"/>
          </p:nvPr>
        </p:nvSpPr>
        <p:spPr/>
        <p:txBody>
          <a:bodyPr/>
          <a:lstStyle/>
          <a:p>
            <a:fld id="{F47FFA2C-6D0E-45A1-B4EC-3FD5FAE3D441}" type="slidenum">
              <a:rPr lang="en-US" smtClean="0"/>
              <a:t>6</a:t>
            </a:fld>
            <a:endParaRPr lang="en-US"/>
          </a:p>
        </p:txBody>
      </p:sp>
    </p:spTree>
    <p:extLst>
      <p:ext uri="{BB962C8B-B14F-4D97-AF65-F5344CB8AC3E}">
        <p14:creationId xmlns:p14="http://schemas.microsoft.com/office/powerpoint/2010/main" val="2441098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project relies on the D2R application built on an instance of Hyperledger Sawtooth. Comprised of three interface to interact with the blockchain, the DONOR VIEW the DRIVER VIEW  and the RECIPENT VIEW.</a:t>
            </a:r>
          </a:p>
        </p:txBody>
      </p:sp>
      <p:sp>
        <p:nvSpPr>
          <p:cNvPr id="4" name="Slide Number Placeholder 3"/>
          <p:cNvSpPr>
            <a:spLocks noGrp="1"/>
          </p:cNvSpPr>
          <p:nvPr>
            <p:ph type="sldNum" sz="quarter" idx="5"/>
          </p:nvPr>
        </p:nvSpPr>
        <p:spPr/>
        <p:txBody>
          <a:bodyPr/>
          <a:lstStyle/>
          <a:p>
            <a:fld id="{F47FFA2C-6D0E-45A1-B4EC-3FD5FAE3D441}" type="slidenum">
              <a:rPr lang="en-US" smtClean="0"/>
              <a:t>8</a:t>
            </a:fld>
            <a:endParaRPr lang="en-US"/>
          </a:p>
        </p:txBody>
      </p:sp>
    </p:spTree>
    <p:extLst>
      <p:ext uri="{BB962C8B-B14F-4D97-AF65-F5344CB8AC3E}">
        <p14:creationId xmlns:p14="http://schemas.microsoft.com/office/powerpoint/2010/main" val="3876235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11</a:t>
            </a:fld>
            <a:endParaRPr lang="en-US"/>
          </a:p>
        </p:txBody>
      </p:sp>
    </p:spTree>
    <p:extLst>
      <p:ext uri="{BB962C8B-B14F-4D97-AF65-F5344CB8AC3E}">
        <p14:creationId xmlns:p14="http://schemas.microsoft.com/office/powerpoint/2010/main" val="1358585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7FFA2C-6D0E-45A1-B4EC-3FD5FAE3D441}" type="slidenum">
              <a:rPr lang="en-US" smtClean="0"/>
              <a:t>13</a:t>
            </a:fld>
            <a:endParaRPr lang="en-US"/>
          </a:p>
        </p:txBody>
      </p:sp>
    </p:spTree>
    <p:extLst>
      <p:ext uri="{BB962C8B-B14F-4D97-AF65-F5344CB8AC3E}">
        <p14:creationId xmlns:p14="http://schemas.microsoft.com/office/powerpoint/2010/main" val="376762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17</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18</a:t>
            </a:fld>
            <a:endParaRPr lang="en-US"/>
          </a:p>
        </p:txBody>
      </p:sp>
    </p:spTree>
    <p:extLst>
      <p:ext uri="{BB962C8B-B14F-4D97-AF65-F5344CB8AC3E}">
        <p14:creationId xmlns:p14="http://schemas.microsoft.com/office/powerpoint/2010/main" val="201287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82879" y="182879"/>
            <a:ext cx="8778240" cy="6492240"/>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32485" y="882376"/>
            <a:ext cx="7475220" cy="2926080"/>
          </a:xfrm>
        </p:spPr>
        <p:txBody>
          <a:bodyPr anchor="b">
            <a:normAutofit/>
          </a:bodyPr>
          <a:lstStyle>
            <a:lvl1pPr algn="ctr">
              <a:lnSpc>
                <a:spcPct val="85000"/>
              </a:lnSpc>
              <a:defRPr sz="60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282148" y="3869635"/>
            <a:ext cx="6575895" cy="1388165"/>
          </a:xfrm>
        </p:spPr>
        <p:txBody>
          <a:bodyPr>
            <a:normAutofit/>
          </a:bodyPr>
          <a:lstStyle>
            <a:lvl1pPr marL="0" indent="0" algn="ctr">
              <a:spcBef>
                <a:spcPts val="1000"/>
              </a:spcBef>
              <a:buNone/>
              <a:defRPr sz="1800">
                <a:solidFill>
                  <a:srgbClr val="FFFFFF"/>
                </a:solidFill>
              </a:defRPr>
            </a:lvl1pPr>
            <a:lvl2pPr marL="342900" indent="0" algn="ctr">
              <a:buNone/>
              <a:defRPr sz="18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3E79031C-3544-44B1-BE0A-C365CD62A360}" type="datetime2">
              <a:rPr lang="en-US" smtClean="0"/>
              <a:t>Friday, August 6, 2021</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r>
              <a:rPr lang="en-US"/>
              <a:t>The Giving Chain 2021</a:t>
            </a: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651FC063-5EA9-49AF-AFAF-D68C9E82B23B}" type="slidenum">
              <a:rPr lang="en-US" smtClean="0"/>
              <a:pPr/>
              <a:t>‹#›</a:t>
            </a:fld>
            <a:endParaRPr lang="en-US"/>
          </a:p>
        </p:txBody>
      </p:sp>
      <p:cxnSp>
        <p:nvCxnSpPr>
          <p:cNvPr id="8" name="Straight Connector 7"/>
          <p:cNvCxnSpPr/>
          <p:nvPr/>
        </p:nvCxnSpPr>
        <p:spPr>
          <a:xfrm>
            <a:off x="1483995" y="3733800"/>
            <a:ext cx="61722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62726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C437BE-5A50-4384-90C9-DFF5E51E85CA}"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30107453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762000"/>
            <a:ext cx="1743075"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57250" y="762000"/>
            <a:ext cx="5572125"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A429BB9-A71D-4EB5-A750-BC9E5D341C8A}"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2303551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a:spcBef>
                <a:spcPts val="1000"/>
              </a:spcBef>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FEE270-057A-4CB5-B25F-6A47B7B07B00}"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68349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9818" y="1173575"/>
            <a:ext cx="7475220" cy="2926080"/>
          </a:xfrm>
        </p:spPr>
        <p:txBody>
          <a:bodyPr anchor="b">
            <a:noAutofit/>
          </a:bodyPr>
          <a:lstStyle>
            <a:lvl1pPr algn="ctr">
              <a:lnSpc>
                <a:spcPct val="85000"/>
              </a:lnSpc>
              <a:defRPr sz="60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282446" y="4154520"/>
            <a:ext cx="6576822" cy="1363806"/>
          </a:xfrm>
        </p:spPr>
        <p:txBody>
          <a:bodyPr anchor="t">
            <a:normAutofit/>
          </a:bodyPr>
          <a:lstStyle>
            <a:lvl1pPr marL="0" indent="0" algn="ctr">
              <a:buNone/>
              <a:defRPr sz="1800">
                <a:solidFill>
                  <a:schemeClr val="accent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43D756F-A397-4A9A-9368-EE2EEA3F85A3}"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cxnSp>
        <p:nvCxnSpPr>
          <p:cNvPr id="7" name="Straight Connector 6"/>
          <p:cNvCxnSpPr/>
          <p:nvPr/>
        </p:nvCxnSpPr>
        <p:spPr>
          <a:xfrm>
            <a:off x="1485900" y="4020408"/>
            <a:ext cx="61722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893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57250" y="2057399"/>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0709" y="2057400"/>
            <a:ext cx="3566160" cy="402336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9CD3F1-79C4-4570-AA2F-10D8A06CE8F6}" type="datetime2">
              <a:rPr lang="en-US" smtClean="0"/>
              <a:t>Friday, August 6,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3635587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857250" y="2001511"/>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57250" y="2721483"/>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1880" y="1999032"/>
            <a:ext cx="3566160" cy="777240"/>
          </a:xfrm>
        </p:spPr>
        <p:txBody>
          <a:bodyPr anchor="ctr"/>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1880" y="2719322"/>
            <a:ext cx="3566160" cy="3383280"/>
          </a:xfrm>
        </p:spPr>
        <p:txBody>
          <a:bodyPr/>
          <a:lstStyle>
            <a:lvl1pPr>
              <a:defRPr sz="165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76FAD7-E922-4A74-9914-5C44A1042AA6}" type="datetime2">
              <a:rPr lang="en-US" smtClean="0"/>
              <a:t>Friday, August 6, 2021</a:t>
            </a:fld>
            <a:endParaRPr lang="en-US"/>
          </a:p>
        </p:txBody>
      </p:sp>
      <p:sp>
        <p:nvSpPr>
          <p:cNvPr id="8" name="Footer Placeholder 7"/>
          <p:cNvSpPr>
            <a:spLocks noGrp="1"/>
          </p:cNvSpPr>
          <p:nvPr>
            <p:ph type="ftr" sz="quarter" idx="11"/>
          </p:nvPr>
        </p:nvSpPr>
        <p:spPr/>
        <p:txBody>
          <a:bodyPr/>
          <a:lstStyle/>
          <a:p>
            <a:r>
              <a:rPr lang="en-US"/>
              <a:t>The Giving Chain 2021</a:t>
            </a:r>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248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2D7EFE-3B20-4435-8925-A339A1E60D15}" type="datetime2">
              <a:rPr lang="en-US" smtClean="0"/>
              <a:t>Friday, August 6, 2021</a:t>
            </a:fld>
            <a:endParaRPr lang="en-US"/>
          </a:p>
        </p:txBody>
      </p:sp>
      <p:sp>
        <p:nvSpPr>
          <p:cNvPr id="4" name="Footer Placeholder 3"/>
          <p:cNvSpPr>
            <a:spLocks noGrp="1"/>
          </p:cNvSpPr>
          <p:nvPr>
            <p:ph type="ftr" sz="quarter" idx="11"/>
          </p:nvPr>
        </p:nvSpPr>
        <p:spPr/>
        <p:txBody>
          <a:bodyPr/>
          <a:lstStyle/>
          <a:p>
            <a:r>
              <a:rPr lang="en-US"/>
              <a:t>The Giving Chain 2021</a:t>
            </a:r>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2534374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165693363"/>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Content Placeholder 2"/>
          <p:cNvSpPr>
            <a:spLocks noGrp="1"/>
          </p:cNvSpPr>
          <p:nvPr>
            <p:ph idx="1"/>
          </p:nvPr>
        </p:nvSpPr>
        <p:spPr>
          <a:xfrm>
            <a:off x="4129314" y="1097280"/>
            <a:ext cx="4149638" cy="466344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7250" y="2834640"/>
            <a:ext cx="2834640" cy="292608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60471CAB-F93B-47BA-BA65-0B5B700649F4}" type="datetime2">
              <a:rPr lang="en-US" smtClean="0"/>
              <a:t>Friday, August 6,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74384437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7250" y="1097280"/>
            <a:ext cx="2834640" cy="1737360"/>
          </a:xfrm>
        </p:spPr>
        <p:txBody>
          <a:bodyPr anchor="b">
            <a:noAutofit/>
          </a:bodyPr>
          <a:lstStyle>
            <a:lvl1pPr>
              <a:lnSpc>
                <a:spcPct val="90000"/>
              </a:lnSpc>
              <a:defRPr sz="3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019107" y="1069847"/>
            <a:ext cx="4257703" cy="4645153"/>
          </a:xfrm>
        </p:spPr>
        <p:txBody>
          <a:bodyPr lIns="274320" tIns="182880" anchor="t">
            <a:normAutofit/>
          </a:bodyPr>
          <a:lstStyle>
            <a:lvl1pPr marL="0" indent="0">
              <a:buNone/>
              <a:defRPr sz="21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57250" y="2834640"/>
            <a:ext cx="2834640" cy="2880360"/>
          </a:xfrm>
        </p:spPr>
        <p:txBody>
          <a:bodyPr>
            <a:normAutofit/>
          </a:bodyPr>
          <a:lstStyle>
            <a:lvl1pPr marL="0" indent="0">
              <a:lnSpc>
                <a:spcPct val="100000"/>
              </a:lnSpc>
              <a:spcBef>
                <a:spcPts val="800"/>
              </a:spcBef>
              <a:buNone/>
              <a:defRPr sz="1275"/>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E90BFD2D-EE07-4530-8522-FD81E168E9B4}" type="datetime2">
              <a:rPr lang="en-US" smtClean="0"/>
              <a:t>Friday, August 6,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extLst>
      <p:ext uri="{BB962C8B-B14F-4D97-AF65-F5344CB8AC3E}">
        <p14:creationId xmlns:p14="http://schemas.microsoft.com/office/powerpoint/2010/main" val="1383961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p:nvPr/>
        </p:nvSpPr>
        <p:spPr>
          <a:xfrm>
            <a:off x="182880" y="182880"/>
            <a:ext cx="8778240" cy="649224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57250" y="609600"/>
            <a:ext cx="740664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57251" y="2057400"/>
            <a:ext cx="7404653"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7247" y="6223829"/>
            <a:ext cx="1746806" cy="365125"/>
          </a:xfrm>
          <a:prstGeom prst="rect">
            <a:avLst/>
          </a:prstGeom>
        </p:spPr>
        <p:txBody>
          <a:bodyPr vert="horz" lIns="91440" tIns="45720" rIns="91440" bIns="45720" rtlCol="0" anchor="ctr"/>
          <a:lstStyle>
            <a:lvl1pPr algn="l">
              <a:defRPr sz="1000">
                <a:solidFill>
                  <a:schemeClr val="accent1"/>
                </a:solidFill>
              </a:defRPr>
            </a:lvl1pPr>
          </a:lstStyle>
          <a:p>
            <a:fld id="{F453C521-4001-4F8E-A8DC-579A91E7EA4B}" type="datetime2">
              <a:rPr lang="en-US" smtClean="0"/>
              <a:t>Friday, August 6, 2021</a:t>
            </a:fld>
            <a:endParaRPr lang="en-US"/>
          </a:p>
        </p:txBody>
      </p:sp>
      <p:sp>
        <p:nvSpPr>
          <p:cNvPr id="5" name="Footer Placeholder 4"/>
          <p:cNvSpPr>
            <a:spLocks noGrp="1"/>
          </p:cNvSpPr>
          <p:nvPr>
            <p:ph type="ftr" sz="quarter" idx="3"/>
          </p:nvPr>
        </p:nvSpPr>
        <p:spPr>
          <a:xfrm>
            <a:off x="2961861" y="6223829"/>
            <a:ext cx="3538331" cy="365125"/>
          </a:xfrm>
          <a:prstGeom prst="rect">
            <a:avLst/>
          </a:prstGeom>
        </p:spPr>
        <p:txBody>
          <a:bodyPr vert="horz" lIns="91440" tIns="45720" rIns="91440" bIns="45720" rtlCol="0" anchor="ctr"/>
          <a:lstStyle>
            <a:lvl1pPr algn="ctr">
              <a:defRPr sz="1000">
                <a:solidFill>
                  <a:schemeClr val="accent1"/>
                </a:solidFill>
              </a:defRPr>
            </a:lvl1pPr>
          </a:lstStyle>
          <a:p>
            <a:r>
              <a:rPr lang="en-US"/>
              <a:t>The Giving Chain 2021</a:t>
            </a:r>
          </a:p>
        </p:txBody>
      </p:sp>
      <p:sp>
        <p:nvSpPr>
          <p:cNvPr id="6" name="Slide Number Placeholder 5"/>
          <p:cNvSpPr>
            <a:spLocks noGrp="1"/>
          </p:cNvSpPr>
          <p:nvPr>
            <p:ph type="sldNum" sz="quarter" idx="4"/>
          </p:nvPr>
        </p:nvSpPr>
        <p:spPr>
          <a:xfrm>
            <a:off x="6997148" y="6223829"/>
            <a:ext cx="1279663" cy="365125"/>
          </a:xfrm>
          <a:prstGeom prst="rect">
            <a:avLst/>
          </a:prstGeom>
        </p:spPr>
        <p:txBody>
          <a:bodyPr vert="horz" lIns="91440" tIns="45720" rIns="91440" bIns="45720" rtlCol="0" anchor="ctr"/>
          <a:lstStyle>
            <a:lvl1pPr algn="r">
              <a:defRPr sz="1000">
                <a:solidFill>
                  <a:schemeClr val="accent1"/>
                </a:solidFill>
              </a:defRPr>
            </a:lvl1pPr>
          </a:lstStyle>
          <a:p>
            <a:fld id="{651FC063-5EA9-49AF-AFAF-D68C9E82B23B}" type="slidenum">
              <a:rPr lang="en-US" smtClean="0"/>
              <a:pPr/>
              <a:t>‹#›</a:t>
            </a:fld>
            <a:endParaRPr lang="en-US"/>
          </a:p>
        </p:txBody>
      </p:sp>
    </p:spTree>
    <p:extLst>
      <p:ext uri="{BB962C8B-B14F-4D97-AF65-F5344CB8AC3E}">
        <p14:creationId xmlns:p14="http://schemas.microsoft.com/office/powerpoint/2010/main" val="419369566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p:txStyles>
    <p:titleStyle>
      <a:lvl1pPr algn="l" defTabSz="685800" rtl="0" eaLnBrk="1" latinLnBrk="0" hangingPunct="1">
        <a:lnSpc>
          <a:spcPct val="90000"/>
        </a:lnSpc>
        <a:spcBef>
          <a:spcPct val="0"/>
        </a:spcBef>
        <a:buNone/>
        <a:defRPr sz="4000" kern="1200">
          <a:solidFill>
            <a:schemeClr val="accent1"/>
          </a:solidFill>
          <a:latin typeface="+mj-lt"/>
          <a:ea typeface="+mj-ea"/>
          <a:cs typeface="+mj-cs"/>
        </a:defRPr>
      </a:lvl1pPr>
    </p:titleStyle>
    <p:bodyStyle>
      <a:lvl1pPr marL="171450" indent="-137160" algn="l" defTabSz="685800" rtl="0" eaLnBrk="1" latinLnBrk="0" hangingPunct="1">
        <a:lnSpc>
          <a:spcPct val="90000"/>
        </a:lnSpc>
        <a:spcBef>
          <a:spcPts val="1000"/>
        </a:spcBef>
        <a:buClr>
          <a:schemeClr val="accent1"/>
        </a:buClr>
        <a:buSzPct val="80000"/>
        <a:buFont typeface="Corbel" pitchFamily="34" charset="0"/>
        <a:buChar char="•"/>
        <a:defRPr sz="2000" kern="1200">
          <a:solidFill>
            <a:schemeClr val="accent1"/>
          </a:solidFill>
          <a:latin typeface="+mn-lt"/>
          <a:ea typeface="+mn-ea"/>
          <a:cs typeface="+mn-cs"/>
        </a:defRPr>
      </a:lvl1pPr>
      <a:lvl2pPr marL="34290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800" kern="1200">
          <a:solidFill>
            <a:schemeClr val="accent1"/>
          </a:solidFill>
          <a:latin typeface="+mn-lt"/>
          <a:ea typeface="+mn-ea"/>
          <a:cs typeface="+mn-cs"/>
        </a:defRPr>
      </a:lvl2pPr>
      <a:lvl3pPr marL="54864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600" kern="1200">
          <a:solidFill>
            <a:schemeClr val="accent1"/>
          </a:solidFill>
          <a:latin typeface="+mn-lt"/>
          <a:ea typeface="+mn-ea"/>
          <a:cs typeface="+mn-cs"/>
        </a:defRPr>
      </a:lvl3pPr>
      <a:lvl4pPr marL="75438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4pPr>
      <a:lvl5pPr marL="920120" indent="-13716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5pPr>
      <a:lvl6pPr marL="11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6pPr>
      <a:lvl7pPr marL="13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7pPr>
      <a:lvl8pPr marL="15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8pPr>
      <a:lvl9pPr marL="1700000" indent="-171450" algn="l" defTabSz="685800" rtl="0" eaLnBrk="1" latinLnBrk="0" hangingPunct="1">
        <a:lnSpc>
          <a:spcPct val="90000"/>
        </a:lnSpc>
        <a:spcBef>
          <a:spcPts val="150"/>
        </a:spcBef>
        <a:spcAft>
          <a:spcPts val="300"/>
        </a:spcAft>
        <a:buClr>
          <a:schemeClr val="accent1"/>
        </a:buClr>
        <a:buSzPct val="80000"/>
        <a:buFont typeface="Corbel" pitchFamily="34" charset="0"/>
        <a:buChar char="•"/>
        <a:defRPr sz="1400" kern="1200">
          <a:solidFill>
            <a:schemeClr val="accent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g"/><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33.xml.rels><?xml version="1.0" encoding="UTF-8" standalone="yes"?>
<Relationships xmlns="http://schemas.openxmlformats.org/package/2006/relationships"><Relationship Id="rId8" Type="http://schemas.openxmlformats.org/officeDocument/2006/relationships/hyperlink" Target="https://twitter.com/bc_princeton" TargetMode="External"/><Relationship Id="rId3" Type="http://schemas.openxmlformats.org/officeDocument/2006/relationships/hyperlink" Target="https://www.meetup.com/Blockchain-Princeton/events/279568123/" TargetMode="External"/><Relationship Id="rId7" Type="http://schemas.openxmlformats.org/officeDocument/2006/relationships/hyperlink" Target="https://t.me/BCPrinceton" TargetMode="External"/><Relationship Id="rId2" Type="http://schemas.openxmlformats.org/officeDocument/2006/relationships/hyperlink" Target="http://www.thegivingchain.org/" TargetMode="External"/><Relationship Id="rId1" Type="http://schemas.openxmlformats.org/officeDocument/2006/relationships/slideLayout" Target="../slideLayouts/slideLayout2.xml"/><Relationship Id="rId6" Type="http://schemas.openxmlformats.org/officeDocument/2006/relationships/hyperlink" Target="https://www.instagram.com/thegivingchain/" TargetMode="External"/><Relationship Id="rId5" Type="http://schemas.openxmlformats.org/officeDocument/2006/relationships/hyperlink" Target="https://www.facebook.com/TheGivingChain" TargetMode="External"/><Relationship Id="rId10" Type="http://schemas.openxmlformats.org/officeDocument/2006/relationships/hyperlink" Target="https://wiki.hyperledger.org/pages/viewpage.action?pageId=51613841" TargetMode="External"/><Relationship Id="rId4" Type="http://schemas.openxmlformats.org/officeDocument/2006/relationships/hyperlink" Target="https://wiki.hyperledger.org/display/INTERN/Project+Pages+and+Resources" TargetMode="External"/><Relationship Id="rId9" Type="http://schemas.openxmlformats.org/officeDocument/2006/relationships/hyperlink" Target="https://www.linkedin.com/groups/9055378/"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hyperlink" Target="https://en.wikipedia.org/wiki/Byzantine_fault_tolerance"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www.usenix.org/legacy/events/osdi99/full_papers/castro/castro_html/castro.html" TargetMode="External"/><Relationship Id="rId2" Type="http://schemas.openxmlformats.org/officeDocument/2006/relationships/hyperlink" Target="https://sawtooth.hyperledger.org/docs/pbft/releases/v1.2.6/" TargetMode="External"/><Relationship Id="rId1" Type="http://schemas.openxmlformats.org/officeDocument/2006/relationships/slideLayout" Target="../slideLayouts/slideLayout7.xml"/><Relationship Id="rId5" Type="http://schemas.openxmlformats.org/officeDocument/2006/relationships/hyperlink" Target="https://github.com/hyperledger/sawtooth-raft" TargetMode="External"/><Relationship Id="rId4" Type="http://schemas.openxmlformats.org/officeDocument/2006/relationships/hyperlink" Target="https://sawtooth.hyperledger.org/docs/core/releases/1.2.6/architecture/poet.html" TargetMode="External"/></Relationships>
</file>

<file path=ppt/slides/_rels/slide41.xml.rels><?xml version="1.0" encoding="UTF-8" standalone="yes"?>
<Relationships xmlns="http://schemas.openxmlformats.org/package/2006/relationships"><Relationship Id="rId2" Type="http://schemas.openxmlformats.org/officeDocument/2006/relationships/hyperlink" Target="https://github.com/hyperledger/sawtooth-supply-chain"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hyperlink" Target="https://sawtooth.hyperledger.org/docs/core/releases/latest/transaction_family_specifications.html" TargetMode="Externa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hyperlink" Target="https://github.com/hyperledger/sawtooth-supply-chain"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s://sawtooth.hyperledger.org/docs/core/releases/latest/glossary.html#term-REST-API" TargetMode="External"/><Relationship Id="rId2" Type="http://schemas.openxmlformats.org/officeDocument/2006/relationships/hyperlink" Target="https://sawtooth.hyperledger.org/docs/core/releases/latest/glossary.html#term-validator" TargetMode="External"/><Relationship Id="rId1" Type="http://schemas.openxmlformats.org/officeDocument/2006/relationships/slideLayout" Target="../slideLayouts/slideLayout7.xml"/><Relationship Id="rId4" Type="http://schemas.openxmlformats.org/officeDocument/2006/relationships/hyperlink" Target="https://sawtooth.hyperledger.org/docs/core/releases/latest/glossary.html#term-transaction-family"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github.com/hyperledger/sawtooth-pbft" TargetMode="External"/><Relationship Id="rId7" Type="http://schemas.openxmlformats.org/officeDocument/2006/relationships/hyperlink" Target="https://github.com/hyperledger/sawtooth-supply-chain" TargetMode="External"/><Relationship Id="rId2" Type="http://schemas.openxmlformats.org/officeDocument/2006/relationships/hyperlink" Target="https://github.com/hyperledger/sawtooth-core" TargetMode="External"/><Relationship Id="rId1" Type="http://schemas.openxmlformats.org/officeDocument/2006/relationships/slideLayout" Target="../slideLayouts/slideLayout7.xml"/><Relationship Id="rId6" Type="http://schemas.openxmlformats.org/officeDocument/2006/relationships/hyperlink" Target="https://github.com/hyperledger/sawtooth-marketplace" TargetMode="External"/><Relationship Id="rId5" Type="http://schemas.openxmlformats.org/officeDocument/2006/relationships/hyperlink" Target="https://github.com/hyperledger/sawtooth-seth" TargetMode="External"/><Relationship Id="rId4" Type="http://schemas.openxmlformats.org/officeDocument/2006/relationships/hyperlink" Target="https://github.com/hyperledger/sawtooth-sabre" TargetMode="Externa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3" Type="http://schemas.openxmlformats.org/officeDocument/2006/relationships/hyperlink" Target="https://sawtooth.hyperledger.org/docs/core/releases/1.2.6/app_developers_guide/kubernetes_test_network.html#about-the-kubernetes-sawtooth-network-environment" TargetMode="External"/><Relationship Id="rId18" Type="http://schemas.openxmlformats.org/officeDocument/2006/relationships/hyperlink" Target="https://sawtooth.hyperledger.org/docs/core/releases/1.2.6/app_developers_guide/kubernetes_test_network.html#step-4-pbft-only-configure-keys-for-the-kubernetes-pods" TargetMode="External"/><Relationship Id="rId26" Type="http://schemas.openxmlformats.org/officeDocument/2006/relationships/hyperlink" Target="https://sawtooth.hyperledger.org/docs/core/releases/1.2.6/app_developers_guide/ubuntu_test_network.html#step-1-install-sawtooth-on-all-nodes" TargetMode="External"/><Relationship Id="rId3" Type="http://schemas.openxmlformats.org/officeDocument/2006/relationships/hyperlink" Target="https://sawtooth.hyperledger.org/docs/core/releases/1.2.6/app_developers_guide/docker_test_network.html" TargetMode="External"/><Relationship Id="rId21" Type="http://schemas.openxmlformats.org/officeDocument/2006/relationships/hyperlink" Target="https://sawtooth.hyperledger.org/docs/core/releases/1.2.6/app_developers_guide/kubernetes_test_network.html#step-7-configure-the-allowed-transaction-types-optional" TargetMode="External"/><Relationship Id="rId34" Type="http://schemas.openxmlformats.org/officeDocument/2006/relationships/hyperlink" Target="https://sawtooth.hyperledger.org/docs/core/releases/1.2.6/app_developers_guide/ubuntu_test_network.html#step-9-optional-configure-the-allowed-transaction-types" TargetMode="External"/><Relationship Id="rId7" Type="http://schemas.openxmlformats.org/officeDocument/2006/relationships/hyperlink" Target="https://sawtooth.hyperledger.org/docs/core/releases/1.2.6/app_developers_guide/docker_test_network.html#step-2-start-the-sawtooth-network" TargetMode="External"/><Relationship Id="rId12" Type="http://schemas.openxmlformats.org/officeDocument/2006/relationships/hyperlink" Target="https://sawtooth.hyperledger.org/docs/core/releases/1.2.6/app_developers_guide/kubernetes_test_network.html" TargetMode="External"/><Relationship Id="rId17" Type="http://schemas.openxmlformats.org/officeDocument/2006/relationships/hyperlink" Target="https://sawtooth.hyperledger.org/docs/core/releases/1.2.6/app_developers_guide/kubernetes_test_network.html#step-3-download-the-sawtooth-configuration-file" TargetMode="External"/><Relationship Id="rId25" Type="http://schemas.openxmlformats.org/officeDocument/2006/relationships/hyperlink" Target="https://sawtooth.hyperledger.org/docs/core/releases/1.2.6/app_developers_guide/ubuntu_test_network.html#prerequisites" TargetMode="External"/><Relationship Id="rId33" Type="http://schemas.openxmlformats.org/officeDocument/2006/relationships/hyperlink" Target="https://sawtooth.hyperledger.org/docs/core/releases/1.2.6/app_developers_guide/ubuntu_test_network.html#step-8-confirm-network-functionality" TargetMode="External"/><Relationship Id="rId2" Type="http://schemas.openxmlformats.org/officeDocument/2006/relationships/hyperlink" Target="https://sawtooth.hyperledger.org/docs/core/releases/1.2.6/app_developers_guide/about_sawtooth_networks.html" TargetMode="External"/><Relationship Id="rId16" Type="http://schemas.openxmlformats.org/officeDocument/2006/relationships/hyperlink" Target="https://sawtooth.hyperledger.org/docs/core/releases/1.2.6/app_developers_guide/kubernetes_test_network.html#step-2-start-minikube" TargetMode="External"/><Relationship Id="rId20" Type="http://schemas.openxmlformats.org/officeDocument/2006/relationships/hyperlink" Target="https://sawtooth.hyperledger.org/docs/core/releases/1.2.6/app_developers_guide/kubernetes_test_network.html#step-6-confirm-network-and-blockchain-functionality" TargetMode="External"/><Relationship Id="rId29" Type="http://schemas.openxmlformats.org/officeDocument/2006/relationships/hyperlink" Target="https://sawtooth.hyperledger.org/docs/core/releases/1.2.6/app_developers_guide/ubuntu_test_network.html#step-4-pbft-only-configure-peers-in-off-chain-settings" TargetMode="External"/><Relationship Id="rId1" Type="http://schemas.openxmlformats.org/officeDocument/2006/relationships/slideLayout" Target="../slideLayouts/slideLayout7.xml"/><Relationship Id="rId6" Type="http://schemas.openxmlformats.org/officeDocument/2006/relationships/hyperlink" Target="https://sawtooth.hyperledger.org/docs/core/releases/1.2.6/app_developers_guide/docker_test_network.html#step-1-download-the-docker-compose-file" TargetMode="External"/><Relationship Id="rId11" Type="http://schemas.openxmlformats.org/officeDocument/2006/relationships/hyperlink" Target="https://sawtooth.hyperledger.org/docs/core/releases/1.2.6/app_developers_guide/docker_test_network.html#step-6-stop-the-sawtooth-network-optional" TargetMode="External"/><Relationship Id="rId24" Type="http://schemas.openxmlformats.org/officeDocument/2006/relationships/hyperlink" Target="https://sawtooth.hyperledger.org/docs/core/releases/1.2.6/app_developers_guide/ubuntu_test_network.html#about-the-ubuntu-sawtooth-network-environment" TargetMode="External"/><Relationship Id="rId32" Type="http://schemas.openxmlformats.org/officeDocument/2006/relationships/hyperlink" Target="https://sawtooth.hyperledger.org/docs/core/releases/1.2.6/app_developers_guide/ubuntu_test_network.html#step-7-start-the-other-nodes" TargetMode="External"/><Relationship Id="rId5" Type="http://schemas.openxmlformats.org/officeDocument/2006/relationships/hyperlink" Target="https://sawtooth.hyperledger.org/docs/core/releases/1.2.6/app_developers_guide/docker_test_network.html#prerequisites" TargetMode="External"/><Relationship Id="rId15" Type="http://schemas.openxmlformats.org/officeDocument/2006/relationships/hyperlink" Target="https://sawtooth.hyperledger.org/docs/core/releases/1.2.6/app_developers_guide/kubernetes_test_network.html#step-1-install-kubectl-and-minikube" TargetMode="External"/><Relationship Id="rId23" Type="http://schemas.openxmlformats.org/officeDocument/2006/relationships/hyperlink" Target="https://sawtooth.hyperledger.org/docs/core/releases/1.2.6/app_developers_guide/ubuntu_test_network.html" TargetMode="External"/><Relationship Id="rId28" Type="http://schemas.openxmlformats.org/officeDocument/2006/relationships/hyperlink" Target="https://sawtooth.hyperledger.org/docs/core/releases/1.2.6/app_developers_guide/ubuntu_test_network.html#step-3-create-the-genesis-block-on-the-first-node" TargetMode="External"/><Relationship Id="rId10" Type="http://schemas.openxmlformats.org/officeDocument/2006/relationships/hyperlink" Target="https://sawtooth.hyperledger.org/docs/core/releases/1.2.6/app_developers_guide/docker_test_network.html#step-5-configure-the-allowed-transaction-types-optional" TargetMode="External"/><Relationship Id="rId19" Type="http://schemas.openxmlformats.org/officeDocument/2006/relationships/hyperlink" Target="https://sawtooth.hyperledger.org/docs/core/releases/1.2.6/app_developers_guide/kubernetes_test_network.html#step-5-start-the-sawtooth-cluster" TargetMode="External"/><Relationship Id="rId31" Type="http://schemas.openxmlformats.org/officeDocument/2006/relationships/hyperlink" Target="https://sawtooth.hyperledger.org/docs/core/releases/1.2.6/app_developers_guide/ubuntu_test_network.html#step-6-test-the-first-node" TargetMode="External"/><Relationship Id="rId4" Type="http://schemas.openxmlformats.org/officeDocument/2006/relationships/hyperlink" Target="https://sawtooth.hyperledger.org/docs/core/releases/1.2.6/app_developers_guide/docker_test_network.html#about-the-docker-sawtooth-network-environment" TargetMode="External"/><Relationship Id="rId9" Type="http://schemas.openxmlformats.org/officeDocument/2006/relationships/hyperlink" Target="https://sawtooth.hyperledger.org/docs/core/releases/1.2.6/app_developers_guide/docker_test_network.html#step-4-confirm-network-functionality" TargetMode="External"/><Relationship Id="rId14" Type="http://schemas.openxmlformats.org/officeDocument/2006/relationships/hyperlink" Target="https://sawtooth.hyperledger.org/docs/core/releases/1.2.6/app_developers_guide/kubernetes_test_network.html#prerequisites" TargetMode="External"/><Relationship Id="rId22" Type="http://schemas.openxmlformats.org/officeDocument/2006/relationships/hyperlink" Target="https://sawtooth.hyperledger.org/docs/core/releases/1.2.6/app_developers_guide/kubernetes_test_network.html#step-8-stop-the-sawtooth-kubernetes-cluster" TargetMode="External"/><Relationship Id="rId27" Type="http://schemas.openxmlformats.org/officeDocument/2006/relationships/hyperlink" Target="https://sawtooth.hyperledger.org/docs/core/releases/1.2.6/app_developers_guide/ubuntu_test_network.html#step-2-create-user-and-validator-keys" TargetMode="External"/><Relationship Id="rId30" Type="http://schemas.openxmlformats.org/officeDocument/2006/relationships/hyperlink" Target="https://sawtooth.hyperledger.org/docs/core/releases/1.2.6/app_developers_guide/ubuntu_test_network.html#step-5-start-sawtooth-on-the-first-node" TargetMode="External"/><Relationship Id="rId35" Type="http://schemas.openxmlformats.org/officeDocument/2006/relationships/hyperlink" Target="https://sawtooth.hyperledger.org/docs/core/releases/1.2.6/app_developers_guide/ubuntu.html" TargetMode="External"/><Relationship Id="rId8" Type="http://schemas.openxmlformats.org/officeDocument/2006/relationships/hyperlink" Target="https://sawtooth.hyperledger.org/docs/core/releases/1.2.6/app_developers_guide/docker_test_network.html#step-3-check-the-rest-api-process" TargetMode="External"/></Relationships>
</file>

<file path=ppt/slides/_rels/slide48.xml.rels><?xml version="1.0" encoding="UTF-8" standalone="yes"?>
<Relationships xmlns="http://schemas.openxmlformats.org/package/2006/relationships"><Relationship Id="rId2" Type="http://schemas.openxmlformats.org/officeDocument/2006/relationships/hyperlink" Target="https://sawtooth.hyperledger.org/docs/core/releases/latest/transaction_family_specifications.html" TargetMode="Externa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hyperlink" Target="https://sawtooth.hyperledger.org/docs/core/releases/latest/architecture/rest_api.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s://sawtooth.hyperledger.org/docs/core/releases/latest/architecture/scheduling.html" TargetMode="External"/><Relationship Id="rId2" Type="http://schemas.openxmlformats.org/officeDocument/2006/relationships/hyperlink" Target="https://sawtooth.hyperledger.org/docs/core/releases/latest/introduction.html#dynamic-consensus-label" TargetMode="Externa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52.xml.rels><?xml version="1.0" encoding="UTF-8" standalone="yes"?>
<Relationships xmlns="http://schemas.openxmlformats.org/package/2006/relationships"><Relationship Id="rId3" Type="http://schemas.openxmlformats.org/officeDocument/2006/relationships/hyperlink" Target="https://sawtooth.hyperledger.org/docs/core/releases/latest/transaction_family_specifications/settings_transaction_family" TargetMode="External"/><Relationship Id="rId2" Type="http://schemas.openxmlformats.org/officeDocument/2006/relationships/hyperlink" Target="https://sawtooth.hyperledger.org/docs/core/releases/latest/transaction_family_specifications/integerkey_transaction_family" TargetMode="External"/><Relationship Id="rId1" Type="http://schemas.openxmlformats.org/officeDocument/2006/relationships/slideLayout" Target="../slideLayouts/slideLayout7.xml"/><Relationship Id="rId5" Type="http://schemas.openxmlformats.org/officeDocument/2006/relationships/hyperlink" Target="https://sawtooth.hyperledger.org/docs/core/releases/latest/app_developers_guide/ubuntu.html" TargetMode="External"/><Relationship Id="rId4" Type="http://schemas.openxmlformats.org/officeDocument/2006/relationships/hyperlink" Target="https://sawtooth.hyperledger.org/docs/core/releases/latest/transaction_family_specifications/xo_transaction_family" TargetMode="External"/></Relationships>
</file>

<file path=ppt/slides/_rels/slide53.xml.rels><?xml version="1.0" encoding="UTF-8" standalone="yes"?>
<Relationships xmlns="http://schemas.openxmlformats.org/package/2006/relationships"><Relationship Id="rId2" Type="http://schemas.openxmlformats.org/officeDocument/2006/relationships/hyperlink" Target="https://sawtooth.hyperledger.org/docs/core/releases/latest/app_developers_guide/sawtooth-default.yaml" TargetMode="Externa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docs.docker.com/docker-for-mac/" TargetMode="External"/><Relationship Id="rId2" Type="http://schemas.openxmlformats.org/officeDocument/2006/relationships/hyperlink" Target="https://docs.docker.com/docker-for-windows/#proxies" TargetMode="External"/><Relationship Id="rId1" Type="http://schemas.openxmlformats.org/officeDocument/2006/relationships/slideLayout" Target="../slideLayouts/slideLayout7.xml"/><Relationship Id="rId4" Type="http://schemas.openxmlformats.org/officeDocument/2006/relationships/hyperlink" Target="https://docs.docker.com/engine/admin/systemd/#httphttps-proxy"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wiki.hyperledger.org/display/INTERN/Business+Track" TargetMode="External"/><Relationship Id="rId2" Type="http://schemas.openxmlformats.org/officeDocument/2006/relationships/hyperlink" Target="https://wiki.hyperledger.org/display/INTERN/Technical+Track"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s://wiki.hyperledger.org/display/INTERN/Project+Plan+Giving+Chain" TargetMode="External"/><Relationship Id="rId2" Type="http://schemas.openxmlformats.org/officeDocument/2006/relationships/hyperlink" Target="https://wiki.hyperledger.org/display/INTERN/Team+Information"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s://crowdfunding.lfx.linuxfoundation.org/projects/hyperledger-the-giving-chain" TargetMode="External"/><Relationship Id="rId2" Type="http://schemas.openxmlformats.org/officeDocument/2006/relationships/hyperlink" Target="https://thegivingchain.org/" TargetMode="External"/><Relationship Id="rId1" Type="http://schemas.openxmlformats.org/officeDocument/2006/relationships/slideLayout" Target="../slideLayouts/slideLayout2.xml"/><Relationship Id="rId4" Type="http://schemas.openxmlformats.org/officeDocument/2006/relationships/hyperlink" Target="https://crowdfunding.lfx.linuxfoundation.org/initiative/fabcd0b5-cecb-452b-a7e1-55bf31065c4a" TargetMode="External"/></Relationships>
</file>

<file path=ppt/slides/_rels/slide5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png"/><Relationship Id="rId4" Type="http://schemas.openxmlformats.org/officeDocument/2006/relationships/image" Target="../media/image51.png"/></Relationships>
</file>

<file path=ppt/slides/_rels/slide63.xml.rels><?xml version="1.0" encoding="UTF-8" standalone="yes"?>
<Relationships xmlns="http://schemas.openxmlformats.org/package/2006/relationships"><Relationship Id="rId3" Type="http://schemas.openxmlformats.org/officeDocument/2006/relationships/hyperlink" Target="https://www.instagram.com/thegivingchain/" TargetMode="External"/><Relationship Id="rId2" Type="http://schemas.openxmlformats.org/officeDocument/2006/relationships/hyperlink" Target="https://www.facebook.com/TheGivingChain" TargetMode="External"/><Relationship Id="rId1" Type="http://schemas.openxmlformats.org/officeDocument/2006/relationships/slideLayout" Target="../slideLayouts/slideLayout2.xml"/><Relationship Id="rId6" Type="http://schemas.openxmlformats.org/officeDocument/2006/relationships/hyperlink" Target="https://www.linkedin.com/groups/9055378/" TargetMode="External"/><Relationship Id="rId5" Type="http://schemas.openxmlformats.org/officeDocument/2006/relationships/hyperlink" Target="https://twitter.com/bc_princeton" TargetMode="External"/><Relationship Id="rId4" Type="http://schemas.openxmlformats.org/officeDocument/2006/relationships/hyperlink" Target="https://t.me/BCPrinceton" TargetMode="Externa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9271C28-7496-4447-8541-7B39F5E948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3355" y="243840"/>
            <a:ext cx="879348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34D97C2-BFC6-44BC-B952-CA22DDB06A73}"/>
              </a:ext>
            </a:extLst>
          </p:cNvPr>
          <p:cNvSpPr>
            <a:spLocks noGrp="1"/>
          </p:cNvSpPr>
          <p:nvPr>
            <p:ph type="title"/>
          </p:nvPr>
        </p:nvSpPr>
        <p:spPr>
          <a:xfrm>
            <a:off x="4580028" y="609600"/>
            <a:ext cx="4023333" cy="1356360"/>
          </a:xfrm>
        </p:spPr>
        <p:txBody>
          <a:bodyPr>
            <a:normAutofit/>
          </a:bodyPr>
          <a:lstStyle/>
          <a:p>
            <a:r>
              <a:rPr lang="en-US" dirty="0"/>
              <a:t>The Giving Chain</a:t>
            </a:r>
          </a:p>
        </p:txBody>
      </p:sp>
      <p:pic>
        <p:nvPicPr>
          <p:cNvPr id="6" name="Content Placeholder 8">
            <a:extLst>
              <a:ext uri="{FF2B5EF4-FFF2-40B4-BE49-F238E27FC236}">
                <a16:creationId xmlns:a16="http://schemas.microsoft.com/office/drawing/2014/main" id="{EAC0E7FD-B256-409C-92EC-11698C9A53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048" y="1084278"/>
            <a:ext cx="3445286" cy="4687463"/>
          </a:xfrm>
          <a:prstGeom prst="rect">
            <a:avLst/>
          </a:prstGeom>
        </p:spPr>
      </p:pic>
      <p:sp>
        <p:nvSpPr>
          <p:cNvPr id="3" name="Content Placeholder 2">
            <a:extLst>
              <a:ext uri="{FF2B5EF4-FFF2-40B4-BE49-F238E27FC236}">
                <a16:creationId xmlns:a16="http://schemas.microsoft.com/office/drawing/2014/main" id="{50623691-C103-428F-A44D-98A821B0EC0A}"/>
              </a:ext>
            </a:extLst>
          </p:cNvPr>
          <p:cNvSpPr>
            <a:spLocks noGrp="1"/>
          </p:cNvSpPr>
          <p:nvPr>
            <p:ph idx="1"/>
          </p:nvPr>
        </p:nvSpPr>
        <p:spPr>
          <a:xfrm>
            <a:off x="4580027" y="2057400"/>
            <a:ext cx="4023333" cy="4038600"/>
          </a:xfrm>
        </p:spPr>
        <p:txBody>
          <a:bodyPr>
            <a:normAutofit/>
          </a:bodyPr>
          <a:lstStyle/>
          <a:p>
            <a:r>
              <a:rPr lang="en-US" dirty="0"/>
              <a:t>2021 Linux Foundation Mentorship Program</a:t>
            </a:r>
          </a:p>
          <a:p>
            <a:endParaRPr lang="en-US" dirty="0"/>
          </a:p>
          <a:p>
            <a:r>
              <a:rPr lang="en-US" dirty="0"/>
              <a:t>Technology Fact Finding: SAWTOOTH</a:t>
            </a:r>
          </a:p>
          <a:p>
            <a:r>
              <a:rPr lang="en-US" dirty="0"/>
              <a:t>August 6,2021</a:t>
            </a:r>
          </a:p>
        </p:txBody>
      </p:sp>
      <p:sp>
        <p:nvSpPr>
          <p:cNvPr id="4" name="Date Placeholder 3">
            <a:extLst>
              <a:ext uri="{FF2B5EF4-FFF2-40B4-BE49-F238E27FC236}">
                <a16:creationId xmlns:a16="http://schemas.microsoft.com/office/drawing/2014/main" id="{B21BE145-65D0-4C0D-BB49-77BDDEC3D5FC}"/>
              </a:ext>
            </a:extLst>
          </p:cNvPr>
          <p:cNvSpPr>
            <a:spLocks noGrp="1"/>
          </p:cNvSpPr>
          <p:nvPr>
            <p:ph type="dt" sz="half" idx="10"/>
          </p:nvPr>
        </p:nvSpPr>
        <p:spPr>
          <a:xfrm>
            <a:off x="857247" y="6223828"/>
            <a:ext cx="1746805" cy="365125"/>
          </a:xfrm>
        </p:spPr>
        <p:txBody>
          <a:bodyPr>
            <a:normAutofit/>
          </a:bodyPr>
          <a:lstStyle/>
          <a:p>
            <a:pPr>
              <a:spcAft>
                <a:spcPts val="600"/>
              </a:spcAft>
            </a:pPr>
            <a:fld id="{8AFEE270-057A-4CB5-B25F-6A47B7B07B00}" type="datetime2">
              <a:rPr lang="en-US" smtClean="0"/>
              <a:pPr>
                <a:spcAft>
                  <a:spcPts val="600"/>
                </a:spcAft>
              </a:pPr>
              <a:t>Friday, August 6, 2021</a:t>
            </a:fld>
            <a:endParaRPr lang="en-US"/>
          </a:p>
        </p:txBody>
      </p:sp>
      <p:sp>
        <p:nvSpPr>
          <p:cNvPr id="5" name="Footer Placeholder 4">
            <a:extLst>
              <a:ext uri="{FF2B5EF4-FFF2-40B4-BE49-F238E27FC236}">
                <a16:creationId xmlns:a16="http://schemas.microsoft.com/office/drawing/2014/main" id="{C2D6220C-9D32-46FF-AA08-F8D676D43E93}"/>
              </a:ext>
            </a:extLst>
          </p:cNvPr>
          <p:cNvSpPr>
            <a:spLocks noGrp="1"/>
          </p:cNvSpPr>
          <p:nvPr>
            <p:ph type="ftr" sz="quarter" idx="11"/>
          </p:nvPr>
        </p:nvSpPr>
        <p:spPr>
          <a:xfrm>
            <a:off x="2961861" y="6223828"/>
            <a:ext cx="3538330" cy="365125"/>
          </a:xfrm>
        </p:spPr>
        <p:txBody>
          <a:bodyPr>
            <a:normAutofit/>
          </a:bodyPr>
          <a:lstStyle/>
          <a:p>
            <a:pPr>
              <a:spcAft>
                <a:spcPts val="600"/>
              </a:spcAft>
            </a:pPr>
            <a:r>
              <a:rPr lang="en-US"/>
              <a:t>The Giving Chain 2021</a:t>
            </a:r>
          </a:p>
        </p:txBody>
      </p:sp>
    </p:spTree>
    <p:extLst>
      <p:ext uri="{BB962C8B-B14F-4D97-AF65-F5344CB8AC3E}">
        <p14:creationId xmlns:p14="http://schemas.microsoft.com/office/powerpoint/2010/main" val="35390655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1488" y="1116106"/>
            <a:ext cx="5915025" cy="1024150"/>
          </a:xfrm>
          <a:prstGeom prst="rect">
            <a:avLst/>
          </a:prstGeom>
        </p:spPr>
        <p:txBody>
          <a:bodyPr vert="horz" wrap="square" lIns="0" tIns="8405" rIns="0" bIns="0" rtlCol="0" anchor="ctr">
            <a:spAutoFit/>
          </a:bodyPr>
          <a:lstStyle/>
          <a:p>
            <a:pPr marL="8405">
              <a:lnSpc>
                <a:spcPct val="100000"/>
              </a:lnSpc>
              <a:spcBef>
                <a:spcPts val="66"/>
              </a:spcBef>
            </a:pPr>
            <a:r>
              <a:rPr spc="50" dirty="0"/>
              <a:t>Donor </a:t>
            </a:r>
            <a:r>
              <a:rPr spc="66" dirty="0"/>
              <a:t>Blockchain </a:t>
            </a:r>
            <a:r>
              <a:rPr spc="126" dirty="0"/>
              <a:t>- </a:t>
            </a:r>
            <a:r>
              <a:rPr spc="50" dirty="0"/>
              <a:t>Donation</a:t>
            </a:r>
            <a:r>
              <a:rPr spc="-262" dirty="0"/>
              <a:t> </a:t>
            </a:r>
            <a:r>
              <a:rPr spc="56" dirty="0"/>
              <a:t>record</a:t>
            </a:r>
          </a:p>
        </p:txBody>
      </p:sp>
      <p:sp>
        <p:nvSpPr>
          <p:cNvPr id="5" name="Date Placeholder 4">
            <a:extLst>
              <a:ext uri="{FF2B5EF4-FFF2-40B4-BE49-F238E27FC236}">
                <a16:creationId xmlns:a16="http://schemas.microsoft.com/office/drawing/2014/main" id="{2D42644B-9478-4C8B-A8D0-3CB85A6F3BAC}"/>
              </a:ext>
            </a:extLst>
          </p:cNvPr>
          <p:cNvSpPr>
            <a:spLocks noGrp="1"/>
          </p:cNvSpPr>
          <p:nvPr>
            <p:ph type="dt" sz="half" idx="10"/>
          </p:nvPr>
        </p:nvSpPr>
        <p:spPr/>
        <p:txBody>
          <a:bodyPr/>
          <a:lstStyle/>
          <a:p>
            <a:r>
              <a:rPr lang="en-US"/>
              <a:t>7/2/2021</a:t>
            </a:r>
          </a:p>
        </p:txBody>
      </p:sp>
      <p:sp>
        <p:nvSpPr>
          <p:cNvPr id="4" name="Footer Placeholder 3">
            <a:extLst>
              <a:ext uri="{FF2B5EF4-FFF2-40B4-BE49-F238E27FC236}">
                <a16:creationId xmlns:a16="http://schemas.microsoft.com/office/drawing/2014/main" id="{1523D497-D356-4976-8E73-9F434A9AB77B}"/>
              </a:ext>
            </a:extLst>
          </p:cNvPr>
          <p:cNvSpPr>
            <a:spLocks noGrp="1"/>
          </p:cNvSpPr>
          <p:nvPr>
            <p:ph type="ftr" sz="quarter" idx="11"/>
          </p:nvPr>
        </p:nvSpPr>
        <p:spPr/>
        <p:txBody>
          <a:bodyPr/>
          <a:lstStyle/>
          <a:p>
            <a:r>
              <a:rPr lang="en-US"/>
              <a:t>The Giving Chain 2021</a:t>
            </a:r>
          </a:p>
        </p:txBody>
      </p:sp>
      <p:sp>
        <p:nvSpPr>
          <p:cNvPr id="3" name="object 3"/>
          <p:cNvSpPr/>
          <p:nvPr/>
        </p:nvSpPr>
        <p:spPr>
          <a:xfrm>
            <a:off x="2424457" y="2019215"/>
            <a:ext cx="5537171" cy="3309132"/>
          </a:xfrm>
          <a:prstGeom prst="rect">
            <a:avLst/>
          </a:prstGeom>
          <a:blipFill>
            <a:blip r:embed="rId2" cstate="print"/>
            <a:stretch>
              <a:fillRect/>
            </a:stretch>
          </a:blipFill>
        </p:spPr>
        <p:txBody>
          <a:bodyPr wrap="square" lIns="0" tIns="0" rIns="0" bIns="0" rtlCol="0"/>
          <a:lstStyle/>
          <a:p>
            <a:pPr defTabSz="685800">
              <a:defRPr/>
            </a:pPr>
            <a:endParaRPr sz="1191">
              <a:solidFill>
                <a:srgbClr val="000000"/>
              </a:solidFill>
              <a:latin typeface="Garamond" panose="02020404030301010803"/>
            </a:endParaRPr>
          </a:p>
        </p:txBody>
      </p:sp>
      <p:graphicFrame>
        <p:nvGraphicFramePr>
          <p:cNvPr id="9" name="Table 8">
            <a:extLst>
              <a:ext uri="{FF2B5EF4-FFF2-40B4-BE49-F238E27FC236}">
                <a16:creationId xmlns:a16="http://schemas.microsoft.com/office/drawing/2014/main" id="{4ADD7E88-35A7-4184-8242-2FD2D889FE4E}"/>
              </a:ext>
            </a:extLst>
          </p:cNvPr>
          <p:cNvGraphicFramePr>
            <a:graphicFrameLocks noGrp="1"/>
          </p:cNvGraphicFramePr>
          <p:nvPr/>
        </p:nvGraphicFramePr>
        <p:xfrm>
          <a:off x="2653832" y="4292381"/>
          <a:ext cx="3070595" cy="226869"/>
        </p:xfrm>
        <a:graphic>
          <a:graphicData uri="http://schemas.openxmlformats.org/drawingml/2006/table">
            <a:tbl>
              <a:tblPr firstRow="1" firstCol="1" bandRow="1"/>
              <a:tblGrid>
                <a:gridCol w="3070595">
                  <a:extLst>
                    <a:ext uri="{9D8B030D-6E8A-4147-A177-3AD203B41FA5}">
                      <a16:colId xmlns:a16="http://schemas.microsoft.com/office/drawing/2014/main" val="2530085206"/>
                    </a:ext>
                  </a:extLst>
                </a:gridCol>
              </a:tblGrid>
              <a:tr h="226869">
                <a:tc>
                  <a:txBody>
                    <a:bodyPr/>
                    <a:lstStyle/>
                    <a:p>
                      <a:pPr marL="262890" marR="0">
                        <a:lnSpc>
                          <a:spcPct val="107000"/>
                        </a:lnSpc>
                        <a:spcBef>
                          <a:spcPts val="0"/>
                        </a:spcBef>
                        <a:spcAft>
                          <a:spcPts val="0"/>
                        </a:spcAft>
                      </a:pPr>
                      <a:r>
                        <a:rPr lang="en-US" sz="600" dirty="0">
                          <a:solidFill>
                            <a:srgbClr val="000000"/>
                          </a:solidFill>
                          <a:effectLst/>
                          <a:latin typeface="Helvetica Neue"/>
                          <a:ea typeface="Times New Roman" panose="02020603050405020304" pitchFamily="18" charset="0"/>
                          <a:cs typeface="Calibri" panose="020F0502020204030204" pitchFamily="34" charset="0"/>
                        </a:rPr>
                        <a:t>086d9fb5a3c9c8ae781a37f784570c6839c8d11de9245622c769agc5tdrl282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a:noFill/>
                    </a:lnL>
                    <a:lnR>
                      <a:noFill/>
                    </a:lnR>
                    <a:lnT>
                      <a:noFill/>
                    </a:lnT>
                    <a:lnB>
                      <a:noFill/>
                    </a:lnB>
                    <a:solidFill>
                      <a:srgbClr val="FFFFFF"/>
                    </a:solidFill>
                  </a:tcPr>
                </a:tc>
                <a:extLst>
                  <a:ext uri="{0D108BD9-81ED-4DB2-BD59-A6C34878D82A}">
                    <a16:rowId xmlns:a16="http://schemas.microsoft.com/office/drawing/2014/main" val="357403379"/>
                  </a:ext>
                </a:extLst>
              </a:tr>
            </a:tbl>
          </a:graphicData>
        </a:graphic>
      </p:graphicFrame>
      <p:cxnSp>
        <p:nvCxnSpPr>
          <p:cNvPr id="11" name="Straight Arrow Connector 10">
            <a:extLst>
              <a:ext uri="{FF2B5EF4-FFF2-40B4-BE49-F238E27FC236}">
                <a16:creationId xmlns:a16="http://schemas.microsoft.com/office/drawing/2014/main" id="{54AF31F3-1D37-4C67-AAC6-AA3EF90D2627}"/>
              </a:ext>
            </a:extLst>
          </p:cNvPr>
          <p:cNvCxnSpPr>
            <a:cxnSpLocks/>
          </p:cNvCxnSpPr>
          <p:nvPr/>
        </p:nvCxnSpPr>
        <p:spPr>
          <a:xfrm>
            <a:off x="1301420" y="2887251"/>
            <a:ext cx="963807" cy="2766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B6E2503-5D87-440E-903D-2825019BB973}"/>
              </a:ext>
            </a:extLst>
          </p:cNvPr>
          <p:cNvSpPr txBox="1"/>
          <p:nvPr/>
        </p:nvSpPr>
        <p:spPr>
          <a:xfrm>
            <a:off x="546141" y="3970809"/>
            <a:ext cx="1342417" cy="1754326"/>
          </a:xfrm>
          <a:prstGeom prst="rect">
            <a:avLst/>
          </a:prstGeom>
          <a:noFill/>
        </p:spPr>
        <p:txBody>
          <a:bodyPr wrap="square" rtlCol="0">
            <a:spAutoFit/>
          </a:bodyPr>
          <a:lstStyle/>
          <a:p>
            <a:r>
              <a:rPr lang="en-US" sz="1350" dirty="0"/>
              <a:t>System associates a unique identifier ****l282. </a:t>
            </a:r>
          </a:p>
          <a:p>
            <a:r>
              <a:rPr lang="en-US" sz="1350" dirty="0"/>
              <a:t>System alerts Driver of the asset (****l282)</a:t>
            </a:r>
          </a:p>
        </p:txBody>
      </p:sp>
      <p:sp>
        <p:nvSpPr>
          <p:cNvPr id="16" name="TextBox 15">
            <a:extLst>
              <a:ext uri="{FF2B5EF4-FFF2-40B4-BE49-F238E27FC236}">
                <a16:creationId xmlns:a16="http://schemas.microsoft.com/office/drawing/2014/main" id="{0973A7C4-5B64-47C6-9132-F3E4E47B574E}"/>
              </a:ext>
            </a:extLst>
          </p:cNvPr>
          <p:cNvSpPr txBox="1"/>
          <p:nvPr/>
        </p:nvSpPr>
        <p:spPr>
          <a:xfrm>
            <a:off x="495428" y="2204265"/>
            <a:ext cx="1611984" cy="507831"/>
          </a:xfrm>
          <a:prstGeom prst="rect">
            <a:avLst/>
          </a:prstGeom>
          <a:noFill/>
        </p:spPr>
        <p:txBody>
          <a:bodyPr wrap="square" rtlCol="0">
            <a:spAutoFit/>
          </a:bodyPr>
          <a:lstStyle/>
          <a:p>
            <a:r>
              <a:rPr lang="en-US" sz="1350" dirty="0"/>
              <a:t>Donor named asset  </a:t>
            </a:r>
            <a:r>
              <a:rPr lang="en-US" sz="1350" b="1" dirty="0"/>
              <a:t>Perishable items </a:t>
            </a:r>
            <a:endParaRPr lang="en-US" sz="1350" dirty="0"/>
          </a:p>
        </p:txBody>
      </p:sp>
      <p:cxnSp>
        <p:nvCxnSpPr>
          <p:cNvPr id="17" name="Straight Arrow Connector 16">
            <a:extLst>
              <a:ext uri="{FF2B5EF4-FFF2-40B4-BE49-F238E27FC236}">
                <a16:creationId xmlns:a16="http://schemas.microsoft.com/office/drawing/2014/main" id="{0FFC9A26-DB22-4249-A266-0E285DF49C9C}"/>
              </a:ext>
            </a:extLst>
          </p:cNvPr>
          <p:cNvCxnSpPr>
            <a:cxnSpLocks/>
          </p:cNvCxnSpPr>
          <p:nvPr/>
        </p:nvCxnSpPr>
        <p:spPr>
          <a:xfrm>
            <a:off x="1610411" y="4129162"/>
            <a:ext cx="963807" cy="2766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264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800100" y="1595387"/>
            <a:ext cx="7543800" cy="516318"/>
          </a:xfrm>
          <a:prstGeom prst="rect">
            <a:avLst/>
          </a:prstGeom>
        </p:spPr>
        <p:txBody>
          <a:bodyPr vert="horz" wrap="square" lIns="0" tIns="8405" rIns="0" bIns="0" rtlCol="0" anchor="ctr">
            <a:spAutoFit/>
          </a:bodyPr>
          <a:lstStyle/>
          <a:p>
            <a:pPr marL="8405">
              <a:lnSpc>
                <a:spcPct val="100000"/>
              </a:lnSpc>
              <a:spcBef>
                <a:spcPts val="66"/>
              </a:spcBef>
            </a:pPr>
            <a:r>
              <a:rPr lang="en-US" spc="50" dirty="0"/>
              <a:t>Driver</a:t>
            </a:r>
            <a:r>
              <a:rPr spc="50" dirty="0"/>
              <a:t> </a:t>
            </a:r>
            <a:r>
              <a:rPr spc="66" dirty="0"/>
              <a:t>Blockchain </a:t>
            </a:r>
            <a:r>
              <a:rPr spc="126" dirty="0"/>
              <a:t>-</a:t>
            </a:r>
            <a:r>
              <a:rPr spc="-149" dirty="0"/>
              <a:t> </a:t>
            </a:r>
            <a:r>
              <a:rPr dirty="0"/>
              <a:t>Transfer</a:t>
            </a:r>
          </a:p>
        </p:txBody>
      </p:sp>
      <p:sp>
        <p:nvSpPr>
          <p:cNvPr id="5" name="Date Placeholder 4">
            <a:extLst>
              <a:ext uri="{FF2B5EF4-FFF2-40B4-BE49-F238E27FC236}">
                <a16:creationId xmlns:a16="http://schemas.microsoft.com/office/drawing/2014/main" id="{5136ED45-2658-4950-A084-A93EED667E15}"/>
              </a:ext>
            </a:extLst>
          </p:cNvPr>
          <p:cNvSpPr>
            <a:spLocks noGrp="1"/>
          </p:cNvSpPr>
          <p:nvPr>
            <p:ph type="dt" sz="half" idx="10"/>
          </p:nvPr>
        </p:nvSpPr>
        <p:spPr/>
        <p:txBody>
          <a:bodyPr/>
          <a:lstStyle/>
          <a:p>
            <a:r>
              <a:rPr lang="en-US"/>
              <a:t>7/2/2021</a:t>
            </a:r>
          </a:p>
        </p:txBody>
      </p:sp>
      <p:sp>
        <p:nvSpPr>
          <p:cNvPr id="4" name="Footer Placeholder 3">
            <a:extLst>
              <a:ext uri="{FF2B5EF4-FFF2-40B4-BE49-F238E27FC236}">
                <a16:creationId xmlns:a16="http://schemas.microsoft.com/office/drawing/2014/main" id="{4410FBF2-785E-4389-8CDC-3912A42E1EE3}"/>
              </a:ext>
            </a:extLst>
          </p:cNvPr>
          <p:cNvSpPr>
            <a:spLocks noGrp="1"/>
          </p:cNvSpPr>
          <p:nvPr>
            <p:ph type="ftr" sz="quarter" idx="11"/>
          </p:nvPr>
        </p:nvSpPr>
        <p:spPr/>
        <p:txBody>
          <a:bodyPr/>
          <a:lstStyle/>
          <a:p>
            <a:r>
              <a:rPr lang="en-US"/>
              <a:t>The Giving Chain 2021</a:t>
            </a:r>
          </a:p>
        </p:txBody>
      </p:sp>
      <p:sp>
        <p:nvSpPr>
          <p:cNvPr id="3" name="object 3"/>
          <p:cNvSpPr/>
          <p:nvPr/>
        </p:nvSpPr>
        <p:spPr>
          <a:xfrm>
            <a:off x="2219074" y="2110866"/>
            <a:ext cx="6327428" cy="3174831"/>
          </a:xfrm>
          <a:prstGeom prst="rect">
            <a:avLst/>
          </a:prstGeom>
          <a:blipFill>
            <a:blip r:embed="rId3" cstate="print"/>
            <a:stretch>
              <a:fillRect/>
            </a:stretch>
          </a:blipFill>
        </p:spPr>
        <p:txBody>
          <a:bodyPr wrap="square" lIns="0" tIns="0" rIns="0" bIns="0" rtlCol="0"/>
          <a:lstStyle/>
          <a:p>
            <a:pPr defTabSz="685800">
              <a:defRPr/>
            </a:pPr>
            <a:endParaRPr sz="1191">
              <a:solidFill>
                <a:srgbClr val="000000"/>
              </a:solidFill>
              <a:latin typeface="Garamond" panose="02020404030301010803"/>
            </a:endParaRPr>
          </a:p>
        </p:txBody>
      </p:sp>
      <p:graphicFrame>
        <p:nvGraphicFramePr>
          <p:cNvPr id="10" name="Table 9">
            <a:extLst>
              <a:ext uri="{FF2B5EF4-FFF2-40B4-BE49-F238E27FC236}">
                <a16:creationId xmlns:a16="http://schemas.microsoft.com/office/drawing/2014/main" id="{6B20E33D-9A3F-4D44-9DCA-ED35F04BD891}"/>
              </a:ext>
            </a:extLst>
          </p:cNvPr>
          <p:cNvGraphicFramePr>
            <a:graphicFrameLocks noGrp="1"/>
          </p:cNvGraphicFramePr>
          <p:nvPr/>
        </p:nvGraphicFramePr>
        <p:xfrm>
          <a:off x="2219074" y="4056568"/>
          <a:ext cx="3070595" cy="226869"/>
        </p:xfrm>
        <a:graphic>
          <a:graphicData uri="http://schemas.openxmlformats.org/drawingml/2006/table">
            <a:tbl>
              <a:tblPr firstRow="1" firstCol="1" bandRow="1"/>
              <a:tblGrid>
                <a:gridCol w="3070595">
                  <a:extLst>
                    <a:ext uri="{9D8B030D-6E8A-4147-A177-3AD203B41FA5}">
                      <a16:colId xmlns:a16="http://schemas.microsoft.com/office/drawing/2014/main" val="2530085206"/>
                    </a:ext>
                  </a:extLst>
                </a:gridCol>
              </a:tblGrid>
              <a:tr h="226869">
                <a:tc>
                  <a:txBody>
                    <a:bodyPr/>
                    <a:lstStyle/>
                    <a:p>
                      <a:pPr marL="262890" marR="0">
                        <a:lnSpc>
                          <a:spcPct val="107000"/>
                        </a:lnSpc>
                        <a:spcBef>
                          <a:spcPts val="0"/>
                        </a:spcBef>
                        <a:spcAft>
                          <a:spcPts val="0"/>
                        </a:spcAft>
                      </a:pPr>
                      <a:r>
                        <a:rPr lang="en-US" sz="600" dirty="0">
                          <a:solidFill>
                            <a:srgbClr val="000000"/>
                          </a:solidFill>
                          <a:effectLst/>
                          <a:latin typeface="Helvetica Neue"/>
                          <a:ea typeface="Times New Roman" panose="02020603050405020304" pitchFamily="18" charset="0"/>
                          <a:cs typeface="Calibri" panose="020F0502020204030204" pitchFamily="34" charset="0"/>
                        </a:rPr>
                        <a:t>Perishable Item 086d9fb5a3c9c8ae781a37f784570c6839c8d11de9245622c769agc5tdrl282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a:noFill/>
                    </a:lnL>
                    <a:lnR>
                      <a:noFill/>
                    </a:lnR>
                    <a:lnT>
                      <a:noFill/>
                    </a:lnT>
                    <a:lnB>
                      <a:noFill/>
                    </a:lnB>
                    <a:solidFill>
                      <a:srgbClr val="FFFFFF"/>
                    </a:solidFill>
                  </a:tcPr>
                </a:tc>
                <a:extLst>
                  <a:ext uri="{0D108BD9-81ED-4DB2-BD59-A6C34878D82A}">
                    <a16:rowId xmlns:a16="http://schemas.microsoft.com/office/drawing/2014/main" val="357403379"/>
                  </a:ext>
                </a:extLst>
              </a:tr>
            </a:tbl>
          </a:graphicData>
        </a:graphic>
      </p:graphicFrame>
      <p:sp>
        <p:nvSpPr>
          <p:cNvPr id="14" name="TextBox 13">
            <a:extLst>
              <a:ext uri="{FF2B5EF4-FFF2-40B4-BE49-F238E27FC236}">
                <a16:creationId xmlns:a16="http://schemas.microsoft.com/office/drawing/2014/main" id="{719E9D44-65AF-4A9F-8253-2ABBFCEF0064}"/>
              </a:ext>
            </a:extLst>
          </p:cNvPr>
          <p:cNvSpPr txBox="1"/>
          <p:nvPr/>
        </p:nvSpPr>
        <p:spPr>
          <a:xfrm>
            <a:off x="171348" y="4283437"/>
            <a:ext cx="1611984" cy="923330"/>
          </a:xfrm>
          <a:prstGeom prst="rect">
            <a:avLst/>
          </a:prstGeom>
          <a:noFill/>
        </p:spPr>
        <p:txBody>
          <a:bodyPr wrap="square" rtlCol="0">
            <a:spAutoFit/>
          </a:bodyPr>
          <a:lstStyle/>
          <a:p>
            <a:r>
              <a:rPr lang="en-US" sz="1350" dirty="0"/>
              <a:t>Drivers are alerted  asset  </a:t>
            </a:r>
            <a:r>
              <a:rPr lang="en-US" sz="1350" b="1" i="1" dirty="0"/>
              <a:t>Perishable items (</a:t>
            </a:r>
            <a:r>
              <a:rPr lang="en-US" sz="1350" dirty="0"/>
              <a:t> ****l282)</a:t>
            </a:r>
          </a:p>
          <a:p>
            <a:endParaRPr lang="en-US" sz="1350" dirty="0"/>
          </a:p>
        </p:txBody>
      </p:sp>
      <p:cxnSp>
        <p:nvCxnSpPr>
          <p:cNvPr id="15" name="Straight Arrow Connector 14">
            <a:extLst>
              <a:ext uri="{FF2B5EF4-FFF2-40B4-BE49-F238E27FC236}">
                <a16:creationId xmlns:a16="http://schemas.microsoft.com/office/drawing/2014/main" id="{462C214F-5AEB-47D4-BDCA-87AF897557F9}"/>
              </a:ext>
            </a:extLst>
          </p:cNvPr>
          <p:cNvCxnSpPr>
            <a:cxnSpLocks/>
          </p:cNvCxnSpPr>
          <p:nvPr/>
        </p:nvCxnSpPr>
        <p:spPr>
          <a:xfrm>
            <a:off x="1569564" y="4563706"/>
            <a:ext cx="695672"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2531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3">
            <a:extLst>
              <a:ext uri="{FF2B5EF4-FFF2-40B4-BE49-F238E27FC236}">
                <a16:creationId xmlns:a16="http://schemas.microsoft.com/office/drawing/2014/main" id="{DD51D0E4-0242-40E3-B2A3-193F13050B54}"/>
              </a:ext>
            </a:extLst>
          </p:cNvPr>
          <p:cNvSpPr>
            <a:spLocks noGrp="1"/>
          </p:cNvSpPr>
          <p:nvPr>
            <p:ph type="pic" idx="1"/>
          </p:nvPr>
        </p:nvSpPr>
        <p:spPr>
          <a:xfrm>
            <a:off x="2186948" y="1591399"/>
            <a:ext cx="6188567" cy="3675202"/>
          </a:xfrm>
          <a:prstGeom prst="rect">
            <a:avLst/>
          </a:prstGeom>
          <a:blipFill>
            <a:blip r:embed="rId2" cstate="print"/>
            <a:stretch>
              <a:fillRect/>
            </a:stretch>
          </a:blipFill>
        </p:spPr>
      </p:sp>
      <p:sp>
        <p:nvSpPr>
          <p:cNvPr id="3" name="Date Placeholder 2">
            <a:extLst>
              <a:ext uri="{FF2B5EF4-FFF2-40B4-BE49-F238E27FC236}">
                <a16:creationId xmlns:a16="http://schemas.microsoft.com/office/drawing/2014/main" id="{2B9CC999-955A-4729-B237-EC674D5CB7BF}"/>
              </a:ext>
            </a:extLst>
          </p:cNvPr>
          <p:cNvSpPr>
            <a:spLocks noGrp="1"/>
          </p:cNvSpPr>
          <p:nvPr>
            <p:ph type="dt" sz="half" idx="10"/>
          </p:nvPr>
        </p:nvSpPr>
        <p:spPr/>
        <p:txBody>
          <a:bodyPr/>
          <a:lstStyle/>
          <a:p>
            <a:r>
              <a:rPr lang="en-US"/>
              <a:t>7/2/2021</a:t>
            </a:r>
          </a:p>
        </p:txBody>
      </p:sp>
      <p:sp>
        <p:nvSpPr>
          <p:cNvPr id="2" name="Footer Placeholder 1">
            <a:extLst>
              <a:ext uri="{FF2B5EF4-FFF2-40B4-BE49-F238E27FC236}">
                <a16:creationId xmlns:a16="http://schemas.microsoft.com/office/drawing/2014/main" id="{8342BFF6-0CB0-40A6-A391-566887F0E1C6}"/>
              </a:ext>
            </a:extLst>
          </p:cNvPr>
          <p:cNvSpPr>
            <a:spLocks noGrp="1"/>
          </p:cNvSpPr>
          <p:nvPr>
            <p:ph type="ftr" sz="quarter" idx="11"/>
          </p:nvPr>
        </p:nvSpPr>
        <p:spPr/>
        <p:txBody>
          <a:bodyPr/>
          <a:lstStyle/>
          <a:p>
            <a:r>
              <a:rPr lang="en-US"/>
              <a:t>The Giving Chain 2021</a:t>
            </a:r>
          </a:p>
        </p:txBody>
      </p:sp>
      <p:cxnSp>
        <p:nvCxnSpPr>
          <p:cNvPr id="7" name="Straight Arrow Connector 6">
            <a:extLst>
              <a:ext uri="{FF2B5EF4-FFF2-40B4-BE49-F238E27FC236}">
                <a16:creationId xmlns:a16="http://schemas.microsoft.com/office/drawing/2014/main" id="{FF2FC71B-A6F2-4E4C-9F7F-693750A06B0B}"/>
              </a:ext>
            </a:extLst>
          </p:cNvPr>
          <p:cNvCxnSpPr>
            <a:cxnSpLocks/>
          </p:cNvCxnSpPr>
          <p:nvPr/>
        </p:nvCxnSpPr>
        <p:spPr>
          <a:xfrm>
            <a:off x="980905" y="2731525"/>
            <a:ext cx="1012865"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6624E9A-A5E0-466B-8BA6-FE4D33F8137C}"/>
              </a:ext>
            </a:extLst>
          </p:cNvPr>
          <p:cNvSpPr txBox="1"/>
          <p:nvPr/>
        </p:nvSpPr>
        <p:spPr>
          <a:xfrm>
            <a:off x="213108" y="1930596"/>
            <a:ext cx="1342417" cy="1131079"/>
          </a:xfrm>
          <a:prstGeom prst="rect">
            <a:avLst/>
          </a:prstGeom>
          <a:noFill/>
        </p:spPr>
        <p:txBody>
          <a:bodyPr wrap="square" rtlCol="0">
            <a:spAutoFit/>
          </a:bodyPr>
          <a:lstStyle/>
          <a:p>
            <a:r>
              <a:rPr lang="en-US" sz="1350" dirty="0"/>
              <a:t>Unique Identifier for the Driver who accepts the donation</a:t>
            </a:r>
          </a:p>
        </p:txBody>
      </p:sp>
      <p:sp>
        <p:nvSpPr>
          <p:cNvPr id="15" name="TextBox 14">
            <a:extLst>
              <a:ext uri="{FF2B5EF4-FFF2-40B4-BE49-F238E27FC236}">
                <a16:creationId xmlns:a16="http://schemas.microsoft.com/office/drawing/2014/main" id="{C97D4130-6FA0-48AC-95BC-B6ABF10D288E}"/>
              </a:ext>
            </a:extLst>
          </p:cNvPr>
          <p:cNvSpPr txBox="1"/>
          <p:nvPr/>
        </p:nvSpPr>
        <p:spPr>
          <a:xfrm>
            <a:off x="213108" y="3160769"/>
            <a:ext cx="1342417" cy="1338828"/>
          </a:xfrm>
          <a:prstGeom prst="rect">
            <a:avLst/>
          </a:prstGeom>
          <a:noFill/>
        </p:spPr>
        <p:txBody>
          <a:bodyPr wrap="square" rtlCol="0">
            <a:spAutoFit/>
          </a:bodyPr>
          <a:lstStyle/>
          <a:p>
            <a:r>
              <a:rPr lang="en-US" sz="1350" dirty="0"/>
              <a:t>System alerts Recipients of the asset </a:t>
            </a:r>
            <a:r>
              <a:rPr lang="en-US" sz="1350" b="1" dirty="0"/>
              <a:t>Perishable Items </a:t>
            </a:r>
            <a:r>
              <a:rPr lang="en-US" sz="1350" dirty="0"/>
              <a:t>(****l282)</a:t>
            </a:r>
          </a:p>
        </p:txBody>
      </p:sp>
      <p:cxnSp>
        <p:nvCxnSpPr>
          <p:cNvPr id="16" name="Straight Arrow Connector 15">
            <a:extLst>
              <a:ext uri="{FF2B5EF4-FFF2-40B4-BE49-F238E27FC236}">
                <a16:creationId xmlns:a16="http://schemas.microsoft.com/office/drawing/2014/main" id="{25DB52C6-CD99-4B30-B6A2-EA33AF215CAC}"/>
              </a:ext>
            </a:extLst>
          </p:cNvPr>
          <p:cNvCxnSpPr/>
          <p:nvPr/>
        </p:nvCxnSpPr>
        <p:spPr>
          <a:xfrm>
            <a:off x="711908" y="4100593"/>
            <a:ext cx="128186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0" name="Table 19">
            <a:extLst>
              <a:ext uri="{FF2B5EF4-FFF2-40B4-BE49-F238E27FC236}">
                <a16:creationId xmlns:a16="http://schemas.microsoft.com/office/drawing/2014/main" id="{C482AF36-F491-4E09-9F2A-487B6DFEED57}"/>
              </a:ext>
            </a:extLst>
          </p:cNvPr>
          <p:cNvGraphicFramePr>
            <a:graphicFrameLocks noGrp="1"/>
          </p:cNvGraphicFramePr>
          <p:nvPr/>
        </p:nvGraphicFramePr>
        <p:xfrm>
          <a:off x="2262767" y="3853267"/>
          <a:ext cx="2934704" cy="226869"/>
        </p:xfrm>
        <a:graphic>
          <a:graphicData uri="http://schemas.openxmlformats.org/drawingml/2006/table">
            <a:tbl>
              <a:tblPr firstRow="1" firstCol="1" bandRow="1"/>
              <a:tblGrid>
                <a:gridCol w="2934704">
                  <a:extLst>
                    <a:ext uri="{9D8B030D-6E8A-4147-A177-3AD203B41FA5}">
                      <a16:colId xmlns:a16="http://schemas.microsoft.com/office/drawing/2014/main" val="2530085206"/>
                    </a:ext>
                  </a:extLst>
                </a:gridCol>
              </a:tblGrid>
              <a:tr h="226869">
                <a:tc>
                  <a:txBody>
                    <a:bodyPr/>
                    <a:lstStyle/>
                    <a:p>
                      <a:pPr marL="262890" marR="0">
                        <a:lnSpc>
                          <a:spcPct val="107000"/>
                        </a:lnSpc>
                        <a:spcBef>
                          <a:spcPts val="0"/>
                        </a:spcBef>
                        <a:spcAft>
                          <a:spcPts val="0"/>
                        </a:spcAft>
                      </a:pPr>
                      <a:r>
                        <a:rPr lang="en-US" sz="600" dirty="0">
                          <a:solidFill>
                            <a:srgbClr val="000000"/>
                          </a:solidFill>
                          <a:effectLst/>
                          <a:latin typeface="Helvetica Neue"/>
                          <a:ea typeface="Times New Roman" panose="02020603050405020304" pitchFamily="18" charset="0"/>
                          <a:cs typeface="Calibri" panose="020F0502020204030204" pitchFamily="34" charset="0"/>
                        </a:rPr>
                        <a:t>086d9fb5a3c9c8ae781a37f784570c6839c8d11de9245622c769agc5tdrl282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a:noFill/>
                    </a:lnL>
                    <a:lnR>
                      <a:noFill/>
                    </a:lnR>
                    <a:lnT>
                      <a:noFill/>
                    </a:lnT>
                    <a:lnB>
                      <a:noFill/>
                    </a:lnB>
                    <a:solidFill>
                      <a:srgbClr val="FFFFFF"/>
                    </a:solidFill>
                  </a:tcPr>
                </a:tc>
                <a:extLst>
                  <a:ext uri="{0D108BD9-81ED-4DB2-BD59-A6C34878D82A}">
                    <a16:rowId xmlns:a16="http://schemas.microsoft.com/office/drawing/2014/main" val="357403379"/>
                  </a:ext>
                </a:extLst>
              </a:tr>
            </a:tbl>
          </a:graphicData>
        </a:graphic>
      </p:graphicFrame>
      <p:sp>
        <p:nvSpPr>
          <p:cNvPr id="21" name="Rectangle 20">
            <a:extLst>
              <a:ext uri="{FF2B5EF4-FFF2-40B4-BE49-F238E27FC236}">
                <a16:creationId xmlns:a16="http://schemas.microsoft.com/office/drawing/2014/main" id="{1681A549-119B-45BF-BFD5-658A994F48C1}"/>
              </a:ext>
            </a:extLst>
          </p:cNvPr>
          <p:cNvSpPr/>
          <p:nvPr/>
        </p:nvSpPr>
        <p:spPr>
          <a:xfrm>
            <a:off x="213107" y="1023656"/>
            <a:ext cx="4935582" cy="600164"/>
          </a:xfrm>
          <a:prstGeom prst="rect">
            <a:avLst/>
          </a:prstGeom>
        </p:spPr>
        <p:txBody>
          <a:bodyPr wrap="none">
            <a:spAutoFit/>
          </a:bodyPr>
          <a:lstStyle/>
          <a:p>
            <a:r>
              <a:rPr lang="en-US" sz="3300" spc="50" dirty="0">
                <a:latin typeface="+mj-lt"/>
              </a:rPr>
              <a:t>Driver </a:t>
            </a:r>
            <a:r>
              <a:rPr lang="en-US" sz="3300" spc="66" dirty="0">
                <a:latin typeface="+mj-lt"/>
              </a:rPr>
              <a:t>Blockchain </a:t>
            </a:r>
            <a:r>
              <a:rPr lang="en-US" sz="3300" spc="126" dirty="0">
                <a:latin typeface="+mj-lt"/>
              </a:rPr>
              <a:t>-</a:t>
            </a:r>
            <a:r>
              <a:rPr lang="en-US" sz="3300" spc="-149" dirty="0">
                <a:latin typeface="+mj-lt"/>
              </a:rPr>
              <a:t> </a:t>
            </a:r>
            <a:r>
              <a:rPr lang="en-US" sz="3300" dirty="0">
                <a:latin typeface="+mj-lt"/>
              </a:rPr>
              <a:t>Transfer</a:t>
            </a:r>
          </a:p>
        </p:txBody>
      </p:sp>
    </p:spTree>
    <p:extLst>
      <p:ext uri="{BB962C8B-B14F-4D97-AF65-F5344CB8AC3E}">
        <p14:creationId xmlns:p14="http://schemas.microsoft.com/office/powerpoint/2010/main" val="94988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032764F-EDEE-4B86-88B2-D15A2881E721}"/>
              </a:ext>
            </a:extLst>
          </p:cNvPr>
          <p:cNvSpPr>
            <a:spLocks noGrp="1"/>
          </p:cNvSpPr>
          <p:nvPr>
            <p:ph type="dt" sz="half" idx="10"/>
          </p:nvPr>
        </p:nvSpPr>
        <p:spPr/>
        <p:txBody>
          <a:bodyPr/>
          <a:lstStyle/>
          <a:p>
            <a:r>
              <a:rPr lang="en-US"/>
              <a:t>7/2/2021</a:t>
            </a:r>
          </a:p>
        </p:txBody>
      </p:sp>
      <p:sp>
        <p:nvSpPr>
          <p:cNvPr id="4" name="Footer Placeholder 3">
            <a:extLst>
              <a:ext uri="{FF2B5EF4-FFF2-40B4-BE49-F238E27FC236}">
                <a16:creationId xmlns:a16="http://schemas.microsoft.com/office/drawing/2014/main" id="{B6B27962-915A-449F-8126-A2A47479BC06}"/>
              </a:ext>
            </a:extLst>
          </p:cNvPr>
          <p:cNvSpPr>
            <a:spLocks noGrp="1"/>
          </p:cNvSpPr>
          <p:nvPr>
            <p:ph type="ftr" sz="quarter" idx="11"/>
          </p:nvPr>
        </p:nvSpPr>
        <p:spPr/>
        <p:txBody>
          <a:bodyPr/>
          <a:lstStyle/>
          <a:p>
            <a:r>
              <a:rPr lang="en-US"/>
              <a:t>The Giving Chain 2021</a:t>
            </a:r>
          </a:p>
        </p:txBody>
      </p:sp>
      <p:sp>
        <p:nvSpPr>
          <p:cNvPr id="2" name="object 2"/>
          <p:cNvSpPr txBox="1">
            <a:spLocks noGrp="1"/>
          </p:cNvSpPr>
          <p:nvPr>
            <p:ph type="title" idx="4294967295"/>
          </p:nvPr>
        </p:nvSpPr>
        <p:spPr>
          <a:xfrm>
            <a:off x="0" y="1473200"/>
            <a:ext cx="7583488" cy="515938"/>
          </a:xfrm>
          <a:prstGeom prst="rect">
            <a:avLst/>
          </a:prstGeom>
        </p:spPr>
        <p:txBody>
          <a:bodyPr vert="horz" wrap="square" lIns="0" tIns="8405" rIns="0" bIns="0" rtlCol="0" anchor="ctr">
            <a:spAutoFit/>
          </a:bodyPr>
          <a:lstStyle/>
          <a:p>
            <a:pPr marL="8405">
              <a:lnSpc>
                <a:spcPct val="100000"/>
              </a:lnSpc>
              <a:spcBef>
                <a:spcPts val="66"/>
              </a:spcBef>
            </a:pPr>
            <a:r>
              <a:rPr lang="en-US" spc="50" dirty="0"/>
              <a:t>Recipient</a:t>
            </a:r>
            <a:r>
              <a:rPr spc="50" dirty="0"/>
              <a:t> </a:t>
            </a:r>
            <a:r>
              <a:rPr spc="66" dirty="0"/>
              <a:t>Blockchain </a:t>
            </a:r>
            <a:r>
              <a:rPr spc="126" dirty="0"/>
              <a:t>- </a:t>
            </a:r>
            <a:r>
              <a:rPr spc="26" dirty="0"/>
              <a:t>Change </a:t>
            </a:r>
            <a:r>
              <a:rPr spc="40" dirty="0"/>
              <a:t>in</a:t>
            </a:r>
            <a:r>
              <a:rPr spc="-278" dirty="0"/>
              <a:t> </a:t>
            </a:r>
            <a:r>
              <a:rPr spc="47" dirty="0"/>
              <a:t>Holder</a:t>
            </a:r>
          </a:p>
        </p:txBody>
      </p:sp>
      <p:sp>
        <p:nvSpPr>
          <p:cNvPr id="3" name="object 3"/>
          <p:cNvSpPr/>
          <p:nvPr/>
        </p:nvSpPr>
        <p:spPr>
          <a:xfrm>
            <a:off x="101553" y="1245954"/>
            <a:ext cx="7553047" cy="4635531"/>
          </a:xfrm>
          <a:prstGeom prst="rect">
            <a:avLst/>
          </a:prstGeom>
          <a:blipFill>
            <a:blip r:embed="rId3" cstate="print"/>
            <a:stretch>
              <a:fillRect/>
            </a:stretch>
          </a:blipFill>
        </p:spPr>
        <p:txBody>
          <a:bodyPr wrap="square" lIns="0" tIns="0" rIns="0" bIns="0" rtlCol="0"/>
          <a:lstStyle/>
          <a:p>
            <a:pPr defTabSz="685800">
              <a:defRPr/>
            </a:pPr>
            <a:endParaRPr sz="1191">
              <a:solidFill>
                <a:srgbClr val="000000"/>
              </a:solidFill>
              <a:latin typeface="Garamond" panose="02020404030301010803"/>
            </a:endParaRPr>
          </a:p>
        </p:txBody>
      </p:sp>
      <p:cxnSp>
        <p:nvCxnSpPr>
          <p:cNvPr id="7" name="Straight Arrow Connector 6">
            <a:extLst>
              <a:ext uri="{FF2B5EF4-FFF2-40B4-BE49-F238E27FC236}">
                <a16:creationId xmlns:a16="http://schemas.microsoft.com/office/drawing/2014/main" id="{7FE52E71-A4D9-431F-827C-0A5488D34E13}"/>
              </a:ext>
            </a:extLst>
          </p:cNvPr>
          <p:cNvCxnSpPr>
            <a:cxnSpLocks/>
          </p:cNvCxnSpPr>
          <p:nvPr/>
        </p:nvCxnSpPr>
        <p:spPr>
          <a:xfrm flipH="1">
            <a:off x="1517681" y="5023097"/>
            <a:ext cx="1409342"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EDFC8EB-EBF8-48A5-8C3C-B8326E0711C5}"/>
              </a:ext>
            </a:extLst>
          </p:cNvPr>
          <p:cNvSpPr txBox="1"/>
          <p:nvPr/>
        </p:nvSpPr>
        <p:spPr>
          <a:xfrm>
            <a:off x="3268505" y="4789930"/>
            <a:ext cx="3481833" cy="715581"/>
          </a:xfrm>
          <a:prstGeom prst="rect">
            <a:avLst/>
          </a:prstGeom>
          <a:noFill/>
        </p:spPr>
        <p:txBody>
          <a:bodyPr wrap="square" rtlCol="0">
            <a:spAutoFit/>
          </a:bodyPr>
          <a:lstStyle/>
          <a:p>
            <a:r>
              <a:rPr lang="en-US" sz="1350" dirty="0"/>
              <a:t>System alerts Recipients of the asset ( Perishable Items ****l282), first recipient to accept initiates driver's delivery.</a:t>
            </a:r>
          </a:p>
        </p:txBody>
      </p:sp>
      <p:graphicFrame>
        <p:nvGraphicFramePr>
          <p:cNvPr id="11" name="Table 10">
            <a:extLst>
              <a:ext uri="{FF2B5EF4-FFF2-40B4-BE49-F238E27FC236}">
                <a16:creationId xmlns:a16="http://schemas.microsoft.com/office/drawing/2014/main" id="{306C4E25-08EE-41E1-A0E8-CBC113A1E224}"/>
              </a:ext>
            </a:extLst>
          </p:cNvPr>
          <p:cNvGraphicFramePr>
            <a:graphicFrameLocks noGrp="1"/>
          </p:cNvGraphicFramePr>
          <p:nvPr/>
        </p:nvGraphicFramePr>
        <p:xfrm>
          <a:off x="408008" y="4164710"/>
          <a:ext cx="2934182" cy="182288"/>
        </p:xfrm>
        <a:graphic>
          <a:graphicData uri="http://schemas.openxmlformats.org/drawingml/2006/table">
            <a:tbl>
              <a:tblPr firstRow="1" firstCol="1" bandRow="1"/>
              <a:tblGrid>
                <a:gridCol w="2934182">
                  <a:extLst>
                    <a:ext uri="{9D8B030D-6E8A-4147-A177-3AD203B41FA5}">
                      <a16:colId xmlns:a16="http://schemas.microsoft.com/office/drawing/2014/main" val="2530085206"/>
                    </a:ext>
                  </a:extLst>
                </a:gridCol>
              </a:tblGrid>
              <a:tr h="182288">
                <a:tc>
                  <a:txBody>
                    <a:bodyPr/>
                    <a:lstStyle/>
                    <a:p>
                      <a:pPr marL="262890" marR="0">
                        <a:lnSpc>
                          <a:spcPct val="107000"/>
                        </a:lnSpc>
                        <a:spcBef>
                          <a:spcPts val="0"/>
                        </a:spcBef>
                        <a:spcAft>
                          <a:spcPts val="0"/>
                        </a:spcAft>
                      </a:pPr>
                      <a:r>
                        <a:rPr lang="en-US" sz="600" dirty="0">
                          <a:solidFill>
                            <a:srgbClr val="000000"/>
                          </a:solidFill>
                          <a:effectLst/>
                          <a:latin typeface="Helvetica Neue"/>
                          <a:ea typeface="Times New Roman" panose="02020603050405020304" pitchFamily="18" charset="0"/>
                          <a:cs typeface="Calibri" panose="020F0502020204030204" pitchFamily="34" charset="0"/>
                        </a:rPr>
                        <a:t>086d9fb5a3c9c8ae781a37f784570c6839c8d11de9245622c769agc5tdrl282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nchor="ctr">
                    <a:lnL>
                      <a:noFill/>
                    </a:lnL>
                    <a:lnR>
                      <a:noFill/>
                    </a:lnR>
                    <a:lnT>
                      <a:noFill/>
                    </a:lnT>
                    <a:lnB>
                      <a:noFill/>
                    </a:lnB>
                    <a:solidFill>
                      <a:srgbClr val="FFFFFF"/>
                    </a:solidFill>
                  </a:tcPr>
                </a:tc>
                <a:extLst>
                  <a:ext uri="{0D108BD9-81ED-4DB2-BD59-A6C34878D82A}">
                    <a16:rowId xmlns:a16="http://schemas.microsoft.com/office/drawing/2014/main" val="35740337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at a table&#10;&#10;Description automatically generated with low confidence">
            <a:extLst>
              <a:ext uri="{FF2B5EF4-FFF2-40B4-BE49-F238E27FC236}">
                <a16:creationId xmlns:a16="http://schemas.microsoft.com/office/drawing/2014/main" id="{BCAAAE9A-9E43-4E21-A2CA-4DDC667A50E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 b="5051"/>
          <a:stretch/>
        </p:blipFill>
        <p:spPr>
          <a:xfrm>
            <a:off x="241301" y="1042293"/>
            <a:ext cx="4256171" cy="2273132"/>
          </a:xfrm>
          <a:prstGeom prst="rect">
            <a:avLst/>
          </a:prstGeom>
        </p:spPr>
      </p:pic>
      <p:pic>
        <p:nvPicPr>
          <p:cNvPr id="6" name="Picture 5" descr="A group of people standing around a table with food on it&#10;&#10;Description automatically generated with medium confidence">
            <a:extLst>
              <a:ext uri="{FF2B5EF4-FFF2-40B4-BE49-F238E27FC236}">
                <a16:creationId xmlns:a16="http://schemas.microsoft.com/office/drawing/2014/main" id="{D61BA237-6406-4424-8A90-81D34DF092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9173" r="1" b="32477"/>
          <a:stretch/>
        </p:blipFill>
        <p:spPr>
          <a:xfrm>
            <a:off x="241302" y="3500467"/>
            <a:ext cx="2007434" cy="2082388"/>
          </a:xfrm>
          <a:prstGeom prst="rect">
            <a:avLst/>
          </a:prstGeom>
        </p:spPr>
      </p:pic>
      <p:pic>
        <p:nvPicPr>
          <p:cNvPr id="10" name="Picture 9" descr="A picture containing indoor, cloth, beverage, drinking water&#10;&#10;Description automatically generated">
            <a:extLst>
              <a:ext uri="{FF2B5EF4-FFF2-40B4-BE49-F238E27FC236}">
                <a16:creationId xmlns:a16="http://schemas.microsoft.com/office/drawing/2014/main" id="{9954731C-FD48-43F3-90B5-2FBB03650B4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802" r="4" b="4"/>
          <a:stretch/>
        </p:blipFill>
        <p:spPr>
          <a:xfrm>
            <a:off x="2369665" y="3493392"/>
            <a:ext cx="2127807" cy="2089463"/>
          </a:xfrm>
          <a:prstGeom prst="rect">
            <a:avLst/>
          </a:prstGeom>
        </p:spPr>
      </p:pic>
      <p:sp>
        <p:nvSpPr>
          <p:cNvPr id="2" name="Slide Number Placeholder 1">
            <a:extLst>
              <a:ext uri="{FF2B5EF4-FFF2-40B4-BE49-F238E27FC236}">
                <a16:creationId xmlns:a16="http://schemas.microsoft.com/office/drawing/2014/main" id="{E003D839-7652-43BA-BCEC-2B33902D6F25}"/>
              </a:ext>
            </a:extLst>
          </p:cNvPr>
          <p:cNvSpPr>
            <a:spLocks noGrp="1"/>
          </p:cNvSpPr>
          <p:nvPr>
            <p:ph type="sldNum" sz="quarter" idx="12"/>
          </p:nvPr>
        </p:nvSpPr>
        <p:spPr>
          <a:xfrm>
            <a:off x="6457950" y="5624513"/>
            <a:ext cx="2057400" cy="273844"/>
          </a:xfrm>
        </p:spPr>
        <p:txBody>
          <a:bodyPr>
            <a:normAutofit/>
          </a:bodyPr>
          <a:lstStyle/>
          <a:p>
            <a:pPr>
              <a:spcAft>
                <a:spcPts val="450"/>
              </a:spcAft>
            </a:pPr>
            <a:fld id="{362F072D-44BE-48CC-8E89-A327B5503611}" type="slidenum">
              <a:rPr lang="en-US" smtClean="0"/>
              <a:pPr>
                <a:spcAft>
                  <a:spcPts val="450"/>
                </a:spcAft>
              </a:pPr>
              <a:t>14</a:t>
            </a:fld>
            <a:endParaRPr lang="en-US"/>
          </a:p>
        </p:txBody>
      </p:sp>
      <p:pic>
        <p:nvPicPr>
          <p:cNvPr id="12" name="Picture 11">
            <a:extLst>
              <a:ext uri="{FF2B5EF4-FFF2-40B4-BE49-F238E27FC236}">
                <a16:creationId xmlns:a16="http://schemas.microsoft.com/office/drawing/2014/main" id="{8C964191-9D42-49EC-B6CC-185235EC31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10155" y="1394964"/>
            <a:ext cx="3405195" cy="203403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37AE7051-F58E-4976-B018-3AD0FE89CD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5784053" y="3331744"/>
            <a:ext cx="2057399" cy="2801982"/>
          </a:xfrm>
          <a:prstGeom prst="rect">
            <a:avLst/>
          </a:prstGeom>
        </p:spPr>
      </p:pic>
    </p:spTree>
    <p:extLst>
      <p:ext uri="{BB962C8B-B14F-4D97-AF65-F5344CB8AC3E}">
        <p14:creationId xmlns:p14="http://schemas.microsoft.com/office/powerpoint/2010/main" val="42035376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erson standing next to a car&#10;&#10;Description automatically generated with medium confidence">
            <a:extLst>
              <a:ext uri="{FF2B5EF4-FFF2-40B4-BE49-F238E27FC236}">
                <a16:creationId xmlns:a16="http://schemas.microsoft.com/office/drawing/2014/main" id="{C653C0EB-67EE-4850-83A2-CA2C87A052A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1172" r="11170" b="-2"/>
          <a:stretch/>
        </p:blipFill>
        <p:spPr>
          <a:xfrm>
            <a:off x="147548" y="985164"/>
            <a:ext cx="2846163" cy="4886797"/>
          </a:xfrm>
          <a:prstGeom prst="rect">
            <a:avLst/>
          </a:prstGeom>
        </p:spPr>
      </p:pic>
      <p:pic>
        <p:nvPicPr>
          <p:cNvPr id="11" name="Picture 10" descr="A person holding a bag&#10;&#10;Description automatically generated with low confidence">
            <a:extLst>
              <a:ext uri="{FF2B5EF4-FFF2-40B4-BE49-F238E27FC236}">
                <a16:creationId xmlns:a16="http://schemas.microsoft.com/office/drawing/2014/main" id="{114686C3-FDDC-47DD-B134-7B4A2E20200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4223" r="2" b="2"/>
          <a:stretch/>
        </p:blipFill>
        <p:spPr>
          <a:xfrm>
            <a:off x="3138106" y="985164"/>
            <a:ext cx="2870033" cy="4886797"/>
          </a:xfrm>
          <a:prstGeom prst="rect">
            <a:avLst/>
          </a:prstGeom>
        </p:spPr>
      </p:pic>
      <p:pic>
        <p:nvPicPr>
          <p:cNvPr id="5" name="Picture 4" descr="A picture containing text, accessory, bag&#10;&#10;Description automatically generated">
            <a:extLst>
              <a:ext uri="{FF2B5EF4-FFF2-40B4-BE49-F238E27FC236}">
                <a16:creationId xmlns:a16="http://schemas.microsoft.com/office/drawing/2014/main" id="{D29885C7-945E-45FE-8FA7-C8E1918E2C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 b="4016"/>
          <a:stretch/>
        </p:blipFill>
        <p:spPr>
          <a:xfrm>
            <a:off x="6134582" y="985164"/>
            <a:ext cx="2870033" cy="1549597"/>
          </a:xfrm>
          <a:prstGeom prst="rect">
            <a:avLst/>
          </a:prstGeom>
        </p:spPr>
      </p:pic>
      <p:pic>
        <p:nvPicPr>
          <p:cNvPr id="9" name="Picture 8" descr="A group of people posing for a photo&#10;&#10;Description automatically generated with medium confidence">
            <a:extLst>
              <a:ext uri="{FF2B5EF4-FFF2-40B4-BE49-F238E27FC236}">
                <a16:creationId xmlns:a16="http://schemas.microsoft.com/office/drawing/2014/main" id="{ADA537F7-20F8-45FF-936B-1F6410B2445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522" r="2" b="2"/>
          <a:stretch/>
        </p:blipFill>
        <p:spPr>
          <a:xfrm>
            <a:off x="6134582" y="2655736"/>
            <a:ext cx="2870033" cy="1538714"/>
          </a:xfrm>
          <a:prstGeom prst="rect">
            <a:avLst/>
          </a:prstGeom>
        </p:spPr>
      </p:pic>
      <p:pic>
        <p:nvPicPr>
          <p:cNvPr id="7" name="Picture 6" descr="A picture containing text, person, people&#10;&#10;Description automatically generated">
            <a:extLst>
              <a:ext uri="{FF2B5EF4-FFF2-40B4-BE49-F238E27FC236}">
                <a16:creationId xmlns:a16="http://schemas.microsoft.com/office/drawing/2014/main" id="{72FF21DD-74DC-42AC-BEE4-5AE315BB76E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4493" r="2" b="2"/>
          <a:stretch/>
        </p:blipFill>
        <p:spPr>
          <a:xfrm>
            <a:off x="6134582" y="4331052"/>
            <a:ext cx="2870033" cy="1541860"/>
          </a:xfrm>
          <a:prstGeom prst="rect">
            <a:avLst/>
          </a:prstGeom>
        </p:spPr>
      </p:pic>
      <p:sp>
        <p:nvSpPr>
          <p:cNvPr id="2" name="Slide Number Placeholder 1">
            <a:extLst>
              <a:ext uri="{FF2B5EF4-FFF2-40B4-BE49-F238E27FC236}">
                <a16:creationId xmlns:a16="http://schemas.microsoft.com/office/drawing/2014/main" id="{F307265F-D328-46B1-B14D-F982C3BB4499}"/>
              </a:ext>
            </a:extLst>
          </p:cNvPr>
          <p:cNvSpPr>
            <a:spLocks noGrp="1"/>
          </p:cNvSpPr>
          <p:nvPr>
            <p:ph type="sldNum" sz="quarter" idx="12"/>
          </p:nvPr>
        </p:nvSpPr>
        <p:spPr>
          <a:xfrm>
            <a:off x="6457950" y="5624513"/>
            <a:ext cx="2057400" cy="273844"/>
          </a:xfrm>
        </p:spPr>
        <p:txBody>
          <a:bodyPr>
            <a:normAutofit/>
          </a:bodyPr>
          <a:lstStyle/>
          <a:p>
            <a:pPr>
              <a:spcAft>
                <a:spcPts val="450"/>
              </a:spcAft>
            </a:pPr>
            <a:fld id="{362F072D-44BE-48CC-8E89-A327B5503611}" type="slidenum">
              <a:rPr lang="en-US">
                <a:solidFill>
                  <a:srgbClr val="FFFFFF"/>
                </a:solidFill>
              </a:rPr>
              <a:pPr>
                <a:spcAft>
                  <a:spcPts val="450"/>
                </a:spcAft>
              </a:pPr>
              <a:t>15</a:t>
            </a:fld>
            <a:endParaRPr lang="en-US">
              <a:solidFill>
                <a:srgbClr val="FFFFFF"/>
              </a:solidFill>
            </a:endParaRPr>
          </a:p>
        </p:txBody>
      </p:sp>
    </p:spTree>
    <p:extLst>
      <p:ext uri="{BB962C8B-B14F-4D97-AF65-F5344CB8AC3E}">
        <p14:creationId xmlns:p14="http://schemas.microsoft.com/office/powerpoint/2010/main" val="18086879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6EBDD-0491-4405-919A-D7FA92233533}"/>
              </a:ext>
            </a:extLst>
          </p:cNvPr>
          <p:cNvSpPr>
            <a:spLocks noGrp="1"/>
          </p:cNvSpPr>
          <p:nvPr>
            <p:ph type="title"/>
          </p:nvPr>
        </p:nvSpPr>
        <p:spPr/>
        <p:txBody>
          <a:bodyPr/>
          <a:lstStyle/>
          <a:p>
            <a:r>
              <a:rPr lang="en-US" dirty="0"/>
              <a:t>2021</a:t>
            </a:r>
          </a:p>
        </p:txBody>
      </p:sp>
      <p:sp>
        <p:nvSpPr>
          <p:cNvPr id="3" name="Date Placeholder 2">
            <a:extLst>
              <a:ext uri="{FF2B5EF4-FFF2-40B4-BE49-F238E27FC236}">
                <a16:creationId xmlns:a16="http://schemas.microsoft.com/office/drawing/2014/main" id="{9A0D2C8C-56AF-4B58-AE0B-01E39B50F003}"/>
              </a:ext>
            </a:extLst>
          </p:cNvPr>
          <p:cNvSpPr>
            <a:spLocks noGrp="1"/>
          </p:cNvSpPr>
          <p:nvPr>
            <p:ph type="dt" sz="half" idx="10"/>
          </p:nvPr>
        </p:nvSpPr>
        <p:spPr/>
        <p:txBody>
          <a:bodyPr/>
          <a:lstStyle/>
          <a:p>
            <a:fld id="{C42D7EFE-3B20-4435-8925-A339A1E60D15}" type="datetime2">
              <a:rPr lang="en-US" smtClean="0"/>
              <a:t>Friday, August 6, 2021</a:t>
            </a:fld>
            <a:endParaRPr lang="en-US"/>
          </a:p>
        </p:txBody>
      </p:sp>
      <p:sp>
        <p:nvSpPr>
          <p:cNvPr id="4" name="Footer Placeholder 3">
            <a:extLst>
              <a:ext uri="{FF2B5EF4-FFF2-40B4-BE49-F238E27FC236}">
                <a16:creationId xmlns:a16="http://schemas.microsoft.com/office/drawing/2014/main" id="{1BBB3E1B-5BF5-4483-9721-7F5518C57F37}"/>
              </a:ext>
            </a:extLst>
          </p:cNvPr>
          <p:cNvSpPr>
            <a:spLocks noGrp="1"/>
          </p:cNvSpPr>
          <p:nvPr>
            <p:ph type="ftr" sz="quarter" idx="11"/>
          </p:nvPr>
        </p:nvSpPr>
        <p:spPr/>
        <p:txBody>
          <a:bodyPr/>
          <a:lstStyle/>
          <a:p>
            <a:r>
              <a:rPr lang="en-US"/>
              <a:t>The Giving Chain 2021</a:t>
            </a:r>
          </a:p>
        </p:txBody>
      </p:sp>
      <p:pic>
        <p:nvPicPr>
          <p:cNvPr id="1026" name="Picture 2" descr="Picture">
            <a:extLst>
              <a:ext uri="{FF2B5EF4-FFF2-40B4-BE49-F238E27FC236}">
                <a16:creationId xmlns:a16="http://schemas.microsoft.com/office/drawing/2014/main" id="{172EBFBB-93A8-4BFD-82A5-66CF903576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2247900"/>
            <a:ext cx="6000750"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399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88C6B-1106-4273-A3FF-4256A406AF1D}"/>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B4C1B2BE-E126-4933-86B9-A86E7BDCDE90}"/>
              </a:ext>
            </a:extLst>
          </p:cNvPr>
          <p:cNvSpPr txBox="1"/>
          <p:nvPr/>
        </p:nvSpPr>
        <p:spPr>
          <a:xfrm>
            <a:off x="0" y="34028"/>
            <a:ext cx="4572000" cy="400110"/>
          </a:xfrm>
          <a:prstGeom prst="rect">
            <a:avLst/>
          </a:prstGeom>
          <a:noFill/>
        </p:spPr>
        <p:txBody>
          <a:bodyPr wrap="square">
            <a:spAutoFit/>
          </a:bodyPr>
          <a:lstStyle/>
          <a:p>
            <a:r>
              <a:rPr lang="en-US" sz="2000" b="1" dirty="0"/>
              <a:t>Giving Chain Projects 2021</a:t>
            </a:r>
          </a:p>
        </p:txBody>
      </p:sp>
      <p:sp>
        <p:nvSpPr>
          <p:cNvPr id="6" name="TextBox 5">
            <a:extLst>
              <a:ext uri="{FF2B5EF4-FFF2-40B4-BE49-F238E27FC236}">
                <a16:creationId xmlns:a16="http://schemas.microsoft.com/office/drawing/2014/main" id="{8B0B2FCD-9F81-4A15-8BE9-2F7272052A9A}"/>
              </a:ext>
            </a:extLst>
          </p:cNvPr>
          <p:cNvSpPr txBox="1"/>
          <p:nvPr/>
        </p:nvSpPr>
        <p:spPr>
          <a:xfrm>
            <a:off x="2554826" y="3425007"/>
            <a:ext cx="3479074" cy="646331"/>
          </a:xfrm>
          <a:prstGeom prst="rect">
            <a:avLst/>
          </a:prstGeom>
          <a:noFill/>
        </p:spPr>
        <p:txBody>
          <a:bodyPr wrap="square" rtlCol="0">
            <a:spAutoFit/>
          </a:bodyPr>
          <a:lstStyle/>
          <a:p>
            <a:r>
              <a:rPr lang="en-US" dirty="0"/>
              <a:t>Giving Chain</a:t>
            </a:r>
            <a:br>
              <a:rPr lang="en-US" dirty="0"/>
            </a:br>
            <a:r>
              <a:rPr lang="en-US" dirty="0"/>
              <a:t>     India / </a:t>
            </a:r>
            <a:r>
              <a:rPr lang="en-IN" dirty="0"/>
              <a:t>Uttarakhand</a:t>
            </a:r>
            <a:endParaRPr lang="en-US" dirty="0"/>
          </a:p>
        </p:txBody>
      </p:sp>
      <p:sp>
        <p:nvSpPr>
          <p:cNvPr id="7" name="TextBox 6">
            <a:extLst>
              <a:ext uri="{FF2B5EF4-FFF2-40B4-BE49-F238E27FC236}">
                <a16:creationId xmlns:a16="http://schemas.microsoft.com/office/drawing/2014/main" id="{672D82E7-0B40-4835-A906-ABA80C4A0C17}"/>
              </a:ext>
            </a:extLst>
          </p:cNvPr>
          <p:cNvSpPr txBox="1"/>
          <p:nvPr/>
        </p:nvSpPr>
        <p:spPr>
          <a:xfrm>
            <a:off x="1833378" y="784485"/>
            <a:ext cx="4572000" cy="923330"/>
          </a:xfrm>
          <a:prstGeom prst="rect">
            <a:avLst/>
          </a:prstGeom>
          <a:noFill/>
        </p:spPr>
        <p:txBody>
          <a:bodyPr wrap="square">
            <a:spAutoFit/>
          </a:bodyPr>
          <a:lstStyle/>
          <a:p>
            <a:r>
              <a:rPr lang="en-US" dirty="0"/>
              <a:t>Giving Chain</a:t>
            </a:r>
            <a:br>
              <a:rPr lang="en-US" dirty="0"/>
            </a:br>
            <a:r>
              <a:rPr lang="en-US" dirty="0"/>
              <a:t>         Princeton</a:t>
            </a:r>
          </a:p>
          <a:p>
            <a:endParaRPr lang="en-US" dirty="0"/>
          </a:p>
        </p:txBody>
      </p:sp>
      <p:sp>
        <p:nvSpPr>
          <p:cNvPr id="9" name="TextBox 8">
            <a:extLst>
              <a:ext uri="{FF2B5EF4-FFF2-40B4-BE49-F238E27FC236}">
                <a16:creationId xmlns:a16="http://schemas.microsoft.com/office/drawing/2014/main" id="{A6234DC5-3AA6-4E58-BCC8-26BA45C50DA0}"/>
              </a:ext>
            </a:extLst>
          </p:cNvPr>
          <p:cNvSpPr txBox="1"/>
          <p:nvPr/>
        </p:nvSpPr>
        <p:spPr>
          <a:xfrm>
            <a:off x="4294363" y="4600773"/>
            <a:ext cx="4572000" cy="646331"/>
          </a:xfrm>
          <a:prstGeom prst="rect">
            <a:avLst/>
          </a:prstGeom>
          <a:noFill/>
        </p:spPr>
        <p:txBody>
          <a:bodyPr wrap="square">
            <a:spAutoFit/>
          </a:bodyPr>
          <a:lstStyle/>
          <a:p>
            <a:r>
              <a:rPr lang="en-US" dirty="0"/>
              <a:t>Giving Chain</a:t>
            </a:r>
            <a:br>
              <a:rPr lang="en-US" dirty="0"/>
            </a:br>
            <a:r>
              <a:rPr lang="en-US" dirty="0"/>
              <a:t>     India Women </a:t>
            </a:r>
          </a:p>
        </p:txBody>
      </p:sp>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0756" y="513034"/>
            <a:ext cx="2708622" cy="1383094"/>
          </a:xfrm>
          <a:prstGeom prst="rect">
            <a:avLst/>
          </a:prstGeom>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4"/>
          <a:stretch>
            <a:fillRect/>
          </a:stretch>
        </p:blipFill>
        <p:spPr>
          <a:xfrm>
            <a:off x="255783" y="2018834"/>
            <a:ext cx="2102528" cy="1982476"/>
          </a:xfrm>
          <a:prstGeom prst="rect">
            <a:avLst/>
          </a:prstGeom>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3487" y="3028608"/>
            <a:ext cx="2743161" cy="1059295"/>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6"/>
          <a:stretch>
            <a:fillRect/>
          </a:stretch>
        </p:blipFill>
        <p:spPr>
          <a:xfrm>
            <a:off x="2087905" y="4473250"/>
            <a:ext cx="2031473" cy="1718938"/>
          </a:xfrm>
          <a:prstGeom prst="rect">
            <a:avLst/>
          </a:prstGeom>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22025" y="4573069"/>
            <a:ext cx="2454956" cy="183862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person holding a bag&#10;&#10;Description automatically generated with low confidence">
            <a:extLst>
              <a:ext uri="{FF2B5EF4-FFF2-40B4-BE49-F238E27FC236}">
                <a16:creationId xmlns:a16="http://schemas.microsoft.com/office/drawing/2014/main" id="{8CD202F3-9BF4-40C7-9060-65460C165C1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03712" y="85318"/>
            <a:ext cx="1381302" cy="2455648"/>
          </a:xfrm>
          <a:prstGeom prst="rect">
            <a:avLst/>
          </a:prstGeom>
        </p:spPr>
      </p:pic>
    </p:spTree>
    <p:extLst>
      <p:ext uri="{BB962C8B-B14F-4D97-AF65-F5344CB8AC3E}">
        <p14:creationId xmlns:p14="http://schemas.microsoft.com/office/powerpoint/2010/main" val="192681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7A86FC8-8A4E-48F1-84A8-F2FBC025E2C0}"/>
              </a:ext>
            </a:extLst>
          </p:cNvPr>
          <p:cNvSpPr>
            <a:spLocks noGrp="1"/>
          </p:cNvSpPr>
          <p:nvPr>
            <p:ph type="ftr" sz="quarter" idx="11"/>
          </p:nvPr>
        </p:nvSpPr>
        <p:spPr/>
        <p:txBody>
          <a:bodyPr/>
          <a:lstStyle/>
          <a:p>
            <a:r>
              <a:rPr lang="en-US"/>
              <a:t>Ledger Academy</a:t>
            </a:r>
          </a:p>
        </p:txBody>
      </p:sp>
      <p:sp>
        <p:nvSpPr>
          <p:cNvPr id="2" name="Title 1">
            <a:extLst>
              <a:ext uri="{FF2B5EF4-FFF2-40B4-BE49-F238E27FC236}">
                <a16:creationId xmlns:a16="http://schemas.microsoft.com/office/drawing/2014/main" id="{5EEFDB5A-50C2-463E-BCEB-F96E927FEEBF}"/>
              </a:ext>
            </a:extLst>
          </p:cNvPr>
          <p:cNvSpPr>
            <a:spLocks noGrp="1"/>
          </p:cNvSpPr>
          <p:nvPr>
            <p:ph type="title" idx="4294967295"/>
          </p:nvPr>
        </p:nvSpPr>
        <p:spPr>
          <a:xfrm>
            <a:off x="0" y="519113"/>
            <a:ext cx="8926513" cy="787400"/>
          </a:xfrm>
        </p:spPr>
        <p:txBody>
          <a:bodyPr>
            <a:noAutofit/>
          </a:bodyPr>
          <a:lstStyle/>
          <a:p>
            <a:r>
              <a:rPr lang="en-US" sz="3600" b="1"/>
              <a:t>Checkpoint 1: Impact Opportunity</a:t>
            </a:r>
            <a:br>
              <a:rPr lang="en-US" sz="1400"/>
            </a:br>
            <a:endParaRPr lang="en-US" sz="360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4294967295"/>
          </p:nvPr>
        </p:nvSpPr>
        <p:spPr>
          <a:xfrm>
            <a:off x="0" y="1619250"/>
            <a:ext cx="7202488" cy="4364038"/>
          </a:xfrm>
        </p:spPr>
        <p:txBody>
          <a:bodyPr>
            <a:normAutofit fontScale="92500" lnSpcReduction="20000"/>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surplus foods &amp; supplies to communities in need.</a:t>
            </a:r>
          </a:p>
          <a:p>
            <a:r>
              <a:rPr lang="en-US" sz="1700"/>
              <a:t>To create a decentralized system that collect excess food supplies from local resources and distributes these resources to local food insecure individuals.</a:t>
            </a:r>
          </a:p>
          <a:p>
            <a:pPr lvl="1"/>
            <a:r>
              <a:rPr lang="en-US" sz="3000" b="1">
                <a:solidFill>
                  <a:srgbClr val="FF0000"/>
                </a:solidFill>
              </a:rPr>
              <a:t>Define the scope of problem</a:t>
            </a:r>
          </a:p>
          <a:p>
            <a:r>
              <a:rPr lang="en-US" sz="1700"/>
              <a:t>For our summer project, we are limiting the POC to a small number of local farmers with excess food supplies (two pick up dates TBD ) to be picked up by transportation volunteers who will transport food supplies to agreed upon drop off point .</a:t>
            </a:r>
          </a:p>
          <a:p>
            <a:pPr lvl="1"/>
            <a:r>
              <a:rPr lang="en-US" sz="3000" b="1">
                <a:solidFill>
                  <a:srgbClr val="FF0000"/>
                </a:solidFill>
              </a:rPr>
              <a:t>Why is blockchain needed to solve this problem</a:t>
            </a:r>
          </a:p>
          <a:p>
            <a:r>
              <a:rPr lang="en-US" sz="1700"/>
              <a:t>A supply chain model has been determined to be the best way to initiate, track and deliver excess food supplies. The above model has many unknown individuals who do not need to form a relationship with the parties at the other end of the supply chain.</a:t>
            </a:r>
          </a:p>
          <a:p>
            <a:endParaRPr lang="en-US"/>
          </a:p>
        </p:txBody>
      </p:sp>
      <p:sp>
        <p:nvSpPr>
          <p:cNvPr id="6" name="TextBox 5">
            <a:extLst>
              <a:ext uri="{FF2B5EF4-FFF2-40B4-BE49-F238E27FC236}">
                <a16:creationId xmlns:a16="http://schemas.microsoft.com/office/drawing/2014/main" id="{298C4F08-AD28-4FFB-8EF5-EFD70BA3B9D0}"/>
              </a:ext>
            </a:extLst>
          </p:cNvPr>
          <p:cNvSpPr txBox="1"/>
          <p:nvPr/>
        </p:nvSpPr>
        <p:spPr>
          <a:xfrm>
            <a:off x="3823064" y="1093216"/>
            <a:ext cx="3489892" cy="369332"/>
          </a:xfrm>
          <a:prstGeom prst="rect">
            <a:avLst/>
          </a:prstGeom>
          <a:noFill/>
        </p:spPr>
        <p:txBody>
          <a:bodyPr wrap="square" rtlCol="0">
            <a:spAutoFit/>
          </a:bodyPr>
          <a:lstStyle/>
          <a:p>
            <a:r>
              <a:rPr lang="en-US"/>
              <a:t>Princeton</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Friday, August 6,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10464" y="1798151"/>
            <a:ext cx="4646838"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a:p>
          <a:p>
            <a:pPr indent="-228600">
              <a:lnSpc>
                <a:spcPct val="110000"/>
              </a:lnSpc>
              <a:spcAft>
                <a:spcPts val="600"/>
              </a:spcAft>
              <a:buClr>
                <a:schemeClr val="accent1"/>
              </a:buClr>
              <a:buSzPct val="100000"/>
              <a:buFont typeface="Arial" panose="020B0604020202020204" pitchFamily="34" charset="0"/>
              <a:buChar char="•"/>
            </a:pPr>
            <a:endParaRPr lang="en-US" sz="1500"/>
          </a:p>
        </p:txBody>
      </p:sp>
      <p:sp>
        <p:nvSpPr>
          <p:cNvPr id="7" name="Rectangle 6">
            <a:extLst>
              <a:ext uri="{FF2B5EF4-FFF2-40B4-BE49-F238E27FC236}">
                <a16:creationId xmlns:a16="http://schemas.microsoft.com/office/drawing/2014/main" id="{6C3EF5E1-2FBF-462E-BD57-2F73C82949F7}"/>
              </a:ext>
            </a:extLst>
          </p:cNvPr>
          <p:cNvSpPr/>
          <p:nvPr/>
        </p:nvSpPr>
        <p:spPr>
          <a:xfrm>
            <a:off x="120194" y="196259"/>
            <a:ext cx="8410691"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172B4D"/>
                </a:solidFill>
                <a:effectLst/>
                <a:uLnTx/>
                <a:uFillTx/>
                <a:latin typeface="Calibri" panose="020F0502020204030204"/>
                <a:ea typeface="+mn-ea"/>
                <a:cs typeface="+mn-cs"/>
              </a:rPr>
              <a:t>Checkpoint 1: Impact Opportunity</a:t>
            </a:r>
            <a:endParaRPr kumimoji="0" lang="en-US" sz="2400" b="0" i="1"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295766" y="1692186"/>
            <a:ext cx="8923072" cy="3662541"/>
          </a:xfrm>
          <a:prstGeom prst="rect">
            <a:avLst/>
          </a:prstGeom>
          <a:noFill/>
        </p:spPr>
        <p:txBody>
          <a:bodyPr wrap="square">
            <a:spAutoFit/>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supplies and aid  to flood damaged communities in need. To create a decentralized system that collect needed supplies from local resources and crowdfunding efforts and distributes these resources to flood victims.</a:t>
            </a:r>
          </a:p>
          <a:p>
            <a:pPr lvl="1"/>
            <a:r>
              <a:rPr lang="en-US" sz="3000" b="1">
                <a:solidFill>
                  <a:srgbClr val="FF0000"/>
                </a:solidFill>
              </a:rPr>
              <a:t>Define the scope of problem</a:t>
            </a:r>
          </a:p>
          <a:p>
            <a:r>
              <a:rPr lang="en-US" sz="1700"/>
              <a:t>For our summer project, we are limiting the POC to </a:t>
            </a:r>
            <a:r>
              <a:rPr lang="en-IN" sz="1700"/>
              <a:t>Uttarakhand</a:t>
            </a:r>
            <a:r>
              <a:rPr lang="en-IN" sz="4000"/>
              <a:t> </a:t>
            </a:r>
            <a:r>
              <a:rPr lang="en-IN" sz="1700"/>
              <a:t>flood victims</a:t>
            </a:r>
            <a:r>
              <a:rPr lang="en-US" sz="1700"/>
              <a:t> . Supplies collected and purchased to be picked up by transportation volunteers who will transport food supplies to agreed upon drop off point .</a:t>
            </a:r>
          </a:p>
          <a:p>
            <a:pPr lvl="1"/>
            <a:r>
              <a:rPr lang="en-US" sz="3000" b="1">
                <a:solidFill>
                  <a:srgbClr val="FF0000"/>
                </a:solidFill>
              </a:rPr>
              <a:t>Why is blockchain needed to solve this problem</a:t>
            </a:r>
          </a:p>
          <a:p>
            <a:r>
              <a:rPr lang="en-US" sz="1700"/>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272937" y="1027611"/>
            <a:ext cx="3274423" cy="369332"/>
          </a:xfrm>
          <a:prstGeom prst="rect">
            <a:avLst/>
          </a:prstGeom>
          <a:noFill/>
        </p:spPr>
        <p:txBody>
          <a:bodyPr wrap="square" rtlCol="0">
            <a:spAutoFit/>
          </a:bodyPr>
          <a:lstStyle/>
          <a:p>
            <a:r>
              <a:rPr lang="en-US"/>
              <a:t>India - Uttarakhand </a:t>
            </a:r>
          </a:p>
        </p:txBody>
      </p:sp>
    </p:spTree>
    <p:extLst>
      <p:ext uri="{BB962C8B-B14F-4D97-AF65-F5344CB8AC3E}">
        <p14:creationId xmlns:p14="http://schemas.microsoft.com/office/powerpoint/2010/main" val="1886111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3134662" y="160020"/>
            <a:ext cx="2938478" cy="1173480"/>
          </a:xfrm>
        </p:spPr>
        <p:txBody>
          <a:bodyPr/>
          <a:lstStyle/>
          <a:p>
            <a:r>
              <a:rPr lang="en-IN" sz="3600"/>
              <a:t>Introduction</a:t>
            </a:r>
            <a:endParaRPr lang="en-IN"/>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2"/>
          </p:nvPr>
        </p:nvSpPr>
        <p:spPr>
          <a:xfrm>
            <a:off x="4831430" y="1517993"/>
            <a:ext cx="3739374" cy="4797740"/>
          </a:xfrm>
        </p:spPr>
        <p:txBody>
          <a:bodyPr>
            <a:normAutofit/>
          </a:bodyPr>
          <a:lstStyle/>
          <a:p>
            <a:r>
              <a:rPr lang="en-US" sz="1400" i="1">
                <a:solidFill>
                  <a:schemeClr val="tx1">
                    <a:lumMod val="75000"/>
                    <a:lumOff val="25000"/>
                  </a:schemeClr>
                </a:solidFill>
              </a:rPr>
              <a:t>Bobbi Muscara </a:t>
            </a:r>
            <a:br>
              <a:rPr lang="en-US" sz="1100"/>
            </a:br>
            <a:r>
              <a:rPr lang="en-US" sz="1100" i="1">
                <a:solidFill>
                  <a:schemeClr val="tx1">
                    <a:lumMod val="75000"/>
                    <a:lumOff val="25000"/>
                  </a:schemeClr>
                </a:solidFill>
              </a:rPr>
              <a:t>Project Manager – Hyperledger Giving Chain</a:t>
            </a:r>
            <a:br>
              <a:rPr lang="en-US" sz="1100" i="1">
                <a:solidFill>
                  <a:schemeClr val="tx1">
                    <a:lumMod val="75000"/>
                    <a:lumOff val="25000"/>
                  </a:schemeClr>
                </a:solidFill>
              </a:rPr>
            </a:br>
            <a:r>
              <a:rPr lang="en-US" sz="1050" b="1"/>
              <a:t>Director Education Ledger Academy</a:t>
            </a:r>
            <a:br>
              <a:rPr lang="en-US" sz="1050" b="1"/>
            </a:br>
            <a:r>
              <a:rPr lang="en-US" sz="1050" b="1"/>
              <a:t>Au</a:t>
            </a:r>
            <a:r>
              <a:rPr lang="en-US" sz="900" i="1"/>
              <a:t>thor of Linux Foundation Blockchain Courses for LFS171</a:t>
            </a:r>
            <a:br>
              <a:rPr lang="en-US" sz="900" i="1"/>
            </a:br>
            <a:r>
              <a:rPr lang="en-US" sz="900" i="1"/>
              <a:t>Hyperledger </a:t>
            </a:r>
            <a:r>
              <a:rPr lang="en-US" sz="900" i="1">
                <a:solidFill>
                  <a:schemeClr val="tx1">
                    <a:lumMod val="75000"/>
                    <a:lumOff val="25000"/>
                  </a:schemeClr>
                </a:solidFill>
              </a:rPr>
              <a:t>TSC Member</a:t>
            </a:r>
            <a:br>
              <a:rPr lang="en-US" sz="900" i="1">
                <a:solidFill>
                  <a:schemeClr val="tx1">
                    <a:lumMod val="75000"/>
                    <a:lumOff val="25000"/>
                  </a:schemeClr>
                </a:solidFill>
              </a:rPr>
            </a:br>
            <a:r>
              <a:rPr lang="en-US" sz="1050" i="1">
                <a:solidFill>
                  <a:schemeClr val="tx1">
                    <a:lumMod val="75000"/>
                    <a:lumOff val="25000"/>
                  </a:schemeClr>
                </a:solidFill>
              </a:rPr>
              <a:t>C</a:t>
            </a:r>
            <a:r>
              <a:rPr lang="en-US" sz="900" i="1">
                <a:solidFill>
                  <a:schemeClr val="tx1">
                    <a:lumMod val="75000"/>
                    <a:lumOff val="25000"/>
                  </a:schemeClr>
                </a:solidFill>
              </a:rPr>
              <a:t>hair OF THE Learning Materials  Working Group</a:t>
            </a:r>
          </a:p>
        </p:txBody>
      </p:sp>
      <p:sp>
        <p:nvSpPr>
          <p:cNvPr id="19" name="Date Placeholder 18"/>
          <p:cNvSpPr>
            <a:spLocks noGrp="1"/>
          </p:cNvSpPr>
          <p:nvPr>
            <p:ph type="dt" sz="half" idx="10"/>
          </p:nvPr>
        </p:nvSpPr>
        <p:spPr/>
        <p:txBody>
          <a:bodyPr/>
          <a:lstStyle/>
          <a:p>
            <a:fld id="{17D06BAE-08BF-4D22-BAD1-2A1D2F17A284}" type="datetime2">
              <a:rPr lang="en-US" smtClean="0"/>
              <a:t>Friday, August 6, 2021</a:t>
            </a:fld>
            <a:endParaRPr lang="en-US"/>
          </a:p>
        </p:txBody>
      </p:sp>
      <p:sp>
        <p:nvSpPr>
          <p:cNvPr id="20" name="Footer Placeholder 19"/>
          <p:cNvSpPr>
            <a:spLocks noGrp="1"/>
          </p:cNvSpPr>
          <p:nvPr>
            <p:ph type="ftr" sz="quarter" idx="11"/>
          </p:nvPr>
        </p:nvSpPr>
        <p:spPr/>
        <p:txBody>
          <a:bodyPr/>
          <a:lstStyle/>
          <a:p>
            <a:r>
              <a:rPr lang="en-US"/>
              <a:t>The Giving Chain 2021</a:t>
            </a:r>
          </a:p>
        </p:txBody>
      </p:sp>
      <p:sp>
        <p:nvSpPr>
          <p:cNvPr id="10" name="Rectangle 9"/>
          <p:cNvSpPr/>
          <p:nvPr/>
        </p:nvSpPr>
        <p:spPr>
          <a:xfrm>
            <a:off x="2277697" y="1720334"/>
            <a:ext cx="856965" cy="369332"/>
          </a:xfrm>
          <a:prstGeom prst="rect">
            <a:avLst/>
          </a:prstGeom>
        </p:spPr>
        <p:txBody>
          <a:bodyPr wrap="none">
            <a:spAutoFit/>
          </a:bodyPr>
          <a:lstStyle/>
          <a:p>
            <a:pPr algn="ctr"/>
            <a:r>
              <a:rPr lang="en-US"/>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1099785" y="2162339"/>
            <a:ext cx="3212786" cy="1708160"/>
          </a:xfrm>
          <a:prstGeom prst="rect">
            <a:avLst/>
          </a:prstGeom>
          <a:noFill/>
        </p:spPr>
        <p:txBody>
          <a:bodyPr wrap="square">
            <a:spAutoFit/>
          </a:bodyPr>
          <a:lstStyle/>
          <a:p>
            <a:pPr algn="ctr"/>
            <a:r>
              <a:rPr lang="en-US" sz="1800" dirty="0"/>
              <a:t>Hyperledger,  Ledger Academy</a:t>
            </a:r>
            <a:endParaRPr lang="en-US" dirty="0"/>
          </a:p>
          <a:p>
            <a:pPr algn="ctr">
              <a:spcAft>
                <a:spcPts val="600"/>
              </a:spcAft>
            </a:pPr>
            <a:r>
              <a:rPr lang="en-US" sz="1800" dirty="0">
                <a:latin typeface="Arial Rounded MT Bold" panose="020F0704030504030204" pitchFamily="34" charset="0"/>
              </a:rPr>
              <a:t>The Giving Chain</a:t>
            </a:r>
          </a:p>
          <a:p>
            <a:pPr algn="ctr">
              <a:spcAft>
                <a:spcPts val="600"/>
              </a:spcAft>
            </a:pPr>
            <a:r>
              <a:rPr lang="en-US" sz="1800" dirty="0">
                <a:latin typeface="Arial Rounded MT Bold" panose="020F0704030504030204" pitchFamily="34" charset="0"/>
              </a:rPr>
              <a:t>&amp;</a:t>
            </a:r>
          </a:p>
          <a:p>
            <a:pPr algn="ctr">
              <a:spcAft>
                <a:spcPts val="600"/>
              </a:spcAft>
            </a:pPr>
            <a:r>
              <a:rPr lang="en-US" sz="1800" dirty="0">
                <a:latin typeface="Arial Rounded MT Bold" panose="020F0704030504030204" pitchFamily="34" charset="0"/>
              </a:rPr>
              <a:t>The D2R Application</a:t>
            </a:r>
          </a:p>
          <a:p>
            <a:endParaRPr lang="en-US" dirty="0"/>
          </a:p>
        </p:txBody>
      </p:sp>
      <p:sp>
        <p:nvSpPr>
          <p:cNvPr id="17" name="Rectangle 16"/>
          <p:cNvSpPr/>
          <p:nvPr/>
        </p:nvSpPr>
        <p:spPr>
          <a:xfrm>
            <a:off x="4712209" y="344513"/>
            <a:ext cx="769185" cy="369332"/>
          </a:xfrm>
          <a:prstGeom prst="rect">
            <a:avLst/>
          </a:prstGeom>
        </p:spPr>
        <p:txBody>
          <a:bodyPr wrap="none">
            <a:spAutoFit/>
          </a:bodyPr>
          <a:lstStyle/>
          <a:p>
            <a:pPr algn="ctr"/>
            <a:r>
              <a:rPr lang="en-US"/>
              <a:t>Team </a:t>
            </a:r>
          </a:p>
        </p:txBody>
      </p:sp>
      <p:sp>
        <p:nvSpPr>
          <p:cNvPr id="18" name="Rectangle 17"/>
          <p:cNvSpPr/>
          <p:nvPr/>
        </p:nvSpPr>
        <p:spPr>
          <a:xfrm>
            <a:off x="3195394" y="2748132"/>
            <a:ext cx="4572000" cy="338554"/>
          </a:xfrm>
          <a:prstGeom prst="rect">
            <a:avLst/>
          </a:prstGeom>
        </p:spPr>
        <p:txBody>
          <a:bodyPr>
            <a:spAutoFit/>
          </a:bodyPr>
          <a:lstStyle/>
          <a:p>
            <a:pPr algn="ctr"/>
            <a:r>
              <a:rPr lang="en-US" sz="1600"/>
              <a:t>Hardik Gupta</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838420" y="3065492"/>
            <a:ext cx="3032673" cy="5392182"/>
          </a:xfrm>
          <a:prstGeom prst="rect">
            <a:avLst/>
          </a:prstGeom>
        </p:spPr>
        <p:txBody>
          <a:bodyPr vert="horz" lIns="91440" tIns="45720" rIns="91440" bIns="4572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r>
              <a:rPr lang="en-US" sz="1200" i="1">
                <a:solidFill>
                  <a:schemeClr val="tx1">
                    <a:lumMod val="75000"/>
                    <a:lumOff val="25000"/>
                  </a:schemeClr>
                </a:solidFill>
              </a:rPr>
              <a:t> Project Manager – Hyperledger Giving Chain</a:t>
            </a:r>
            <a:br>
              <a:rPr lang="en-US" sz="1200" i="1">
                <a:solidFill>
                  <a:schemeClr val="tx1">
                    <a:lumMod val="75000"/>
                    <a:lumOff val="25000"/>
                  </a:schemeClr>
                </a:solidFill>
              </a:rPr>
            </a:br>
            <a:r>
              <a:rPr lang="en-US" sz="1050" i="1">
                <a:solidFill>
                  <a:schemeClr val="tx1">
                    <a:lumMod val="75000"/>
                    <a:lumOff val="25000"/>
                  </a:schemeClr>
                </a:solidFill>
              </a:rPr>
              <a:t>Member OF THE Learning Materials  Working Group</a:t>
            </a:r>
            <a:br>
              <a:rPr lang="en-US" sz="1050" i="1">
                <a:solidFill>
                  <a:schemeClr val="tx1">
                    <a:lumMod val="75000"/>
                    <a:lumOff val="25000"/>
                  </a:schemeClr>
                </a:solidFill>
              </a:rPr>
            </a:br>
            <a:r>
              <a:rPr lang="en-US" sz="1200" b="1"/>
              <a:t>The Giving Chain</a:t>
            </a:r>
            <a:br>
              <a:rPr lang="en-US" sz="1200"/>
            </a:br>
            <a:r>
              <a:rPr lang="en-US" sz="1050" i="1">
                <a:solidFill>
                  <a:schemeClr val="tx1">
                    <a:lumMod val="75000"/>
                    <a:lumOff val="25000"/>
                  </a:schemeClr>
                </a:solidFill>
              </a:rPr>
              <a:t>Mentee / Project Management 	/ Technical Lead</a:t>
            </a:r>
          </a:p>
          <a:p>
            <a:r>
              <a:rPr lang="en-US" b="0" i="0">
                <a:solidFill>
                  <a:srgbClr val="172B4D"/>
                </a:solidFill>
                <a:effectLst/>
                <a:latin typeface="Abadi" panose="020B0604020104020204" pitchFamily="34" charset="0"/>
              </a:rPr>
              <a:t>Madhu Bhatia</a:t>
            </a:r>
            <a:br>
              <a:rPr lang="en-US" sz="1100" b="0" i="0">
                <a:solidFill>
                  <a:srgbClr val="172B4D"/>
                </a:solidFill>
                <a:effectLst/>
                <a:latin typeface="-apple-system"/>
              </a:rPr>
            </a:br>
            <a:r>
              <a:rPr lang="en-US" sz="1050" i="1">
                <a:solidFill>
                  <a:schemeClr val="tx1">
                    <a:lumMod val="75000"/>
                    <a:lumOff val="25000"/>
                  </a:schemeClr>
                </a:solidFill>
              </a:rPr>
              <a:t>Project Manager – Hyperledger Giving Chain</a:t>
            </a:r>
            <a:br>
              <a:rPr lang="en-US" sz="1050" i="1">
                <a:solidFill>
                  <a:schemeClr val="tx1">
                    <a:lumMod val="75000"/>
                    <a:lumOff val="25000"/>
                  </a:schemeClr>
                </a:solidFill>
              </a:rPr>
            </a:br>
            <a:r>
              <a:rPr lang="en-US" sz="1100" b="0" i="0">
                <a:effectLst/>
                <a:latin typeface="-apple-system"/>
              </a:rPr>
              <a:t>DLT Talent program of Frankfurt School of Finance and Management</a:t>
            </a:r>
            <a:br>
              <a:rPr lang="en-US" sz="1100" b="0" i="0">
                <a:effectLst/>
                <a:latin typeface="-apple-system"/>
              </a:rPr>
            </a:br>
            <a:r>
              <a:rPr lang="en-US" sz="1100" b="0" i="0">
                <a:effectLst/>
                <a:latin typeface="-apple-system"/>
              </a:rPr>
              <a:t>Blockchain Center</a:t>
            </a:r>
            <a:br>
              <a:rPr lang="en-US" sz="1100" b="0" i="0">
                <a:effectLst/>
                <a:latin typeface="-apple-system"/>
              </a:rPr>
            </a:br>
            <a:r>
              <a:rPr lang="en-US" sz="1100" b="0" i="0">
                <a:effectLst/>
                <a:latin typeface="-apple-system"/>
              </a:rPr>
              <a:t>2021 </a:t>
            </a:r>
            <a:r>
              <a:rPr lang="en-US" sz="1100" b="0" i="0" err="1">
                <a:effectLst/>
                <a:latin typeface="-apple-system"/>
              </a:rPr>
              <a:t>LiFT</a:t>
            </a:r>
            <a:r>
              <a:rPr lang="en-US" sz="1100" b="0" i="0">
                <a:effectLst/>
                <a:latin typeface="-apple-system"/>
              </a:rPr>
              <a:t> Scholarship Women in open-source </a:t>
            </a:r>
            <a:br>
              <a:rPr lang="en-US" sz="1100" b="0" i="0">
                <a:effectLst/>
                <a:latin typeface="-apple-system"/>
              </a:rPr>
            </a:br>
            <a:r>
              <a:rPr lang="en-US" sz="1100" b="0" i="0">
                <a:effectLst/>
                <a:latin typeface="-apple-system"/>
              </a:rPr>
              <a:t>Research Scholar /Trainer</a:t>
            </a:r>
            <a:r>
              <a:rPr lang="en-US" sz="1200" i="1">
                <a:solidFill>
                  <a:schemeClr val="tx1">
                    <a:lumMod val="75000"/>
                    <a:lumOff val="25000"/>
                  </a:schemeClr>
                </a:solidFill>
              </a:rPr>
              <a:t>	 </a:t>
            </a:r>
          </a:p>
        </p:txBody>
      </p:sp>
      <p:sp>
        <p:nvSpPr>
          <p:cNvPr id="2" name="Oval 1">
            <a:extLst>
              <a:ext uri="{FF2B5EF4-FFF2-40B4-BE49-F238E27FC236}">
                <a16:creationId xmlns:a16="http://schemas.microsoft.com/office/drawing/2014/main" id="{1154F67C-E651-411C-A558-5D38C26D6D16}"/>
              </a:ext>
            </a:extLst>
          </p:cNvPr>
          <p:cNvSpPr/>
          <p:nvPr/>
        </p:nvSpPr>
        <p:spPr>
          <a:xfrm>
            <a:off x="677255" y="3672479"/>
            <a:ext cx="3853596" cy="22577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Check out our website  for funding opportunities</a:t>
            </a:r>
          </a:p>
          <a:p>
            <a:pPr algn="ctr"/>
            <a:r>
              <a:rPr lang="en-US" dirty="0"/>
              <a:t>www.TheGivingChain.org </a:t>
            </a:r>
          </a:p>
        </p:txBody>
      </p:sp>
    </p:spTree>
    <p:extLst>
      <p:ext uri="{BB962C8B-B14F-4D97-AF65-F5344CB8AC3E}">
        <p14:creationId xmlns:p14="http://schemas.microsoft.com/office/powerpoint/2010/main" val="40493357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fld id="{9D499643-32A4-431B-B200-DE4EEEDD7291}" type="datetime2">
              <a:rPr lang="en-US" smtClean="0"/>
              <a:t>Friday, August 6, 2021</a:t>
            </a:fld>
            <a:endParaRPr lang="en-US"/>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10464" y="1798151"/>
            <a:ext cx="4646838" cy="3450613"/>
          </a:xfrm>
          <a:prstGeom prst="rect">
            <a:avLst/>
          </a:prstGeom>
        </p:spPr>
        <p:txBody>
          <a:bodyPr vert="horz" lIns="91440" tIns="45720" rIns="91440" bIns="45720" rtlCol="0" anchor="t">
            <a:normAutofit/>
          </a:bodyPr>
          <a:lstStyle/>
          <a:p>
            <a:pPr marL="1028700" lvl="2" indent="-228600">
              <a:lnSpc>
                <a:spcPct val="110000"/>
              </a:lnSpc>
              <a:spcAft>
                <a:spcPts val="600"/>
              </a:spcAft>
              <a:buClr>
                <a:schemeClr val="accent1"/>
              </a:buClr>
              <a:buSzPct val="100000"/>
              <a:buFont typeface="Arial" panose="020B0604020202020204" pitchFamily="34" charset="0"/>
              <a:buChar char="•"/>
            </a:pPr>
            <a:endParaRPr lang="en-US" sz="1500"/>
          </a:p>
          <a:p>
            <a:pPr indent="-228600">
              <a:lnSpc>
                <a:spcPct val="110000"/>
              </a:lnSpc>
              <a:spcAft>
                <a:spcPts val="600"/>
              </a:spcAft>
              <a:buClr>
                <a:schemeClr val="accent1"/>
              </a:buClr>
              <a:buSzPct val="100000"/>
              <a:buFont typeface="Arial" panose="020B0604020202020204" pitchFamily="34" charset="0"/>
              <a:buChar char="•"/>
            </a:pPr>
            <a:endParaRPr lang="en-US" sz="1500"/>
          </a:p>
        </p:txBody>
      </p:sp>
      <p:sp>
        <p:nvSpPr>
          <p:cNvPr id="7" name="Rectangle 6">
            <a:extLst>
              <a:ext uri="{FF2B5EF4-FFF2-40B4-BE49-F238E27FC236}">
                <a16:creationId xmlns:a16="http://schemas.microsoft.com/office/drawing/2014/main" id="{6C3EF5E1-2FBF-462E-BD57-2F73C82949F7}"/>
              </a:ext>
            </a:extLst>
          </p:cNvPr>
          <p:cNvSpPr/>
          <p:nvPr/>
        </p:nvSpPr>
        <p:spPr>
          <a:xfrm>
            <a:off x="120194" y="196259"/>
            <a:ext cx="8410691" cy="76944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srgbClr val="172B4D"/>
                </a:solidFill>
                <a:effectLst/>
                <a:uLnTx/>
                <a:uFillTx/>
                <a:latin typeface="Calibri" panose="020F0502020204030204"/>
                <a:ea typeface="+mn-ea"/>
                <a:cs typeface="+mn-cs"/>
              </a:rPr>
              <a:t>Checkpoint 1: Impact Opportunity</a:t>
            </a:r>
            <a:endParaRPr kumimoji="0" lang="en-US" sz="2400" b="0" i="1"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11AA79A-85C7-4A0C-BDA6-BB4EB26D625E}"/>
              </a:ext>
            </a:extLst>
          </p:cNvPr>
          <p:cNvSpPr txBox="1"/>
          <p:nvPr/>
        </p:nvSpPr>
        <p:spPr>
          <a:xfrm>
            <a:off x="295766" y="1692186"/>
            <a:ext cx="8923072" cy="3308598"/>
          </a:xfrm>
          <a:prstGeom prst="rect">
            <a:avLst/>
          </a:prstGeom>
          <a:noFill/>
        </p:spPr>
        <p:txBody>
          <a:bodyPr wrap="square">
            <a:spAutoFit/>
          </a:bodyPr>
          <a:lstStyle/>
          <a:p>
            <a:pPr lvl="1"/>
            <a:r>
              <a:rPr lang="en-US" sz="3000" b="1">
                <a:solidFill>
                  <a:srgbClr val="FF0000"/>
                </a:solidFill>
              </a:rPr>
              <a:t>Select your challenge.</a:t>
            </a:r>
            <a:endParaRPr lang="en-US" sz="2600" b="1">
              <a:solidFill>
                <a:srgbClr val="FF0000"/>
              </a:solidFill>
            </a:endParaRPr>
          </a:p>
          <a:p>
            <a:r>
              <a:rPr lang="en-US" sz="1700"/>
              <a:t>Develop an agile &amp; transparent network for connecting supplies for the women in crisis in India. Create a dignified distribution system for hygiene products to women by crowdfunding, purchasing and distributing these resources to women in rural areas in India.</a:t>
            </a:r>
          </a:p>
          <a:p>
            <a:pPr lvl="1"/>
            <a:r>
              <a:rPr lang="en-US" sz="3000" b="1">
                <a:solidFill>
                  <a:srgbClr val="FF0000"/>
                </a:solidFill>
              </a:rPr>
              <a:t>Define the scope of problem</a:t>
            </a:r>
          </a:p>
          <a:p>
            <a:r>
              <a:rPr lang="en-US" sz="1700"/>
              <a:t>For our summer project, we are limiting the POC to Rural area in India. Supplies purchased will be e picked up by transportation volunteers who will transport hygiene supplies to drop off point in rural areas.</a:t>
            </a:r>
          </a:p>
          <a:p>
            <a:pPr lvl="1"/>
            <a:r>
              <a:rPr lang="en-US" sz="3000" b="1">
                <a:solidFill>
                  <a:srgbClr val="FF0000"/>
                </a:solidFill>
              </a:rPr>
              <a:t>Why is blockchain needed to solve this problem</a:t>
            </a:r>
          </a:p>
          <a:p>
            <a:r>
              <a:rPr lang="en-US" sz="1700"/>
              <a:t>A supply chain model has been determined to be the best way to initiate, track and deliver supplies. </a:t>
            </a:r>
          </a:p>
        </p:txBody>
      </p:sp>
      <p:sp>
        <p:nvSpPr>
          <p:cNvPr id="11" name="TextBox 10">
            <a:extLst>
              <a:ext uri="{FF2B5EF4-FFF2-40B4-BE49-F238E27FC236}">
                <a16:creationId xmlns:a16="http://schemas.microsoft.com/office/drawing/2014/main" id="{9D776F6C-527A-4909-92FC-800DF1B2C918}"/>
              </a:ext>
            </a:extLst>
          </p:cNvPr>
          <p:cNvSpPr txBox="1"/>
          <p:nvPr/>
        </p:nvSpPr>
        <p:spPr>
          <a:xfrm>
            <a:off x="2272937" y="1027611"/>
            <a:ext cx="3274423" cy="369332"/>
          </a:xfrm>
          <a:prstGeom prst="rect">
            <a:avLst/>
          </a:prstGeom>
          <a:noFill/>
        </p:spPr>
        <p:txBody>
          <a:bodyPr wrap="square" rtlCol="0">
            <a:spAutoFit/>
          </a:bodyPr>
          <a:lstStyle/>
          <a:p>
            <a:r>
              <a:rPr lang="en-US"/>
              <a:t>India - Women </a:t>
            </a:r>
          </a:p>
        </p:txBody>
      </p:sp>
    </p:spTree>
    <p:extLst>
      <p:ext uri="{BB962C8B-B14F-4D97-AF65-F5344CB8AC3E}">
        <p14:creationId xmlns:p14="http://schemas.microsoft.com/office/powerpoint/2010/main" val="4178690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a:br>
            <a:endParaRPr lang="en-US"/>
          </a:p>
        </p:txBody>
      </p:sp>
      <p:sp>
        <p:nvSpPr>
          <p:cNvPr id="5" name="Rectangle 4"/>
          <p:cNvSpPr/>
          <p:nvPr/>
        </p:nvSpPr>
        <p:spPr>
          <a:xfrm>
            <a:off x="483500" y="1069238"/>
            <a:ext cx="6864187" cy="600164"/>
          </a:xfrm>
          <a:prstGeom prst="rect">
            <a:avLst/>
          </a:prstGeom>
        </p:spPr>
        <p:txBody>
          <a:bodyPr wrap="none">
            <a:spAutoFit/>
          </a:bodyPr>
          <a:lstStyle/>
          <a:p>
            <a:r>
              <a:rPr lang="en-US" sz="3300" b="1">
                <a:solidFill>
                  <a:srgbClr val="172B4D"/>
                </a:solidFill>
              </a:rPr>
              <a:t>Checkpoint 2: Model Validation </a:t>
            </a:r>
            <a:r>
              <a:rPr lang="en-US" b="1" i="1">
                <a:solidFill>
                  <a:srgbClr val="172B4D"/>
                </a:solidFill>
              </a:rPr>
              <a:t>(questions)</a:t>
            </a:r>
            <a:endParaRPr lang="en-US" sz="3300"/>
          </a:p>
        </p:txBody>
      </p:sp>
      <p:sp>
        <p:nvSpPr>
          <p:cNvPr id="2" name="Rectangle 1"/>
          <p:cNvSpPr/>
          <p:nvPr/>
        </p:nvSpPr>
        <p:spPr>
          <a:xfrm>
            <a:off x="608100" y="1669402"/>
            <a:ext cx="8298383" cy="923330"/>
          </a:xfrm>
          <a:prstGeom prst="rect">
            <a:avLst/>
          </a:prstGeom>
        </p:spPr>
        <p:txBody>
          <a:bodyPr wrap="square">
            <a:spAutoFit/>
          </a:bodyPr>
          <a:lstStyle/>
          <a:p>
            <a:pPr marL="214308" indent="-214308">
              <a:buFont typeface="Arial" panose="020B0604020202020204" pitchFamily="34" charset="0"/>
              <a:buChar char="•"/>
            </a:pPr>
            <a:r>
              <a:rPr lang="en-US"/>
              <a:t>Who are your </a:t>
            </a:r>
            <a:r>
              <a:rPr lang="en-US" b="1">
                <a:solidFill>
                  <a:srgbClr val="CC0099"/>
                </a:solidFill>
              </a:rPr>
              <a:t>clients/users? </a:t>
            </a:r>
            <a:r>
              <a:rPr lang="en-US" i="1"/>
              <a:t>Sketch your user.</a:t>
            </a:r>
          </a:p>
          <a:p>
            <a:pPr marL="214308" indent="-214308">
              <a:buFont typeface="Arial" panose="020B0604020202020204" pitchFamily="34" charset="0"/>
              <a:buChar char="•"/>
            </a:pPr>
            <a:r>
              <a:rPr lang="en-US"/>
              <a:t>What are their </a:t>
            </a:r>
            <a:r>
              <a:rPr lang="en-US" b="1">
                <a:solidFill>
                  <a:srgbClr val="FF0000"/>
                </a:solidFill>
              </a:rPr>
              <a:t>pain points</a:t>
            </a:r>
            <a:r>
              <a:rPr lang="en-US"/>
              <a:t>? How does your solution solve them? </a:t>
            </a:r>
          </a:p>
          <a:p>
            <a:pPr marL="2043108" lvl="4" indent="-214308">
              <a:buFont typeface="Arial" panose="020B0604020202020204" pitchFamily="34" charset="0"/>
              <a:buChar char="•"/>
            </a:pPr>
            <a:r>
              <a:rPr lang="en-US"/>
              <a:t>Can it </a:t>
            </a:r>
            <a:r>
              <a:rPr lang="en-US" b="1">
                <a:solidFill>
                  <a:srgbClr val="00B050"/>
                </a:solidFill>
              </a:rPr>
              <a:t>be scaled</a:t>
            </a:r>
            <a:r>
              <a:rPr lang="en-US"/>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1219278" y="2940716"/>
            <a:ext cx="6705443" cy="976568"/>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2562916" y="4021733"/>
            <a:ext cx="4540681" cy="976568"/>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5349831" y="5108731"/>
            <a:ext cx="2574890" cy="976568"/>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a:t>Recipients</a:t>
              </a:r>
            </a:p>
          </p:txBody>
        </p:sp>
      </p:grpSp>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43D0009F-EC72-4E4D-B479-AEFADE65C4F9}"/>
              </a:ext>
            </a:extLst>
          </p:cNvPr>
          <p:cNvPicPr>
            <a:picLocks noChangeAspect="1"/>
          </p:cNvPicPr>
          <p:nvPr/>
        </p:nvPicPr>
        <p:blipFill>
          <a:blip r:embed="rId2"/>
          <a:stretch>
            <a:fillRect/>
          </a:stretch>
        </p:blipFill>
        <p:spPr>
          <a:xfrm>
            <a:off x="1694123" y="1770264"/>
            <a:ext cx="5262833" cy="3623513"/>
          </a:xfrm>
          <a:prstGeom prst="rect">
            <a:avLst/>
          </a:prstGeom>
        </p:spPr>
      </p:pic>
      <p:sp>
        <p:nvSpPr>
          <p:cNvPr id="4" name="Date Placeholder 3"/>
          <p:cNvSpPr>
            <a:spLocks noGrp="1"/>
          </p:cNvSpPr>
          <p:nvPr>
            <p:ph type="dt" sz="half" idx="10"/>
          </p:nvPr>
        </p:nvSpPr>
        <p:spPr/>
        <p:txBody>
          <a:bodyPr/>
          <a:lstStyle/>
          <a:p>
            <a:fld id="{F8739165-409E-4064-90C9-693EAF699209}" type="datetime2">
              <a:rPr lang="en-US" smtClean="0"/>
              <a:t>Friday, August 6, 2021</a:t>
            </a:fld>
            <a:endParaRPr lang="en-US"/>
          </a:p>
        </p:txBody>
      </p:sp>
      <p:sp>
        <p:nvSpPr>
          <p:cNvPr id="11" name="Footer Placeholder 10"/>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id="{EF9BE46A-247A-43C9-B6F4-F186E328AC86}"/>
              </a:ext>
            </a:extLst>
          </p:cNvPr>
          <p:cNvSpPr txBox="1"/>
          <p:nvPr/>
        </p:nvSpPr>
        <p:spPr>
          <a:xfrm>
            <a:off x="705395" y="1279557"/>
            <a:ext cx="3489892" cy="369332"/>
          </a:xfrm>
          <a:prstGeom prst="rect">
            <a:avLst/>
          </a:prstGeom>
          <a:noFill/>
        </p:spPr>
        <p:txBody>
          <a:bodyPr wrap="square" rtlCol="0">
            <a:spAutoFit/>
          </a:bodyPr>
          <a:lstStyle/>
          <a:p>
            <a:r>
              <a:rPr lang="en-US"/>
              <a:t>Princeton</a:t>
            </a:r>
          </a:p>
        </p:txBody>
      </p:sp>
    </p:spTree>
    <p:extLst>
      <p:ext uri="{BB962C8B-B14F-4D97-AF65-F5344CB8AC3E}">
        <p14:creationId xmlns:p14="http://schemas.microsoft.com/office/powerpoint/2010/main" val="1821598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294B93F-FFAC-47AB-A180-471E223E8F97}" type="datetime2">
              <a:rPr lang="en-US" smtClean="0"/>
              <a:t>Friday, August 6, 2021</a:t>
            </a:fld>
            <a:endParaRPr lang="en-US"/>
          </a:p>
        </p:txBody>
      </p:sp>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extLst>
              <p:ext uri="{D42A27DB-BD31-4B8C-83A1-F6EECF244321}">
                <p14:modId xmlns:p14="http://schemas.microsoft.com/office/powerpoint/2010/main" val="3715901906"/>
              </p:ext>
            </p:extLst>
          </p:nvPr>
        </p:nvGraphicFramePr>
        <p:xfrm>
          <a:off x="2034540" y="2438400"/>
          <a:ext cx="6744335"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a:extLst>
              <a:ext uri="{FF2B5EF4-FFF2-40B4-BE49-F238E27FC236}">
                <a16:creationId xmlns:a16="http://schemas.microsoft.com/office/drawing/2014/main" id="{B877D10B-56DB-4F61-985D-8C1172F4799C}"/>
              </a:ext>
            </a:extLst>
          </p:cNvPr>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0CB801FB-6E1F-48B9-81AD-6F3292303293}"/>
              </a:ext>
            </a:extLst>
          </p:cNvPr>
          <p:cNvSpPr txBox="1"/>
          <p:nvPr/>
        </p:nvSpPr>
        <p:spPr>
          <a:xfrm>
            <a:off x="923109" y="867426"/>
            <a:ext cx="3274423" cy="369332"/>
          </a:xfrm>
          <a:prstGeom prst="rect">
            <a:avLst/>
          </a:prstGeom>
          <a:noFill/>
        </p:spPr>
        <p:txBody>
          <a:bodyPr wrap="square" rtlCol="0">
            <a:spAutoFit/>
          </a:bodyPr>
          <a:lstStyle/>
          <a:p>
            <a:r>
              <a:rPr lang="en-US"/>
              <a:t>India - Uttarakhand </a:t>
            </a:r>
          </a:p>
        </p:txBody>
      </p:sp>
    </p:spTree>
    <p:extLst>
      <p:ext uri="{BB962C8B-B14F-4D97-AF65-F5344CB8AC3E}">
        <p14:creationId xmlns:p14="http://schemas.microsoft.com/office/powerpoint/2010/main" val="37766207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a:t>The Giving Chain 2021</a:t>
            </a:r>
          </a:p>
        </p:txBody>
      </p:sp>
      <p:graphicFrame>
        <p:nvGraphicFramePr>
          <p:cNvPr id="6" name="Content Placeholder 5"/>
          <p:cNvGraphicFramePr>
            <a:graphicFrameLocks/>
          </p:cNvGraphicFramePr>
          <p:nvPr>
            <p:extLst>
              <p:ext uri="{D42A27DB-BD31-4B8C-83A1-F6EECF244321}">
                <p14:modId xmlns:p14="http://schemas.microsoft.com/office/powerpoint/2010/main" val="2304040185"/>
              </p:ext>
            </p:extLst>
          </p:nvPr>
        </p:nvGraphicFramePr>
        <p:xfrm>
          <a:off x="1676400" y="1676400"/>
          <a:ext cx="708660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ectangle 7">
            <a:extLst>
              <a:ext uri="{FF2B5EF4-FFF2-40B4-BE49-F238E27FC236}">
                <a16:creationId xmlns:a16="http://schemas.microsoft.com/office/drawing/2014/main" id="{18D1CEBD-E7B2-41FC-94C6-439A34E4590A}"/>
              </a:ext>
            </a:extLst>
          </p:cNvPr>
          <p:cNvSpPr/>
          <p:nvPr/>
        </p:nvSpPr>
        <p:spPr>
          <a:xfrm>
            <a:off x="483500" y="282651"/>
            <a:ext cx="5582234"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srgbClr val="172B4D"/>
                </a:solidFill>
                <a:effectLst/>
                <a:uLnTx/>
                <a:uFillTx/>
                <a:latin typeface="Calibri" panose="020F0502020204030204"/>
                <a:ea typeface="+mn-ea"/>
                <a:cs typeface="+mn-cs"/>
              </a:rPr>
              <a:t>Checkpoints 2 Model Validation</a:t>
            </a:r>
            <a:endParaRPr kumimoji="0" lang="en-US" sz="3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A8F08772-D059-4C6C-8E0A-8AD28C49C6B2}"/>
              </a:ext>
            </a:extLst>
          </p:cNvPr>
          <p:cNvSpPr txBox="1"/>
          <p:nvPr/>
        </p:nvSpPr>
        <p:spPr>
          <a:xfrm>
            <a:off x="1297577" y="1111976"/>
            <a:ext cx="3274423" cy="369332"/>
          </a:xfrm>
          <a:prstGeom prst="rect">
            <a:avLst/>
          </a:prstGeom>
          <a:noFill/>
        </p:spPr>
        <p:txBody>
          <a:bodyPr wrap="square" rtlCol="0">
            <a:spAutoFit/>
          </a:bodyPr>
          <a:lstStyle/>
          <a:p>
            <a:r>
              <a:rPr lang="en-US"/>
              <a:t>India - Women </a:t>
            </a:r>
          </a:p>
        </p:txBody>
      </p:sp>
    </p:spTree>
    <p:extLst>
      <p:ext uri="{BB962C8B-B14F-4D97-AF65-F5344CB8AC3E}">
        <p14:creationId xmlns:p14="http://schemas.microsoft.com/office/powerpoint/2010/main" val="2545561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fld id="{AEA0D768-A945-4F19-BED2-EC42F9542ABF}" type="datetime2">
              <a:rPr lang="en-US" smtClean="0"/>
              <a:t>Friday, August 6, 2021</a:t>
            </a:fld>
            <a:endParaRPr lang="en-US"/>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800100" y="2310063"/>
          <a:ext cx="7543800" cy="37256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2671882" y="2595291"/>
            <a:ext cx="884915" cy="730055"/>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7743713">
            <a:off x="5573622" y="2595292"/>
            <a:ext cx="884915" cy="730055"/>
          </a:xfrm>
          <a:prstGeom prst="rect">
            <a:avLst/>
          </a:prstGeom>
        </p:spPr>
      </p:pic>
      <p:sp>
        <p:nvSpPr>
          <p:cNvPr id="8" name="Rectangle 7">
            <a:extLst>
              <a:ext uri="{FF2B5EF4-FFF2-40B4-BE49-F238E27FC236}">
                <a16:creationId xmlns:a16="http://schemas.microsoft.com/office/drawing/2014/main" id="{DE6A1421-BF8E-4627-98CC-61E98249FD0D}"/>
              </a:ext>
            </a:extLst>
          </p:cNvPr>
          <p:cNvSpPr/>
          <p:nvPr/>
        </p:nvSpPr>
        <p:spPr>
          <a:xfrm>
            <a:off x="130177" y="270307"/>
            <a:ext cx="8213723"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172B4D"/>
                </a:solidFill>
                <a:effectLst/>
                <a:uLnTx/>
                <a:uFillTx/>
                <a:latin typeface="Calibri" panose="020F0502020204030204"/>
                <a:ea typeface="+mn-ea"/>
                <a:cs typeface="+mn-cs"/>
              </a:rPr>
              <a:t>Checkpoint  3 Business and 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40E4F1D6-2CE7-431A-9E20-F831A7B0CF2F}"/>
              </a:ext>
            </a:extLst>
          </p:cNvPr>
          <p:cNvSpPr txBox="1"/>
          <p:nvPr/>
        </p:nvSpPr>
        <p:spPr>
          <a:xfrm>
            <a:off x="600892" y="1024091"/>
            <a:ext cx="3489892" cy="369332"/>
          </a:xfrm>
          <a:prstGeom prst="rect">
            <a:avLst/>
          </a:prstGeom>
          <a:noFill/>
        </p:spPr>
        <p:txBody>
          <a:bodyPr wrap="square" rtlCol="0">
            <a:spAutoFit/>
          </a:bodyPr>
          <a:lstStyle/>
          <a:p>
            <a:r>
              <a:rPr lang="en-US"/>
              <a:t>Princeton: Business Model</a:t>
            </a:r>
          </a:p>
        </p:txBody>
      </p:sp>
    </p:spTree>
    <p:extLst>
      <p:ext uri="{BB962C8B-B14F-4D97-AF65-F5344CB8AC3E}">
        <p14:creationId xmlns:p14="http://schemas.microsoft.com/office/powerpoint/2010/main" val="33365186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8678" y="277900"/>
            <a:ext cx="8213723"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srgbClr val="172B4D"/>
                </a:solidFill>
                <a:effectLst/>
                <a:uLnTx/>
                <a:uFillTx/>
                <a:latin typeface="Calibri" panose="020F0502020204030204"/>
                <a:ea typeface="+mn-ea"/>
                <a:cs typeface="+mn-cs"/>
              </a:rPr>
              <a:t>Checkpoint  3 Business and 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87A3E07-3EBA-4396-B37E-0CF9615B7A13}"/>
              </a:ext>
            </a:extLst>
          </p:cNvPr>
          <p:cNvPicPr>
            <a:picLocks noChangeAspect="1"/>
          </p:cNvPicPr>
          <p:nvPr/>
        </p:nvPicPr>
        <p:blipFill>
          <a:blip r:embed="rId2"/>
          <a:stretch>
            <a:fillRect/>
          </a:stretch>
        </p:blipFill>
        <p:spPr>
          <a:xfrm>
            <a:off x="1623655" y="1959104"/>
            <a:ext cx="5591462" cy="3518081"/>
          </a:xfrm>
          <a:prstGeom prst="rect">
            <a:avLst/>
          </a:prstGeom>
        </p:spPr>
      </p:pic>
      <p:sp>
        <p:nvSpPr>
          <p:cNvPr id="11" name="Date Placeholder 10"/>
          <p:cNvSpPr>
            <a:spLocks noGrp="1"/>
          </p:cNvSpPr>
          <p:nvPr>
            <p:ph type="dt" sz="half" idx="10"/>
          </p:nvPr>
        </p:nvSpPr>
        <p:spPr/>
        <p:txBody>
          <a:bodyPr/>
          <a:lstStyle/>
          <a:p>
            <a:fld id="{C4AF3674-DEF3-40A5-844C-ACB78A9154B8}" type="datetime2">
              <a:rPr lang="en-US" smtClean="0"/>
              <a:t>Friday, August 6, 2021</a:t>
            </a:fld>
            <a:endParaRPr lang="en-US"/>
          </a:p>
        </p:txBody>
      </p:sp>
      <p:sp>
        <p:nvSpPr>
          <p:cNvPr id="12" name="Footer Placeholder 11"/>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id="{73F75D11-5BE0-4BC3-B71F-BE288E6A9EC7}"/>
              </a:ext>
            </a:extLst>
          </p:cNvPr>
          <p:cNvSpPr txBox="1"/>
          <p:nvPr/>
        </p:nvSpPr>
        <p:spPr>
          <a:xfrm>
            <a:off x="600891" y="1024091"/>
            <a:ext cx="4049485" cy="369332"/>
          </a:xfrm>
          <a:prstGeom prst="rect">
            <a:avLst/>
          </a:prstGeom>
          <a:noFill/>
        </p:spPr>
        <p:txBody>
          <a:bodyPr wrap="square" rtlCol="0">
            <a:spAutoFit/>
          </a:bodyPr>
          <a:lstStyle/>
          <a:p>
            <a:r>
              <a:rPr lang="en-US"/>
              <a:t>Princeton: Technical Business Model</a:t>
            </a:r>
          </a:p>
        </p:txBody>
      </p:sp>
    </p:spTree>
    <p:extLst>
      <p:ext uri="{BB962C8B-B14F-4D97-AF65-F5344CB8AC3E}">
        <p14:creationId xmlns:p14="http://schemas.microsoft.com/office/powerpoint/2010/main" val="4649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52CC2F-6AB4-4496-B42D-8ECBE8ADD95A}"/>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6A0EFF5A-99B9-4B68-A320-B0EEF247DF49}"/>
              </a:ext>
            </a:extLst>
          </p:cNvPr>
          <p:cNvSpPr>
            <a:spLocks noGrp="1"/>
          </p:cNvSpPr>
          <p:nvPr>
            <p:ph type="ftr" sz="quarter" idx="11"/>
          </p:nvPr>
        </p:nvSpPr>
        <p:spPr/>
        <p:txBody>
          <a:bodyPr/>
          <a:lstStyle/>
          <a:p>
            <a:r>
              <a:rPr lang="en-US"/>
              <a:t>The Giving Chain 2021</a:t>
            </a:r>
          </a:p>
        </p:txBody>
      </p:sp>
      <p:pic>
        <p:nvPicPr>
          <p:cNvPr id="2050" name="Picture 2">
            <a:extLst>
              <a:ext uri="{FF2B5EF4-FFF2-40B4-BE49-F238E27FC236}">
                <a16:creationId xmlns:a16="http://schemas.microsoft.com/office/drawing/2014/main" id="{D41D91B6-61BA-48F0-95E5-7E99E0DA71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3701" y="2009421"/>
            <a:ext cx="5871587" cy="37105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AA2E626-1CCE-4AD4-B545-965922AFACC9}"/>
              </a:ext>
            </a:extLst>
          </p:cNvPr>
          <p:cNvSpPr txBox="1"/>
          <p:nvPr/>
        </p:nvSpPr>
        <p:spPr>
          <a:xfrm>
            <a:off x="2748844" y="615244"/>
            <a:ext cx="3951112" cy="369332"/>
          </a:xfrm>
          <a:prstGeom prst="rect">
            <a:avLst/>
          </a:prstGeom>
          <a:noFill/>
        </p:spPr>
        <p:txBody>
          <a:bodyPr wrap="square" rtlCol="0">
            <a:spAutoFit/>
          </a:bodyPr>
          <a:lstStyle/>
          <a:p>
            <a:r>
              <a:rPr lang="en-US" dirty="0"/>
              <a:t>Giving Chain – India Women</a:t>
            </a:r>
          </a:p>
        </p:txBody>
      </p:sp>
    </p:spTree>
    <p:extLst>
      <p:ext uri="{BB962C8B-B14F-4D97-AF65-F5344CB8AC3E}">
        <p14:creationId xmlns:p14="http://schemas.microsoft.com/office/powerpoint/2010/main" val="1544559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8862-2C56-410C-A1B1-EB8727062C6C}"/>
              </a:ext>
            </a:extLst>
          </p:cNvPr>
          <p:cNvSpPr>
            <a:spLocks noGrp="1"/>
          </p:cNvSpPr>
          <p:nvPr>
            <p:ph type="title" idx="4294967295"/>
          </p:nvPr>
        </p:nvSpPr>
        <p:spPr>
          <a:xfrm>
            <a:off x="0" y="109538"/>
            <a:ext cx="7502525" cy="989012"/>
          </a:xfrm>
        </p:spPr>
        <p:txBody>
          <a:bodyPr>
            <a:normAutofit fontScale="90000"/>
          </a:bodyPr>
          <a:lstStyle/>
          <a:p>
            <a:r>
              <a:rPr lang="en-US" sz="3100" b="1"/>
              <a:t>TRANSACTIONS IN OUR WORKFLOW:</a:t>
            </a:r>
            <a:br>
              <a:rPr lang="en-US" b="1"/>
            </a:br>
            <a:r>
              <a:rPr lang="en-US" b="1"/>
              <a:t>*</a:t>
            </a:r>
            <a:r>
              <a:rPr lang="en-US" sz="900" i="1"/>
              <a:t>help to identify the implicit transactions and features to be supported by this blockchain</a:t>
            </a:r>
            <a:r>
              <a:rPr lang="en-US" sz="900"/>
              <a:t> </a:t>
            </a:r>
            <a:r>
              <a:rPr lang="en-US" sz="900" i="1"/>
              <a:t>application solution via business network APIs</a:t>
            </a:r>
            <a:r>
              <a:rPr lang="en-US" sz="1650" i="1"/>
              <a:t>.</a:t>
            </a:r>
            <a:br>
              <a:rPr lang="en-US"/>
            </a:br>
            <a:endParaRPr lang="en-US"/>
          </a:p>
        </p:txBody>
      </p:sp>
      <p:sp>
        <p:nvSpPr>
          <p:cNvPr id="3" name="Content Placeholder 2">
            <a:extLst>
              <a:ext uri="{FF2B5EF4-FFF2-40B4-BE49-F238E27FC236}">
                <a16:creationId xmlns:a16="http://schemas.microsoft.com/office/drawing/2014/main" id="{2A7170AA-8EDE-4078-843F-47D57FF79B2A}"/>
              </a:ext>
            </a:extLst>
          </p:cNvPr>
          <p:cNvSpPr>
            <a:spLocks noGrp="1"/>
          </p:cNvSpPr>
          <p:nvPr>
            <p:ph idx="4294967295"/>
          </p:nvPr>
        </p:nvSpPr>
        <p:spPr>
          <a:xfrm>
            <a:off x="0" y="1198563"/>
            <a:ext cx="7886700" cy="4460875"/>
          </a:xfrm>
        </p:spPr>
        <p:txBody>
          <a:bodyPr>
            <a:normAutofit fontScale="25000" lnSpcReduction="20000"/>
          </a:bodyPr>
          <a:lstStyle/>
          <a:p>
            <a:r>
              <a:rPr lang="en-US" sz="6400"/>
              <a:t> Identify an initial </a:t>
            </a:r>
            <a:r>
              <a:rPr lang="en-US" sz="6400" b="1">
                <a:solidFill>
                  <a:srgbClr val="FFC000"/>
                </a:solidFill>
              </a:rPr>
              <a:t>list of Donors </a:t>
            </a:r>
            <a:r>
              <a:rPr lang="en-US" sz="6400"/>
              <a:t>who will donate. List will expand with additional Donors.</a:t>
            </a:r>
          </a:p>
          <a:p>
            <a:r>
              <a:rPr lang="en-US" sz="6400"/>
              <a:t>Identify </a:t>
            </a:r>
            <a:r>
              <a:rPr lang="en-US" sz="6400" b="1">
                <a:solidFill>
                  <a:srgbClr val="FFC000"/>
                </a:solidFill>
              </a:rPr>
              <a:t>the location </a:t>
            </a:r>
            <a:r>
              <a:rPr lang="en-US" sz="6400"/>
              <a:t>of the Donors. Locations will expand with additional Donors.</a:t>
            </a:r>
          </a:p>
          <a:p>
            <a:r>
              <a:rPr lang="en-US" sz="6400"/>
              <a:t>Identify an </a:t>
            </a:r>
            <a:r>
              <a:rPr lang="en-US" sz="6400" b="1">
                <a:solidFill>
                  <a:srgbClr val="FF0000"/>
                </a:solidFill>
              </a:rPr>
              <a:t>initial list of Transporters </a:t>
            </a:r>
            <a:r>
              <a:rPr lang="en-US" sz="6400"/>
              <a:t>- an initial list which will expand as additional Donors volunteer their services.</a:t>
            </a:r>
          </a:p>
          <a:p>
            <a:r>
              <a:rPr lang="en-US" sz="6400"/>
              <a:t>Identify the </a:t>
            </a:r>
            <a:r>
              <a:rPr lang="en-US" sz="6400" b="1">
                <a:solidFill>
                  <a:srgbClr val="FF0000"/>
                </a:solidFill>
              </a:rPr>
              <a:t>location o</a:t>
            </a:r>
            <a:r>
              <a:rPr lang="en-US" sz="6400"/>
              <a:t>f Transporters. Locations will expand with additional Donors.</a:t>
            </a:r>
          </a:p>
          <a:p>
            <a:r>
              <a:rPr lang="en-US" sz="6400" b="1">
                <a:solidFill>
                  <a:srgbClr val="00B0F0"/>
                </a:solidFill>
              </a:rPr>
              <a:t>Identify attributes </a:t>
            </a:r>
            <a:r>
              <a:rPr lang="en-US" sz="6400"/>
              <a:t>of Donors, Donors, Transporters that will help with identification and communication to ensure supply pipeline efficiency.</a:t>
            </a:r>
          </a:p>
          <a:p>
            <a:r>
              <a:rPr lang="en-US" sz="4400">
                <a:solidFill>
                  <a:schemeClr val="bg1">
                    <a:lumMod val="75000"/>
                  </a:schemeClr>
                </a:solidFill>
              </a:rPr>
              <a:t>Donor provides notification that they have a food supply ready for pickup by Transporters for delivery to Consumers.</a:t>
            </a:r>
          </a:p>
          <a:p>
            <a:r>
              <a:rPr lang="en-US" sz="4400">
                <a:solidFill>
                  <a:schemeClr val="bg1">
                    <a:lumMod val="75000"/>
                  </a:schemeClr>
                </a:solidFill>
              </a:rPr>
              <a:t>The Donor indicates the available quantity of food they are supplying.</a:t>
            </a:r>
          </a:p>
          <a:p>
            <a:r>
              <a:rPr lang="en-US" sz="4400">
                <a:solidFill>
                  <a:schemeClr val="bg1">
                    <a:lumMod val="75000"/>
                  </a:schemeClr>
                </a:solidFill>
              </a:rPr>
              <a:t>Transporter monitors the blockchain to determine when food is available for pickup.</a:t>
            </a:r>
          </a:p>
          <a:p>
            <a:r>
              <a:rPr lang="en-US" sz="4400">
                <a:solidFill>
                  <a:schemeClr val="bg1">
                    <a:lumMod val="75000"/>
                  </a:schemeClr>
                </a:solidFill>
              </a:rPr>
              <a:t>Transporter matches the Donor supply with specific Consumers (whose daily needs have not been filled) to whom they can deliver this food supply.</a:t>
            </a:r>
          </a:p>
          <a:p>
            <a:r>
              <a:rPr lang="en-US" sz="4400">
                <a:solidFill>
                  <a:schemeClr val="bg1">
                    <a:lumMod val="75000"/>
                  </a:schemeClr>
                </a:solidFill>
              </a:rPr>
              <a:t>Transporter volunteers to pickup the available supplies and deliver to specific Consumers (criteria may be location proximity).</a:t>
            </a:r>
          </a:p>
          <a:p>
            <a:r>
              <a:rPr lang="en-US" sz="4400">
                <a:solidFill>
                  <a:schemeClr val="bg1">
                    <a:lumMod val="75000"/>
                  </a:schemeClr>
                </a:solidFill>
              </a:rPr>
              <a:t>Transporter picks up the available food supply from the Donor.</a:t>
            </a:r>
          </a:p>
          <a:p>
            <a:r>
              <a:rPr lang="en-US" sz="4400">
                <a:solidFill>
                  <a:schemeClr val="bg1">
                    <a:lumMod val="75000"/>
                  </a:schemeClr>
                </a:solidFill>
              </a:rPr>
              <a:t>Transporter delivers the available food supply to the Consumers.</a:t>
            </a:r>
          </a:p>
          <a:p>
            <a:r>
              <a:rPr lang="en-US" sz="4400">
                <a:solidFill>
                  <a:schemeClr val="bg1">
                    <a:lumMod val="75000"/>
                  </a:schemeClr>
                </a:solidFill>
              </a:rPr>
              <a:t>Transporter records that they have provided this service.</a:t>
            </a:r>
          </a:p>
          <a:p>
            <a:r>
              <a:rPr lang="en-US" sz="4400">
                <a:solidFill>
                  <a:schemeClr val="bg1">
                    <a:lumMod val="75000"/>
                  </a:schemeClr>
                </a:solidFill>
              </a:rPr>
              <a:t>The Donor's quantity of food supply available for transport is decremented.</a:t>
            </a:r>
          </a:p>
          <a:p>
            <a:r>
              <a:rPr lang="en-US" sz="4400">
                <a:solidFill>
                  <a:schemeClr val="bg1">
                    <a:lumMod val="75000"/>
                  </a:schemeClr>
                </a:solidFill>
              </a:rPr>
              <a:t>The Consumer is checked-off as having had their daily needs filled.</a:t>
            </a:r>
          </a:p>
          <a:p>
            <a:r>
              <a:rPr lang="en-US" sz="4400">
                <a:solidFill>
                  <a:schemeClr val="bg1">
                    <a:lumMod val="75000"/>
                  </a:schemeClr>
                </a:solidFill>
              </a:rPr>
              <a:t>If additional quantities of food is still available from this Donor, the Donor notification remains active else it is closed.</a:t>
            </a:r>
          </a:p>
          <a:p>
            <a:r>
              <a:rPr lang="en-US" sz="4400">
                <a:solidFill>
                  <a:schemeClr val="bg1">
                    <a:lumMod val="75000"/>
                  </a:schemeClr>
                </a:solidFill>
              </a:rPr>
              <a:t>Application metrics are updated (e.g., quantify the amount of food delivered, the cost of delivered food, etc.) for analytics.</a:t>
            </a:r>
          </a:p>
          <a:p>
            <a:r>
              <a:rPr lang="en-US" sz="4400">
                <a:solidFill>
                  <a:schemeClr val="bg1">
                    <a:lumMod val="75000"/>
                  </a:schemeClr>
                </a:solidFill>
              </a:rPr>
              <a:t>At the end of day, all pending transactions are closed to reset for a new day of deliveries.</a:t>
            </a:r>
          </a:p>
          <a:p>
            <a:endParaRPr lang="en-US"/>
          </a:p>
        </p:txBody>
      </p:sp>
    </p:spTree>
    <p:extLst>
      <p:ext uri="{BB962C8B-B14F-4D97-AF65-F5344CB8AC3E}">
        <p14:creationId xmlns:p14="http://schemas.microsoft.com/office/powerpoint/2010/main" val="4210211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AD3A-7162-4F75-9C46-4DA409D67494}"/>
              </a:ext>
            </a:extLst>
          </p:cNvPr>
          <p:cNvSpPr>
            <a:spLocks noGrp="1"/>
          </p:cNvSpPr>
          <p:nvPr>
            <p:ph type="title"/>
          </p:nvPr>
        </p:nvSpPr>
        <p:spPr/>
        <p:txBody>
          <a:bodyPr/>
          <a:lstStyle/>
          <a:p>
            <a:r>
              <a:rPr lang="en-US"/>
              <a:t>Technology Development</a:t>
            </a:r>
          </a:p>
        </p:txBody>
      </p:sp>
      <p:sp>
        <p:nvSpPr>
          <p:cNvPr id="3" name="Content Placeholder 2">
            <a:extLst>
              <a:ext uri="{FF2B5EF4-FFF2-40B4-BE49-F238E27FC236}">
                <a16:creationId xmlns:a16="http://schemas.microsoft.com/office/drawing/2014/main" id="{8B650F11-D062-4740-8FA6-3832545105AF}"/>
              </a:ext>
            </a:extLst>
          </p:cNvPr>
          <p:cNvSpPr>
            <a:spLocks noGrp="1"/>
          </p:cNvSpPr>
          <p:nvPr>
            <p:ph idx="1"/>
          </p:nvPr>
        </p:nvSpPr>
        <p:spPr/>
        <p:txBody>
          <a:bodyPr/>
          <a:lstStyle/>
          <a:p>
            <a:r>
              <a:rPr lang="en-US"/>
              <a:t>Define Technology requirements </a:t>
            </a:r>
          </a:p>
          <a:p>
            <a:r>
              <a:rPr lang="en-US"/>
              <a:t>Plan out project Specifications</a:t>
            </a:r>
          </a:p>
          <a:p>
            <a:r>
              <a:rPr lang="en-US"/>
              <a:t>Develop prototype</a:t>
            </a:r>
          </a:p>
          <a:p>
            <a:r>
              <a:rPr lang="en-US" b="1"/>
              <a:t>Steps</a:t>
            </a:r>
            <a:br>
              <a:rPr lang="en-US" b="1"/>
            </a:br>
            <a:r>
              <a:rPr lang="en-US" b="1"/>
              <a:t>Enter Hyperledger Lab - Space for Tech Team To work</a:t>
            </a:r>
            <a:br>
              <a:rPr lang="en-US" b="1"/>
            </a:br>
            <a:r>
              <a:rPr lang="en-US" b="1"/>
              <a:t>Decide on blockchain ( can it scale as we add features?)</a:t>
            </a:r>
            <a:endParaRPr lang="en-US"/>
          </a:p>
          <a:p>
            <a:endParaRPr lang="en-US"/>
          </a:p>
        </p:txBody>
      </p:sp>
      <p:sp>
        <p:nvSpPr>
          <p:cNvPr id="4" name="Slide Number Placeholder 3">
            <a:extLst>
              <a:ext uri="{FF2B5EF4-FFF2-40B4-BE49-F238E27FC236}">
                <a16:creationId xmlns:a16="http://schemas.microsoft.com/office/drawing/2014/main" id="{BA4F189C-03B3-4DD8-B071-386E821C9CAC}"/>
              </a:ext>
            </a:extLst>
          </p:cNvPr>
          <p:cNvSpPr>
            <a:spLocks noGrp="1"/>
          </p:cNvSpPr>
          <p:nvPr>
            <p:ph type="sldNum" sz="quarter" idx="12"/>
          </p:nvPr>
        </p:nvSpPr>
        <p:spPr/>
        <p:txBody>
          <a:bodyPr/>
          <a:lstStyle/>
          <a:p>
            <a:fld id="{362F072D-44BE-48CC-8E89-A327B5503611}" type="slidenum">
              <a:rPr lang="en-US" smtClean="0"/>
              <a:t>29</a:t>
            </a:fld>
            <a:endParaRPr lang="en-US"/>
          </a:p>
        </p:txBody>
      </p:sp>
    </p:spTree>
    <p:extLst>
      <p:ext uri="{BB962C8B-B14F-4D97-AF65-F5344CB8AC3E}">
        <p14:creationId xmlns:p14="http://schemas.microsoft.com/office/powerpoint/2010/main" val="2107441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779B-89C3-4309-8A79-DDD18813018D}"/>
              </a:ext>
            </a:extLst>
          </p:cNvPr>
          <p:cNvSpPr>
            <a:spLocks noGrp="1"/>
          </p:cNvSpPr>
          <p:nvPr>
            <p:ph type="title"/>
          </p:nvPr>
        </p:nvSpPr>
        <p:spPr>
          <a:xfrm>
            <a:off x="830934" y="1582933"/>
            <a:ext cx="7202456" cy="786926"/>
          </a:xfrm>
        </p:spPr>
        <p:txBody>
          <a:bodyPr vert="horz" lIns="68580" tIns="34290" rIns="68580" bIns="34290" rtlCol="0" anchor="t">
            <a:normAutofit fontScale="90000"/>
          </a:bodyPr>
          <a:lstStyle/>
          <a:p>
            <a:pPr algn="ctr"/>
            <a:r>
              <a:rPr lang="en-US" dirty="0"/>
              <a:t>Blockchain and Social Responsibility</a:t>
            </a:r>
          </a:p>
        </p:txBody>
      </p:sp>
      <p:sp>
        <p:nvSpPr>
          <p:cNvPr id="5" name="Date Placeholder 4">
            <a:extLst>
              <a:ext uri="{FF2B5EF4-FFF2-40B4-BE49-F238E27FC236}">
                <a16:creationId xmlns:a16="http://schemas.microsoft.com/office/drawing/2014/main" id="{9332796D-68CE-44EA-BDC0-C048B7B849E3}"/>
              </a:ext>
            </a:extLst>
          </p:cNvPr>
          <p:cNvSpPr>
            <a:spLocks noGrp="1"/>
          </p:cNvSpPr>
          <p:nvPr>
            <p:ph type="dt" sz="half" idx="10"/>
          </p:nvPr>
        </p:nvSpPr>
        <p:spPr/>
        <p:txBody>
          <a:bodyPr/>
          <a:lstStyle/>
          <a:p>
            <a:r>
              <a:rPr lang="en-US"/>
              <a:t>7/2/2021</a:t>
            </a:r>
          </a:p>
        </p:txBody>
      </p:sp>
      <p:sp>
        <p:nvSpPr>
          <p:cNvPr id="3" name="Footer Placeholder 2">
            <a:extLst>
              <a:ext uri="{FF2B5EF4-FFF2-40B4-BE49-F238E27FC236}">
                <a16:creationId xmlns:a16="http://schemas.microsoft.com/office/drawing/2014/main" id="{DAB5642D-E3AE-4E5E-8A38-3BC9412951E1}"/>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EF1B73FC-06C7-4B35-AAF4-B34DBA3CF538}"/>
              </a:ext>
            </a:extLst>
          </p:cNvPr>
          <p:cNvSpPr txBox="1"/>
          <p:nvPr/>
        </p:nvSpPr>
        <p:spPr>
          <a:xfrm>
            <a:off x="110464" y="2205863"/>
            <a:ext cx="4646838" cy="2587960"/>
          </a:xfrm>
          <a:prstGeom prst="rect">
            <a:avLst/>
          </a:prstGeom>
        </p:spPr>
        <p:txBody>
          <a:bodyPr vert="horz" lIns="68580" tIns="34290" rIns="68580" bIns="34290" rtlCol="0" anchor="t">
            <a:normAutofit/>
          </a:bodyPr>
          <a:lstStyle/>
          <a:p>
            <a:pPr marL="771525" lvl="2" indent="-171450">
              <a:lnSpc>
                <a:spcPct val="110000"/>
              </a:lnSpc>
              <a:spcAft>
                <a:spcPts val="450"/>
              </a:spcAft>
              <a:buClr>
                <a:schemeClr val="accent1"/>
              </a:buClr>
              <a:buSzPct val="100000"/>
              <a:buFont typeface="Arial" panose="020B0604020202020204" pitchFamily="34" charset="0"/>
              <a:buChar char="•"/>
            </a:pPr>
            <a:endParaRPr lang="en-US" sz="1125" dirty="0"/>
          </a:p>
          <a:p>
            <a:pPr indent="-171450">
              <a:lnSpc>
                <a:spcPct val="110000"/>
              </a:lnSpc>
              <a:spcAft>
                <a:spcPts val="450"/>
              </a:spcAft>
              <a:buClr>
                <a:schemeClr val="accent1"/>
              </a:buClr>
              <a:buSzPct val="100000"/>
              <a:buFont typeface="Arial" panose="020B0604020202020204" pitchFamily="34" charset="0"/>
              <a:buChar char="•"/>
            </a:pPr>
            <a:endParaRPr lang="en-US" sz="1125" dirty="0"/>
          </a:p>
        </p:txBody>
      </p:sp>
      <p:pic>
        <p:nvPicPr>
          <p:cNvPr id="7" name="Picture 6">
            <a:extLst>
              <a:ext uri="{FF2B5EF4-FFF2-40B4-BE49-F238E27FC236}">
                <a16:creationId xmlns:a16="http://schemas.microsoft.com/office/drawing/2014/main" id="{D7B62B49-D8D1-4B0D-B2EB-5DDA8BC88190}"/>
              </a:ext>
            </a:extLst>
          </p:cNvPr>
          <p:cNvPicPr>
            <a:picLocks noChangeAspect="1"/>
          </p:cNvPicPr>
          <p:nvPr/>
        </p:nvPicPr>
        <p:blipFill>
          <a:blip r:embed="rId3">
            <a:alphaModFix/>
            <a:duotone>
              <a:prstClr val="black"/>
              <a:schemeClr val="tx2">
                <a:tint val="45000"/>
                <a:satMod val="400000"/>
              </a:schemeClr>
            </a:duotone>
          </a:blip>
          <a:stretch>
            <a:fillRect/>
          </a:stretch>
        </p:blipFill>
        <p:spPr>
          <a:xfrm>
            <a:off x="3189793" y="2279562"/>
            <a:ext cx="2273013" cy="1470773"/>
          </a:xfrm>
          <a:prstGeom prst="rect">
            <a:avLst/>
          </a:prstGeom>
        </p:spPr>
      </p:pic>
      <p:sp>
        <p:nvSpPr>
          <p:cNvPr id="4" name="Rectangle 3">
            <a:extLst>
              <a:ext uri="{FF2B5EF4-FFF2-40B4-BE49-F238E27FC236}">
                <a16:creationId xmlns:a16="http://schemas.microsoft.com/office/drawing/2014/main" id="{21390854-71AF-4B92-8267-24B8C3AE1166}"/>
              </a:ext>
            </a:extLst>
          </p:cNvPr>
          <p:cNvSpPr/>
          <p:nvPr/>
        </p:nvSpPr>
        <p:spPr>
          <a:xfrm>
            <a:off x="2286000" y="3942155"/>
            <a:ext cx="4572000" cy="1291507"/>
          </a:xfrm>
          <a:prstGeom prst="rect">
            <a:avLst/>
          </a:prstGeom>
        </p:spPr>
        <p:txBody>
          <a:bodyPr>
            <a:spAutoFit/>
          </a:bodyPr>
          <a:lstStyle/>
          <a:p>
            <a:pPr marL="771525" lvl="2" indent="-171450">
              <a:lnSpc>
                <a:spcPct val="110000"/>
              </a:lnSpc>
              <a:spcAft>
                <a:spcPts val="450"/>
              </a:spcAft>
              <a:buClr>
                <a:schemeClr val="accent1"/>
              </a:buClr>
              <a:buSzPct val="100000"/>
              <a:buFont typeface="Arial" panose="020B0604020202020204" pitchFamily="34" charset="0"/>
              <a:buChar char="•"/>
            </a:pPr>
            <a:r>
              <a:rPr lang="en-US" sz="1125" b="1" dirty="0">
                <a:sym typeface="Arial"/>
              </a:rPr>
              <a:t>Philanthropy and remittances </a:t>
            </a:r>
          </a:p>
          <a:p>
            <a:pPr marL="771525" lvl="2" indent="-171450">
              <a:lnSpc>
                <a:spcPct val="110000"/>
              </a:lnSpc>
              <a:spcAft>
                <a:spcPts val="450"/>
              </a:spcAft>
              <a:buClr>
                <a:schemeClr val="accent1"/>
              </a:buClr>
              <a:buSzPct val="100000"/>
              <a:buFont typeface="Arial" panose="020B0604020202020204" pitchFamily="34" charset="0"/>
              <a:buChar char="•"/>
            </a:pPr>
            <a:r>
              <a:rPr lang="en-US" sz="1125" b="1" dirty="0">
                <a:sym typeface="Arial"/>
              </a:rPr>
              <a:t>Financial empowerment</a:t>
            </a:r>
            <a:endParaRPr lang="en-US" sz="1125" dirty="0"/>
          </a:p>
          <a:p>
            <a:pPr marL="771525" lvl="2" indent="-171450">
              <a:lnSpc>
                <a:spcPct val="110000"/>
              </a:lnSpc>
              <a:spcAft>
                <a:spcPts val="450"/>
              </a:spcAft>
              <a:buClr>
                <a:schemeClr val="accent1"/>
              </a:buClr>
              <a:buSzPct val="100000"/>
              <a:buFont typeface="Arial" panose="020B0604020202020204" pitchFamily="34" charset="0"/>
              <a:buChar char="•"/>
            </a:pPr>
            <a:r>
              <a:rPr lang="en-US" sz="1125" b="1" dirty="0">
                <a:sym typeface="Arial"/>
              </a:rPr>
              <a:t>Identity and land rights</a:t>
            </a:r>
            <a:endParaRPr lang="en-US" sz="1125" dirty="0"/>
          </a:p>
          <a:p>
            <a:pPr marL="771525" lvl="2" indent="-171450">
              <a:lnSpc>
                <a:spcPct val="110000"/>
              </a:lnSpc>
              <a:spcAft>
                <a:spcPts val="450"/>
              </a:spcAft>
              <a:buClr>
                <a:schemeClr val="accent1"/>
              </a:buClr>
              <a:buSzPct val="100000"/>
              <a:buFont typeface="Arial" panose="020B0604020202020204" pitchFamily="34" charset="0"/>
              <a:buChar char="•"/>
            </a:pPr>
            <a:r>
              <a:rPr lang="en-US" sz="1125" b="1" dirty="0">
                <a:sym typeface="Arial"/>
              </a:rPr>
              <a:t>Governance and democracy </a:t>
            </a:r>
          </a:p>
          <a:p>
            <a:pPr marL="771525" lvl="2" indent="-171450">
              <a:lnSpc>
                <a:spcPct val="110000"/>
              </a:lnSpc>
              <a:spcAft>
                <a:spcPts val="450"/>
              </a:spcAft>
              <a:buClr>
                <a:schemeClr val="accent1"/>
              </a:buClr>
              <a:buSzPct val="100000"/>
              <a:buFont typeface="Arial" panose="020B0604020202020204" pitchFamily="34" charset="0"/>
              <a:buChar char="•"/>
            </a:pPr>
            <a:r>
              <a:rPr lang="en-US" sz="1125" b="1" dirty="0">
                <a:sym typeface="Arial"/>
              </a:rPr>
              <a:t>Supply chain and environmental protections </a:t>
            </a:r>
            <a:endParaRPr lang="en-US" sz="1350" dirty="0"/>
          </a:p>
        </p:txBody>
      </p:sp>
      <p:pic>
        <p:nvPicPr>
          <p:cNvPr id="11" name="Content Placeholder 6">
            <a:extLst>
              <a:ext uri="{FF2B5EF4-FFF2-40B4-BE49-F238E27FC236}">
                <a16:creationId xmlns:a16="http://schemas.microsoft.com/office/drawing/2014/main" id="{20920C25-AE2A-41F2-A7B0-E1E305C031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098795">
            <a:off x="7650797" y="1453684"/>
            <a:ext cx="1041305" cy="1144292"/>
          </a:xfrm>
          <a:prstGeom prst="rect">
            <a:avLst/>
          </a:prstGeom>
        </p:spPr>
      </p:pic>
      <p:pic>
        <p:nvPicPr>
          <p:cNvPr id="12" name="Content Placeholder 6">
            <a:extLst>
              <a:ext uri="{FF2B5EF4-FFF2-40B4-BE49-F238E27FC236}">
                <a16:creationId xmlns:a16="http://schemas.microsoft.com/office/drawing/2014/main" id="{256872AE-D924-4327-AAF3-8E0E06F5DF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76390">
            <a:off x="589957" y="1404250"/>
            <a:ext cx="1041305" cy="1144292"/>
          </a:xfrm>
          <a:prstGeom prst="rect">
            <a:avLst/>
          </a:prstGeom>
        </p:spPr>
      </p:pic>
    </p:spTree>
    <p:extLst>
      <p:ext uri="{BB962C8B-B14F-4D97-AF65-F5344CB8AC3E}">
        <p14:creationId xmlns:p14="http://schemas.microsoft.com/office/powerpoint/2010/main" val="2079551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3EE5193-5B5B-44EE-83AD-803F42B3785F}"/>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971A08CD-5B0A-423D-AD4E-05585197786B}"/>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F731970F-F177-48DB-9EAF-E0DE1807511A}"/>
              </a:ext>
            </a:extLst>
          </p:cNvPr>
          <p:cNvSpPr txBox="1"/>
          <p:nvPr/>
        </p:nvSpPr>
        <p:spPr>
          <a:xfrm>
            <a:off x="2291644" y="1213556"/>
            <a:ext cx="2743200" cy="1477328"/>
          </a:xfrm>
          <a:prstGeom prst="rect">
            <a:avLst/>
          </a:prstGeom>
          <a:noFill/>
        </p:spPr>
        <p:txBody>
          <a:bodyPr wrap="square" rtlCol="0">
            <a:spAutoFit/>
          </a:bodyPr>
          <a:lstStyle/>
          <a:p>
            <a:r>
              <a:rPr lang="en-US" dirty="0"/>
              <a:t>Issues from First Project</a:t>
            </a:r>
          </a:p>
          <a:p>
            <a:endParaRPr lang="en-US" dirty="0"/>
          </a:p>
          <a:p>
            <a:endParaRPr lang="en-US" dirty="0"/>
          </a:p>
          <a:p>
            <a:endParaRPr lang="en-US" dirty="0"/>
          </a:p>
          <a:p>
            <a:r>
              <a:rPr lang="en-US" dirty="0"/>
              <a:t>Questions for Sawtooth </a:t>
            </a:r>
          </a:p>
        </p:txBody>
      </p:sp>
    </p:spTree>
    <p:extLst>
      <p:ext uri="{BB962C8B-B14F-4D97-AF65-F5344CB8AC3E}">
        <p14:creationId xmlns:p14="http://schemas.microsoft.com/office/powerpoint/2010/main" val="34576951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DDAD3A-7162-4F75-9C46-4DA409D67494}"/>
              </a:ext>
            </a:extLst>
          </p:cNvPr>
          <p:cNvSpPr>
            <a:spLocks noGrp="1"/>
          </p:cNvSpPr>
          <p:nvPr>
            <p:ph type="title"/>
          </p:nvPr>
        </p:nvSpPr>
        <p:spPr/>
        <p:txBody>
          <a:bodyPr/>
          <a:lstStyle/>
          <a:p>
            <a:r>
              <a:rPr lang="en-US"/>
              <a:t>Business Development</a:t>
            </a:r>
          </a:p>
        </p:txBody>
      </p:sp>
      <p:sp>
        <p:nvSpPr>
          <p:cNvPr id="3" name="Content Placeholder 2">
            <a:extLst>
              <a:ext uri="{FF2B5EF4-FFF2-40B4-BE49-F238E27FC236}">
                <a16:creationId xmlns:a16="http://schemas.microsoft.com/office/drawing/2014/main" id="{8B650F11-D062-4740-8FA6-3832545105AF}"/>
              </a:ext>
            </a:extLst>
          </p:cNvPr>
          <p:cNvSpPr>
            <a:spLocks noGrp="1"/>
          </p:cNvSpPr>
          <p:nvPr>
            <p:ph idx="1"/>
          </p:nvPr>
        </p:nvSpPr>
        <p:spPr/>
        <p:txBody>
          <a:bodyPr>
            <a:normAutofit/>
          </a:bodyPr>
          <a:lstStyle/>
          <a:p>
            <a:pPr marL="0" indent="0">
              <a:buNone/>
            </a:pPr>
            <a:r>
              <a:rPr lang="en-US" sz="2800" dirty="0"/>
              <a:t>Date for Project Labor Day weekend </a:t>
            </a:r>
          </a:p>
          <a:p>
            <a:pPr marL="0" indent="0">
              <a:buNone/>
            </a:pPr>
            <a:endParaRPr lang="en-US" sz="2800" dirty="0"/>
          </a:p>
          <a:p>
            <a:pPr marL="0" indent="0">
              <a:buNone/>
            </a:pPr>
            <a:r>
              <a:rPr lang="en-US" sz="2800" dirty="0"/>
              <a:t>September 3,4 and 5, 2021</a:t>
            </a:r>
          </a:p>
          <a:p>
            <a:pPr marL="320040" lvl="1" indent="0">
              <a:buNone/>
            </a:pPr>
            <a:r>
              <a:rPr lang="en-US" sz="2800" dirty="0"/>
              <a:t>Ads</a:t>
            </a:r>
            <a:br>
              <a:rPr lang="en-US" sz="2800" dirty="0"/>
            </a:br>
            <a:r>
              <a:rPr lang="en-US" sz="2800" dirty="0"/>
              <a:t>Social Media</a:t>
            </a:r>
            <a:br>
              <a:rPr lang="en-US" sz="2800" dirty="0"/>
            </a:br>
            <a:r>
              <a:rPr lang="en-US" sz="2800" dirty="0"/>
              <a:t>Tee Shirts</a:t>
            </a:r>
          </a:p>
          <a:p>
            <a:endParaRPr lang="en-US" dirty="0"/>
          </a:p>
        </p:txBody>
      </p:sp>
      <p:sp>
        <p:nvSpPr>
          <p:cNvPr id="4" name="Slide Number Placeholder 3">
            <a:extLst>
              <a:ext uri="{FF2B5EF4-FFF2-40B4-BE49-F238E27FC236}">
                <a16:creationId xmlns:a16="http://schemas.microsoft.com/office/drawing/2014/main" id="{BA4F189C-03B3-4DD8-B071-386E821C9CAC}"/>
              </a:ext>
            </a:extLst>
          </p:cNvPr>
          <p:cNvSpPr>
            <a:spLocks noGrp="1"/>
          </p:cNvSpPr>
          <p:nvPr>
            <p:ph type="sldNum" sz="quarter" idx="12"/>
          </p:nvPr>
        </p:nvSpPr>
        <p:spPr/>
        <p:txBody>
          <a:bodyPr/>
          <a:lstStyle/>
          <a:p>
            <a:fld id="{362F072D-44BE-48CC-8E89-A327B5503611}" type="slidenum">
              <a:rPr lang="en-US" smtClean="0"/>
              <a:t>31</a:t>
            </a:fld>
            <a:endParaRPr lang="en-US"/>
          </a:p>
        </p:txBody>
      </p:sp>
    </p:spTree>
    <p:extLst>
      <p:ext uri="{BB962C8B-B14F-4D97-AF65-F5344CB8AC3E}">
        <p14:creationId xmlns:p14="http://schemas.microsoft.com/office/powerpoint/2010/main" val="6009322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diagram&#10;&#10;Description automatically generated">
            <a:extLst>
              <a:ext uri="{FF2B5EF4-FFF2-40B4-BE49-F238E27FC236}">
                <a16:creationId xmlns:a16="http://schemas.microsoft.com/office/drawing/2014/main" id="{78C527A3-F7B5-4DA9-BF66-47AFF322790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885" y="1603147"/>
            <a:ext cx="4807563" cy="3665766"/>
          </a:xfrm>
          <a:prstGeom prst="rect">
            <a:avLst/>
          </a:prstGeom>
        </p:spPr>
      </p:pic>
      <p:pic>
        <p:nvPicPr>
          <p:cNvPr id="9" name="Picture 8" descr="A group of people posing for a photo&#10;&#10;Description automatically generated">
            <a:extLst>
              <a:ext uri="{FF2B5EF4-FFF2-40B4-BE49-F238E27FC236}">
                <a16:creationId xmlns:a16="http://schemas.microsoft.com/office/drawing/2014/main" id="{70C7EE25-2EC7-4E69-86E3-B861BCE0404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1904" y="797090"/>
            <a:ext cx="2891209" cy="2168406"/>
          </a:xfrm>
          <a:prstGeom prst="rect">
            <a:avLst/>
          </a:prstGeom>
        </p:spPr>
      </p:pic>
      <p:pic>
        <p:nvPicPr>
          <p:cNvPr id="5" name="Picture 4" descr="Graphical user interface&#10;&#10;Description automatically generated">
            <a:extLst>
              <a:ext uri="{FF2B5EF4-FFF2-40B4-BE49-F238E27FC236}">
                <a16:creationId xmlns:a16="http://schemas.microsoft.com/office/drawing/2014/main" id="{E91C0AC0-CC0B-43C4-B143-DF48E9CF1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1904" y="4170857"/>
            <a:ext cx="2891209" cy="1626305"/>
          </a:xfrm>
          <a:prstGeom prst="rect">
            <a:avLst/>
          </a:prstGeom>
        </p:spPr>
      </p:pic>
      <p:sp>
        <p:nvSpPr>
          <p:cNvPr id="2" name="Date Placeholder 1">
            <a:extLst>
              <a:ext uri="{FF2B5EF4-FFF2-40B4-BE49-F238E27FC236}">
                <a16:creationId xmlns:a16="http://schemas.microsoft.com/office/drawing/2014/main" id="{15828B68-4210-460E-B625-05857156F51E}"/>
              </a:ext>
            </a:extLst>
          </p:cNvPr>
          <p:cNvSpPr>
            <a:spLocks noGrp="1"/>
          </p:cNvSpPr>
          <p:nvPr>
            <p:ph type="dt" sz="half" idx="10"/>
          </p:nvPr>
        </p:nvSpPr>
        <p:spPr>
          <a:xfrm>
            <a:off x="5771904" y="6435478"/>
            <a:ext cx="2095013" cy="365125"/>
          </a:xfrm>
        </p:spPr>
        <p:txBody>
          <a:bodyPr>
            <a:normAutofit/>
          </a:bodyPr>
          <a:lstStyle/>
          <a:p>
            <a:pPr>
              <a:spcAft>
                <a:spcPts val="600"/>
              </a:spcAft>
            </a:pPr>
            <a:fld id="{E0F3A21C-CC36-4B1D-9329-30C240FB8649}" type="datetime2">
              <a:rPr lang="en-US" smtClean="0"/>
              <a:pPr>
                <a:spcAft>
                  <a:spcPts val="600"/>
                </a:spcAft>
              </a:pPr>
              <a:t>Friday, August 6, 2021</a:t>
            </a:fld>
            <a:endParaRPr lang="en-US"/>
          </a:p>
        </p:txBody>
      </p:sp>
      <p:sp>
        <p:nvSpPr>
          <p:cNvPr id="3" name="Footer Placeholder 2">
            <a:extLst>
              <a:ext uri="{FF2B5EF4-FFF2-40B4-BE49-F238E27FC236}">
                <a16:creationId xmlns:a16="http://schemas.microsoft.com/office/drawing/2014/main" id="{B0B9FC1E-5389-46C8-B634-7A60EE8B4B4E}"/>
              </a:ext>
            </a:extLst>
          </p:cNvPr>
          <p:cNvSpPr>
            <a:spLocks noGrp="1"/>
          </p:cNvSpPr>
          <p:nvPr>
            <p:ph type="ftr" sz="quarter" idx="11"/>
          </p:nvPr>
        </p:nvSpPr>
        <p:spPr>
          <a:xfrm>
            <a:off x="542925" y="6435478"/>
            <a:ext cx="4745523" cy="365125"/>
          </a:xfrm>
        </p:spPr>
        <p:txBody>
          <a:bodyPr>
            <a:normAutofit/>
          </a:bodyPr>
          <a:lstStyle/>
          <a:p>
            <a:pPr>
              <a:spcAft>
                <a:spcPts val="600"/>
              </a:spcAft>
            </a:pPr>
            <a:r>
              <a:rPr lang="en-US"/>
              <a:t>The Giving Chain 2021</a:t>
            </a:r>
          </a:p>
        </p:txBody>
      </p:sp>
    </p:spTree>
    <p:extLst>
      <p:ext uri="{BB962C8B-B14F-4D97-AF65-F5344CB8AC3E}">
        <p14:creationId xmlns:p14="http://schemas.microsoft.com/office/powerpoint/2010/main" val="27971911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CE85-1DD1-481E-ADF5-435F17A05E24}"/>
              </a:ext>
            </a:extLst>
          </p:cNvPr>
          <p:cNvSpPr>
            <a:spLocks noGrp="1"/>
          </p:cNvSpPr>
          <p:nvPr>
            <p:ph type="title"/>
          </p:nvPr>
        </p:nvSpPr>
        <p:spPr/>
        <p:txBody>
          <a:bodyPr/>
          <a:lstStyle/>
          <a:p>
            <a:r>
              <a:rPr lang="en-IN"/>
              <a:t>Business </a:t>
            </a:r>
            <a:r>
              <a:rPr lang="en-US"/>
              <a:t>Development </a:t>
            </a:r>
          </a:p>
        </p:txBody>
      </p:sp>
      <p:sp>
        <p:nvSpPr>
          <p:cNvPr id="3" name="Content Placeholder 2">
            <a:extLst>
              <a:ext uri="{FF2B5EF4-FFF2-40B4-BE49-F238E27FC236}">
                <a16:creationId xmlns:a16="http://schemas.microsoft.com/office/drawing/2014/main" id="{75EAA110-75CF-4A60-A681-0B2BC5B6A48F}"/>
              </a:ext>
            </a:extLst>
          </p:cNvPr>
          <p:cNvSpPr>
            <a:spLocks noGrp="1"/>
          </p:cNvSpPr>
          <p:nvPr>
            <p:ph idx="1"/>
          </p:nvPr>
        </p:nvSpPr>
        <p:spPr/>
        <p:txBody>
          <a:bodyPr>
            <a:normAutofit fontScale="70000" lnSpcReduction="20000"/>
          </a:bodyPr>
          <a:lstStyle/>
          <a:p>
            <a:pPr marL="0" indent="0">
              <a:buNone/>
            </a:pPr>
            <a:r>
              <a:rPr lang="en-US"/>
              <a:t> Web Site  </a:t>
            </a:r>
            <a:r>
              <a:rPr lang="en-US">
                <a:hlinkClick r:id="rId2"/>
              </a:rPr>
              <a:t>www.thegivingchain.org</a:t>
            </a:r>
            <a:endParaRPr lang="en-US"/>
          </a:p>
          <a:p>
            <a:pPr marL="0" indent="0">
              <a:buNone/>
            </a:pPr>
            <a:r>
              <a:rPr lang="en-US"/>
              <a:t>Organize meetups ( invite and presentations)</a:t>
            </a:r>
          </a:p>
          <a:p>
            <a:pPr marL="0" indent="0">
              <a:buNone/>
            </a:pPr>
            <a:r>
              <a:rPr lang="en-US">
                <a:hlinkClick r:id="rId3"/>
              </a:rPr>
              <a:t>https://www.meetup.com/Blockchain-Princeton/events/279568123/</a:t>
            </a:r>
            <a:endParaRPr lang="en-US"/>
          </a:p>
          <a:p>
            <a:pPr marL="0" indent="0">
              <a:buNone/>
            </a:pPr>
            <a:r>
              <a:rPr lang="en-US"/>
              <a:t>Update Wiki Page</a:t>
            </a:r>
          </a:p>
          <a:p>
            <a:pPr marL="0" indent="0">
              <a:buNone/>
            </a:pPr>
            <a:r>
              <a:rPr lang="en-US">
                <a:hlinkClick r:id="rId4"/>
              </a:rPr>
              <a:t>https://wiki.hyperledger.org/display/INTERN/Project+Pages+and+Resources</a:t>
            </a:r>
            <a:endParaRPr lang="en-US"/>
          </a:p>
          <a:p>
            <a:pPr marL="0" indent="0">
              <a:buNone/>
            </a:pPr>
            <a:r>
              <a:rPr lang="en-US"/>
              <a:t>Be a Social Media pioneer</a:t>
            </a:r>
          </a:p>
          <a:p>
            <a:pPr marL="0" indent="0">
              <a:buNone/>
            </a:pPr>
            <a:r>
              <a:rPr lang="en-US" b="0" i="0" u="none" strike="noStrike">
                <a:solidFill>
                  <a:srgbClr val="0052CC"/>
                </a:solidFill>
                <a:effectLst/>
                <a:latin typeface="-apple-system"/>
                <a:hlinkClick r:id="rId5"/>
              </a:rPr>
              <a:t>https://www.facebook.com/TheGivingChain</a:t>
            </a:r>
            <a:br>
              <a:rPr lang="en-US" b="0" i="0">
                <a:solidFill>
                  <a:srgbClr val="666666"/>
                </a:solidFill>
                <a:effectLst/>
                <a:latin typeface="-apple-system"/>
              </a:rPr>
            </a:br>
            <a:r>
              <a:rPr lang="en-US" b="0" i="0" u="none" strike="noStrike">
                <a:solidFill>
                  <a:srgbClr val="0052CC"/>
                </a:solidFill>
                <a:effectLst/>
                <a:latin typeface="-apple-system"/>
                <a:hlinkClick r:id="rId6"/>
              </a:rPr>
              <a:t>https://www.instagram.com/thegivingchain/</a:t>
            </a:r>
            <a:br>
              <a:rPr lang="en-US"/>
            </a:br>
            <a:r>
              <a:rPr lang="en-US" b="0" i="0" u="none" strike="noStrike">
                <a:solidFill>
                  <a:srgbClr val="0052CC"/>
                </a:solidFill>
                <a:effectLst/>
                <a:latin typeface="-apple-system"/>
                <a:hlinkClick r:id="rId7"/>
              </a:rPr>
              <a:t>https://t.me/BCPrinceton</a:t>
            </a:r>
            <a:br>
              <a:rPr lang="en-US"/>
            </a:br>
            <a:r>
              <a:rPr lang="en-US" b="0" i="0" u="none" strike="noStrike">
                <a:solidFill>
                  <a:srgbClr val="0052CC"/>
                </a:solidFill>
                <a:effectLst/>
                <a:latin typeface="-apple-system"/>
                <a:hlinkClick r:id="rId8"/>
              </a:rPr>
              <a:t>https://twitter.com/bc_princeton</a:t>
            </a:r>
            <a:br>
              <a:rPr lang="en-US"/>
            </a:br>
            <a:r>
              <a:rPr lang="en-US" b="0" i="0">
                <a:solidFill>
                  <a:srgbClr val="666666"/>
                </a:solidFill>
                <a:effectLst/>
                <a:latin typeface="-apple-system"/>
              </a:rPr>
              <a:t>LinkedIn Group: ​</a:t>
            </a:r>
            <a:r>
              <a:rPr lang="en-US" b="0" i="0" u="none" strike="noStrike">
                <a:solidFill>
                  <a:srgbClr val="0052CC"/>
                </a:solidFill>
                <a:effectLst/>
                <a:latin typeface="-apple-system"/>
                <a:hlinkClick r:id="rId9"/>
              </a:rPr>
              <a:t>https://www.linkedin.com/groups/9055378/</a:t>
            </a:r>
            <a:r>
              <a:rPr lang="en-US">
                <a:hlinkClick r:id="rId10"/>
              </a:rPr>
              <a:t>https://wiki.hyperledger.org/pages/viewpage.action?pageId=51613841</a:t>
            </a:r>
            <a:endParaRPr lang="en-US"/>
          </a:p>
          <a:p>
            <a:pPr marL="0" indent="0">
              <a:buNone/>
            </a:pPr>
            <a:endParaRPr lang="en-US"/>
          </a:p>
          <a:p>
            <a:pPr marL="0" indent="0">
              <a:buNone/>
            </a:pPr>
            <a:r>
              <a:rPr lang="en-US"/>
              <a:t>To Do:</a:t>
            </a:r>
          </a:p>
          <a:p>
            <a:pPr marL="0" indent="0">
              <a:buNone/>
            </a:pPr>
            <a:r>
              <a:rPr lang="en-US"/>
              <a:t>Design Tee shirts and Marketing Materials</a:t>
            </a:r>
          </a:p>
          <a:p>
            <a:pPr marL="0" indent="0">
              <a:buNone/>
            </a:pPr>
            <a:r>
              <a:rPr lang="en-US"/>
              <a:t>Presentation - for fund raising Elevator slides</a:t>
            </a:r>
          </a:p>
          <a:p>
            <a:endParaRPr lang="en-US"/>
          </a:p>
        </p:txBody>
      </p:sp>
      <p:sp>
        <p:nvSpPr>
          <p:cNvPr id="4" name="Slide Number Placeholder 3">
            <a:extLst>
              <a:ext uri="{FF2B5EF4-FFF2-40B4-BE49-F238E27FC236}">
                <a16:creationId xmlns:a16="http://schemas.microsoft.com/office/drawing/2014/main" id="{F4142440-D47F-4875-B7DE-83EE83F32B95}"/>
              </a:ext>
            </a:extLst>
          </p:cNvPr>
          <p:cNvSpPr>
            <a:spLocks noGrp="1"/>
          </p:cNvSpPr>
          <p:nvPr>
            <p:ph type="sldNum" sz="quarter" idx="12"/>
          </p:nvPr>
        </p:nvSpPr>
        <p:spPr/>
        <p:txBody>
          <a:bodyPr/>
          <a:lstStyle/>
          <a:p>
            <a:fld id="{362F072D-44BE-48CC-8E89-A327B5503611}" type="slidenum">
              <a:rPr lang="en-US" smtClean="0"/>
              <a:t>33</a:t>
            </a:fld>
            <a:endParaRPr lang="en-US"/>
          </a:p>
        </p:txBody>
      </p:sp>
    </p:spTree>
    <p:extLst>
      <p:ext uri="{BB962C8B-B14F-4D97-AF65-F5344CB8AC3E}">
        <p14:creationId xmlns:p14="http://schemas.microsoft.com/office/powerpoint/2010/main" val="1562133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60F7F1-E799-47F6-A158-00F742C2EE55}"/>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7DF8D05D-4A28-4136-9E03-D0C46FBA133C}"/>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BDB34A76-49EB-48D5-BED8-244E96ED30EE}"/>
              </a:ext>
            </a:extLst>
          </p:cNvPr>
          <p:cNvSpPr txBox="1"/>
          <p:nvPr/>
        </p:nvSpPr>
        <p:spPr>
          <a:xfrm>
            <a:off x="2709949" y="1479665"/>
            <a:ext cx="3602182" cy="4247317"/>
          </a:xfrm>
          <a:prstGeom prst="rect">
            <a:avLst/>
          </a:prstGeom>
          <a:noFill/>
        </p:spPr>
        <p:txBody>
          <a:bodyPr wrap="square" rtlCol="0">
            <a:spAutoFit/>
          </a:bodyPr>
          <a:lstStyle/>
          <a:p>
            <a:r>
              <a:rPr lang="en-US"/>
              <a:t>Tech Team Steps</a:t>
            </a:r>
          </a:p>
          <a:p>
            <a:pPr marL="342900" indent="-342900">
              <a:buAutoNum type="arabicPeriod"/>
            </a:pPr>
            <a:r>
              <a:rPr lang="en-US"/>
              <a:t>Decide on Platform – We decided on Sawtooth</a:t>
            </a:r>
          </a:p>
          <a:p>
            <a:pPr marL="342900" indent="-342900">
              <a:buAutoNum type="arabicPeriod"/>
            </a:pPr>
            <a:r>
              <a:rPr lang="en-US"/>
              <a:t>Make space to work on our version of the sawtooth platform (hence referred to as the Giving Chain )</a:t>
            </a:r>
          </a:p>
          <a:p>
            <a:pPr marL="342900" indent="-342900">
              <a:buAutoNum type="arabicPeriod"/>
            </a:pPr>
            <a:r>
              <a:rPr lang="en-US"/>
              <a:t>Explain Github – What it  is ( working space for developer.) How it works ( fork or copy code to your new directory ( ) </a:t>
            </a:r>
          </a:p>
          <a:p>
            <a:pPr marL="342900" indent="-342900">
              <a:buAutoNum type="arabicPeriod"/>
            </a:pPr>
            <a:r>
              <a:rPr lang="en-US"/>
              <a:t>Previous code from 2019</a:t>
            </a:r>
          </a:p>
          <a:p>
            <a:pPr marL="342900" indent="-342900">
              <a:buAutoNum type="arabicPeriod"/>
            </a:pPr>
            <a:r>
              <a:rPr lang="en-US"/>
              <a:t>Working this week on merging old code with new sawtooth and collected data refence points.</a:t>
            </a:r>
          </a:p>
        </p:txBody>
      </p:sp>
    </p:spTree>
    <p:extLst>
      <p:ext uri="{BB962C8B-B14F-4D97-AF65-F5344CB8AC3E}">
        <p14:creationId xmlns:p14="http://schemas.microsoft.com/office/powerpoint/2010/main" val="5066860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5FC9AA1-C4F8-4EDF-9B42-788E7694B2AE}"/>
              </a:ext>
            </a:extLst>
          </p:cNvPr>
          <p:cNvSpPr>
            <a:spLocks noGrp="1"/>
          </p:cNvSpPr>
          <p:nvPr>
            <p:ph type="ctrTitle"/>
          </p:nvPr>
        </p:nvSpPr>
        <p:spPr>
          <a:xfrm>
            <a:off x="3978365" y="643467"/>
            <a:ext cx="4690178" cy="365125"/>
          </a:xfrm>
        </p:spPr>
        <p:txBody>
          <a:bodyPr anchor="b">
            <a:normAutofit fontScale="90000"/>
          </a:bodyPr>
          <a:lstStyle/>
          <a:p>
            <a:r>
              <a:rPr lang="en-US" sz="4700" dirty="0">
                <a:solidFill>
                  <a:schemeClr val="tx2">
                    <a:lumMod val="75000"/>
                    <a:lumOff val="25000"/>
                  </a:schemeClr>
                </a:solidFill>
              </a:rPr>
              <a:t>Sawtooth</a:t>
            </a:r>
          </a:p>
        </p:txBody>
      </p:sp>
      <p:sp>
        <p:nvSpPr>
          <p:cNvPr id="5" name="Subtitle 4">
            <a:extLst>
              <a:ext uri="{FF2B5EF4-FFF2-40B4-BE49-F238E27FC236}">
                <a16:creationId xmlns:a16="http://schemas.microsoft.com/office/drawing/2014/main" id="{6D459A88-2878-4CCC-BF04-FB9F4A42166B}"/>
              </a:ext>
            </a:extLst>
          </p:cNvPr>
          <p:cNvSpPr>
            <a:spLocks noGrp="1"/>
          </p:cNvSpPr>
          <p:nvPr>
            <p:ph type="subTitle" idx="1"/>
          </p:nvPr>
        </p:nvSpPr>
        <p:spPr>
          <a:xfrm>
            <a:off x="3985281" y="1171852"/>
            <a:ext cx="4683262" cy="5042681"/>
          </a:xfrm>
        </p:spPr>
        <p:txBody>
          <a:bodyPr anchor="t">
            <a:normAutofit/>
          </a:bodyPr>
          <a:lstStyle/>
          <a:p>
            <a:pPr>
              <a:lnSpc>
                <a:spcPct val="120000"/>
              </a:lnSpc>
            </a:pPr>
            <a:r>
              <a:rPr lang="en-US" b="0" i="0" dirty="0">
                <a:solidFill>
                  <a:schemeClr val="tx2">
                    <a:lumMod val="75000"/>
                    <a:lumOff val="25000"/>
                  </a:schemeClr>
                </a:solidFill>
                <a:effectLst/>
                <a:latin typeface="-apple-system"/>
              </a:rPr>
              <a:t>Originally contributed by Intel, Sawtooth is a blockchain suite designed for versatility and scalability. Distributed Ledger Technology has potential in many fields with use cases from IoT to Financials. This architecture recognizes the diversity of requirements across that spectrum. Sawtooth supports both permissioned and permissionless deployments. It includes a novel consensus algorithm, Proof of Elapsed Time (</a:t>
            </a:r>
            <a:r>
              <a:rPr lang="en-US" b="0" i="0" dirty="0" err="1">
                <a:solidFill>
                  <a:schemeClr val="tx2">
                    <a:lumMod val="75000"/>
                    <a:lumOff val="25000"/>
                  </a:schemeClr>
                </a:solidFill>
                <a:effectLst/>
                <a:latin typeface="-apple-system"/>
              </a:rPr>
              <a:t>PoET</a:t>
            </a:r>
            <a:r>
              <a:rPr lang="en-US" b="0" i="0" dirty="0">
                <a:solidFill>
                  <a:schemeClr val="tx2">
                    <a:lumMod val="75000"/>
                    <a:lumOff val="25000"/>
                  </a:schemeClr>
                </a:solidFill>
                <a:effectLst/>
                <a:latin typeface="-apple-system"/>
              </a:rPr>
              <a:t>). </a:t>
            </a:r>
            <a:r>
              <a:rPr lang="en-US" b="0" i="0" dirty="0" err="1">
                <a:solidFill>
                  <a:schemeClr val="tx2">
                    <a:lumMod val="75000"/>
                    <a:lumOff val="25000"/>
                  </a:schemeClr>
                </a:solidFill>
                <a:effectLst/>
                <a:latin typeface="-apple-system"/>
              </a:rPr>
              <a:t>PoET</a:t>
            </a:r>
            <a:r>
              <a:rPr lang="en-US" b="0" i="0" dirty="0">
                <a:solidFill>
                  <a:schemeClr val="tx2">
                    <a:lumMod val="75000"/>
                    <a:lumOff val="25000"/>
                  </a:schemeClr>
                </a:solidFill>
                <a:effectLst/>
                <a:latin typeface="-apple-system"/>
              </a:rPr>
              <a:t> targets large distributed validator populations with minimal resource consumption. Transaction business logic is decoupled from the consensus layer into Transaction Families that allow for restricted or unfettered semantics.</a:t>
            </a:r>
            <a:endParaRPr lang="en-US" dirty="0">
              <a:solidFill>
                <a:schemeClr val="tx2">
                  <a:lumMod val="75000"/>
                  <a:lumOff val="25000"/>
                </a:schemeClr>
              </a:solidFill>
            </a:endParaRPr>
          </a:p>
        </p:txBody>
      </p:sp>
      <p:sp>
        <p:nvSpPr>
          <p:cNvPr id="2" name="Date Placeholder 1">
            <a:extLst>
              <a:ext uri="{FF2B5EF4-FFF2-40B4-BE49-F238E27FC236}">
                <a16:creationId xmlns:a16="http://schemas.microsoft.com/office/drawing/2014/main" id="{200628E9-0AE7-4D04-BB0C-4ADFD27EA1AF}"/>
              </a:ext>
            </a:extLst>
          </p:cNvPr>
          <p:cNvSpPr>
            <a:spLocks noGrp="1"/>
          </p:cNvSpPr>
          <p:nvPr>
            <p:ph type="dt" sz="half" idx="10"/>
          </p:nvPr>
        </p:nvSpPr>
        <p:spPr>
          <a:xfrm>
            <a:off x="7562849" y="6296615"/>
            <a:ext cx="1215353" cy="365125"/>
          </a:xfrm>
        </p:spPr>
        <p:txBody>
          <a:bodyPr>
            <a:normAutofit/>
          </a:bodyPr>
          <a:lstStyle/>
          <a:p>
            <a:pPr>
              <a:lnSpc>
                <a:spcPct val="90000"/>
              </a:lnSpc>
              <a:spcAft>
                <a:spcPts val="600"/>
              </a:spcAft>
            </a:pPr>
            <a:fld id="{E0F3A21C-CC36-4B1D-9329-30C240FB8649}" type="datetime2">
              <a:rPr lang="en-US" sz="900"/>
              <a:pPr>
                <a:lnSpc>
                  <a:spcPct val="90000"/>
                </a:lnSpc>
                <a:spcAft>
                  <a:spcPts val="600"/>
                </a:spcAft>
              </a:pPr>
              <a:t>Friday, August 6, 2021</a:t>
            </a:fld>
            <a:endParaRPr lang="en-US" sz="900"/>
          </a:p>
        </p:txBody>
      </p:sp>
      <p:sp>
        <p:nvSpPr>
          <p:cNvPr id="3" name="Footer Placeholder 2">
            <a:extLst>
              <a:ext uri="{FF2B5EF4-FFF2-40B4-BE49-F238E27FC236}">
                <a16:creationId xmlns:a16="http://schemas.microsoft.com/office/drawing/2014/main" id="{79B481A7-0C58-4A40-BB69-326A9771C4B0}"/>
              </a:ext>
            </a:extLst>
          </p:cNvPr>
          <p:cNvSpPr>
            <a:spLocks noGrp="1"/>
          </p:cNvSpPr>
          <p:nvPr>
            <p:ph type="ftr" sz="quarter" idx="11"/>
          </p:nvPr>
        </p:nvSpPr>
        <p:spPr>
          <a:xfrm>
            <a:off x="3855720" y="6296615"/>
            <a:ext cx="3467100" cy="365125"/>
          </a:xfrm>
        </p:spPr>
        <p:txBody>
          <a:bodyPr>
            <a:normAutofit/>
          </a:bodyPr>
          <a:lstStyle/>
          <a:p>
            <a:pPr algn="l">
              <a:spcAft>
                <a:spcPts val="600"/>
              </a:spcAft>
            </a:pPr>
            <a:r>
              <a:rPr lang="en-US"/>
              <a:t>The Giving Chain 2021</a:t>
            </a:r>
          </a:p>
        </p:txBody>
      </p:sp>
    </p:spTree>
    <p:extLst>
      <p:ext uri="{BB962C8B-B14F-4D97-AF65-F5344CB8AC3E}">
        <p14:creationId xmlns:p14="http://schemas.microsoft.com/office/powerpoint/2010/main" val="5894295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33D576-A766-44DF-B03F-5863E21A827F}"/>
              </a:ext>
            </a:extLst>
          </p:cNvPr>
          <p:cNvSpPr>
            <a:spLocks noGrp="1"/>
          </p:cNvSpPr>
          <p:nvPr>
            <p:ph type="dt" sz="half" idx="10"/>
          </p:nvPr>
        </p:nvSpPr>
        <p:spPr/>
        <p:txBody>
          <a:bodyPr vert="horz" lIns="91440" tIns="45720" rIns="91440" bIns="45720" rtlCol="0" anchor="ctr">
            <a:normAutofit/>
          </a:bodyPr>
          <a:lstStyle/>
          <a:p>
            <a:pPr defTabSz="457200">
              <a:spcAft>
                <a:spcPts val="600"/>
              </a:spcAft>
            </a:pPr>
            <a:fld id="{E0F3A21C-CC36-4B1D-9329-30C240FB8649}" type="datetime2">
              <a:rPr lang="en-US" smtClean="0"/>
              <a:pPr defTabSz="457200">
                <a:spcAft>
                  <a:spcPts val="600"/>
                </a:spcAft>
              </a:pPr>
              <a:t>Friday, August 6, 2021</a:t>
            </a:fld>
            <a:endParaRPr lang="en-US"/>
          </a:p>
        </p:txBody>
      </p:sp>
      <p:sp>
        <p:nvSpPr>
          <p:cNvPr id="3" name="Footer Placeholder 2">
            <a:extLst>
              <a:ext uri="{FF2B5EF4-FFF2-40B4-BE49-F238E27FC236}">
                <a16:creationId xmlns:a16="http://schemas.microsoft.com/office/drawing/2014/main" id="{F0D2A3A5-3A50-406C-91A5-CFB6424AF066}"/>
              </a:ext>
            </a:extLst>
          </p:cNvPr>
          <p:cNvSpPr>
            <a:spLocks noGrp="1"/>
          </p:cNvSpPr>
          <p:nvPr>
            <p:ph type="ftr" sz="quarter" idx="11"/>
          </p:nvPr>
        </p:nvSpPr>
        <p:spPr>
          <a:xfrm>
            <a:off x="1384935" y="6296615"/>
            <a:ext cx="5065871" cy="365125"/>
          </a:xfrm>
        </p:spPr>
        <p:txBody>
          <a:bodyPr vert="horz" lIns="91440" tIns="45720" rIns="91440" bIns="45720" rtlCol="0" anchor="ctr">
            <a:normAutofit/>
          </a:bodyPr>
          <a:lstStyle/>
          <a:p>
            <a:pPr defTabSz="457200">
              <a:spcAft>
                <a:spcPts val="600"/>
              </a:spcAft>
            </a:pPr>
            <a:r>
              <a:rPr lang="en-US" kern="1200" baseline="0">
                <a:solidFill>
                  <a:schemeClr val="tx2">
                    <a:lumMod val="75000"/>
                    <a:lumOff val="25000"/>
                  </a:schemeClr>
                </a:solidFill>
                <a:latin typeface="+mj-lt"/>
                <a:ea typeface="+mn-ea"/>
                <a:cs typeface="+mn-cs"/>
              </a:rPr>
              <a:t>The Giving Chain 2021</a:t>
            </a:r>
          </a:p>
        </p:txBody>
      </p:sp>
      <p:graphicFrame>
        <p:nvGraphicFramePr>
          <p:cNvPr id="7" name="TextBox 4">
            <a:extLst>
              <a:ext uri="{FF2B5EF4-FFF2-40B4-BE49-F238E27FC236}">
                <a16:creationId xmlns:a16="http://schemas.microsoft.com/office/drawing/2014/main" id="{11F52E1E-2E75-413F-8988-45E7620DD2FE}"/>
              </a:ext>
            </a:extLst>
          </p:cNvPr>
          <p:cNvGraphicFramePr/>
          <p:nvPr>
            <p:extLst>
              <p:ext uri="{D42A27DB-BD31-4B8C-83A1-F6EECF244321}">
                <p14:modId xmlns:p14="http://schemas.microsoft.com/office/powerpoint/2010/main" val="1310593333"/>
              </p:ext>
            </p:extLst>
          </p:nvPr>
        </p:nvGraphicFramePr>
        <p:xfrm>
          <a:off x="1384935" y="2438400"/>
          <a:ext cx="7276464" cy="36512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4" name="Group 13">
            <a:extLst>
              <a:ext uri="{FF2B5EF4-FFF2-40B4-BE49-F238E27FC236}">
                <a16:creationId xmlns:a16="http://schemas.microsoft.com/office/drawing/2014/main" id="{3416BE89-BEE5-40FF-8CDD-0D5F0A5CEEE3}"/>
              </a:ext>
            </a:extLst>
          </p:cNvPr>
          <p:cNvGrpSpPr/>
          <p:nvPr/>
        </p:nvGrpSpPr>
        <p:grpSpPr>
          <a:xfrm>
            <a:off x="3926756" y="716537"/>
            <a:ext cx="1822668" cy="1093601"/>
            <a:chOff x="217866" y="91723"/>
            <a:chExt cx="1822668" cy="1093601"/>
          </a:xfrm>
        </p:grpSpPr>
        <p:sp>
          <p:nvSpPr>
            <p:cNvPr id="16" name="Rectangle 15">
              <a:extLst>
                <a:ext uri="{FF2B5EF4-FFF2-40B4-BE49-F238E27FC236}">
                  <a16:creationId xmlns:a16="http://schemas.microsoft.com/office/drawing/2014/main" id="{D658DFA2-0713-4666-9498-08F648B103D2}"/>
                </a:ext>
              </a:extLst>
            </p:cNvPr>
            <p:cNvSpPr/>
            <p:nvPr/>
          </p:nvSpPr>
          <p:spPr>
            <a:xfrm>
              <a:off x="217866" y="91723"/>
              <a:ext cx="1822668" cy="1093601"/>
            </a:xfrm>
            <a:prstGeom prst="rect">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 name="TextBox 17">
              <a:extLst>
                <a:ext uri="{FF2B5EF4-FFF2-40B4-BE49-F238E27FC236}">
                  <a16:creationId xmlns:a16="http://schemas.microsoft.com/office/drawing/2014/main" id="{3D02D679-E42E-4601-BF3D-001979BB4F3B}"/>
                </a:ext>
              </a:extLst>
            </p:cNvPr>
            <p:cNvSpPr txBox="1"/>
            <p:nvPr/>
          </p:nvSpPr>
          <p:spPr>
            <a:xfrm>
              <a:off x="217866" y="91723"/>
              <a:ext cx="1822668" cy="109360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0" i="0" kern="1200"/>
                <a:t>Key Characteristics</a:t>
              </a:r>
              <a:endParaRPr lang="en-US" sz="1600" kern="1200"/>
            </a:p>
          </p:txBody>
        </p:sp>
      </p:grpSp>
    </p:spTree>
    <p:extLst>
      <p:ext uri="{BB962C8B-B14F-4D97-AF65-F5344CB8AC3E}">
        <p14:creationId xmlns:p14="http://schemas.microsoft.com/office/powerpoint/2010/main" val="2222360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33881F-9EF9-4ABC-9D85-5147C0F46DA9}"/>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62567FD9-FA4A-4FEE-ADC7-22ECCC324EBA}"/>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0538C8B9-82A5-446D-8A63-6B2A00605C7C}"/>
              </a:ext>
            </a:extLst>
          </p:cNvPr>
          <p:cNvSpPr txBox="1"/>
          <p:nvPr/>
        </p:nvSpPr>
        <p:spPr>
          <a:xfrm>
            <a:off x="1630680" y="291979"/>
            <a:ext cx="5882640" cy="2585323"/>
          </a:xfrm>
          <a:prstGeom prst="rect">
            <a:avLst/>
          </a:prstGeom>
          <a:noFill/>
        </p:spPr>
        <p:txBody>
          <a:bodyPr wrap="square">
            <a:spAutoFit/>
          </a:bodyPr>
          <a:lstStyle/>
          <a:p>
            <a:pPr algn="l"/>
            <a:endParaRPr lang="en-US" b="1" i="0">
              <a:solidFill>
                <a:srgbClr val="404040"/>
              </a:solidFill>
              <a:effectLst/>
              <a:latin typeface="Roboto Slab"/>
            </a:endParaRPr>
          </a:p>
          <a:p>
            <a:pPr algn="l"/>
            <a:r>
              <a:rPr lang="en-US" b="1" i="0">
                <a:solidFill>
                  <a:srgbClr val="404040"/>
                </a:solidFill>
                <a:effectLst/>
                <a:latin typeface="Roboto Slab"/>
              </a:rPr>
              <a:t>Separation Between the Application Level and the Core System</a:t>
            </a:r>
          </a:p>
          <a:p>
            <a:pPr algn="l"/>
            <a:r>
              <a:rPr lang="en-US" b="0" i="0">
                <a:solidFill>
                  <a:srgbClr val="404040"/>
                </a:solidFill>
                <a:effectLst/>
                <a:latin typeface="Lato"/>
              </a:rPr>
              <a:t>Sawtooth makes it easy to develop and deploy an application by providing a clear separation between the application level and the core system level. Sawtooth provides smart contract abstraction that allows application developers to write contract logic in a language of their choice.</a:t>
            </a:r>
          </a:p>
        </p:txBody>
      </p:sp>
      <p:sp>
        <p:nvSpPr>
          <p:cNvPr id="7" name="TextBox 6">
            <a:extLst>
              <a:ext uri="{FF2B5EF4-FFF2-40B4-BE49-F238E27FC236}">
                <a16:creationId xmlns:a16="http://schemas.microsoft.com/office/drawing/2014/main" id="{C43C7CDF-707E-41A7-87D2-1D1A8DD07062}"/>
              </a:ext>
            </a:extLst>
          </p:cNvPr>
          <p:cNvSpPr txBox="1"/>
          <p:nvPr/>
        </p:nvSpPr>
        <p:spPr>
          <a:xfrm>
            <a:off x="428081" y="2910364"/>
            <a:ext cx="4572000" cy="2308324"/>
          </a:xfrm>
          <a:prstGeom prst="rect">
            <a:avLst/>
          </a:prstGeom>
          <a:noFill/>
        </p:spPr>
        <p:txBody>
          <a:bodyPr wrap="square">
            <a:spAutoFit/>
          </a:bodyPr>
          <a:lstStyle/>
          <a:p>
            <a:r>
              <a:rPr lang="en-US" b="0" i="0">
                <a:solidFill>
                  <a:srgbClr val="404040"/>
                </a:solidFill>
                <a:effectLst/>
                <a:latin typeface="Lato"/>
              </a:rPr>
              <a:t>application level</a:t>
            </a:r>
          </a:p>
          <a:p>
            <a:pPr marL="285750" indent="-285750">
              <a:buFont typeface="Arial" panose="020B0604020202020204" pitchFamily="34" charset="0"/>
              <a:buChar char="•"/>
            </a:pPr>
            <a:r>
              <a:rPr lang="en-US" b="0" i="0">
                <a:solidFill>
                  <a:srgbClr val="404040"/>
                </a:solidFill>
                <a:effectLst/>
                <a:latin typeface="Lato"/>
              </a:rPr>
              <a:t>native business logic or a smart contract virtual machine</a:t>
            </a:r>
          </a:p>
          <a:p>
            <a:pPr marL="285750" indent="-285750">
              <a:buFont typeface="Arial" panose="020B0604020202020204" pitchFamily="34" charset="0"/>
              <a:buChar char="•"/>
            </a:pPr>
            <a:r>
              <a:rPr lang="en-US" b="0" i="0">
                <a:solidFill>
                  <a:srgbClr val="404040"/>
                </a:solidFill>
                <a:effectLst/>
                <a:latin typeface="Lato"/>
              </a:rPr>
              <a:t>design decisions to be made in the transaction-processing layer, which allows multiple types of applications to exist in the same instance of the blockchain network. </a:t>
            </a:r>
            <a:endParaRPr lang="en-US"/>
          </a:p>
        </p:txBody>
      </p:sp>
      <p:sp>
        <p:nvSpPr>
          <p:cNvPr id="9" name="TextBox 8">
            <a:extLst>
              <a:ext uri="{FF2B5EF4-FFF2-40B4-BE49-F238E27FC236}">
                <a16:creationId xmlns:a16="http://schemas.microsoft.com/office/drawing/2014/main" id="{BDB714FA-E509-4657-B017-157D27FC1B73}"/>
              </a:ext>
            </a:extLst>
          </p:cNvPr>
          <p:cNvSpPr txBox="1"/>
          <p:nvPr/>
        </p:nvSpPr>
        <p:spPr>
          <a:xfrm>
            <a:off x="5141595" y="2769173"/>
            <a:ext cx="4572000" cy="369332"/>
          </a:xfrm>
          <a:prstGeom prst="rect">
            <a:avLst/>
          </a:prstGeom>
          <a:noFill/>
        </p:spPr>
        <p:txBody>
          <a:bodyPr wrap="square">
            <a:spAutoFit/>
          </a:bodyPr>
          <a:lstStyle/>
          <a:p>
            <a:r>
              <a:rPr lang="en-US" b="0" i="0">
                <a:solidFill>
                  <a:srgbClr val="404040"/>
                </a:solidFill>
                <a:effectLst/>
                <a:latin typeface="Lato"/>
              </a:rPr>
              <a:t>core system level</a:t>
            </a:r>
            <a:endParaRPr lang="en-US"/>
          </a:p>
        </p:txBody>
      </p:sp>
    </p:spTree>
    <p:extLst>
      <p:ext uri="{BB962C8B-B14F-4D97-AF65-F5344CB8AC3E}">
        <p14:creationId xmlns:p14="http://schemas.microsoft.com/office/powerpoint/2010/main" val="7380495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108572-BB01-4140-9481-1FC789F3F5BD}"/>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D7B6D415-C5E4-40A4-B3D3-9B831C2C4024}"/>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42D48C72-352B-4A0B-93CF-109A58F03BFD}"/>
              </a:ext>
            </a:extLst>
          </p:cNvPr>
          <p:cNvSpPr txBox="1"/>
          <p:nvPr/>
        </p:nvSpPr>
        <p:spPr>
          <a:xfrm>
            <a:off x="2200275" y="972515"/>
            <a:ext cx="4855028" cy="2031325"/>
          </a:xfrm>
          <a:prstGeom prst="rect">
            <a:avLst/>
          </a:prstGeom>
          <a:noFill/>
        </p:spPr>
        <p:txBody>
          <a:bodyPr wrap="square">
            <a:spAutoFit/>
          </a:bodyPr>
          <a:lstStyle/>
          <a:p>
            <a:pPr algn="l"/>
            <a:r>
              <a:rPr lang="en-US" b="1" i="0">
                <a:solidFill>
                  <a:srgbClr val="404040"/>
                </a:solidFill>
                <a:effectLst/>
                <a:latin typeface="Roboto Slab"/>
              </a:rPr>
              <a:t>Ethereum Contract Compatibility with Seth</a:t>
            </a:r>
          </a:p>
          <a:p>
            <a:pPr algn="l"/>
            <a:r>
              <a:rPr lang="en-US" b="0" i="0">
                <a:solidFill>
                  <a:srgbClr val="404040"/>
                </a:solidFill>
                <a:effectLst/>
                <a:latin typeface="Lato"/>
              </a:rPr>
              <a:t>The Sawtooth-Ethereum integration project, Seth, extends the interoperability of the Sawtooth platform to Ethereum. EVM (Ethereum Virtual Machine) smart contracts can be deployed to Sawtooth using the Seth transaction family.</a:t>
            </a:r>
          </a:p>
        </p:txBody>
      </p:sp>
      <p:sp>
        <p:nvSpPr>
          <p:cNvPr id="6" name="TextBox 5">
            <a:extLst>
              <a:ext uri="{FF2B5EF4-FFF2-40B4-BE49-F238E27FC236}">
                <a16:creationId xmlns:a16="http://schemas.microsoft.com/office/drawing/2014/main" id="{117F600D-DB2F-464F-AE7F-EB5507FA6657}"/>
              </a:ext>
            </a:extLst>
          </p:cNvPr>
          <p:cNvSpPr txBox="1"/>
          <p:nvPr/>
        </p:nvSpPr>
        <p:spPr>
          <a:xfrm>
            <a:off x="2200275" y="3099809"/>
            <a:ext cx="5733234" cy="3139321"/>
          </a:xfrm>
          <a:prstGeom prst="rect">
            <a:avLst/>
          </a:prstGeom>
          <a:noFill/>
        </p:spPr>
        <p:txBody>
          <a:bodyPr wrap="square">
            <a:spAutoFit/>
          </a:bodyPr>
          <a:lstStyle/>
          <a:p>
            <a:pPr algn="l"/>
            <a:r>
              <a:rPr lang="en-US" b="1" i="0">
                <a:solidFill>
                  <a:srgbClr val="404040"/>
                </a:solidFill>
                <a:effectLst/>
                <a:latin typeface="Roboto Slab"/>
              </a:rPr>
              <a:t>Dynamic Consensus</a:t>
            </a:r>
          </a:p>
          <a:p>
            <a:pPr algn="l"/>
            <a:r>
              <a:rPr lang="en-US" b="0" i="0">
                <a:solidFill>
                  <a:srgbClr val="404040"/>
                </a:solidFill>
                <a:effectLst/>
                <a:latin typeface="Lato"/>
              </a:rPr>
              <a:t>In a blockchain, consensus is the process of building agreement among a group of participants in a network. Algorithms for achieving consensus with arbitrary faults generally require some form of voting among a known set of participants. General approaches include Nakamoto-style consensus, which elects a leader through some form of lottery, and variants of the traditional </a:t>
            </a:r>
            <a:r>
              <a:rPr lang="en-US" b="0" i="0" u="none" strike="noStrike">
                <a:solidFill>
                  <a:srgbClr val="2980B9"/>
                </a:solidFill>
                <a:effectLst/>
                <a:latin typeface="Lato"/>
                <a:hlinkClick r:id="rId2"/>
              </a:rPr>
              <a:t>Byzantine Fault Tolerance (BFT)</a:t>
            </a:r>
            <a:r>
              <a:rPr lang="en-US" b="0" i="0">
                <a:solidFill>
                  <a:srgbClr val="404040"/>
                </a:solidFill>
                <a:effectLst/>
                <a:latin typeface="Lato"/>
              </a:rPr>
              <a:t> algorithms, which use multiple rounds of explicit votes to achieve consensus.</a:t>
            </a:r>
          </a:p>
        </p:txBody>
      </p:sp>
    </p:spTree>
    <p:extLst>
      <p:ext uri="{BB962C8B-B14F-4D97-AF65-F5344CB8AC3E}">
        <p14:creationId xmlns:p14="http://schemas.microsoft.com/office/powerpoint/2010/main" val="17291946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930A7E-4265-41A1-9963-D95B07111A7C}"/>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79A05AFA-CAB9-417C-A31B-AC75A3D0DBA1}"/>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380AF00F-3035-4BE6-95BB-C86994C6B3CC}"/>
              </a:ext>
            </a:extLst>
          </p:cNvPr>
          <p:cNvSpPr>
            <a:spLocks noChangeArrowheads="1"/>
          </p:cNvSpPr>
          <p:nvPr/>
        </p:nvSpPr>
        <p:spPr bwMode="auto">
          <a:xfrm>
            <a:off x="2200275" y="561388"/>
            <a:ext cx="6217919" cy="5223835"/>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Private Networks with the Sawtooth Permissioning Features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Sawtooth is built to solve the challenges of permissioned (private) networks. Clusters of Sawtooth nodes can be easily deployed with separate permissioning. There is no centralized service that could potentially leak transaction patterns or other confidential information.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blockchain stores the settings that specify the permissions, such as roles and identities, so that all participants in the network can access this information.</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Parallel Transaction Execution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Most blockchains require serial transaction execution in order to guarantee consistent ordering at each node on the network. Sawtooth includes an advanced parallel scheduler that splits transactions into parallel flows. Based on the locations in state which are accessed by a transaction, Sawtooth isolates the execution of transactions from one another while maintaining contextual changes.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When possible, transactions are executed in parallel, while preventing double-spending even with multiple modifications to the same state. Parallel scheduling provides a substantial potential increase in performance over serial execution.</a:t>
            </a: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Event System</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Hyperledger Sawtooth supports creating and broadcasting events. This allows applications to:</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Subscribe to events that occur related to the blockchain, such as a new block being committed or switching to a new fork.</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Subscribe to application specific events defined by a transaction family.</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Relay information about the execution of a transaction back to clients without storing that data in state.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760725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7FB491A-0022-4CFF-B199-2530FAFD8A4E}"/>
              </a:ext>
            </a:extLst>
          </p:cNvPr>
          <p:cNvSpPr>
            <a:spLocks noGrp="1"/>
          </p:cNvSpPr>
          <p:nvPr>
            <p:ph type="title"/>
          </p:nvPr>
        </p:nvSpPr>
        <p:spPr>
          <a:xfrm>
            <a:off x="710824" y="1140271"/>
            <a:ext cx="5563444" cy="1137776"/>
          </a:xfrm>
        </p:spPr>
        <p:txBody>
          <a:bodyPr vert="horz" lIns="68580" tIns="34290" rIns="68580" bIns="34290" rtlCol="0" anchor="ctr">
            <a:normAutofit/>
          </a:bodyPr>
          <a:lstStyle/>
          <a:p>
            <a:r>
              <a:rPr lang="en-US" dirty="0">
                <a:solidFill>
                  <a:schemeClr val="tx1">
                    <a:alpha val="25000"/>
                  </a:schemeClr>
                </a:solidFill>
                <a:effectLst>
                  <a:outerShdw blurRad="50800" dist="50800" dir="5400000" algn="ctr" rotWithShape="0">
                    <a:srgbClr val="000000"/>
                  </a:outerShdw>
                </a:effectLst>
              </a:rPr>
              <a:t>How We Did It</a:t>
            </a:r>
          </a:p>
        </p:txBody>
      </p:sp>
      <p:sp>
        <p:nvSpPr>
          <p:cNvPr id="6" name="Content Placeholder 3">
            <a:extLst>
              <a:ext uri="{FF2B5EF4-FFF2-40B4-BE49-F238E27FC236}">
                <a16:creationId xmlns:a16="http://schemas.microsoft.com/office/drawing/2014/main" id="{A81EAF48-BCEE-436E-AC12-D525E1676247}"/>
              </a:ext>
            </a:extLst>
          </p:cNvPr>
          <p:cNvSpPr>
            <a:spLocks noGrp="1"/>
          </p:cNvSpPr>
          <p:nvPr>
            <p:ph sz="half" idx="1"/>
          </p:nvPr>
        </p:nvSpPr>
        <p:spPr>
          <a:xfrm>
            <a:off x="606830" y="1886560"/>
            <a:ext cx="7503687" cy="1174416"/>
          </a:xfrm>
        </p:spPr>
        <p:txBody>
          <a:bodyPr vert="horz" lIns="68580" tIns="34290" rIns="68580" bIns="34290" rtlCol="0">
            <a:normAutofit/>
          </a:bodyPr>
          <a:lstStyle/>
          <a:p>
            <a:pPr marL="205740" lvl="1"/>
            <a:endParaRPr lang="en-US" dirty="0">
              <a:effectLst>
                <a:outerShdw blurRad="50800" dist="50800" dir="5400000" algn="ctr" rotWithShape="0">
                  <a:srgbClr val="000000">
                    <a:alpha val="0"/>
                  </a:srgbClr>
                </a:outerShdw>
              </a:effectLst>
            </a:endParaRPr>
          </a:p>
          <a:p>
            <a:pPr marL="205740" lvl="1"/>
            <a:endParaRPr lang="en-US" dirty="0"/>
          </a:p>
        </p:txBody>
      </p:sp>
      <p:sp>
        <p:nvSpPr>
          <p:cNvPr id="3" name="Date Placeholder 2">
            <a:extLst>
              <a:ext uri="{FF2B5EF4-FFF2-40B4-BE49-F238E27FC236}">
                <a16:creationId xmlns:a16="http://schemas.microsoft.com/office/drawing/2014/main" id="{67CA6BF9-366D-41B1-B39A-41747FCFFCBC}"/>
              </a:ext>
            </a:extLst>
          </p:cNvPr>
          <p:cNvSpPr>
            <a:spLocks noGrp="1"/>
          </p:cNvSpPr>
          <p:nvPr>
            <p:ph type="dt" sz="half" idx="10"/>
          </p:nvPr>
        </p:nvSpPr>
        <p:spPr/>
        <p:txBody>
          <a:bodyPr/>
          <a:lstStyle/>
          <a:p>
            <a:r>
              <a:rPr lang="en-US"/>
              <a:t>7/2/2021</a:t>
            </a:r>
          </a:p>
        </p:txBody>
      </p:sp>
      <p:sp>
        <p:nvSpPr>
          <p:cNvPr id="2" name="Footer Placeholder 1">
            <a:extLst>
              <a:ext uri="{FF2B5EF4-FFF2-40B4-BE49-F238E27FC236}">
                <a16:creationId xmlns:a16="http://schemas.microsoft.com/office/drawing/2014/main" id="{22E28878-BE35-4A1D-B66C-F787C755BAA7}"/>
              </a:ext>
            </a:extLst>
          </p:cNvPr>
          <p:cNvSpPr>
            <a:spLocks noGrp="1"/>
          </p:cNvSpPr>
          <p:nvPr>
            <p:ph type="ftr" sz="quarter" idx="11"/>
          </p:nvPr>
        </p:nvSpPr>
        <p:spPr/>
        <p:txBody>
          <a:bodyPr/>
          <a:lstStyle/>
          <a:p>
            <a:r>
              <a:rPr lang="en-US"/>
              <a:t>The Giving Chain 2021</a:t>
            </a:r>
          </a:p>
        </p:txBody>
      </p:sp>
      <p:sp>
        <p:nvSpPr>
          <p:cNvPr id="9" name="TextBox 8">
            <a:extLst>
              <a:ext uri="{FF2B5EF4-FFF2-40B4-BE49-F238E27FC236}">
                <a16:creationId xmlns:a16="http://schemas.microsoft.com/office/drawing/2014/main" id="{2C544D49-22F7-4D6A-90E4-D4EDB22FD791}"/>
              </a:ext>
            </a:extLst>
          </p:cNvPr>
          <p:cNvSpPr txBox="1"/>
          <p:nvPr/>
        </p:nvSpPr>
        <p:spPr>
          <a:xfrm>
            <a:off x="606830" y="2706240"/>
            <a:ext cx="4881690" cy="2031325"/>
          </a:xfrm>
          <a:prstGeom prst="rect">
            <a:avLst/>
          </a:prstGeom>
          <a:noFill/>
        </p:spPr>
        <p:txBody>
          <a:bodyPr wrap="square" rtlCol="0">
            <a:spAutoFit/>
          </a:bodyPr>
          <a:lstStyle/>
          <a:p>
            <a:pPr marL="205740" lvl="1" defTabSz="685800">
              <a:defRPr/>
            </a:pPr>
            <a:r>
              <a:rPr lang="en-US" dirty="0">
                <a:solidFill>
                  <a:srgbClr val="000000"/>
                </a:solidFill>
                <a:latin typeface="Arial Rounded MT Bold" panose="020F0704030504030204" pitchFamily="34" charset="0"/>
              </a:rPr>
              <a:t>BCPrinceton Checkpoints</a:t>
            </a:r>
          </a:p>
          <a:p>
            <a:pPr marL="205740" lvl="1" defTabSz="685800">
              <a:defRPr/>
            </a:pPr>
            <a:endParaRPr lang="en-US" dirty="0">
              <a:solidFill>
                <a:srgbClr val="000000"/>
              </a:solidFill>
              <a:latin typeface="Garamond" panose="02020404030301010803"/>
            </a:endParaRPr>
          </a:p>
          <a:p>
            <a:pPr defTabSz="685800">
              <a:defRPr/>
            </a:pPr>
            <a:r>
              <a:rPr lang="en-US" sz="1500" dirty="0">
                <a:solidFill>
                  <a:srgbClr val="000000"/>
                </a:solidFill>
                <a:latin typeface="Arial Rounded MT Bold" panose="020F0704030504030204" pitchFamily="34" charset="0"/>
              </a:rPr>
              <a:t>Checkpoint 1: Impact Opportunity</a:t>
            </a:r>
          </a:p>
          <a:p>
            <a:pPr defTabSz="685800">
              <a:defRPr/>
            </a:pPr>
            <a:r>
              <a:rPr lang="en-US" sz="1500" dirty="0">
                <a:solidFill>
                  <a:srgbClr val="000000"/>
                </a:solidFill>
                <a:latin typeface="Arial Rounded MT Bold" panose="020F0704030504030204" pitchFamily="34" charset="0"/>
              </a:rPr>
              <a:t>Checkpoint 2: Business Model Validation</a:t>
            </a:r>
          </a:p>
          <a:p>
            <a:pPr defTabSz="685800">
              <a:defRPr/>
            </a:pPr>
            <a:r>
              <a:rPr lang="en-US" sz="1500" dirty="0">
                <a:solidFill>
                  <a:srgbClr val="000000"/>
                </a:solidFill>
                <a:latin typeface="Arial Rounded MT Bold" panose="020F0704030504030204" pitchFamily="34" charset="0"/>
              </a:rPr>
              <a:t>Checkpoint 3: Technical Architecture</a:t>
            </a:r>
          </a:p>
          <a:p>
            <a:pPr defTabSz="685800">
              <a:defRPr/>
            </a:pPr>
            <a:r>
              <a:rPr lang="en-US" sz="1500" dirty="0">
                <a:solidFill>
                  <a:srgbClr val="000000"/>
                </a:solidFill>
                <a:latin typeface="Arial Rounded MT Bold" panose="020F0704030504030204" pitchFamily="34" charset="0"/>
              </a:rPr>
              <a:t>Checkpoint 4: Business Development</a:t>
            </a:r>
          </a:p>
          <a:p>
            <a:pPr defTabSz="685800">
              <a:defRPr/>
            </a:pPr>
            <a:r>
              <a:rPr lang="en-US" sz="1500" dirty="0">
                <a:solidFill>
                  <a:srgbClr val="000000"/>
                </a:solidFill>
                <a:latin typeface="Arial Rounded MT Bold" panose="020F0704030504030204" pitchFamily="34" charset="0"/>
              </a:rPr>
              <a:t>Checkpoint 5: Product Development</a:t>
            </a:r>
          </a:p>
          <a:p>
            <a:pPr defTabSz="685800">
              <a:defRPr/>
            </a:pPr>
            <a:r>
              <a:rPr lang="en-US" sz="1500" dirty="0">
                <a:solidFill>
                  <a:srgbClr val="000000"/>
                </a:solidFill>
                <a:latin typeface="Arial Rounded MT Bold" panose="020F0704030504030204" pitchFamily="34" charset="0"/>
              </a:rPr>
              <a:t>Checkpoint 6: Final Project  Delivery</a:t>
            </a:r>
          </a:p>
        </p:txBody>
      </p:sp>
      <p:sp>
        <p:nvSpPr>
          <p:cNvPr id="7" name="Rectangle 6">
            <a:extLst>
              <a:ext uri="{FF2B5EF4-FFF2-40B4-BE49-F238E27FC236}">
                <a16:creationId xmlns:a16="http://schemas.microsoft.com/office/drawing/2014/main" id="{3701368C-75BF-429E-A1A5-4557F5B5F95B}"/>
              </a:ext>
            </a:extLst>
          </p:cNvPr>
          <p:cNvSpPr/>
          <p:nvPr/>
        </p:nvSpPr>
        <p:spPr>
          <a:xfrm rot="20664308">
            <a:off x="5017769" y="2483188"/>
            <a:ext cx="3218149" cy="1439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“The Giving Chain”</a:t>
            </a:r>
          </a:p>
          <a:p>
            <a:pPr algn="ctr"/>
            <a:r>
              <a:rPr lang="en-US" sz="1350" dirty="0"/>
              <a:t>The New Model for Charity Giving</a:t>
            </a:r>
          </a:p>
        </p:txBody>
      </p:sp>
    </p:spTree>
    <p:extLst>
      <p:ext uri="{BB962C8B-B14F-4D97-AF65-F5344CB8AC3E}">
        <p14:creationId xmlns:p14="http://schemas.microsoft.com/office/powerpoint/2010/main" val="205246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EF157CE-69FB-4A51-83A4-F683A4CC3A35}"/>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3ADC3257-BEDB-4D85-958C-C549E05EFE9A}"/>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C309B62A-FDED-4869-BB08-8672070410C2}"/>
              </a:ext>
            </a:extLst>
          </p:cNvPr>
          <p:cNvSpPr>
            <a:spLocks noChangeArrowheads="1"/>
          </p:cNvSpPr>
          <p:nvPr/>
        </p:nvSpPr>
        <p:spPr bwMode="auto">
          <a:xfrm>
            <a:off x="854977" y="1694246"/>
            <a:ext cx="7444292" cy="3469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9197" rIns="0" bIns="49197"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Sawtooth consensus API supports a wide variety of consensus algorithms on a network. Sawtooth currently includes consensus engines for these algorithms:</a:t>
            </a:r>
            <a:br>
              <a:rPr kumimoji="0" lang="en-US" altLang="en-US" sz="1200" b="0" i="0" u="none" strike="noStrike" cap="none" normalizeH="0" baseline="0">
                <a:ln>
                  <a:noFill/>
                </a:ln>
                <a:solidFill>
                  <a:srgbClr val="404040"/>
                </a:solidFill>
                <a:effectLst/>
                <a:latin typeface="Lato"/>
              </a:rPr>
            </a:b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a:ln>
                  <a:noFill/>
                </a:ln>
                <a:solidFill>
                  <a:srgbClr val="2980B9"/>
                </a:solidFill>
                <a:effectLst/>
                <a:latin typeface="Arial" panose="020B0604020202020204" pitchFamily="34" charset="0"/>
                <a:hlinkClick r:id="rId2"/>
              </a:rPr>
              <a:t>Sawtooth PBFT</a:t>
            </a:r>
            <a:r>
              <a:rPr kumimoji="0" lang="en-US" altLang="en-US" sz="1000" b="0" i="0" u="none" strike="noStrike" cap="none" normalizeH="0" baseline="0">
                <a:ln>
                  <a:noFill/>
                </a:ln>
                <a:solidFill>
                  <a:schemeClr val="tx1"/>
                </a:solidFill>
                <a:effectLst/>
                <a:latin typeface="Arial" panose="020B0604020202020204" pitchFamily="34" charset="0"/>
              </a:rPr>
              <a:t> (Practical Byzantine Fault Tolerance) is a voting-based consensus algorithm that provides Byzantine fault tolerance with finality. Sawtooth PBFT extends the </a:t>
            </a:r>
            <a:r>
              <a:rPr kumimoji="0" lang="en-US" altLang="en-US" sz="1000" b="0" i="0" u="none" strike="noStrike" cap="none" normalizeH="0" baseline="0">
                <a:ln>
                  <a:noFill/>
                </a:ln>
                <a:solidFill>
                  <a:srgbClr val="2980B9"/>
                </a:solidFill>
                <a:effectLst/>
                <a:latin typeface="Arial" panose="020B0604020202020204" pitchFamily="34" charset="0"/>
                <a:hlinkClick r:id="rId3"/>
              </a:rPr>
              <a:t>original PBFT algorithm</a:t>
            </a:r>
            <a:r>
              <a:rPr kumimoji="0" lang="en-US" altLang="en-US" sz="1000" b="0" i="0" u="none" strike="noStrike" cap="none" normalizeH="0" baseline="0">
                <a:ln>
                  <a:noFill/>
                </a:ln>
                <a:solidFill>
                  <a:schemeClr val="tx1"/>
                </a:solidFill>
                <a:effectLst/>
                <a:latin typeface="Arial" panose="020B0604020202020204" pitchFamily="34" charset="0"/>
              </a:rPr>
              <a:t> with features such as dynamic network membership, regular view changes, and a block catch-up procedure. A Sawtooth network with PBFT consensus requires four or more nodes.</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rgbClr val="2980B9"/>
                </a:solidFill>
                <a:effectLst/>
                <a:latin typeface="Arial" panose="020B0604020202020204" pitchFamily="34" charset="0"/>
                <a:hlinkClick r:id="rId4"/>
              </a:rPr>
              <a:t>PoET</a:t>
            </a:r>
            <a:r>
              <a:rPr kumimoji="0" lang="en-US" altLang="en-US" sz="1000" b="0" i="0" u="none" strike="noStrike" cap="none" normalizeH="0" baseline="0">
                <a:ln>
                  <a:noFill/>
                </a:ln>
                <a:solidFill>
                  <a:schemeClr val="tx1"/>
                </a:solidFill>
                <a:effectLst/>
                <a:latin typeface="Arial" panose="020B0604020202020204" pitchFamily="34" charset="0"/>
              </a:rPr>
              <a:t> (Proof of Elapsed Time) is a Nakamoto-style consensus algorithm that is designed to be a production-grade protocol capable of supporting large network populations.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relies on secure instruction execution to achieve the scaling benefits of a Nakamoto-style consensus algorithm without the power consumption drawbacks of the Proof of Work algorithm. A Sawtooth network with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consensus requires at least three nodes.</a:t>
            </a: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rPr>
              <a:t>Sawtooth includes two versions of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consensus:</a:t>
            </a:r>
            <a:endParaRPr kumimoji="0" lang="en-US" altLang="en-US" sz="100" b="0" i="0" u="none" strike="noStrike" cap="none" normalizeH="0" baseline="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-SGX relies on a Trusted Execution Environment (TEE), such as Intel® Software Guard Extensions (SGX), to implement a leader-election lottery system.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-SGX is sometimes called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/BFT” because it is Byzantine fault tolerant.</a:t>
            </a:r>
            <a:endParaRPr kumimoji="0" lang="en-US" altLang="en-US" sz="100" b="0" i="0" u="none" strike="noStrike" cap="none" normalizeH="0" baseline="0">
              <a:ln>
                <a:noFill/>
              </a:ln>
              <a:solidFill>
                <a:schemeClr val="tx1"/>
              </a:solidFill>
              <a:effectLst/>
              <a:latin typeface="Arial" panose="020B0604020202020204"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simulator provides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-style consensus on any type of hardware, including a virtualized cloud environment.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 simulator is also called “</a:t>
            </a:r>
            <a:r>
              <a:rPr kumimoji="0" lang="en-US" altLang="en-US" sz="1000" b="0" i="0" u="none" strike="noStrike" cap="none" normalizeH="0" baseline="0" err="1">
                <a:ln>
                  <a:noFill/>
                </a:ln>
                <a:solidFill>
                  <a:schemeClr val="tx1"/>
                </a:solidFill>
                <a:effectLst/>
                <a:latin typeface="Arial" panose="020B0604020202020204" pitchFamily="34" charset="0"/>
              </a:rPr>
              <a:t>PoET</a:t>
            </a:r>
            <a:r>
              <a:rPr kumimoji="0" lang="en-US" altLang="en-US" sz="1000" b="0" i="0" u="none" strike="noStrike" cap="none" normalizeH="0" baseline="0">
                <a:ln>
                  <a:noFill/>
                </a:ln>
                <a:solidFill>
                  <a:schemeClr val="tx1"/>
                </a:solidFill>
                <a:effectLst/>
                <a:latin typeface="Arial" panose="020B0604020202020204" pitchFamily="34" charset="0"/>
              </a:rPr>
              <a:t>/CFT” because it is crash fault tolerant, not Byzantine fault tolerant.</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a:ln>
                  <a:noFill/>
                </a:ln>
                <a:solidFill>
                  <a:srgbClr val="2980B9"/>
                </a:solidFill>
                <a:effectLst/>
                <a:latin typeface="Arial" panose="020B0604020202020204" pitchFamily="34" charset="0"/>
                <a:hlinkClick r:id="rId5"/>
              </a:rPr>
              <a:t>Sawtooth Raft</a:t>
            </a:r>
            <a:r>
              <a:rPr kumimoji="0" lang="en-US" altLang="en-US" sz="1000" b="0" i="0" u="none" strike="noStrike" cap="none" normalizeH="0" baseline="0">
                <a:ln>
                  <a:noFill/>
                </a:ln>
                <a:solidFill>
                  <a:schemeClr val="tx1"/>
                </a:solidFill>
                <a:effectLst/>
                <a:latin typeface="Arial" panose="020B0604020202020204" pitchFamily="34" charset="0"/>
              </a:rPr>
              <a:t> is a leader-based consensus algorithm that provides crash fault tolerance for a small network with restricted membership.</a:t>
            </a:r>
            <a:br>
              <a:rPr kumimoji="0" lang="en-US" altLang="en-US" sz="1000" b="0" i="0" u="none" strike="noStrike" cap="none" normalizeH="0" baseline="0">
                <a:ln>
                  <a:noFill/>
                </a:ln>
                <a:solidFill>
                  <a:schemeClr val="tx1"/>
                </a:solidFill>
                <a:effectLst/>
                <a:latin typeface="Arial" panose="020B0604020202020204" pitchFamily="34" charset="0"/>
              </a:rPr>
            </a:b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000" b="0" i="0" u="none" strike="noStrike" cap="none" normalizeH="0" baseline="0" err="1">
                <a:ln>
                  <a:noFill/>
                </a:ln>
                <a:solidFill>
                  <a:schemeClr val="tx1"/>
                </a:solidFill>
                <a:effectLst/>
                <a:latin typeface="Arial" panose="020B0604020202020204" pitchFamily="34" charset="0"/>
              </a:rPr>
              <a:t>Devmode</a:t>
            </a:r>
            <a:r>
              <a:rPr kumimoji="0" lang="en-US" altLang="en-US" sz="1000" b="0" i="0" u="none" strike="noStrike" cap="none" normalizeH="0" baseline="0">
                <a:ln>
                  <a:noFill/>
                </a:ln>
                <a:solidFill>
                  <a:schemeClr val="tx1"/>
                </a:solidFill>
                <a:effectLst/>
                <a:latin typeface="Arial" panose="020B0604020202020204" pitchFamily="34" charset="0"/>
              </a:rPr>
              <a:t> (short for “developer mode”) is a simplified random-leader algorithm that is useful for developing and testing a transaction processor. </a:t>
            </a:r>
            <a:r>
              <a:rPr kumimoji="0" lang="en-US" altLang="en-US" sz="1000" b="0" i="0" u="none" strike="noStrike" cap="none" normalizeH="0" baseline="0" err="1">
                <a:ln>
                  <a:noFill/>
                </a:ln>
                <a:solidFill>
                  <a:schemeClr val="tx1"/>
                </a:solidFill>
                <a:effectLst/>
                <a:latin typeface="Arial" panose="020B0604020202020204" pitchFamily="34" charset="0"/>
              </a:rPr>
              <a:t>Devmode</a:t>
            </a:r>
            <a:r>
              <a:rPr kumimoji="0" lang="en-US" altLang="en-US" sz="1000" b="0" i="0" u="none" strike="noStrike" cap="none" normalizeH="0" baseline="0">
                <a:ln>
                  <a:noFill/>
                </a:ln>
                <a:solidFill>
                  <a:schemeClr val="tx1"/>
                </a:solidFill>
                <a:effectLst/>
                <a:latin typeface="Arial" panose="020B0604020202020204" pitchFamily="34" charset="0"/>
              </a:rPr>
              <a:t> is not recommended for multi-node networks and should not be used for production</a:t>
            </a:r>
            <a:endParaRPr kumimoji="0" lang="en-US" altLang="en-US" sz="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5771297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765DDD6-6E6B-4AF3-BF50-0E22B5DD7D4F}"/>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29717C8B-D17C-47B9-8D1E-611B04AA9BA1}"/>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A31D579C-8193-4E61-8B1E-F16FAC064F55}"/>
              </a:ext>
            </a:extLst>
          </p:cNvPr>
          <p:cNvSpPr txBox="1"/>
          <p:nvPr/>
        </p:nvSpPr>
        <p:spPr>
          <a:xfrm>
            <a:off x="2285999" y="1584518"/>
            <a:ext cx="5873931" cy="2862322"/>
          </a:xfrm>
          <a:prstGeom prst="rect">
            <a:avLst/>
          </a:prstGeom>
          <a:noFill/>
        </p:spPr>
        <p:txBody>
          <a:bodyPr wrap="square">
            <a:spAutoFit/>
          </a:bodyPr>
          <a:lstStyle/>
          <a:p>
            <a:pPr algn="l">
              <a:buFont typeface="Arial" panose="020B0604020202020204" pitchFamily="34" charset="0"/>
              <a:buChar char="•"/>
            </a:pPr>
            <a:r>
              <a:rPr lang="en-US" b="0" i="0">
                <a:solidFill>
                  <a:srgbClr val="404040"/>
                </a:solidFill>
                <a:effectLst/>
                <a:latin typeface="Lato"/>
              </a:rPr>
              <a:t>Sawtooth Supply Chain: Demonstrates how to trace the provenance and other contextual information of any asset. Supply Chain provides an example application with a transaction processor, custom REST API, and web app. This example application also demonstrates a decentralized solution for in-browser transaction signing and illustrates how to synchronize the blockchain state to a local database for complex queries. For more information, see the </a:t>
            </a:r>
            <a:r>
              <a:rPr lang="en-US" b="0" i="0" u="none" strike="noStrike">
                <a:solidFill>
                  <a:srgbClr val="2980B9"/>
                </a:solidFill>
                <a:effectLst/>
                <a:latin typeface="Lato"/>
                <a:hlinkClick r:id="rId2"/>
              </a:rPr>
              <a:t>sawtooth-supply-chain repository on GitHub</a:t>
            </a:r>
            <a:r>
              <a:rPr lang="en-US" b="0" i="0">
                <a:solidFill>
                  <a:srgbClr val="404040"/>
                </a:solidFill>
                <a:effectLst/>
                <a:latin typeface="Lato"/>
              </a:rPr>
              <a:t>.</a:t>
            </a:r>
          </a:p>
        </p:txBody>
      </p:sp>
    </p:spTree>
    <p:extLst>
      <p:ext uri="{BB962C8B-B14F-4D97-AF65-F5344CB8AC3E}">
        <p14:creationId xmlns:p14="http://schemas.microsoft.com/office/powerpoint/2010/main" val="77238952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9463AE-B96A-4E2B-ACD7-92D7C42EF6EE}"/>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05D7E9E9-483A-49A1-89E2-380DB5273292}"/>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5147AF63-B234-4750-A1E8-40065B79B6C9}"/>
              </a:ext>
            </a:extLst>
          </p:cNvPr>
          <p:cNvSpPr txBox="1"/>
          <p:nvPr/>
        </p:nvSpPr>
        <p:spPr>
          <a:xfrm>
            <a:off x="334536" y="576488"/>
            <a:ext cx="8084636" cy="3970318"/>
          </a:xfrm>
          <a:prstGeom prst="rect">
            <a:avLst/>
          </a:prstGeom>
          <a:noFill/>
        </p:spPr>
        <p:txBody>
          <a:bodyPr wrap="square">
            <a:spAutoFit/>
          </a:bodyPr>
          <a:lstStyle/>
          <a:p>
            <a:pPr algn="l"/>
            <a:r>
              <a:rPr lang="en-US" b="1" i="0">
                <a:solidFill>
                  <a:srgbClr val="404040"/>
                </a:solidFill>
                <a:effectLst/>
                <a:latin typeface="Roboto Slab"/>
              </a:rPr>
              <a:t>Transaction Family Overview</a:t>
            </a:r>
          </a:p>
          <a:p>
            <a:pPr algn="l"/>
            <a:r>
              <a:rPr lang="en-US" b="0" i="0">
                <a:solidFill>
                  <a:srgbClr val="404040"/>
                </a:solidFill>
                <a:effectLst/>
                <a:latin typeface="Lato"/>
              </a:rPr>
              <a:t>Sawtooth separates the application level from the core system level with transaction families, which allows application developers to write in the languages of their choice. Each application defines the custom transaction families for its unique requirements.</a:t>
            </a:r>
          </a:p>
          <a:p>
            <a:pPr algn="l"/>
            <a:r>
              <a:rPr lang="en-US" b="0" i="0">
                <a:solidFill>
                  <a:srgbClr val="404040"/>
                </a:solidFill>
                <a:effectLst/>
                <a:latin typeface="Lato"/>
              </a:rPr>
              <a:t>A transaction family includes these components:</a:t>
            </a:r>
          </a:p>
          <a:p>
            <a:pPr algn="l">
              <a:buFont typeface="Arial" panose="020B0604020202020204" pitchFamily="34" charset="0"/>
              <a:buChar char="•"/>
            </a:pPr>
            <a:r>
              <a:rPr lang="en-US" b="0" i="0">
                <a:solidFill>
                  <a:srgbClr val="404040"/>
                </a:solidFill>
                <a:effectLst/>
                <a:latin typeface="Lato"/>
              </a:rPr>
              <a:t>A transaction processor to define the business logic for your application</a:t>
            </a:r>
          </a:p>
          <a:p>
            <a:pPr algn="l">
              <a:buFont typeface="Arial" panose="020B0604020202020204" pitchFamily="34" charset="0"/>
              <a:buChar char="•"/>
            </a:pPr>
            <a:r>
              <a:rPr lang="en-US" b="0" i="0">
                <a:solidFill>
                  <a:srgbClr val="404040"/>
                </a:solidFill>
                <a:effectLst/>
                <a:latin typeface="Lato"/>
              </a:rPr>
              <a:t>A data model to record and store data</a:t>
            </a:r>
          </a:p>
          <a:p>
            <a:pPr algn="l">
              <a:buFont typeface="Arial" panose="020B0604020202020204" pitchFamily="34" charset="0"/>
              <a:buChar char="•"/>
            </a:pPr>
            <a:r>
              <a:rPr lang="en-US" b="0" i="0">
                <a:solidFill>
                  <a:srgbClr val="404040"/>
                </a:solidFill>
                <a:effectLst/>
                <a:latin typeface="Lato"/>
              </a:rPr>
              <a:t>A client to handle the client logic for your application</a:t>
            </a:r>
          </a:p>
          <a:p>
            <a:pPr algn="l"/>
            <a:r>
              <a:rPr lang="en-US" b="0" i="0">
                <a:solidFill>
                  <a:srgbClr val="404040"/>
                </a:solidFill>
                <a:effectLst/>
                <a:latin typeface="Lato"/>
              </a:rPr>
              <a:t>See </a:t>
            </a:r>
            <a:r>
              <a:rPr lang="en-US" b="0" i="0" u="none" strike="noStrike">
                <a:solidFill>
                  <a:srgbClr val="2980B9"/>
                </a:solidFill>
                <a:effectLst/>
                <a:latin typeface="Lato"/>
                <a:hlinkClick r:id="rId2"/>
              </a:rPr>
              <a:t>Transaction Family Specifications</a:t>
            </a:r>
            <a:r>
              <a:rPr lang="en-US" b="0" i="0">
                <a:solidFill>
                  <a:srgbClr val="404040"/>
                </a:solidFill>
                <a:effectLst/>
                <a:latin typeface="Lato"/>
              </a:rPr>
              <a:t> for a list of example transaction families. Sawtooth provides these examples to serve as models for low-level functions (such as maintaining chain-wide settings and storing on-chain permissions) and for specific applications such as performance analysis and storing block information.</a:t>
            </a:r>
          </a:p>
        </p:txBody>
      </p:sp>
    </p:spTree>
    <p:extLst>
      <p:ext uri="{BB962C8B-B14F-4D97-AF65-F5344CB8AC3E}">
        <p14:creationId xmlns:p14="http://schemas.microsoft.com/office/powerpoint/2010/main" val="28970148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CDECE7-2ADD-4867-921B-116C19CC6C0F}"/>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9E8EC6ED-1111-477C-96C5-ACE8DFCF1C4F}"/>
              </a:ext>
            </a:extLst>
          </p:cNvPr>
          <p:cNvSpPr>
            <a:spLocks noGrp="1"/>
          </p:cNvSpPr>
          <p:nvPr>
            <p:ph type="ftr" sz="quarter" idx="11"/>
          </p:nvPr>
        </p:nvSpPr>
        <p:spPr/>
        <p:txBody>
          <a:bodyPr/>
          <a:lstStyle/>
          <a:p>
            <a:r>
              <a:rPr lang="en-US"/>
              <a:t>The Giving Chain 2021</a:t>
            </a:r>
          </a:p>
        </p:txBody>
      </p:sp>
      <p:sp>
        <p:nvSpPr>
          <p:cNvPr id="6" name="TextBox 5">
            <a:extLst>
              <a:ext uri="{FF2B5EF4-FFF2-40B4-BE49-F238E27FC236}">
                <a16:creationId xmlns:a16="http://schemas.microsoft.com/office/drawing/2014/main" id="{4983BD24-3DA3-4C71-90D6-4B7F45039F40}"/>
              </a:ext>
            </a:extLst>
          </p:cNvPr>
          <p:cNvSpPr txBox="1"/>
          <p:nvPr/>
        </p:nvSpPr>
        <p:spPr>
          <a:xfrm>
            <a:off x="2286000" y="1583726"/>
            <a:ext cx="4572000" cy="3693319"/>
          </a:xfrm>
          <a:prstGeom prst="rect">
            <a:avLst/>
          </a:prstGeom>
          <a:noFill/>
        </p:spPr>
        <p:txBody>
          <a:bodyPr wrap="square">
            <a:spAutoFit/>
          </a:bodyPr>
          <a:lstStyle/>
          <a:p>
            <a:pPr algn="l">
              <a:buFont typeface="Arial" panose="020B0604020202020204" pitchFamily="34" charset="0"/>
              <a:buChar char="•"/>
            </a:pPr>
            <a:r>
              <a:rPr lang="en-US" b="0" i="0">
                <a:solidFill>
                  <a:srgbClr val="404040"/>
                </a:solidFill>
                <a:effectLst/>
                <a:latin typeface="Lato"/>
              </a:rPr>
              <a:t>Sawtooth Supply Chain: Demonstrates how to trace the provenance and other contextual information of any asset. Supply Chain provides an example application with a transaction processor, custom REST API, and web app. This example application also demonstrates a decentralized solution for in-browser transaction signing, and illustrates how to synchronize the blockchain state to a local database for complex queries. For more information, see the </a:t>
            </a:r>
            <a:r>
              <a:rPr lang="en-US" b="0" i="0" u="none" strike="noStrike">
                <a:solidFill>
                  <a:srgbClr val="2980B9"/>
                </a:solidFill>
                <a:effectLst/>
                <a:latin typeface="Lato"/>
                <a:hlinkClick r:id="rId2"/>
              </a:rPr>
              <a:t>sawtooth-supply-chain repository on GitHub</a:t>
            </a:r>
            <a:r>
              <a:rPr lang="en-US" b="0" i="0">
                <a:solidFill>
                  <a:srgbClr val="404040"/>
                </a:solidFill>
                <a:effectLst/>
                <a:latin typeface="Lato"/>
              </a:rPr>
              <a:t>.</a:t>
            </a:r>
          </a:p>
        </p:txBody>
      </p:sp>
    </p:spTree>
    <p:extLst>
      <p:ext uri="{BB962C8B-B14F-4D97-AF65-F5344CB8AC3E}">
        <p14:creationId xmlns:p14="http://schemas.microsoft.com/office/powerpoint/2010/main" val="74498469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C04AAD-0EF1-4DFC-90C9-43B0C59E245F}"/>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66C1EE84-D538-43A7-B3D5-7CAE7943CE3C}"/>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47D37CD3-4822-4BE4-BF58-B97B45BA8395}"/>
              </a:ext>
            </a:extLst>
          </p:cNvPr>
          <p:cNvSpPr txBox="1"/>
          <p:nvPr/>
        </p:nvSpPr>
        <p:spPr>
          <a:xfrm>
            <a:off x="2285999" y="1722225"/>
            <a:ext cx="6093229" cy="3416320"/>
          </a:xfrm>
          <a:prstGeom prst="rect">
            <a:avLst/>
          </a:prstGeom>
          <a:noFill/>
        </p:spPr>
        <p:txBody>
          <a:bodyPr wrap="square">
            <a:spAutoFit/>
          </a:bodyPr>
          <a:lstStyle/>
          <a:p>
            <a:pPr algn="l"/>
            <a:r>
              <a:rPr lang="en-US" b="1" i="0">
                <a:solidFill>
                  <a:srgbClr val="404040"/>
                </a:solidFill>
                <a:effectLst/>
                <a:latin typeface="Roboto Slab"/>
              </a:rPr>
              <a:t>Try Hyperledger Sawtooth</a:t>
            </a:r>
          </a:p>
          <a:p>
            <a:pPr algn="l"/>
            <a:r>
              <a:rPr lang="en-US" b="0" i="0">
                <a:solidFill>
                  <a:srgbClr val="404040"/>
                </a:solidFill>
                <a:effectLst/>
                <a:latin typeface="Lato"/>
              </a:rPr>
              <a:t>The Sawtooth documentation explains how to set up a local </a:t>
            </a:r>
            <a:r>
              <a:rPr lang="en-US" b="0" i="0" u="none" strike="noStrike">
                <a:solidFill>
                  <a:srgbClr val="2980B9"/>
                </a:solidFill>
                <a:effectLst/>
                <a:latin typeface="Lato"/>
                <a:hlinkClick r:id="rId2"/>
              </a:rPr>
              <a:t>validator</a:t>
            </a:r>
            <a:r>
              <a:rPr lang="en-US" b="0" i="0">
                <a:solidFill>
                  <a:srgbClr val="404040"/>
                </a:solidFill>
                <a:effectLst/>
                <a:latin typeface="Lato"/>
              </a:rPr>
              <a:t> for demonstrating Sawtooth functionality and testing an application. </a:t>
            </a:r>
          </a:p>
          <a:p>
            <a:pPr algn="l"/>
            <a:endParaRPr lang="en-US">
              <a:solidFill>
                <a:srgbClr val="404040"/>
              </a:solidFill>
              <a:latin typeface="Lato"/>
            </a:endParaRPr>
          </a:p>
          <a:p>
            <a:pPr algn="l"/>
            <a:r>
              <a:rPr lang="en-US" b="0" i="0">
                <a:solidFill>
                  <a:srgbClr val="404040"/>
                </a:solidFill>
                <a:effectLst/>
                <a:latin typeface="Lato"/>
              </a:rPr>
              <a:t>Once running, you will be able to submit new transactions and fetch the resulting state and block data from the blockchain using HTTP and the Sawtooth </a:t>
            </a:r>
            <a:r>
              <a:rPr lang="en-US" b="0" i="0" u="none" strike="noStrike">
                <a:solidFill>
                  <a:srgbClr val="2980B9"/>
                </a:solidFill>
                <a:effectLst/>
                <a:latin typeface="Lato"/>
                <a:hlinkClick r:id="rId3"/>
              </a:rPr>
              <a:t>REST API</a:t>
            </a:r>
            <a:r>
              <a:rPr lang="en-US" b="0" i="0">
                <a:solidFill>
                  <a:srgbClr val="404040"/>
                </a:solidFill>
                <a:effectLst/>
                <a:latin typeface="Lato"/>
              </a:rPr>
              <a:t>. </a:t>
            </a:r>
          </a:p>
          <a:p>
            <a:pPr algn="l"/>
            <a:endParaRPr lang="en-US">
              <a:solidFill>
                <a:srgbClr val="404040"/>
              </a:solidFill>
              <a:latin typeface="Lato"/>
            </a:endParaRPr>
          </a:p>
          <a:p>
            <a:pPr algn="l"/>
            <a:r>
              <a:rPr lang="en-US" b="0" i="0">
                <a:solidFill>
                  <a:srgbClr val="404040"/>
                </a:solidFill>
                <a:effectLst/>
                <a:latin typeface="Lato"/>
              </a:rPr>
              <a:t>These methods apply to the included example </a:t>
            </a:r>
            <a:r>
              <a:rPr lang="en-US" b="0" i="0" u="none" strike="noStrike">
                <a:solidFill>
                  <a:srgbClr val="2980B9"/>
                </a:solidFill>
                <a:effectLst/>
                <a:latin typeface="Lato"/>
                <a:hlinkClick r:id="rId4"/>
              </a:rPr>
              <a:t>transaction families</a:t>
            </a:r>
            <a:r>
              <a:rPr lang="en-US" b="0" i="0">
                <a:solidFill>
                  <a:srgbClr val="404040"/>
                </a:solidFill>
                <a:effectLst/>
                <a:latin typeface="Lato"/>
              </a:rPr>
              <a:t>, as well as to any transaction families you might write yourself.</a:t>
            </a:r>
          </a:p>
        </p:txBody>
      </p:sp>
    </p:spTree>
    <p:extLst>
      <p:ext uri="{BB962C8B-B14F-4D97-AF65-F5344CB8AC3E}">
        <p14:creationId xmlns:p14="http://schemas.microsoft.com/office/powerpoint/2010/main" val="47277594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F572A6-B9AD-4A1D-A7C4-224103CEFDD3}"/>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839AEF52-B35A-4BFA-B2B7-2B7BF9688A08}"/>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A10205E9-084B-4FA5-8089-95ACAE0EDAA6}"/>
              </a:ext>
            </a:extLst>
          </p:cNvPr>
          <p:cNvSpPr>
            <a:spLocks noChangeArrowheads="1"/>
          </p:cNvSpPr>
          <p:nvPr/>
        </p:nvSpPr>
        <p:spPr bwMode="auto">
          <a:xfrm>
            <a:off x="2200275" y="723428"/>
            <a:ext cx="5835535" cy="4108817"/>
          </a:xfrm>
          <a:prstGeom prst="rect">
            <a:avLst/>
          </a:prstGeom>
          <a:solidFill>
            <a:srgbClr val="FCFCF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Get the Sawtooth Software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Sawtooth software is distributed as source code with an Apache license. You can get the code to start building your own distributed ledger.</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2"/>
              </a:rPr>
              <a:t>sawtooth-core</a:t>
            </a:r>
            <a:r>
              <a:rPr kumimoji="0" lang="en-US" altLang="en-US" sz="1200" b="0" i="0" u="none" strike="noStrike" cap="none" normalizeH="0" baseline="0">
                <a:ln>
                  <a:noFill/>
                </a:ln>
                <a:solidFill>
                  <a:srgbClr val="404040"/>
                </a:solidFill>
                <a:effectLst/>
                <a:latin typeface="Lato"/>
              </a:rPr>
              <a:t>: Contains fundamental classes used throughout the Sawtooth project, as well as the following items: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The implementation of the validator process which runs on each node</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SDKs for writing transaction processing or validation logic in a variety of languages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Dockerfiles to support development or launching a network of validators</a:t>
            </a:r>
          </a:p>
          <a:p>
            <a:pPr marL="457200" marR="0" lvl="1"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Source files for this documentation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3"/>
              </a:rPr>
              <a:t>Sawtooth PBFT</a:t>
            </a:r>
            <a:r>
              <a:rPr kumimoji="0" lang="en-US" altLang="en-US" sz="1200" b="0" i="0" u="none" strike="noStrike" cap="none" normalizeH="0" baseline="0">
                <a:ln>
                  <a:noFill/>
                </a:ln>
                <a:solidFill>
                  <a:srgbClr val="404040"/>
                </a:solidFill>
                <a:effectLst/>
                <a:latin typeface="Lato"/>
              </a:rPr>
              <a:t>: Use PBFT consensus with Sawtooth</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4"/>
              </a:rPr>
              <a:t>Sawtooth Sabre</a:t>
            </a:r>
            <a:r>
              <a:rPr kumimoji="0" lang="en-US" altLang="en-US" sz="1200" b="0" i="0" u="none" strike="noStrike" cap="none" normalizeH="0" baseline="0">
                <a:ln>
                  <a:noFill/>
                </a:ln>
                <a:solidFill>
                  <a:srgbClr val="404040"/>
                </a:solidFill>
                <a:effectLst/>
                <a:latin typeface="Lato"/>
              </a:rPr>
              <a:t>: Run on-chain smart contracts executed in a WebAssembly virtual machine</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5"/>
              </a:rPr>
              <a:t>Sawtooth Seth</a:t>
            </a:r>
            <a:r>
              <a:rPr kumimoji="0" lang="en-US" altLang="en-US" sz="1200" b="0" i="0" u="none" strike="noStrike" cap="none" normalizeH="0" baseline="0">
                <a:ln>
                  <a:noFill/>
                </a:ln>
                <a:solidFill>
                  <a:srgbClr val="404040"/>
                </a:solidFill>
                <a:effectLst/>
                <a:latin typeface="Lato"/>
              </a:rPr>
              <a:t>: Deploy Ethereum Virtual Machine (EVM) smart contracts to Sawtooth</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6"/>
              </a:rPr>
              <a:t>Sawtooth Marketplace</a:t>
            </a:r>
            <a:r>
              <a:rPr kumimoji="0" lang="en-US" altLang="en-US" sz="1200" b="0" i="0" u="none" strike="noStrike" cap="none" normalizeH="0" baseline="0">
                <a:ln>
                  <a:noFill/>
                </a:ln>
                <a:solidFill>
                  <a:srgbClr val="404040"/>
                </a:solidFill>
                <a:effectLst/>
                <a:latin typeface="Lato"/>
              </a:rPr>
              <a:t>: Exchange customized “assets” with other users on the blockchain</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2980B9"/>
                </a:solidFill>
                <a:effectLst/>
                <a:latin typeface="Lato"/>
                <a:hlinkClick r:id="rId7"/>
              </a:rPr>
              <a:t>Sawtooth Supply Chain</a:t>
            </a:r>
            <a:r>
              <a:rPr kumimoji="0" lang="en-US" altLang="en-US" sz="1200" b="0" i="0" u="none" strike="noStrike" cap="none" normalizeH="0" baseline="0">
                <a:ln>
                  <a:noFill/>
                </a:ln>
                <a:solidFill>
                  <a:srgbClr val="404040"/>
                </a:solidFill>
                <a:effectLst/>
                <a:latin typeface="Lato"/>
              </a:rPr>
              <a:t>: Trace the provenance and other contextual information of any asset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5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1" i="0" u="none" strike="noStrike" cap="none" normalizeH="0" baseline="0">
                <a:ln>
                  <a:noFill/>
                </a:ln>
                <a:solidFill>
                  <a:srgbClr val="404040"/>
                </a:solidFill>
                <a:effectLst/>
                <a:latin typeface="Roboto Slab"/>
              </a:rPr>
              <a:t>Join the Sawtooth Community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061003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20A3CE-85FC-4985-9311-A1CA7C9DB8E4}"/>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DD3BED36-9CA8-499A-9F65-23502EEF74F1}"/>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5DF807D3-5779-47EA-9EAB-E2B07C58A702}"/>
              </a:ext>
            </a:extLst>
          </p:cNvPr>
          <p:cNvSpPr txBox="1"/>
          <p:nvPr/>
        </p:nvSpPr>
        <p:spPr>
          <a:xfrm>
            <a:off x="1282930" y="580243"/>
            <a:ext cx="7317971" cy="923330"/>
          </a:xfrm>
          <a:prstGeom prst="rect">
            <a:avLst/>
          </a:prstGeom>
          <a:noFill/>
        </p:spPr>
        <p:txBody>
          <a:bodyPr wrap="square">
            <a:spAutoFit/>
          </a:bodyPr>
          <a:lstStyle/>
          <a:p>
            <a:r>
              <a:rPr lang="en-US" b="0" i="0">
                <a:solidFill>
                  <a:srgbClr val="404040"/>
                </a:solidFill>
                <a:effectLst/>
                <a:latin typeface="Lato"/>
              </a:rPr>
              <a:t>Sawtooth can be run from a pre-built Docker container, from a Kubernetes cluster inside a virtual machine on your computer, or on a native Ubuntu installation.</a:t>
            </a:r>
            <a:endParaRPr lang="en-US"/>
          </a:p>
        </p:txBody>
      </p:sp>
    </p:spTree>
    <p:extLst>
      <p:ext uri="{BB962C8B-B14F-4D97-AF65-F5344CB8AC3E}">
        <p14:creationId xmlns:p14="http://schemas.microsoft.com/office/powerpoint/2010/main" val="2499424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634C55-DA4D-4A13-A191-43D9047F067B}"/>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1A42BD88-3300-48B6-8202-A5FABF241F2C}"/>
              </a:ext>
            </a:extLst>
          </p:cNvPr>
          <p:cNvSpPr>
            <a:spLocks noGrp="1"/>
          </p:cNvSpPr>
          <p:nvPr>
            <p:ph type="ftr" sz="quarter" idx="11"/>
          </p:nvPr>
        </p:nvSpPr>
        <p:spPr/>
        <p:txBody>
          <a:bodyPr/>
          <a:lstStyle/>
          <a:p>
            <a:r>
              <a:rPr lang="en-US"/>
              <a:t>The Giving Chain 2021</a:t>
            </a:r>
          </a:p>
        </p:txBody>
      </p:sp>
      <p:sp>
        <p:nvSpPr>
          <p:cNvPr id="7" name="TextBox 6">
            <a:extLst>
              <a:ext uri="{FF2B5EF4-FFF2-40B4-BE49-F238E27FC236}">
                <a16:creationId xmlns:a16="http://schemas.microsoft.com/office/drawing/2014/main" id="{266431D5-A1CB-4725-8CE6-2EF6EDF62DD6}"/>
              </a:ext>
            </a:extLst>
          </p:cNvPr>
          <p:cNvSpPr txBox="1"/>
          <p:nvPr/>
        </p:nvSpPr>
        <p:spPr>
          <a:xfrm>
            <a:off x="870855" y="196259"/>
            <a:ext cx="5849947" cy="6140142"/>
          </a:xfrm>
          <a:prstGeom prst="rect">
            <a:avLst/>
          </a:prstGeom>
          <a:noFill/>
        </p:spPr>
        <p:txBody>
          <a:bodyPr wrap="square">
            <a:spAutoFit/>
          </a:bodyPr>
          <a:lstStyle/>
          <a:p>
            <a:pPr algn="l">
              <a:buFont typeface="Arial" panose="020B0604020202020204" pitchFamily="34" charset="0"/>
              <a:buChar char="•"/>
            </a:pPr>
            <a:r>
              <a:rPr lang="en-US" sz="1050" b="0" i="0" u="none" strike="noStrike">
                <a:solidFill>
                  <a:srgbClr val="2980B9"/>
                </a:solidFill>
                <a:effectLst/>
                <a:latin typeface="Lato"/>
                <a:hlinkClick r:id="rId2"/>
              </a:rPr>
              <a:t>About Sawtooth Networks</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3"/>
              </a:rPr>
              <a:t>Using Docker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4"/>
              </a:rPr>
              <a:t>About the Docker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5"/>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6"/>
              </a:rPr>
              <a:t>Step 1: Download the Docker Compose File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7"/>
              </a:rPr>
              <a:t>Step 2: Start the Sawtooth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8"/>
              </a:rPr>
              <a:t>Step 3: Check the REST API Process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9"/>
              </a:rPr>
              <a:t>Step 4: Confirm Network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0"/>
              </a:rPr>
              <a:t>Step 5. Configure the Allowed Transaction Types (Optional)</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1"/>
              </a:rPr>
              <a:t>Step 6: Stop the Sawtooth Network (Optional)</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12"/>
              </a:rPr>
              <a:t>Using Kubernetes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3"/>
              </a:rPr>
              <a:t>About the Kubernetes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4"/>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5"/>
              </a:rPr>
              <a:t>Step 1: Install </a:t>
            </a:r>
            <a:r>
              <a:rPr lang="en-US" sz="1050" b="0" i="0" u="none" strike="noStrike" err="1">
                <a:solidFill>
                  <a:srgbClr val="2980B9"/>
                </a:solidFill>
                <a:effectLst/>
                <a:latin typeface="Lato"/>
                <a:hlinkClick r:id="rId15"/>
              </a:rPr>
              <a:t>kubectl</a:t>
            </a:r>
            <a:r>
              <a:rPr lang="en-US" sz="1050" b="0" i="0" u="none" strike="noStrike">
                <a:solidFill>
                  <a:srgbClr val="2980B9"/>
                </a:solidFill>
                <a:effectLst/>
                <a:latin typeface="Lato"/>
                <a:hlinkClick r:id="rId15"/>
              </a:rPr>
              <a:t> and </a:t>
            </a:r>
            <a:r>
              <a:rPr lang="en-US" sz="1050" b="0" i="0" u="none" strike="noStrike" err="1">
                <a:solidFill>
                  <a:srgbClr val="2980B9"/>
                </a:solidFill>
                <a:effectLst/>
                <a:latin typeface="Lato"/>
                <a:hlinkClick r:id="rId15"/>
              </a:rPr>
              <a:t>minikube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6"/>
              </a:rPr>
              <a:t>Step 2: Start </a:t>
            </a:r>
            <a:r>
              <a:rPr lang="en-US" sz="1050" b="0" i="0" u="none" strike="noStrike" err="1">
                <a:solidFill>
                  <a:srgbClr val="2980B9"/>
                </a:solidFill>
                <a:effectLst/>
                <a:latin typeface="Lato"/>
                <a:hlinkClick r:id="rId16"/>
              </a:rPr>
              <a:t>Minikube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7"/>
              </a:rPr>
              <a:t>Step 3: Download the Sawtooth Configuration File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8"/>
              </a:rPr>
              <a:t>Step 4: (PBFT Only) Configure Keys for the Kubernetes Pods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19"/>
              </a:rPr>
              <a:t>Step 5: Start the Sawtooth Cluster</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0"/>
              </a:rPr>
              <a:t>Step 6: Confirm Network and Blockchain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1"/>
              </a:rPr>
              <a:t>Step 7. Configure the Allowed Transaction Types (Optional)</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2"/>
              </a:rPr>
              <a:t>Step 8: Stop the Sawtooth Kubernetes Cluster</a:t>
            </a:r>
            <a:endParaRPr lang="en-US" sz="1050" b="0" i="0">
              <a:solidFill>
                <a:srgbClr val="404040"/>
              </a:solidFill>
              <a:effectLst/>
              <a:latin typeface="Lato"/>
            </a:endParaRPr>
          </a:p>
          <a:p>
            <a:pPr algn="l">
              <a:buFont typeface="Arial" panose="020B0604020202020204" pitchFamily="34" charset="0"/>
              <a:buChar char="•"/>
            </a:pPr>
            <a:r>
              <a:rPr lang="en-US" sz="1050" b="0" i="0" u="none" strike="noStrike">
                <a:solidFill>
                  <a:srgbClr val="2980B9"/>
                </a:solidFill>
                <a:effectLst/>
                <a:latin typeface="Lato"/>
                <a:hlinkClick r:id="rId23"/>
              </a:rPr>
              <a:t>Using Ubuntu for a Sawtooth Test Network</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4"/>
              </a:rPr>
              <a:t>About the Ubuntu Sawtooth Network Environment</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5"/>
              </a:rPr>
              <a:t>Prerequisites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6"/>
              </a:rPr>
              <a:t>Step 1: Install Sawtooth on All Nodes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7"/>
              </a:rPr>
              <a:t>Step 2: Create User and Validator Keys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8"/>
              </a:rPr>
              <a:t>Step 3: Create the Genesis Block on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29"/>
              </a:rPr>
              <a:t>Step 4. (PBFT Only) Configure Peers in Off-Chain Settings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0"/>
              </a:rPr>
              <a:t>Step 5. Start Sawtooth on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1"/>
              </a:rPr>
              <a:t>Step 6. Test the First Node</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2"/>
              </a:rPr>
              <a:t>Step 7: Start the Other Nodes</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3"/>
              </a:rPr>
              <a:t>Step 8: Confirm Network Functionality</a:t>
            </a:r>
            <a:endParaRPr lang="en-US" sz="1050" b="0" i="0">
              <a:solidFill>
                <a:srgbClr val="404040"/>
              </a:solidFill>
              <a:effectLst/>
              <a:latin typeface="Lato"/>
            </a:endParaRPr>
          </a:p>
          <a:p>
            <a:pPr marL="742950" lvl="1" indent="-285750" algn="l">
              <a:buFont typeface="Arial" panose="020B0604020202020204" pitchFamily="34" charset="0"/>
              <a:buChar char="•"/>
            </a:pPr>
            <a:r>
              <a:rPr lang="en-US" sz="1050" b="0" i="0" u="none" strike="noStrike">
                <a:solidFill>
                  <a:srgbClr val="2980B9"/>
                </a:solidFill>
                <a:effectLst/>
                <a:latin typeface="Lato"/>
                <a:hlinkClick r:id="rId34"/>
              </a:rPr>
              <a:t>Step 9. (Optional) Configure the Allowed Transaction Types</a:t>
            </a:r>
            <a:endParaRPr lang="en-US" sz="1050" b="0" i="0">
              <a:solidFill>
                <a:srgbClr val="404040"/>
              </a:solidFill>
              <a:effectLst/>
              <a:latin typeface="Lato"/>
            </a:endParaRPr>
          </a:p>
          <a:p>
            <a:r>
              <a:rPr lang="en-US" sz="1050" b="0" u="none" strike="noStrike">
                <a:solidFill>
                  <a:srgbClr val="404040"/>
                </a:solidFill>
                <a:effectLst/>
                <a:latin typeface="Lato"/>
                <a:hlinkClick r:id="rId2" tooltip="About Sawtooth Networks"/>
              </a:rPr>
              <a:t>Next </a:t>
            </a:r>
            <a:r>
              <a:rPr lang="en-US" sz="1050" b="0" u="none" strike="noStrike">
                <a:solidFill>
                  <a:srgbClr val="404040"/>
                </a:solidFill>
                <a:effectLst/>
                <a:latin typeface="Lato"/>
                <a:hlinkClick r:id="rId35" tooltip="Using Ubuntu for a Single Sawtooth Node"/>
              </a:rPr>
              <a:t> Previous</a:t>
            </a:r>
            <a:endParaRPr lang="en-US" sz="1050">
              <a:effectLst/>
            </a:endParaRPr>
          </a:p>
          <a:p>
            <a:br>
              <a:rPr lang="en-US"/>
            </a:br>
            <a:endParaRPr lang="en-US"/>
          </a:p>
        </p:txBody>
      </p:sp>
    </p:spTree>
    <p:extLst>
      <p:ext uri="{BB962C8B-B14F-4D97-AF65-F5344CB8AC3E}">
        <p14:creationId xmlns:p14="http://schemas.microsoft.com/office/powerpoint/2010/main" val="16126774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84FC6E5-9715-49B1-9A09-13D550E4C61B}"/>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37B0C6AA-A5F3-41E0-9C1A-809348B29D23}"/>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73939A24-733A-4920-9F0A-5E33FF3D65B3}"/>
              </a:ext>
            </a:extLst>
          </p:cNvPr>
          <p:cNvSpPr txBox="1"/>
          <p:nvPr/>
        </p:nvSpPr>
        <p:spPr>
          <a:xfrm>
            <a:off x="459971" y="1129757"/>
            <a:ext cx="8318232" cy="4524315"/>
          </a:xfrm>
          <a:prstGeom prst="rect">
            <a:avLst/>
          </a:prstGeom>
          <a:noFill/>
        </p:spPr>
        <p:txBody>
          <a:bodyPr wrap="square">
            <a:spAutoFit/>
          </a:bodyPr>
          <a:lstStyle/>
          <a:p>
            <a:pPr algn="l"/>
            <a:r>
              <a:rPr lang="en-US" b="1" i="0">
                <a:solidFill>
                  <a:srgbClr val="404040"/>
                </a:solidFill>
                <a:effectLst/>
                <a:latin typeface="Roboto Slab"/>
              </a:rPr>
              <a:t>Transaction Family Overview</a:t>
            </a:r>
          </a:p>
          <a:p>
            <a:pPr algn="l"/>
            <a:r>
              <a:rPr lang="en-US" b="0" i="0">
                <a:solidFill>
                  <a:srgbClr val="404040"/>
                </a:solidFill>
                <a:effectLst/>
                <a:latin typeface="Lato"/>
              </a:rPr>
              <a:t>Sawtooth separates the application level from the core system level with transaction families, which allows application developers to write in the languages of their choice. Each application defines the custom transaction families for its unique requirements.</a:t>
            </a:r>
            <a:br>
              <a:rPr lang="en-US" b="0" i="0">
                <a:solidFill>
                  <a:srgbClr val="404040"/>
                </a:solidFill>
                <a:effectLst/>
                <a:latin typeface="Lato"/>
              </a:rPr>
            </a:br>
            <a:endParaRPr lang="en-US" b="0" i="0">
              <a:solidFill>
                <a:srgbClr val="404040"/>
              </a:solidFill>
              <a:effectLst/>
              <a:latin typeface="Lato"/>
            </a:endParaRPr>
          </a:p>
          <a:p>
            <a:pPr algn="l"/>
            <a:r>
              <a:rPr lang="en-US" b="0" i="0">
                <a:solidFill>
                  <a:srgbClr val="404040"/>
                </a:solidFill>
                <a:effectLst/>
                <a:latin typeface="Lato"/>
              </a:rPr>
              <a:t>A transaction family includes these </a:t>
            </a:r>
            <a:r>
              <a:rPr lang="en-US" b="1" i="0">
                <a:solidFill>
                  <a:srgbClr val="404040"/>
                </a:solidFill>
                <a:effectLst/>
                <a:latin typeface="Lato"/>
              </a:rPr>
              <a:t>components:</a:t>
            </a:r>
          </a:p>
          <a:p>
            <a:pPr lvl="1">
              <a:buFont typeface="Arial" panose="020B0604020202020204" pitchFamily="34" charset="0"/>
              <a:buChar char="•"/>
            </a:pPr>
            <a:r>
              <a:rPr lang="en-US" b="0" i="0">
                <a:solidFill>
                  <a:srgbClr val="404040"/>
                </a:solidFill>
                <a:effectLst/>
                <a:latin typeface="Lato"/>
              </a:rPr>
              <a:t>A transaction processor to define the business logic for your application</a:t>
            </a:r>
          </a:p>
          <a:p>
            <a:pPr lvl="1">
              <a:buFont typeface="Arial" panose="020B0604020202020204" pitchFamily="34" charset="0"/>
              <a:buChar char="•"/>
            </a:pPr>
            <a:r>
              <a:rPr lang="en-US" b="0" i="0">
                <a:solidFill>
                  <a:srgbClr val="404040"/>
                </a:solidFill>
                <a:effectLst/>
                <a:latin typeface="Lato"/>
              </a:rPr>
              <a:t>A data model to record and store data</a:t>
            </a:r>
          </a:p>
          <a:p>
            <a:pPr lvl="1">
              <a:buFont typeface="Arial" panose="020B0604020202020204" pitchFamily="34" charset="0"/>
              <a:buChar char="•"/>
            </a:pPr>
            <a:r>
              <a:rPr lang="en-US" b="0" i="0">
                <a:solidFill>
                  <a:srgbClr val="404040"/>
                </a:solidFill>
                <a:effectLst/>
                <a:latin typeface="Lato"/>
              </a:rPr>
              <a:t>A client to handle the client logic for your application</a:t>
            </a:r>
          </a:p>
          <a:p>
            <a:pPr lvl="1">
              <a:buFont typeface="Arial" panose="020B0604020202020204" pitchFamily="34" charset="0"/>
              <a:buChar char="•"/>
            </a:pPr>
            <a:endParaRPr lang="en-US" b="0" i="0">
              <a:solidFill>
                <a:srgbClr val="404040"/>
              </a:solidFill>
              <a:effectLst/>
              <a:latin typeface="Lato"/>
            </a:endParaRPr>
          </a:p>
          <a:p>
            <a:pPr algn="l"/>
            <a:r>
              <a:rPr lang="en-US" b="0" i="0">
                <a:solidFill>
                  <a:srgbClr val="404040"/>
                </a:solidFill>
                <a:effectLst/>
                <a:latin typeface="Lato"/>
              </a:rPr>
              <a:t>See </a:t>
            </a:r>
            <a:r>
              <a:rPr lang="en-US" b="0" i="0" u="none" strike="noStrike">
                <a:solidFill>
                  <a:srgbClr val="2980B9"/>
                </a:solidFill>
                <a:effectLst/>
                <a:latin typeface="Lato"/>
                <a:hlinkClick r:id="rId2"/>
              </a:rPr>
              <a:t>Transaction Family Specifications</a:t>
            </a:r>
            <a:r>
              <a:rPr lang="en-US" b="0" i="0">
                <a:solidFill>
                  <a:srgbClr val="404040"/>
                </a:solidFill>
                <a:effectLst/>
                <a:latin typeface="Lato"/>
              </a:rPr>
              <a:t> for a list of example transaction families. Sawtooth provides these examples to serve as models for low-level functions (such as maintaining chain-wide settings and storing on-chain permissions) and for specific applications such as performance analysis and storing block information.</a:t>
            </a:r>
          </a:p>
        </p:txBody>
      </p:sp>
    </p:spTree>
    <p:extLst>
      <p:ext uri="{BB962C8B-B14F-4D97-AF65-F5344CB8AC3E}">
        <p14:creationId xmlns:p14="http://schemas.microsoft.com/office/powerpoint/2010/main" val="32990220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F36D7A-714D-4944-A6C3-6661311411D5}"/>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D94E6614-2F7E-4CD6-9BAD-FAF313C641A8}"/>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9DF00F16-DD51-42AD-9F88-F1C1B6F07645}"/>
              </a:ext>
            </a:extLst>
          </p:cNvPr>
          <p:cNvSpPr txBox="1"/>
          <p:nvPr/>
        </p:nvSpPr>
        <p:spPr>
          <a:xfrm>
            <a:off x="1190105" y="843677"/>
            <a:ext cx="6763789" cy="3416320"/>
          </a:xfrm>
          <a:prstGeom prst="rect">
            <a:avLst/>
          </a:prstGeom>
          <a:noFill/>
        </p:spPr>
        <p:txBody>
          <a:bodyPr wrap="square">
            <a:spAutoFit/>
          </a:bodyPr>
          <a:lstStyle/>
          <a:p>
            <a:pPr algn="l"/>
            <a:r>
              <a:rPr lang="en-US" b="1" i="0">
                <a:solidFill>
                  <a:srgbClr val="404040"/>
                </a:solidFill>
                <a:effectLst/>
                <a:latin typeface="Roboto Slab"/>
              </a:rPr>
              <a:t>Setting Up a Sawtooth Node for Testing</a:t>
            </a:r>
          </a:p>
          <a:p>
            <a:pPr algn="l"/>
            <a:r>
              <a:rPr lang="en-US" b="0" i="0">
                <a:solidFill>
                  <a:srgbClr val="404040"/>
                </a:solidFill>
                <a:effectLst/>
                <a:latin typeface="Lato"/>
              </a:rPr>
              <a:t>Before you can start developing for the </a:t>
            </a:r>
            <a:r>
              <a:rPr lang="en-US" b="0" i="1">
                <a:solidFill>
                  <a:srgbClr val="404040"/>
                </a:solidFill>
                <a:effectLst/>
                <a:latin typeface="Lato"/>
              </a:rPr>
              <a:t>Hyperledger Sawtooth</a:t>
            </a:r>
            <a:r>
              <a:rPr lang="en-US" b="0" i="0">
                <a:solidFill>
                  <a:srgbClr val="404040"/>
                </a:solidFill>
                <a:effectLst/>
                <a:latin typeface="Lato"/>
              </a:rPr>
              <a:t> platform, you’ll need to set up a local Sawtooth node to test your application against.</a:t>
            </a:r>
          </a:p>
          <a:p>
            <a:pPr algn="l"/>
            <a:endParaRPr lang="en-US">
              <a:solidFill>
                <a:srgbClr val="404040"/>
              </a:solidFill>
              <a:latin typeface="Lato"/>
            </a:endParaRPr>
          </a:p>
          <a:p>
            <a:pPr algn="l"/>
            <a:r>
              <a:rPr lang="en-US" b="0" i="0">
                <a:solidFill>
                  <a:srgbClr val="404040"/>
                </a:solidFill>
                <a:effectLst/>
                <a:latin typeface="Lato"/>
              </a:rPr>
              <a:t> Once the node is running, you will be able to submit new transactions and fetch the resulting state and block data from the blockchain using HTTP and the Sawtooth </a:t>
            </a:r>
            <a:r>
              <a:rPr lang="en-US" b="0" i="0" u="none" strike="noStrike">
                <a:solidFill>
                  <a:srgbClr val="2980B9"/>
                </a:solidFill>
                <a:effectLst/>
                <a:latin typeface="Lato"/>
                <a:hlinkClick r:id="rId2"/>
              </a:rPr>
              <a:t>REST API</a:t>
            </a:r>
            <a:r>
              <a:rPr lang="en-US" b="0" i="0">
                <a:solidFill>
                  <a:srgbClr val="404040"/>
                </a:solidFill>
                <a:effectLst/>
                <a:latin typeface="Lato"/>
              </a:rPr>
              <a:t>.</a:t>
            </a:r>
          </a:p>
          <a:p>
            <a:pPr algn="l"/>
            <a:endParaRPr lang="en-US">
              <a:solidFill>
                <a:srgbClr val="404040"/>
              </a:solidFill>
              <a:latin typeface="Lato"/>
            </a:endParaRPr>
          </a:p>
          <a:p>
            <a:pPr algn="l"/>
            <a:r>
              <a:rPr lang="en-US" b="0" i="0">
                <a:solidFill>
                  <a:srgbClr val="404040"/>
                </a:solidFill>
                <a:effectLst/>
                <a:latin typeface="Lato"/>
              </a:rPr>
              <a:t> The methods explained in this section apply to the example transaction processors, </a:t>
            </a:r>
            <a:r>
              <a:rPr lang="en-US" b="0" i="1" err="1">
                <a:solidFill>
                  <a:srgbClr val="404040"/>
                </a:solidFill>
                <a:effectLst/>
                <a:latin typeface="Lato"/>
              </a:rPr>
              <a:t>IntegerKey</a:t>
            </a:r>
            <a:r>
              <a:rPr lang="en-US" b="0" i="0">
                <a:solidFill>
                  <a:srgbClr val="404040"/>
                </a:solidFill>
                <a:effectLst/>
                <a:latin typeface="Lato"/>
              </a:rPr>
              <a:t> and </a:t>
            </a:r>
            <a:r>
              <a:rPr lang="en-US" b="0" i="1">
                <a:solidFill>
                  <a:srgbClr val="404040"/>
                </a:solidFill>
                <a:effectLst/>
                <a:latin typeface="Lato"/>
              </a:rPr>
              <a:t>XO</a:t>
            </a:r>
            <a:r>
              <a:rPr lang="en-US" b="0" i="0">
                <a:solidFill>
                  <a:srgbClr val="404040"/>
                </a:solidFill>
                <a:effectLst/>
                <a:latin typeface="Lato"/>
              </a:rPr>
              <a:t>, as well as any transaction processors you might write yourself.</a:t>
            </a:r>
          </a:p>
        </p:txBody>
      </p:sp>
    </p:spTree>
    <p:extLst>
      <p:ext uri="{BB962C8B-B14F-4D97-AF65-F5344CB8AC3E}">
        <p14:creationId xmlns:p14="http://schemas.microsoft.com/office/powerpoint/2010/main" val="901078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B124EB52-9633-4106-A4B8-E6F3845224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7263" y="1691675"/>
            <a:ext cx="2221992" cy="1777593"/>
          </a:xfrm>
          <a:prstGeom prst="rect">
            <a:avLst/>
          </a:prstGeom>
          <a:solidFill>
            <a:schemeClr val="accent1">
              <a:lumMod val="75000"/>
              <a:alpha val="58000"/>
            </a:schemeClr>
          </a:solidFill>
          <a:effectLst>
            <a:outerShdw blurRad="50800" dist="50800" dir="5400000" algn="ctr" rotWithShape="0">
              <a:srgbClr val="000000"/>
            </a:outerShdw>
          </a:effectLst>
        </p:spPr>
      </p:pic>
      <p:sp>
        <p:nvSpPr>
          <p:cNvPr id="2" name="Title 1">
            <a:extLst>
              <a:ext uri="{FF2B5EF4-FFF2-40B4-BE49-F238E27FC236}">
                <a16:creationId xmlns:a16="http://schemas.microsoft.com/office/drawing/2014/main" id="{E8F971E6-2F9D-4A15-97E0-AD7471D27A5F}"/>
              </a:ext>
            </a:extLst>
          </p:cNvPr>
          <p:cNvSpPr>
            <a:spLocks noGrp="1"/>
          </p:cNvSpPr>
          <p:nvPr>
            <p:ph type="title"/>
          </p:nvPr>
        </p:nvSpPr>
        <p:spPr>
          <a:xfrm>
            <a:off x="595819" y="3954877"/>
            <a:ext cx="7952363" cy="623260"/>
          </a:xfrm>
        </p:spPr>
        <p:txBody>
          <a:bodyPr vert="horz" lIns="68580" tIns="34290" rIns="68580" bIns="34290" rtlCol="0" anchor="b">
            <a:normAutofit/>
          </a:bodyPr>
          <a:lstStyle/>
          <a:p>
            <a:pPr algn="ctr">
              <a:lnSpc>
                <a:spcPct val="83000"/>
              </a:lnSpc>
            </a:pPr>
            <a:r>
              <a:rPr lang="en-US" sz="4050" cap="all" spc="-75" dirty="0"/>
              <a:t>The Giving Chain</a:t>
            </a:r>
          </a:p>
        </p:txBody>
      </p:sp>
      <p:sp>
        <p:nvSpPr>
          <p:cNvPr id="57" name="Content Placeholder 56">
            <a:extLst>
              <a:ext uri="{FF2B5EF4-FFF2-40B4-BE49-F238E27FC236}">
                <a16:creationId xmlns:a16="http://schemas.microsoft.com/office/drawing/2014/main" id="{F31904FC-1EFA-4B35-BC5D-A5838F9D06AA}"/>
              </a:ext>
            </a:extLst>
          </p:cNvPr>
          <p:cNvSpPr>
            <a:spLocks noGrp="1"/>
          </p:cNvSpPr>
          <p:nvPr>
            <p:ph sz="half" idx="1"/>
          </p:nvPr>
        </p:nvSpPr>
        <p:spPr>
          <a:xfrm>
            <a:off x="541624" y="4622918"/>
            <a:ext cx="7952363" cy="268070"/>
          </a:xfrm>
        </p:spPr>
        <p:txBody>
          <a:bodyPr vert="horz" lIns="68580" tIns="34290" rIns="68580" bIns="34290" rtlCol="0">
            <a:noAutofit/>
          </a:bodyPr>
          <a:lstStyle/>
          <a:p>
            <a:pPr marL="0" indent="0" algn="ctr">
              <a:spcBef>
                <a:spcPts val="0"/>
              </a:spcBef>
              <a:spcAft>
                <a:spcPts val="450"/>
              </a:spcAft>
              <a:buNone/>
            </a:pPr>
            <a:r>
              <a:rPr lang="en-US" sz="1800" spc="60" dirty="0">
                <a:solidFill>
                  <a:schemeClr val="tx1">
                    <a:lumMod val="95000"/>
                    <a:lumOff val="5000"/>
                  </a:schemeClr>
                </a:solidFill>
              </a:rPr>
              <a:t>Uses blockchain technology to develop an </a:t>
            </a:r>
            <a:r>
              <a:rPr lang="en-US" sz="1800" b="1" spc="60" dirty="0">
                <a:solidFill>
                  <a:srgbClr val="0070C0"/>
                </a:solidFill>
              </a:rPr>
              <a:t>agile and transparent network </a:t>
            </a:r>
            <a:r>
              <a:rPr lang="en-US" sz="1800" spc="60" dirty="0">
                <a:solidFill>
                  <a:schemeClr val="tx1">
                    <a:lumMod val="95000"/>
                    <a:lumOff val="5000"/>
                  </a:schemeClr>
                </a:solidFill>
              </a:rPr>
              <a:t>for connecting surplus food and supplies to communities in need, impacting the local charity giving model.  </a:t>
            </a:r>
          </a:p>
        </p:txBody>
      </p:sp>
      <p:pic>
        <p:nvPicPr>
          <p:cNvPr id="9" name="Content Placeholder 8">
            <a:extLst>
              <a:ext uri="{FF2B5EF4-FFF2-40B4-BE49-F238E27FC236}">
                <a16:creationId xmlns:a16="http://schemas.microsoft.com/office/drawing/2014/main" id="{6B68F0D3-C1CC-4FB9-A619-8BCBF04E4916}"/>
              </a:ext>
            </a:extLst>
          </p:cNvPr>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6604913" y="1544459"/>
            <a:ext cx="1577066" cy="2145669"/>
          </a:xfrm>
          <a:prstGeom prst="rect">
            <a:avLst/>
          </a:prstGeom>
        </p:spPr>
      </p:pic>
      <p:sp>
        <p:nvSpPr>
          <p:cNvPr id="5" name="Date Placeholder 4">
            <a:extLst>
              <a:ext uri="{FF2B5EF4-FFF2-40B4-BE49-F238E27FC236}">
                <a16:creationId xmlns:a16="http://schemas.microsoft.com/office/drawing/2014/main" id="{EF8CFC09-88C5-465B-AFD6-FE17FD0A22A3}"/>
              </a:ext>
            </a:extLst>
          </p:cNvPr>
          <p:cNvSpPr>
            <a:spLocks noGrp="1"/>
          </p:cNvSpPr>
          <p:nvPr>
            <p:ph type="dt" sz="half" idx="10"/>
          </p:nvPr>
        </p:nvSpPr>
        <p:spPr/>
        <p:txBody>
          <a:bodyPr/>
          <a:lstStyle/>
          <a:p>
            <a:r>
              <a:rPr lang="en-US"/>
              <a:t>7/2/2021</a:t>
            </a:r>
          </a:p>
        </p:txBody>
      </p:sp>
      <p:sp>
        <p:nvSpPr>
          <p:cNvPr id="3" name="Footer Placeholder 2">
            <a:extLst>
              <a:ext uri="{FF2B5EF4-FFF2-40B4-BE49-F238E27FC236}">
                <a16:creationId xmlns:a16="http://schemas.microsoft.com/office/drawing/2014/main" id="{83263452-8D70-4339-889E-B44F5D3A1C3A}"/>
              </a:ext>
            </a:extLst>
          </p:cNvPr>
          <p:cNvSpPr>
            <a:spLocks noGrp="1"/>
          </p:cNvSpPr>
          <p:nvPr>
            <p:ph type="ftr" sz="quarter" idx="11"/>
          </p:nvPr>
        </p:nvSpPr>
        <p:spPr/>
        <p:txBody>
          <a:bodyPr/>
          <a:lstStyle/>
          <a:p>
            <a:r>
              <a:rPr lang="en-US"/>
              <a:t>The Giving Chain 2021</a:t>
            </a:r>
          </a:p>
        </p:txBody>
      </p:sp>
      <p:pic>
        <p:nvPicPr>
          <p:cNvPr id="55" name="Content Placeholder 6">
            <a:extLst>
              <a:ext uri="{FF2B5EF4-FFF2-40B4-BE49-F238E27FC236}">
                <a16:creationId xmlns:a16="http://schemas.microsoft.com/office/drawing/2014/main" id="{F4A44CA3-3D38-4C8F-A556-B515BB637E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4033" y="1751580"/>
            <a:ext cx="1952557" cy="2145669"/>
          </a:xfrm>
          <a:prstGeom prst="rect">
            <a:avLst/>
          </a:prstGeom>
        </p:spPr>
      </p:pic>
    </p:spTree>
    <p:extLst>
      <p:ext uri="{BB962C8B-B14F-4D97-AF65-F5344CB8AC3E}">
        <p14:creationId xmlns:p14="http://schemas.microsoft.com/office/powerpoint/2010/main" val="142811296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EC524D-387C-4DC5-85A8-C5C7CC56F8E3}"/>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932302A9-7AB5-4A73-A426-C88D0CE309A8}"/>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931361D2-A13E-4849-9181-4687E0F9FC8F}"/>
              </a:ext>
            </a:extLst>
          </p:cNvPr>
          <p:cNvSpPr>
            <a:spLocks noChangeArrowheads="1"/>
          </p:cNvSpPr>
          <p:nvPr/>
        </p:nvSpPr>
        <p:spPr bwMode="auto">
          <a:xfrm>
            <a:off x="572141" y="1383663"/>
            <a:ext cx="6726434" cy="2946288"/>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100" b="1" i="0" u="none" strike="noStrike" cap="none" normalizeH="0" baseline="0">
                <a:ln>
                  <a:noFill/>
                </a:ln>
                <a:solidFill>
                  <a:srgbClr val="404040"/>
                </a:solidFill>
                <a:effectLst/>
                <a:latin typeface="Roboto Slab"/>
              </a:rPr>
              <a:t>Using Docker for a Single Sawtooth Node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This procedure explains how to set up Hyperledger Sawtooth for application development using a multi-container Docker environment. </a:t>
            </a: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1200">
              <a:solidFill>
                <a:srgbClr val="404040"/>
              </a:solidFill>
              <a:latin typeface="Lat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It shows you how to start Sawtooth and connect to the necessary Docker containers, then walks you through the following tasks: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Checking the status of Sawtooth components</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Using Sawtooth commands to submit transactions, display block data, and view global state</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Examining Sawtooth logs</a:t>
            </a:r>
            <a:endParaRPr kumimoji="0" lang="en-US" altLang="en-US" sz="400" b="0" i="0" u="none" strike="noStrike" cap="none" normalizeH="0" baseline="0">
              <a:ln>
                <a:noFill/>
              </a:ln>
              <a:solidFill>
                <a:schemeClr val="tx1"/>
              </a:solidFill>
              <a:effectLst/>
              <a:latin typeface="Arial" panose="020B0604020202020204" pitchFamily="34" charset="0"/>
            </a:endParaRPr>
          </a:p>
          <a:p>
            <a:pPr lvl="1">
              <a:buFontTx/>
              <a:buChar char="•"/>
            </a:pPr>
            <a:r>
              <a:rPr kumimoji="0" lang="en-US" altLang="en-US" sz="1200" b="0" i="0" u="none" strike="noStrike" cap="none" normalizeH="0" baseline="0">
                <a:ln>
                  <a:noFill/>
                </a:ln>
                <a:solidFill>
                  <a:schemeClr val="tx1"/>
                </a:solidFill>
                <a:effectLst/>
                <a:latin typeface="Arial" panose="020B0604020202020204" pitchFamily="34" charset="0"/>
              </a:rPr>
              <a:t>Stopping Sawtooth and resetting the Docker environment</a:t>
            </a:r>
          </a:p>
          <a:p>
            <a:pPr lvl="1">
              <a:buFontTx/>
              <a:buChar char="•"/>
            </a:pPr>
            <a:endParaRPr kumimoji="0" lang="en-US" altLang="en-US" sz="4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After completing this tutorial, you will have the application development environment that is required for the other tutorials in this guide. The next tutorial introduces the XO transaction family by using the </a:t>
            </a:r>
            <a:r>
              <a:rPr kumimoji="0" lang="en-US" altLang="en-US" sz="900" b="0" i="0" u="none" strike="noStrike" cap="none" normalizeH="0" baseline="0">
                <a:ln>
                  <a:noFill/>
                </a:ln>
                <a:solidFill>
                  <a:srgbClr val="E74C3C"/>
                </a:solidFill>
                <a:effectLst/>
                <a:latin typeface="SFMono-Regular"/>
              </a:rPr>
              <a:t>xo</a:t>
            </a:r>
            <a:r>
              <a:rPr kumimoji="0" lang="en-US" altLang="en-US" sz="1200" b="0" i="0" u="none" strike="noStrike" cap="none" normalizeH="0" baseline="0">
                <a:ln>
                  <a:noFill/>
                </a:ln>
                <a:solidFill>
                  <a:srgbClr val="404040"/>
                </a:solidFill>
                <a:effectLst/>
                <a:latin typeface="Lato"/>
              </a:rPr>
              <a:t> client commands to play a game of tic-tac-toe. The final set of tutorials describe how to use an SDK to create a transaction family that implements your application’s business logic.</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610059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2C282C4-FBDB-4F70-9B66-1815CC750715}"/>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2090046E-7314-4B41-8553-ABFE56882C3D}"/>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FB3B1E77-6F8F-4203-A3A6-39965BA23B90}"/>
              </a:ext>
            </a:extLst>
          </p:cNvPr>
          <p:cNvSpPr txBox="1"/>
          <p:nvPr/>
        </p:nvSpPr>
        <p:spPr>
          <a:xfrm>
            <a:off x="1016923" y="508430"/>
            <a:ext cx="4572000" cy="2585323"/>
          </a:xfrm>
          <a:prstGeom prst="rect">
            <a:avLst/>
          </a:prstGeom>
          <a:noFill/>
        </p:spPr>
        <p:txBody>
          <a:bodyPr wrap="square">
            <a:spAutoFit/>
          </a:bodyPr>
          <a:lstStyle/>
          <a:p>
            <a:pPr algn="l"/>
            <a:r>
              <a:rPr lang="en-US" b="1" i="0">
                <a:solidFill>
                  <a:srgbClr val="404040"/>
                </a:solidFill>
                <a:effectLst/>
                <a:latin typeface="Roboto Slab"/>
              </a:rPr>
              <a:t>About the Docker Test Node Environment</a:t>
            </a:r>
          </a:p>
          <a:p>
            <a:pPr algn="l"/>
            <a:r>
              <a:rPr lang="en-US" b="0" i="0">
                <a:solidFill>
                  <a:srgbClr val="404040"/>
                </a:solidFill>
                <a:effectLst/>
                <a:latin typeface="Lato"/>
              </a:rPr>
              <a:t>This Docker environment is a single Sawtooth node that is running a validator, a REST API, the </a:t>
            </a:r>
            <a:r>
              <a:rPr lang="en-US" b="0" i="0" err="1">
                <a:solidFill>
                  <a:srgbClr val="404040"/>
                </a:solidFill>
                <a:effectLst/>
                <a:latin typeface="Lato"/>
              </a:rPr>
              <a:t>Devmode</a:t>
            </a:r>
            <a:r>
              <a:rPr lang="en-US" b="0" i="0">
                <a:solidFill>
                  <a:srgbClr val="404040"/>
                </a:solidFill>
                <a:effectLst/>
                <a:latin typeface="Lato"/>
              </a:rPr>
              <a:t> consensus engine, and three transaction processors. The environment uses </a:t>
            </a:r>
            <a:r>
              <a:rPr lang="en-US" b="0" i="0" u="none" strike="noStrike" err="1">
                <a:solidFill>
                  <a:srgbClr val="2980B9"/>
                </a:solidFill>
                <a:effectLst/>
                <a:latin typeface="Lato"/>
                <a:hlinkClick r:id="rId2"/>
              </a:rPr>
              <a:t>Devmode</a:t>
            </a:r>
            <a:r>
              <a:rPr lang="en-US" b="0" i="0" u="none" strike="noStrike">
                <a:solidFill>
                  <a:srgbClr val="2980B9"/>
                </a:solidFill>
                <a:effectLst/>
                <a:latin typeface="Lato"/>
                <a:hlinkClick r:id="rId2"/>
              </a:rPr>
              <a:t> consensus</a:t>
            </a:r>
            <a:r>
              <a:rPr lang="en-US" b="0" i="0">
                <a:solidFill>
                  <a:srgbClr val="404040"/>
                </a:solidFill>
                <a:effectLst/>
                <a:latin typeface="Lato"/>
              </a:rPr>
              <a:t> and </a:t>
            </a:r>
            <a:r>
              <a:rPr lang="en-US" b="0" i="0" u="none" strike="noStrike">
                <a:solidFill>
                  <a:srgbClr val="2980B9"/>
                </a:solidFill>
                <a:effectLst/>
                <a:latin typeface="Lato"/>
                <a:hlinkClick r:id="rId3"/>
              </a:rPr>
              <a:t>parallel transaction processing</a:t>
            </a:r>
            <a:r>
              <a:rPr lang="en-US" b="0" i="0">
                <a:solidFill>
                  <a:srgbClr val="404040"/>
                </a:solidFill>
                <a:effectLst/>
                <a:latin typeface="Lato"/>
              </a:rPr>
              <a:t>.</a:t>
            </a:r>
          </a:p>
        </p:txBody>
      </p:sp>
      <p:sp>
        <p:nvSpPr>
          <p:cNvPr id="6" name="AutoShape 2" descr="Docker: Sawtooth application environment with one node">
            <a:extLst>
              <a:ext uri="{FF2B5EF4-FFF2-40B4-BE49-F238E27FC236}">
                <a16:creationId xmlns:a16="http://schemas.microsoft.com/office/drawing/2014/main" id="{E896B3BC-764B-4821-87D4-431B45C193CF}"/>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4ECC03B7-7AEC-4147-959F-EAF0B96A2585}"/>
              </a:ext>
            </a:extLst>
          </p:cNvPr>
          <p:cNvPicPr>
            <a:picLocks noChangeAspect="1"/>
          </p:cNvPicPr>
          <p:nvPr/>
        </p:nvPicPr>
        <p:blipFill>
          <a:blip r:embed="rId4"/>
          <a:stretch>
            <a:fillRect/>
          </a:stretch>
        </p:blipFill>
        <p:spPr>
          <a:xfrm>
            <a:off x="1120103" y="3388735"/>
            <a:ext cx="5600700" cy="2352675"/>
          </a:xfrm>
          <a:prstGeom prst="rect">
            <a:avLst/>
          </a:prstGeom>
        </p:spPr>
      </p:pic>
    </p:spTree>
    <p:extLst>
      <p:ext uri="{BB962C8B-B14F-4D97-AF65-F5344CB8AC3E}">
        <p14:creationId xmlns:p14="http://schemas.microsoft.com/office/powerpoint/2010/main" val="16973604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2A4A7C-904A-46D0-99E8-E3EF9796750B}"/>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E3047937-F866-4649-A28A-4DFB7742AECE}"/>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1194506E-9080-4373-AA82-331361CA29F9}"/>
              </a:ext>
            </a:extLst>
          </p:cNvPr>
          <p:cNvSpPr txBox="1"/>
          <p:nvPr/>
        </p:nvSpPr>
        <p:spPr>
          <a:xfrm>
            <a:off x="958734" y="636449"/>
            <a:ext cx="6370320" cy="5078313"/>
          </a:xfrm>
          <a:prstGeom prst="rect">
            <a:avLst/>
          </a:prstGeom>
          <a:noFill/>
        </p:spPr>
        <p:txBody>
          <a:bodyPr wrap="square">
            <a:spAutoFit/>
          </a:bodyPr>
          <a:lstStyle/>
          <a:p>
            <a:pPr algn="l"/>
            <a:r>
              <a:rPr lang="en-US" b="0" i="0">
                <a:solidFill>
                  <a:srgbClr val="404040"/>
                </a:solidFill>
                <a:effectLst/>
                <a:latin typeface="Lato"/>
              </a:rPr>
              <a:t>This environment introduces basic Sawtooth functionality with the </a:t>
            </a:r>
            <a:r>
              <a:rPr lang="en-US" b="0" i="0" u="none" strike="noStrike" err="1">
                <a:solidFill>
                  <a:srgbClr val="2980B9"/>
                </a:solidFill>
                <a:effectLst/>
                <a:latin typeface="Lato"/>
                <a:hlinkClick r:id="rId2"/>
              </a:rPr>
              <a:t>IntegerKey</a:t>
            </a:r>
            <a:r>
              <a:rPr lang="en-US" b="0" i="0">
                <a:solidFill>
                  <a:srgbClr val="404040"/>
                </a:solidFill>
                <a:effectLst/>
                <a:latin typeface="Lato"/>
              </a:rPr>
              <a:t> and </a:t>
            </a:r>
            <a:r>
              <a:rPr lang="en-US" b="0" i="0" u="none" strike="noStrike">
                <a:solidFill>
                  <a:srgbClr val="2980B9"/>
                </a:solidFill>
                <a:effectLst/>
                <a:latin typeface="Lato"/>
                <a:hlinkClick r:id="rId3"/>
              </a:rPr>
              <a:t>Settings</a:t>
            </a:r>
            <a:r>
              <a:rPr lang="en-US" b="0" i="0">
                <a:solidFill>
                  <a:srgbClr val="404040"/>
                </a:solidFill>
                <a:effectLst/>
                <a:latin typeface="Lato"/>
              </a:rPr>
              <a:t> transaction processors for the business logic and Sawtooth commands as a client. </a:t>
            </a:r>
          </a:p>
          <a:p>
            <a:pPr algn="l"/>
            <a:endParaRPr lang="en-US">
              <a:solidFill>
                <a:srgbClr val="404040"/>
              </a:solidFill>
              <a:latin typeface="Lato"/>
            </a:endParaRPr>
          </a:p>
          <a:p>
            <a:pPr algn="l"/>
            <a:r>
              <a:rPr lang="en-US" b="0" i="0">
                <a:solidFill>
                  <a:srgbClr val="404040"/>
                </a:solidFill>
                <a:effectLst/>
                <a:latin typeface="Lato"/>
              </a:rPr>
              <a:t>It also includes the </a:t>
            </a:r>
            <a:r>
              <a:rPr lang="en-US" b="0" i="0" u="none" strike="noStrike">
                <a:solidFill>
                  <a:srgbClr val="2980B9"/>
                </a:solidFill>
                <a:effectLst/>
                <a:latin typeface="Lato"/>
                <a:hlinkClick r:id="rId4"/>
              </a:rPr>
              <a:t>XO</a:t>
            </a:r>
            <a:r>
              <a:rPr lang="en-US" b="0" i="0">
                <a:solidFill>
                  <a:srgbClr val="404040"/>
                </a:solidFill>
                <a:effectLst/>
                <a:latin typeface="Lato"/>
              </a:rPr>
              <a:t> transaction processor, which is used in later tutorials. The </a:t>
            </a:r>
            <a:r>
              <a:rPr lang="en-US" b="0" i="0" err="1">
                <a:solidFill>
                  <a:srgbClr val="404040"/>
                </a:solidFill>
                <a:effectLst/>
                <a:latin typeface="Lato"/>
              </a:rPr>
              <a:t>IntegerKey</a:t>
            </a:r>
            <a:r>
              <a:rPr lang="en-US" b="0" i="0">
                <a:solidFill>
                  <a:srgbClr val="404040"/>
                </a:solidFill>
                <a:effectLst/>
                <a:latin typeface="Lato"/>
              </a:rPr>
              <a:t> and XO families are simple examples of a transaction family, but Settings is a reference implementation. </a:t>
            </a:r>
          </a:p>
          <a:p>
            <a:pPr algn="l"/>
            <a:endParaRPr lang="en-US">
              <a:solidFill>
                <a:srgbClr val="404040"/>
              </a:solidFill>
              <a:latin typeface="Lato"/>
            </a:endParaRPr>
          </a:p>
          <a:p>
            <a:pPr algn="l"/>
            <a:r>
              <a:rPr lang="en-US" b="0" i="0">
                <a:solidFill>
                  <a:srgbClr val="404040"/>
                </a:solidFill>
                <a:effectLst/>
                <a:latin typeface="Lato"/>
              </a:rPr>
              <a:t>In a production environment, you should always run a transaction processor that supports the Settings transaction family.</a:t>
            </a:r>
          </a:p>
          <a:p>
            <a:pPr algn="l"/>
            <a:r>
              <a:rPr lang="en-US" b="1" i="0">
                <a:effectLst/>
                <a:latin typeface="inherit"/>
              </a:rPr>
              <a:t>Note</a:t>
            </a:r>
          </a:p>
          <a:p>
            <a:pPr algn="l"/>
            <a:r>
              <a:rPr lang="en-US" b="0" i="0">
                <a:solidFill>
                  <a:srgbClr val="404040"/>
                </a:solidFill>
                <a:effectLst/>
                <a:latin typeface="Lato"/>
              </a:rPr>
              <a:t>The Docker environment includes a Docker Compose file that handles environment setup steps such as generating keys and creating a genesis block. To learn how the typical startup process works, see </a:t>
            </a:r>
            <a:r>
              <a:rPr lang="en-US" b="0" i="0" u="none" strike="noStrike">
                <a:solidFill>
                  <a:srgbClr val="2980B9"/>
                </a:solidFill>
                <a:effectLst/>
                <a:latin typeface="Lato"/>
                <a:hlinkClick r:id="rId5"/>
              </a:rPr>
              <a:t>Using Ubuntu for a Single Sawtooth Node</a:t>
            </a:r>
            <a:r>
              <a:rPr lang="en-US" b="0" i="0">
                <a:solidFill>
                  <a:srgbClr val="404040"/>
                </a:solidFill>
                <a:effectLst/>
                <a:latin typeface="Lato"/>
              </a:rPr>
              <a:t>.</a:t>
            </a:r>
          </a:p>
        </p:txBody>
      </p:sp>
    </p:spTree>
    <p:extLst>
      <p:ext uri="{BB962C8B-B14F-4D97-AF65-F5344CB8AC3E}">
        <p14:creationId xmlns:p14="http://schemas.microsoft.com/office/powerpoint/2010/main" val="15989898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FFA396-7746-4574-9801-CA0173BC29E1}"/>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8EA3F0A1-500E-4FCE-8A91-7BF406836B33}"/>
              </a:ext>
            </a:extLst>
          </p:cNvPr>
          <p:cNvSpPr>
            <a:spLocks noGrp="1"/>
          </p:cNvSpPr>
          <p:nvPr>
            <p:ph type="ftr" sz="quarter" idx="11"/>
          </p:nvPr>
        </p:nvSpPr>
        <p:spPr/>
        <p:txBody>
          <a:bodyPr/>
          <a:lstStyle/>
          <a:p>
            <a:r>
              <a:rPr lang="en-US"/>
              <a:t>The Giving Chain 2021</a:t>
            </a:r>
          </a:p>
        </p:txBody>
      </p:sp>
      <p:sp>
        <p:nvSpPr>
          <p:cNvPr id="4" name="Rectangle 1">
            <a:extLst>
              <a:ext uri="{FF2B5EF4-FFF2-40B4-BE49-F238E27FC236}">
                <a16:creationId xmlns:a16="http://schemas.microsoft.com/office/drawing/2014/main" id="{8107B3DE-BC9E-47A4-83CD-851D04EA1558}"/>
              </a:ext>
            </a:extLst>
          </p:cNvPr>
          <p:cNvSpPr>
            <a:spLocks noChangeArrowheads="1"/>
          </p:cNvSpPr>
          <p:nvPr/>
        </p:nvSpPr>
        <p:spPr bwMode="auto">
          <a:xfrm>
            <a:off x="1596044" y="855578"/>
            <a:ext cx="7353991" cy="342334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98394"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a:ln>
                  <a:noFill/>
                </a:ln>
                <a:solidFill>
                  <a:srgbClr val="404040"/>
                </a:solidFill>
                <a:effectLst/>
                <a:latin typeface="Roboto Slab"/>
              </a:rPr>
              <a:t>Step 1: Download the Sawtooth Docker Compose File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a:ln>
                <a:noFill/>
              </a:ln>
              <a:solidFill>
                <a:srgbClr val="404040"/>
              </a:solidFill>
              <a:effectLst/>
              <a:latin typeface="Roboto Slab"/>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Download the Docker Compose file for the Sawtooth environment, </a:t>
            </a:r>
            <a:r>
              <a:rPr kumimoji="0" lang="en-US" altLang="en-US" sz="1200" b="0" i="0" u="none" strike="noStrike" cap="none" normalizeH="0" baseline="0">
                <a:ln>
                  <a:noFill/>
                </a:ln>
                <a:solidFill>
                  <a:srgbClr val="2980B9"/>
                </a:solidFill>
                <a:effectLst/>
                <a:latin typeface="Lato"/>
                <a:hlinkClick r:id="rId2"/>
              </a:rPr>
              <a:t>sawtooth-</a:t>
            </a:r>
            <a:r>
              <a:rPr kumimoji="0" lang="en-US" altLang="en-US" sz="1200" b="0" i="0" u="none" strike="noStrike" cap="none" normalizeH="0" baseline="0" err="1">
                <a:ln>
                  <a:noFill/>
                </a:ln>
                <a:solidFill>
                  <a:srgbClr val="2980B9"/>
                </a:solidFill>
                <a:effectLst/>
                <a:latin typeface="Lato"/>
                <a:hlinkClick r:id="rId2"/>
              </a:rPr>
              <a:t>default.yaml</a:t>
            </a:r>
            <a:r>
              <a:rPr kumimoji="0" lang="en-US" altLang="en-US" sz="1200" b="0" i="0" u="none" strike="noStrike" cap="none" normalizeH="0" baseline="0">
                <a:ln>
                  <a:noFill/>
                </a:ln>
                <a:solidFill>
                  <a:srgbClr val="404040"/>
                </a:solidFill>
                <a:effectLst/>
                <a:latin typeface="Lato"/>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This example Compose file defines the process for constructing a simple Sawtooth environment with following containers: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lvl="1">
              <a:buFontTx/>
              <a:buChar char="•"/>
            </a:pPr>
            <a:r>
              <a:rPr kumimoji="0" lang="en-US" altLang="en-US" sz="1200" b="0" i="0" u="none" strike="noStrike" cap="none" normalizeH="0" baseline="0">
                <a:ln>
                  <a:noFill/>
                </a:ln>
                <a:solidFill>
                  <a:srgbClr val="404040"/>
                </a:solidFill>
                <a:effectLst/>
                <a:latin typeface="Lato"/>
              </a:rPr>
              <a:t>A single validator using </a:t>
            </a:r>
            <a:r>
              <a:rPr kumimoji="0" lang="en-US" altLang="en-US" sz="1200" b="0" i="0" u="none" strike="noStrike" cap="none" normalizeH="0" baseline="0" err="1">
                <a:ln>
                  <a:noFill/>
                </a:ln>
                <a:solidFill>
                  <a:srgbClr val="404040"/>
                </a:solidFill>
                <a:effectLst/>
                <a:latin typeface="Lato"/>
              </a:rPr>
              <a:t>Devmode</a:t>
            </a:r>
            <a:r>
              <a:rPr kumimoji="0" lang="en-US" altLang="en-US" sz="1200" b="0" i="0" u="none" strike="noStrike" cap="none" normalizeH="0" baseline="0">
                <a:ln>
                  <a:noFill/>
                </a:ln>
                <a:solidFill>
                  <a:srgbClr val="404040"/>
                </a:solidFill>
                <a:effectLst/>
                <a:latin typeface="Lato"/>
              </a:rPr>
              <a:t> consensus</a:t>
            </a:r>
          </a:p>
          <a:p>
            <a:pPr lvl="1">
              <a:buFontTx/>
              <a:buChar char="•"/>
            </a:pPr>
            <a:r>
              <a:rPr kumimoji="0" lang="en-US" altLang="en-US" sz="1200" b="0" i="0" u="none" strike="noStrike" cap="none" normalizeH="0" baseline="0">
                <a:ln>
                  <a:noFill/>
                </a:ln>
                <a:solidFill>
                  <a:srgbClr val="404040"/>
                </a:solidFill>
                <a:effectLst/>
                <a:latin typeface="Lato"/>
              </a:rPr>
              <a:t>A REST API connected to the validator</a:t>
            </a:r>
          </a:p>
          <a:p>
            <a:pPr lvl="1">
              <a:buFontTx/>
              <a:buChar char="•"/>
            </a:pPr>
            <a:r>
              <a:rPr kumimoji="0" lang="en-US" altLang="en-US" sz="1200" b="0" i="0" u="none" strike="noStrike" cap="none" normalizeH="0" baseline="0">
                <a:ln>
                  <a:noFill/>
                </a:ln>
                <a:solidFill>
                  <a:srgbClr val="404040"/>
                </a:solidFill>
                <a:effectLst/>
                <a:latin typeface="Lato"/>
              </a:rPr>
              <a:t>The Settings transaction processor (</a:t>
            </a:r>
            <a:r>
              <a:rPr kumimoji="0" lang="en-US" altLang="en-US" sz="900" b="0" i="0" u="none" strike="noStrike" cap="none" normalizeH="0" baseline="0">
                <a:ln>
                  <a:noFill/>
                </a:ln>
                <a:solidFill>
                  <a:srgbClr val="E74C3C"/>
                </a:solidFill>
                <a:effectLst/>
                <a:latin typeface="SFMono-Regular"/>
              </a:rPr>
              <a:t>sawtooth-settings</a:t>
            </a:r>
            <a:r>
              <a:rPr kumimoji="0" lang="en-US" altLang="en-US" sz="1200" b="0" i="0" u="none" strike="noStrike" cap="none" normalizeH="0" baseline="0">
                <a:ln>
                  <a:noFill/>
                </a:ln>
                <a:solidFill>
                  <a:srgbClr val="404040"/>
                </a:solidFill>
                <a:effectLst/>
                <a:latin typeface="Lato"/>
              </a:rPr>
              <a:t>)</a:t>
            </a:r>
          </a:p>
          <a:p>
            <a:pPr lvl="1">
              <a:buFontTx/>
              <a:buChar char="•"/>
            </a:pPr>
            <a:r>
              <a:rPr kumimoji="0" lang="en-US" altLang="en-US" sz="1200" b="0" i="0" u="none" strike="noStrike" cap="none" normalizeH="0" baseline="0">
                <a:ln>
                  <a:noFill/>
                </a:ln>
                <a:solidFill>
                  <a:srgbClr val="404040"/>
                </a:solidFill>
                <a:effectLst/>
                <a:latin typeface="Lato"/>
              </a:rPr>
              <a:t>The </a:t>
            </a:r>
            <a:r>
              <a:rPr kumimoji="0" lang="en-US" altLang="en-US" sz="1200" b="0" i="0" u="none" strike="noStrike" cap="none" normalizeH="0" baseline="0" err="1">
                <a:ln>
                  <a:noFill/>
                </a:ln>
                <a:solidFill>
                  <a:srgbClr val="404040"/>
                </a:solidFill>
                <a:effectLst/>
                <a:latin typeface="Lato"/>
              </a:rPr>
              <a:t>IntegerKey</a:t>
            </a:r>
            <a:r>
              <a:rPr kumimoji="0" lang="en-US" altLang="en-US" sz="1200" b="0" i="0" u="none" strike="noStrike" cap="none" normalizeH="0" baseline="0">
                <a:ln>
                  <a:noFill/>
                </a:ln>
                <a:solidFill>
                  <a:srgbClr val="404040"/>
                </a:solidFill>
                <a:effectLst/>
                <a:latin typeface="Lato"/>
              </a:rPr>
              <a:t> transaction processor (</a:t>
            </a:r>
            <a:r>
              <a:rPr kumimoji="0" lang="en-US" altLang="en-US" sz="900" b="0" i="0" u="none" strike="noStrike" cap="none" normalizeH="0" baseline="0" err="1">
                <a:ln>
                  <a:noFill/>
                </a:ln>
                <a:solidFill>
                  <a:srgbClr val="E74C3C"/>
                </a:solidFill>
                <a:effectLst/>
                <a:latin typeface="SFMono-Regular"/>
              </a:rPr>
              <a:t>intkey</a:t>
            </a:r>
            <a:r>
              <a:rPr kumimoji="0" lang="en-US" altLang="en-US" sz="900" b="0" i="0" u="none" strike="noStrike" cap="none" normalizeH="0" baseline="0">
                <a:ln>
                  <a:noFill/>
                </a:ln>
                <a:solidFill>
                  <a:srgbClr val="E74C3C"/>
                </a:solidFill>
                <a:effectLst/>
                <a:latin typeface="SFMono-Regular"/>
              </a:rPr>
              <a:t>-</a:t>
            </a:r>
            <a:r>
              <a:rPr kumimoji="0" lang="en-US" altLang="en-US" sz="900" b="0" i="0" u="none" strike="noStrike" cap="none" normalizeH="0" baseline="0" err="1">
                <a:ln>
                  <a:noFill/>
                </a:ln>
                <a:solidFill>
                  <a:srgbClr val="E74C3C"/>
                </a:solidFill>
                <a:effectLst/>
                <a:latin typeface="SFMono-Regular"/>
              </a:rPr>
              <a:t>tp</a:t>
            </a:r>
            <a:r>
              <a:rPr kumimoji="0" lang="en-US" altLang="en-US" sz="900" b="0" i="0" u="none" strike="noStrike" cap="none" normalizeH="0" baseline="0">
                <a:ln>
                  <a:noFill/>
                </a:ln>
                <a:solidFill>
                  <a:srgbClr val="E74C3C"/>
                </a:solidFill>
                <a:effectLst/>
                <a:latin typeface="SFMono-Regular"/>
              </a:rPr>
              <a:t>-python</a:t>
            </a:r>
            <a:r>
              <a:rPr kumimoji="0" lang="en-US" altLang="en-US" sz="1200" b="0" i="0" u="none" strike="noStrike" cap="none" normalizeH="0" baseline="0">
                <a:ln>
                  <a:noFill/>
                </a:ln>
                <a:solidFill>
                  <a:srgbClr val="404040"/>
                </a:solidFill>
                <a:effectLst/>
                <a:latin typeface="Lato"/>
              </a:rPr>
              <a:t>)</a:t>
            </a:r>
          </a:p>
          <a:p>
            <a:pPr lvl="1">
              <a:buFontTx/>
              <a:buChar char="•"/>
            </a:pPr>
            <a:r>
              <a:rPr kumimoji="0" lang="en-US" altLang="en-US" sz="1200" b="0" i="0" u="none" strike="noStrike" cap="none" normalizeH="0" baseline="0">
                <a:ln>
                  <a:noFill/>
                </a:ln>
                <a:solidFill>
                  <a:srgbClr val="404040"/>
                </a:solidFill>
                <a:effectLst/>
                <a:latin typeface="Lato"/>
              </a:rPr>
              <a:t>The XO transaction processor (</a:t>
            </a:r>
            <a:r>
              <a:rPr kumimoji="0" lang="en-US" altLang="en-US" sz="900" b="0" i="0" u="none" strike="noStrike" cap="none" normalizeH="0" baseline="0">
                <a:ln>
                  <a:noFill/>
                </a:ln>
                <a:solidFill>
                  <a:srgbClr val="E74C3C"/>
                </a:solidFill>
                <a:effectLst/>
                <a:latin typeface="SFMono-Regular"/>
              </a:rPr>
              <a:t>xo-</a:t>
            </a:r>
            <a:r>
              <a:rPr kumimoji="0" lang="en-US" altLang="en-US" sz="900" b="0" i="0" u="none" strike="noStrike" cap="none" normalizeH="0" baseline="0" err="1">
                <a:ln>
                  <a:noFill/>
                </a:ln>
                <a:solidFill>
                  <a:srgbClr val="E74C3C"/>
                </a:solidFill>
                <a:effectLst/>
                <a:latin typeface="SFMono-Regular"/>
              </a:rPr>
              <a:t>tp</a:t>
            </a:r>
            <a:r>
              <a:rPr kumimoji="0" lang="en-US" altLang="en-US" sz="900" b="0" i="0" u="none" strike="noStrike" cap="none" normalizeH="0" baseline="0">
                <a:ln>
                  <a:noFill/>
                </a:ln>
                <a:solidFill>
                  <a:srgbClr val="E74C3C"/>
                </a:solidFill>
                <a:effectLst/>
                <a:latin typeface="SFMono-Regular"/>
              </a:rPr>
              <a:t>-python</a:t>
            </a:r>
            <a:r>
              <a:rPr kumimoji="0" lang="en-US" altLang="en-US" sz="1200" b="0" i="0" u="none" strike="noStrike" cap="none" normalizeH="0" baseline="0">
                <a:ln>
                  <a:noFill/>
                </a:ln>
                <a:solidFill>
                  <a:srgbClr val="404040"/>
                </a:solidFill>
                <a:effectLst/>
                <a:latin typeface="Lato"/>
              </a:rPr>
              <a:t>)</a:t>
            </a:r>
          </a:p>
          <a:p>
            <a:pPr lvl="1">
              <a:buFontTx/>
              <a:buChar char="•"/>
            </a:pPr>
            <a:endParaRPr kumimoji="0" lang="en-US" altLang="en-US" sz="1200" b="0" i="0" u="none" strike="noStrike" cap="none" normalizeH="0" baseline="0">
              <a:ln>
                <a:noFill/>
              </a:ln>
              <a:solidFill>
                <a:srgbClr val="404040"/>
              </a:solidFill>
              <a:effectLst/>
              <a:latin typeface="Lato"/>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200" b="0" i="0" u="none" strike="noStrike" cap="none" normalizeH="0" baseline="0">
                <a:ln>
                  <a:noFill/>
                </a:ln>
                <a:solidFill>
                  <a:srgbClr val="404040"/>
                </a:solidFill>
                <a:effectLst/>
                <a:latin typeface="Lato"/>
              </a:rPr>
              <a:t>A client (shell) container for running Sawtooth commands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The Compose file also specifies the container images to download from Docker Hub and the network settings needed for all the containers to communicate correctly.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4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404040"/>
                </a:solidFill>
                <a:effectLst/>
                <a:latin typeface="Lato"/>
              </a:rPr>
              <a:t>After completing the tutorials in this guide, you can use this Compose file as the basis </a:t>
            </a:r>
            <a:r>
              <a:rPr lang="en-US" sz="1200" b="0" i="0">
                <a:solidFill>
                  <a:srgbClr val="404040"/>
                </a:solidFill>
                <a:effectLst/>
                <a:latin typeface="Lato"/>
              </a:rPr>
              <a:t>for your own multi-container Sawtooth development environment or application.</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4152225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7F6473B-1DDA-4F11-8631-18314BB1429F}"/>
              </a:ext>
            </a:extLst>
          </p:cNvPr>
          <p:cNvSpPr>
            <a:spLocks noGrp="1"/>
          </p:cNvSpPr>
          <p:nvPr>
            <p:ph type="dt" sz="half" idx="10"/>
          </p:nvPr>
        </p:nvSpPr>
        <p:spPr/>
        <p:txBody>
          <a:bodyPr/>
          <a:lstStyle/>
          <a:p>
            <a:fld id="{E0F3A21C-CC36-4B1D-9329-30C240FB8649}" type="datetime2">
              <a:rPr lang="en-US" smtClean="0"/>
              <a:t>Friday, August 6, 2021</a:t>
            </a:fld>
            <a:endParaRPr lang="en-US"/>
          </a:p>
        </p:txBody>
      </p:sp>
      <p:sp>
        <p:nvSpPr>
          <p:cNvPr id="3" name="Footer Placeholder 2">
            <a:extLst>
              <a:ext uri="{FF2B5EF4-FFF2-40B4-BE49-F238E27FC236}">
                <a16:creationId xmlns:a16="http://schemas.microsoft.com/office/drawing/2014/main" id="{19A6C01C-F7C5-4AD3-A71E-1C4BD193B9ED}"/>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AEC19EDC-E976-4B68-A981-871C23937F95}"/>
              </a:ext>
            </a:extLst>
          </p:cNvPr>
          <p:cNvSpPr txBox="1"/>
          <p:nvPr/>
        </p:nvSpPr>
        <p:spPr>
          <a:xfrm>
            <a:off x="1499061" y="1023956"/>
            <a:ext cx="6492203" cy="2308324"/>
          </a:xfrm>
          <a:prstGeom prst="rect">
            <a:avLst/>
          </a:prstGeom>
          <a:noFill/>
        </p:spPr>
        <p:txBody>
          <a:bodyPr wrap="square">
            <a:spAutoFit/>
          </a:bodyPr>
          <a:lstStyle/>
          <a:p>
            <a:pPr algn="l"/>
            <a:r>
              <a:rPr lang="en-US" b="1" i="0">
                <a:solidFill>
                  <a:srgbClr val="404040"/>
                </a:solidFill>
                <a:effectLst/>
                <a:latin typeface="Roboto Slab"/>
              </a:rPr>
              <a:t>Step 2: Configure Proxy Settings (Optional)</a:t>
            </a:r>
          </a:p>
          <a:p>
            <a:pPr algn="l"/>
            <a:r>
              <a:rPr lang="en-US" b="0" i="0">
                <a:solidFill>
                  <a:srgbClr val="404040"/>
                </a:solidFill>
                <a:effectLst/>
                <a:latin typeface="Lato"/>
              </a:rPr>
              <a:t>To configure Docker to work with an HTTP or HTTPS proxy server, follow the instructions for proxy configuration in the documentation for your operating system:</a:t>
            </a:r>
          </a:p>
          <a:p>
            <a:pPr algn="l"/>
            <a:endParaRPr lang="en-US" b="0" i="0">
              <a:solidFill>
                <a:srgbClr val="404040"/>
              </a:solidFill>
              <a:effectLst/>
              <a:latin typeface="Lato"/>
            </a:endParaRPr>
          </a:p>
          <a:p>
            <a:pPr algn="l">
              <a:buFont typeface="Arial" panose="020B0604020202020204" pitchFamily="34" charset="0"/>
              <a:buChar char="•"/>
            </a:pPr>
            <a:r>
              <a:rPr lang="en-US" b="0" i="0">
                <a:solidFill>
                  <a:srgbClr val="404040"/>
                </a:solidFill>
                <a:effectLst/>
                <a:latin typeface="Lato"/>
              </a:rPr>
              <a:t>Windows - See “</a:t>
            </a:r>
            <a:r>
              <a:rPr lang="en-US" b="0" i="0" u="none" strike="noStrike">
                <a:solidFill>
                  <a:srgbClr val="2980B9"/>
                </a:solidFill>
                <a:effectLst/>
                <a:latin typeface="Lato"/>
                <a:hlinkClick r:id="rId2"/>
              </a:rPr>
              <a:t>Get Started with Docker for Windows</a:t>
            </a:r>
            <a:r>
              <a:rPr lang="en-US" b="0" i="0">
                <a:solidFill>
                  <a:srgbClr val="404040"/>
                </a:solidFill>
                <a:effectLst/>
                <a:latin typeface="Lato"/>
              </a:rPr>
              <a:t>”.</a:t>
            </a:r>
          </a:p>
          <a:p>
            <a:pPr algn="l">
              <a:buFont typeface="Arial" panose="020B0604020202020204" pitchFamily="34" charset="0"/>
              <a:buChar char="•"/>
            </a:pPr>
            <a:r>
              <a:rPr lang="en-US" b="0" i="0">
                <a:solidFill>
                  <a:srgbClr val="404040"/>
                </a:solidFill>
                <a:effectLst/>
                <a:latin typeface="Lato"/>
              </a:rPr>
              <a:t>macOS - See “</a:t>
            </a:r>
            <a:r>
              <a:rPr lang="en-US" b="0" i="0" u="none" strike="noStrike">
                <a:solidFill>
                  <a:srgbClr val="2980B9"/>
                </a:solidFill>
                <a:effectLst/>
                <a:latin typeface="Lato"/>
                <a:hlinkClick r:id="rId3"/>
              </a:rPr>
              <a:t>Get Started with Docker for Mac</a:t>
            </a:r>
            <a:r>
              <a:rPr lang="en-US" b="0" i="0">
                <a:solidFill>
                  <a:srgbClr val="404040"/>
                </a:solidFill>
                <a:effectLst/>
                <a:latin typeface="Lato"/>
              </a:rPr>
              <a:t>”.</a:t>
            </a:r>
          </a:p>
          <a:p>
            <a:pPr algn="l">
              <a:buFont typeface="Arial" panose="020B0604020202020204" pitchFamily="34" charset="0"/>
              <a:buChar char="•"/>
            </a:pPr>
            <a:r>
              <a:rPr lang="en-US" b="0" i="0">
                <a:solidFill>
                  <a:srgbClr val="404040"/>
                </a:solidFill>
                <a:effectLst/>
                <a:latin typeface="Lato"/>
              </a:rPr>
              <a:t>Linux - See “</a:t>
            </a:r>
            <a:r>
              <a:rPr lang="en-US" b="0" i="0" u="none" strike="noStrike">
                <a:solidFill>
                  <a:srgbClr val="2980B9"/>
                </a:solidFill>
                <a:effectLst/>
                <a:latin typeface="Lato"/>
                <a:hlinkClick r:id="rId4"/>
              </a:rPr>
              <a:t>Control and configure Docker with </a:t>
            </a:r>
            <a:r>
              <a:rPr lang="en-US" b="0" i="0" u="none" strike="noStrike" err="1">
                <a:solidFill>
                  <a:srgbClr val="2980B9"/>
                </a:solidFill>
                <a:effectLst/>
                <a:latin typeface="Lato"/>
                <a:hlinkClick r:id="rId4"/>
              </a:rPr>
              <a:t>Systemd</a:t>
            </a:r>
            <a:r>
              <a:rPr lang="en-US" b="0" i="0">
                <a:solidFill>
                  <a:srgbClr val="404040"/>
                </a:solidFill>
                <a:effectLst/>
                <a:latin typeface="Lato"/>
              </a:rPr>
              <a:t>”.</a:t>
            </a:r>
          </a:p>
        </p:txBody>
      </p:sp>
    </p:spTree>
    <p:extLst>
      <p:ext uri="{BB962C8B-B14F-4D97-AF65-F5344CB8AC3E}">
        <p14:creationId xmlns:p14="http://schemas.microsoft.com/office/powerpoint/2010/main" val="36672234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55496" y="891539"/>
            <a:ext cx="6318884" cy="1077501"/>
          </a:xfrm>
        </p:spPr>
        <p:txBody>
          <a:bodyPr>
            <a:normAutofit fontScale="90000"/>
          </a:bodyPr>
          <a:lstStyle/>
          <a:p>
            <a:pPr algn="ctr"/>
            <a:r>
              <a:rPr lang="en-IN"/>
              <a:t>Joining the Teams as a Project Manager</a:t>
            </a:r>
          </a:p>
        </p:txBody>
      </p:sp>
      <p:sp>
        <p:nvSpPr>
          <p:cNvPr id="3" name="Content Placeholder 2"/>
          <p:cNvSpPr>
            <a:spLocks noGrp="1"/>
          </p:cNvSpPr>
          <p:nvPr>
            <p:ph idx="1"/>
          </p:nvPr>
        </p:nvSpPr>
        <p:spPr/>
        <p:txBody>
          <a:bodyPr>
            <a:normAutofit/>
          </a:bodyPr>
          <a:lstStyle/>
          <a:p>
            <a:r>
              <a:rPr lang="en-US" b="1"/>
              <a:t>Technical Track (</a:t>
            </a:r>
            <a:r>
              <a:rPr lang="en-US"/>
              <a:t>Define Tech requirements, Develop Prototype, Plan and Implement the Project, Determine and Deploy the environment.</a:t>
            </a:r>
            <a:r>
              <a:rPr lang="en-US" b="1"/>
              <a:t>)</a:t>
            </a:r>
            <a:r>
              <a:rPr lang="en-US"/>
              <a:t>: </a:t>
            </a:r>
            <a:r>
              <a:rPr lang="en-US">
                <a:hlinkClick r:id="rId2"/>
              </a:rPr>
              <a:t>https://wiki.hyperledger.org/display/INTERN/Technical+Track</a:t>
            </a:r>
            <a:endParaRPr lang="en-US"/>
          </a:p>
          <a:p>
            <a:r>
              <a:rPr lang="en-US" b="1"/>
              <a:t>Business Track (</a:t>
            </a:r>
            <a:r>
              <a:rPr lang="en-US"/>
              <a:t>Map out the Project (Works on developing and refining the project idea), Make Connections, Track Project, Funding and Project financials.): </a:t>
            </a:r>
            <a:r>
              <a:rPr lang="en-US">
                <a:hlinkClick r:id="rId3"/>
              </a:rPr>
              <a:t>https://wiki.hyperledger.org/display/INTERN/Business+Track</a:t>
            </a:r>
            <a:r>
              <a:rPr lang="en-US"/>
              <a:t> </a:t>
            </a:r>
          </a:p>
          <a:p>
            <a:r>
              <a:rPr lang="en-US"/>
              <a:t>Add “</a:t>
            </a:r>
            <a:r>
              <a:rPr lang="en-IN"/>
              <a:t>Project Manager” in the Talent column.</a:t>
            </a:r>
            <a:endParaRPr lang="en-US"/>
          </a:p>
          <a:p>
            <a:pPr marL="0" indent="0">
              <a:buNone/>
            </a:pPr>
            <a:endParaRPr lang="en-US"/>
          </a:p>
          <a:p>
            <a:endParaRPr lang="en-US"/>
          </a:p>
          <a:p>
            <a:endParaRPr lang="en-IN"/>
          </a:p>
        </p:txBody>
      </p:sp>
      <p:sp>
        <p:nvSpPr>
          <p:cNvPr id="4" name="Date Placeholder 3"/>
          <p:cNvSpPr>
            <a:spLocks noGrp="1"/>
          </p:cNvSpPr>
          <p:nvPr>
            <p:ph type="dt" sz="half" idx="10"/>
          </p:nvPr>
        </p:nvSpPr>
        <p:spPr/>
        <p:txBody>
          <a:bodyPr/>
          <a:lstStyle/>
          <a:p>
            <a:fld id="{8C3504CB-2CBE-4E0B-AF48-DAB4C6A008EA}"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35457888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70736" y="1196339"/>
            <a:ext cx="6577928" cy="1077501"/>
          </a:xfrm>
        </p:spPr>
        <p:txBody>
          <a:bodyPr/>
          <a:lstStyle/>
          <a:p>
            <a:r>
              <a:rPr lang="en-IN"/>
              <a:t>Introduction To Member</a:t>
            </a:r>
          </a:p>
        </p:txBody>
      </p:sp>
      <p:sp>
        <p:nvSpPr>
          <p:cNvPr id="3" name="Content Placeholder 2"/>
          <p:cNvSpPr>
            <a:spLocks noGrp="1"/>
          </p:cNvSpPr>
          <p:nvPr>
            <p:ph idx="1"/>
          </p:nvPr>
        </p:nvSpPr>
        <p:spPr/>
        <p:txBody>
          <a:bodyPr/>
          <a:lstStyle/>
          <a:p>
            <a:r>
              <a:rPr lang="en-US"/>
              <a:t>Let us start with an introduction of all the members present here</a:t>
            </a:r>
          </a:p>
          <a:p>
            <a:r>
              <a:rPr lang="en-US"/>
              <a:t>Please add your name, email and area of interest / talents to our team page:</a:t>
            </a:r>
          </a:p>
          <a:p>
            <a:r>
              <a:rPr lang="en-US">
                <a:hlinkClick r:id="rId2"/>
              </a:rPr>
              <a:t>https://wiki.hyperledger.org/display/INTERN/Team+Information</a:t>
            </a:r>
            <a:endParaRPr lang="en-US"/>
          </a:p>
          <a:p>
            <a:r>
              <a:rPr lang="en-US"/>
              <a:t>Work will be completed in Hyperledger Wiki Pages</a:t>
            </a:r>
          </a:p>
          <a:p>
            <a:r>
              <a:rPr lang="en-US">
                <a:hlinkClick r:id="rId3"/>
              </a:rPr>
              <a:t>https://wiki.hyperledger.org/display/INTERN/Project+Plan+Giving+Chain</a:t>
            </a:r>
            <a:endParaRPr lang="en-US"/>
          </a:p>
          <a:p>
            <a:endParaRPr lang="en-US"/>
          </a:p>
          <a:p>
            <a:endParaRPr lang="en-US"/>
          </a:p>
          <a:p>
            <a:endParaRPr lang="en-IN"/>
          </a:p>
        </p:txBody>
      </p:sp>
      <p:sp>
        <p:nvSpPr>
          <p:cNvPr id="4" name="Date Placeholder 3"/>
          <p:cNvSpPr>
            <a:spLocks noGrp="1"/>
          </p:cNvSpPr>
          <p:nvPr>
            <p:ph type="dt" sz="half" idx="10"/>
          </p:nvPr>
        </p:nvSpPr>
        <p:spPr/>
        <p:txBody>
          <a:bodyPr/>
          <a:lstStyle/>
          <a:p>
            <a:fld id="{5B73E5EA-0259-43C3-A40E-37BBFB5D5338}"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1005789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55496" y="1310640"/>
            <a:ext cx="6318884" cy="658400"/>
          </a:xfrm>
        </p:spPr>
        <p:txBody>
          <a:bodyPr>
            <a:normAutofit/>
          </a:bodyPr>
          <a:lstStyle/>
          <a:p>
            <a:pPr algn="ctr"/>
            <a:r>
              <a:rPr lang="en-IN"/>
              <a:t>Crowd Funding</a:t>
            </a:r>
          </a:p>
        </p:txBody>
      </p:sp>
      <p:sp>
        <p:nvSpPr>
          <p:cNvPr id="3" name="Content Placeholder 2"/>
          <p:cNvSpPr>
            <a:spLocks noGrp="1"/>
          </p:cNvSpPr>
          <p:nvPr>
            <p:ph idx="1"/>
          </p:nvPr>
        </p:nvSpPr>
        <p:spPr/>
        <p:txBody>
          <a:bodyPr>
            <a:normAutofit/>
          </a:bodyPr>
          <a:lstStyle/>
          <a:p>
            <a:r>
              <a:rPr lang="en-US" b="1"/>
              <a:t>Both the links are present at: </a:t>
            </a:r>
            <a:r>
              <a:rPr lang="en-US">
                <a:hlinkClick r:id="rId2"/>
              </a:rPr>
              <a:t>https://thegivingchain.org/</a:t>
            </a:r>
            <a:endParaRPr lang="en-US" b="1"/>
          </a:p>
          <a:p>
            <a:r>
              <a:rPr lang="en-US" b="1"/>
              <a:t>Corporate Funding (</a:t>
            </a:r>
            <a:r>
              <a:rPr lang="en-US"/>
              <a:t>For the project development</a:t>
            </a:r>
            <a:r>
              <a:rPr lang="en-US" b="1"/>
              <a:t>)</a:t>
            </a:r>
            <a:r>
              <a:rPr lang="en-US"/>
              <a:t>: </a:t>
            </a:r>
            <a:r>
              <a:rPr lang="en-US">
                <a:hlinkClick r:id="rId3"/>
              </a:rPr>
              <a:t>https://crowdfunding.lfx.linuxfoundation.org/projects/hyperledger-the-giving-chain</a:t>
            </a:r>
            <a:r>
              <a:rPr lang="en-US"/>
              <a:t> </a:t>
            </a:r>
          </a:p>
          <a:p>
            <a:r>
              <a:rPr lang="en-IN" b="1"/>
              <a:t>General Funding (</a:t>
            </a:r>
            <a:r>
              <a:rPr lang="en-IN"/>
              <a:t>For the use of buying goods</a:t>
            </a:r>
            <a:r>
              <a:rPr lang="en-IN" b="1"/>
              <a:t>)</a:t>
            </a:r>
            <a:r>
              <a:rPr lang="en-US"/>
              <a:t>: </a:t>
            </a:r>
            <a:r>
              <a:rPr lang="en-US">
                <a:hlinkClick r:id="rId4"/>
              </a:rPr>
              <a:t>https://crowdfunding.lfx.linuxfoundation.org/initiative/fabcd0b5-cecb-452b-a7e1-55bf31065c4a</a:t>
            </a:r>
            <a:r>
              <a:rPr lang="en-US"/>
              <a:t> </a:t>
            </a:r>
          </a:p>
          <a:p>
            <a:r>
              <a:rPr lang="en-US"/>
              <a:t>The General Funds will be fairly distributed among the Project Mangers and will be exhausted at the end of the project.</a:t>
            </a:r>
          </a:p>
          <a:p>
            <a:endParaRPr lang="en-US"/>
          </a:p>
          <a:p>
            <a:endParaRPr lang="en-IN"/>
          </a:p>
        </p:txBody>
      </p:sp>
      <p:sp>
        <p:nvSpPr>
          <p:cNvPr id="4" name="Date Placeholder 3"/>
          <p:cNvSpPr>
            <a:spLocks noGrp="1"/>
          </p:cNvSpPr>
          <p:nvPr>
            <p:ph type="dt" sz="half" idx="10"/>
          </p:nvPr>
        </p:nvSpPr>
        <p:spPr/>
        <p:txBody>
          <a:bodyPr/>
          <a:lstStyle/>
          <a:p>
            <a:fld id="{B32F5C5A-C053-4A60-810A-5A786E9A6464}"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8269168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a:t>Government Blockchain Association </a:t>
            </a:r>
          </a:p>
        </p:txBody>
      </p:sp>
      <p:pic>
        <p:nvPicPr>
          <p:cNvPr id="6" name="Picture 2">
            <a:extLst>
              <a:ext uri="{FF2B5EF4-FFF2-40B4-BE49-F238E27FC236}">
                <a16:creationId xmlns:a16="http://schemas.microsoft.com/office/drawing/2014/main" id="{070A1027-01BD-4C41-A39A-168CA3AE7CA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1587085" y="2404829"/>
            <a:ext cx="5944430" cy="334374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10909E-23B4-4CA9-8696-A94CD504E422}"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57426206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a:t>Artist Needed</a:t>
            </a:r>
          </a:p>
        </p:txBody>
      </p:sp>
      <p:pic>
        <p:nvPicPr>
          <p:cNvPr id="7" name="Picture 8">
            <a:extLst>
              <a:ext uri="{FF2B5EF4-FFF2-40B4-BE49-F238E27FC236}">
                <a16:creationId xmlns:a16="http://schemas.microsoft.com/office/drawing/2014/main" id="{F9270093-03BD-424F-A2E1-44C179CC6076}"/>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4129088" y="2261890"/>
            <a:ext cx="4149725" cy="233422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p:txBody>
          <a:bodyPr/>
          <a:lstStyle/>
          <a:p>
            <a:r>
              <a:rPr lang="en-US" b="1"/>
              <a:t>The GBA will be hosting a digital (online) Art Show during </a:t>
            </a:r>
            <a:r>
              <a:rPr lang="en-US" b="1">
                <a:solidFill>
                  <a:schemeClr val="accent4">
                    <a:lumMod val="75000"/>
                  </a:schemeClr>
                </a:solidFill>
              </a:rPr>
              <a:t>Government Blockchain Week</a:t>
            </a:r>
            <a:r>
              <a:rPr lang="en-US" b="1"/>
              <a:t>, Sept 27- Oct 2, 2021</a:t>
            </a:r>
          </a:p>
          <a:p>
            <a:endParaRPr lang="en-IN"/>
          </a:p>
        </p:txBody>
      </p:sp>
      <p:sp>
        <p:nvSpPr>
          <p:cNvPr id="5" name="Date Placeholder 4"/>
          <p:cNvSpPr>
            <a:spLocks noGrp="1"/>
          </p:cNvSpPr>
          <p:nvPr>
            <p:ph type="dt" sz="half" idx="10"/>
          </p:nvPr>
        </p:nvSpPr>
        <p:spPr/>
        <p:txBody>
          <a:bodyPr/>
          <a:lstStyle/>
          <a:p>
            <a:fld id="{B4FF169F-0034-4B9F-8630-6DDBFA48D583}" type="datetime2">
              <a:rPr lang="en-US" smtClean="0"/>
              <a:t>Friday, August 6,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8" name="TextBox 7">
            <a:extLst>
              <a:ext uri="{FF2B5EF4-FFF2-40B4-BE49-F238E27FC236}">
                <a16:creationId xmlns:a16="http://schemas.microsoft.com/office/drawing/2014/main" id="{996F33FB-BBED-4518-BD75-474287CF2FB4}"/>
              </a:ext>
            </a:extLst>
          </p:cNvPr>
          <p:cNvSpPr txBox="1"/>
          <p:nvPr/>
        </p:nvSpPr>
        <p:spPr>
          <a:xfrm>
            <a:off x="232409" y="5334888"/>
            <a:ext cx="6097656" cy="369332"/>
          </a:xfrm>
          <a:prstGeom prst="rect">
            <a:avLst/>
          </a:prstGeom>
          <a:noFill/>
        </p:spPr>
        <p:txBody>
          <a:bodyPr wrap="square">
            <a:spAutoFit/>
          </a:bodyPr>
          <a:lstStyle/>
          <a:p>
            <a:pPr algn="ctr" rtl="0"/>
            <a:r>
              <a:rPr lang="en-US" b="0" i="0">
                <a:solidFill>
                  <a:schemeClr val="accent4">
                    <a:lumMod val="75000"/>
                  </a:schemeClr>
                </a:solidFill>
                <a:effectLst/>
                <a:latin typeface="Open Sans" panose="020B0606030504020204" pitchFamily="34" charset="0"/>
              </a:rPr>
              <a:t>‘What I Hope to See Blockchain Achieve in My Lifetime’</a:t>
            </a:r>
          </a:p>
        </p:txBody>
      </p:sp>
      <p:sp>
        <p:nvSpPr>
          <p:cNvPr id="9" name="Rectangle 8"/>
          <p:cNvSpPr/>
          <p:nvPr/>
        </p:nvSpPr>
        <p:spPr>
          <a:xfrm>
            <a:off x="2735876" y="615434"/>
            <a:ext cx="3594189" cy="369332"/>
          </a:xfrm>
          <a:prstGeom prst="rect">
            <a:avLst/>
          </a:prstGeom>
        </p:spPr>
        <p:txBody>
          <a:bodyPr wrap="none">
            <a:spAutoFit/>
          </a:bodyPr>
          <a:lstStyle/>
          <a:p>
            <a:r>
              <a:rPr lang="en-IN"/>
              <a:t>Government Blockchain Association </a:t>
            </a:r>
          </a:p>
        </p:txBody>
      </p:sp>
    </p:spTree>
    <p:extLst>
      <p:ext uri="{BB962C8B-B14F-4D97-AF65-F5344CB8AC3E}">
        <p14:creationId xmlns:p14="http://schemas.microsoft.com/office/powerpoint/2010/main" val="3402777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0C4E5-C1C3-4399-817F-43CA4AAEA476}"/>
              </a:ext>
            </a:extLst>
          </p:cNvPr>
          <p:cNvSpPr>
            <a:spLocks noGrp="1"/>
          </p:cNvSpPr>
          <p:nvPr>
            <p:ph type="title"/>
          </p:nvPr>
        </p:nvSpPr>
        <p:spPr/>
        <p:txBody>
          <a:bodyPr vert="horz" lIns="68580" tIns="34290" rIns="68580" bIns="34290" rtlCol="0" anchor="ctr">
            <a:normAutofit/>
          </a:bodyPr>
          <a:lstStyle/>
          <a:p>
            <a:pPr algn="ctr"/>
            <a:r>
              <a:rPr lang="en-US" dirty="0"/>
              <a:t>Giving Chain </a:t>
            </a:r>
            <a:br>
              <a:rPr lang="en-US" dirty="0"/>
            </a:br>
            <a:r>
              <a:rPr lang="en-US" dirty="0"/>
              <a:t>Business Model</a:t>
            </a:r>
          </a:p>
        </p:txBody>
      </p:sp>
      <p:sp>
        <p:nvSpPr>
          <p:cNvPr id="4" name="Date Placeholder 3">
            <a:extLst>
              <a:ext uri="{FF2B5EF4-FFF2-40B4-BE49-F238E27FC236}">
                <a16:creationId xmlns:a16="http://schemas.microsoft.com/office/drawing/2014/main" id="{C02D4ABF-9E7D-416B-8C28-33DBDA4BDEC7}"/>
              </a:ext>
            </a:extLst>
          </p:cNvPr>
          <p:cNvSpPr>
            <a:spLocks noGrp="1"/>
          </p:cNvSpPr>
          <p:nvPr>
            <p:ph type="dt" sz="half" idx="10"/>
          </p:nvPr>
        </p:nvSpPr>
        <p:spPr/>
        <p:txBody>
          <a:bodyPr/>
          <a:lstStyle/>
          <a:p>
            <a:r>
              <a:rPr lang="en-US"/>
              <a:t>7/2/2021</a:t>
            </a:r>
          </a:p>
        </p:txBody>
      </p:sp>
      <p:sp>
        <p:nvSpPr>
          <p:cNvPr id="3" name="Footer Placeholder 2">
            <a:extLst>
              <a:ext uri="{FF2B5EF4-FFF2-40B4-BE49-F238E27FC236}">
                <a16:creationId xmlns:a16="http://schemas.microsoft.com/office/drawing/2014/main" id="{50324F3F-831D-45F1-A073-8BD367832EED}"/>
              </a:ext>
            </a:extLst>
          </p:cNvPr>
          <p:cNvSpPr>
            <a:spLocks noGrp="1"/>
          </p:cNvSpPr>
          <p:nvPr>
            <p:ph type="ftr" sz="quarter" idx="11"/>
          </p:nvPr>
        </p:nvSpPr>
        <p:spPr/>
        <p:txBody>
          <a:bodyPr/>
          <a:lstStyle/>
          <a:p>
            <a:r>
              <a:rPr lang="en-US"/>
              <a:t>The Giving Chain 2021</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800100" y="2589797"/>
          <a:ext cx="7543800" cy="2794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743713">
            <a:off x="2782496" y="2712461"/>
            <a:ext cx="663686" cy="730055"/>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7743713">
            <a:off x="5684236" y="2712462"/>
            <a:ext cx="663686" cy="730055"/>
          </a:xfrm>
          <a:prstGeom prst="rect">
            <a:avLst/>
          </a:prstGeom>
        </p:spPr>
      </p:pic>
    </p:spTree>
    <p:extLst>
      <p:ext uri="{BB962C8B-B14F-4D97-AF65-F5344CB8AC3E}">
        <p14:creationId xmlns:p14="http://schemas.microsoft.com/office/powerpoint/2010/main" val="40454562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EF38BB-C135-4886-81DA-22DA6C8A6A1B}" type="datetime2">
              <a:rPr lang="en-US" smtClean="0"/>
              <a:t>Friday, August 6,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7" name="TextBox 6">
            <a:extLst>
              <a:ext uri="{FF2B5EF4-FFF2-40B4-BE49-F238E27FC236}">
                <a16:creationId xmlns:a16="http://schemas.microsoft.com/office/drawing/2014/main" id="{75C41F1D-8DE7-4F77-B87C-6ABFB3A92181}"/>
              </a:ext>
            </a:extLst>
          </p:cNvPr>
          <p:cNvSpPr txBox="1"/>
          <p:nvPr/>
        </p:nvSpPr>
        <p:spPr>
          <a:xfrm>
            <a:off x="832757" y="290286"/>
            <a:ext cx="8123464" cy="1323439"/>
          </a:xfrm>
          <a:prstGeom prst="rect">
            <a:avLst/>
          </a:prstGeom>
          <a:noFill/>
        </p:spPr>
        <p:txBody>
          <a:bodyPr wrap="square">
            <a:spAutoFit/>
          </a:bodyPr>
          <a:lstStyle/>
          <a:p>
            <a:pPr algn="l" rtl="0"/>
            <a:br>
              <a:rPr lang="en-US" sz="1600" b="0" i="0">
                <a:effectLst/>
                <a:latin typeface="Open Sans" panose="020B0606030504020204" pitchFamily="34" charset="0"/>
              </a:rPr>
            </a:br>
            <a:r>
              <a:rPr lang="en-US" sz="1600" b="0" i="0">
                <a:effectLst/>
                <a:latin typeface="Open Sans" panose="020B0606030504020204" pitchFamily="34" charset="0"/>
              </a:rPr>
              <a:t>The GBA is creating </a:t>
            </a:r>
            <a:r>
              <a:rPr lang="en-US" sz="1600" b="1" i="0">
                <a:effectLst/>
                <a:latin typeface="Open Sans" panose="020B0606030504020204" pitchFamily="34" charset="0"/>
              </a:rPr>
              <a:t>NFT</a:t>
            </a:r>
            <a:r>
              <a:rPr lang="en-US" sz="1600" b="0" i="0">
                <a:effectLst/>
                <a:latin typeface="Open Sans" panose="020B0606030504020204" pitchFamily="34" charset="0"/>
              </a:rPr>
              <a:t>s out of selected pieces that will be for sale at this event. Artists. All artwork in this show will be printed into a brochure with the artist’s name, contact information, and a paragraph about their piece. Additionally, the entire show will be posted digitally for our members around the globe to see.</a:t>
            </a:r>
          </a:p>
        </p:txBody>
      </p:sp>
      <p:sp>
        <p:nvSpPr>
          <p:cNvPr id="8" name="TextBox 7">
            <a:extLst>
              <a:ext uri="{FF2B5EF4-FFF2-40B4-BE49-F238E27FC236}">
                <a16:creationId xmlns:a16="http://schemas.microsoft.com/office/drawing/2014/main" id="{63913823-557E-4B15-9948-EF6605741B7A}"/>
              </a:ext>
            </a:extLst>
          </p:cNvPr>
          <p:cNvSpPr txBox="1"/>
          <p:nvPr/>
        </p:nvSpPr>
        <p:spPr>
          <a:xfrm>
            <a:off x="832757" y="2073728"/>
            <a:ext cx="8009164" cy="3293209"/>
          </a:xfrm>
          <a:prstGeom prst="rect">
            <a:avLst/>
          </a:prstGeom>
          <a:noFill/>
        </p:spPr>
        <p:txBody>
          <a:bodyPr wrap="square">
            <a:spAutoFit/>
          </a:bodyPr>
          <a:lstStyle/>
          <a:p>
            <a:pPr algn="l" rtl="0"/>
            <a:r>
              <a:rPr lang="en-US" sz="1600" b="0" i="0">
                <a:solidFill>
                  <a:srgbClr val="0029A6"/>
                </a:solidFill>
                <a:effectLst/>
                <a:latin typeface="Open Sans" panose="020B0606030504020204" pitchFamily="34" charset="0"/>
              </a:rPr>
              <a:t>Submissions will be judged on 5 categories:</a:t>
            </a:r>
          </a:p>
          <a:p>
            <a:pPr algn="l" rtl="0"/>
            <a:r>
              <a:rPr lang="en-US" sz="1600" b="0" i="0">
                <a:solidFill>
                  <a:srgbClr val="0029A6"/>
                </a:solidFill>
                <a:effectLst/>
                <a:latin typeface="Open Sans" panose="020B0606030504020204" pitchFamily="34" charset="0"/>
              </a:rPr>
              <a:t>1) Creativity/Originality. How insightful and innovative is this idea?</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2) Practicality. Could this idea work? Is it even remotely possible?</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3) Helpful/ Humanity. Does this idea help anyone? Who? How?</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4) Involvement. Is the artist involved in the deployment of this project? How? To what extent?</a:t>
            </a:r>
            <a:br>
              <a:rPr lang="en-US" sz="1600" b="0" i="0">
                <a:solidFill>
                  <a:srgbClr val="0029A6"/>
                </a:solidFill>
                <a:effectLst/>
                <a:latin typeface="Open Sans" panose="020B0606030504020204" pitchFamily="34" charset="0"/>
              </a:rPr>
            </a:br>
            <a:r>
              <a:rPr lang="en-US" sz="1600" b="0" i="0">
                <a:solidFill>
                  <a:srgbClr val="0029A6"/>
                </a:solidFill>
                <a:effectLst/>
                <a:latin typeface="Open Sans" panose="020B0606030504020204" pitchFamily="34" charset="0"/>
              </a:rPr>
              <a:t>5) Visual appeal. How pleasing is the image to behold?</a:t>
            </a:r>
          </a:p>
          <a:p>
            <a:pPr marL="342900" indent="-342900" algn="l" rtl="0">
              <a:buAutoNum type="arabicParenR"/>
            </a:pPr>
            <a:endParaRPr lang="en-US" sz="1600">
              <a:solidFill>
                <a:srgbClr val="0029A6"/>
              </a:solidFill>
              <a:latin typeface="Open Sans" panose="020B0606030504020204" pitchFamily="34" charset="0"/>
            </a:endParaRPr>
          </a:p>
          <a:p>
            <a:pPr algn="l" rtl="0"/>
            <a:r>
              <a:rPr lang="en-US" sz="1600" b="0" i="0">
                <a:effectLst/>
                <a:latin typeface="Open Sans" panose="020B0606030504020204" pitchFamily="34" charset="0"/>
              </a:rPr>
              <a:t>The call for entries is open now and we will be taking submissions until August 15, 2021. </a:t>
            </a:r>
          </a:p>
          <a:p>
            <a:pPr algn="l" rtl="0"/>
            <a:r>
              <a:rPr lang="en-US" sz="1600" b="1" i="0" u="sng">
                <a:solidFill>
                  <a:srgbClr val="5C5C5C"/>
                </a:solidFill>
                <a:effectLst/>
                <a:latin typeface="Open Sans" panose="020B0606030504020204" pitchFamily="34" charset="0"/>
              </a:rPr>
              <a:t>This contest is open to anyone.</a:t>
            </a:r>
            <a:endParaRPr lang="en-US" sz="1600" b="0" i="0" u="sng">
              <a:solidFill>
                <a:srgbClr val="5C5C5C"/>
              </a:solidFill>
              <a:effectLst/>
              <a:latin typeface="Open Sans" panose="020B0606030504020204" pitchFamily="34" charset="0"/>
            </a:endParaRPr>
          </a:p>
          <a:p>
            <a:pPr marL="342900" indent="-342900">
              <a:buFontTx/>
              <a:buAutoNum type="arabicParenR"/>
            </a:pPr>
            <a:endParaRPr lang="en-US" sz="1600" b="0" i="0">
              <a:solidFill>
                <a:srgbClr val="5C5C5C"/>
              </a:solidFill>
              <a:effectLst/>
              <a:latin typeface="Open Sans" panose="020B0606030504020204" pitchFamily="34" charset="0"/>
            </a:endParaRPr>
          </a:p>
          <a:p>
            <a:pPr marL="342900" indent="-342900" algn="l" rtl="0">
              <a:buAutoNum type="arabicParenR"/>
            </a:pPr>
            <a:endParaRPr lang="en-US" sz="1600" b="0" i="0">
              <a:solidFill>
                <a:srgbClr val="0029A6"/>
              </a:solidFill>
              <a:effectLst/>
              <a:latin typeface="Open Sans" panose="020B0606030504020204" pitchFamily="34" charset="0"/>
            </a:endParaRPr>
          </a:p>
        </p:txBody>
      </p:sp>
    </p:spTree>
    <p:extLst>
      <p:ext uri="{BB962C8B-B14F-4D97-AF65-F5344CB8AC3E}">
        <p14:creationId xmlns:p14="http://schemas.microsoft.com/office/powerpoint/2010/main" val="3512750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40DC209-182F-4CC1-9A9E-CBD954D56429}" type="datetime2">
              <a:rPr lang="en-US" smtClean="0"/>
              <a:t>Friday, August 6, 2021</a:t>
            </a:fld>
            <a:endParaRPr lang="en-US"/>
          </a:p>
        </p:txBody>
      </p:sp>
      <p:sp>
        <p:nvSpPr>
          <p:cNvPr id="4" name="Footer Placeholder 3"/>
          <p:cNvSpPr>
            <a:spLocks noGrp="1"/>
          </p:cNvSpPr>
          <p:nvPr>
            <p:ph type="ftr" sz="quarter" idx="11"/>
          </p:nvPr>
        </p:nvSpPr>
        <p:spPr/>
        <p:txBody>
          <a:bodyPr/>
          <a:lstStyle/>
          <a:p>
            <a:r>
              <a:rPr lang="en-US"/>
              <a:t>The Giving Chain 2021</a:t>
            </a:r>
          </a:p>
        </p:txBody>
      </p:sp>
      <p:pic>
        <p:nvPicPr>
          <p:cNvPr id="5" name="Picture 4" descr="A picture containing text, different&#10;&#10;Description automatically generated">
            <a:extLst>
              <a:ext uri="{FF2B5EF4-FFF2-40B4-BE49-F238E27FC236}">
                <a16:creationId xmlns:a16="http://schemas.microsoft.com/office/drawing/2014/main" id="{DD97FBFD-123F-4191-AA95-4C27A3988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1796" y="0"/>
            <a:ext cx="5520407" cy="6858000"/>
          </a:xfrm>
          <a:prstGeom prst="rect">
            <a:avLst/>
          </a:prstGeom>
        </p:spPr>
      </p:pic>
      <p:sp>
        <p:nvSpPr>
          <p:cNvPr id="7" name="Rectangle 6">
            <a:extLst>
              <a:ext uri="{FF2B5EF4-FFF2-40B4-BE49-F238E27FC236}">
                <a16:creationId xmlns:a16="http://schemas.microsoft.com/office/drawing/2014/main" id="{456D02D4-E1F9-465E-856C-F122B7E997B2}"/>
              </a:ext>
            </a:extLst>
          </p:cNvPr>
          <p:cNvSpPr/>
          <p:nvPr/>
        </p:nvSpPr>
        <p:spPr>
          <a:xfrm>
            <a:off x="155171" y="419819"/>
            <a:ext cx="1451955" cy="885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2021 GBA Art Show Submission</a:t>
            </a:r>
          </a:p>
        </p:txBody>
      </p:sp>
    </p:spTree>
    <p:extLst>
      <p:ext uri="{BB962C8B-B14F-4D97-AF65-F5344CB8AC3E}">
        <p14:creationId xmlns:p14="http://schemas.microsoft.com/office/powerpoint/2010/main" val="197854838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4F52879-D0EB-4504-BA62-F06761BEC22C}"/>
              </a:ext>
            </a:extLst>
          </p:cNvPr>
          <p:cNvSpPr/>
          <p:nvPr/>
        </p:nvSpPr>
        <p:spPr>
          <a:xfrm>
            <a:off x="4600565" y="2353757"/>
            <a:ext cx="3882005" cy="516427"/>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a:t>Session Three Princeton Meetup 8/12/2021</a:t>
            </a:r>
          </a:p>
        </p:txBody>
      </p:sp>
      <p:sp>
        <p:nvSpPr>
          <p:cNvPr id="7" name="Rectangle 6">
            <a:extLst>
              <a:ext uri="{FF2B5EF4-FFF2-40B4-BE49-F238E27FC236}">
                <a16:creationId xmlns:a16="http://schemas.microsoft.com/office/drawing/2014/main" id="{9FD3115F-7AAF-4510-A6DA-4F77C3256D9C}"/>
              </a:ext>
            </a:extLst>
          </p:cNvPr>
          <p:cNvSpPr/>
          <p:nvPr/>
        </p:nvSpPr>
        <p:spPr>
          <a:xfrm>
            <a:off x="4600565" y="3248297"/>
            <a:ext cx="3964503" cy="516427"/>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Session Four JOB FAIR 8/24/2021</a:t>
            </a:r>
          </a:p>
        </p:txBody>
      </p:sp>
      <p:pic>
        <p:nvPicPr>
          <p:cNvPr id="11" name="Picture 10" descr="A picture containing indoor&#10;&#10;Description automatically generated">
            <a:extLst>
              <a:ext uri="{FF2B5EF4-FFF2-40B4-BE49-F238E27FC236}">
                <a16:creationId xmlns:a16="http://schemas.microsoft.com/office/drawing/2014/main" id="{7E72DE9A-6586-4B67-8CF3-A66CA39388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0902" y="3076446"/>
            <a:ext cx="1284638" cy="1376556"/>
          </a:xfrm>
          <a:prstGeom prst="rect">
            <a:avLst/>
          </a:prstGeom>
        </p:spPr>
      </p:pic>
      <p:pic>
        <p:nvPicPr>
          <p:cNvPr id="13" name="Picture 12" descr="A picture containing polygon&#10;&#10;Description automatically generated">
            <a:extLst>
              <a:ext uri="{FF2B5EF4-FFF2-40B4-BE49-F238E27FC236}">
                <a16:creationId xmlns:a16="http://schemas.microsoft.com/office/drawing/2014/main" id="{DE9D085A-7B66-424A-9336-86414BB7E71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91518">
            <a:off x="3169313" y="4457824"/>
            <a:ext cx="1171922" cy="1562563"/>
          </a:xfrm>
          <a:prstGeom prst="rect">
            <a:avLst/>
          </a:prstGeom>
        </p:spPr>
      </p:pic>
      <p:sp>
        <p:nvSpPr>
          <p:cNvPr id="2" name="Date Placeholder 1"/>
          <p:cNvSpPr>
            <a:spLocks noGrp="1"/>
          </p:cNvSpPr>
          <p:nvPr>
            <p:ph type="dt" sz="half" idx="10"/>
          </p:nvPr>
        </p:nvSpPr>
        <p:spPr/>
        <p:txBody>
          <a:bodyPr/>
          <a:lstStyle/>
          <a:p>
            <a:fld id="{102C3BB5-8C15-495B-8450-31999A9AB51D}" type="datetime2">
              <a:rPr lang="en-US" smtClean="0"/>
              <a:t>Friday, August 6, 2021</a:t>
            </a:fld>
            <a:endParaRPr lang="en-US"/>
          </a:p>
        </p:txBody>
      </p:sp>
      <p:sp>
        <p:nvSpPr>
          <p:cNvPr id="14" name="Footer Placeholder 13">
            <a:extLst>
              <a:ext uri="{FF2B5EF4-FFF2-40B4-BE49-F238E27FC236}">
                <a16:creationId xmlns:a16="http://schemas.microsoft.com/office/drawing/2014/main" id="{E9E7D9A1-B688-44E9-BFCF-8D8BB76C4C7C}"/>
              </a:ext>
            </a:extLst>
          </p:cNvPr>
          <p:cNvSpPr>
            <a:spLocks noGrp="1"/>
          </p:cNvSpPr>
          <p:nvPr>
            <p:ph type="ftr" sz="quarter" idx="11"/>
          </p:nvPr>
        </p:nvSpPr>
        <p:spPr/>
        <p:txBody>
          <a:bodyPr/>
          <a:lstStyle/>
          <a:p>
            <a:r>
              <a:rPr lang="en-US"/>
              <a:t>The Giving Chain 2021</a:t>
            </a:r>
          </a:p>
        </p:txBody>
      </p:sp>
      <p:pic>
        <p:nvPicPr>
          <p:cNvPr id="8" name="Picture 7" descr="Logo&#10;&#10;Description automatically generated">
            <a:extLst>
              <a:ext uri="{FF2B5EF4-FFF2-40B4-BE49-F238E27FC236}">
                <a16:creationId xmlns:a16="http://schemas.microsoft.com/office/drawing/2014/main" id="{AECDB8E0-0582-4000-B678-F34504DB235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19006" y="4785737"/>
            <a:ext cx="2478186" cy="1047098"/>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870E461F-38E9-441B-B4F4-BC859B1F05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4844671"/>
            <a:ext cx="1025201" cy="872412"/>
          </a:xfrm>
          <a:prstGeom prst="rect">
            <a:avLst/>
          </a:prstGeom>
        </p:spPr>
      </p:pic>
      <p:pic>
        <p:nvPicPr>
          <p:cNvPr id="15" name="Picture 14" descr="Shape&#10;&#10;Description automatically generated">
            <a:extLst>
              <a:ext uri="{FF2B5EF4-FFF2-40B4-BE49-F238E27FC236}">
                <a16:creationId xmlns:a16="http://schemas.microsoft.com/office/drawing/2014/main" id="{86D2C9D8-AB4A-4FCF-9269-DF90EB3D93DC}"/>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982561" y="134288"/>
            <a:ext cx="1473124" cy="1917221"/>
          </a:xfrm>
          <a:prstGeom prst="rect">
            <a:avLst/>
          </a:prstGeom>
        </p:spPr>
      </p:pic>
      <p:sp>
        <p:nvSpPr>
          <p:cNvPr id="3" name="Rectangle 2"/>
          <p:cNvSpPr/>
          <p:nvPr/>
        </p:nvSpPr>
        <p:spPr>
          <a:xfrm>
            <a:off x="5977499" y="4317212"/>
            <a:ext cx="1548116" cy="369332"/>
          </a:xfrm>
          <a:prstGeom prst="rect">
            <a:avLst/>
          </a:prstGeom>
        </p:spPr>
        <p:txBody>
          <a:bodyPr wrap="none">
            <a:spAutoFit/>
          </a:bodyPr>
          <a:lstStyle/>
          <a:p>
            <a:r>
              <a:rPr lang="en-IN"/>
              <a:t>bcemploy.com</a:t>
            </a:r>
          </a:p>
        </p:txBody>
      </p:sp>
      <p:sp>
        <p:nvSpPr>
          <p:cNvPr id="4" name="TextBox 3">
            <a:extLst>
              <a:ext uri="{FF2B5EF4-FFF2-40B4-BE49-F238E27FC236}">
                <a16:creationId xmlns:a16="http://schemas.microsoft.com/office/drawing/2014/main" id="{8DE1CF3E-0BE3-4CCE-88E7-BBC246C8408E}"/>
              </a:ext>
            </a:extLst>
          </p:cNvPr>
          <p:cNvSpPr txBox="1"/>
          <p:nvPr/>
        </p:nvSpPr>
        <p:spPr>
          <a:xfrm>
            <a:off x="1541417" y="831816"/>
            <a:ext cx="3570514" cy="769441"/>
          </a:xfrm>
          <a:prstGeom prst="rect">
            <a:avLst/>
          </a:prstGeom>
          <a:noFill/>
        </p:spPr>
        <p:txBody>
          <a:bodyPr wrap="square" rtlCol="0">
            <a:spAutoFit/>
          </a:bodyPr>
          <a:lstStyle/>
          <a:p>
            <a:r>
              <a:rPr lang="en-US" sz="4400">
                <a:solidFill>
                  <a:srgbClr val="7030A0"/>
                </a:solidFill>
                <a:latin typeface="Abadi" panose="020B0604020202020204" pitchFamily="34" charset="0"/>
              </a:rPr>
              <a:t>BCEmploy</a:t>
            </a:r>
          </a:p>
        </p:txBody>
      </p:sp>
    </p:spTree>
    <p:extLst>
      <p:ext uri="{BB962C8B-B14F-4D97-AF65-F5344CB8AC3E}">
        <p14:creationId xmlns:p14="http://schemas.microsoft.com/office/powerpoint/2010/main" val="32989832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200276" y="1264919"/>
            <a:ext cx="6577928" cy="864141"/>
          </a:xfrm>
        </p:spPr>
        <p:txBody>
          <a:bodyPr/>
          <a:lstStyle/>
          <a:p>
            <a:pPr algn="ctr"/>
            <a:r>
              <a:rPr lang="en-IN"/>
              <a:t>Finally </a:t>
            </a:r>
          </a:p>
        </p:txBody>
      </p:sp>
      <p:sp>
        <p:nvSpPr>
          <p:cNvPr id="3" name="Content Placeholder 2"/>
          <p:cNvSpPr>
            <a:spLocks noGrp="1"/>
          </p:cNvSpPr>
          <p:nvPr>
            <p:ph idx="1"/>
          </p:nvPr>
        </p:nvSpPr>
        <p:spPr/>
        <p:txBody>
          <a:bodyPr>
            <a:normAutofit lnSpcReduction="10000"/>
          </a:bodyPr>
          <a:lstStyle/>
          <a:p>
            <a:endParaRPr lang="en-US"/>
          </a:p>
          <a:p>
            <a:r>
              <a:rPr lang="en-US"/>
              <a:t>MONDAY WORKING GROUP August 2ly 26th</a:t>
            </a:r>
            <a:br>
              <a:rPr lang="en-US"/>
            </a:br>
            <a:r>
              <a:rPr lang="en-US"/>
              <a:t>Please join the LMDWG call at 1pm EDT Monday, </a:t>
            </a:r>
            <a:r>
              <a:rPr lang="en-US" b="1"/>
              <a:t>Working Groups </a:t>
            </a:r>
            <a:r>
              <a:rPr lang="en-US"/>
              <a:t>Immediately after (2pm EDT start)</a:t>
            </a:r>
          </a:p>
          <a:p>
            <a:r>
              <a:rPr lang="en-US"/>
              <a:t>Next Meeting Friday </a:t>
            </a:r>
            <a:r>
              <a:rPr lang="en-US" b="1"/>
              <a:t>July 30</a:t>
            </a:r>
            <a:r>
              <a:rPr lang="en-US" b="1" baseline="30000"/>
              <a:t>th</a:t>
            </a:r>
            <a:endParaRPr lang="en-US" b="1"/>
          </a:p>
          <a:p>
            <a:r>
              <a:rPr lang="en-US"/>
              <a:t>To Do:  Bring Ideas For Business Model Validation that could work with giving chain r2d application</a:t>
            </a:r>
          </a:p>
          <a:p>
            <a:r>
              <a:rPr lang="en-US"/>
              <a:t>Like and comment in Social Media</a:t>
            </a:r>
          </a:p>
          <a:p>
            <a:r>
              <a:rPr lang="en-US">
                <a:solidFill>
                  <a:srgbClr val="0052CC"/>
                </a:solidFill>
                <a:latin typeface="-apple-system"/>
                <a:hlinkClick r:id="rId2"/>
              </a:rPr>
              <a:t>https://www.facebook.com/TheGivingChain</a:t>
            </a:r>
            <a:br>
              <a:rPr lang="en-US">
                <a:solidFill>
                  <a:srgbClr val="666666"/>
                </a:solidFill>
                <a:latin typeface="-apple-system"/>
              </a:rPr>
            </a:br>
            <a:r>
              <a:rPr lang="en-US">
                <a:solidFill>
                  <a:srgbClr val="0052CC"/>
                </a:solidFill>
                <a:latin typeface="-apple-system"/>
                <a:hlinkClick r:id="rId3"/>
              </a:rPr>
              <a:t>https://www.instagram.com/thegivingchain/</a:t>
            </a:r>
            <a:br>
              <a:rPr lang="en-US"/>
            </a:br>
            <a:r>
              <a:rPr lang="en-US">
                <a:solidFill>
                  <a:srgbClr val="0052CC"/>
                </a:solidFill>
                <a:latin typeface="-apple-system"/>
                <a:hlinkClick r:id="rId4"/>
              </a:rPr>
              <a:t>https://t.me/BCPrinceton</a:t>
            </a:r>
            <a:br>
              <a:rPr lang="en-US"/>
            </a:br>
            <a:r>
              <a:rPr lang="en-US">
                <a:solidFill>
                  <a:srgbClr val="0052CC"/>
                </a:solidFill>
                <a:latin typeface="-apple-system"/>
                <a:hlinkClick r:id="rId5"/>
              </a:rPr>
              <a:t>https://twitter.com/bc_princeton</a:t>
            </a:r>
            <a:br>
              <a:rPr lang="en-US"/>
            </a:br>
            <a:r>
              <a:rPr lang="en-US">
                <a:solidFill>
                  <a:srgbClr val="666666"/>
                </a:solidFill>
                <a:latin typeface="-apple-system"/>
              </a:rPr>
              <a:t>LinkedIn Group: ​</a:t>
            </a:r>
            <a:r>
              <a:rPr lang="en-US">
                <a:solidFill>
                  <a:srgbClr val="0052CC"/>
                </a:solidFill>
                <a:latin typeface="-apple-system"/>
                <a:hlinkClick r:id="rId6"/>
              </a:rPr>
              <a:t>https://www.linkedin.com/groups/9055378/</a:t>
            </a:r>
            <a:endParaRPr lang="en-US"/>
          </a:p>
          <a:p>
            <a:endParaRPr lang="en-IN"/>
          </a:p>
        </p:txBody>
      </p:sp>
      <p:sp>
        <p:nvSpPr>
          <p:cNvPr id="4" name="Date Placeholder 3"/>
          <p:cNvSpPr>
            <a:spLocks noGrp="1"/>
          </p:cNvSpPr>
          <p:nvPr>
            <p:ph type="dt" sz="half" idx="10"/>
          </p:nvPr>
        </p:nvSpPr>
        <p:spPr/>
        <p:txBody>
          <a:bodyPr/>
          <a:lstStyle/>
          <a:p>
            <a:fld id="{2CA17CAF-69E2-4BC8-84B4-A6892F8EC7E5}" type="datetime2">
              <a:rPr lang="en-US" smtClean="0"/>
              <a:t>Friday, August 6,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9155699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a:xfrm>
            <a:off x="2314576" y="2973580"/>
            <a:ext cx="4394793" cy="1841715"/>
          </a:xfrm>
        </p:spPr>
        <p:txBody>
          <a:bodyPr/>
          <a:lstStyle/>
          <a:p>
            <a:r>
              <a:rPr lang="en-IN"/>
              <a:t>Thank You</a:t>
            </a:r>
          </a:p>
        </p:txBody>
      </p:sp>
      <p:sp>
        <p:nvSpPr>
          <p:cNvPr id="2" name="Date Placeholder 1"/>
          <p:cNvSpPr>
            <a:spLocks noGrp="1"/>
          </p:cNvSpPr>
          <p:nvPr>
            <p:ph type="dt" sz="half" idx="10"/>
          </p:nvPr>
        </p:nvSpPr>
        <p:spPr/>
        <p:txBody>
          <a:bodyPr/>
          <a:lstStyle/>
          <a:p>
            <a:fld id="{66C1EF32-82B6-42CA-AF4E-379CDCAF6E4E}" type="datetime2">
              <a:rPr lang="en-US" smtClean="0"/>
              <a:t>Friday, August 6, 2021</a:t>
            </a:fld>
            <a:endParaRPr lang="en-US"/>
          </a:p>
        </p:txBody>
      </p:sp>
      <p:sp>
        <p:nvSpPr>
          <p:cNvPr id="3" name="Footer Placeholder 2"/>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27629983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9C63E06-FB51-4BBA-A3C7-5A31B31BD48F}"/>
              </a:ext>
            </a:extLst>
          </p:cNvPr>
          <p:cNvSpPr>
            <a:spLocks noGrp="1"/>
          </p:cNvSpPr>
          <p:nvPr>
            <p:ph type="title"/>
          </p:nvPr>
        </p:nvSpPr>
        <p:spPr/>
        <p:txBody>
          <a:bodyPr>
            <a:normAutofit fontScale="90000"/>
          </a:bodyPr>
          <a:lstStyle/>
          <a:p>
            <a:r>
              <a:rPr lang="en-US"/>
              <a:t>https://sawtooth.hyperledger.org/docs/core/releases/latest/</a:t>
            </a:r>
          </a:p>
        </p:txBody>
      </p:sp>
      <p:sp>
        <p:nvSpPr>
          <p:cNvPr id="5" name="Text Placeholder 4">
            <a:extLst>
              <a:ext uri="{FF2B5EF4-FFF2-40B4-BE49-F238E27FC236}">
                <a16:creationId xmlns:a16="http://schemas.microsoft.com/office/drawing/2014/main" id="{C5EF5811-A839-4D17-A704-F7D81373E343}"/>
              </a:ext>
            </a:extLst>
          </p:cNvPr>
          <p:cNvSpPr>
            <a:spLocks noGrp="1"/>
          </p:cNvSpPr>
          <p:nvPr>
            <p:ph type="body" idx="1"/>
          </p:nvPr>
        </p:nvSpPr>
        <p:spPr/>
        <p:txBody>
          <a:bodyPr/>
          <a:lstStyle/>
          <a:p>
            <a:endParaRPr lang="en-US"/>
          </a:p>
        </p:txBody>
      </p:sp>
      <p:sp>
        <p:nvSpPr>
          <p:cNvPr id="2" name="Date Placeholder 1">
            <a:extLst>
              <a:ext uri="{FF2B5EF4-FFF2-40B4-BE49-F238E27FC236}">
                <a16:creationId xmlns:a16="http://schemas.microsoft.com/office/drawing/2014/main" id="{CCD35F76-EBD5-48DE-974B-1356E55CD6DC}"/>
              </a:ext>
            </a:extLst>
          </p:cNvPr>
          <p:cNvSpPr>
            <a:spLocks noGrp="1"/>
          </p:cNvSpPr>
          <p:nvPr>
            <p:ph type="dt" sz="half" idx="10"/>
          </p:nvPr>
        </p:nvSpPr>
        <p:spPr/>
        <p:txBody>
          <a:bodyPr/>
          <a:lstStyle/>
          <a:p>
            <a:fld id="{A43D756F-A397-4A9A-9368-EE2EEA3F85A3}" type="datetime2">
              <a:rPr lang="en-US" smtClean="0"/>
              <a:t>Friday, August 6, 2021</a:t>
            </a:fld>
            <a:endParaRPr lang="en-US"/>
          </a:p>
        </p:txBody>
      </p:sp>
      <p:sp>
        <p:nvSpPr>
          <p:cNvPr id="3" name="Footer Placeholder 2">
            <a:extLst>
              <a:ext uri="{FF2B5EF4-FFF2-40B4-BE49-F238E27FC236}">
                <a16:creationId xmlns:a16="http://schemas.microsoft.com/office/drawing/2014/main" id="{870FBC98-9C93-4C22-B539-A2842137ECA3}"/>
              </a:ext>
            </a:extLst>
          </p:cNvPr>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4001327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8678" y="277900"/>
            <a:ext cx="3394071"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172B4D"/>
                </a:solidFill>
                <a:effectLst/>
                <a:uLnTx/>
                <a:uFillTx/>
                <a:latin typeface="Calibri" panose="020F0502020204030204"/>
                <a:ea typeface="+mn-ea"/>
                <a:cs typeface="+mn-cs"/>
              </a:rPr>
              <a:t>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87A3E07-3EBA-4396-B37E-0CF9615B7A13}"/>
              </a:ext>
            </a:extLst>
          </p:cNvPr>
          <p:cNvPicPr>
            <a:picLocks noChangeAspect="1"/>
          </p:cNvPicPr>
          <p:nvPr/>
        </p:nvPicPr>
        <p:blipFill>
          <a:blip r:embed="rId2"/>
          <a:stretch>
            <a:fillRect/>
          </a:stretch>
        </p:blipFill>
        <p:spPr>
          <a:xfrm>
            <a:off x="1623655" y="1959104"/>
            <a:ext cx="5591462" cy="3518081"/>
          </a:xfrm>
          <a:prstGeom prst="rect">
            <a:avLst/>
          </a:prstGeom>
        </p:spPr>
      </p:pic>
      <p:sp>
        <p:nvSpPr>
          <p:cNvPr id="11" name="Date Placeholder 10"/>
          <p:cNvSpPr>
            <a:spLocks noGrp="1"/>
          </p:cNvSpPr>
          <p:nvPr>
            <p:ph type="dt" sz="half" idx="10"/>
          </p:nvPr>
        </p:nvSpPr>
        <p:spPr/>
        <p:txBody>
          <a:bodyPr/>
          <a:lstStyle/>
          <a:p>
            <a:fld id="{C4AF3674-DEF3-40A5-844C-ACB78A9154B8}" type="datetime2">
              <a:rPr lang="en-US" smtClean="0"/>
              <a:t>Friday, August 6, 2021</a:t>
            </a:fld>
            <a:endParaRPr lang="en-US"/>
          </a:p>
        </p:txBody>
      </p:sp>
      <p:sp>
        <p:nvSpPr>
          <p:cNvPr id="12" name="Footer Placeholder 11"/>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2823248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4709E35E-EC77-486E-BF92-049A57D2A1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4396" y="1816287"/>
            <a:ext cx="1575209" cy="3225427"/>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04F826D4-6867-452F-9570-27F2849760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4031" y="2303848"/>
            <a:ext cx="1425188" cy="3193280"/>
          </a:xfrm>
          <a:prstGeom prst="rect">
            <a:avLst/>
          </a:prstGeom>
        </p:spPr>
      </p:pic>
      <p:pic>
        <p:nvPicPr>
          <p:cNvPr id="2" name="Picture 1">
            <a:extLst>
              <a:ext uri="{FF2B5EF4-FFF2-40B4-BE49-F238E27FC236}">
                <a16:creationId xmlns:a16="http://schemas.microsoft.com/office/drawing/2014/main" id="{AA45917C-4FD8-4AFA-9F35-092F37A697F7}"/>
              </a:ext>
            </a:extLst>
          </p:cNvPr>
          <p:cNvPicPr>
            <a:picLocks noChangeAspect="1"/>
          </p:cNvPicPr>
          <p:nvPr/>
        </p:nvPicPr>
        <p:blipFill>
          <a:blip r:embed="rId5"/>
          <a:stretch>
            <a:fillRect/>
          </a:stretch>
        </p:blipFill>
        <p:spPr>
          <a:xfrm>
            <a:off x="603318" y="1178991"/>
            <a:ext cx="1966652" cy="3763033"/>
          </a:xfrm>
          <a:prstGeom prst="rect">
            <a:avLst/>
          </a:prstGeom>
        </p:spPr>
      </p:pic>
      <p:sp>
        <p:nvSpPr>
          <p:cNvPr id="4" name="TextBox 3">
            <a:extLst>
              <a:ext uri="{FF2B5EF4-FFF2-40B4-BE49-F238E27FC236}">
                <a16:creationId xmlns:a16="http://schemas.microsoft.com/office/drawing/2014/main" id="{6313B2BA-7904-48A8-8504-8ABCA29F7ABA}"/>
              </a:ext>
            </a:extLst>
          </p:cNvPr>
          <p:cNvSpPr txBox="1"/>
          <p:nvPr/>
        </p:nvSpPr>
        <p:spPr>
          <a:xfrm>
            <a:off x="3230005" y="1104071"/>
            <a:ext cx="4959254" cy="600164"/>
          </a:xfrm>
          <a:prstGeom prst="rect">
            <a:avLst/>
          </a:prstGeom>
          <a:noFill/>
        </p:spPr>
        <p:txBody>
          <a:bodyPr wrap="square" rtlCol="0">
            <a:spAutoFit/>
          </a:bodyPr>
          <a:lstStyle/>
          <a:p>
            <a:r>
              <a:rPr lang="en-US" sz="3300" dirty="0">
                <a:latin typeface="+mj-lt"/>
              </a:rPr>
              <a:t>How does it work</a:t>
            </a:r>
          </a:p>
        </p:txBody>
      </p:sp>
      <p:sp>
        <p:nvSpPr>
          <p:cNvPr id="6" name="Date Placeholder 5">
            <a:extLst>
              <a:ext uri="{FF2B5EF4-FFF2-40B4-BE49-F238E27FC236}">
                <a16:creationId xmlns:a16="http://schemas.microsoft.com/office/drawing/2014/main" id="{CED13A90-8837-4831-BC64-9B0877BC5CCC}"/>
              </a:ext>
            </a:extLst>
          </p:cNvPr>
          <p:cNvSpPr>
            <a:spLocks noGrp="1"/>
          </p:cNvSpPr>
          <p:nvPr>
            <p:ph type="dt" sz="half" idx="10"/>
          </p:nvPr>
        </p:nvSpPr>
        <p:spPr/>
        <p:txBody>
          <a:bodyPr/>
          <a:lstStyle/>
          <a:p>
            <a:r>
              <a:rPr lang="en-US"/>
              <a:t>7/2/2021</a:t>
            </a:r>
          </a:p>
        </p:txBody>
      </p:sp>
      <p:sp>
        <p:nvSpPr>
          <p:cNvPr id="5" name="Footer Placeholder 4">
            <a:extLst>
              <a:ext uri="{FF2B5EF4-FFF2-40B4-BE49-F238E27FC236}">
                <a16:creationId xmlns:a16="http://schemas.microsoft.com/office/drawing/2014/main" id="{0C62CD11-D9AE-4DCC-B837-D3ECC4BEE10C}"/>
              </a:ext>
            </a:extLst>
          </p:cNvPr>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4242138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1488" y="1370022"/>
            <a:ext cx="5915025" cy="516318"/>
          </a:xfrm>
          <a:prstGeom prst="rect">
            <a:avLst/>
          </a:prstGeom>
        </p:spPr>
        <p:txBody>
          <a:bodyPr vert="horz" wrap="square" lIns="0" tIns="8405" rIns="0" bIns="0" rtlCol="0" anchor="ctr">
            <a:spAutoFit/>
          </a:bodyPr>
          <a:lstStyle/>
          <a:p>
            <a:pPr marL="8405">
              <a:lnSpc>
                <a:spcPct val="100000"/>
              </a:lnSpc>
              <a:spcBef>
                <a:spcPts val="66"/>
              </a:spcBef>
            </a:pPr>
            <a:r>
              <a:rPr spc="50" dirty="0"/>
              <a:t>Donor </a:t>
            </a:r>
            <a:r>
              <a:rPr spc="66" dirty="0"/>
              <a:t>Blockchain </a:t>
            </a:r>
            <a:r>
              <a:rPr spc="126" dirty="0"/>
              <a:t>-</a:t>
            </a:r>
            <a:r>
              <a:rPr spc="-149" dirty="0"/>
              <a:t> </a:t>
            </a:r>
            <a:r>
              <a:rPr spc="14" dirty="0"/>
              <a:t>View</a:t>
            </a:r>
          </a:p>
        </p:txBody>
      </p:sp>
      <p:sp>
        <p:nvSpPr>
          <p:cNvPr id="6" name="Date Placeholder 5">
            <a:extLst>
              <a:ext uri="{FF2B5EF4-FFF2-40B4-BE49-F238E27FC236}">
                <a16:creationId xmlns:a16="http://schemas.microsoft.com/office/drawing/2014/main" id="{458DAC8F-0B2A-4248-BB24-6B825884E0D6}"/>
              </a:ext>
            </a:extLst>
          </p:cNvPr>
          <p:cNvSpPr>
            <a:spLocks noGrp="1"/>
          </p:cNvSpPr>
          <p:nvPr>
            <p:ph type="dt" sz="half" idx="10"/>
          </p:nvPr>
        </p:nvSpPr>
        <p:spPr/>
        <p:txBody>
          <a:bodyPr/>
          <a:lstStyle/>
          <a:p>
            <a:r>
              <a:rPr lang="en-US"/>
              <a:t>7/2/2021</a:t>
            </a:r>
          </a:p>
        </p:txBody>
      </p:sp>
      <p:sp>
        <p:nvSpPr>
          <p:cNvPr id="5" name="Footer Placeholder 4">
            <a:extLst>
              <a:ext uri="{FF2B5EF4-FFF2-40B4-BE49-F238E27FC236}">
                <a16:creationId xmlns:a16="http://schemas.microsoft.com/office/drawing/2014/main" id="{A3A87C37-EADA-4A36-8AF0-E04A081BA818}"/>
              </a:ext>
            </a:extLst>
          </p:cNvPr>
          <p:cNvSpPr>
            <a:spLocks noGrp="1"/>
          </p:cNvSpPr>
          <p:nvPr>
            <p:ph type="ftr" sz="quarter" idx="11"/>
          </p:nvPr>
        </p:nvSpPr>
        <p:spPr/>
        <p:txBody>
          <a:bodyPr/>
          <a:lstStyle/>
          <a:p>
            <a:r>
              <a:rPr lang="en-US"/>
              <a:t>The Giving Chain 2021</a:t>
            </a:r>
          </a:p>
        </p:txBody>
      </p:sp>
      <p:sp>
        <p:nvSpPr>
          <p:cNvPr id="3" name="object 3"/>
          <p:cNvSpPr/>
          <p:nvPr/>
        </p:nvSpPr>
        <p:spPr>
          <a:xfrm>
            <a:off x="2404343" y="2046598"/>
            <a:ext cx="6244281" cy="3066347"/>
          </a:xfrm>
          <a:prstGeom prst="rect">
            <a:avLst/>
          </a:prstGeom>
          <a:blipFill>
            <a:blip r:embed="rId2" cstate="print"/>
            <a:stretch>
              <a:fillRect/>
            </a:stretch>
          </a:blipFill>
        </p:spPr>
        <p:txBody>
          <a:bodyPr wrap="square" lIns="0" tIns="0" rIns="0" bIns="0" rtlCol="0"/>
          <a:lstStyle/>
          <a:p>
            <a:pPr defTabSz="685800">
              <a:defRPr/>
            </a:pPr>
            <a:endParaRPr sz="1191">
              <a:solidFill>
                <a:srgbClr val="000000"/>
              </a:solidFill>
              <a:latin typeface="Garamond" panose="02020404030301010803"/>
            </a:endParaRPr>
          </a:p>
        </p:txBody>
      </p:sp>
      <p:sp>
        <p:nvSpPr>
          <p:cNvPr id="4" name="object 4"/>
          <p:cNvSpPr/>
          <p:nvPr/>
        </p:nvSpPr>
        <p:spPr>
          <a:xfrm>
            <a:off x="2587598" y="2999107"/>
            <a:ext cx="2605443" cy="226748"/>
          </a:xfrm>
          <a:custGeom>
            <a:avLst/>
            <a:gdLst/>
            <a:ahLst/>
            <a:cxnLst/>
            <a:rect l="l" t="t" r="r" b="b"/>
            <a:pathLst>
              <a:path w="3996054" h="374014">
                <a:moveTo>
                  <a:pt x="0" y="0"/>
                </a:moveTo>
                <a:lnTo>
                  <a:pt x="3995442" y="0"/>
                </a:lnTo>
                <a:lnTo>
                  <a:pt x="3995442" y="373567"/>
                </a:lnTo>
                <a:lnTo>
                  <a:pt x="0" y="373567"/>
                </a:lnTo>
                <a:lnTo>
                  <a:pt x="0" y="0"/>
                </a:lnTo>
                <a:close/>
              </a:path>
            </a:pathLst>
          </a:custGeom>
          <a:ln w="49113">
            <a:solidFill>
              <a:srgbClr val="FF2600"/>
            </a:solidFill>
          </a:ln>
        </p:spPr>
        <p:txBody>
          <a:bodyPr wrap="square" lIns="0" tIns="0" rIns="0" bIns="0" rtlCol="0"/>
          <a:lstStyle/>
          <a:p>
            <a:pPr defTabSz="685800">
              <a:defRPr/>
            </a:pPr>
            <a:endParaRPr sz="1191">
              <a:solidFill>
                <a:srgbClr val="000000"/>
              </a:solidFill>
              <a:latin typeface="Garamond" panose="02020404030301010803"/>
            </a:endParaRPr>
          </a:p>
        </p:txBody>
      </p:sp>
      <p:cxnSp>
        <p:nvCxnSpPr>
          <p:cNvPr id="7" name="Straight Arrow Connector 6">
            <a:extLst>
              <a:ext uri="{FF2B5EF4-FFF2-40B4-BE49-F238E27FC236}">
                <a16:creationId xmlns:a16="http://schemas.microsoft.com/office/drawing/2014/main" id="{05173CCB-F0C8-4756-8AC0-F4C1D06D41B6}"/>
              </a:ext>
            </a:extLst>
          </p:cNvPr>
          <p:cNvCxnSpPr>
            <a:cxnSpLocks/>
          </p:cNvCxnSpPr>
          <p:nvPr/>
        </p:nvCxnSpPr>
        <p:spPr>
          <a:xfrm>
            <a:off x="1267608" y="3112480"/>
            <a:ext cx="1169491" cy="2098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8F5F29-8648-45E0-ACB7-B3C50BE6B677}"/>
              </a:ext>
            </a:extLst>
          </p:cNvPr>
          <p:cNvSpPr txBox="1"/>
          <p:nvPr/>
        </p:nvSpPr>
        <p:spPr>
          <a:xfrm>
            <a:off x="751461" y="2048894"/>
            <a:ext cx="1342417" cy="1015663"/>
          </a:xfrm>
          <a:prstGeom prst="rect">
            <a:avLst/>
          </a:prstGeom>
          <a:noFill/>
        </p:spPr>
        <p:txBody>
          <a:bodyPr wrap="square" rtlCol="0">
            <a:spAutoFit/>
          </a:bodyPr>
          <a:lstStyle/>
          <a:p>
            <a:r>
              <a:rPr lang="en-US" sz="1200" dirty="0"/>
              <a:t>Unique Identifier for the Donor/holder who creates the asset. (****56a5)</a:t>
            </a:r>
          </a:p>
        </p:txBody>
      </p:sp>
      <p:sp>
        <p:nvSpPr>
          <p:cNvPr id="11" name="TextBox 10">
            <a:extLst>
              <a:ext uri="{FF2B5EF4-FFF2-40B4-BE49-F238E27FC236}">
                <a16:creationId xmlns:a16="http://schemas.microsoft.com/office/drawing/2014/main" id="{40B6BE6D-959D-403F-A06C-29C6693C410C}"/>
              </a:ext>
            </a:extLst>
          </p:cNvPr>
          <p:cNvSpPr txBox="1"/>
          <p:nvPr/>
        </p:nvSpPr>
        <p:spPr>
          <a:xfrm>
            <a:off x="596400" y="3823937"/>
            <a:ext cx="1342417" cy="1131079"/>
          </a:xfrm>
          <a:prstGeom prst="rect">
            <a:avLst/>
          </a:prstGeom>
          <a:noFill/>
        </p:spPr>
        <p:txBody>
          <a:bodyPr wrap="square" rtlCol="0">
            <a:spAutoFit/>
          </a:bodyPr>
          <a:lstStyle/>
          <a:p>
            <a:r>
              <a:rPr lang="en-US" sz="1350" dirty="0"/>
              <a:t>Donation is given a name with a unique identifier for the asset.  </a:t>
            </a:r>
          </a:p>
        </p:txBody>
      </p:sp>
      <p:cxnSp>
        <p:nvCxnSpPr>
          <p:cNvPr id="17" name="Straight Arrow Connector 16">
            <a:extLst>
              <a:ext uri="{FF2B5EF4-FFF2-40B4-BE49-F238E27FC236}">
                <a16:creationId xmlns:a16="http://schemas.microsoft.com/office/drawing/2014/main" id="{BAC04C54-A3E2-4A14-BC21-427823BC410F}"/>
              </a:ext>
            </a:extLst>
          </p:cNvPr>
          <p:cNvCxnSpPr>
            <a:cxnSpLocks/>
          </p:cNvCxnSpPr>
          <p:nvPr/>
        </p:nvCxnSpPr>
        <p:spPr>
          <a:xfrm flipV="1">
            <a:off x="1473292" y="3568550"/>
            <a:ext cx="753888" cy="30056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A77A9B8C-6F8D-488D-8137-DB5F1F714742}"/>
              </a:ext>
            </a:extLst>
          </p:cNvPr>
          <p:cNvSpPr txBox="1"/>
          <p:nvPr/>
        </p:nvSpPr>
        <p:spPr>
          <a:xfrm>
            <a:off x="1422669" y="5426466"/>
            <a:ext cx="3870128" cy="300082"/>
          </a:xfrm>
          <a:prstGeom prst="rect">
            <a:avLst/>
          </a:prstGeom>
          <a:noFill/>
        </p:spPr>
        <p:txBody>
          <a:bodyPr wrap="square" rtlCol="0">
            <a:spAutoFit/>
          </a:bodyPr>
          <a:lstStyle/>
          <a:p>
            <a:endParaRPr lang="en-US" sz="1350" dirty="0"/>
          </a:p>
        </p:txBody>
      </p:sp>
      <p:sp>
        <p:nvSpPr>
          <p:cNvPr id="22" name="object 4">
            <a:extLst>
              <a:ext uri="{FF2B5EF4-FFF2-40B4-BE49-F238E27FC236}">
                <a16:creationId xmlns:a16="http://schemas.microsoft.com/office/drawing/2014/main" id="{452CD795-72AC-4B5A-A5C2-2FCD4C172571}"/>
              </a:ext>
            </a:extLst>
          </p:cNvPr>
          <p:cNvSpPr/>
          <p:nvPr/>
        </p:nvSpPr>
        <p:spPr>
          <a:xfrm>
            <a:off x="2527559" y="3365788"/>
            <a:ext cx="2725521" cy="202763"/>
          </a:xfrm>
          <a:custGeom>
            <a:avLst/>
            <a:gdLst/>
            <a:ahLst/>
            <a:cxnLst/>
            <a:rect l="l" t="t" r="r" b="b"/>
            <a:pathLst>
              <a:path w="3996054" h="374014">
                <a:moveTo>
                  <a:pt x="0" y="0"/>
                </a:moveTo>
                <a:lnTo>
                  <a:pt x="3995442" y="0"/>
                </a:lnTo>
                <a:lnTo>
                  <a:pt x="3995442" y="373567"/>
                </a:lnTo>
                <a:lnTo>
                  <a:pt x="0" y="373567"/>
                </a:lnTo>
                <a:lnTo>
                  <a:pt x="0" y="0"/>
                </a:lnTo>
                <a:close/>
              </a:path>
            </a:pathLst>
          </a:custGeom>
          <a:ln w="49113">
            <a:solidFill>
              <a:srgbClr val="FF2600"/>
            </a:solidFill>
          </a:ln>
        </p:spPr>
        <p:txBody>
          <a:bodyPr wrap="square" lIns="0" tIns="0" rIns="0" bIns="0" rtlCol="0"/>
          <a:lstStyle/>
          <a:p>
            <a:pPr defTabSz="685800">
              <a:defRPr/>
            </a:pPr>
            <a:endParaRPr sz="1191">
              <a:solidFill>
                <a:srgbClr val="000000"/>
              </a:solidFill>
              <a:latin typeface="Garamond" panose="02020404030301010803"/>
            </a:endParaRPr>
          </a:p>
        </p:txBody>
      </p:sp>
    </p:spTree>
    <p:extLst>
      <p:ext uri="{BB962C8B-B14F-4D97-AF65-F5344CB8AC3E}">
        <p14:creationId xmlns:p14="http://schemas.microsoft.com/office/powerpoint/2010/main" val="400847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11" grpId="0"/>
      <p:bldP spid="22" grpId="0" animBg="1"/>
    </p:bldLst>
  </p:timing>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Basis</Template>
  <TotalTime>84</TotalTime>
  <Words>5804</Words>
  <Application>Microsoft Office PowerPoint</Application>
  <PresentationFormat>On-screen Show (4:3)</PresentationFormat>
  <Paragraphs>600</Paragraphs>
  <Slides>65</Slides>
  <Notes>14</Notes>
  <HiddenSlides>10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65</vt:i4>
      </vt:variant>
    </vt:vector>
  </HeadingPairs>
  <TitlesOfParts>
    <vt:vector size="80" baseType="lpstr">
      <vt:lpstr>Abadi</vt:lpstr>
      <vt:lpstr>adelle</vt:lpstr>
      <vt:lpstr>-apple-system</vt:lpstr>
      <vt:lpstr>Arial</vt:lpstr>
      <vt:lpstr>Arial Rounded MT Bold</vt:lpstr>
      <vt:lpstr>Calibri</vt:lpstr>
      <vt:lpstr>Corbel</vt:lpstr>
      <vt:lpstr>Garamond</vt:lpstr>
      <vt:lpstr>Helvetica Neue</vt:lpstr>
      <vt:lpstr>inherit</vt:lpstr>
      <vt:lpstr>Lato</vt:lpstr>
      <vt:lpstr>Open Sans</vt:lpstr>
      <vt:lpstr>Roboto Slab</vt:lpstr>
      <vt:lpstr>SFMono-Regular</vt:lpstr>
      <vt:lpstr>Basis</vt:lpstr>
      <vt:lpstr>The Giving Chain</vt:lpstr>
      <vt:lpstr>Introduction</vt:lpstr>
      <vt:lpstr>Blockchain and Social Responsibility</vt:lpstr>
      <vt:lpstr>How We Did It</vt:lpstr>
      <vt:lpstr>The Giving Chain</vt:lpstr>
      <vt:lpstr>Giving Chain  Business Model</vt:lpstr>
      <vt:lpstr>PowerPoint Presentation</vt:lpstr>
      <vt:lpstr>PowerPoint Presentation</vt:lpstr>
      <vt:lpstr>Donor Blockchain - View</vt:lpstr>
      <vt:lpstr>Donor Blockchain - Donation record</vt:lpstr>
      <vt:lpstr>Driver Blockchain - Transfer</vt:lpstr>
      <vt:lpstr>PowerPoint Presentation</vt:lpstr>
      <vt:lpstr>Recipient Blockchain - Change in Holder</vt:lpstr>
      <vt:lpstr>PowerPoint Presentation</vt:lpstr>
      <vt:lpstr>PowerPoint Presentation</vt:lpstr>
      <vt:lpstr>2021</vt:lpstr>
      <vt:lpstr>PowerPoint Presentation</vt:lpstr>
      <vt:lpstr>Checkpoint 1: Impact Opportunity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TRANSACTIONS IN OUR WORKFLOW: *help to identify the implicit transactions and features to be supported by this blockchain application solution via business network APIs. </vt:lpstr>
      <vt:lpstr>Technology Development</vt:lpstr>
      <vt:lpstr>PowerPoint Presentation</vt:lpstr>
      <vt:lpstr>Business Development</vt:lpstr>
      <vt:lpstr>PowerPoint Presentation</vt:lpstr>
      <vt:lpstr>Business Development </vt:lpstr>
      <vt:lpstr>PowerPoint Presentation</vt:lpstr>
      <vt:lpstr>Sawtooth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Joining the Teams as a Project Manager</vt:lpstr>
      <vt:lpstr>Introduction To Member</vt:lpstr>
      <vt:lpstr>Crowd Funding</vt:lpstr>
      <vt:lpstr>Government Blockchain Association </vt:lpstr>
      <vt:lpstr>Artist Needed</vt:lpstr>
      <vt:lpstr>PowerPoint Presentation</vt:lpstr>
      <vt:lpstr>PowerPoint Presentation</vt:lpstr>
      <vt:lpstr>PowerPoint Presentation</vt:lpstr>
      <vt:lpstr>Finally </vt:lpstr>
      <vt:lpstr>Thank You</vt:lpstr>
      <vt:lpstr>https://sawtooth.hyperledger.org/docs/core/releases/latest/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Avadam</dc:creator>
  <cp:lastModifiedBy>Bobbi Muscara</cp:lastModifiedBy>
  <cp:revision>2</cp:revision>
  <dcterms:created xsi:type="dcterms:W3CDTF">2014-09-16T21:39:22Z</dcterms:created>
  <dcterms:modified xsi:type="dcterms:W3CDTF">2021-08-06T14:44:06Z</dcterms:modified>
</cp:coreProperties>
</file>