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embedTrueTypeFonts="1" saveSubsetFonts="1" autoCompressPictures="0">
  <p:sldMasterIdLst>
    <p:sldMasterId id="2147483701" r:id="rId4"/>
  </p:sldMasterIdLst>
  <p:notesMasterIdLst>
    <p:notesMasterId r:id="rId37"/>
  </p:notesMasterIdLst>
  <p:handoutMasterIdLst>
    <p:handoutMasterId r:id="rId38"/>
  </p:handoutMasterIdLst>
  <p:sldIdLst>
    <p:sldId id="473" r:id="rId5"/>
    <p:sldId id="474" r:id="rId6"/>
    <p:sldId id="475" r:id="rId7"/>
    <p:sldId id="502" r:id="rId8"/>
    <p:sldId id="476" r:id="rId9"/>
    <p:sldId id="471" r:id="rId10"/>
    <p:sldId id="477" r:id="rId11"/>
    <p:sldId id="501" r:id="rId12"/>
    <p:sldId id="478" r:id="rId13"/>
    <p:sldId id="479" r:id="rId14"/>
    <p:sldId id="480" r:id="rId15"/>
    <p:sldId id="481" r:id="rId16"/>
    <p:sldId id="482" r:id="rId17"/>
    <p:sldId id="483" r:id="rId18"/>
    <p:sldId id="484" r:id="rId19"/>
    <p:sldId id="487" r:id="rId20"/>
    <p:sldId id="489" r:id="rId21"/>
    <p:sldId id="488" r:id="rId22"/>
    <p:sldId id="490" r:id="rId23"/>
    <p:sldId id="491" r:id="rId24"/>
    <p:sldId id="492" r:id="rId25"/>
    <p:sldId id="493" r:id="rId26"/>
    <p:sldId id="494" r:id="rId27"/>
    <p:sldId id="495" r:id="rId28"/>
    <p:sldId id="496" r:id="rId29"/>
    <p:sldId id="497" r:id="rId30"/>
    <p:sldId id="498" r:id="rId31"/>
    <p:sldId id="499" r:id="rId32"/>
    <p:sldId id="500" r:id="rId33"/>
    <p:sldId id="485" r:id="rId34"/>
    <p:sldId id="504" r:id="rId35"/>
    <p:sldId id="486" r:id="rId36"/>
  </p:sldIdLst>
  <p:sldSz cx="12188825" cy="6858000"/>
  <p:notesSz cx="6950075" cy="9236075"/>
  <p:embeddedFontLst>
    <p:embeddedFont>
      <p:font typeface="Calibri" panose="020F0502020204030204" pitchFamily="34" charset="0"/>
      <p:regular r:id="rId39"/>
      <p:bold r:id="rId40"/>
      <p:italic r:id="rId41"/>
      <p:boldItalic r:id="rId42"/>
    </p:embeddedFont>
    <p:embeddedFont>
      <p:font typeface="Consolas" panose="020B0609020204030204" pitchFamily="49" charset="0"/>
      <p:regular r:id="rId43"/>
      <p:bold r:id="rId44"/>
      <p:italic r:id="rId45"/>
      <p:boldItalic r:id="rId46"/>
    </p:embeddedFont>
    <p:embeddedFont>
      <p:font typeface="HGPｺﾞｼｯｸE" panose="020B0900000000000000" pitchFamily="34" charset="-128"/>
      <p:regular r:id="rId47"/>
    </p:embeddedFont>
    <p:embeddedFont>
      <p:font typeface="メイリオ" panose="020B0604030504040204" pitchFamily="34" charset="-128"/>
      <p:regular r:id="rId48"/>
      <p:bold r:id="rId49"/>
      <p:italic r:id="rId50"/>
      <p:boldItalic r:id="rId51"/>
    </p:embeddedFont>
  </p:embeddedFontLst>
  <p:defaultTextStyle>
    <a:defPPr>
      <a:defRPr lang="ja-JP"/>
    </a:defPPr>
    <a:lvl1pPr algn="ctr" rtl="0" fontAlgn="base">
      <a:spcBef>
        <a:spcPct val="0"/>
      </a:spcBef>
      <a:spcAft>
        <a:spcPct val="0"/>
      </a:spcAft>
      <a:defRPr kumimoji="1" sz="2600" kern="1200">
        <a:solidFill>
          <a:schemeClr val="tx2"/>
        </a:solidFill>
        <a:latin typeface="HGPｺﾞｼｯｸE" pitchFamily="50" charset="-128"/>
        <a:ea typeface="HGPｺﾞｼｯｸE" pitchFamily="50" charset="-128"/>
        <a:cs typeface="+mn-cs"/>
      </a:defRPr>
    </a:lvl1pPr>
    <a:lvl2pPr marL="457200" algn="ctr" rtl="0" fontAlgn="base">
      <a:spcBef>
        <a:spcPct val="0"/>
      </a:spcBef>
      <a:spcAft>
        <a:spcPct val="0"/>
      </a:spcAft>
      <a:defRPr kumimoji="1" sz="2600" kern="1200">
        <a:solidFill>
          <a:schemeClr val="tx2"/>
        </a:solidFill>
        <a:latin typeface="HGPｺﾞｼｯｸE" pitchFamily="50" charset="-128"/>
        <a:ea typeface="HGPｺﾞｼｯｸE" pitchFamily="50" charset="-128"/>
        <a:cs typeface="+mn-cs"/>
      </a:defRPr>
    </a:lvl2pPr>
    <a:lvl3pPr marL="914400" algn="ctr" rtl="0" fontAlgn="base">
      <a:spcBef>
        <a:spcPct val="0"/>
      </a:spcBef>
      <a:spcAft>
        <a:spcPct val="0"/>
      </a:spcAft>
      <a:defRPr kumimoji="1" sz="2600" kern="1200">
        <a:solidFill>
          <a:schemeClr val="tx2"/>
        </a:solidFill>
        <a:latin typeface="HGPｺﾞｼｯｸE" pitchFamily="50" charset="-128"/>
        <a:ea typeface="HGPｺﾞｼｯｸE" pitchFamily="50" charset="-128"/>
        <a:cs typeface="+mn-cs"/>
      </a:defRPr>
    </a:lvl3pPr>
    <a:lvl4pPr marL="1371600" algn="ctr" rtl="0" fontAlgn="base">
      <a:spcBef>
        <a:spcPct val="0"/>
      </a:spcBef>
      <a:spcAft>
        <a:spcPct val="0"/>
      </a:spcAft>
      <a:defRPr kumimoji="1" sz="2600" kern="1200">
        <a:solidFill>
          <a:schemeClr val="tx2"/>
        </a:solidFill>
        <a:latin typeface="HGPｺﾞｼｯｸE" pitchFamily="50" charset="-128"/>
        <a:ea typeface="HGPｺﾞｼｯｸE" pitchFamily="50" charset="-128"/>
        <a:cs typeface="+mn-cs"/>
      </a:defRPr>
    </a:lvl4pPr>
    <a:lvl5pPr marL="1828800" algn="ctr" rtl="0" fontAlgn="base">
      <a:spcBef>
        <a:spcPct val="0"/>
      </a:spcBef>
      <a:spcAft>
        <a:spcPct val="0"/>
      </a:spcAft>
      <a:defRPr kumimoji="1" sz="2600" kern="1200">
        <a:solidFill>
          <a:schemeClr val="tx2"/>
        </a:solidFill>
        <a:latin typeface="HGPｺﾞｼｯｸE" pitchFamily="50" charset="-128"/>
        <a:ea typeface="HGPｺﾞｼｯｸE" pitchFamily="50" charset="-128"/>
        <a:cs typeface="+mn-cs"/>
      </a:defRPr>
    </a:lvl5pPr>
    <a:lvl6pPr marL="2286000" algn="l" defTabSz="914400" rtl="0" eaLnBrk="1" latinLnBrk="0" hangingPunct="1">
      <a:defRPr kumimoji="1" sz="2600" kern="1200">
        <a:solidFill>
          <a:schemeClr val="tx2"/>
        </a:solidFill>
        <a:latin typeface="HGPｺﾞｼｯｸE" pitchFamily="50" charset="-128"/>
        <a:ea typeface="HGPｺﾞｼｯｸE" pitchFamily="50" charset="-128"/>
        <a:cs typeface="+mn-cs"/>
      </a:defRPr>
    </a:lvl6pPr>
    <a:lvl7pPr marL="2743200" algn="l" defTabSz="914400" rtl="0" eaLnBrk="1" latinLnBrk="0" hangingPunct="1">
      <a:defRPr kumimoji="1" sz="2600" kern="1200">
        <a:solidFill>
          <a:schemeClr val="tx2"/>
        </a:solidFill>
        <a:latin typeface="HGPｺﾞｼｯｸE" pitchFamily="50" charset="-128"/>
        <a:ea typeface="HGPｺﾞｼｯｸE" pitchFamily="50" charset="-128"/>
        <a:cs typeface="+mn-cs"/>
      </a:defRPr>
    </a:lvl7pPr>
    <a:lvl8pPr marL="3200400" algn="l" defTabSz="914400" rtl="0" eaLnBrk="1" latinLnBrk="0" hangingPunct="1">
      <a:defRPr kumimoji="1" sz="2600" kern="1200">
        <a:solidFill>
          <a:schemeClr val="tx2"/>
        </a:solidFill>
        <a:latin typeface="HGPｺﾞｼｯｸE" pitchFamily="50" charset="-128"/>
        <a:ea typeface="HGPｺﾞｼｯｸE" pitchFamily="50" charset="-128"/>
        <a:cs typeface="+mn-cs"/>
      </a:defRPr>
    </a:lvl8pPr>
    <a:lvl9pPr marL="3657600" algn="l" defTabSz="914400" rtl="0" eaLnBrk="1" latinLnBrk="0" hangingPunct="1">
      <a:defRPr kumimoji="1" sz="2600" kern="1200">
        <a:solidFill>
          <a:schemeClr val="tx2"/>
        </a:solidFill>
        <a:latin typeface="HGPｺﾞｼｯｸE" pitchFamily="50" charset="-128"/>
        <a:ea typeface="HGPｺﾞｼｯｸE" pitchFamily="50" charset="-128"/>
        <a:cs typeface="+mn-cs"/>
      </a:defRPr>
    </a:lvl9pPr>
  </p:defaultTextStyle>
  <p:extLst>
    <p:ext uri="{521415D9-36F7-43E2-AB2F-B90AF26B5E84}">
      <p14:sectionLst xmlns:p14="http://schemas.microsoft.com/office/powerpoint/2010/main">
        <p14:section name="Default Section" id="{A734C5F3-906F-4612-ACCF-B169941018ED}">
          <p14:sldIdLst>
            <p14:sldId id="473"/>
            <p14:sldId id="474"/>
            <p14:sldId id="475"/>
            <p14:sldId id="502"/>
            <p14:sldId id="476"/>
            <p14:sldId id="471"/>
            <p14:sldId id="477"/>
            <p14:sldId id="501"/>
            <p14:sldId id="478"/>
            <p14:sldId id="479"/>
            <p14:sldId id="480"/>
            <p14:sldId id="481"/>
            <p14:sldId id="482"/>
            <p14:sldId id="483"/>
            <p14:sldId id="484"/>
            <p14:sldId id="487"/>
            <p14:sldId id="489"/>
            <p14:sldId id="488"/>
            <p14:sldId id="490"/>
            <p14:sldId id="491"/>
            <p14:sldId id="492"/>
            <p14:sldId id="493"/>
            <p14:sldId id="494"/>
            <p14:sldId id="495"/>
            <p14:sldId id="496"/>
            <p14:sldId id="497"/>
            <p14:sldId id="498"/>
            <p14:sldId id="499"/>
            <p14:sldId id="500"/>
            <p14:sldId id="485"/>
            <p14:sldId id="504"/>
            <p14:sldId id="486"/>
          </p14:sldIdLst>
        </p14:section>
      </p14:sectionLst>
    </p:ext>
    <p:ext uri="{EFAFB233-063F-42B5-8137-9DF3F51BA10A}">
      <p15:sldGuideLst xmlns:p15="http://schemas.microsoft.com/office/powerpoint/2012/main">
        <p15:guide id="1" orient="horz" pos="2160">
          <p15:clr>
            <a:srgbClr val="A4A3A4"/>
          </p15:clr>
        </p15:guide>
        <p15:guide id="2" pos="1045">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9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2627"/>
    <a:srgbClr val="FCFCFC"/>
    <a:srgbClr val="FFFFDD"/>
    <a:srgbClr val="BFBFBF"/>
    <a:srgbClr val="FFFFCC"/>
    <a:srgbClr val="FDEADA"/>
    <a:srgbClr val="C9E6EF"/>
    <a:srgbClr val="7F7F7F"/>
    <a:srgbClr val="000000"/>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1D965A-D8C8-4F72-AA2A-CA4C715EDA3B}" v="36" dt="2021-04-05T09:11:58.847"/>
    <p1510:client id="{7F0DF09B-619B-4BF8-A9BA-30DE14695C46}" v="720" dt="2021-04-06T06:58:43.244"/>
    <p1510:client id="{BA46402B-1F51-4D2D-8808-47860096375C}" v="13" dt="2021-04-06T00:48:08.554"/>
    <p1510:client id="{C35152A5-9366-47C3-8D19-A0A6EFDB19BE}" v="32" dt="2021-04-06T06:57:35.5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955" autoAdjust="0"/>
    <p:restoredTop sz="85425" autoAdjust="0"/>
  </p:normalViewPr>
  <p:slideViewPr>
    <p:cSldViewPr>
      <p:cViewPr varScale="1">
        <p:scale>
          <a:sx n="74" d="100"/>
          <a:sy n="74" d="100"/>
        </p:scale>
        <p:origin x="474" y="27"/>
      </p:cViewPr>
      <p:guideLst>
        <p:guide orient="horz" pos="2160"/>
        <p:guide pos="104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371"/>
    </p:cViewPr>
  </p:sorterViewPr>
  <p:notesViewPr>
    <p:cSldViewPr>
      <p:cViewPr varScale="1">
        <p:scale>
          <a:sx n="86" d="100"/>
          <a:sy n="86" d="100"/>
        </p:scale>
        <p:origin x="-3696" y="-72"/>
      </p:cViewPr>
      <p:guideLst>
        <p:guide orient="horz" pos="2909"/>
        <p:guide pos="2190"/>
      </p:guideLst>
    </p:cSldViewPr>
  </p:notesViewPr>
  <p:gridSpacing cx="45720" cy="4572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presProps" Target="pres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font" Target="fonts/font13.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46" Type="http://schemas.openxmlformats.org/officeDocument/2006/relationships/font" Target="fonts/font8.fntdata"/><Relationship Id="rId20" Type="http://schemas.openxmlformats.org/officeDocument/2006/relationships/slide" Target="slides/slide16.xml"/><Relationship Id="rId41" Type="http://schemas.openxmlformats.org/officeDocument/2006/relationships/font" Target="fonts/font3.fntdata"/><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11.fntdata"/><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6.fntdata"/><Relationship Id="rId5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1026"/>
          <p:cNvSpPr>
            <a:spLocks noGrp="1" noChangeArrowheads="1"/>
          </p:cNvSpPr>
          <p:nvPr>
            <p:ph type="hdr" sz="quarter"/>
          </p:nvPr>
        </p:nvSpPr>
        <p:spPr bwMode="auto">
          <a:xfrm>
            <a:off x="0" y="0"/>
            <a:ext cx="3010662" cy="461804"/>
          </a:xfrm>
          <a:prstGeom prst="rect">
            <a:avLst/>
          </a:prstGeom>
          <a:noFill/>
          <a:ln w="9525">
            <a:noFill/>
            <a:miter lim="800000"/>
            <a:headEnd/>
            <a:tailEnd/>
          </a:ln>
          <a:effectLst/>
        </p:spPr>
        <p:txBody>
          <a:bodyPr vert="horz" wrap="square" lIns="90084" tIns="45043" rIns="90084" bIns="45043" numCol="1" anchor="t" anchorCtr="0" compatLnSpc="1">
            <a:prstTxWarp prst="textNoShape">
              <a:avLst/>
            </a:prstTxWarp>
          </a:bodyPr>
          <a:lstStyle>
            <a:lvl1pPr algn="l">
              <a:lnSpc>
                <a:spcPct val="100000"/>
              </a:lnSpc>
              <a:defRPr sz="1200">
                <a:solidFill>
                  <a:schemeClr val="tx1"/>
                </a:solidFill>
                <a:latin typeface="Times New Roman" charset="0"/>
                <a:ea typeface="ＭＳ Ｐゴシック" charset="-128"/>
              </a:defRPr>
            </a:lvl1pPr>
          </a:lstStyle>
          <a:p>
            <a:pPr>
              <a:defRPr/>
            </a:pPr>
            <a:endParaRPr lang="en-US" altLang="ja-JP" dirty="0"/>
          </a:p>
        </p:txBody>
      </p:sp>
      <p:sp>
        <p:nvSpPr>
          <p:cNvPr id="33795" name="Rectangle 1027"/>
          <p:cNvSpPr>
            <a:spLocks noGrp="1" noChangeArrowheads="1"/>
          </p:cNvSpPr>
          <p:nvPr>
            <p:ph type="dt" sz="quarter" idx="1"/>
          </p:nvPr>
        </p:nvSpPr>
        <p:spPr bwMode="auto">
          <a:xfrm>
            <a:off x="3939413" y="0"/>
            <a:ext cx="3010662" cy="461804"/>
          </a:xfrm>
          <a:prstGeom prst="rect">
            <a:avLst/>
          </a:prstGeom>
          <a:noFill/>
          <a:ln w="9525">
            <a:noFill/>
            <a:miter lim="800000"/>
            <a:headEnd/>
            <a:tailEnd/>
          </a:ln>
          <a:effectLst/>
        </p:spPr>
        <p:txBody>
          <a:bodyPr vert="horz" wrap="square" lIns="90084" tIns="45043" rIns="90084" bIns="45043" numCol="1" anchor="t" anchorCtr="0" compatLnSpc="1">
            <a:prstTxWarp prst="textNoShape">
              <a:avLst/>
            </a:prstTxWarp>
          </a:bodyPr>
          <a:lstStyle>
            <a:lvl1pPr algn="r">
              <a:lnSpc>
                <a:spcPct val="100000"/>
              </a:lnSpc>
              <a:defRPr sz="1200">
                <a:solidFill>
                  <a:schemeClr val="tx1"/>
                </a:solidFill>
                <a:latin typeface="Times New Roman" charset="0"/>
                <a:ea typeface="ＭＳ Ｐゴシック" charset="-128"/>
              </a:defRPr>
            </a:lvl1pPr>
          </a:lstStyle>
          <a:p>
            <a:pPr>
              <a:defRPr/>
            </a:pPr>
            <a:endParaRPr lang="en-US" altLang="ja-JP" dirty="0"/>
          </a:p>
        </p:txBody>
      </p:sp>
      <p:sp>
        <p:nvSpPr>
          <p:cNvPr id="33796" name="Rectangle 1028"/>
          <p:cNvSpPr>
            <a:spLocks noGrp="1" noChangeArrowheads="1"/>
          </p:cNvSpPr>
          <p:nvPr>
            <p:ph type="ftr" sz="quarter" idx="2"/>
          </p:nvPr>
        </p:nvSpPr>
        <p:spPr bwMode="auto">
          <a:xfrm>
            <a:off x="0" y="8774271"/>
            <a:ext cx="3010662" cy="461804"/>
          </a:xfrm>
          <a:prstGeom prst="rect">
            <a:avLst/>
          </a:prstGeom>
          <a:noFill/>
          <a:ln w="9525">
            <a:noFill/>
            <a:miter lim="800000"/>
            <a:headEnd/>
            <a:tailEnd/>
          </a:ln>
          <a:effectLst/>
        </p:spPr>
        <p:txBody>
          <a:bodyPr vert="horz" wrap="square" lIns="90084" tIns="45043" rIns="90084" bIns="45043" numCol="1" anchor="b" anchorCtr="0" compatLnSpc="1">
            <a:prstTxWarp prst="textNoShape">
              <a:avLst/>
            </a:prstTxWarp>
          </a:bodyPr>
          <a:lstStyle>
            <a:lvl1pPr algn="l">
              <a:lnSpc>
                <a:spcPct val="100000"/>
              </a:lnSpc>
              <a:defRPr sz="1200">
                <a:solidFill>
                  <a:schemeClr val="tx1"/>
                </a:solidFill>
                <a:latin typeface="Times New Roman" charset="0"/>
                <a:ea typeface="ＭＳ Ｐゴシック" charset="-128"/>
              </a:defRPr>
            </a:lvl1pPr>
          </a:lstStyle>
          <a:p>
            <a:pPr>
              <a:defRPr/>
            </a:pPr>
            <a:endParaRPr lang="en-US" altLang="ja-JP" dirty="0"/>
          </a:p>
        </p:txBody>
      </p:sp>
      <p:sp>
        <p:nvSpPr>
          <p:cNvPr id="33797" name="Rectangle 1029"/>
          <p:cNvSpPr>
            <a:spLocks noGrp="1" noChangeArrowheads="1"/>
          </p:cNvSpPr>
          <p:nvPr>
            <p:ph type="sldNum" sz="quarter" idx="3"/>
          </p:nvPr>
        </p:nvSpPr>
        <p:spPr bwMode="auto">
          <a:xfrm>
            <a:off x="3939413" y="8774271"/>
            <a:ext cx="3010662" cy="461804"/>
          </a:xfrm>
          <a:prstGeom prst="rect">
            <a:avLst/>
          </a:prstGeom>
          <a:noFill/>
          <a:ln w="9525">
            <a:noFill/>
            <a:miter lim="800000"/>
            <a:headEnd/>
            <a:tailEnd/>
          </a:ln>
          <a:effectLst/>
        </p:spPr>
        <p:txBody>
          <a:bodyPr vert="horz" wrap="square" lIns="90084" tIns="45043" rIns="90084" bIns="45043" numCol="1" anchor="b" anchorCtr="0" compatLnSpc="1">
            <a:prstTxWarp prst="textNoShape">
              <a:avLst/>
            </a:prstTxWarp>
          </a:bodyPr>
          <a:lstStyle>
            <a:lvl1pPr algn="r">
              <a:lnSpc>
                <a:spcPct val="100000"/>
              </a:lnSpc>
              <a:defRPr sz="1200">
                <a:solidFill>
                  <a:schemeClr val="tx1"/>
                </a:solidFill>
                <a:latin typeface="Times New Roman" charset="0"/>
                <a:ea typeface="ＭＳ Ｐゴシック" charset="-128"/>
              </a:defRPr>
            </a:lvl1pPr>
          </a:lstStyle>
          <a:p>
            <a:pPr>
              <a:defRPr/>
            </a:pPr>
            <a:fld id="{2FF3AA66-C165-4215-B25A-FFAC74743689}" type="slidenum">
              <a:rPr lang="en-US" altLang="ja-JP"/>
              <a:pPr>
                <a:defRPr/>
              </a:pPr>
              <a:t>‹#›</a:t>
            </a:fld>
            <a:endParaRPr lang="en-US" altLang="ja-JP" dirty="0"/>
          </a:p>
        </p:txBody>
      </p:sp>
    </p:spTree>
    <p:extLst>
      <p:ext uri="{BB962C8B-B14F-4D97-AF65-F5344CB8AC3E}">
        <p14:creationId xmlns:p14="http://schemas.microsoft.com/office/powerpoint/2010/main" val="32163715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1026"/>
          <p:cNvSpPr>
            <a:spLocks noGrp="1" noChangeArrowheads="1"/>
          </p:cNvSpPr>
          <p:nvPr>
            <p:ph type="hdr" sz="quarter"/>
          </p:nvPr>
        </p:nvSpPr>
        <p:spPr bwMode="auto">
          <a:xfrm>
            <a:off x="0" y="0"/>
            <a:ext cx="3010662" cy="461804"/>
          </a:xfrm>
          <a:prstGeom prst="rect">
            <a:avLst/>
          </a:prstGeom>
          <a:noFill/>
          <a:ln w="9525">
            <a:noFill/>
            <a:miter lim="800000"/>
            <a:headEnd/>
            <a:tailEnd/>
          </a:ln>
          <a:effectLst/>
        </p:spPr>
        <p:txBody>
          <a:bodyPr vert="horz" wrap="square" lIns="90084" tIns="45043" rIns="90084" bIns="45043" numCol="1" anchor="t" anchorCtr="0" compatLnSpc="1">
            <a:prstTxWarp prst="textNoShape">
              <a:avLst/>
            </a:prstTxWarp>
          </a:bodyPr>
          <a:lstStyle>
            <a:lvl1pPr algn="l">
              <a:lnSpc>
                <a:spcPct val="100000"/>
              </a:lnSpc>
              <a:defRPr sz="1200">
                <a:solidFill>
                  <a:schemeClr val="tx1"/>
                </a:solidFill>
                <a:latin typeface="Times New Roman" charset="0"/>
                <a:ea typeface="ＭＳ Ｐゴシック" charset="-128"/>
              </a:defRPr>
            </a:lvl1pPr>
          </a:lstStyle>
          <a:p>
            <a:pPr>
              <a:defRPr/>
            </a:pPr>
            <a:endParaRPr lang="en-US" altLang="ja-JP" dirty="0"/>
          </a:p>
        </p:txBody>
      </p:sp>
      <p:sp>
        <p:nvSpPr>
          <p:cNvPr id="25603" name="Rectangle 1027"/>
          <p:cNvSpPr>
            <a:spLocks noGrp="1" noChangeArrowheads="1"/>
          </p:cNvSpPr>
          <p:nvPr>
            <p:ph type="dt" idx="1"/>
          </p:nvPr>
        </p:nvSpPr>
        <p:spPr bwMode="auto">
          <a:xfrm>
            <a:off x="3939413" y="0"/>
            <a:ext cx="3010662" cy="461804"/>
          </a:xfrm>
          <a:prstGeom prst="rect">
            <a:avLst/>
          </a:prstGeom>
          <a:noFill/>
          <a:ln w="9525">
            <a:noFill/>
            <a:miter lim="800000"/>
            <a:headEnd/>
            <a:tailEnd/>
          </a:ln>
          <a:effectLst/>
        </p:spPr>
        <p:txBody>
          <a:bodyPr vert="horz" wrap="square" lIns="90084" tIns="45043" rIns="90084" bIns="45043" numCol="1" anchor="t" anchorCtr="0" compatLnSpc="1">
            <a:prstTxWarp prst="textNoShape">
              <a:avLst/>
            </a:prstTxWarp>
          </a:bodyPr>
          <a:lstStyle>
            <a:lvl1pPr algn="r">
              <a:lnSpc>
                <a:spcPct val="100000"/>
              </a:lnSpc>
              <a:defRPr sz="1200">
                <a:solidFill>
                  <a:schemeClr val="tx1"/>
                </a:solidFill>
                <a:latin typeface="Times New Roman" charset="0"/>
                <a:ea typeface="ＭＳ Ｐゴシック" charset="-128"/>
              </a:defRPr>
            </a:lvl1pPr>
          </a:lstStyle>
          <a:p>
            <a:pPr>
              <a:defRPr/>
            </a:pPr>
            <a:endParaRPr lang="en-US" altLang="ja-JP" dirty="0"/>
          </a:p>
        </p:txBody>
      </p:sp>
      <p:sp>
        <p:nvSpPr>
          <p:cNvPr id="18436" name="Rectangle 1028"/>
          <p:cNvSpPr>
            <a:spLocks noGrp="1" noRot="1" noChangeAspect="1" noChangeArrowheads="1" noTextEdit="1"/>
          </p:cNvSpPr>
          <p:nvPr>
            <p:ph type="sldImg" idx="2"/>
          </p:nvPr>
        </p:nvSpPr>
        <p:spPr bwMode="auto">
          <a:xfrm>
            <a:off x="396875" y="692150"/>
            <a:ext cx="6156325" cy="3463925"/>
          </a:xfrm>
          <a:prstGeom prst="rect">
            <a:avLst/>
          </a:prstGeom>
          <a:noFill/>
          <a:ln w="9525">
            <a:solidFill>
              <a:srgbClr val="000000"/>
            </a:solidFill>
            <a:miter lim="800000"/>
            <a:headEnd/>
            <a:tailEnd/>
          </a:ln>
        </p:spPr>
      </p:sp>
      <p:sp>
        <p:nvSpPr>
          <p:cNvPr id="25605" name="Rectangle 1029"/>
          <p:cNvSpPr>
            <a:spLocks noGrp="1" noChangeArrowheads="1"/>
          </p:cNvSpPr>
          <p:nvPr>
            <p:ph type="body" sz="quarter" idx="3"/>
          </p:nvPr>
        </p:nvSpPr>
        <p:spPr bwMode="auto">
          <a:xfrm>
            <a:off x="926529" y="4388159"/>
            <a:ext cx="5097018" cy="4155211"/>
          </a:xfrm>
          <a:prstGeom prst="rect">
            <a:avLst/>
          </a:prstGeom>
          <a:noFill/>
          <a:ln w="9525">
            <a:noFill/>
            <a:miter lim="800000"/>
            <a:headEnd/>
            <a:tailEnd/>
          </a:ln>
          <a:effectLst/>
        </p:spPr>
        <p:txBody>
          <a:bodyPr vert="horz" wrap="square" lIns="90084" tIns="45043" rIns="90084" bIns="4504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25606" name="Rectangle 1030"/>
          <p:cNvSpPr>
            <a:spLocks noGrp="1" noChangeArrowheads="1"/>
          </p:cNvSpPr>
          <p:nvPr>
            <p:ph type="ftr" sz="quarter" idx="4"/>
          </p:nvPr>
        </p:nvSpPr>
        <p:spPr bwMode="auto">
          <a:xfrm>
            <a:off x="0" y="8774271"/>
            <a:ext cx="3010662" cy="461804"/>
          </a:xfrm>
          <a:prstGeom prst="rect">
            <a:avLst/>
          </a:prstGeom>
          <a:noFill/>
          <a:ln w="9525">
            <a:noFill/>
            <a:miter lim="800000"/>
            <a:headEnd/>
            <a:tailEnd/>
          </a:ln>
          <a:effectLst/>
        </p:spPr>
        <p:txBody>
          <a:bodyPr vert="horz" wrap="square" lIns="90084" tIns="45043" rIns="90084" bIns="45043" numCol="1" anchor="b" anchorCtr="0" compatLnSpc="1">
            <a:prstTxWarp prst="textNoShape">
              <a:avLst/>
            </a:prstTxWarp>
          </a:bodyPr>
          <a:lstStyle>
            <a:lvl1pPr algn="l">
              <a:lnSpc>
                <a:spcPct val="100000"/>
              </a:lnSpc>
              <a:defRPr sz="1200">
                <a:solidFill>
                  <a:schemeClr val="tx1"/>
                </a:solidFill>
                <a:latin typeface="Times New Roman" charset="0"/>
                <a:ea typeface="ＭＳ Ｐゴシック" charset="-128"/>
              </a:defRPr>
            </a:lvl1pPr>
          </a:lstStyle>
          <a:p>
            <a:pPr>
              <a:defRPr/>
            </a:pPr>
            <a:endParaRPr lang="en-US" altLang="ja-JP" dirty="0"/>
          </a:p>
        </p:txBody>
      </p:sp>
      <p:sp>
        <p:nvSpPr>
          <p:cNvPr id="25607" name="Rectangle 1031"/>
          <p:cNvSpPr>
            <a:spLocks noGrp="1" noChangeArrowheads="1"/>
          </p:cNvSpPr>
          <p:nvPr>
            <p:ph type="sldNum" sz="quarter" idx="5"/>
          </p:nvPr>
        </p:nvSpPr>
        <p:spPr bwMode="auto">
          <a:xfrm>
            <a:off x="3939413" y="8774271"/>
            <a:ext cx="3010662" cy="461804"/>
          </a:xfrm>
          <a:prstGeom prst="rect">
            <a:avLst/>
          </a:prstGeom>
          <a:noFill/>
          <a:ln w="9525">
            <a:noFill/>
            <a:miter lim="800000"/>
            <a:headEnd/>
            <a:tailEnd/>
          </a:ln>
          <a:effectLst/>
        </p:spPr>
        <p:txBody>
          <a:bodyPr vert="horz" wrap="square" lIns="90084" tIns="45043" rIns="90084" bIns="45043" numCol="1" anchor="b" anchorCtr="0" compatLnSpc="1">
            <a:prstTxWarp prst="textNoShape">
              <a:avLst/>
            </a:prstTxWarp>
          </a:bodyPr>
          <a:lstStyle>
            <a:lvl1pPr algn="r">
              <a:lnSpc>
                <a:spcPct val="100000"/>
              </a:lnSpc>
              <a:defRPr sz="1200">
                <a:solidFill>
                  <a:schemeClr val="tx1"/>
                </a:solidFill>
                <a:latin typeface="Times New Roman" charset="0"/>
                <a:ea typeface="ＭＳ Ｐゴシック" charset="-128"/>
              </a:defRPr>
            </a:lvl1pPr>
          </a:lstStyle>
          <a:p>
            <a:pPr>
              <a:defRPr/>
            </a:pPr>
            <a:fld id="{92608C64-DEB9-4BA2-9AA9-0E74BF0B5DD6}" type="slidenum">
              <a:rPr lang="en-US" altLang="ja-JP"/>
              <a:pPr>
                <a:defRPr/>
              </a:pPr>
              <a:t>‹#›</a:t>
            </a:fld>
            <a:endParaRPr lang="en-US" altLang="ja-JP" dirty="0"/>
          </a:p>
        </p:txBody>
      </p:sp>
    </p:spTree>
    <p:extLst>
      <p:ext uri="{BB962C8B-B14F-4D97-AF65-F5344CB8AC3E}">
        <p14:creationId xmlns:p14="http://schemas.microsoft.com/office/powerpoint/2010/main" val="36838485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ＭＳ Ｐ明朝"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ＭＳ Ｐ明朝"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ＭＳ Ｐ明朝"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ＭＳ Ｐ明朝"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ＭＳ Ｐ明朝"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92608C64-DEB9-4BA2-9AA9-0E74BF0B5DD6}" type="slidenum">
              <a:rPr lang="en-US" altLang="ja-JP" smtClean="0"/>
              <a:pPr>
                <a:defRPr/>
              </a:pPr>
              <a:t>0</a:t>
            </a:fld>
            <a:endParaRPr lang="en-US" altLang="ja-JP" dirty="0"/>
          </a:p>
        </p:txBody>
      </p:sp>
    </p:spTree>
    <p:extLst>
      <p:ext uri="{BB962C8B-B14F-4D97-AF65-F5344CB8AC3E}">
        <p14:creationId xmlns:p14="http://schemas.microsoft.com/office/powerpoint/2010/main" val="1441942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2608C64-DEB9-4BA2-9AA9-0E74BF0B5DD6}" type="slidenum">
              <a:rPr lang="en-US" altLang="ja-JP" smtClean="0"/>
              <a:pPr>
                <a:defRPr/>
              </a:pPr>
              <a:t>16</a:t>
            </a:fld>
            <a:endParaRPr lang="en-US" altLang="ja-JP" dirty="0"/>
          </a:p>
        </p:txBody>
      </p:sp>
    </p:spTree>
    <p:extLst>
      <p:ext uri="{BB962C8B-B14F-4D97-AF65-F5344CB8AC3E}">
        <p14:creationId xmlns:p14="http://schemas.microsoft.com/office/powerpoint/2010/main" val="2975096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2608C64-DEB9-4BA2-9AA9-0E74BF0B5DD6}" type="slidenum">
              <a:rPr lang="en-US" altLang="ja-JP" smtClean="0"/>
              <a:pPr>
                <a:defRPr/>
              </a:pPr>
              <a:t>24</a:t>
            </a:fld>
            <a:endParaRPr lang="en-US" altLang="ja-JP" dirty="0"/>
          </a:p>
        </p:txBody>
      </p:sp>
    </p:spTree>
    <p:extLst>
      <p:ext uri="{BB962C8B-B14F-4D97-AF65-F5344CB8AC3E}">
        <p14:creationId xmlns:p14="http://schemas.microsoft.com/office/powerpoint/2010/main" val="1122112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2608C64-DEB9-4BA2-9AA9-0E74BF0B5DD6}" type="slidenum">
              <a:rPr lang="en-US" altLang="ja-JP" smtClean="0"/>
              <a:pPr>
                <a:defRPr/>
              </a:pPr>
              <a:t>27</a:t>
            </a:fld>
            <a:endParaRPr lang="en-US" altLang="ja-JP" dirty="0"/>
          </a:p>
        </p:txBody>
      </p:sp>
    </p:spTree>
    <p:extLst>
      <p:ext uri="{BB962C8B-B14F-4D97-AF65-F5344CB8AC3E}">
        <p14:creationId xmlns:p14="http://schemas.microsoft.com/office/powerpoint/2010/main" val="914098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2608C64-DEB9-4BA2-9AA9-0E74BF0B5DD6}" type="slidenum">
              <a:rPr lang="en-US" altLang="ja-JP" smtClean="0"/>
              <a:pPr>
                <a:defRPr/>
              </a:pPr>
              <a:t>2</a:t>
            </a:fld>
            <a:endParaRPr lang="en-US" altLang="ja-JP" dirty="0"/>
          </a:p>
        </p:txBody>
      </p:sp>
    </p:spTree>
    <p:extLst>
      <p:ext uri="{BB962C8B-B14F-4D97-AF65-F5344CB8AC3E}">
        <p14:creationId xmlns:p14="http://schemas.microsoft.com/office/powerpoint/2010/main" val="2584512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2608C64-DEB9-4BA2-9AA9-0E74BF0B5DD6}" type="slidenum">
              <a:rPr lang="en-US" altLang="ja-JP" smtClean="0"/>
              <a:pPr>
                <a:defRPr/>
              </a:pPr>
              <a:t>3</a:t>
            </a:fld>
            <a:endParaRPr lang="en-US" altLang="ja-JP" dirty="0"/>
          </a:p>
        </p:txBody>
      </p:sp>
    </p:spTree>
    <p:extLst>
      <p:ext uri="{BB962C8B-B14F-4D97-AF65-F5344CB8AC3E}">
        <p14:creationId xmlns:p14="http://schemas.microsoft.com/office/powerpoint/2010/main" val="1941141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2608C64-DEB9-4BA2-9AA9-0E74BF0B5DD6}" type="slidenum">
              <a:rPr lang="en-US" altLang="ja-JP" smtClean="0"/>
              <a:pPr>
                <a:defRPr/>
              </a:pPr>
              <a:t>4</a:t>
            </a:fld>
            <a:endParaRPr lang="en-US" altLang="ja-JP" dirty="0"/>
          </a:p>
        </p:txBody>
      </p:sp>
    </p:spTree>
    <p:extLst>
      <p:ext uri="{BB962C8B-B14F-4D97-AF65-F5344CB8AC3E}">
        <p14:creationId xmlns:p14="http://schemas.microsoft.com/office/powerpoint/2010/main" val="3262624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2608C64-DEB9-4BA2-9AA9-0E74BF0B5DD6}" type="slidenum">
              <a:rPr lang="en-US" altLang="ja-JP" smtClean="0"/>
              <a:pPr>
                <a:defRPr/>
              </a:pPr>
              <a:t>5</a:t>
            </a:fld>
            <a:endParaRPr lang="en-US" altLang="ja-JP" dirty="0"/>
          </a:p>
        </p:txBody>
      </p:sp>
    </p:spTree>
    <p:extLst>
      <p:ext uri="{BB962C8B-B14F-4D97-AF65-F5344CB8AC3E}">
        <p14:creationId xmlns:p14="http://schemas.microsoft.com/office/powerpoint/2010/main" val="2853116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2608C64-DEB9-4BA2-9AA9-0E74BF0B5DD6}" type="slidenum">
              <a:rPr lang="en-US" altLang="ja-JP" smtClean="0"/>
              <a:pPr>
                <a:defRPr/>
              </a:pPr>
              <a:t>6</a:t>
            </a:fld>
            <a:endParaRPr lang="en-US" altLang="ja-JP" dirty="0"/>
          </a:p>
        </p:txBody>
      </p:sp>
    </p:spTree>
    <p:extLst>
      <p:ext uri="{BB962C8B-B14F-4D97-AF65-F5344CB8AC3E}">
        <p14:creationId xmlns:p14="http://schemas.microsoft.com/office/powerpoint/2010/main" val="3435720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2608C64-DEB9-4BA2-9AA9-0E74BF0B5DD6}" type="slidenum">
              <a:rPr lang="en-US" altLang="ja-JP" smtClean="0"/>
              <a:pPr>
                <a:defRPr/>
              </a:pPr>
              <a:t>7</a:t>
            </a:fld>
            <a:endParaRPr lang="en-US" altLang="ja-JP" dirty="0"/>
          </a:p>
        </p:txBody>
      </p:sp>
    </p:spTree>
    <p:extLst>
      <p:ext uri="{BB962C8B-B14F-4D97-AF65-F5344CB8AC3E}">
        <p14:creationId xmlns:p14="http://schemas.microsoft.com/office/powerpoint/2010/main" val="1237502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2608C64-DEB9-4BA2-9AA9-0E74BF0B5DD6}" type="slidenum">
              <a:rPr lang="en-US" altLang="ja-JP" smtClean="0"/>
              <a:pPr>
                <a:defRPr/>
              </a:pPr>
              <a:t>8</a:t>
            </a:fld>
            <a:endParaRPr lang="en-US" altLang="ja-JP" dirty="0"/>
          </a:p>
        </p:txBody>
      </p:sp>
    </p:spTree>
    <p:extLst>
      <p:ext uri="{BB962C8B-B14F-4D97-AF65-F5344CB8AC3E}">
        <p14:creationId xmlns:p14="http://schemas.microsoft.com/office/powerpoint/2010/main" val="2777678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2608C64-DEB9-4BA2-9AA9-0E74BF0B5DD6}" type="slidenum">
              <a:rPr lang="en-US" altLang="ja-JP" smtClean="0"/>
              <a:pPr>
                <a:defRPr/>
              </a:pPr>
              <a:t>11</a:t>
            </a:fld>
            <a:endParaRPr lang="en-US" altLang="ja-JP" dirty="0"/>
          </a:p>
        </p:txBody>
      </p:sp>
    </p:spTree>
    <p:extLst>
      <p:ext uri="{BB962C8B-B14F-4D97-AF65-F5344CB8AC3E}">
        <p14:creationId xmlns:p14="http://schemas.microsoft.com/office/powerpoint/2010/main" val="3296393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3240859" y="3116741"/>
            <a:ext cx="2594480" cy="492443"/>
          </a:xfrm>
          <a:prstGeom prst="rect">
            <a:avLst/>
          </a:prstGeom>
        </p:spPr>
        <p:txBody>
          <a:bodyPr wrap="none" anchor="ctr" anchorCtr="0">
            <a:noAutofit/>
          </a:bodyPr>
          <a:lstStyle>
            <a:lvl1pPr>
              <a:lnSpc>
                <a:spcPct val="100000"/>
              </a:lnSpc>
              <a:defRPr lang="en-US" altLang="ja-JP" b="1" baseline="0" smtClean="0">
                <a:cs typeface="Arial" charset="0"/>
              </a:defRPr>
            </a:lvl1pPr>
          </a:lstStyle>
          <a:p>
            <a:endParaRPr lang="ja-JP" altLang="en-US" dirty="0"/>
          </a:p>
        </p:txBody>
      </p:sp>
      <p:sp>
        <p:nvSpPr>
          <p:cNvPr id="11" name="サブタイトル 2"/>
          <p:cNvSpPr>
            <a:spLocks noGrp="1"/>
          </p:cNvSpPr>
          <p:nvPr>
            <p:ph type="subTitle" idx="1"/>
          </p:nvPr>
        </p:nvSpPr>
        <p:spPr>
          <a:xfrm>
            <a:off x="3240856" y="3657742"/>
            <a:ext cx="1500448" cy="430887"/>
          </a:xfrm>
          <a:prstGeom prst="rect">
            <a:avLst/>
          </a:prstGeom>
          <a:noFill/>
          <a:ln w="9525">
            <a:noFill/>
            <a:miter lim="800000"/>
            <a:headEnd/>
            <a:tailEnd/>
          </a:ln>
          <a:effectLst/>
        </p:spPr>
        <p:txBody>
          <a:bodyPr wrap="none" anchor="ctr" anchorCtr="0">
            <a:noAutofit/>
          </a:bodyPr>
          <a:lstStyle>
            <a:lvl1pPr marL="0" marR="0" indent="0" algn="l" defTabSz="914400" rtl="0" eaLnBrk="1" fontAlgn="base" latinLnBrk="0" hangingPunct="1">
              <a:lnSpc>
                <a:spcPct val="100000"/>
              </a:lnSpc>
              <a:spcBef>
                <a:spcPct val="0"/>
              </a:spcBef>
              <a:spcAft>
                <a:spcPct val="0"/>
              </a:spcAft>
              <a:buClrTx/>
              <a:buSzTx/>
              <a:buFontTx/>
              <a:buNone/>
              <a:tabLst/>
              <a:defRPr kumimoji="1" lang="ja-JP" altLang="en-US" sz="2200" kern="1200" dirty="0">
                <a:solidFill>
                  <a:schemeClr val="tx1"/>
                </a:solidFill>
                <a:latin typeface="Arial" pitchFamily="34" charset="0"/>
                <a:ea typeface="HGPｺﾞｼｯｸE" pitchFamily="50" charset="-128"/>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ja-JP" altLang="en-US" noProof="0" dirty="0"/>
          </a:p>
        </p:txBody>
      </p:sp>
      <p:grpSp>
        <p:nvGrpSpPr>
          <p:cNvPr id="66" name="グループ化 65"/>
          <p:cNvGrpSpPr/>
          <p:nvPr userDrawn="1"/>
        </p:nvGrpSpPr>
        <p:grpSpPr>
          <a:xfrm>
            <a:off x="432745" y="2763059"/>
            <a:ext cx="11333916" cy="109537"/>
            <a:chOff x="324643" y="2763058"/>
            <a:chExt cx="8502651" cy="109537"/>
          </a:xfrm>
        </p:grpSpPr>
        <p:sp>
          <p:nvSpPr>
            <p:cNvPr id="67" name="正方形/長方形 11"/>
            <p:cNvSpPr>
              <a:spLocks noChangeArrowheads="1"/>
            </p:cNvSpPr>
            <p:nvPr/>
          </p:nvSpPr>
          <p:spPr bwMode="auto">
            <a:xfrm>
              <a:off x="324644" y="2763058"/>
              <a:ext cx="8502650" cy="109537"/>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grpSp>
          <p:nvGrpSpPr>
            <p:cNvPr id="68" name="グループ化 62"/>
            <p:cNvGrpSpPr/>
            <p:nvPr userDrawn="1"/>
          </p:nvGrpSpPr>
          <p:grpSpPr>
            <a:xfrm>
              <a:off x="324643" y="2763058"/>
              <a:ext cx="2178447" cy="109537"/>
              <a:chOff x="312738" y="2747963"/>
              <a:chExt cx="1970087" cy="109537"/>
            </a:xfrm>
          </p:grpSpPr>
          <p:sp>
            <p:nvSpPr>
              <p:cNvPr id="69" name="正方形/長方形 68"/>
              <p:cNvSpPr/>
              <p:nvPr/>
            </p:nvSpPr>
            <p:spPr bwMode="auto">
              <a:xfrm>
                <a:off x="312738" y="2747963"/>
                <a:ext cx="1970087" cy="109537"/>
              </a:xfrm>
              <a:prstGeom prst="rect">
                <a:avLst/>
              </a:prstGeom>
              <a:solidFill>
                <a:srgbClr val="FD0014"/>
              </a:solidFill>
              <a:ln w="9525">
                <a:noFill/>
                <a:miter lim="800000"/>
                <a:headEnd/>
                <a:tailEnd/>
              </a:ln>
              <a:effectLst/>
            </p:spPr>
            <p:txBody>
              <a:bodyPr wrap="none" anchor="ctr"/>
              <a:lstStyle/>
              <a:p>
                <a:pPr fontAlgn="auto">
                  <a:spcBef>
                    <a:spcPts val="0"/>
                  </a:spcBef>
                  <a:spcAft>
                    <a:spcPts val="0"/>
                  </a:spcAft>
                  <a:defRPr/>
                </a:pPr>
                <a:endParaRPr kumimoji="0" lang="ja-JP" altLang="en-US" sz="1800" kern="0" dirty="0">
                  <a:solidFill>
                    <a:sysClr val="windowText" lastClr="000000"/>
                  </a:solidFill>
                </a:endParaRPr>
              </a:p>
            </p:txBody>
          </p:sp>
          <p:sp>
            <p:nvSpPr>
              <p:cNvPr id="70" name="正方形/長方形 69"/>
              <p:cNvSpPr/>
              <p:nvPr/>
            </p:nvSpPr>
            <p:spPr bwMode="auto">
              <a:xfrm>
                <a:off x="312738" y="2747963"/>
                <a:ext cx="985837" cy="109537"/>
              </a:xfrm>
              <a:prstGeom prst="rect">
                <a:avLst/>
              </a:prstGeom>
              <a:solidFill>
                <a:srgbClr val="B3B3B3"/>
              </a:solidFill>
              <a:ln w="9525">
                <a:noFill/>
                <a:miter lim="800000"/>
                <a:headEnd/>
                <a:tailEnd/>
              </a:ln>
              <a:effectLst/>
            </p:spPr>
            <p:txBody>
              <a:bodyPr wrap="none" anchor="ctr"/>
              <a:lstStyle/>
              <a:p>
                <a:pPr algn="l" fontAlgn="auto">
                  <a:spcBef>
                    <a:spcPts val="0"/>
                  </a:spcBef>
                  <a:spcAft>
                    <a:spcPts val="0"/>
                  </a:spcAft>
                  <a:defRPr/>
                </a:pPr>
                <a:endParaRPr kumimoji="0" lang="ja-JP" altLang="en-US" sz="1800" kern="0" dirty="0">
                  <a:solidFill>
                    <a:sysClr val="windowText" lastClr="000000"/>
                  </a:solidFill>
                </a:endParaRPr>
              </a:p>
            </p:txBody>
          </p:sp>
        </p:grpSp>
      </p:grpSp>
      <p:grpSp>
        <p:nvGrpSpPr>
          <p:cNvPr id="86" name="グループ化 31"/>
          <p:cNvGrpSpPr/>
          <p:nvPr userDrawn="1"/>
        </p:nvGrpSpPr>
        <p:grpSpPr>
          <a:xfrm>
            <a:off x="9843452" y="274320"/>
            <a:ext cx="1982788" cy="569913"/>
            <a:chOff x="6642100" y="547566"/>
            <a:chExt cx="1982788" cy="569913"/>
          </a:xfrm>
        </p:grpSpPr>
        <p:sp>
          <p:nvSpPr>
            <p:cNvPr id="87" name="Freeform 5"/>
            <p:cNvSpPr>
              <a:spLocks/>
            </p:cNvSpPr>
            <p:nvPr/>
          </p:nvSpPr>
          <p:spPr bwMode="auto">
            <a:xfrm>
              <a:off x="8099425" y="555504"/>
              <a:ext cx="285750" cy="268287"/>
            </a:xfrm>
            <a:custGeom>
              <a:avLst/>
              <a:gdLst>
                <a:gd name="T0" fmla="*/ 2147483647 w 781"/>
                <a:gd name="T1" fmla="*/ 0 h 734"/>
                <a:gd name="T2" fmla="*/ 2147483647 w 781"/>
                <a:gd name="T3" fmla="*/ 0 h 734"/>
                <a:gd name="T4" fmla="*/ 2147483647 w 781"/>
                <a:gd name="T5" fmla="*/ 2147483647 h 734"/>
                <a:gd name="T6" fmla="*/ 2147483647 w 781"/>
                <a:gd name="T7" fmla="*/ 2147483647 h 734"/>
                <a:gd name="T8" fmla="*/ 2147483647 w 781"/>
                <a:gd name="T9" fmla="*/ 2147483647 h 734"/>
                <a:gd name="T10" fmla="*/ 2147483647 w 781"/>
                <a:gd name="T11" fmla="*/ 0 h 734"/>
                <a:gd name="T12" fmla="*/ 2147483647 w 781"/>
                <a:gd name="T13" fmla="*/ 0 h 734"/>
                <a:gd name="T14" fmla="*/ 2147483647 w 781"/>
                <a:gd name="T15" fmla="*/ 0 h 734"/>
                <a:gd name="T16" fmla="*/ 2147483647 w 781"/>
                <a:gd name="T17" fmla="*/ 0 h 734"/>
                <a:gd name="T18" fmla="*/ 2147483647 w 781"/>
                <a:gd name="T19" fmla="*/ 2147483647 h 734"/>
                <a:gd name="T20" fmla="*/ 2147483647 w 781"/>
                <a:gd name="T21" fmla="*/ 2147483647 h 734"/>
                <a:gd name="T22" fmla="*/ 2147483647 w 781"/>
                <a:gd name="T23" fmla="*/ 2147483647 h 734"/>
                <a:gd name="T24" fmla="*/ 2147483647 w 781"/>
                <a:gd name="T25" fmla="*/ 2147483647 h 734"/>
                <a:gd name="T26" fmla="*/ 2147483647 w 781"/>
                <a:gd name="T27" fmla="*/ 2147483647 h 734"/>
                <a:gd name="T28" fmla="*/ 2147483647 w 781"/>
                <a:gd name="T29" fmla="*/ 2147483647 h 734"/>
                <a:gd name="T30" fmla="*/ 2147483647 w 781"/>
                <a:gd name="T31" fmla="*/ 2147483647 h 734"/>
                <a:gd name="T32" fmla="*/ 2147483647 w 781"/>
                <a:gd name="T33" fmla="*/ 2147483647 h 734"/>
                <a:gd name="T34" fmla="*/ 2147483647 w 781"/>
                <a:gd name="T35" fmla="*/ 2147483647 h 734"/>
                <a:gd name="T36" fmla="*/ 2147483647 w 781"/>
                <a:gd name="T37" fmla="*/ 2147483647 h 734"/>
                <a:gd name="T38" fmla="*/ 2147483647 w 781"/>
                <a:gd name="T39" fmla="*/ 2147483647 h 734"/>
                <a:gd name="T40" fmla="*/ 2147483647 w 781"/>
                <a:gd name="T41" fmla="*/ 2147483647 h 734"/>
                <a:gd name="T42" fmla="*/ 0 w 781"/>
                <a:gd name="T43" fmla="*/ 2147483647 h 734"/>
                <a:gd name="T44" fmla="*/ 0 w 781"/>
                <a:gd name="T45" fmla="*/ 2147483647 h 734"/>
                <a:gd name="T46" fmla="*/ 2147483647 w 781"/>
                <a:gd name="T47" fmla="*/ 2147483647 h 734"/>
                <a:gd name="T48" fmla="*/ 2147483647 w 781"/>
                <a:gd name="T49" fmla="*/ 2147483647 h 734"/>
                <a:gd name="T50" fmla="*/ 0 w 781"/>
                <a:gd name="T51" fmla="*/ 0 h 734"/>
                <a:gd name="T52" fmla="*/ 2147483647 w 781"/>
                <a:gd name="T53" fmla="*/ 0 h 7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81"/>
                <a:gd name="T82" fmla="*/ 0 h 734"/>
                <a:gd name="T83" fmla="*/ 781 w 781"/>
                <a:gd name="T84" fmla="*/ 734 h 7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81" h="734">
                  <a:moveTo>
                    <a:pt x="194" y="0"/>
                  </a:moveTo>
                  <a:lnTo>
                    <a:pt x="194" y="0"/>
                  </a:lnTo>
                  <a:lnTo>
                    <a:pt x="194" y="293"/>
                  </a:lnTo>
                  <a:lnTo>
                    <a:pt x="586" y="293"/>
                  </a:lnTo>
                  <a:lnTo>
                    <a:pt x="586" y="0"/>
                  </a:lnTo>
                  <a:lnTo>
                    <a:pt x="781" y="0"/>
                  </a:lnTo>
                  <a:lnTo>
                    <a:pt x="781" y="367"/>
                  </a:lnTo>
                  <a:lnTo>
                    <a:pt x="781" y="734"/>
                  </a:lnTo>
                  <a:lnTo>
                    <a:pt x="586" y="734"/>
                  </a:lnTo>
                  <a:lnTo>
                    <a:pt x="586" y="411"/>
                  </a:lnTo>
                  <a:lnTo>
                    <a:pt x="526" y="411"/>
                  </a:lnTo>
                  <a:lnTo>
                    <a:pt x="390" y="411"/>
                  </a:lnTo>
                  <a:lnTo>
                    <a:pt x="194" y="411"/>
                  </a:lnTo>
                  <a:lnTo>
                    <a:pt x="194" y="734"/>
                  </a:lnTo>
                  <a:lnTo>
                    <a:pt x="0" y="734"/>
                  </a:lnTo>
                  <a:lnTo>
                    <a:pt x="1" y="367"/>
                  </a:lnTo>
                  <a:lnTo>
                    <a:pt x="1" y="115"/>
                  </a:lnTo>
                  <a:lnTo>
                    <a:pt x="0" y="0"/>
                  </a:lnTo>
                  <a:lnTo>
                    <a:pt x="194"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8" name="Freeform 7"/>
            <p:cNvSpPr>
              <a:spLocks/>
            </p:cNvSpPr>
            <p:nvPr/>
          </p:nvSpPr>
          <p:spPr bwMode="auto">
            <a:xfrm>
              <a:off x="7207250" y="555504"/>
              <a:ext cx="288925" cy="268287"/>
            </a:xfrm>
            <a:custGeom>
              <a:avLst/>
              <a:gdLst>
                <a:gd name="T0" fmla="*/ 2147483647 w 788"/>
                <a:gd name="T1" fmla="*/ 0 h 734"/>
                <a:gd name="T2" fmla="*/ 2147483647 w 788"/>
                <a:gd name="T3" fmla="*/ 0 h 734"/>
                <a:gd name="T4" fmla="*/ 2147483647 w 788"/>
                <a:gd name="T5" fmla="*/ 2147483647 h 734"/>
                <a:gd name="T6" fmla="*/ 2147483647 w 788"/>
                <a:gd name="T7" fmla="*/ 2147483647 h 734"/>
                <a:gd name="T8" fmla="*/ 2147483647 w 788"/>
                <a:gd name="T9" fmla="*/ 2147483647 h 734"/>
                <a:gd name="T10" fmla="*/ 2147483647 w 788"/>
                <a:gd name="T11" fmla="*/ 2147483647 h 734"/>
                <a:gd name="T12" fmla="*/ 2147483647 w 788"/>
                <a:gd name="T13" fmla="*/ 2147483647 h 734"/>
                <a:gd name="T14" fmla="*/ 0 w 788"/>
                <a:gd name="T15" fmla="*/ 2147483647 h 734"/>
                <a:gd name="T16" fmla="*/ 0 w 788"/>
                <a:gd name="T17" fmla="*/ 2147483647 h 734"/>
                <a:gd name="T18" fmla="*/ 0 w 788"/>
                <a:gd name="T19" fmla="*/ 0 h 734"/>
                <a:gd name="T20" fmla="*/ 0 w 788"/>
                <a:gd name="T21" fmla="*/ 0 h 734"/>
                <a:gd name="T22" fmla="*/ 2147483647 w 788"/>
                <a:gd name="T23" fmla="*/ 0 h 7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8"/>
                <a:gd name="T37" fmla="*/ 0 h 734"/>
                <a:gd name="T38" fmla="*/ 788 w 788"/>
                <a:gd name="T39" fmla="*/ 734 h 7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8" h="734">
                  <a:moveTo>
                    <a:pt x="788" y="0"/>
                  </a:moveTo>
                  <a:lnTo>
                    <a:pt x="788" y="0"/>
                  </a:lnTo>
                  <a:lnTo>
                    <a:pt x="788" y="124"/>
                  </a:lnTo>
                  <a:lnTo>
                    <a:pt x="491" y="124"/>
                  </a:lnTo>
                  <a:lnTo>
                    <a:pt x="491" y="734"/>
                  </a:lnTo>
                  <a:lnTo>
                    <a:pt x="297" y="734"/>
                  </a:lnTo>
                  <a:lnTo>
                    <a:pt x="297" y="124"/>
                  </a:lnTo>
                  <a:lnTo>
                    <a:pt x="0" y="124"/>
                  </a:lnTo>
                  <a:lnTo>
                    <a:pt x="0" y="0"/>
                  </a:lnTo>
                  <a:lnTo>
                    <a:pt x="788"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9" name="Freeform 9"/>
            <p:cNvSpPr>
              <a:spLocks noEditPoints="1"/>
            </p:cNvSpPr>
            <p:nvPr/>
          </p:nvSpPr>
          <p:spPr bwMode="auto">
            <a:xfrm>
              <a:off x="7434263" y="555504"/>
              <a:ext cx="338137" cy="268287"/>
            </a:xfrm>
            <a:custGeom>
              <a:avLst/>
              <a:gdLst>
                <a:gd name="T0" fmla="*/ 2147483647 w 924"/>
                <a:gd name="T1" fmla="*/ 2147483647 h 734"/>
                <a:gd name="T2" fmla="*/ 2147483647 w 924"/>
                <a:gd name="T3" fmla="*/ 2147483647 h 734"/>
                <a:gd name="T4" fmla="*/ 2147483647 w 924"/>
                <a:gd name="T5" fmla="*/ 2147483647 h 734"/>
                <a:gd name="T6" fmla="*/ 2147483647 w 924"/>
                <a:gd name="T7" fmla="*/ 2147483647 h 734"/>
                <a:gd name="T8" fmla="*/ 2147483647 w 924"/>
                <a:gd name="T9" fmla="*/ 2147483647 h 734"/>
                <a:gd name="T10" fmla="*/ 2147483647 w 924"/>
                <a:gd name="T11" fmla="*/ 2147483647 h 734"/>
                <a:gd name="T12" fmla="*/ 2147483647 w 924"/>
                <a:gd name="T13" fmla="*/ 2147483647 h 734"/>
                <a:gd name="T14" fmla="*/ 2147483647 w 924"/>
                <a:gd name="T15" fmla="*/ 2147483647 h 734"/>
                <a:gd name="T16" fmla="*/ 2147483647 w 924"/>
                <a:gd name="T17" fmla="*/ 2147483647 h 734"/>
                <a:gd name="T18" fmla="*/ 2147483647 w 924"/>
                <a:gd name="T19" fmla="*/ 2147483647 h 734"/>
                <a:gd name="T20" fmla="*/ 2147483647 w 924"/>
                <a:gd name="T21" fmla="*/ 2147483647 h 734"/>
                <a:gd name="T22" fmla="*/ 2147483647 w 924"/>
                <a:gd name="T23" fmla="*/ 2147483647 h 734"/>
                <a:gd name="T24" fmla="*/ 2147483647 w 924"/>
                <a:gd name="T25" fmla="*/ 2147483647 h 734"/>
                <a:gd name="T26" fmla="*/ 2147483647 w 924"/>
                <a:gd name="T27" fmla="*/ 2147483647 h 734"/>
                <a:gd name="T28" fmla="*/ 2147483647 w 924"/>
                <a:gd name="T29" fmla="*/ 2147483647 h 734"/>
                <a:gd name="T30" fmla="*/ 0 w 924"/>
                <a:gd name="T31" fmla="*/ 2147483647 h 734"/>
                <a:gd name="T32" fmla="*/ 2147483647 w 924"/>
                <a:gd name="T33" fmla="*/ 0 h 734"/>
                <a:gd name="T34" fmla="*/ 2147483647 w 924"/>
                <a:gd name="T35" fmla="*/ 0 h 734"/>
                <a:gd name="T36" fmla="*/ 2147483647 w 924"/>
                <a:gd name="T37" fmla="*/ 0 h 734"/>
                <a:gd name="T38" fmla="*/ 2147483647 w 924"/>
                <a:gd name="T39" fmla="*/ 0 h 734"/>
                <a:gd name="T40" fmla="*/ 2147483647 w 924"/>
                <a:gd name="T41" fmla="*/ 2147483647 h 7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24"/>
                <a:gd name="T64" fmla="*/ 0 h 734"/>
                <a:gd name="T65" fmla="*/ 924 w 924"/>
                <a:gd name="T66" fmla="*/ 734 h 7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24" h="734">
                  <a:moveTo>
                    <a:pt x="463" y="124"/>
                  </a:moveTo>
                  <a:lnTo>
                    <a:pt x="327" y="459"/>
                  </a:lnTo>
                  <a:lnTo>
                    <a:pt x="597" y="459"/>
                  </a:lnTo>
                  <a:lnTo>
                    <a:pt x="463" y="124"/>
                  </a:lnTo>
                  <a:close/>
                  <a:moveTo>
                    <a:pt x="924" y="734"/>
                  </a:moveTo>
                  <a:lnTo>
                    <a:pt x="924" y="734"/>
                  </a:lnTo>
                  <a:lnTo>
                    <a:pt x="708" y="734"/>
                  </a:lnTo>
                  <a:lnTo>
                    <a:pt x="644" y="576"/>
                  </a:lnTo>
                  <a:lnTo>
                    <a:pt x="280" y="576"/>
                  </a:lnTo>
                  <a:lnTo>
                    <a:pt x="249" y="655"/>
                  </a:lnTo>
                  <a:lnTo>
                    <a:pt x="228" y="709"/>
                  </a:lnTo>
                  <a:lnTo>
                    <a:pt x="217" y="734"/>
                  </a:lnTo>
                  <a:lnTo>
                    <a:pt x="0" y="734"/>
                  </a:lnTo>
                  <a:lnTo>
                    <a:pt x="343" y="0"/>
                  </a:lnTo>
                  <a:lnTo>
                    <a:pt x="463" y="0"/>
                  </a:lnTo>
                  <a:lnTo>
                    <a:pt x="581" y="0"/>
                  </a:lnTo>
                  <a:lnTo>
                    <a:pt x="924" y="73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0" name="Rectangle 12"/>
            <p:cNvSpPr>
              <a:spLocks noChangeArrowheads="1"/>
            </p:cNvSpPr>
            <p:nvPr/>
          </p:nvSpPr>
          <p:spPr bwMode="auto">
            <a:xfrm>
              <a:off x="8440738" y="555504"/>
              <a:ext cx="71437" cy="268287"/>
            </a:xfrm>
            <a:prstGeom prst="rect">
              <a:avLst/>
            </a:pr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1" name="Freeform 13"/>
            <p:cNvSpPr>
              <a:spLocks/>
            </p:cNvSpPr>
            <p:nvPr/>
          </p:nvSpPr>
          <p:spPr bwMode="auto">
            <a:xfrm>
              <a:off x="6769100" y="555504"/>
              <a:ext cx="285750" cy="268287"/>
            </a:xfrm>
            <a:custGeom>
              <a:avLst/>
              <a:gdLst>
                <a:gd name="T0" fmla="*/ 2147483647 w 781"/>
                <a:gd name="T1" fmla="*/ 0 h 734"/>
                <a:gd name="T2" fmla="*/ 2147483647 w 781"/>
                <a:gd name="T3" fmla="*/ 0 h 734"/>
                <a:gd name="T4" fmla="*/ 2147483647 w 781"/>
                <a:gd name="T5" fmla="*/ 2147483647 h 734"/>
                <a:gd name="T6" fmla="*/ 2147483647 w 781"/>
                <a:gd name="T7" fmla="*/ 2147483647 h 734"/>
                <a:gd name="T8" fmla="*/ 2147483647 w 781"/>
                <a:gd name="T9" fmla="*/ 2147483647 h 734"/>
                <a:gd name="T10" fmla="*/ 2147483647 w 781"/>
                <a:gd name="T11" fmla="*/ 0 h 734"/>
                <a:gd name="T12" fmla="*/ 2147483647 w 781"/>
                <a:gd name="T13" fmla="*/ 0 h 734"/>
                <a:gd name="T14" fmla="*/ 2147483647 w 781"/>
                <a:gd name="T15" fmla="*/ 0 h 734"/>
                <a:gd name="T16" fmla="*/ 2147483647 w 781"/>
                <a:gd name="T17" fmla="*/ 0 h 734"/>
                <a:gd name="T18" fmla="*/ 2147483647 w 781"/>
                <a:gd name="T19" fmla="*/ 2147483647 h 734"/>
                <a:gd name="T20" fmla="*/ 2147483647 w 781"/>
                <a:gd name="T21" fmla="*/ 2147483647 h 734"/>
                <a:gd name="T22" fmla="*/ 2147483647 w 781"/>
                <a:gd name="T23" fmla="*/ 2147483647 h 734"/>
                <a:gd name="T24" fmla="*/ 2147483647 w 781"/>
                <a:gd name="T25" fmla="*/ 2147483647 h 734"/>
                <a:gd name="T26" fmla="*/ 2147483647 w 781"/>
                <a:gd name="T27" fmla="*/ 2147483647 h 734"/>
                <a:gd name="T28" fmla="*/ 2147483647 w 781"/>
                <a:gd name="T29" fmla="*/ 2147483647 h 734"/>
                <a:gd name="T30" fmla="*/ 2147483647 w 781"/>
                <a:gd name="T31" fmla="*/ 2147483647 h 734"/>
                <a:gd name="T32" fmla="*/ 2147483647 w 781"/>
                <a:gd name="T33" fmla="*/ 2147483647 h 734"/>
                <a:gd name="T34" fmla="*/ 2147483647 w 781"/>
                <a:gd name="T35" fmla="*/ 2147483647 h 734"/>
                <a:gd name="T36" fmla="*/ 2147483647 w 781"/>
                <a:gd name="T37" fmla="*/ 2147483647 h 734"/>
                <a:gd name="T38" fmla="*/ 2147483647 w 781"/>
                <a:gd name="T39" fmla="*/ 2147483647 h 734"/>
                <a:gd name="T40" fmla="*/ 2147483647 w 781"/>
                <a:gd name="T41" fmla="*/ 2147483647 h 734"/>
                <a:gd name="T42" fmla="*/ 0 w 781"/>
                <a:gd name="T43" fmla="*/ 2147483647 h 734"/>
                <a:gd name="T44" fmla="*/ 0 w 781"/>
                <a:gd name="T45" fmla="*/ 2147483647 h 734"/>
                <a:gd name="T46" fmla="*/ 0 w 781"/>
                <a:gd name="T47" fmla="*/ 2147483647 h 734"/>
                <a:gd name="T48" fmla="*/ 0 w 781"/>
                <a:gd name="T49" fmla="*/ 2147483647 h 734"/>
                <a:gd name="T50" fmla="*/ 0 w 781"/>
                <a:gd name="T51" fmla="*/ 0 h 734"/>
                <a:gd name="T52" fmla="*/ 2147483647 w 781"/>
                <a:gd name="T53" fmla="*/ 0 h 7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81"/>
                <a:gd name="T82" fmla="*/ 0 h 734"/>
                <a:gd name="T83" fmla="*/ 781 w 781"/>
                <a:gd name="T84" fmla="*/ 734 h 7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81" h="734">
                  <a:moveTo>
                    <a:pt x="195" y="0"/>
                  </a:moveTo>
                  <a:lnTo>
                    <a:pt x="195" y="0"/>
                  </a:lnTo>
                  <a:lnTo>
                    <a:pt x="195" y="293"/>
                  </a:lnTo>
                  <a:lnTo>
                    <a:pt x="587" y="293"/>
                  </a:lnTo>
                  <a:lnTo>
                    <a:pt x="587" y="0"/>
                  </a:lnTo>
                  <a:lnTo>
                    <a:pt x="781" y="0"/>
                  </a:lnTo>
                  <a:lnTo>
                    <a:pt x="781" y="367"/>
                  </a:lnTo>
                  <a:lnTo>
                    <a:pt x="781" y="734"/>
                  </a:lnTo>
                  <a:lnTo>
                    <a:pt x="587" y="734"/>
                  </a:lnTo>
                  <a:lnTo>
                    <a:pt x="587" y="411"/>
                  </a:lnTo>
                  <a:lnTo>
                    <a:pt x="525" y="411"/>
                  </a:lnTo>
                  <a:lnTo>
                    <a:pt x="390" y="411"/>
                  </a:lnTo>
                  <a:lnTo>
                    <a:pt x="195" y="411"/>
                  </a:lnTo>
                  <a:lnTo>
                    <a:pt x="195" y="734"/>
                  </a:lnTo>
                  <a:lnTo>
                    <a:pt x="0" y="734"/>
                  </a:lnTo>
                  <a:lnTo>
                    <a:pt x="0" y="367"/>
                  </a:lnTo>
                  <a:lnTo>
                    <a:pt x="0" y="115"/>
                  </a:lnTo>
                  <a:lnTo>
                    <a:pt x="0" y="0"/>
                  </a:lnTo>
                  <a:lnTo>
                    <a:pt x="195"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2" name="Rectangle 15"/>
            <p:cNvSpPr>
              <a:spLocks noChangeArrowheads="1"/>
            </p:cNvSpPr>
            <p:nvPr/>
          </p:nvSpPr>
          <p:spPr bwMode="auto">
            <a:xfrm>
              <a:off x="7110413" y="555504"/>
              <a:ext cx="71437" cy="268287"/>
            </a:xfrm>
            <a:prstGeom prst="rect">
              <a:avLst/>
            </a:pr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3" name="Freeform 16"/>
            <p:cNvSpPr>
              <a:spLocks/>
            </p:cNvSpPr>
            <p:nvPr/>
          </p:nvSpPr>
          <p:spPr bwMode="auto">
            <a:xfrm>
              <a:off x="7759700" y="547566"/>
              <a:ext cx="303213" cy="282575"/>
            </a:xfrm>
            <a:custGeom>
              <a:avLst/>
              <a:gdLst>
                <a:gd name="T0" fmla="*/ 2147483647 w 828"/>
                <a:gd name="T1" fmla="*/ 2147483647 h 771"/>
                <a:gd name="T2" fmla="*/ 2147483647 w 828"/>
                <a:gd name="T3" fmla="*/ 2147483647 h 771"/>
                <a:gd name="T4" fmla="*/ 2147483647 w 828"/>
                <a:gd name="T5" fmla="*/ 2147483647 h 771"/>
                <a:gd name="T6" fmla="*/ 2147483647 w 828"/>
                <a:gd name="T7" fmla="*/ 2147483647 h 771"/>
                <a:gd name="T8" fmla="*/ 2147483647 w 828"/>
                <a:gd name="T9" fmla="*/ 2147483647 h 771"/>
                <a:gd name="T10" fmla="*/ 2147483647 w 828"/>
                <a:gd name="T11" fmla="*/ 2147483647 h 771"/>
                <a:gd name="T12" fmla="*/ 2147483647 w 828"/>
                <a:gd name="T13" fmla="*/ 2147483647 h 771"/>
                <a:gd name="T14" fmla="*/ 2147483647 w 828"/>
                <a:gd name="T15" fmla="*/ 2147483647 h 771"/>
                <a:gd name="T16" fmla="*/ 2147483647 w 828"/>
                <a:gd name="T17" fmla="*/ 2147483647 h 771"/>
                <a:gd name="T18" fmla="*/ 2147483647 w 828"/>
                <a:gd name="T19" fmla="*/ 2147483647 h 771"/>
                <a:gd name="T20" fmla="*/ 2147483647 w 828"/>
                <a:gd name="T21" fmla="*/ 2147483647 h 771"/>
                <a:gd name="T22" fmla="*/ 2147483647 w 828"/>
                <a:gd name="T23" fmla="*/ 2147483647 h 771"/>
                <a:gd name="T24" fmla="*/ 2147483647 w 828"/>
                <a:gd name="T25" fmla="*/ 2147483647 h 771"/>
                <a:gd name="T26" fmla="*/ 2147483647 w 828"/>
                <a:gd name="T27" fmla="*/ 2147483647 h 771"/>
                <a:gd name="T28" fmla="*/ 2147483647 w 828"/>
                <a:gd name="T29" fmla="*/ 2147483647 h 771"/>
                <a:gd name="T30" fmla="*/ 2147483647 w 828"/>
                <a:gd name="T31" fmla="*/ 2147483647 h 771"/>
                <a:gd name="T32" fmla="*/ 2147483647 w 828"/>
                <a:gd name="T33" fmla="*/ 2147483647 h 771"/>
                <a:gd name="T34" fmla="*/ 2147483647 w 828"/>
                <a:gd name="T35" fmla="*/ 2147483647 h 771"/>
                <a:gd name="T36" fmla="*/ 2147483647 w 828"/>
                <a:gd name="T37" fmla="*/ 2147483647 h 771"/>
                <a:gd name="T38" fmla="*/ 2147483647 w 828"/>
                <a:gd name="T39" fmla="*/ 2147483647 h 771"/>
                <a:gd name="T40" fmla="*/ 2147483647 w 828"/>
                <a:gd name="T41" fmla="*/ 2147483647 h 771"/>
                <a:gd name="T42" fmla="*/ 2147483647 w 828"/>
                <a:gd name="T43" fmla="*/ 2147483647 h 771"/>
                <a:gd name="T44" fmla="*/ 2147483647 w 828"/>
                <a:gd name="T45" fmla="*/ 2147483647 h 771"/>
                <a:gd name="T46" fmla="*/ 2147483647 w 828"/>
                <a:gd name="T47" fmla="*/ 2147483647 h 771"/>
                <a:gd name="T48" fmla="*/ 2147483647 w 828"/>
                <a:gd name="T49" fmla="*/ 2147483647 h 771"/>
                <a:gd name="T50" fmla="*/ 2147483647 w 828"/>
                <a:gd name="T51" fmla="*/ 2147483647 h 771"/>
                <a:gd name="T52" fmla="*/ 2147483647 w 828"/>
                <a:gd name="T53" fmla="*/ 2147483647 h 771"/>
                <a:gd name="T54" fmla="*/ 2147483647 w 828"/>
                <a:gd name="T55" fmla="*/ 2147483647 h 771"/>
                <a:gd name="T56" fmla="*/ 2147483647 w 828"/>
                <a:gd name="T57" fmla="*/ 2147483647 h 771"/>
                <a:gd name="T58" fmla="*/ 2147483647 w 828"/>
                <a:gd name="T59" fmla="*/ 2147483647 h 771"/>
                <a:gd name="T60" fmla="*/ 2147483647 w 828"/>
                <a:gd name="T61" fmla="*/ 2147483647 h 771"/>
                <a:gd name="T62" fmla="*/ 2147483647 w 828"/>
                <a:gd name="T63" fmla="*/ 2147483647 h 771"/>
                <a:gd name="T64" fmla="*/ 2147483647 w 828"/>
                <a:gd name="T65" fmla="*/ 2147483647 h 771"/>
                <a:gd name="T66" fmla="*/ 2147483647 w 828"/>
                <a:gd name="T67" fmla="*/ 2147483647 h 771"/>
                <a:gd name="T68" fmla="*/ 2147483647 w 828"/>
                <a:gd name="T69" fmla="*/ 2147483647 h 771"/>
                <a:gd name="T70" fmla="*/ 2147483647 w 828"/>
                <a:gd name="T71" fmla="*/ 2147483647 h 771"/>
                <a:gd name="T72" fmla="*/ 2147483647 w 828"/>
                <a:gd name="T73" fmla="*/ 2147483647 h 771"/>
                <a:gd name="T74" fmla="*/ 2147483647 w 828"/>
                <a:gd name="T75" fmla="*/ 2147483647 h 771"/>
                <a:gd name="T76" fmla="*/ 2147483647 w 828"/>
                <a:gd name="T77" fmla="*/ 2147483647 h 771"/>
                <a:gd name="T78" fmla="*/ 2147483647 w 828"/>
                <a:gd name="T79" fmla="*/ 2147483647 h 771"/>
                <a:gd name="T80" fmla="*/ 2147483647 w 828"/>
                <a:gd name="T81" fmla="*/ 2147483647 h 771"/>
                <a:gd name="T82" fmla="*/ 2147483647 w 828"/>
                <a:gd name="T83" fmla="*/ 2147483647 h 771"/>
                <a:gd name="T84" fmla="*/ 2147483647 w 828"/>
                <a:gd name="T85" fmla="*/ 2147483647 h 771"/>
                <a:gd name="T86" fmla="*/ 2147483647 w 828"/>
                <a:gd name="T87" fmla="*/ 2147483647 h 771"/>
                <a:gd name="T88" fmla="*/ 2147483647 w 828"/>
                <a:gd name="T89" fmla="*/ 2147483647 h 771"/>
                <a:gd name="T90" fmla="*/ 2147483647 w 828"/>
                <a:gd name="T91" fmla="*/ 2147483647 h 771"/>
                <a:gd name="T92" fmla="*/ 2147483647 w 828"/>
                <a:gd name="T93" fmla="*/ 2147483647 h 771"/>
                <a:gd name="T94" fmla="*/ 2147483647 w 828"/>
                <a:gd name="T95" fmla="*/ 2147483647 h 771"/>
                <a:gd name="T96" fmla="*/ 2147483647 w 828"/>
                <a:gd name="T97" fmla="*/ 2147483647 h 771"/>
                <a:gd name="T98" fmla="*/ 2147483647 w 828"/>
                <a:gd name="T99" fmla="*/ 2147483647 h 771"/>
                <a:gd name="T100" fmla="*/ 2147483647 w 828"/>
                <a:gd name="T101" fmla="*/ 2147483647 h 77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28"/>
                <a:gd name="T154" fmla="*/ 0 h 771"/>
                <a:gd name="T155" fmla="*/ 828 w 828"/>
                <a:gd name="T156" fmla="*/ 771 h 77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28" h="771">
                  <a:moveTo>
                    <a:pt x="27" y="550"/>
                  </a:moveTo>
                  <a:lnTo>
                    <a:pt x="27" y="550"/>
                  </a:lnTo>
                  <a:lnTo>
                    <a:pt x="21" y="530"/>
                  </a:lnTo>
                  <a:lnTo>
                    <a:pt x="15" y="512"/>
                  </a:lnTo>
                  <a:lnTo>
                    <a:pt x="11" y="493"/>
                  </a:lnTo>
                  <a:lnTo>
                    <a:pt x="7" y="474"/>
                  </a:lnTo>
                  <a:lnTo>
                    <a:pt x="5" y="453"/>
                  </a:lnTo>
                  <a:lnTo>
                    <a:pt x="2" y="434"/>
                  </a:lnTo>
                  <a:lnTo>
                    <a:pt x="1" y="414"/>
                  </a:lnTo>
                  <a:lnTo>
                    <a:pt x="0" y="394"/>
                  </a:lnTo>
                  <a:lnTo>
                    <a:pt x="1" y="365"/>
                  </a:lnTo>
                  <a:lnTo>
                    <a:pt x="3" y="336"/>
                  </a:lnTo>
                  <a:lnTo>
                    <a:pt x="7" y="308"/>
                  </a:lnTo>
                  <a:lnTo>
                    <a:pt x="12" y="280"/>
                  </a:lnTo>
                  <a:lnTo>
                    <a:pt x="18" y="253"/>
                  </a:lnTo>
                  <a:lnTo>
                    <a:pt x="27" y="228"/>
                  </a:lnTo>
                  <a:lnTo>
                    <a:pt x="38" y="203"/>
                  </a:lnTo>
                  <a:lnTo>
                    <a:pt x="50" y="180"/>
                  </a:lnTo>
                  <a:lnTo>
                    <a:pt x="66" y="156"/>
                  </a:lnTo>
                  <a:lnTo>
                    <a:pt x="84" y="135"/>
                  </a:lnTo>
                  <a:lnTo>
                    <a:pt x="102" y="114"/>
                  </a:lnTo>
                  <a:lnTo>
                    <a:pt x="122" y="95"/>
                  </a:lnTo>
                  <a:lnTo>
                    <a:pt x="143" y="78"/>
                  </a:lnTo>
                  <a:lnTo>
                    <a:pt x="167" y="63"/>
                  </a:lnTo>
                  <a:lnTo>
                    <a:pt x="192" y="50"/>
                  </a:lnTo>
                  <a:lnTo>
                    <a:pt x="217" y="40"/>
                  </a:lnTo>
                  <a:lnTo>
                    <a:pt x="243" y="31"/>
                  </a:lnTo>
                  <a:lnTo>
                    <a:pt x="268" y="22"/>
                  </a:lnTo>
                  <a:lnTo>
                    <a:pt x="295" y="16"/>
                  </a:lnTo>
                  <a:lnTo>
                    <a:pt x="322" y="11"/>
                  </a:lnTo>
                  <a:lnTo>
                    <a:pt x="350" y="6"/>
                  </a:lnTo>
                  <a:lnTo>
                    <a:pt x="376" y="3"/>
                  </a:lnTo>
                  <a:lnTo>
                    <a:pt x="405" y="1"/>
                  </a:lnTo>
                  <a:lnTo>
                    <a:pt x="433" y="0"/>
                  </a:lnTo>
                  <a:lnTo>
                    <a:pt x="465" y="1"/>
                  </a:lnTo>
                  <a:lnTo>
                    <a:pt x="497" y="4"/>
                  </a:lnTo>
                  <a:lnTo>
                    <a:pt x="529" y="9"/>
                  </a:lnTo>
                  <a:lnTo>
                    <a:pt x="560" y="14"/>
                  </a:lnTo>
                  <a:lnTo>
                    <a:pt x="590" y="21"/>
                  </a:lnTo>
                  <a:lnTo>
                    <a:pt x="620" y="30"/>
                  </a:lnTo>
                  <a:lnTo>
                    <a:pt x="650" y="41"/>
                  </a:lnTo>
                  <a:lnTo>
                    <a:pt x="678" y="52"/>
                  </a:lnTo>
                  <a:lnTo>
                    <a:pt x="691" y="59"/>
                  </a:lnTo>
                  <a:lnTo>
                    <a:pt x="703" y="65"/>
                  </a:lnTo>
                  <a:lnTo>
                    <a:pt x="715" y="73"/>
                  </a:lnTo>
                  <a:lnTo>
                    <a:pt x="727" y="81"/>
                  </a:lnTo>
                  <a:lnTo>
                    <a:pt x="739" y="90"/>
                  </a:lnTo>
                  <a:lnTo>
                    <a:pt x="748" y="99"/>
                  </a:lnTo>
                  <a:lnTo>
                    <a:pt x="759" y="109"/>
                  </a:lnTo>
                  <a:lnTo>
                    <a:pt x="767" y="120"/>
                  </a:lnTo>
                  <a:lnTo>
                    <a:pt x="776" y="130"/>
                  </a:lnTo>
                  <a:lnTo>
                    <a:pt x="785" y="142"/>
                  </a:lnTo>
                  <a:lnTo>
                    <a:pt x="792" y="155"/>
                  </a:lnTo>
                  <a:lnTo>
                    <a:pt x="798" y="168"/>
                  </a:lnTo>
                  <a:lnTo>
                    <a:pt x="804" y="181"/>
                  </a:lnTo>
                  <a:lnTo>
                    <a:pt x="809" y="194"/>
                  </a:lnTo>
                  <a:lnTo>
                    <a:pt x="813" y="207"/>
                  </a:lnTo>
                  <a:lnTo>
                    <a:pt x="817" y="221"/>
                  </a:lnTo>
                  <a:lnTo>
                    <a:pt x="821" y="245"/>
                  </a:lnTo>
                  <a:lnTo>
                    <a:pt x="824" y="268"/>
                  </a:lnTo>
                  <a:lnTo>
                    <a:pt x="620" y="268"/>
                  </a:lnTo>
                  <a:lnTo>
                    <a:pt x="619" y="253"/>
                  </a:lnTo>
                  <a:lnTo>
                    <a:pt x="617" y="240"/>
                  </a:lnTo>
                  <a:lnTo>
                    <a:pt x="614" y="226"/>
                  </a:lnTo>
                  <a:lnTo>
                    <a:pt x="609" y="212"/>
                  </a:lnTo>
                  <a:lnTo>
                    <a:pt x="603" y="197"/>
                  </a:lnTo>
                  <a:lnTo>
                    <a:pt x="594" y="183"/>
                  </a:lnTo>
                  <a:lnTo>
                    <a:pt x="585" y="170"/>
                  </a:lnTo>
                  <a:lnTo>
                    <a:pt x="574" y="159"/>
                  </a:lnTo>
                  <a:lnTo>
                    <a:pt x="561" y="149"/>
                  </a:lnTo>
                  <a:lnTo>
                    <a:pt x="547" y="140"/>
                  </a:lnTo>
                  <a:lnTo>
                    <a:pt x="533" y="133"/>
                  </a:lnTo>
                  <a:lnTo>
                    <a:pt x="519" y="127"/>
                  </a:lnTo>
                  <a:lnTo>
                    <a:pt x="497" y="122"/>
                  </a:lnTo>
                  <a:lnTo>
                    <a:pt x="477" y="118"/>
                  </a:lnTo>
                  <a:lnTo>
                    <a:pt x="455" y="115"/>
                  </a:lnTo>
                  <a:lnTo>
                    <a:pt x="433" y="114"/>
                  </a:lnTo>
                  <a:lnTo>
                    <a:pt x="408" y="115"/>
                  </a:lnTo>
                  <a:lnTo>
                    <a:pt x="384" y="119"/>
                  </a:lnTo>
                  <a:lnTo>
                    <a:pt x="359" y="124"/>
                  </a:lnTo>
                  <a:lnTo>
                    <a:pt x="337" y="130"/>
                  </a:lnTo>
                  <a:lnTo>
                    <a:pt x="319" y="139"/>
                  </a:lnTo>
                  <a:lnTo>
                    <a:pt x="302" y="149"/>
                  </a:lnTo>
                  <a:lnTo>
                    <a:pt x="286" y="159"/>
                  </a:lnTo>
                  <a:lnTo>
                    <a:pt x="272" y="172"/>
                  </a:lnTo>
                  <a:lnTo>
                    <a:pt x="259" y="187"/>
                  </a:lnTo>
                  <a:lnTo>
                    <a:pt x="248" y="203"/>
                  </a:lnTo>
                  <a:lnTo>
                    <a:pt x="239" y="220"/>
                  </a:lnTo>
                  <a:lnTo>
                    <a:pt x="231" y="238"/>
                  </a:lnTo>
                  <a:lnTo>
                    <a:pt x="225" y="257"/>
                  </a:lnTo>
                  <a:lnTo>
                    <a:pt x="219" y="276"/>
                  </a:lnTo>
                  <a:lnTo>
                    <a:pt x="215" y="294"/>
                  </a:lnTo>
                  <a:lnTo>
                    <a:pt x="211" y="313"/>
                  </a:lnTo>
                  <a:lnTo>
                    <a:pt x="208" y="334"/>
                  </a:lnTo>
                  <a:lnTo>
                    <a:pt x="205" y="353"/>
                  </a:lnTo>
                  <a:lnTo>
                    <a:pt x="204" y="373"/>
                  </a:lnTo>
                  <a:lnTo>
                    <a:pt x="204" y="394"/>
                  </a:lnTo>
                  <a:lnTo>
                    <a:pt x="204" y="410"/>
                  </a:lnTo>
                  <a:lnTo>
                    <a:pt x="205" y="427"/>
                  </a:lnTo>
                  <a:lnTo>
                    <a:pt x="209" y="459"/>
                  </a:lnTo>
                  <a:lnTo>
                    <a:pt x="215" y="491"/>
                  </a:lnTo>
                  <a:lnTo>
                    <a:pt x="223" y="522"/>
                  </a:lnTo>
                  <a:lnTo>
                    <a:pt x="229" y="541"/>
                  </a:lnTo>
                  <a:lnTo>
                    <a:pt x="239" y="560"/>
                  </a:lnTo>
                  <a:lnTo>
                    <a:pt x="249" y="577"/>
                  </a:lnTo>
                  <a:lnTo>
                    <a:pt x="262" y="592"/>
                  </a:lnTo>
                  <a:lnTo>
                    <a:pt x="277" y="606"/>
                  </a:lnTo>
                  <a:lnTo>
                    <a:pt x="293" y="619"/>
                  </a:lnTo>
                  <a:lnTo>
                    <a:pt x="310" y="630"/>
                  </a:lnTo>
                  <a:lnTo>
                    <a:pt x="328" y="638"/>
                  </a:lnTo>
                  <a:lnTo>
                    <a:pt x="354" y="646"/>
                  </a:lnTo>
                  <a:lnTo>
                    <a:pt x="380" y="652"/>
                  </a:lnTo>
                  <a:lnTo>
                    <a:pt x="405" y="656"/>
                  </a:lnTo>
                  <a:lnTo>
                    <a:pt x="419" y="657"/>
                  </a:lnTo>
                  <a:lnTo>
                    <a:pt x="433" y="658"/>
                  </a:lnTo>
                  <a:lnTo>
                    <a:pt x="457" y="657"/>
                  </a:lnTo>
                  <a:lnTo>
                    <a:pt x="479" y="653"/>
                  </a:lnTo>
                  <a:lnTo>
                    <a:pt x="501" y="649"/>
                  </a:lnTo>
                  <a:lnTo>
                    <a:pt x="523" y="644"/>
                  </a:lnTo>
                  <a:lnTo>
                    <a:pt x="537" y="638"/>
                  </a:lnTo>
                  <a:lnTo>
                    <a:pt x="549" y="631"/>
                  </a:lnTo>
                  <a:lnTo>
                    <a:pt x="562" y="623"/>
                  </a:lnTo>
                  <a:lnTo>
                    <a:pt x="573" y="614"/>
                  </a:lnTo>
                  <a:lnTo>
                    <a:pt x="584" y="604"/>
                  </a:lnTo>
                  <a:lnTo>
                    <a:pt x="593" y="592"/>
                  </a:lnTo>
                  <a:lnTo>
                    <a:pt x="601" y="581"/>
                  </a:lnTo>
                  <a:lnTo>
                    <a:pt x="607" y="567"/>
                  </a:lnTo>
                  <a:lnTo>
                    <a:pt x="615" y="549"/>
                  </a:lnTo>
                  <a:lnTo>
                    <a:pt x="620" y="529"/>
                  </a:lnTo>
                  <a:lnTo>
                    <a:pt x="622" y="509"/>
                  </a:lnTo>
                  <a:lnTo>
                    <a:pt x="623" y="489"/>
                  </a:lnTo>
                  <a:lnTo>
                    <a:pt x="828" y="489"/>
                  </a:lnTo>
                  <a:lnTo>
                    <a:pt x="827" y="506"/>
                  </a:lnTo>
                  <a:lnTo>
                    <a:pt x="825" y="524"/>
                  </a:lnTo>
                  <a:lnTo>
                    <a:pt x="822" y="541"/>
                  </a:lnTo>
                  <a:lnTo>
                    <a:pt x="819" y="558"/>
                  </a:lnTo>
                  <a:lnTo>
                    <a:pt x="815" y="571"/>
                  </a:lnTo>
                  <a:lnTo>
                    <a:pt x="810" y="585"/>
                  </a:lnTo>
                  <a:lnTo>
                    <a:pt x="805" y="598"/>
                  </a:lnTo>
                  <a:lnTo>
                    <a:pt x="800" y="610"/>
                  </a:lnTo>
                  <a:lnTo>
                    <a:pt x="793" y="622"/>
                  </a:lnTo>
                  <a:lnTo>
                    <a:pt x="786" y="634"/>
                  </a:lnTo>
                  <a:lnTo>
                    <a:pt x="778" y="645"/>
                  </a:lnTo>
                  <a:lnTo>
                    <a:pt x="770" y="656"/>
                  </a:lnTo>
                  <a:lnTo>
                    <a:pt x="760" y="666"/>
                  </a:lnTo>
                  <a:lnTo>
                    <a:pt x="750" y="676"/>
                  </a:lnTo>
                  <a:lnTo>
                    <a:pt x="741" y="684"/>
                  </a:lnTo>
                  <a:lnTo>
                    <a:pt x="730" y="693"/>
                  </a:lnTo>
                  <a:lnTo>
                    <a:pt x="718" y="700"/>
                  </a:lnTo>
                  <a:lnTo>
                    <a:pt x="708" y="708"/>
                  </a:lnTo>
                  <a:lnTo>
                    <a:pt x="695" y="714"/>
                  </a:lnTo>
                  <a:lnTo>
                    <a:pt x="683" y="720"/>
                  </a:lnTo>
                  <a:lnTo>
                    <a:pt x="653" y="731"/>
                  </a:lnTo>
                  <a:lnTo>
                    <a:pt x="623" y="741"/>
                  </a:lnTo>
                  <a:lnTo>
                    <a:pt x="593" y="751"/>
                  </a:lnTo>
                  <a:lnTo>
                    <a:pt x="562" y="757"/>
                  </a:lnTo>
                  <a:lnTo>
                    <a:pt x="530" y="764"/>
                  </a:lnTo>
                  <a:lnTo>
                    <a:pt x="498" y="768"/>
                  </a:lnTo>
                  <a:lnTo>
                    <a:pt x="466" y="770"/>
                  </a:lnTo>
                  <a:lnTo>
                    <a:pt x="433" y="771"/>
                  </a:lnTo>
                  <a:lnTo>
                    <a:pt x="407" y="770"/>
                  </a:lnTo>
                  <a:lnTo>
                    <a:pt x="382" y="769"/>
                  </a:lnTo>
                  <a:lnTo>
                    <a:pt x="357" y="767"/>
                  </a:lnTo>
                  <a:lnTo>
                    <a:pt x="332" y="764"/>
                  </a:lnTo>
                  <a:lnTo>
                    <a:pt x="307" y="759"/>
                  </a:lnTo>
                  <a:lnTo>
                    <a:pt x="283" y="754"/>
                  </a:lnTo>
                  <a:lnTo>
                    <a:pt x="259" y="748"/>
                  </a:lnTo>
                  <a:lnTo>
                    <a:pt x="235" y="741"/>
                  </a:lnTo>
                  <a:lnTo>
                    <a:pt x="218" y="735"/>
                  </a:lnTo>
                  <a:lnTo>
                    <a:pt x="201" y="727"/>
                  </a:lnTo>
                  <a:lnTo>
                    <a:pt x="184" y="720"/>
                  </a:lnTo>
                  <a:lnTo>
                    <a:pt x="168" y="711"/>
                  </a:lnTo>
                  <a:lnTo>
                    <a:pt x="152" y="702"/>
                  </a:lnTo>
                  <a:lnTo>
                    <a:pt x="137" y="692"/>
                  </a:lnTo>
                  <a:lnTo>
                    <a:pt x="122" y="680"/>
                  </a:lnTo>
                  <a:lnTo>
                    <a:pt x="108" y="668"/>
                  </a:lnTo>
                  <a:lnTo>
                    <a:pt x="94" y="657"/>
                  </a:lnTo>
                  <a:lnTo>
                    <a:pt x="83" y="643"/>
                  </a:lnTo>
                  <a:lnTo>
                    <a:pt x="71" y="629"/>
                  </a:lnTo>
                  <a:lnTo>
                    <a:pt x="60" y="614"/>
                  </a:lnTo>
                  <a:lnTo>
                    <a:pt x="49" y="599"/>
                  </a:lnTo>
                  <a:lnTo>
                    <a:pt x="41" y="583"/>
                  </a:lnTo>
                  <a:lnTo>
                    <a:pt x="33" y="567"/>
                  </a:lnTo>
                  <a:lnTo>
                    <a:pt x="27" y="55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4" name="Freeform 18"/>
            <p:cNvSpPr>
              <a:spLocks/>
            </p:cNvSpPr>
            <p:nvPr/>
          </p:nvSpPr>
          <p:spPr bwMode="auto">
            <a:xfrm>
              <a:off x="6642100" y="898404"/>
              <a:ext cx="65088" cy="169862"/>
            </a:xfrm>
            <a:custGeom>
              <a:avLst/>
              <a:gdLst>
                <a:gd name="T0" fmla="*/ 2147483647 w 180"/>
                <a:gd name="T1" fmla="*/ 2147483647 h 464"/>
                <a:gd name="T2" fmla="*/ 0 w 180"/>
                <a:gd name="T3" fmla="*/ 2147483647 h 464"/>
                <a:gd name="T4" fmla="*/ 0 w 180"/>
                <a:gd name="T5" fmla="*/ 2147483647 h 464"/>
                <a:gd name="T6" fmla="*/ 2147483647 w 180"/>
                <a:gd name="T7" fmla="*/ 2147483647 h 464"/>
                <a:gd name="T8" fmla="*/ 2147483647 w 180"/>
                <a:gd name="T9" fmla="*/ 2147483647 h 464"/>
                <a:gd name="T10" fmla="*/ 2147483647 w 180"/>
                <a:gd name="T11" fmla="*/ 2147483647 h 464"/>
                <a:gd name="T12" fmla="*/ 2147483647 w 180"/>
                <a:gd name="T13" fmla="*/ 2147483647 h 464"/>
                <a:gd name="T14" fmla="*/ 2147483647 w 180"/>
                <a:gd name="T15" fmla="*/ 2147483647 h 464"/>
                <a:gd name="T16" fmla="*/ 2147483647 w 180"/>
                <a:gd name="T17" fmla="*/ 2147483647 h 464"/>
                <a:gd name="T18" fmla="*/ 2147483647 w 180"/>
                <a:gd name="T19" fmla="*/ 2147483647 h 464"/>
                <a:gd name="T20" fmla="*/ 2147483647 w 180"/>
                <a:gd name="T21" fmla="*/ 2147483647 h 464"/>
                <a:gd name="T22" fmla="*/ 2147483647 w 180"/>
                <a:gd name="T23" fmla="*/ 2147483647 h 464"/>
                <a:gd name="T24" fmla="*/ 2147483647 w 180"/>
                <a:gd name="T25" fmla="*/ 2147483647 h 464"/>
                <a:gd name="T26" fmla="*/ 2147483647 w 180"/>
                <a:gd name="T27" fmla="*/ 2147483647 h 464"/>
                <a:gd name="T28" fmla="*/ 2147483647 w 180"/>
                <a:gd name="T29" fmla="*/ 2147483647 h 464"/>
                <a:gd name="T30" fmla="*/ 2147483647 w 180"/>
                <a:gd name="T31" fmla="*/ 2147483647 h 464"/>
                <a:gd name="T32" fmla="*/ 2147483647 w 180"/>
                <a:gd name="T33" fmla="*/ 2147483647 h 464"/>
                <a:gd name="T34" fmla="*/ 2147483647 w 180"/>
                <a:gd name="T35" fmla="*/ 2147483647 h 464"/>
                <a:gd name="T36" fmla="*/ 2147483647 w 180"/>
                <a:gd name="T37" fmla="*/ 0 h 464"/>
                <a:gd name="T38" fmla="*/ 2147483647 w 180"/>
                <a:gd name="T39" fmla="*/ 2147483647 h 4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0"/>
                <a:gd name="T61" fmla="*/ 0 h 464"/>
                <a:gd name="T62" fmla="*/ 180 w 180"/>
                <a:gd name="T63" fmla="*/ 464 h 46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0" h="464">
                  <a:moveTo>
                    <a:pt x="173" y="1"/>
                  </a:moveTo>
                  <a:lnTo>
                    <a:pt x="0" y="17"/>
                  </a:lnTo>
                  <a:lnTo>
                    <a:pt x="0" y="43"/>
                  </a:lnTo>
                  <a:lnTo>
                    <a:pt x="5" y="43"/>
                  </a:lnTo>
                  <a:lnTo>
                    <a:pt x="29" y="46"/>
                  </a:lnTo>
                  <a:lnTo>
                    <a:pt x="46" y="48"/>
                  </a:lnTo>
                  <a:lnTo>
                    <a:pt x="58" y="53"/>
                  </a:lnTo>
                  <a:lnTo>
                    <a:pt x="63" y="55"/>
                  </a:lnTo>
                  <a:lnTo>
                    <a:pt x="66" y="57"/>
                  </a:lnTo>
                  <a:lnTo>
                    <a:pt x="69" y="60"/>
                  </a:lnTo>
                  <a:lnTo>
                    <a:pt x="72" y="63"/>
                  </a:lnTo>
                  <a:lnTo>
                    <a:pt x="73" y="68"/>
                  </a:lnTo>
                  <a:lnTo>
                    <a:pt x="74" y="73"/>
                  </a:lnTo>
                  <a:lnTo>
                    <a:pt x="75" y="85"/>
                  </a:lnTo>
                  <a:lnTo>
                    <a:pt x="75" y="102"/>
                  </a:lnTo>
                  <a:lnTo>
                    <a:pt x="75" y="464"/>
                  </a:lnTo>
                  <a:lnTo>
                    <a:pt x="180" y="464"/>
                  </a:lnTo>
                  <a:lnTo>
                    <a:pt x="180" y="0"/>
                  </a:lnTo>
                  <a:lnTo>
                    <a:pt x="173"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5" name="Freeform 20"/>
            <p:cNvSpPr>
              <a:spLocks/>
            </p:cNvSpPr>
            <p:nvPr/>
          </p:nvSpPr>
          <p:spPr bwMode="auto">
            <a:xfrm>
              <a:off x="6742113" y="947616"/>
              <a:ext cx="133350" cy="120650"/>
            </a:xfrm>
            <a:custGeom>
              <a:avLst/>
              <a:gdLst>
                <a:gd name="T0" fmla="*/ 2147483647 w 366"/>
                <a:gd name="T1" fmla="*/ 2147483647 h 327"/>
                <a:gd name="T2" fmla="*/ 2147483647 w 366"/>
                <a:gd name="T3" fmla="*/ 2147483647 h 327"/>
                <a:gd name="T4" fmla="*/ 2147483647 w 366"/>
                <a:gd name="T5" fmla="*/ 2147483647 h 327"/>
                <a:gd name="T6" fmla="*/ 2147483647 w 366"/>
                <a:gd name="T7" fmla="*/ 2147483647 h 327"/>
                <a:gd name="T8" fmla="*/ 2147483647 w 366"/>
                <a:gd name="T9" fmla="*/ 2147483647 h 327"/>
                <a:gd name="T10" fmla="*/ 2147483647 w 366"/>
                <a:gd name="T11" fmla="*/ 2147483647 h 327"/>
                <a:gd name="T12" fmla="*/ 2147483647 w 366"/>
                <a:gd name="T13" fmla="*/ 2147483647 h 327"/>
                <a:gd name="T14" fmla="*/ 2147483647 w 366"/>
                <a:gd name="T15" fmla="*/ 0 h 327"/>
                <a:gd name="T16" fmla="*/ 0 w 366"/>
                <a:gd name="T17" fmla="*/ 2147483647 h 327"/>
                <a:gd name="T18" fmla="*/ 2147483647 w 366"/>
                <a:gd name="T19" fmla="*/ 2147483647 h 327"/>
                <a:gd name="T20" fmla="*/ 2147483647 w 366"/>
                <a:gd name="T21" fmla="*/ 2147483647 h 327"/>
                <a:gd name="T22" fmla="*/ 2147483647 w 366"/>
                <a:gd name="T23" fmla="*/ 2147483647 h 327"/>
                <a:gd name="T24" fmla="*/ 2147483647 w 366"/>
                <a:gd name="T25" fmla="*/ 2147483647 h 327"/>
                <a:gd name="T26" fmla="*/ 2147483647 w 366"/>
                <a:gd name="T27" fmla="*/ 2147483647 h 327"/>
                <a:gd name="T28" fmla="*/ 2147483647 w 366"/>
                <a:gd name="T29" fmla="*/ 2147483647 h 327"/>
                <a:gd name="T30" fmla="*/ 2147483647 w 366"/>
                <a:gd name="T31" fmla="*/ 2147483647 h 327"/>
                <a:gd name="T32" fmla="*/ 2147483647 w 366"/>
                <a:gd name="T33" fmla="*/ 2147483647 h 327"/>
                <a:gd name="T34" fmla="*/ 2147483647 w 366"/>
                <a:gd name="T35" fmla="*/ 2147483647 h 327"/>
                <a:gd name="T36" fmla="*/ 2147483647 w 366"/>
                <a:gd name="T37" fmla="*/ 2147483647 h 327"/>
                <a:gd name="T38" fmla="*/ 2147483647 w 366"/>
                <a:gd name="T39" fmla="*/ 2147483647 h 327"/>
                <a:gd name="T40" fmla="*/ 2147483647 w 366"/>
                <a:gd name="T41" fmla="*/ 2147483647 h 327"/>
                <a:gd name="T42" fmla="*/ 2147483647 w 366"/>
                <a:gd name="T43" fmla="*/ 2147483647 h 327"/>
                <a:gd name="T44" fmla="*/ 2147483647 w 366"/>
                <a:gd name="T45" fmla="*/ 2147483647 h 327"/>
                <a:gd name="T46" fmla="*/ 2147483647 w 366"/>
                <a:gd name="T47" fmla="*/ 2147483647 h 327"/>
                <a:gd name="T48" fmla="*/ 2147483647 w 366"/>
                <a:gd name="T49" fmla="*/ 2147483647 h 327"/>
                <a:gd name="T50" fmla="*/ 2147483647 w 366"/>
                <a:gd name="T51" fmla="*/ 2147483647 h 327"/>
                <a:gd name="T52" fmla="*/ 2147483647 w 366"/>
                <a:gd name="T53" fmla="*/ 2147483647 h 327"/>
                <a:gd name="T54" fmla="*/ 2147483647 w 366"/>
                <a:gd name="T55" fmla="*/ 2147483647 h 327"/>
                <a:gd name="T56" fmla="*/ 2147483647 w 366"/>
                <a:gd name="T57" fmla="*/ 2147483647 h 327"/>
                <a:gd name="T58" fmla="*/ 2147483647 w 366"/>
                <a:gd name="T59" fmla="*/ 2147483647 h 327"/>
                <a:gd name="T60" fmla="*/ 2147483647 w 366"/>
                <a:gd name="T61" fmla="*/ 2147483647 h 327"/>
                <a:gd name="T62" fmla="*/ 2147483647 w 366"/>
                <a:gd name="T63" fmla="*/ 2147483647 h 327"/>
                <a:gd name="T64" fmla="*/ 2147483647 w 366"/>
                <a:gd name="T65" fmla="*/ 2147483647 h 327"/>
                <a:gd name="T66" fmla="*/ 2147483647 w 366"/>
                <a:gd name="T67" fmla="*/ 2147483647 h 327"/>
                <a:gd name="T68" fmla="*/ 2147483647 w 366"/>
                <a:gd name="T69" fmla="*/ 2147483647 h 327"/>
                <a:gd name="T70" fmla="*/ 2147483647 w 366"/>
                <a:gd name="T71" fmla="*/ 2147483647 h 327"/>
                <a:gd name="T72" fmla="*/ 2147483647 w 366"/>
                <a:gd name="T73" fmla="*/ 2147483647 h 327"/>
                <a:gd name="T74" fmla="*/ 2147483647 w 366"/>
                <a:gd name="T75" fmla="*/ 2147483647 h 327"/>
                <a:gd name="T76" fmla="*/ 2147483647 w 366"/>
                <a:gd name="T77" fmla="*/ 2147483647 h 327"/>
                <a:gd name="T78" fmla="*/ 2147483647 w 366"/>
                <a:gd name="T79" fmla="*/ 2147483647 h 327"/>
                <a:gd name="T80" fmla="*/ 2147483647 w 366"/>
                <a:gd name="T81" fmla="*/ 2147483647 h 3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6"/>
                <a:gd name="T124" fmla="*/ 0 h 327"/>
                <a:gd name="T125" fmla="*/ 366 w 366"/>
                <a:gd name="T126" fmla="*/ 327 h 3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6" h="327">
                  <a:moveTo>
                    <a:pt x="269" y="1"/>
                  </a:moveTo>
                  <a:lnTo>
                    <a:pt x="269" y="1"/>
                  </a:lnTo>
                  <a:lnTo>
                    <a:pt x="257" y="2"/>
                  </a:lnTo>
                  <a:lnTo>
                    <a:pt x="246" y="3"/>
                  </a:lnTo>
                  <a:lnTo>
                    <a:pt x="236" y="5"/>
                  </a:lnTo>
                  <a:lnTo>
                    <a:pt x="226" y="9"/>
                  </a:lnTo>
                  <a:lnTo>
                    <a:pt x="216" y="12"/>
                  </a:lnTo>
                  <a:lnTo>
                    <a:pt x="207" y="16"/>
                  </a:lnTo>
                  <a:lnTo>
                    <a:pt x="199" y="21"/>
                  </a:lnTo>
                  <a:lnTo>
                    <a:pt x="191" y="27"/>
                  </a:lnTo>
                  <a:lnTo>
                    <a:pt x="177" y="37"/>
                  </a:lnTo>
                  <a:lnTo>
                    <a:pt x="166" y="49"/>
                  </a:lnTo>
                  <a:lnTo>
                    <a:pt x="156" y="61"/>
                  </a:lnTo>
                  <a:lnTo>
                    <a:pt x="148" y="72"/>
                  </a:lnTo>
                  <a:lnTo>
                    <a:pt x="148" y="0"/>
                  </a:lnTo>
                  <a:lnTo>
                    <a:pt x="0" y="24"/>
                  </a:lnTo>
                  <a:lnTo>
                    <a:pt x="0" y="48"/>
                  </a:lnTo>
                  <a:lnTo>
                    <a:pt x="7" y="48"/>
                  </a:lnTo>
                  <a:lnTo>
                    <a:pt x="22" y="49"/>
                  </a:lnTo>
                  <a:lnTo>
                    <a:pt x="34" y="51"/>
                  </a:lnTo>
                  <a:lnTo>
                    <a:pt x="43" y="55"/>
                  </a:lnTo>
                  <a:lnTo>
                    <a:pt x="47" y="57"/>
                  </a:lnTo>
                  <a:lnTo>
                    <a:pt x="51" y="59"/>
                  </a:lnTo>
                  <a:lnTo>
                    <a:pt x="53" y="62"/>
                  </a:lnTo>
                  <a:lnTo>
                    <a:pt x="56" y="66"/>
                  </a:lnTo>
                  <a:lnTo>
                    <a:pt x="59" y="75"/>
                  </a:lnTo>
                  <a:lnTo>
                    <a:pt x="60" y="87"/>
                  </a:lnTo>
                  <a:lnTo>
                    <a:pt x="61" y="101"/>
                  </a:lnTo>
                  <a:lnTo>
                    <a:pt x="61" y="327"/>
                  </a:lnTo>
                  <a:lnTo>
                    <a:pt x="148" y="327"/>
                  </a:lnTo>
                  <a:lnTo>
                    <a:pt x="148" y="160"/>
                  </a:lnTo>
                  <a:lnTo>
                    <a:pt x="149" y="152"/>
                  </a:lnTo>
                  <a:lnTo>
                    <a:pt x="150" y="143"/>
                  </a:lnTo>
                  <a:lnTo>
                    <a:pt x="152" y="135"/>
                  </a:lnTo>
                  <a:lnTo>
                    <a:pt x="155" y="126"/>
                  </a:lnTo>
                  <a:lnTo>
                    <a:pt x="160" y="118"/>
                  </a:lnTo>
                  <a:lnTo>
                    <a:pt x="164" y="109"/>
                  </a:lnTo>
                  <a:lnTo>
                    <a:pt x="169" y="101"/>
                  </a:lnTo>
                  <a:lnTo>
                    <a:pt x="175" y="93"/>
                  </a:lnTo>
                  <a:lnTo>
                    <a:pt x="181" y="86"/>
                  </a:lnTo>
                  <a:lnTo>
                    <a:pt x="187" y="79"/>
                  </a:lnTo>
                  <a:lnTo>
                    <a:pt x="195" y="74"/>
                  </a:lnTo>
                  <a:lnTo>
                    <a:pt x="202" y="68"/>
                  </a:lnTo>
                  <a:lnTo>
                    <a:pt x="210" y="64"/>
                  </a:lnTo>
                  <a:lnTo>
                    <a:pt x="218" y="61"/>
                  </a:lnTo>
                  <a:lnTo>
                    <a:pt x="226" y="59"/>
                  </a:lnTo>
                  <a:lnTo>
                    <a:pt x="234" y="59"/>
                  </a:lnTo>
                  <a:lnTo>
                    <a:pt x="242" y="59"/>
                  </a:lnTo>
                  <a:lnTo>
                    <a:pt x="248" y="60"/>
                  </a:lnTo>
                  <a:lnTo>
                    <a:pt x="255" y="62"/>
                  </a:lnTo>
                  <a:lnTo>
                    <a:pt x="259" y="65"/>
                  </a:lnTo>
                  <a:lnTo>
                    <a:pt x="263" y="68"/>
                  </a:lnTo>
                  <a:lnTo>
                    <a:pt x="267" y="73"/>
                  </a:lnTo>
                  <a:lnTo>
                    <a:pt x="270" y="78"/>
                  </a:lnTo>
                  <a:lnTo>
                    <a:pt x="272" y="83"/>
                  </a:lnTo>
                  <a:lnTo>
                    <a:pt x="276" y="96"/>
                  </a:lnTo>
                  <a:lnTo>
                    <a:pt x="277" y="112"/>
                  </a:lnTo>
                  <a:lnTo>
                    <a:pt x="278" y="130"/>
                  </a:lnTo>
                  <a:lnTo>
                    <a:pt x="278" y="151"/>
                  </a:lnTo>
                  <a:lnTo>
                    <a:pt x="278" y="327"/>
                  </a:lnTo>
                  <a:lnTo>
                    <a:pt x="366" y="327"/>
                  </a:lnTo>
                  <a:lnTo>
                    <a:pt x="366" y="101"/>
                  </a:lnTo>
                  <a:lnTo>
                    <a:pt x="366" y="89"/>
                  </a:lnTo>
                  <a:lnTo>
                    <a:pt x="365" y="78"/>
                  </a:lnTo>
                  <a:lnTo>
                    <a:pt x="363" y="67"/>
                  </a:lnTo>
                  <a:lnTo>
                    <a:pt x="359" y="58"/>
                  </a:lnTo>
                  <a:lnTo>
                    <a:pt x="356" y="49"/>
                  </a:lnTo>
                  <a:lnTo>
                    <a:pt x="352" y="41"/>
                  </a:lnTo>
                  <a:lnTo>
                    <a:pt x="347" y="33"/>
                  </a:lnTo>
                  <a:lnTo>
                    <a:pt x="341" y="27"/>
                  </a:lnTo>
                  <a:lnTo>
                    <a:pt x="335" y="21"/>
                  </a:lnTo>
                  <a:lnTo>
                    <a:pt x="327" y="16"/>
                  </a:lnTo>
                  <a:lnTo>
                    <a:pt x="320" y="12"/>
                  </a:lnTo>
                  <a:lnTo>
                    <a:pt x="310" y="7"/>
                  </a:lnTo>
                  <a:lnTo>
                    <a:pt x="302" y="5"/>
                  </a:lnTo>
                  <a:lnTo>
                    <a:pt x="291" y="3"/>
                  </a:lnTo>
                  <a:lnTo>
                    <a:pt x="280" y="2"/>
                  </a:lnTo>
                  <a:lnTo>
                    <a:pt x="269"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6" name="Freeform 22"/>
            <p:cNvSpPr>
              <a:spLocks/>
            </p:cNvSpPr>
            <p:nvPr/>
          </p:nvSpPr>
          <p:spPr bwMode="auto">
            <a:xfrm>
              <a:off x="6911975" y="949204"/>
              <a:ext cx="90488" cy="120650"/>
            </a:xfrm>
            <a:custGeom>
              <a:avLst/>
              <a:gdLst>
                <a:gd name="T0" fmla="*/ 2147483647 w 245"/>
                <a:gd name="T1" fmla="*/ 2147483647 h 334"/>
                <a:gd name="T2" fmla="*/ 2147483647 w 245"/>
                <a:gd name="T3" fmla="*/ 2147483647 h 334"/>
                <a:gd name="T4" fmla="*/ 2147483647 w 245"/>
                <a:gd name="T5" fmla="*/ 2147483647 h 334"/>
                <a:gd name="T6" fmla="*/ 2147483647 w 245"/>
                <a:gd name="T7" fmla="*/ 2147483647 h 334"/>
                <a:gd name="T8" fmla="*/ 2147483647 w 245"/>
                <a:gd name="T9" fmla="*/ 2147483647 h 334"/>
                <a:gd name="T10" fmla="*/ 2147483647 w 245"/>
                <a:gd name="T11" fmla="*/ 2147483647 h 334"/>
                <a:gd name="T12" fmla="*/ 2147483647 w 245"/>
                <a:gd name="T13" fmla="*/ 2147483647 h 334"/>
                <a:gd name="T14" fmla="*/ 2147483647 w 245"/>
                <a:gd name="T15" fmla="*/ 2147483647 h 334"/>
                <a:gd name="T16" fmla="*/ 2147483647 w 245"/>
                <a:gd name="T17" fmla="*/ 2147483647 h 334"/>
                <a:gd name="T18" fmla="*/ 2147483647 w 245"/>
                <a:gd name="T19" fmla="*/ 2147483647 h 334"/>
                <a:gd name="T20" fmla="*/ 2147483647 w 245"/>
                <a:gd name="T21" fmla="*/ 2147483647 h 334"/>
                <a:gd name="T22" fmla="*/ 2147483647 w 245"/>
                <a:gd name="T23" fmla="*/ 2147483647 h 334"/>
                <a:gd name="T24" fmla="*/ 2147483647 w 245"/>
                <a:gd name="T25" fmla="*/ 2147483647 h 334"/>
                <a:gd name="T26" fmla="*/ 2147483647 w 245"/>
                <a:gd name="T27" fmla="*/ 2147483647 h 334"/>
                <a:gd name="T28" fmla="*/ 2147483647 w 245"/>
                <a:gd name="T29" fmla="*/ 2147483647 h 334"/>
                <a:gd name="T30" fmla="*/ 2147483647 w 245"/>
                <a:gd name="T31" fmla="*/ 2147483647 h 334"/>
                <a:gd name="T32" fmla="*/ 2147483647 w 245"/>
                <a:gd name="T33" fmla="*/ 2147483647 h 334"/>
                <a:gd name="T34" fmla="*/ 0 w 245"/>
                <a:gd name="T35" fmla="*/ 2147483647 h 334"/>
                <a:gd name="T36" fmla="*/ 2147483647 w 245"/>
                <a:gd name="T37" fmla="*/ 2147483647 h 334"/>
                <a:gd name="T38" fmla="*/ 2147483647 w 245"/>
                <a:gd name="T39" fmla="*/ 2147483647 h 334"/>
                <a:gd name="T40" fmla="*/ 2147483647 w 245"/>
                <a:gd name="T41" fmla="*/ 2147483647 h 334"/>
                <a:gd name="T42" fmla="*/ 2147483647 w 245"/>
                <a:gd name="T43" fmla="*/ 2147483647 h 334"/>
                <a:gd name="T44" fmla="*/ 2147483647 w 245"/>
                <a:gd name="T45" fmla="*/ 2147483647 h 334"/>
                <a:gd name="T46" fmla="*/ 2147483647 w 245"/>
                <a:gd name="T47" fmla="*/ 2147483647 h 334"/>
                <a:gd name="T48" fmla="*/ 2147483647 w 245"/>
                <a:gd name="T49" fmla="*/ 2147483647 h 334"/>
                <a:gd name="T50" fmla="*/ 2147483647 w 245"/>
                <a:gd name="T51" fmla="*/ 2147483647 h 334"/>
                <a:gd name="T52" fmla="*/ 2147483647 w 245"/>
                <a:gd name="T53" fmla="*/ 2147483647 h 334"/>
                <a:gd name="T54" fmla="*/ 2147483647 w 245"/>
                <a:gd name="T55" fmla="*/ 2147483647 h 334"/>
                <a:gd name="T56" fmla="*/ 2147483647 w 245"/>
                <a:gd name="T57" fmla="*/ 2147483647 h 334"/>
                <a:gd name="T58" fmla="*/ 2147483647 w 245"/>
                <a:gd name="T59" fmla="*/ 2147483647 h 334"/>
                <a:gd name="T60" fmla="*/ 2147483647 w 245"/>
                <a:gd name="T61" fmla="*/ 2147483647 h 334"/>
                <a:gd name="T62" fmla="*/ 2147483647 w 245"/>
                <a:gd name="T63" fmla="*/ 2147483647 h 334"/>
                <a:gd name="T64" fmla="*/ 2147483647 w 245"/>
                <a:gd name="T65" fmla="*/ 2147483647 h 334"/>
                <a:gd name="T66" fmla="*/ 2147483647 w 245"/>
                <a:gd name="T67" fmla="*/ 2147483647 h 334"/>
                <a:gd name="T68" fmla="*/ 2147483647 w 245"/>
                <a:gd name="T69" fmla="*/ 2147483647 h 334"/>
                <a:gd name="T70" fmla="*/ 2147483647 w 245"/>
                <a:gd name="T71" fmla="*/ 2147483647 h 334"/>
                <a:gd name="T72" fmla="*/ 2147483647 w 245"/>
                <a:gd name="T73" fmla="*/ 2147483647 h 334"/>
                <a:gd name="T74" fmla="*/ 2147483647 w 245"/>
                <a:gd name="T75" fmla="*/ 2147483647 h 334"/>
                <a:gd name="T76" fmla="*/ 2147483647 w 245"/>
                <a:gd name="T77" fmla="*/ 2147483647 h 334"/>
                <a:gd name="T78" fmla="*/ 2147483647 w 245"/>
                <a:gd name="T79" fmla="*/ 2147483647 h 334"/>
                <a:gd name="T80" fmla="*/ 2147483647 w 245"/>
                <a:gd name="T81" fmla="*/ 2147483647 h 334"/>
                <a:gd name="T82" fmla="*/ 2147483647 w 245"/>
                <a:gd name="T83" fmla="*/ 2147483647 h 334"/>
                <a:gd name="T84" fmla="*/ 2147483647 w 245"/>
                <a:gd name="T85" fmla="*/ 2147483647 h 334"/>
                <a:gd name="T86" fmla="*/ 2147483647 w 245"/>
                <a:gd name="T87" fmla="*/ 2147483647 h 3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45"/>
                <a:gd name="T133" fmla="*/ 0 h 334"/>
                <a:gd name="T134" fmla="*/ 245 w 245"/>
                <a:gd name="T135" fmla="*/ 334 h 33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45" h="334">
                  <a:moveTo>
                    <a:pt x="145" y="127"/>
                  </a:moveTo>
                  <a:lnTo>
                    <a:pt x="145" y="127"/>
                  </a:lnTo>
                  <a:lnTo>
                    <a:pt x="120" y="115"/>
                  </a:lnTo>
                  <a:lnTo>
                    <a:pt x="109" y="108"/>
                  </a:lnTo>
                  <a:lnTo>
                    <a:pt x="100" y="102"/>
                  </a:lnTo>
                  <a:lnTo>
                    <a:pt x="91" y="95"/>
                  </a:lnTo>
                  <a:lnTo>
                    <a:pt x="86" y="88"/>
                  </a:lnTo>
                  <a:lnTo>
                    <a:pt x="82" y="80"/>
                  </a:lnTo>
                  <a:lnTo>
                    <a:pt x="81" y="76"/>
                  </a:lnTo>
                  <a:lnTo>
                    <a:pt x="81" y="72"/>
                  </a:lnTo>
                  <a:lnTo>
                    <a:pt x="81" y="67"/>
                  </a:lnTo>
                  <a:lnTo>
                    <a:pt x="82" y="63"/>
                  </a:lnTo>
                  <a:lnTo>
                    <a:pt x="84" y="59"/>
                  </a:lnTo>
                  <a:lnTo>
                    <a:pt x="86" y="56"/>
                  </a:lnTo>
                  <a:lnTo>
                    <a:pt x="91" y="50"/>
                  </a:lnTo>
                  <a:lnTo>
                    <a:pt x="99" y="47"/>
                  </a:lnTo>
                  <a:lnTo>
                    <a:pt x="106" y="44"/>
                  </a:lnTo>
                  <a:lnTo>
                    <a:pt x="114" y="43"/>
                  </a:lnTo>
                  <a:lnTo>
                    <a:pt x="127" y="42"/>
                  </a:lnTo>
                  <a:lnTo>
                    <a:pt x="140" y="43"/>
                  </a:lnTo>
                  <a:lnTo>
                    <a:pt x="153" y="45"/>
                  </a:lnTo>
                  <a:lnTo>
                    <a:pt x="165" y="48"/>
                  </a:lnTo>
                  <a:lnTo>
                    <a:pt x="176" y="52"/>
                  </a:lnTo>
                  <a:lnTo>
                    <a:pt x="186" y="58"/>
                  </a:lnTo>
                  <a:lnTo>
                    <a:pt x="195" y="62"/>
                  </a:lnTo>
                  <a:lnTo>
                    <a:pt x="209" y="70"/>
                  </a:lnTo>
                  <a:lnTo>
                    <a:pt x="223" y="78"/>
                  </a:lnTo>
                  <a:lnTo>
                    <a:pt x="223" y="67"/>
                  </a:lnTo>
                  <a:lnTo>
                    <a:pt x="223" y="13"/>
                  </a:lnTo>
                  <a:lnTo>
                    <a:pt x="211" y="11"/>
                  </a:lnTo>
                  <a:lnTo>
                    <a:pt x="197" y="8"/>
                  </a:lnTo>
                  <a:lnTo>
                    <a:pt x="179" y="4"/>
                  </a:lnTo>
                  <a:lnTo>
                    <a:pt x="156" y="1"/>
                  </a:lnTo>
                  <a:lnTo>
                    <a:pt x="132" y="0"/>
                  </a:lnTo>
                  <a:lnTo>
                    <a:pt x="117" y="1"/>
                  </a:lnTo>
                  <a:lnTo>
                    <a:pt x="103" y="2"/>
                  </a:lnTo>
                  <a:lnTo>
                    <a:pt x="89" y="4"/>
                  </a:lnTo>
                  <a:lnTo>
                    <a:pt x="76" y="6"/>
                  </a:lnTo>
                  <a:lnTo>
                    <a:pt x="65" y="11"/>
                  </a:lnTo>
                  <a:lnTo>
                    <a:pt x="54" y="15"/>
                  </a:lnTo>
                  <a:lnTo>
                    <a:pt x="44" y="19"/>
                  </a:lnTo>
                  <a:lnTo>
                    <a:pt x="35" y="26"/>
                  </a:lnTo>
                  <a:lnTo>
                    <a:pt x="27" y="32"/>
                  </a:lnTo>
                  <a:lnTo>
                    <a:pt x="20" y="39"/>
                  </a:lnTo>
                  <a:lnTo>
                    <a:pt x="14" y="47"/>
                  </a:lnTo>
                  <a:lnTo>
                    <a:pt x="9" y="56"/>
                  </a:lnTo>
                  <a:lnTo>
                    <a:pt x="6" y="64"/>
                  </a:lnTo>
                  <a:lnTo>
                    <a:pt x="3" y="74"/>
                  </a:lnTo>
                  <a:lnTo>
                    <a:pt x="0" y="85"/>
                  </a:lnTo>
                  <a:lnTo>
                    <a:pt x="0" y="95"/>
                  </a:lnTo>
                  <a:lnTo>
                    <a:pt x="0" y="105"/>
                  </a:lnTo>
                  <a:lnTo>
                    <a:pt x="3" y="113"/>
                  </a:lnTo>
                  <a:lnTo>
                    <a:pt x="6" y="122"/>
                  </a:lnTo>
                  <a:lnTo>
                    <a:pt x="9" y="131"/>
                  </a:lnTo>
                  <a:lnTo>
                    <a:pt x="13" y="137"/>
                  </a:lnTo>
                  <a:lnTo>
                    <a:pt x="19" y="144"/>
                  </a:lnTo>
                  <a:lnTo>
                    <a:pt x="25" y="151"/>
                  </a:lnTo>
                  <a:lnTo>
                    <a:pt x="31" y="157"/>
                  </a:lnTo>
                  <a:lnTo>
                    <a:pt x="46" y="168"/>
                  </a:lnTo>
                  <a:lnTo>
                    <a:pt x="62" y="178"/>
                  </a:lnTo>
                  <a:lnTo>
                    <a:pt x="79" y="187"/>
                  </a:lnTo>
                  <a:lnTo>
                    <a:pt x="97" y="196"/>
                  </a:lnTo>
                  <a:lnTo>
                    <a:pt x="122" y="209"/>
                  </a:lnTo>
                  <a:lnTo>
                    <a:pt x="134" y="215"/>
                  </a:lnTo>
                  <a:lnTo>
                    <a:pt x="144" y="221"/>
                  </a:lnTo>
                  <a:lnTo>
                    <a:pt x="152" y="229"/>
                  </a:lnTo>
                  <a:lnTo>
                    <a:pt x="159" y="236"/>
                  </a:lnTo>
                  <a:lnTo>
                    <a:pt x="162" y="241"/>
                  </a:lnTo>
                  <a:lnTo>
                    <a:pt x="163" y="245"/>
                  </a:lnTo>
                  <a:lnTo>
                    <a:pt x="164" y="249"/>
                  </a:lnTo>
                  <a:lnTo>
                    <a:pt x="165" y="255"/>
                  </a:lnTo>
                  <a:lnTo>
                    <a:pt x="164" y="263"/>
                  </a:lnTo>
                  <a:lnTo>
                    <a:pt x="161" y="271"/>
                  </a:lnTo>
                  <a:lnTo>
                    <a:pt x="156" y="277"/>
                  </a:lnTo>
                  <a:lnTo>
                    <a:pt x="149" y="282"/>
                  </a:lnTo>
                  <a:lnTo>
                    <a:pt x="141" y="287"/>
                  </a:lnTo>
                  <a:lnTo>
                    <a:pt x="131" y="290"/>
                  </a:lnTo>
                  <a:lnTo>
                    <a:pt x="119" y="292"/>
                  </a:lnTo>
                  <a:lnTo>
                    <a:pt x="106" y="292"/>
                  </a:lnTo>
                  <a:lnTo>
                    <a:pt x="91" y="292"/>
                  </a:lnTo>
                  <a:lnTo>
                    <a:pt x="77" y="289"/>
                  </a:lnTo>
                  <a:lnTo>
                    <a:pt x="63" y="286"/>
                  </a:lnTo>
                  <a:lnTo>
                    <a:pt x="51" y="280"/>
                  </a:lnTo>
                  <a:lnTo>
                    <a:pt x="39" y="275"/>
                  </a:lnTo>
                  <a:lnTo>
                    <a:pt x="28" y="270"/>
                  </a:lnTo>
                  <a:lnTo>
                    <a:pt x="10" y="259"/>
                  </a:lnTo>
                  <a:lnTo>
                    <a:pt x="1" y="254"/>
                  </a:lnTo>
                  <a:lnTo>
                    <a:pt x="1" y="321"/>
                  </a:lnTo>
                  <a:lnTo>
                    <a:pt x="8" y="322"/>
                  </a:lnTo>
                  <a:lnTo>
                    <a:pt x="24" y="326"/>
                  </a:lnTo>
                  <a:lnTo>
                    <a:pt x="45" y="329"/>
                  </a:lnTo>
                  <a:lnTo>
                    <a:pt x="72" y="333"/>
                  </a:lnTo>
                  <a:lnTo>
                    <a:pt x="87" y="334"/>
                  </a:lnTo>
                  <a:lnTo>
                    <a:pt x="103" y="334"/>
                  </a:lnTo>
                  <a:lnTo>
                    <a:pt x="119" y="334"/>
                  </a:lnTo>
                  <a:lnTo>
                    <a:pt x="135" y="333"/>
                  </a:lnTo>
                  <a:lnTo>
                    <a:pt x="149" y="331"/>
                  </a:lnTo>
                  <a:lnTo>
                    <a:pt x="163" y="327"/>
                  </a:lnTo>
                  <a:lnTo>
                    <a:pt x="176" y="324"/>
                  </a:lnTo>
                  <a:lnTo>
                    <a:pt x="187" y="319"/>
                  </a:lnTo>
                  <a:lnTo>
                    <a:pt x="198" y="314"/>
                  </a:lnTo>
                  <a:lnTo>
                    <a:pt x="208" y="308"/>
                  </a:lnTo>
                  <a:lnTo>
                    <a:pt x="216" y="302"/>
                  </a:lnTo>
                  <a:lnTo>
                    <a:pt x="224" y="294"/>
                  </a:lnTo>
                  <a:lnTo>
                    <a:pt x="230" y="287"/>
                  </a:lnTo>
                  <a:lnTo>
                    <a:pt x="236" y="278"/>
                  </a:lnTo>
                  <a:lnTo>
                    <a:pt x="240" y="269"/>
                  </a:lnTo>
                  <a:lnTo>
                    <a:pt x="242" y="259"/>
                  </a:lnTo>
                  <a:lnTo>
                    <a:pt x="244" y="248"/>
                  </a:lnTo>
                  <a:lnTo>
                    <a:pt x="245" y="236"/>
                  </a:lnTo>
                  <a:lnTo>
                    <a:pt x="244" y="226"/>
                  </a:lnTo>
                  <a:lnTo>
                    <a:pt x="242" y="216"/>
                  </a:lnTo>
                  <a:lnTo>
                    <a:pt x="240" y="206"/>
                  </a:lnTo>
                  <a:lnTo>
                    <a:pt x="236" y="198"/>
                  </a:lnTo>
                  <a:lnTo>
                    <a:pt x="231" y="189"/>
                  </a:lnTo>
                  <a:lnTo>
                    <a:pt x="226" y="182"/>
                  </a:lnTo>
                  <a:lnTo>
                    <a:pt x="219" y="174"/>
                  </a:lnTo>
                  <a:lnTo>
                    <a:pt x="212" y="168"/>
                  </a:lnTo>
                  <a:lnTo>
                    <a:pt x="197" y="156"/>
                  </a:lnTo>
                  <a:lnTo>
                    <a:pt x="180" y="146"/>
                  </a:lnTo>
                  <a:lnTo>
                    <a:pt x="162" y="136"/>
                  </a:lnTo>
                  <a:lnTo>
                    <a:pt x="145" y="127"/>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7" name="Freeform 24"/>
            <p:cNvSpPr>
              <a:spLocks noEditPoints="1"/>
            </p:cNvSpPr>
            <p:nvPr/>
          </p:nvSpPr>
          <p:spPr bwMode="auto">
            <a:xfrm>
              <a:off x="7018338" y="947616"/>
              <a:ext cx="138112" cy="169863"/>
            </a:xfrm>
            <a:custGeom>
              <a:avLst/>
              <a:gdLst>
                <a:gd name="T0" fmla="*/ 2147483647 w 376"/>
                <a:gd name="T1" fmla="*/ 2147483647 h 462"/>
                <a:gd name="T2" fmla="*/ 2147483647 w 376"/>
                <a:gd name="T3" fmla="*/ 2147483647 h 462"/>
                <a:gd name="T4" fmla="*/ 2147483647 w 376"/>
                <a:gd name="T5" fmla="*/ 2147483647 h 462"/>
                <a:gd name="T6" fmla="*/ 2147483647 w 376"/>
                <a:gd name="T7" fmla="*/ 2147483647 h 462"/>
                <a:gd name="T8" fmla="*/ 2147483647 w 376"/>
                <a:gd name="T9" fmla="*/ 2147483647 h 462"/>
                <a:gd name="T10" fmla="*/ 2147483647 w 376"/>
                <a:gd name="T11" fmla="*/ 2147483647 h 462"/>
                <a:gd name="T12" fmla="*/ 2147483647 w 376"/>
                <a:gd name="T13" fmla="*/ 2147483647 h 462"/>
                <a:gd name="T14" fmla="*/ 2147483647 w 376"/>
                <a:gd name="T15" fmla="*/ 2147483647 h 462"/>
                <a:gd name="T16" fmla="*/ 2147483647 w 376"/>
                <a:gd name="T17" fmla="*/ 2147483647 h 462"/>
                <a:gd name="T18" fmla="*/ 2147483647 w 376"/>
                <a:gd name="T19" fmla="*/ 2147483647 h 462"/>
                <a:gd name="T20" fmla="*/ 2147483647 w 376"/>
                <a:gd name="T21" fmla="*/ 2147483647 h 462"/>
                <a:gd name="T22" fmla="*/ 2147483647 w 376"/>
                <a:gd name="T23" fmla="*/ 2147483647 h 462"/>
                <a:gd name="T24" fmla="*/ 2147483647 w 376"/>
                <a:gd name="T25" fmla="*/ 2147483647 h 462"/>
                <a:gd name="T26" fmla="*/ 2147483647 w 376"/>
                <a:gd name="T27" fmla="*/ 2147483647 h 462"/>
                <a:gd name="T28" fmla="*/ 2147483647 w 376"/>
                <a:gd name="T29" fmla="*/ 2147483647 h 462"/>
                <a:gd name="T30" fmla="*/ 2147483647 w 376"/>
                <a:gd name="T31" fmla="*/ 2147483647 h 462"/>
                <a:gd name="T32" fmla="*/ 2147483647 w 376"/>
                <a:gd name="T33" fmla="*/ 2147483647 h 462"/>
                <a:gd name="T34" fmla="*/ 2147483647 w 376"/>
                <a:gd name="T35" fmla="*/ 2147483647 h 462"/>
                <a:gd name="T36" fmla="*/ 2147483647 w 376"/>
                <a:gd name="T37" fmla="*/ 2147483647 h 462"/>
                <a:gd name="T38" fmla="*/ 2147483647 w 376"/>
                <a:gd name="T39" fmla="*/ 2147483647 h 462"/>
                <a:gd name="T40" fmla="*/ 2147483647 w 376"/>
                <a:gd name="T41" fmla="*/ 2147483647 h 462"/>
                <a:gd name="T42" fmla="*/ 2147483647 w 376"/>
                <a:gd name="T43" fmla="*/ 2147483647 h 462"/>
                <a:gd name="T44" fmla="*/ 2147483647 w 376"/>
                <a:gd name="T45" fmla="*/ 2147483647 h 462"/>
                <a:gd name="T46" fmla="*/ 2147483647 w 376"/>
                <a:gd name="T47" fmla="*/ 2147483647 h 462"/>
                <a:gd name="T48" fmla="*/ 2147483647 w 376"/>
                <a:gd name="T49" fmla="*/ 2147483647 h 462"/>
                <a:gd name="T50" fmla="*/ 2147483647 w 376"/>
                <a:gd name="T51" fmla="*/ 2147483647 h 462"/>
                <a:gd name="T52" fmla="*/ 2147483647 w 376"/>
                <a:gd name="T53" fmla="*/ 2147483647 h 462"/>
                <a:gd name="T54" fmla="*/ 2147483647 w 376"/>
                <a:gd name="T55" fmla="*/ 2147483647 h 462"/>
                <a:gd name="T56" fmla="*/ 2147483647 w 376"/>
                <a:gd name="T57" fmla="*/ 2147483647 h 462"/>
                <a:gd name="T58" fmla="*/ 2147483647 w 376"/>
                <a:gd name="T59" fmla="*/ 2147483647 h 462"/>
                <a:gd name="T60" fmla="*/ 2147483647 w 376"/>
                <a:gd name="T61" fmla="*/ 2147483647 h 462"/>
                <a:gd name="T62" fmla="*/ 2147483647 w 376"/>
                <a:gd name="T63" fmla="*/ 2147483647 h 462"/>
                <a:gd name="T64" fmla="*/ 2147483647 w 376"/>
                <a:gd name="T65" fmla="*/ 2147483647 h 462"/>
                <a:gd name="T66" fmla="*/ 2147483647 w 376"/>
                <a:gd name="T67" fmla="*/ 2147483647 h 462"/>
                <a:gd name="T68" fmla="*/ 2147483647 w 376"/>
                <a:gd name="T69" fmla="*/ 2147483647 h 462"/>
                <a:gd name="T70" fmla="*/ 2147483647 w 376"/>
                <a:gd name="T71" fmla="*/ 2147483647 h 462"/>
                <a:gd name="T72" fmla="*/ 2147483647 w 376"/>
                <a:gd name="T73" fmla="*/ 2147483647 h 462"/>
                <a:gd name="T74" fmla="*/ 2147483647 w 376"/>
                <a:gd name="T75" fmla="*/ 2147483647 h 462"/>
                <a:gd name="T76" fmla="*/ 2147483647 w 376"/>
                <a:gd name="T77" fmla="*/ 2147483647 h 462"/>
                <a:gd name="T78" fmla="*/ 2147483647 w 376"/>
                <a:gd name="T79" fmla="*/ 2147483647 h 462"/>
                <a:gd name="T80" fmla="*/ 2147483647 w 376"/>
                <a:gd name="T81" fmla="*/ 2147483647 h 462"/>
                <a:gd name="T82" fmla="*/ 2147483647 w 376"/>
                <a:gd name="T83" fmla="*/ 2147483647 h 462"/>
                <a:gd name="T84" fmla="*/ 2147483647 w 376"/>
                <a:gd name="T85" fmla="*/ 2147483647 h 462"/>
                <a:gd name="T86" fmla="*/ 2147483647 w 376"/>
                <a:gd name="T87" fmla="*/ 2147483647 h 4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6"/>
                <a:gd name="T133" fmla="*/ 0 h 462"/>
                <a:gd name="T134" fmla="*/ 376 w 376"/>
                <a:gd name="T135" fmla="*/ 462 h 4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6" h="462">
                  <a:moveTo>
                    <a:pt x="215" y="49"/>
                  </a:moveTo>
                  <a:lnTo>
                    <a:pt x="215" y="49"/>
                  </a:lnTo>
                  <a:lnTo>
                    <a:pt x="225" y="50"/>
                  </a:lnTo>
                  <a:lnTo>
                    <a:pt x="234" y="52"/>
                  </a:lnTo>
                  <a:lnTo>
                    <a:pt x="243" y="56"/>
                  </a:lnTo>
                  <a:lnTo>
                    <a:pt x="250" y="60"/>
                  </a:lnTo>
                  <a:lnTo>
                    <a:pt x="256" y="66"/>
                  </a:lnTo>
                  <a:lnTo>
                    <a:pt x="262" y="73"/>
                  </a:lnTo>
                  <a:lnTo>
                    <a:pt x="266" y="80"/>
                  </a:lnTo>
                  <a:lnTo>
                    <a:pt x="270" y="88"/>
                  </a:lnTo>
                  <a:lnTo>
                    <a:pt x="274" y="96"/>
                  </a:lnTo>
                  <a:lnTo>
                    <a:pt x="276" y="106"/>
                  </a:lnTo>
                  <a:lnTo>
                    <a:pt x="279" y="125"/>
                  </a:lnTo>
                  <a:lnTo>
                    <a:pt x="281" y="144"/>
                  </a:lnTo>
                  <a:lnTo>
                    <a:pt x="281" y="164"/>
                  </a:lnTo>
                  <a:lnTo>
                    <a:pt x="280" y="193"/>
                  </a:lnTo>
                  <a:lnTo>
                    <a:pt x="277" y="218"/>
                  </a:lnTo>
                  <a:lnTo>
                    <a:pt x="275" y="229"/>
                  </a:lnTo>
                  <a:lnTo>
                    <a:pt x="271" y="238"/>
                  </a:lnTo>
                  <a:lnTo>
                    <a:pt x="268" y="248"/>
                  </a:lnTo>
                  <a:lnTo>
                    <a:pt x="265" y="257"/>
                  </a:lnTo>
                  <a:lnTo>
                    <a:pt x="261" y="263"/>
                  </a:lnTo>
                  <a:lnTo>
                    <a:pt x="255" y="270"/>
                  </a:lnTo>
                  <a:lnTo>
                    <a:pt x="250" y="275"/>
                  </a:lnTo>
                  <a:lnTo>
                    <a:pt x="245" y="279"/>
                  </a:lnTo>
                  <a:lnTo>
                    <a:pt x="237" y="282"/>
                  </a:lnTo>
                  <a:lnTo>
                    <a:pt x="231" y="284"/>
                  </a:lnTo>
                  <a:lnTo>
                    <a:pt x="223" y="287"/>
                  </a:lnTo>
                  <a:lnTo>
                    <a:pt x="215" y="287"/>
                  </a:lnTo>
                  <a:lnTo>
                    <a:pt x="205" y="287"/>
                  </a:lnTo>
                  <a:lnTo>
                    <a:pt x="196" y="284"/>
                  </a:lnTo>
                  <a:lnTo>
                    <a:pt x="188" y="281"/>
                  </a:lnTo>
                  <a:lnTo>
                    <a:pt x="181" y="278"/>
                  </a:lnTo>
                  <a:lnTo>
                    <a:pt x="174" y="273"/>
                  </a:lnTo>
                  <a:lnTo>
                    <a:pt x="169" y="267"/>
                  </a:lnTo>
                  <a:lnTo>
                    <a:pt x="164" y="261"/>
                  </a:lnTo>
                  <a:lnTo>
                    <a:pt x="159" y="255"/>
                  </a:lnTo>
                  <a:lnTo>
                    <a:pt x="156" y="247"/>
                  </a:lnTo>
                  <a:lnTo>
                    <a:pt x="153" y="240"/>
                  </a:lnTo>
                  <a:lnTo>
                    <a:pt x="149" y="224"/>
                  </a:lnTo>
                  <a:lnTo>
                    <a:pt x="146" y="206"/>
                  </a:lnTo>
                  <a:lnTo>
                    <a:pt x="146" y="189"/>
                  </a:lnTo>
                  <a:lnTo>
                    <a:pt x="146" y="161"/>
                  </a:lnTo>
                  <a:lnTo>
                    <a:pt x="146" y="148"/>
                  </a:lnTo>
                  <a:lnTo>
                    <a:pt x="149" y="130"/>
                  </a:lnTo>
                  <a:lnTo>
                    <a:pt x="152" y="111"/>
                  </a:lnTo>
                  <a:lnTo>
                    <a:pt x="154" y="102"/>
                  </a:lnTo>
                  <a:lnTo>
                    <a:pt x="157" y="93"/>
                  </a:lnTo>
                  <a:lnTo>
                    <a:pt x="161" y="84"/>
                  </a:lnTo>
                  <a:lnTo>
                    <a:pt x="166" y="76"/>
                  </a:lnTo>
                  <a:lnTo>
                    <a:pt x="171" y="68"/>
                  </a:lnTo>
                  <a:lnTo>
                    <a:pt x="177" y="62"/>
                  </a:lnTo>
                  <a:lnTo>
                    <a:pt x="185" y="57"/>
                  </a:lnTo>
                  <a:lnTo>
                    <a:pt x="193" y="52"/>
                  </a:lnTo>
                  <a:lnTo>
                    <a:pt x="203" y="50"/>
                  </a:lnTo>
                  <a:lnTo>
                    <a:pt x="215" y="49"/>
                  </a:lnTo>
                  <a:close/>
                  <a:moveTo>
                    <a:pt x="239" y="1"/>
                  </a:moveTo>
                  <a:lnTo>
                    <a:pt x="239" y="1"/>
                  </a:lnTo>
                  <a:lnTo>
                    <a:pt x="228" y="2"/>
                  </a:lnTo>
                  <a:lnTo>
                    <a:pt x="215" y="4"/>
                  </a:lnTo>
                  <a:lnTo>
                    <a:pt x="203" y="7"/>
                  </a:lnTo>
                  <a:lnTo>
                    <a:pt x="191" y="13"/>
                  </a:lnTo>
                  <a:lnTo>
                    <a:pt x="180" y="19"/>
                  </a:lnTo>
                  <a:lnTo>
                    <a:pt x="169" y="27"/>
                  </a:lnTo>
                  <a:lnTo>
                    <a:pt x="158" y="36"/>
                  </a:lnTo>
                  <a:lnTo>
                    <a:pt x="147" y="46"/>
                  </a:lnTo>
                  <a:lnTo>
                    <a:pt x="147" y="0"/>
                  </a:lnTo>
                  <a:lnTo>
                    <a:pt x="140" y="1"/>
                  </a:lnTo>
                  <a:lnTo>
                    <a:pt x="0" y="24"/>
                  </a:lnTo>
                  <a:lnTo>
                    <a:pt x="0" y="48"/>
                  </a:lnTo>
                  <a:lnTo>
                    <a:pt x="6" y="48"/>
                  </a:lnTo>
                  <a:lnTo>
                    <a:pt x="21" y="49"/>
                  </a:lnTo>
                  <a:lnTo>
                    <a:pt x="33" y="51"/>
                  </a:lnTo>
                  <a:lnTo>
                    <a:pt x="42" y="55"/>
                  </a:lnTo>
                  <a:lnTo>
                    <a:pt x="46" y="57"/>
                  </a:lnTo>
                  <a:lnTo>
                    <a:pt x="49" y="59"/>
                  </a:lnTo>
                  <a:lnTo>
                    <a:pt x="51" y="62"/>
                  </a:lnTo>
                  <a:lnTo>
                    <a:pt x="53" y="65"/>
                  </a:lnTo>
                  <a:lnTo>
                    <a:pt x="57" y="75"/>
                  </a:lnTo>
                  <a:lnTo>
                    <a:pt x="59" y="87"/>
                  </a:lnTo>
                  <a:lnTo>
                    <a:pt x="59" y="101"/>
                  </a:lnTo>
                  <a:lnTo>
                    <a:pt x="59" y="462"/>
                  </a:lnTo>
                  <a:lnTo>
                    <a:pt x="146" y="462"/>
                  </a:lnTo>
                  <a:lnTo>
                    <a:pt x="146" y="297"/>
                  </a:lnTo>
                  <a:lnTo>
                    <a:pt x="153" y="305"/>
                  </a:lnTo>
                  <a:lnTo>
                    <a:pt x="160" y="311"/>
                  </a:lnTo>
                  <a:lnTo>
                    <a:pt x="169" y="318"/>
                  </a:lnTo>
                  <a:lnTo>
                    <a:pt x="180" y="324"/>
                  </a:lnTo>
                  <a:lnTo>
                    <a:pt x="190" y="328"/>
                  </a:lnTo>
                  <a:lnTo>
                    <a:pt x="204" y="332"/>
                  </a:lnTo>
                  <a:lnTo>
                    <a:pt x="219" y="334"/>
                  </a:lnTo>
                  <a:lnTo>
                    <a:pt x="236" y="335"/>
                  </a:lnTo>
                  <a:lnTo>
                    <a:pt x="253" y="335"/>
                  </a:lnTo>
                  <a:lnTo>
                    <a:pt x="268" y="333"/>
                  </a:lnTo>
                  <a:lnTo>
                    <a:pt x="283" y="328"/>
                  </a:lnTo>
                  <a:lnTo>
                    <a:pt x="297" y="324"/>
                  </a:lnTo>
                  <a:lnTo>
                    <a:pt x="309" y="318"/>
                  </a:lnTo>
                  <a:lnTo>
                    <a:pt x="321" y="310"/>
                  </a:lnTo>
                  <a:lnTo>
                    <a:pt x="331" y="302"/>
                  </a:lnTo>
                  <a:lnTo>
                    <a:pt x="341" y="291"/>
                  </a:lnTo>
                  <a:lnTo>
                    <a:pt x="348" y="280"/>
                  </a:lnTo>
                  <a:lnTo>
                    <a:pt x="356" y="267"/>
                  </a:lnTo>
                  <a:lnTo>
                    <a:pt x="362" y="252"/>
                  </a:lnTo>
                  <a:lnTo>
                    <a:pt x="368" y="237"/>
                  </a:lnTo>
                  <a:lnTo>
                    <a:pt x="371" y="220"/>
                  </a:lnTo>
                  <a:lnTo>
                    <a:pt x="374" y="203"/>
                  </a:lnTo>
                  <a:lnTo>
                    <a:pt x="375" y="184"/>
                  </a:lnTo>
                  <a:lnTo>
                    <a:pt x="376" y="164"/>
                  </a:lnTo>
                  <a:lnTo>
                    <a:pt x="375" y="144"/>
                  </a:lnTo>
                  <a:lnTo>
                    <a:pt x="374" y="127"/>
                  </a:lnTo>
                  <a:lnTo>
                    <a:pt x="371" y="110"/>
                  </a:lnTo>
                  <a:lnTo>
                    <a:pt x="367" y="94"/>
                  </a:lnTo>
                  <a:lnTo>
                    <a:pt x="362" y="80"/>
                  </a:lnTo>
                  <a:lnTo>
                    <a:pt x="356" y="66"/>
                  </a:lnTo>
                  <a:lnTo>
                    <a:pt x="348" y="55"/>
                  </a:lnTo>
                  <a:lnTo>
                    <a:pt x="340" y="44"/>
                  </a:lnTo>
                  <a:lnTo>
                    <a:pt x="331" y="34"/>
                  </a:lnTo>
                  <a:lnTo>
                    <a:pt x="321" y="26"/>
                  </a:lnTo>
                  <a:lnTo>
                    <a:pt x="310" y="18"/>
                  </a:lnTo>
                  <a:lnTo>
                    <a:pt x="297" y="12"/>
                  </a:lnTo>
                  <a:lnTo>
                    <a:pt x="284" y="7"/>
                  </a:lnTo>
                  <a:lnTo>
                    <a:pt x="270" y="4"/>
                  </a:lnTo>
                  <a:lnTo>
                    <a:pt x="255" y="2"/>
                  </a:lnTo>
                  <a:lnTo>
                    <a:pt x="239"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8" name="Freeform 27"/>
            <p:cNvSpPr>
              <a:spLocks/>
            </p:cNvSpPr>
            <p:nvPr/>
          </p:nvSpPr>
          <p:spPr bwMode="auto">
            <a:xfrm>
              <a:off x="7178675" y="947616"/>
              <a:ext cx="52388" cy="120650"/>
            </a:xfrm>
            <a:custGeom>
              <a:avLst/>
              <a:gdLst>
                <a:gd name="T0" fmla="*/ 0 w 145"/>
                <a:gd name="T1" fmla="*/ 2147483647 h 327"/>
                <a:gd name="T2" fmla="*/ 0 w 145"/>
                <a:gd name="T3" fmla="*/ 2147483647 h 327"/>
                <a:gd name="T4" fmla="*/ 2147483647 w 145"/>
                <a:gd name="T5" fmla="*/ 2147483647 h 327"/>
                <a:gd name="T6" fmla="*/ 2147483647 w 145"/>
                <a:gd name="T7" fmla="*/ 2147483647 h 327"/>
                <a:gd name="T8" fmla="*/ 2147483647 w 145"/>
                <a:gd name="T9" fmla="*/ 2147483647 h 327"/>
                <a:gd name="T10" fmla="*/ 2147483647 w 145"/>
                <a:gd name="T11" fmla="*/ 2147483647 h 327"/>
                <a:gd name="T12" fmla="*/ 2147483647 w 145"/>
                <a:gd name="T13" fmla="*/ 2147483647 h 327"/>
                <a:gd name="T14" fmla="*/ 2147483647 w 145"/>
                <a:gd name="T15" fmla="*/ 2147483647 h 327"/>
                <a:gd name="T16" fmla="*/ 2147483647 w 145"/>
                <a:gd name="T17" fmla="*/ 2147483647 h 327"/>
                <a:gd name="T18" fmla="*/ 2147483647 w 145"/>
                <a:gd name="T19" fmla="*/ 2147483647 h 327"/>
                <a:gd name="T20" fmla="*/ 2147483647 w 145"/>
                <a:gd name="T21" fmla="*/ 2147483647 h 327"/>
                <a:gd name="T22" fmla="*/ 2147483647 w 145"/>
                <a:gd name="T23" fmla="*/ 2147483647 h 327"/>
                <a:gd name="T24" fmla="*/ 2147483647 w 145"/>
                <a:gd name="T25" fmla="*/ 2147483647 h 327"/>
                <a:gd name="T26" fmla="*/ 2147483647 w 145"/>
                <a:gd name="T27" fmla="*/ 2147483647 h 327"/>
                <a:gd name="T28" fmla="*/ 2147483647 w 145"/>
                <a:gd name="T29" fmla="*/ 2147483647 h 327"/>
                <a:gd name="T30" fmla="*/ 2147483647 w 145"/>
                <a:gd name="T31" fmla="*/ 2147483647 h 327"/>
                <a:gd name="T32" fmla="*/ 2147483647 w 145"/>
                <a:gd name="T33" fmla="*/ 0 h 327"/>
                <a:gd name="T34" fmla="*/ 2147483647 w 145"/>
                <a:gd name="T35" fmla="*/ 2147483647 h 327"/>
                <a:gd name="T36" fmla="*/ 0 w 145"/>
                <a:gd name="T37" fmla="*/ 2147483647 h 3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5"/>
                <a:gd name="T58" fmla="*/ 0 h 327"/>
                <a:gd name="T59" fmla="*/ 145 w 145"/>
                <a:gd name="T60" fmla="*/ 327 h 3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5" h="327">
                  <a:moveTo>
                    <a:pt x="0" y="24"/>
                  </a:moveTo>
                  <a:lnTo>
                    <a:pt x="0" y="48"/>
                  </a:lnTo>
                  <a:lnTo>
                    <a:pt x="6" y="48"/>
                  </a:lnTo>
                  <a:lnTo>
                    <a:pt x="21" y="49"/>
                  </a:lnTo>
                  <a:lnTo>
                    <a:pt x="32" y="51"/>
                  </a:lnTo>
                  <a:lnTo>
                    <a:pt x="42" y="55"/>
                  </a:lnTo>
                  <a:lnTo>
                    <a:pt x="45" y="57"/>
                  </a:lnTo>
                  <a:lnTo>
                    <a:pt x="48" y="59"/>
                  </a:lnTo>
                  <a:lnTo>
                    <a:pt x="51" y="62"/>
                  </a:lnTo>
                  <a:lnTo>
                    <a:pt x="53" y="65"/>
                  </a:lnTo>
                  <a:lnTo>
                    <a:pt x="57" y="75"/>
                  </a:lnTo>
                  <a:lnTo>
                    <a:pt x="58" y="87"/>
                  </a:lnTo>
                  <a:lnTo>
                    <a:pt x="58" y="101"/>
                  </a:lnTo>
                  <a:lnTo>
                    <a:pt x="58" y="327"/>
                  </a:lnTo>
                  <a:lnTo>
                    <a:pt x="145" y="327"/>
                  </a:lnTo>
                  <a:lnTo>
                    <a:pt x="145" y="0"/>
                  </a:lnTo>
                  <a:lnTo>
                    <a:pt x="139" y="1"/>
                  </a:lnTo>
                  <a:lnTo>
                    <a:pt x="0" y="2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99" name="Freeform 29"/>
            <p:cNvSpPr>
              <a:spLocks/>
            </p:cNvSpPr>
            <p:nvPr/>
          </p:nvSpPr>
          <p:spPr bwMode="auto">
            <a:xfrm>
              <a:off x="7196138" y="898404"/>
              <a:ext cx="39687" cy="36512"/>
            </a:xfrm>
            <a:custGeom>
              <a:avLst/>
              <a:gdLst>
                <a:gd name="T0" fmla="*/ 2147483647 w 108"/>
                <a:gd name="T1" fmla="*/ 2147483647 h 96"/>
                <a:gd name="T2" fmla="*/ 2147483647 w 108"/>
                <a:gd name="T3" fmla="*/ 2147483647 h 96"/>
                <a:gd name="T4" fmla="*/ 2147483647 w 108"/>
                <a:gd name="T5" fmla="*/ 2147483647 h 96"/>
                <a:gd name="T6" fmla="*/ 2147483647 w 108"/>
                <a:gd name="T7" fmla="*/ 2147483647 h 96"/>
                <a:gd name="T8" fmla="*/ 2147483647 w 108"/>
                <a:gd name="T9" fmla="*/ 2147483647 h 96"/>
                <a:gd name="T10" fmla="*/ 2147483647 w 108"/>
                <a:gd name="T11" fmla="*/ 2147483647 h 96"/>
                <a:gd name="T12" fmla="*/ 2147483647 w 108"/>
                <a:gd name="T13" fmla="*/ 2147483647 h 96"/>
                <a:gd name="T14" fmla="*/ 2147483647 w 108"/>
                <a:gd name="T15" fmla="*/ 2147483647 h 96"/>
                <a:gd name="T16" fmla="*/ 2147483647 w 108"/>
                <a:gd name="T17" fmla="*/ 2147483647 h 96"/>
                <a:gd name="T18" fmla="*/ 2147483647 w 108"/>
                <a:gd name="T19" fmla="*/ 2147483647 h 96"/>
                <a:gd name="T20" fmla="*/ 2147483647 w 108"/>
                <a:gd name="T21" fmla="*/ 2147483647 h 96"/>
                <a:gd name="T22" fmla="*/ 2147483647 w 108"/>
                <a:gd name="T23" fmla="*/ 2147483647 h 96"/>
                <a:gd name="T24" fmla="*/ 2147483647 w 108"/>
                <a:gd name="T25" fmla="*/ 2147483647 h 96"/>
                <a:gd name="T26" fmla="*/ 2147483647 w 108"/>
                <a:gd name="T27" fmla="*/ 2147483647 h 96"/>
                <a:gd name="T28" fmla="*/ 2147483647 w 108"/>
                <a:gd name="T29" fmla="*/ 2147483647 h 96"/>
                <a:gd name="T30" fmla="*/ 2147483647 w 108"/>
                <a:gd name="T31" fmla="*/ 2147483647 h 96"/>
                <a:gd name="T32" fmla="*/ 2147483647 w 108"/>
                <a:gd name="T33" fmla="*/ 2147483647 h 96"/>
                <a:gd name="T34" fmla="*/ 2147483647 w 108"/>
                <a:gd name="T35" fmla="*/ 2147483647 h 96"/>
                <a:gd name="T36" fmla="*/ 2147483647 w 108"/>
                <a:gd name="T37" fmla="*/ 0 h 96"/>
                <a:gd name="T38" fmla="*/ 2147483647 w 108"/>
                <a:gd name="T39" fmla="*/ 0 h 96"/>
                <a:gd name="T40" fmla="*/ 2147483647 w 108"/>
                <a:gd name="T41" fmla="*/ 2147483647 h 96"/>
                <a:gd name="T42" fmla="*/ 2147483647 w 108"/>
                <a:gd name="T43" fmla="*/ 2147483647 h 96"/>
                <a:gd name="T44" fmla="*/ 2147483647 w 108"/>
                <a:gd name="T45" fmla="*/ 2147483647 h 96"/>
                <a:gd name="T46" fmla="*/ 2147483647 w 108"/>
                <a:gd name="T47" fmla="*/ 2147483647 h 96"/>
                <a:gd name="T48" fmla="*/ 2147483647 w 108"/>
                <a:gd name="T49" fmla="*/ 2147483647 h 96"/>
                <a:gd name="T50" fmla="*/ 2147483647 w 108"/>
                <a:gd name="T51" fmla="*/ 2147483647 h 96"/>
                <a:gd name="T52" fmla="*/ 2147483647 w 108"/>
                <a:gd name="T53" fmla="*/ 2147483647 h 96"/>
                <a:gd name="T54" fmla="*/ 0 w 108"/>
                <a:gd name="T55" fmla="*/ 2147483647 h 96"/>
                <a:gd name="T56" fmla="*/ 0 w 108"/>
                <a:gd name="T57" fmla="*/ 2147483647 h 96"/>
                <a:gd name="T58" fmla="*/ 2147483647 w 108"/>
                <a:gd name="T59" fmla="*/ 2147483647 h 96"/>
                <a:gd name="T60" fmla="*/ 2147483647 w 108"/>
                <a:gd name="T61" fmla="*/ 2147483647 h 96"/>
                <a:gd name="T62" fmla="*/ 2147483647 w 108"/>
                <a:gd name="T63" fmla="*/ 2147483647 h 96"/>
                <a:gd name="T64" fmla="*/ 2147483647 w 108"/>
                <a:gd name="T65" fmla="*/ 2147483647 h 96"/>
                <a:gd name="T66" fmla="*/ 2147483647 w 108"/>
                <a:gd name="T67" fmla="*/ 2147483647 h 96"/>
                <a:gd name="T68" fmla="*/ 2147483647 w 108"/>
                <a:gd name="T69" fmla="*/ 2147483647 h 96"/>
                <a:gd name="T70" fmla="*/ 2147483647 w 108"/>
                <a:gd name="T71" fmla="*/ 2147483647 h 96"/>
                <a:gd name="T72" fmla="*/ 2147483647 w 108"/>
                <a:gd name="T73" fmla="*/ 2147483647 h 9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8"/>
                <a:gd name="T112" fmla="*/ 0 h 96"/>
                <a:gd name="T113" fmla="*/ 108 w 108"/>
                <a:gd name="T114" fmla="*/ 96 h 9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8" h="96">
                  <a:moveTo>
                    <a:pt x="53" y="96"/>
                  </a:moveTo>
                  <a:lnTo>
                    <a:pt x="53" y="96"/>
                  </a:lnTo>
                  <a:lnTo>
                    <a:pt x="63" y="94"/>
                  </a:lnTo>
                  <a:lnTo>
                    <a:pt x="74" y="92"/>
                  </a:lnTo>
                  <a:lnTo>
                    <a:pt x="84" y="88"/>
                  </a:lnTo>
                  <a:lnTo>
                    <a:pt x="91" y="82"/>
                  </a:lnTo>
                  <a:lnTo>
                    <a:pt x="99" y="74"/>
                  </a:lnTo>
                  <a:lnTo>
                    <a:pt x="103" y="67"/>
                  </a:lnTo>
                  <a:lnTo>
                    <a:pt x="106" y="57"/>
                  </a:lnTo>
                  <a:lnTo>
                    <a:pt x="108" y="47"/>
                  </a:lnTo>
                  <a:lnTo>
                    <a:pt x="107" y="39"/>
                  </a:lnTo>
                  <a:lnTo>
                    <a:pt x="104" y="29"/>
                  </a:lnTo>
                  <a:lnTo>
                    <a:pt x="99" y="22"/>
                  </a:lnTo>
                  <a:lnTo>
                    <a:pt x="92" y="14"/>
                  </a:lnTo>
                  <a:lnTo>
                    <a:pt x="84" y="9"/>
                  </a:lnTo>
                  <a:lnTo>
                    <a:pt x="74" y="5"/>
                  </a:lnTo>
                  <a:lnTo>
                    <a:pt x="64" y="1"/>
                  </a:lnTo>
                  <a:lnTo>
                    <a:pt x="54" y="0"/>
                  </a:lnTo>
                  <a:lnTo>
                    <a:pt x="43" y="1"/>
                  </a:lnTo>
                  <a:lnTo>
                    <a:pt x="32" y="5"/>
                  </a:lnTo>
                  <a:lnTo>
                    <a:pt x="24" y="9"/>
                  </a:lnTo>
                  <a:lnTo>
                    <a:pt x="15" y="14"/>
                  </a:lnTo>
                  <a:lnTo>
                    <a:pt x="9" y="22"/>
                  </a:lnTo>
                  <a:lnTo>
                    <a:pt x="5" y="29"/>
                  </a:lnTo>
                  <a:lnTo>
                    <a:pt x="1" y="39"/>
                  </a:lnTo>
                  <a:lnTo>
                    <a:pt x="0" y="47"/>
                  </a:lnTo>
                  <a:lnTo>
                    <a:pt x="1" y="57"/>
                  </a:lnTo>
                  <a:lnTo>
                    <a:pt x="5" y="67"/>
                  </a:lnTo>
                  <a:lnTo>
                    <a:pt x="9" y="74"/>
                  </a:lnTo>
                  <a:lnTo>
                    <a:pt x="15" y="82"/>
                  </a:lnTo>
                  <a:lnTo>
                    <a:pt x="23" y="88"/>
                  </a:lnTo>
                  <a:lnTo>
                    <a:pt x="32" y="92"/>
                  </a:lnTo>
                  <a:lnTo>
                    <a:pt x="42" y="94"/>
                  </a:lnTo>
                  <a:lnTo>
                    <a:pt x="53" y="96"/>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0" name="Freeform 31"/>
            <p:cNvSpPr>
              <a:spLocks/>
            </p:cNvSpPr>
            <p:nvPr/>
          </p:nvSpPr>
          <p:spPr bwMode="auto">
            <a:xfrm>
              <a:off x="7261225" y="947616"/>
              <a:ext cx="103188" cy="120650"/>
            </a:xfrm>
            <a:custGeom>
              <a:avLst/>
              <a:gdLst>
                <a:gd name="T0" fmla="*/ 2147483647 w 282"/>
                <a:gd name="T1" fmla="*/ 2147483647 h 327"/>
                <a:gd name="T2" fmla="*/ 2147483647 w 282"/>
                <a:gd name="T3" fmla="*/ 2147483647 h 327"/>
                <a:gd name="T4" fmla="*/ 2147483647 w 282"/>
                <a:gd name="T5" fmla="*/ 2147483647 h 327"/>
                <a:gd name="T6" fmla="*/ 2147483647 w 282"/>
                <a:gd name="T7" fmla="*/ 2147483647 h 327"/>
                <a:gd name="T8" fmla="*/ 2147483647 w 282"/>
                <a:gd name="T9" fmla="*/ 2147483647 h 327"/>
                <a:gd name="T10" fmla="*/ 2147483647 w 282"/>
                <a:gd name="T11" fmla="*/ 2147483647 h 327"/>
                <a:gd name="T12" fmla="*/ 2147483647 w 282"/>
                <a:gd name="T13" fmla="*/ 2147483647 h 327"/>
                <a:gd name="T14" fmla="*/ 2147483647 w 282"/>
                <a:gd name="T15" fmla="*/ 2147483647 h 327"/>
                <a:gd name="T16" fmla="*/ 2147483647 w 282"/>
                <a:gd name="T17" fmla="*/ 2147483647 h 327"/>
                <a:gd name="T18" fmla="*/ 2147483647 w 282"/>
                <a:gd name="T19" fmla="*/ 2147483647 h 327"/>
                <a:gd name="T20" fmla="*/ 2147483647 w 282"/>
                <a:gd name="T21" fmla="*/ 2147483647 h 327"/>
                <a:gd name="T22" fmla="*/ 2147483647 w 282"/>
                <a:gd name="T23" fmla="*/ 2147483647 h 327"/>
                <a:gd name="T24" fmla="*/ 2147483647 w 282"/>
                <a:gd name="T25" fmla="*/ 2147483647 h 327"/>
                <a:gd name="T26" fmla="*/ 2147483647 w 282"/>
                <a:gd name="T27" fmla="*/ 2147483647 h 327"/>
                <a:gd name="T28" fmla="*/ 2147483647 w 282"/>
                <a:gd name="T29" fmla="*/ 2147483647 h 327"/>
                <a:gd name="T30" fmla="*/ 2147483647 w 282"/>
                <a:gd name="T31" fmla="*/ 2147483647 h 327"/>
                <a:gd name="T32" fmla="*/ 2147483647 w 282"/>
                <a:gd name="T33" fmla="*/ 2147483647 h 327"/>
                <a:gd name="T34" fmla="*/ 2147483647 w 282"/>
                <a:gd name="T35" fmla="*/ 2147483647 h 327"/>
                <a:gd name="T36" fmla="*/ 2147483647 w 282"/>
                <a:gd name="T37" fmla="*/ 2147483647 h 327"/>
                <a:gd name="T38" fmla="*/ 2147483647 w 282"/>
                <a:gd name="T39" fmla="*/ 0 h 327"/>
                <a:gd name="T40" fmla="*/ 0 w 282"/>
                <a:gd name="T41" fmla="*/ 2147483647 h 327"/>
                <a:gd name="T42" fmla="*/ 0 w 282"/>
                <a:gd name="T43" fmla="*/ 2147483647 h 327"/>
                <a:gd name="T44" fmla="*/ 2147483647 w 282"/>
                <a:gd name="T45" fmla="*/ 2147483647 h 327"/>
                <a:gd name="T46" fmla="*/ 2147483647 w 282"/>
                <a:gd name="T47" fmla="*/ 2147483647 h 327"/>
                <a:gd name="T48" fmla="*/ 2147483647 w 282"/>
                <a:gd name="T49" fmla="*/ 2147483647 h 327"/>
                <a:gd name="T50" fmla="*/ 2147483647 w 282"/>
                <a:gd name="T51" fmla="*/ 2147483647 h 327"/>
                <a:gd name="T52" fmla="*/ 2147483647 w 282"/>
                <a:gd name="T53" fmla="*/ 2147483647 h 327"/>
                <a:gd name="T54" fmla="*/ 2147483647 w 282"/>
                <a:gd name="T55" fmla="*/ 2147483647 h 327"/>
                <a:gd name="T56" fmla="*/ 2147483647 w 282"/>
                <a:gd name="T57" fmla="*/ 2147483647 h 327"/>
                <a:gd name="T58" fmla="*/ 2147483647 w 282"/>
                <a:gd name="T59" fmla="*/ 2147483647 h 327"/>
                <a:gd name="T60" fmla="*/ 2147483647 w 282"/>
                <a:gd name="T61" fmla="*/ 2147483647 h 327"/>
                <a:gd name="T62" fmla="*/ 2147483647 w 282"/>
                <a:gd name="T63" fmla="*/ 2147483647 h 327"/>
                <a:gd name="T64" fmla="*/ 2147483647 w 282"/>
                <a:gd name="T65" fmla="*/ 2147483647 h 327"/>
                <a:gd name="T66" fmla="*/ 2147483647 w 282"/>
                <a:gd name="T67" fmla="*/ 2147483647 h 327"/>
                <a:gd name="T68" fmla="*/ 2147483647 w 282"/>
                <a:gd name="T69" fmla="*/ 2147483647 h 327"/>
                <a:gd name="T70" fmla="*/ 2147483647 w 282"/>
                <a:gd name="T71" fmla="*/ 2147483647 h 327"/>
                <a:gd name="T72" fmla="*/ 2147483647 w 282"/>
                <a:gd name="T73" fmla="*/ 2147483647 h 327"/>
                <a:gd name="T74" fmla="*/ 2147483647 w 282"/>
                <a:gd name="T75" fmla="*/ 2147483647 h 327"/>
                <a:gd name="T76" fmla="*/ 2147483647 w 282"/>
                <a:gd name="T77" fmla="*/ 2147483647 h 327"/>
                <a:gd name="T78" fmla="*/ 2147483647 w 282"/>
                <a:gd name="T79" fmla="*/ 2147483647 h 327"/>
                <a:gd name="T80" fmla="*/ 2147483647 w 282"/>
                <a:gd name="T81" fmla="*/ 2147483647 h 327"/>
                <a:gd name="T82" fmla="*/ 2147483647 w 282"/>
                <a:gd name="T83" fmla="*/ 2147483647 h 327"/>
                <a:gd name="T84" fmla="*/ 2147483647 w 282"/>
                <a:gd name="T85" fmla="*/ 2147483647 h 327"/>
                <a:gd name="T86" fmla="*/ 2147483647 w 282"/>
                <a:gd name="T87" fmla="*/ 2147483647 h 327"/>
                <a:gd name="T88" fmla="*/ 2147483647 w 282"/>
                <a:gd name="T89" fmla="*/ 2147483647 h 327"/>
                <a:gd name="T90" fmla="*/ 2147483647 w 282"/>
                <a:gd name="T91" fmla="*/ 2147483647 h 327"/>
                <a:gd name="T92" fmla="*/ 2147483647 w 282"/>
                <a:gd name="T93" fmla="*/ 2147483647 h 327"/>
                <a:gd name="T94" fmla="*/ 2147483647 w 282"/>
                <a:gd name="T95" fmla="*/ 2147483647 h 327"/>
                <a:gd name="T96" fmla="*/ 2147483647 w 282"/>
                <a:gd name="T97" fmla="*/ 2147483647 h 327"/>
                <a:gd name="T98" fmla="*/ 2147483647 w 282"/>
                <a:gd name="T99" fmla="*/ 2147483647 h 327"/>
                <a:gd name="T100" fmla="*/ 2147483647 w 282"/>
                <a:gd name="T101" fmla="*/ 2147483647 h 327"/>
                <a:gd name="T102" fmla="*/ 2147483647 w 282"/>
                <a:gd name="T103" fmla="*/ 2147483647 h 327"/>
                <a:gd name="T104" fmla="*/ 2147483647 w 282"/>
                <a:gd name="T105" fmla="*/ 2147483647 h 327"/>
                <a:gd name="T106" fmla="*/ 2147483647 w 282"/>
                <a:gd name="T107" fmla="*/ 2147483647 h 327"/>
                <a:gd name="T108" fmla="*/ 2147483647 w 282"/>
                <a:gd name="T109" fmla="*/ 2147483647 h 327"/>
                <a:gd name="T110" fmla="*/ 2147483647 w 282"/>
                <a:gd name="T111" fmla="*/ 2147483647 h 327"/>
                <a:gd name="T112" fmla="*/ 2147483647 w 282"/>
                <a:gd name="T113" fmla="*/ 2147483647 h 327"/>
                <a:gd name="T114" fmla="*/ 2147483647 w 282"/>
                <a:gd name="T115" fmla="*/ 2147483647 h 32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82"/>
                <a:gd name="T175" fmla="*/ 0 h 327"/>
                <a:gd name="T176" fmla="*/ 282 w 282"/>
                <a:gd name="T177" fmla="*/ 327 h 32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82" h="327">
                  <a:moveTo>
                    <a:pt x="282" y="74"/>
                  </a:moveTo>
                  <a:lnTo>
                    <a:pt x="282" y="5"/>
                  </a:lnTo>
                  <a:lnTo>
                    <a:pt x="277" y="4"/>
                  </a:lnTo>
                  <a:lnTo>
                    <a:pt x="256" y="2"/>
                  </a:lnTo>
                  <a:lnTo>
                    <a:pt x="236" y="1"/>
                  </a:lnTo>
                  <a:lnTo>
                    <a:pt x="226" y="2"/>
                  </a:lnTo>
                  <a:lnTo>
                    <a:pt x="218" y="3"/>
                  </a:lnTo>
                  <a:lnTo>
                    <a:pt x="210" y="5"/>
                  </a:lnTo>
                  <a:lnTo>
                    <a:pt x="203" y="7"/>
                  </a:lnTo>
                  <a:lnTo>
                    <a:pt x="195" y="11"/>
                  </a:lnTo>
                  <a:lnTo>
                    <a:pt x="189" y="14"/>
                  </a:lnTo>
                  <a:lnTo>
                    <a:pt x="177" y="24"/>
                  </a:lnTo>
                  <a:lnTo>
                    <a:pt x="168" y="33"/>
                  </a:lnTo>
                  <a:lnTo>
                    <a:pt x="159" y="44"/>
                  </a:lnTo>
                  <a:lnTo>
                    <a:pt x="152" y="56"/>
                  </a:lnTo>
                  <a:lnTo>
                    <a:pt x="146" y="66"/>
                  </a:lnTo>
                  <a:lnTo>
                    <a:pt x="146" y="0"/>
                  </a:lnTo>
                  <a:lnTo>
                    <a:pt x="0" y="24"/>
                  </a:lnTo>
                  <a:lnTo>
                    <a:pt x="0" y="48"/>
                  </a:lnTo>
                  <a:lnTo>
                    <a:pt x="5" y="48"/>
                  </a:lnTo>
                  <a:lnTo>
                    <a:pt x="20" y="49"/>
                  </a:lnTo>
                  <a:lnTo>
                    <a:pt x="33" y="51"/>
                  </a:lnTo>
                  <a:lnTo>
                    <a:pt x="41" y="55"/>
                  </a:lnTo>
                  <a:lnTo>
                    <a:pt x="46" y="57"/>
                  </a:lnTo>
                  <a:lnTo>
                    <a:pt x="49" y="59"/>
                  </a:lnTo>
                  <a:lnTo>
                    <a:pt x="51" y="62"/>
                  </a:lnTo>
                  <a:lnTo>
                    <a:pt x="53" y="65"/>
                  </a:lnTo>
                  <a:lnTo>
                    <a:pt x="56" y="75"/>
                  </a:lnTo>
                  <a:lnTo>
                    <a:pt x="59" y="87"/>
                  </a:lnTo>
                  <a:lnTo>
                    <a:pt x="59" y="101"/>
                  </a:lnTo>
                  <a:lnTo>
                    <a:pt x="59" y="327"/>
                  </a:lnTo>
                  <a:lnTo>
                    <a:pt x="146" y="327"/>
                  </a:lnTo>
                  <a:lnTo>
                    <a:pt x="146" y="164"/>
                  </a:lnTo>
                  <a:lnTo>
                    <a:pt x="147" y="152"/>
                  </a:lnTo>
                  <a:lnTo>
                    <a:pt x="149" y="138"/>
                  </a:lnTo>
                  <a:lnTo>
                    <a:pt x="150" y="130"/>
                  </a:lnTo>
                  <a:lnTo>
                    <a:pt x="154" y="123"/>
                  </a:lnTo>
                  <a:lnTo>
                    <a:pt x="157" y="116"/>
                  </a:lnTo>
                  <a:lnTo>
                    <a:pt x="161" y="108"/>
                  </a:lnTo>
                  <a:lnTo>
                    <a:pt x="167" y="101"/>
                  </a:lnTo>
                  <a:lnTo>
                    <a:pt x="173" y="94"/>
                  </a:lnTo>
                  <a:lnTo>
                    <a:pt x="180" y="88"/>
                  </a:lnTo>
                  <a:lnTo>
                    <a:pt x="189" y="82"/>
                  </a:lnTo>
                  <a:lnTo>
                    <a:pt x="199" y="78"/>
                  </a:lnTo>
                  <a:lnTo>
                    <a:pt x="210" y="75"/>
                  </a:lnTo>
                  <a:lnTo>
                    <a:pt x="223" y="73"/>
                  </a:lnTo>
                  <a:lnTo>
                    <a:pt x="238" y="72"/>
                  </a:lnTo>
                  <a:lnTo>
                    <a:pt x="246" y="73"/>
                  </a:lnTo>
                  <a:lnTo>
                    <a:pt x="253" y="74"/>
                  </a:lnTo>
                  <a:lnTo>
                    <a:pt x="268" y="78"/>
                  </a:lnTo>
                  <a:lnTo>
                    <a:pt x="282" y="81"/>
                  </a:lnTo>
                  <a:lnTo>
                    <a:pt x="282" y="7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1" name="Freeform 33"/>
            <p:cNvSpPr>
              <a:spLocks noEditPoints="1"/>
            </p:cNvSpPr>
            <p:nvPr/>
          </p:nvSpPr>
          <p:spPr bwMode="auto">
            <a:xfrm>
              <a:off x="7378700" y="949204"/>
              <a:ext cx="114300" cy="120650"/>
            </a:xfrm>
            <a:custGeom>
              <a:avLst/>
              <a:gdLst>
                <a:gd name="T0" fmla="*/ 2147483647 w 309"/>
                <a:gd name="T1" fmla="*/ 2147483647 h 334"/>
                <a:gd name="T2" fmla="*/ 2147483647 w 309"/>
                <a:gd name="T3" fmla="*/ 2147483647 h 334"/>
                <a:gd name="T4" fmla="*/ 2147483647 w 309"/>
                <a:gd name="T5" fmla="*/ 2147483647 h 334"/>
                <a:gd name="T6" fmla="*/ 2147483647 w 309"/>
                <a:gd name="T7" fmla="*/ 2147483647 h 334"/>
                <a:gd name="T8" fmla="*/ 2147483647 w 309"/>
                <a:gd name="T9" fmla="*/ 2147483647 h 334"/>
                <a:gd name="T10" fmla="*/ 2147483647 w 309"/>
                <a:gd name="T11" fmla="*/ 2147483647 h 334"/>
                <a:gd name="T12" fmla="*/ 2147483647 w 309"/>
                <a:gd name="T13" fmla="*/ 2147483647 h 334"/>
                <a:gd name="T14" fmla="*/ 2147483647 w 309"/>
                <a:gd name="T15" fmla="*/ 2147483647 h 334"/>
                <a:gd name="T16" fmla="*/ 2147483647 w 309"/>
                <a:gd name="T17" fmla="*/ 2147483647 h 334"/>
                <a:gd name="T18" fmla="*/ 2147483647 w 309"/>
                <a:gd name="T19" fmla="*/ 2147483647 h 334"/>
                <a:gd name="T20" fmla="*/ 2147483647 w 309"/>
                <a:gd name="T21" fmla="*/ 2147483647 h 334"/>
                <a:gd name="T22" fmla="*/ 2147483647 w 309"/>
                <a:gd name="T23" fmla="*/ 2147483647 h 334"/>
                <a:gd name="T24" fmla="*/ 2147483647 w 309"/>
                <a:gd name="T25" fmla="*/ 2147483647 h 334"/>
                <a:gd name="T26" fmla="*/ 2147483647 w 309"/>
                <a:gd name="T27" fmla="*/ 2147483647 h 334"/>
                <a:gd name="T28" fmla="*/ 2147483647 w 309"/>
                <a:gd name="T29" fmla="*/ 2147483647 h 334"/>
                <a:gd name="T30" fmla="*/ 2147483647 w 309"/>
                <a:gd name="T31" fmla="*/ 2147483647 h 334"/>
                <a:gd name="T32" fmla="*/ 2147483647 w 309"/>
                <a:gd name="T33" fmla="*/ 2147483647 h 334"/>
                <a:gd name="T34" fmla="*/ 2147483647 w 309"/>
                <a:gd name="T35" fmla="*/ 2147483647 h 334"/>
                <a:gd name="T36" fmla="*/ 2147483647 w 309"/>
                <a:gd name="T37" fmla="*/ 2147483647 h 334"/>
                <a:gd name="T38" fmla="*/ 2147483647 w 309"/>
                <a:gd name="T39" fmla="*/ 2147483647 h 334"/>
                <a:gd name="T40" fmla="*/ 2147483647 w 309"/>
                <a:gd name="T41" fmla="*/ 2147483647 h 334"/>
                <a:gd name="T42" fmla="*/ 2147483647 w 309"/>
                <a:gd name="T43" fmla="*/ 2147483647 h 334"/>
                <a:gd name="T44" fmla="*/ 2147483647 w 309"/>
                <a:gd name="T45" fmla="*/ 2147483647 h 334"/>
                <a:gd name="T46" fmla="*/ 2147483647 w 309"/>
                <a:gd name="T47" fmla="*/ 0 h 334"/>
                <a:gd name="T48" fmla="*/ 2147483647 w 309"/>
                <a:gd name="T49" fmla="*/ 2147483647 h 334"/>
                <a:gd name="T50" fmla="*/ 2147483647 w 309"/>
                <a:gd name="T51" fmla="*/ 2147483647 h 334"/>
                <a:gd name="T52" fmla="*/ 2147483647 w 309"/>
                <a:gd name="T53" fmla="*/ 2147483647 h 334"/>
                <a:gd name="T54" fmla="*/ 2147483647 w 309"/>
                <a:gd name="T55" fmla="*/ 2147483647 h 334"/>
                <a:gd name="T56" fmla="*/ 2147483647 w 309"/>
                <a:gd name="T57" fmla="*/ 2147483647 h 334"/>
                <a:gd name="T58" fmla="*/ 2147483647 w 309"/>
                <a:gd name="T59" fmla="*/ 2147483647 h 334"/>
                <a:gd name="T60" fmla="*/ 2147483647 w 309"/>
                <a:gd name="T61" fmla="*/ 2147483647 h 334"/>
                <a:gd name="T62" fmla="*/ 0 w 309"/>
                <a:gd name="T63" fmla="*/ 2147483647 h 334"/>
                <a:gd name="T64" fmla="*/ 2147483647 w 309"/>
                <a:gd name="T65" fmla="*/ 2147483647 h 334"/>
                <a:gd name="T66" fmla="*/ 2147483647 w 309"/>
                <a:gd name="T67" fmla="*/ 2147483647 h 334"/>
                <a:gd name="T68" fmla="*/ 2147483647 w 309"/>
                <a:gd name="T69" fmla="*/ 2147483647 h 334"/>
                <a:gd name="T70" fmla="*/ 2147483647 w 309"/>
                <a:gd name="T71" fmla="*/ 2147483647 h 334"/>
                <a:gd name="T72" fmla="*/ 2147483647 w 309"/>
                <a:gd name="T73" fmla="*/ 2147483647 h 334"/>
                <a:gd name="T74" fmla="*/ 2147483647 w 309"/>
                <a:gd name="T75" fmla="*/ 2147483647 h 334"/>
                <a:gd name="T76" fmla="*/ 2147483647 w 309"/>
                <a:gd name="T77" fmla="*/ 2147483647 h 334"/>
                <a:gd name="T78" fmla="*/ 2147483647 w 309"/>
                <a:gd name="T79" fmla="*/ 2147483647 h 334"/>
                <a:gd name="T80" fmla="*/ 2147483647 w 309"/>
                <a:gd name="T81" fmla="*/ 2147483647 h 334"/>
                <a:gd name="T82" fmla="*/ 2147483647 w 309"/>
                <a:gd name="T83" fmla="*/ 2147483647 h 334"/>
                <a:gd name="T84" fmla="*/ 2147483647 w 309"/>
                <a:gd name="T85" fmla="*/ 2147483647 h 334"/>
                <a:gd name="T86" fmla="*/ 2147483647 w 309"/>
                <a:gd name="T87" fmla="*/ 2147483647 h 334"/>
                <a:gd name="T88" fmla="*/ 2147483647 w 309"/>
                <a:gd name="T89" fmla="*/ 2147483647 h 334"/>
                <a:gd name="T90" fmla="*/ 2147483647 w 309"/>
                <a:gd name="T91" fmla="*/ 2147483647 h 334"/>
                <a:gd name="T92" fmla="*/ 2147483647 w 309"/>
                <a:gd name="T93" fmla="*/ 2147483647 h 334"/>
                <a:gd name="T94" fmla="*/ 2147483647 w 309"/>
                <a:gd name="T95" fmla="*/ 2147483647 h 334"/>
                <a:gd name="T96" fmla="*/ 2147483647 w 309"/>
                <a:gd name="T97" fmla="*/ 2147483647 h 334"/>
                <a:gd name="T98" fmla="*/ 2147483647 w 309"/>
                <a:gd name="T99" fmla="*/ 2147483647 h 334"/>
                <a:gd name="T100" fmla="*/ 2147483647 w 309"/>
                <a:gd name="T101" fmla="*/ 2147483647 h 334"/>
                <a:gd name="T102" fmla="*/ 2147483647 w 309"/>
                <a:gd name="T103" fmla="*/ 2147483647 h 334"/>
                <a:gd name="T104" fmla="*/ 2147483647 w 309"/>
                <a:gd name="T105" fmla="*/ 2147483647 h 334"/>
                <a:gd name="T106" fmla="*/ 2147483647 w 309"/>
                <a:gd name="T107" fmla="*/ 2147483647 h 334"/>
                <a:gd name="T108" fmla="*/ 2147483647 w 309"/>
                <a:gd name="T109" fmla="*/ 2147483647 h 334"/>
                <a:gd name="T110" fmla="*/ 2147483647 w 309"/>
                <a:gd name="T111" fmla="*/ 2147483647 h 334"/>
                <a:gd name="T112" fmla="*/ 2147483647 w 309"/>
                <a:gd name="T113" fmla="*/ 2147483647 h 334"/>
                <a:gd name="T114" fmla="*/ 2147483647 w 309"/>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9"/>
                <a:gd name="T175" fmla="*/ 0 h 334"/>
                <a:gd name="T176" fmla="*/ 309 w 309"/>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9" h="334">
                  <a:moveTo>
                    <a:pt x="162" y="35"/>
                  </a:moveTo>
                  <a:lnTo>
                    <a:pt x="162" y="35"/>
                  </a:lnTo>
                  <a:lnTo>
                    <a:pt x="170" y="35"/>
                  </a:lnTo>
                  <a:lnTo>
                    <a:pt x="178" y="36"/>
                  </a:lnTo>
                  <a:lnTo>
                    <a:pt x="184" y="39"/>
                  </a:lnTo>
                  <a:lnTo>
                    <a:pt x="191" y="41"/>
                  </a:lnTo>
                  <a:lnTo>
                    <a:pt x="196" y="44"/>
                  </a:lnTo>
                  <a:lnTo>
                    <a:pt x="201" y="47"/>
                  </a:lnTo>
                  <a:lnTo>
                    <a:pt x="206" y="51"/>
                  </a:lnTo>
                  <a:lnTo>
                    <a:pt x="209" y="56"/>
                  </a:lnTo>
                  <a:lnTo>
                    <a:pt x="214" y="66"/>
                  </a:lnTo>
                  <a:lnTo>
                    <a:pt x="218" y="77"/>
                  </a:lnTo>
                  <a:lnTo>
                    <a:pt x="220" y="88"/>
                  </a:lnTo>
                  <a:lnTo>
                    <a:pt x="222" y="100"/>
                  </a:lnTo>
                  <a:lnTo>
                    <a:pt x="95" y="100"/>
                  </a:lnTo>
                  <a:lnTo>
                    <a:pt x="98" y="91"/>
                  </a:lnTo>
                  <a:lnTo>
                    <a:pt x="100" y="80"/>
                  </a:lnTo>
                  <a:lnTo>
                    <a:pt x="105" y="70"/>
                  </a:lnTo>
                  <a:lnTo>
                    <a:pt x="111" y="59"/>
                  </a:lnTo>
                  <a:lnTo>
                    <a:pt x="115" y="55"/>
                  </a:lnTo>
                  <a:lnTo>
                    <a:pt x="120" y="49"/>
                  </a:lnTo>
                  <a:lnTo>
                    <a:pt x="125" y="46"/>
                  </a:lnTo>
                  <a:lnTo>
                    <a:pt x="131" y="42"/>
                  </a:lnTo>
                  <a:lnTo>
                    <a:pt x="137" y="40"/>
                  </a:lnTo>
                  <a:lnTo>
                    <a:pt x="145" y="38"/>
                  </a:lnTo>
                  <a:lnTo>
                    <a:pt x="152" y="35"/>
                  </a:lnTo>
                  <a:lnTo>
                    <a:pt x="162" y="35"/>
                  </a:lnTo>
                  <a:close/>
                  <a:moveTo>
                    <a:pt x="309" y="133"/>
                  </a:moveTo>
                  <a:lnTo>
                    <a:pt x="309" y="133"/>
                  </a:lnTo>
                  <a:lnTo>
                    <a:pt x="309" y="117"/>
                  </a:lnTo>
                  <a:lnTo>
                    <a:pt x="307" y="102"/>
                  </a:lnTo>
                  <a:lnTo>
                    <a:pt x="305" y="88"/>
                  </a:lnTo>
                  <a:lnTo>
                    <a:pt x="301" y="75"/>
                  </a:lnTo>
                  <a:lnTo>
                    <a:pt x="295" y="63"/>
                  </a:lnTo>
                  <a:lnTo>
                    <a:pt x="289" y="52"/>
                  </a:lnTo>
                  <a:lnTo>
                    <a:pt x="281" y="43"/>
                  </a:lnTo>
                  <a:lnTo>
                    <a:pt x="273" y="33"/>
                  </a:lnTo>
                  <a:lnTo>
                    <a:pt x="263" y="26"/>
                  </a:lnTo>
                  <a:lnTo>
                    <a:pt x="253" y="19"/>
                  </a:lnTo>
                  <a:lnTo>
                    <a:pt x="241" y="13"/>
                  </a:lnTo>
                  <a:lnTo>
                    <a:pt x="228" y="9"/>
                  </a:lnTo>
                  <a:lnTo>
                    <a:pt x="214" y="5"/>
                  </a:lnTo>
                  <a:lnTo>
                    <a:pt x="198" y="2"/>
                  </a:lnTo>
                  <a:lnTo>
                    <a:pt x="182" y="1"/>
                  </a:lnTo>
                  <a:lnTo>
                    <a:pt x="165" y="0"/>
                  </a:lnTo>
                  <a:lnTo>
                    <a:pt x="145" y="1"/>
                  </a:lnTo>
                  <a:lnTo>
                    <a:pt x="126" y="3"/>
                  </a:lnTo>
                  <a:lnTo>
                    <a:pt x="109" y="5"/>
                  </a:lnTo>
                  <a:lnTo>
                    <a:pt x="93" y="10"/>
                  </a:lnTo>
                  <a:lnTo>
                    <a:pt x="78" y="16"/>
                  </a:lnTo>
                  <a:lnTo>
                    <a:pt x="64" y="23"/>
                  </a:lnTo>
                  <a:lnTo>
                    <a:pt x="53" y="30"/>
                  </a:lnTo>
                  <a:lnTo>
                    <a:pt x="42" y="40"/>
                  </a:lnTo>
                  <a:lnTo>
                    <a:pt x="32" y="50"/>
                  </a:lnTo>
                  <a:lnTo>
                    <a:pt x="24" y="61"/>
                  </a:lnTo>
                  <a:lnTo>
                    <a:pt x="16" y="74"/>
                  </a:lnTo>
                  <a:lnTo>
                    <a:pt x="11" y="88"/>
                  </a:lnTo>
                  <a:lnTo>
                    <a:pt x="6" y="104"/>
                  </a:lnTo>
                  <a:lnTo>
                    <a:pt x="2" y="120"/>
                  </a:lnTo>
                  <a:lnTo>
                    <a:pt x="1" y="137"/>
                  </a:lnTo>
                  <a:lnTo>
                    <a:pt x="0" y="156"/>
                  </a:lnTo>
                  <a:lnTo>
                    <a:pt x="1" y="177"/>
                  </a:lnTo>
                  <a:lnTo>
                    <a:pt x="4" y="196"/>
                  </a:lnTo>
                  <a:lnTo>
                    <a:pt x="8" y="214"/>
                  </a:lnTo>
                  <a:lnTo>
                    <a:pt x="13" y="231"/>
                  </a:lnTo>
                  <a:lnTo>
                    <a:pt x="21" y="247"/>
                  </a:lnTo>
                  <a:lnTo>
                    <a:pt x="29" y="261"/>
                  </a:lnTo>
                  <a:lnTo>
                    <a:pt x="39" y="275"/>
                  </a:lnTo>
                  <a:lnTo>
                    <a:pt x="51" y="287"/>
                  </a:lnTo>
                  <a:lnTo>
                    <a:pt x="63" y="297"/>
                  </a:lnTo>
                  <a:lnTo>
                    <a:pt x="78" y="307"/>
                  </a:lnTo>
                  <a:lnTo>
                    <a:pt x="93" y="316"/>
                  </a:lnTo>
                  <a:lnTo>
                    <a:pt x="110" y="322"/>
                  </a:lnTo>
                  <a:lnTo>
                    <a:pt x="129" y="327"/>
                  </a:lnTo>
                  <a:lnTo>
                    <a:pt x="148" y="331"/>
                  </a:lnTo>
                  <a:lnTo>
                    <a:pt x="169" y="333"/>
                  </a:lnTo>
                  <a:lnTo>
                    <a:pt x="191" y="334"/>
                  </a:lnTo>
                  <a:lnTo>
                    <a:pt x="210" y="334"/>
                  </a:lnTo>
                  <a:lnTo>
                    <a:pt x="227" y="332"/>
                  </a:lnTo>
                  <a:lnTo>
                    <a:pt x="243" y="329"/>
                  </a:lnTo>
                  <a:lnTo>
                    <a:pt x="258" y="327"/>
                  </a:lnTo>
                  <a:lnTo>
                    <a:pt x="282" y="321"/>
                  </a:lnTo>
                  <a:lnTo>
                    <a:pt x="297" y="316"/>
                  </a:lnTo>
                  <a:lnTo>
                    <a:pt x="303" y="314"/>
                  </a:lnTo>
                  <a:lnTo>
                    <a:pt x="303" y="272"/>
                  </a:lnTo>
                  <a:lnTo>
                    <a:pt x="294" y="275"/>
                  </a:lnTo>
                  <a:lnTo>
                    <a:pt x="281" y="279"/>
                  </a:lnTo>
                  <a:lnTo>
                    <a:pt x="265" y="282"/>
                  </a:lnTo>
                  <a:lnTo>
                    <a:pt x="246" y="285"/>
                  </a:lnTo>
                  <a:lnTo>
                    <a:pt x="226" y="286"/>
                  </a:lnTo>
                  <a:lnTo>
                    <a:pt x="209" y="285"/>
                  </a:lnTo>
                  <a:lnTo>
                    <a:pt x="194" y="282"/>
                  </a:lnTo>
                  <a:lnTo>
                    <a:pt x="180" y="278"/>
                  </a:lnTo>
                  <a:lnTo>
                    <a:pt x="166" y="273"/>
                  </a:lnTo>
                  <a:lnTo>
                    <a:pt x="154" y="265"/>
                  </a:lnTo>
                  <a:lnTo>
                    <a:pt x="145" y="258"/>
                  </a:lnTo>
                  <a:lnTo>
                    <a:pt x="135" y="248"/>
                  </a:lnTo>
                  <a:lnTo>
                    <a:pt x="126" y="239"/>
                  </a:lnTo>
                  <a:lnTo>
                    <a:pt x="119" y="228"/>
                  </a:lnTo>
                  <a:lnTo>
                    <a:pt x="114" y="216"/>
                  </a:lnTo>
                  <a:lnTo>
                    <a:pt x="108" y="203"/>
                  </a:lnTo>
                  <a:lnTo>
                    <a:pt x="104" y="192"/>
                  </a:lnTo>
                  <a:lnTo>
                    <a:pt x="101" y="178"/>
                  </a:lnTo>
                  <a:lnTo>
                    <a:pt x="98" y="165"/>
                  </a:lnTo>
                  <a:lnTo>
                    <a:pt x="97" y="152"/>
                  </a:lnTo>
                  <a:lnTo>
                    <a:pt x="95" y="139"/>
                  </a:lnTo>
                  <a:lnTo>
                    <a:pt x="309" y="139"/>
                  </a:lnTo>
                  <a:lnTo>
                    <a:pt x="309"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2" name="Freeform 36"/>
            <p:cNvSpPr>
              <a:spLocks/>
            </p:cNvSpPr>
            <p:nvPr/>
          </p:nvSpPr>
          <p:spPr bwMode="auto">
            <a:xfrm>
              <a:off x="7686675" y="893641"/>
              <a:ext cx="133350" cy="174625"/>
            </a:xfrm>
            <a:custGeom>
              <a:avLst/>
              <a:gdLst>
                <a:gd name="T0" fmla="*/ 2147483647 w 365"/>
                <a:gd name="T1" fmla="*/ 2147483647 h 475"/>
                <a:gd name="T2" fmla="*/ 2147483647 w 365"/>
                <a:gd name="T3" fmla="*/ 2147483647 h 475"/>
                <a:gd name="T4" fmla="*/ 2147483647 w 365"/>
                <a:gd name="T5" fmla="*/ 2147483647 h 475"/>
                <a:gd name="T6" fmla="*/ 2147483647 w 365"/>
                <a:gd name="T7" fmla="*/ 2147483647 h 475"/>
                <a:gd name="T8" fmla="*/ 2147483647 w 365"/>
                <a:gd name="T9" fmla="*/ 2147483647 h 475"/>
                <a:gd name="T10" fmla="*/ 2147483647 w 365"/>
                <a:gd name="T11" fmla="*/ 2147483647 h 475"/>
                <a:gd name="T12" fmla="*/ 2147483647 w 365"/>
                <a:gd name="T13" fmla="*/ 2147483647 h 475"/>
                <a:gd name="T14" fmla="*/ 2147483647 w 365"/>
                <a:gd name="T15" fmla="*/ 0 h 475"/>
                <a:gd name="T16" fmla="*/ 0 w 365"/>
                <a:gd name="T17" fmla="*/ 2147483647 h 475"/>
                <a:gd name="T18" fmla="*/ 2147483647 w 365"/>
                <a:gd name="T19" fmla="*/ 2147483647 h 475"/>
                <a:gd name="T20" fmla="*/ 2147483647 w 365"/>
                <a:gd name="T21" fmla="*/ 2147483647 h 475"/>
                <a:gd name="T22" fmla="*/ 2147483647 w 365"/>
                <a:gd name="T23" fmla="*/ 2147483647 h 475"/>
                <a:gd name="T24" fmla="*/ 2147483647 w 365"/>
                <a:gd name="T25" fmla="*/ 2147483647 h 475"/>
                <a:gd name="T26" fmla="*/ 2147483647 w 365"/>
                <a:gd name="T27" fmla="*/ 2147483647 h 475"/>
                <a:gd name="T28" fmla="*/ 2147483647 w 365"/>
                <a:gd name="T29" fmla="*/ 2147483647 h 475"/>
                <a:gd name="T30" fmla="*/ 2147483647 w 365"/>
                <a:gd name="T31" fmla="*/ 2147483647 h 475"/>
                <a:gd name="T32" fmla="*/ 2147483647 w 365"/>
                <a:gd name="T33" fmla="*/ 2147483647 h 475"/>
                <a:gd name="T34" fmla="*/ 2147483647 w 365"/>
                <a:gd name="T35" fmla="*/ 2147483647 h 475"/>
                <a:gd name="T36" fmla="*/ 2147483647 w 365"/>
                <a:gd name="T37" fmla="*/ 2147483647 h 475"/>
                <a:gd name="T38" fmla="*/ 2147483647 w 365"/>
                <a:gd name="T39" fmla="*/ 2147483647 h 475"/>
                <a:gd name="T40" fmla="*/ 2147483647 w 365"/>
                <a:gd name="T41" fmla="*/ 2147483647 h 475"/>
                <a:gd name="T42" fmla="*/ 2147483647 w 365"/>
                <a:gd name="T43" fmla="*/ 2147483647 h 475"/>
                <a:gd name="T44" fmla="*/ 2147483647 w 365"/>
                <a:gd name="T45" fmla="*/ 2147483647 h 475"/>
                <a:gd name="T46" fmla="*/ 2147483647 w 365"/>
                <a:gd name="T47" fmla="*/ 2147483647 h 475"/>
                <a:gd name="T48" fmla="*/ 2147483647 w 365"/>
                <a:gd name="T49" fmla="*/ 2147483647 h 475"/>
                <a:gd name="T50" fmla="*/ 2147483647 w 365"/>
                <a:gd name="T51" fmla="*/ 2147483647 h 475"/>
                <a:gd name="T52" fmla="*/ 2147483647 w 365"/>
                <a:gd name="T53" fmla="*/ 2147483647 h 475"/>
                <a:gd name="T54" fmla="*/ 2147483647 w 365"/>
                <a:gd name="T55" fmla="*/ 2147483647 h 475"/>
                <a:gd name="T56" fmla="*/ 2147483647 w 365"/>
                <a:gd name="T57" fmla="*/ 2147483647 h 475"/>
                <a:gd name="T58" fmla="*/ 2147483647 w 365"/>
                <a:gd name="T59" fmla="*/ 2147483647 h 475"/>
                <a:gd name="T60" fmla="*/ 2147483647 w 365"/>
                <a:gd name="T61" fmla="*/ 2147483647 h 475"/>
                <a:gd name="T62" fmla="*/ 2147483647 w 365"/>
                <a:gd name="T63" fmla="*/ 2147483647 h 475"/>
                <a:gd name="T64" fmla="*/ 2147483647 w 365"/>
                <a:gd name="T65" fmla="*/ 2147483647 h 475"/>
                <a:gd name="T66" fmla="*/ 2147483647 w 365"/>
                <a:gd name="T67" fmla="*/ 2147483647 h 475"/>
                <a:gd name="T68" fmla="*/ 2147483647 w 365"/>
                <a:gd name="T69" fmla="*/ 2147483647 h 475"/>
                <a:gd name="T70" fmla="*/ 2147483647 w 365"/>
                <a:gd name="T71" fmla="*/ 2147483647 h 475"/>
                <a:gd name="T72" fmla="*/ 2147483647 w 365"/>
                <a:gd name="T73" fmla="*/ 2147483647 h 475"/>
                <a:gd name="T74" fmla="*/ 2147483647 w 365"/>
                <a:gd name="T75" fmla="*/ 2147483647 h 475"/>
                <a:gd name="T76" fmla="*/ 2147483647 w 365"/>
                <a:gd name="T77" fmla="*/ 2147483647 h 475"/>
                <a:gd name="T78" fmla="*/ 2147483647 w 365"/>
                <a:gd name="T79" fmla="*/ 2147483647 h 475"/>
                <a:gd name="T80" fmla="*/ 2147483647 w 365"/>
                <a:gd name="T81" fmla="*/ 2147483647 h 47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5"/>
                <a:gd name="T124" fmla="*/ 0 h 475"/>
                <a:gd name="T125" fmla="*/ 365 w 365"/>
                <a:gd name="T126" fmla="*/ 475 h 47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5" h="475">
                  <a:moveTo>
                    <a:pt x="266" y="149"/>
                  </a:moveTo>
                  <a:lnTo>
                    <a:pt x="266" y="149"/>
                  </a:lnTo>
                  <a:lnTo>
                    <a:pt x="255" y="150"/>
                  </a:lnTo>
                  <a:lnTo>
                    <a:pt x="244" y="151"/>
                  </a:lnTo>
                  <a:lnTo>
                    <a:pt x="233" y="153"/>
                  </a:lnTo>
                  <a:lnTo>
                    <a:pt x="224" y="157"/>
                  </a:lnTo>
                  <a:lnTo>
                    <a:pt x="214" y="160"/>
                  </a:lnTo>
                  <a:lnTo>
                    <a:pt x="206" y="164"/>
                  </a:lnTo>
                  <a:lnTo>
                    <a:pt x="197" y="168"/>
                  </a:lnTo>
                  <a:lnTo>
                    <a:pt x="189" y="174"/>
                  </a:lnTo>
                  <a:lnTo>
                    <a:pt x="176" y="184"/>
                  </a:lnTo>
                  <a:lnTo>
                    <a:pt x="164" y="196"/>
                  </a:lnTo>
                  <a:lnTo>
                    <a:pt x="154" y="208"/>
                  </a:lnTo>
                  <a:lnTo>
                    <a:pt x="147" y="220"/>
                  </a:lnTo>
                  <a:lnTo>
                    <a:pt x="147" y="0"/>
                  </a:lnTo>
                  <a:lnTo>
                    <a:pt x="139" y="2"/>
                  </a:lnTo>
                  <a:lnTo>
                    <a:pt x="0" y="19"/>
                  </a:lnTo>
                  <a:lnTo>
                    <a:pt x="0" y="43"/>
                  </a:lnTo>
                  <a:lnTo>
                    <a:pt x="7" y="43"/>
                  </a:lnTo>
                  <a:lnTo>
                    <a:pt x="21" y="45"/>
                  </a:lnTo>
                  <a:lnTo>
                    <a:pt x="32" y="47"/>
                  </a:lnTo>
                  <a:lnTo>
                    <a:pt x="42" y="51"/>
                  </a:lnTo>
                  <a:lnTo>
                    <a:pt x="45" y="53"/>
                  </a:lnTo>
                  <a:lnTo>
                    <a:pt x="48" y="55"/>
                  </a:lnTo>
                  <a:lnTo>
                    <a:pt x="52" y="58"/>
                  </a:lnTo>
                  <a:lnTo>
                    <a:pt x="54" y="62"/>
                  </a:lnTo>
                  <a:lnTo>
                    <a:pt x="57" y="71"/>
                  </a:lnTo>
                  <a:lnTo>
                    <a:pt x="58" y="83"/>
                  </a:lnTo>
                  <a:lnTo>
                    <a:pt x="59" y="98"/>
                  </a:lnTo>
                  <a:lnTo>
                    <a:pt x="59" y="475"/>
                  </a:lnTo>
                  <a:lnTo>
                    <a:pt x="147" y="475"/>
                  </a:lnTo>
                  <a:lnTo>
                    <a:pt x="147" y="313"/>
                  </a:lnTo>
                  <a:lnTo>
                    <a:pt x="147" y="302"/>
                  </a:lnTo>
                  <a:lnTo>
                    <a:pt x="149" y="291"/>
                  </a:lnTo>
                  <a:lnTo>
                    <a:pt x="151" y="281"/>
                  </a:lnTo>
                  <a:lnTo>
                    <a:pt x="154" y="271"/>
                  </a:lnTo>
                  <a:lnTo>
                    <a:pt x="158" y="261"/>
                  </a:lnTo>
                  <a:lnTo>
                    <a:pt x="163" y="253"/>
                  </a:lnTo>
                  <a:lnTo>
                    <a:pt x="168" y="244"/>
                  </a:lnTo>
                  <a:lnTo>
                    <a:pt x="173" y="237"/>
                  </a:lnTo>
                  <a:lnTo>
                    <a:pt x="180" y="230"/>
                  </a:lnTo>
                  <a:lnTo>
                    <a:pt x="186" y="224"/>
                  </a:lnTo>
                  <a:lnTo>
                    <a:pt x="193" y="220"/>
                  </a:lnTo>
                  <a:lnTo>
                    <a:pt x="200" y="214"/>
                  </a:lnTo>
                  <a:lnTo>
                    <a:pt x="208" y="211"/>
                  </a:lnTo>
                  <a:lnTo>
                    <a:pt x="214" y="209"/>
                  </a:lnTo>
                  <a:lnTo>
                    <a:pt x="222" y="207"/>
                  </a:lnTo>
                  <a:lnTo>
                    <a:pt x="229" y="207"/>
                  </a:lnTo>
                  <a:lnTo>
                    <a:pt x="238" y="207"/>
                  </a:lnTo>
                  <a:lnTo>
                    <a:pt x="245" y="208"/>
                  </a:lnTo>
                  <a:lnTo>
                    <a:pt x="251" y="210"/>
                  </a:lnTo>
                  <a:lnTo>
                    <a:pt x="257" y="213"/>
                  </a:lnTo>
                  <a:lnTo>
                    <a:pt x="262" y="216"/>
                  </a:lnTo>
                  <a:lnTo>
                    <a:pt x="265" y="220"/>
                  </a:lnTo>
                  <a:lnTo>
                    <a:pt x="269" y="224"/>
                  </a:lnTo>
                  <a:lnTo>
                    <a:pt x="272" y="229"/>
                  </a:lnTo>
                  <a:lnTo>
                    <a:pt x="275" y="240"/>
                  </a:lnTo>
                  <a:lnTo>
                    <a:pt x="277" y="251"/>
                  </a:lnTo>
                  <a:lnTo>
                    <a:pt x="277" y="264"/>
                  </a:lnTo>
                  <a:lnTo>
                    <a:pt x="277" y="275"/>
                  </a:lnTo>
                  <a:lnTo>
                    <a:pt x="277" y="475"/>
                  </a:lnTo>
                  <a:lnTo>
                    <a:pt x="365" y="475"/>
                  </a:lnTo>
                  <a:lnTo>
                    <a:pt x="365" y="266"/>
                  </a:lnTo>
                  <a:lnTo>
                    <a:pt x="365" y="251"/>
                  </a:lnTo>
                  <a:lnTo>
                    <a:pt x="364" y="232"/>
                  </a:lnTo>
                  <a:lnTo>
                    <a:pt x="363" y="223"/>
                  </a:lnTo>
                  <a:lnTo>
                    <a:pt x="360" y="213"/>
                  </a:lnTo>
                  <a:lnTo>
                    <a:pt x="357" y="204"/>
                  </a:lnTo>
                  <a:lnTo>
                    <a:pt x="353" y="194"/>
                  </a:lnTo>
                  <a:lnTo>
                    <a:pt x="348" y="185"/>
                  </a:lnTo>
                  <a:lnTo>
                    <a:pt x="341" y="177"/>
                  </a:lnTo>
                  <a:lnTo>
                    <a:pt x="333" y="169"/>
                  </a:lnTo>
                  <a:lnTo>
                    <a:pt x="323" y="163"/>
                  </a:lnTo>
                  <a:lnTo>
                    <a:pt x="312" y="158"/>
                  </a:lnTo>
                  <a:lnTo>
                    <a:pt x="300" y="153"/>
                  </a:lnTo>
                  <a:lnTo>
                    <a:pt x="284" y="150"/>
                  </a:lnTo>
                  <a:lnTo>
                    <a:pt x="266" y="149"/>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3" name="Freeform 38"/>
            <p:cNvSpPr>
              <a:spLocks noEditPoints="1"/>
            </p:cNvSpPr>
            <p:nvPr/>
          </p:nvSpPr>
          <p:spPr bwMode="auto">
            <a:xfrm>
              <a:off x="7850188" y="949204"/>
              <a:ext cx="114300" cy="120650"/>
            </a:xfrm>
            <a:custGeom>
              <a:avLst/>
              <a:gdLst>
                <a:gd name="T0" fmla="*/ 2147483647 w 310"/>
                <a:gd name="T1" fmla="*/ 2147483647 h 334"/>
                <a:gd name="T2" fmla="*/ 2147483647 w 310"/>
                <a:gd name="T3" fmla="*/ 2147483647 h 334"/>
                <a:gd name="T4" fmla="*/ 2147483647 w 310"/>
                <a:gd name="T5" fmla="*/ 2147483647 h 334"/>
                <a:gd name="T6" fmla="*/ 2147483647 w 310"/>
                <a:gd name="T7" fmla="*/ 2147483647 h 334"/>
                <a:gd name="T8" fmla="*/ 2147483647 w 310"/>
                <a:gd name="T9" fmla="*/ 2147483647 h 334"/>
                <a:gd name="T10" fmla="*/ 2147483647 w 310"/>
                <a:gd name="T11" fmla="*/ 2147483647 h 334"/>
                <a:gd name="T12" fmla="*/ 2147483647 w 310"/>
                <a:gd name="T13" fmla="*/ 2147483647 h 334"/>
                <a:gd name="T14" fmla="*/ 2147483647 w 310"/>
                <a:gd name="T15" fmla="*/ 2147483647 h 334"/>
                <a:gd name="T16" fmla="*/ 2147483647 w 310"/>
                <a:gd name="T17" fmla="*/ 2147483647 h 334"/>
                <a:gd name="T18" fmla="*/ 2147483647 w 310"/>
                <a:gd name="T19" fmla="*/ 2147483647 h 334"/>
                <a:gd name="T20" fmla="*/ 2147483647 w 310"/>
                <a:gd name="T21" fmla="*/ 2147483647 h 334"/>
                <a:gd name="T22" fmla="*/ 2147483647 w 310"/>
                <a:gd name="T23" fmla="*/ 2147483647 h 334"/>
                <a:gd name="T24" fmla="*/ 2147483647 w 310"/>
                <a:gd name="T25" fmla="*/ 2147483647 h 334"/>
                <a:gd name="T26" fmla="*/ 2147483647 w 310"/>
                <a:gd name="T27" fmla="*/ 2147483647 h 334"/>
                <a:gd name="T28" fmla="*/ 2147483647 w 310"/>
                <a:gd name="T29" fmla="*/ 2147483647 h 334"/>
                <a:gd name="T30" fmla="*/ 2147483647 w 310"/>
                <a:gd name="T31" fmla="*/ 2147483647 h 334"/>
                <a:gd name="T32" fmla="*/ 2147483647 w 310"/>
                <a:gd name="T33" fmla="*/ 2147483647 h 334"/>
                <a:gd name="T34" fmla="*/ 2147483647 w 310"/>
                <a:gd name="T35" fmla="*/ 2147483647 h 334"/>
                <a:gd name="T36" fmla="*/ 2147483647 w 310"/>
                <a:gd name="T37" fmla="*/ 2147483647 h 334"/>
                <a:gd name="T38" fmla="*/ 2147483647 w 310"/>
                <a:gd name="T39" fmla="*/ 2147483647 h 334"/>
                <a:gd name="T40" fmla="*/ 2147483647 w 310"/>
                <a:gd name="T41" fmla="*/ 2147483647 h 334"/>
                <a:gd name="T42" fmla="*/ 2147483647 w 310"/>
                <a:gd name="T43" fmla="*/ 2147483647 h 334"/>
                <a:gd name="T44" fmla="*/ 2147483647 w 310"/>
                <a:gd name="T45" fmla="*/ 2147483647 h 334"/>
                <a:gd name="T46" fmla="*/ 2147483647 w 310"/>
                <a:gd name="T47" fmla="*/ 0 h 334"/>
                <a:gd name="T48" fmla="*/ 2147483647 w 310"/>
                <a:gd name="T49" fmla="*/ 2147483647 h 334"/>
                <a:gd name="T50" fmla="*/ 2147483647 w 310"/>
                <a:gd name="T51" fmla="*/ 2147483647 h 334"/>
                <a:gd name="T52" fmla="*/ 2147483647 w 310"/>
                <a:gd name="T53" fmla="*/ 2147483647 h 334"/>
                <a:gd name="T54" fmla="*/ 2147483647 w 310"/>
                <a:gd name="T55" fmla="*/ 2147483647 h 334"/>
                <a:gd name="T56" fmla="*/ 2147483647 w 310"/>
                <a:gd name="T57" fmla="*/ 2147483647 h 334"/>
                <a:gd name="T58" fmla="*/ 2147483647 w 310"/>
                <a:gd name="T59" fmla="*/ 2147483647 h 334"/>
                <a:gd name="T60" fmla="*/ 2147483647 w 310"/>
                <a:gd name="T61" fmla="*/ 2147483647 h 334"/>
                <a:gd name="T62" fmla="*/ 0 w 310"/>
                <a:gd name="T63" fmla="*/ 2147483647 h 334"/>
                <a:gd name="T64" fmla="*/ 2147483647 w 310"/>
                <a:gd name="T65" fmla="*/ 2147483647 h 334"/>
                <a:gd name="T66" fmla="*/ 2147483647 w 310"/>
                <a:gd name="T67" fmla="*/ 2147483647 h 334"/>
                <a:gd name="T68" fmla="*/ 2147483647 w 310"/>
                <a:gd name="T69" fmla="*/ 2147483647 h 334"/>
                <a:gd name="T70" fmla="*/ 2147483647 w 310"/>
                <a:gd name="T71" fmla="*/ 2147483647 h 334"/>
                <a:gd name="T72" fmla="*/ 2147483647 w 310"/>
                <a:gd name="T73" fmla="*/ 2147483647 h 334"/>
                <a:gd name="T74" fmla="*/ 2147483647 w 310"/>
                <a:gd name="T75" fmla="*/ 2147483647 h 334"/>
                <a:gd name="T76" fmla="*/ 2147483647 w 310"/>
                <a:gd name="T77" fmla="*/ 2147483647 h 334"/>
                <a:gd name="T78" fmla="*/ 2147483647 w 310"/>
                <a:gd name="T79" fmla="*/ 2147483647 h 334"/>
                <a:gd name="T80" fmla="*/ 2147483647 w 310"/>
                <a:gd name="T81" fmla="*/ 2147483647 h 334"/>
                <a:gd name="T82" fmla="*/ 2147483647 w 310"/>
                <a:gd name="T83" fmla="*/ 2147483647 h 334"/>
                <a:gd name="T84" fmla="*/ 2147483647 w 310"/>
                <a:gd name="T85" fmla="*/ 2147483647 h 334"/>
                <a:gd name="T86" fmla="*/ 2147483647 w 310"/>
                <a:gd name="T87" fmla="*/ 2147483647 h 334"/>
                <a:gd name="T88" fmla="*/ 2147483647 w 310"/>
                <a:gd name="T89" fmla="*/ 2147483647 h 334"/>
                <a:gd name="T90" fmla="*/ 2147483647 w 310"/>
                <a:gd name="T91" fmla="*/ 2147483647 h 334"/>
                <a:gd name="T92" fmla="*/ 2147483647 w 310"/>
                <a:gd name="T93" fmla="*/ 2147483647 h 334"/>
                <a:gd name="T94" fmla="*/ 2147483647 w 310"/>
                <a:gd name="T95" fmla="*/ 2147483647 h 334"/>
                <a:gd name="T96" fmla="*/ 2147483647 w 310"/>
                <a:gd name="T97" fmla="*/ 2147483647 h 334"/>
                <a:gd name="T98" fmla="*/ 2147483647 w 310"/>
                <a:gd name="T99" fmla="*/ 2147483647 h 334"/>
                <a:gd name="T100" fmla="*/ 2147483647 w 310"/>
                <a:gd name="T101" fmla="*/ 2147483647 h 334"/>
                <a:gd name="T102" fmla="*/ 2147483647 w 310"/>
                <a:gd name="T103" fmla="*/ 2147483647 h 334"/>
                <a:gd name="T104" fmla="*/ 2147483647 w 310"/>
                <a:gd name="T105" fmla="*/ 2147483647 h 334"/>
                <a:gd name="T106" fmla="*/ 2147483647 w 310"/>
                <a:gd name="T107" fmla="*/ 2147483647 h 334"/>
                <a:gd name="T108" fmla="*/ 2147483647 w 310"/>
                <a:gd name="T109" fmla="*/ 2147483647 h 334"/>
                <a:gd name="T110" fmla="*/ 2147483647 w 310"/>
                <a:gd name="T111" fmla="*/ 2147483647 h 334"/>
                <a:gd name="T112" fmla="*/ 2147483647 w 310"/>
                <a:gd name="T113" fmla="*/ 2147483647 h 334"/>
                <a:gd name="T114" fmla="*/ 2147483647 w 310"/>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10"/>
                <a:gd name="T175" fmla="*/ 0 h 334"/>
                <a:gd name="T176" fmla="*/ 310 w 310"/>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10" h="334">
                  <a:moveTo>
                    <a:pt x="162" y="35"/>
                  </a:moveTo>
                  <a:lnTo>
                    <a:pt x="162" y="35"/>
                  </a:lnTo>
                  <a:lnTo>
                    <a:pt x="170" y="35"/>
                  </a:lnTo>
                  <a:lnTo>
                    <a:pt x="178" y="36"/>
                  </a:lnTo>
                  <a:lnTo>
                    <a:pt x="184" y="39"/>
                  </a:lnTo>
                  <a:lnTo>
                    <a:pt x="190" y="41"/>
                  </a:lnTo>
                  <a:lnTo>
                    <a:pt x="196" y="44"/>
                  </a:lnTo>
                  <a:lnTo>
                    <a:pt x="201" y="47"/>
                  </a:lnTo>
                  <a:lnTo>
                    <a:pt x="205" y="51"/>
                  </a:lnTo>
                  <a:lnTo>
                    <a:pt x="209" y="56"/>
                  </a:lnTo>
                  <a:lnTo>
                    <a:pt x="215" y="66"/>
                  </a:lnTo>
                  <a:lnTo>
                    <a:pt x="218" y="77"/>
                  </a:lnTo>
                  <a:lnTo>
                    <a:pt x="220" y="88"/>
                  </a:lnTo>
                  <a:lnTo>
                    <a:pt x="221" y="100"/>
                  </a:lnTo>
                  <a:lnTo>
                    <a:pt x="96" y="100"/>
                  </a:lnTo>
                  <a:lnTo>
                    <a:pt x="97" y="91"/>
                  </a:lnTo>
                  <a:lnTo>
                    <a:pt x="101" y="80"/>
                  </a:lnTo>
                  <a:lnTo>
                    <a:pt x="105" y="70"/>
                  </a:lnTo>
                  <a:lnTo>
                    <a:pt x="111" y="59"/>
                  </a:lnTo>
                  <a:lnTo>
                    <a:pt x="116" y="55"/>
                  </a:lnTo>
                  <a:lnTo>
                    <a:pt x="120" y="49"/>
                  </a:lnTo>
                  <a:lnTo>
                    <a:pt x="125" y="46"/>
                  </a:lnTo>
                  <a:lnTo>
                    <a:pt x="131" y="42"/>
                  </a:lnTo>
                  <a:lnTo>
                    <a:pt x="137" y="40"/>
                  </a:lnTo>
                  <a:lnTo>
                    <a:pt x="144" y="38"/>
                  </a:lnTo>
                  <a:lnTo>
                    <a:pt x="153" y="35"/>
                  </a:lnTo>
                  <a:lnTo>
                    <a:pt x="162" y="35"/>
                  </a:lnTo>
                  <a:close/>
                  <a:moveTo>
                    <a:pt x="310" y="133"/>
                  </a:moveTo>
                  <a:lnTo>
                    <a:pt x="310" y="133"/>
                  </a:lnTo>
                  <a:lnTo>
                    <a:pt x="309" y="117"/>
                  </a:lnTo>
                  <a:lnTo>
                    <a:pt x="307" y="102"/>
                  </a:lnTo>
                  <a:lnTo>
                    <a:pt x="305" y="88"/>
                  </a:lnTo>
                  <a:lnTo>
                    <a:pt x="300" y="75"/>
                  </a:lnTo>
                  <a:lnTo>
                    <a:pt x="295" y="63"/>
                  </a:lnTo>
                  <a:lnTo>
                    <a:pt x="289" y="52"/>
                  </a:lnTo>
                  <a:lnTo>
                    <a:pt x="281" y="43"/>
                  </a:lnTo>
                  <a:lnTo>
                    <a:pt x="273" y="33"/>
                  </a:lnTo>
                  <a:lnTo>
                    <a:pt x="263" y="26"/>
                  </a:lnTo>
                  <a:lnTo>
                    <a:pt x="252" y="19"/>
                  </a:lnTo>
                  <a:lnTo>
                    <a:pt x="241" y="13"/>
                  </a:lnTo>
                  <a:lnTo>
                    <a:pt x="228" y="9"/>
                  </a:lnTo>
                  <a:lnTo>
                    <a:pt x="214" y="5"/>
                  </a:lnTo>
                  <a:lnTo>
                    <a:pt x="198" y="2"/>
                  </a:lnTo>
                  <a:lnTo>
                    <a:pt x="182" y="1"/>
                  </a:lnTo>
                  <a:lnTo>
                    <a:pt x="165" y="0"/>
                  </a:lnTo>
                  <a:lnTo>
                    <a:pt x="144" y="1"/>
                  </a:lnTo>
                  <a:lnTo>
                    <a:pt x="126" y="3"/>
                  </a:lnTo>
                  <a:lnTo>
                    <a:pt x="109" y="5"/>
                  </a:lnTo>
                  <a:lnTo>
                    <a:pt x="93" y="10"/>
                  </a:lnTo>
                  <a:lnTo>
                    <a:pt x="78" y="16"/>
                  </a:lnTo>
                  <a:lnTo>
                    <a:pt x="64" y="23"/>
                  </a:lnTo>
                  <a:lnTo>
                    <a:pt x="53" y="30"/>
                  </a:lnTo>
                  <a:lnTo>
                    <a:pt x="42" y="40"/>
                  </a:lnTo>
                  <a:lnTo>
                    <a:pt x="32" y="50"/>
                  </a:lnTo>
                  <a:lnTo>
                    <a:pt x="24" y="61"/>
                  </a:lnTo>
                  <a:lnTo>
                    <a:pt x="16" y="74"/>
                  </a:lnTo>
                  <a:lnTo>
                    <a:pt x="11" y="88"/>
                  </a:lnTo>
                  <a:lnTo>
                    <a:pt x="7" y="104"/>
                  </a:lnTo>
                  <a:lnTo>
                    <a:pt x="3" y="120"/>
                  </a:lnTo>
                  <a:lnTo>
                    <a:pt x="1" y="137"/>
                  </a:lnTo>
                  <a:lnTo>
                    <a:pt x="0" y="156"/>
                  </a:lnTo>
                  <a:lnTo>
                    <a:pt x="1" y="177"/>
                  </a:lnTo>
                  <a:lnTo>
                    <a:pt x="3" y="196"/>
                  </a:lnTo>
                  <a:lnTo>
                    <a:pt x="8" y="214"/>
                  </a:lnTo>
                  <a:lnTo>
                    <a:pt x="13" y="231"/>
                  </a:lnTo>
                  <a:lnTo>
                    <a:pt x="20" y="247"/>
                  </a:lnTo>
                  <a:lnTo>
                    <a:pt x="29" y="261"/>
                  </a:lnTo>
                  <a:lnTo>
                    <a:pt x="40" y="275"/>
                  </a:lnTo>
                  <a:lnTo>
                    <a:pt x="51" y="287"/>
                  </a:lnTo>
                  <a:lnTo>
                    <a:pt x="64" y="297"/>
                  </a:lnTo>
                  <a:lnTo>
                    <a:pt x="78" y="307"/>
                  </a:lnTo>
                  <a:lnTo>
                    <a:pt x="94" y="316"/>
                  </a:lnTo>
                  <a:lnTo>
                    <a:pt x="110" y="322"/>
                  </a:lnTo>
                  <a:lnTo>
                    <a:pt x="129" y="327"/>
                  </a:lnTo>
                  <a:lnTo>
                    <a:pt x="149" y="331"/>
                  </a:lnTo>
                  <a:lnTo>
                    <a:pt x="169" y="333"/>
                  </a:lnTo>
                  <a:lnTo>
                    <a:pt x="190" y="334"/>
                  </a:lnTo>
                  <a:lnTo>
                    <a:pt x="210" y="334"/>
                  </a:lnTo>
                  <a:lnTo>
                    <a:pt x="227" y="332"/>
                  </a:lnTo>
                  <a:lnTo>
                    <a:pt x="244" y="329"/>
                  </a:lnTo>
                  <a:lnTo>
                    <a:pt x="258" y="327"/>
                  </a:lnTo>
                  <a:lnTo>
                    <a:pt x="282" y="321"/>
                  </a:lnTo>
                  <a:lnTo>
                    <a:pt x="297" y="316"/>
                  </a:lnTo>
                  <a:lnTo>
                    <a:pt x="303" y="314"/>
                  </a:lnTo>
                  <a:lnTo>
                    <a:pt x="303" y="272"/>
                  </a:lnTo>
                  <a:lnTo>
                    <a:pt x="294" y="275"/>
                  </a:lnTo>
                  <a:lnTo>
                    <a:pt x="281" y="279"/>
                  </a:lnTo>
                  <a:lnTo>
                    <a:pt x="265" y="282"/>
                  </a:lnTo>
                  <a:lnTo>
                    <a:pt x="247" y="285"/>
                  </a:lnTo>
                  <a:lnTo>
                    <a:pt x="226" y="286"/>
                  </a:lnTo>
                  <a:lnTo>
                    <a:pt x="210" y="285"/>
                  </a:lnTo>
                  <a:lnTo>
                    <a:pt x="194" y="282"/>
                  </a:lnTo>
                  <a:lnTo>
                    <a:pt x="180" y="278"/>
                  </a:lnTo>
                  <a:lnTo>
                    <a:pt x="167" y="273"/>
                  </a:lnTo>
                  <a:lnTo>
                    <a:pt x="155" y="265"/>
                  </a:lnTo>
                  <a:lnTo>
                    <a:pt x="144" y="258"/>
                  </a:lnTo>
                  <a:lnTo>
                    <a:pt x="135" y="248"/>
                  </a:lnTo>
                  <a:lnTo>
                    <a:pt x="126" y="239"/>
                  </a:lnTo>
                  <a:lnTo>
                    <a:pt x="120" y="228"/>
                  </a:lnTo>
                  <a:lnTo>
                    <a:pt x="113" y="216"/>
                  </a:lnTo>
                  <a:lnTo>
                    <a:pt x="108" y="203"/>
                  </a:lnTo>
                  <a:lnTo>
                    <a:pt x="104" y="192"/>
                  </a:lnTo>
                  <a:lnTo>
                    <a:pt x="101" y="178"/>
                  </a:lnTo>
                  <a:lnTo>
                    <a:pt x="98" y="165"/>
                  </a:lnTo>
                  <a:lnTo>
                    <a:pt x="96" y="152"/>
                  </a:lnTo>
                  <a:lnTo>
                    <a:pt x="95" y="139"/>
                  </a:lnTo>
                  <a:lnTo>
                    <a:pt x="310" y="139"/>
                  </a:lnTo>
                  <a:lnTo>
                    <a:pt x="310"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4" name="Freeform 41"/>
            <p:cNvSpPr>
              <a:spLocks/>
            </p:cNvSpPr>
            <p:nvPr/>
          </p:nvSpPr>
          <p:spPr bwMode="auto">
            <a:xfrm>
              <a:off x="7583488" y="915866"/>
              <a:ext cx="88900" cy="153988"/>
            </a:xfrm>
            <a:custGeom>
              <a:avLst/>
              <a:gdLst>
                <a:gd name="T0" fmla="*/ 2147483647 w 245"/>
                <a:gd name="T1" fmla="*/ 0 h 426"/>
                <a:gd name="T2" fmla="*/ 2147483647 w 245"/>
                <a:gd name="T3" fmla="*/ 0 h 426"/>
                <a:gd name="T4" fmla="*/ 2147483647 w 245"/>
                <a:gd name="T5" fmla="*/ 2147483647 h 426"/>
                <a:gd name="T6" fmla="*/ 2147483647 w 245"/>
                <a:gd name="T7" fmla="*/ 2147483647 h 426"/>
                <a:gd name="T8" fmla="*/ 0 w 245"/>
                <a:gd name="T9" fmla="*/ 2147483647 h 426"/>
                <a:gd name="T10" fmla="*/ 0 w 245"/>
                <a:gd name="T11" fmla="*/ 2147483647 h 426"/>
                <a:gd name="T12" fmla="*/ 0 w 245"/>
                <a:gd name="T13" fmla="*/ 2147483647 h 426"/>
                <a:gd name="T14" fmla="*/ 2147483647 w 245"/>
                <a:gd name="T15" fmla="*/ 2147483647 h 426"/>
                <a:gd name="T16" fmla="*/ 2147483647 w 245"/>
                <a:gd name="T17" fmla="*/ 2147483647 h 426"/>
                <a:gd name="T18" fmla="*/ 2147483647 w 245"/>
                <a:gd name="T19" fmla="*/ 2147483647 h 426"/>
                <a:gd name="T20" fmla="*/ 2147483647 w 245"/>
                <a:gd name="T21" fmla="*/ 2147483647 h 426"/>
                <a:gd name="T22" fmla="*/ 2147483647 w 245"/>
                <a:gd name="T23" fmla="*/ 2147483647 h 426"/>
                <a:gd name="T24" fmla="*/ 2147483647 w 245"/>
                <a:gd name="T25" fmla="*/ 2147483647 h 426"/>
                <a:gd name="T26" fmla="*/ 2147483647 w 245"/>
                <a:gd name="T27" fmla="*/ 2147483647 h 426"/>
                <a:gd name="T28" fmla="*/ 2147483647 w 245"/>
                <a:gd name="T29" fmla="*/ 2147483647 h 426"/>
                <a:gd name="T30" fmla="*/ 2147483647 w 245"/>
                <a:gd name="T31" fmla="*/ 2147483647 h 426"/>
                <a:gd name="T32" fmla="*/ 2147483647 w 245"/>
                <a:gd name="T33" fmla="*/ 2147483647 h 426"/>
                <a:gd name="T34" fmla="*/ 2147483647 w 245"/>
                <a:gd name="T35" fmla="*/ 2147483647 h 426"/>
                <a:gd name="T36" fmla="*/ 2147483647 w 245"/>
                <a:gd name="T37" fmla="*/ 2147483647 h 426"/>
                <a:gd name="T38" fmla="*/ 2147483647 w 245"/>
                <a:gd name="T39" fmla="*/ 2147483647 h 426"/>
                <a:gd name="T40" fmla="*/ 2147483647 w 245"/>
                <a:gd name="T41" fmla="*/ 2147483647 h 426"/>
                <a:gd name="T42" fmla="*/ 2147483647 w 245"/>
                <a:gd name="T43" fmla="*/ 2147483647 h 426"/>
                <a:gd name="T44" fmla="*/ 2147483647 w 245"/>
                <a:gd name="T45" fmla="*/ 2147483647 h 426"/>
                <a:gd name="T46" fmla="*/ 2147483647 w 245"/>
                <a:gd name="T47" fmla="*/ 2147483647 h 426"/>
                <a:gd name="T48" fmla="*/ 2147483647 w 245"/>
                <a:gd name="T49" fmla="*/ 2147483647 h 426"/>
                <a:gd name="T50" fmla="*/ 2147483647 w 245"/>
                <a:gd name="T51" fmla="*/ 2147483647 h 426"/>
                <a:gd name="T52" fmla="*/ 2147483647 w 245"/>
                <a:gd name="T53" fmla="*/ 2147483647 h 426"/>
                <a:gd name="T54" fmla="*/ 2147483647 w 245"/>
                <a:gd name="T55" fmla="*/ 2147483647 h 426"/>
                <a:gd name="T56" fmla="*/ 2147483647 w 245"/>
                <a:gd name="T57" fmla="*/ 2147483647 h 426"/>
                <a:gd name="T58" fmla="*/ 2147483647 w 245"/>
                <a:gd name="T59" fmla="*/ 2147483647 h 426"/>
                <a:gd name="T60" fmla="*/ 2147483647 w 245"/>
                <a:gd name="T61" fmla="*/ 2147483647 h 426"/>
                <a:gd name="T62" fmla="*/ 2147483647 w 245"/>
                <a:gd name="T63" fmla="*/ 2147483647 h 426"/>
                <a:gd name="T64" fmla="*/ 2147483647 w 245"/>
                <a:gd name="T65" fmla="*/ 2147483647 h 426"/>
                <a:gd name="T66" fmla="*/ 2147483647 w 245"/>
                <a:gd name="T67" fmla="*/ 2147483647 h 426"/>
                <a:gd name="T68" fmla="*/ 2147483647 w 245"/>
                <a:gd name="T69" fmla="*/ 2147483647 h 426"/>
                <a:gd name="T70" fmla="*/ 2147483647 w 245"/>
                <a:gd name="T71" fmla="*/ 2147483647 h 426"/>
                <a:gd name="T72" fmla="*/ 2147483647 w 245"/>
                <a:gd name="T73" fmla="*/ 2147483647 h 426"/>
                <a:gd name="T74" fmla="*/ 2147483647 w 245"/>
                <a:gd name="T75" fmla="*/ 2147483647 h 426"/>
                <a:gd name="T76" fmla="*/ 2147483647 w 245"/>
                <a:gd name="T77" fmla="*/ 2147483647 h 426"/>
                <a:gd name="T78" fmla="*/ 2147483647 w 245"/>
                <a:gd name="T79" fmla="*/ 2147483647 h 426"/>
                <a:gd name="T80" fmla="*/ 2147483647 w 245"/>
                <a:gd name="T81" fmla="*/ 2147483647 h 426"/>
                <a:gd name="T82" fmla="*/ 2147483647 w 245"/>
                <a:gd name="T83" fmla="*/ 2147483647 h 426"/>
                <a:gd name="T84" fmla="*/ 2147483647 w 245"/>
                <a:gd name="T85" fmla="*/ 2147483647 h 426"/>
                <a:gd name="T86" fmla="*/ 2147483647 w 245"/>
                <a:gd name="T87" fmla="*/ 2147483647 h 426"/>
                <a:gd name="T88" fmla="*/ 2147483647 w 245"/>
                <a:gd name="T89" fmla="*/ 2147483647 h 426"/>
                <a:gd name="T90" fmla="*/ 2147483647 w 245"/>
                <a:gd name="T91" fmla="*/ 2147483647 h 426"/>
                <a:gd name="T92" fmla="*/ 2147483647 w 245"/>
                <a:gd name="T93" fmla="*/ 2147483647 h 426"/>
                <a:gd name="T94" fmla="*/ 2147483647 w 245"/>
                <a:gd name="T95" fmla="*/ 2147483647 h 426"/>
                <a:gd name="T96" fmla="*/ 2147483647 w 245"/>
                <a:gd name="T97" fmla="*/ 2147483647 h 426"/>
                <a:gd name="T98" fmla="*/ 2147483647 w 245"/>
                <a:gd name="T99" fmla="*/ 2147483647 h 426"/>
                <a:gd name="T100" fmla="*/ 2147483647 w 245"/>
                <a:gd name="T101" fmla="*/ 2147483647 h 426"/>
                <a:gd name="T102" fmla="*/ 2147483647 w 245"/>
                <a:gd name="T103" fmla="*/ 2147483647 h 426"/>
                <a:gd name="T104" fmla="*/ 2147483647 w 245"/>
                <a:gd name="T105" fmla="*/ 2147483647 h 426"/>
                <a:gd name="T106" fmla="*/ 2147483647 w 245"/>
                <a:gd name="T107" fmla="*/ 2147483647 h 426"/>
                <a:gd name="T108" fmla="*/ 2147483647 w 245"/>
                <a:gd name="T109" fmla="*/ 2147483647 h 426"/>
                <a:gd name="T110" fmla="*/ 2147483647 w 245"/>
                <a:gd name="T111" fmla="*/ 0 h 426"/>
                <a:gd name="T112" fmla="*/ 2147483647 w 245"/>
                <a:gd name="T113" fmla="*/ 0 h 42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5"/>
                <a:gd name="T172" fmla="*/ 0 h 426"/>
                <a:gd name="T173" fmla="*/ 245 w 245"/>
                <a:gd name="T174" fmla="*/ 426 h 42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5" h="426">
                  <a:moveTo>
                    <a:pt x="59" y="0"/>
                  </a:moveTo>
                  <a:lnTo>
                    <a:pt x="59" y="0"/>
                  </a:lnTo>
                  <a:lnTo>
                    <a:pt x="59" y="100"/>
                  </a:lnTo>
                  <a:lnTo>
                    <a:pt x="0" y="100"/>
                  </a:lnTo>
                  <a:lnTo>
                    <a:pt x="0" y="139"/>
                  </a:lnTo>
                  <a:lnTo>
                    <a:pt x="59" y="139"/>
                  </a:lnTo>
                  <a:lnTo>
                    <a:pt x="59" y="335"/>
                  </a:lnTo>
                  <a:lnTo>
                    <a:pt x="59" y="350"/>
                  </a:lnTo>
                  <a:lnTo>
                    <a:pt x="61" y="363"/>
                  </a:lnTo>
                  <a:lnTo>
                    <a:pt x="64" y="374"/>
                  </a:lnTo>
                  <a:lnTo>
                    <a:pt x="69" y="385"/>
                  </a:lnTo>
                  <a:lnTo>
                    <a:pt x="74" y="394"/>
                  </a:lnTo>
                  <a:lnTo>
                    <a:pt x="79" y="401"/>
                  </a:lnTo>
                  <a:lnTo>
                    <a:pt x="87" y="408"/>
                  </a:lnTo>
                  <a:lnTo>
                    <a:pt x="94" y="412"/>
                  </a:lnTo>
                  <a:lnTo>
                    <a:pt x="103" y="416"/>
                  </a:lnTo>
                  <a:lnTo>
                    <a:pt x="112" y="419"/>
                  </a:lnTo>
                  <a:lnTo>
                    <a:pt x="122" y="421"/>
                  </a:lnTo>
                  <a:lnTo>
                    <a:pt x="133" y="424"/>
                  </a:lnTo>
                  <a:lnTo>
                    <a:pt x="155" y="426"/>
                  </a:lnTo>
                  <a:lnTo>
                    <a:pt x="179" y="426"/>
                  </a:lnTo>
                  <a:lnTo>
                    <a:pt x="191" y="426"/>
                  </a:lnTo>
                  <a:lnTo>
                    <a:pt x="204" y="425"/>
                  </a:lnTo>
                  <a:lnTo>
                    <a:pt x="231" y="420"/>
                  </a:lnTo>
                  <a:lnTo>
                    <a:pt x="235" y="420"/>
                  </a:lnTo>
                  <a:lnTo>
                    <a:pt x="235" y="381"/>
                  </a:lnTo>
                  <a:lnTo>
                    <a:pt x="228" y="382"/>
                  </a:lnTo>
                  <a:lnTo>
                    <a:pt x="216" y="384"/>
                  </a:lnTo>
                  <a:lnTo>
                    <a:pt x="202" y="385"/>
                  </a:lnTo>
                  <a:lnTo>
                    <a:pt x="184" y="384"/>
                  </a:lnTo>
                  <a:lnTo>
                    <a:pt x="171" y="382"/>
                  </a:lnTo>
                  <a:lnTo>
                    <a:pt x="166" y="380"/>
                  </a:lnTo>
                  <a:lnTo>
                    <a:pt x="162" y="378"/>
                  </a:lnTo>
                  <a:lnTo>
                    <a:pt x="157" y="374"/>
                  </a:lnTo>
                  <a:lnTo>
                    <a:pt x="154" y="371"/>
                  </a:lnTo>
                  <a:lnTo>
                    <a:pt x="152" y="368"/>
                  </a:lnTo>
                  <a:lnTo>
                    <a:pt x="150" y="363"/>
                  </a:lnTo>
                  <a:lnTo>
                    <a:pt x="148" y="353"/>
                  </a:lnTo>
                  <a:lnTo>
                    <a:pt x="147" y="340"/>
                  </a:lnTo>
                  <a:lnTo>
                    <a:pt x="147" y="324"/>
                  </a:lnTo>
                  <a:lnTo>
                    <a:pt x="147" y="139"/>
                  </a:lnTo>
                  <a:lnTo>
                    <a:pt x="245" y="139"/>
                  </a:lnTo>
                  <a:lnTo>
                    <a:pt x="245" y="100"/>
                  </a:lnTo>
                  <a:lnTo>
                    <a:pt x="147" y="100"/>
                  </a:lnTo>
                  <a:lnTo>
                    <a:pt x="147" y="0"/>
                  </a:lnTo>
                  <a:lnTo>
                    <a:pt x="5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5" name="Freeform 43"/>
            <p:cNvSpPr>
              <a:spLocks/>
            </p:cNvSpPr>
            <p:nvPr/>
          </p:nvSpPr>
          <p:spPr bwMode="auto">
            <a:xfrm>
              <a:off x="8045450" y="901579"/>
              <a:ext cx="192088" cy="166687"/>
            </a:xfrm>
            <a:custGeom>
              <a:avLst/>
              <a:gdLst>
                <a:gd name="T0" fmla="*/ 2147483647 w 525"/>
                <a:gd name="T1" fmla="*/ 0 h 455"/>
                <a:gd name="T2" fmla="*/ 2147483647 w 525"/>
                <a:gd name="T3" fmla="*/ 0 h 455"/>
                <a:gd name="T4" fmla="*/ 2147483647 w 525"/>
                <a:gd name="T5" fmla="*/ 0 h 455"/>
                <a:gd name="T6" fmla="*/ 2147483647 w 525"/>
                <a:gd name="T7" fmla="*/ 2147483647 h 455"/>
                <a:gd name="T8" fmla="*/ 2147483647 w 525"/>
                <a:gd name="T9" fmla="*/ 2147483647 h 455"/>
                <a:gd name="T10" fmla="*/ 2147483647 w 525"/>
                <a:gd name="T11" fmla="*/ 0 h 455"/>
                <a:gd name="T12" fmla="*/ 0 w 525"/>
                <a:gd name="T13" fmla="*/ 0 h 455"/>
                <a:gd name="T14" fmla="*/ 0 w 525"/>
                <a:gd name="T15" fmla="*/ 2147483647 h 455"/>
                <a:gd name="T16" fmla="*/ 2147483647 w 525"/>
                <a:gd name="T17" fmla="*/ 2147483647 h 455"/>
                <a:gd name="T18" fmla="*/ 2147483647 w 525"/>
                <a:gd name="T19" fmla="*/ 2147483647 h 455"/>
                <a:gd name="T20" fmla="*/ 2147483647 w 525"/>
                <a:gd name="T21" fmla="*/ 2147483647 h 455"/>
                <a:gd name="T22" fmla="*/ 2147483647 w 525"/>
                <a:gd name="T23" fmla="*/ 2147483647 h 455"/>
                <a:gd name="T24" fmla="*/ 2147483647 w 525"/>
                <a:gd name="T25" fmla="*/ 2147483647 h 455"/>
                <a:gd name="T26" fmla="*/ 2147483647 w 525"/>
                <a:gd name="T27" fmla="*/ 2147483647 h 455"/>
                <a:gd name="T28" fmla="*/ 2147483647 w 525"/>
                <a:gd name="T29" fmla="*/ 2147483647 h 455"/>
                <a:gd name="T30" fmla="*/ 2147483647 w 525"/>
                <a:gd name="T31" fmla="*/ 2147483647 h 455"/>
                <a:gd name="T32" fmla="*/ 2147483647 w 525"/>
                <a:gd name="T33" fmla="*/ 2147483647 h 455"/>
                <a:gd name="T34" fmla="*/ 2147483647 w 525"/>
                <a:gd name="T35" fmla="*/ 2147483647 h 455"/>
                <a:gd name="T36" fmla="*/ 2147483647 w 525"/>
                <a:gd name="T37" fmla="*/ 2147483647 h 455"/>
                <a:gd name="T38" fmla="*/ 2147483647 w 525"/>
                <a:gd name="T39" fmla="*/ 2147483647 h 455"/>
                <a:gd name="T40" fmla="*/ 2147483647 w 525"/>
                <a:gd name="T41" fmla="*/ 2147483647 h 455"/>
                <a:gd name="T42" fmla="*/ 2147483647 w 525"/>
                <a:gd name="T43" fmla="*/ 2147483647 h 455"/>
                <a:gd name="T44" fmla="*/ 2147483647 w 525"/>
                <a:gd name="T45" fmla="*/ 2147483647 h 455"/>
                <a:gd name="T46" fmla="*/ 2147483647 w 525"/>
                <a:gd name="T47" fmla="*/ 2147483647 h 455"/>
                <a:gd name="T48" fmla="*/ 2147483647 w 525"/>
                <a:gd name="T49" fmla="*/ 2147483647 h 455"/>
                <a:gd name="T50" fmla="*/ 2147483647 w 525"/>
                <a:gd name="T51" fmla="*/ 2147483647 h 455"/>
                <a:gd name="T52" fmla="*/ 2147483647 w 525"/>
                <a:gd name="T53" fmla="*/ 2147483647 h 455"/>
                <a:gd name="T54" fmla="*/ 2147483647 w 525"/>
                <a:gd name="T55" fmla="*/ 0 h 455"/>
                <a:gd name="T56" fmla="*/ 2147483647 w 525"/>
                <a:gd name="T57" fmla="*/ 0 h 45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25"/>
                <a:gd name="T88" fmla="*/ 0 h 455"/>
                <a:gd name="T89" fmla="*/ 525 w 525"/>
                <a:gd name="T90" fmla="*/ 455 h 45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25" h="455">
                  <a:moveTo>
                    <a:pt x="519" y="0"/>
                  </a:moveTo>
                  <a:lnTo>
                    <a:pt x="431" y="0"/>
                  </a:lnTo>
                  <a:lnTo>
                    <a:pt x="431" y="346"/>
                  </a:lnTo>
                  <a:lnTo>
                    <a:pt x="202" y="0"/>
                  </a:lnTo>
                  <a:lnTo>
                    <a:pt x="0" y="0"/>
                  </a:lnTo>
                  <a:lnTo>
                    <a:pt x="0" y="25"/>
                  </a:lnTo>
                  <a:lnTo>
                    <a:pt x="17" y="29"/>
                  </a:lnTo>
                  <a:lnTo>
                    <a:pt x="36" y="32"/>
                  </a:lnTo>
                  <a:lnTo>
                    <a:pt x="49" y="35"/>
                  </a:lnTo>
                  <a:lnTo>
                    <a:pt x="59" y="38"/>
                  </a:lnTo>
                  <a:lnTo>
                    <a:pt x="63" y="40"/>
                  </a:lnTo>
                  <a:lnTo>
                    <a:pt x="67" y="44"/>
                  </a:lnTo>
                  <a:lnTo>
                    <a:pt x="69" y="47"/>
                  </a:lnTo>
                  <a:lnTo>
                    <a:pt x="71" y="50"/>
                  </a:lnTo>
                  <a:lnTo>
                    <a:pt x="74" y="60"/>
                  </a:lnTo>
                  <a:lnTo>
                    <a:pt x="75" y="72"/>
                  </a:lnTo>
                  <a:lnTo>
                    <a:pt x="75" y="90"/>
                  </a:lnTo>
                  <a:lnTo>
                    <a:pt x="75" y="455"/>
                  </a:lnTo>
                  <a:lnTo>
                    <a:pt x="169" y="455"/>
                  </a:lnTo>
                  <a:lnTo>
                    <a:pt x="169" y="93"/>
                  </a:lnTo>
                  <a:lnTo>
                    <a:pt x="408" y="455"/>
                  </a:lnTo>
                  <a:lnTo>
                    <a:pt x="525" y="455"/>
                  </a:lnTo>
                  <a:lnTo>
                    <a:pt x="525" y="0"/>
                  </a:lnTo>
                  <a:lnTo>
                    <a:pt x="51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6" name="Freeform 45"/>
            <p:cNvSpPr>
              <a:spLocks noEditPoints="1"/>
            </p:cNvSpPr>
            <p:nvPr/>
          </p:nvSpPr>
          <p:spPr bwMode="auto">
            <a:xfrm>
              <a:off x="8267700" y="949204"/>
              <a:ext cx="112713" cy="120650"/>
            </a:xfrm>
            <a:custGeom>
              <a:avLst/>
              <a:gdLst>
                <a:gd name="T0" fmla="*/ 2147483647 w 309"/>
                <a:gd name="T1" fmla="*/ 2147483647 h 334"/>
                <a:gd name="T2" fmla="*/ 2147483647 w 309"/>
                <a:gd name="T3" fmla="*/ 2147483647 h 334"/>
                <a:gd name="T4" fmla="*/ 2147483647 w 309"/>
                <a:gd name="T5" fmla="*/ 2147483647 h 334"/>
                <a:gd name="T6" fmla="*/ 2147483647 w 309"/>
                <a:gd name="T7" fmla="*/ 2147483647 h 334"/>
                <a:gd name="T8" fmla="*/ 2147483647 w 309"/>
                <a:gd name="T9" fmla="*/ 2147483647 h 334"/>
                <a:gd name="T10" fmla="*/ 2147483647 w 309"/>
                <a:gd name="T11" fmla="*/ 2147483647 h 334"/>
                <a:gd name="T12" fmla="*/ 2147483647 w 309"/>
                <a:gd name="T13" fmla="*/ 2147483647 h 334"/>
                <a:gd name="T14" fmla="*/ 2147483647 w 309"/>
                <a:gd name="T15" fmla="*/ 2147483647 h 334"/>
                <a:gd name="T16" fmla="*/ 2147483647 w 309"/>
                <a:gd name="T17" fmla="*/ 2147483647 h 334"/>
                <a:gd name="T18" fmla="*/ 2147483647 w 309"/>
                <a:gd name="T19" fmla="*/ 2147483647 h 334"/>
                <a:gd name="T20" fmla="*/ 2147483647 w 309"/>
                <a:gd name="T21" fmla="*/ 2147483647 h 334"/>
                <a:gd name="T22" fmla="*/ 2147483647 w 309"/>
                <a:gd name="T23" fmla="*/ 2147483647 h 334"/>
                <a:gd name="T24" fmla="*/ 2147483647 w 309"/>
                <a:gd name="T25" fmla="*/ 2147483647 h 334"/>
                <a:gd name="T26" fmla="*/ 2147483647 w 309"/>
                <a:gd name="T27" fmla="*/ 2147483647 h 334"/>
                <a:gd name="T28" fmla="*/ 2147483647 w 309"/>
                <a:gd name="T29" fmla="*/ 2147483647 h 334"/>
                <a:gd name="T30" fmla="*/ 2147483647 w 309"/>
                <a:gd name="T31" fmla="*/ 2147483647 h 334"/>
                <a:gd name="T32" fmla="*/ 2147483647 w 309"/>
                <a:gd name="T33" fmla="*/ 2147483647 h 334"/>
                <a:gd name="T34" fmla="*/ 2147483647 w 309"/>
                <a:gd name="T35" fmla="*/ 2147483647 h 334"/>
                <a:gd name="T36" fmla="*/ 2147483647 w 309"/>
                <a:gd name="T37" fmla="*/ 2147483647 h 334"/>
                <a:gd name="T38" fmla="*/ 2147483647 w 309"/>
                <a:gd name="T39" fmla="*/ 2147483647 h 334"/>
                <a:gd name="T40" fmla="*/ 2147483647 w 309"/>
                <a:gd name="T41" fmla="*/ 2147483647 h 334"/>
                <a:gd name="T42" fmla="*/ 2147483647 w 309"/>
                <a:gd name="T43" fmla="*/ 2147483647 h 334"/>
                <a:gd name="T44" fmla="*/ 2147483647 w 309"/>
                <a:gd name="T45" fmla="*/ 2147483647 h 334"/>
                <a:gd name="T46" fmla="*/ 2147483647 w 309"/>
                <a:gd name="T47" fmla="*/ 0 h 334"/>
                <a:gd name="T48" fmla="*/ 2147483647 w 309"/>
                <a:gd name="T49" fmla="*/ 2147483647 h 334"/>
                <a:gd name="T50" fmla="*/ 2147483647 w 309"/>
                <a:gd name="T51" fmla="*/ 2147483647 h 334"/>
                <a:gd name="T52" fmla="*/ 2147483647 w 309"/>
                <a:gd name="T53" fmla="*/ 2147483647 h 334"/>
                <a:gd name="T54" fmla="*/ 2147483647 w 309"/>
                <a:gd name="T55" fmla="*/ 2147483647 h 334"/>
                <a:gd name="T56" fmla="*/ 2147483647 w 309"/>
                <a:gd name="T57" fmla="*/ 2147483647 h 334"/>
                <a:gd name="T58" fmla="*/ 2147483647 w 309"/>
                <a:gd name="T59" fmla="*/ 2147483647 h 334"/>
                <a:gd name="T60" fmla="*/ 2147483647 w 309"/>
                <a:gd name="T61" fmla="*/ 2147483647 h 334"/>
                <a:gd name="T62" fmla="*/ 0 w 309"/>
                <a:gd name="T63" fmla="*/ 2147483647 h 334"/>
                <a:gd name="T64" fmla="*/ 2147483647 w 309"/>
                <a:gd name="T65" fmla="*/ 2147483647 h 334"/>
                <a:gd name="T66" fmla="*/ 2147483647 w 309"/>
                <a:gd name="T67" fmla="*/ 2147483647 h 334"/>
                <a:gd name="T68" fmla="*/ 2147483647 w 309"/>
                <a:gd name="T69" fmla="*/ 2147483647 h 334"/>
                <a:gd name="T70" fmla="*/ 2147483647 w 309"/>
                <a:gd name="T71" fmla="*/ 2147483647 h 334"/>
                <a:gd name="T72" fmla="*/ 2147483647 w 309"/>
                <a:gd name="T73" fmla="*/ 2147483647 h 334"/>
                <a:gd name="T74" fmla="*/ 2147483647 w 309"/>
                <a:gd name="T75" fmla="*/ 2147483647 h 334"/>
                <a:gd name="T76" fmla="*/ 2147483647 w 309"/>
                <a:gd name="T77" fmla="*/ 2147483647 h 334"/>
                <a:gd name="T78" fmla="*/ 2147483647 w 309"/>
                <a:gd name="T79" fmla="*/ 2147483647 h 334"/>
                <a:gd name="T80" fmla="*/ 2147483647 w 309"/>
                <a:gd name="T81" fmla="*/ 2147483647 h 334"/>
                <a:gd name="T82" fmla="*/ 2147483647 w 309"/>
                <a:gd name="T83" fmla="*/ 2147483647 h 334"/>
                <a:gd name="T84" fmla="*/ 2147483647 w 309"/>
                <a:gd name="T85" fmla="*/ 2147483647 h 334"/>
                <a:gd name="T86" fmla="*/ 2147483647 w 309"/>
                <a:gd name="T87" fmla="*/ 2147483647 h 334"/>
                <a:gd name="T88" fmla="*/ 2147483647 w 309"/>
                <a:gd name="T89" fmla="*/ 2147483647 h 334"/>
                <a:gd name="T90" fmla="*/ 2147483647 w 309"/>
                <a:gd name="T91" fmla="*/ 2147483647 h 334"/>
                <a:gd name="T92" fmla="*/ 2147483647 w 309"/>
                <a:gd name="T93" fmla="*/ 2147483647 h 334"/>
                <a:gd name="T94" fmla="*/ 2147483647 w 309"/>
                <a:gd name="T95" fmla="*/ 2147483647 h 334"/>
                <a:gd name="T96" fmla="*/ 2147483647 w 309"/>
                <a:gd name="T97" fmla="*/ 2147483647 h 334"/>
                <a:gd name="T98" fmla="*/ 2147483647 w 309"/>
                <a:gd name="T99" fmla="*/ 2147483647 h 334"/>
                <a:gd name="T100" fmla="*/ 2147483647 w 309"/>
                <a:gd name="T101" fmla="*/ 2147483647 h 334"/>
                <a:gd name="T102" fmla="*/ 2147483647 w 309"/>
                <a:gd name="T103" fmla="*/ 2147483647 h 334"/>
                <a:gd name="T104" fmla="*/ 2147483647 w 309"/>
                <a:gd name="T105" fmla="*/ 2147483647 h 334"/>
                <a:gd name="T106" fmla="*/ 2147483647 w 309"/>
                <a:gd name="T107" fmla="*/ 2147483647 h 334"/>
                <a:gd name="T108" fmla="*/ 2147483647 w 309"/>
                <a:gd name="T109" fmla="*/ 2147483647 h 334"/>
                <a:gd name="T110" fmla="*/ 2147483647 w 309"/>
                <a:gd name="T111" fmla="*/ 2147483647 h 334"/>
                <a:gd name="T112" fmla="*/ 2147483647 w 309"/>
                <a:gd name="T113" fmla="*/ 2147483647 h 334"/>
                <a:gd name="T114" fmla="*/ 2147483647 w 309"/>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9"/>
                <a:gd name="T175" fmla="*/ 0 h 334"/>
                <a:gd name="T176" fmla="*/ 309 w 309"/>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9" h="334">
                  <a:moveTo>
                    <a:pt x="162" y="35"/>
                  </a:moveTo>
                  <a:lnTo>
                    <a:pt x="162" y="35"/>
                  </a:lnTo>
                  <a:lnTo>
                    <a:pt x="170" y="35"/>
                  </a:lnTo>
                  <a:lnTo>
                    <a:pt x="178" y="36"/>
                  </a:lnTo>
                  <a:lnTo>
                    <a:pt x="184" y="39"/>
                  </a:lnTo>
                  <a:lnTo>
                    <a:pt x="190" y="41"/>
                  </a:lnTo>
                  <a:lnTo>
                    <a:pt x="196" y="44"/>
                  </a:lnTo>
                  <a:lnTo>
                    <a:pt x="201" y="48"/>
                  </a:lnTo>
                  <a:lnTo>
                    <a:pt x="204" y="51"/>
                  </a:lnTo>
                  <a:lnTo>
                    <a:pt x="209" y="56"/>
                  </a:lnTo>
                  <a:lnTo>
                    <a:pt x="214" y="66"/>
                  </a:lnTo>
                  <a:lnTo>
                    <a:pt x="218" y="77"/>
                  </a:lnTo>
                  <a:lnTo>
                    <a:pt x="220" y="89"/>
                  </a:lnTo>
                  <a:lnTo>
                    <a:pt x="221" y="101"/>
                  </a:lnTo>
                  <a:lnTo>
                    <a:pt x="95" y="101"/>
                  </a:lnTo>
                  <a:lnTo>
                    <a:pt x="97" y="91"/>
                  </a:lnTo>
                  <a:lnTo>
                    <a:pt x="100" y="80"/>
                  </a:lnTo>
                  <a:lnTo>
                    <a:pt x="105" y="70"/>
                  </a:lnTo>
                  <a:lnTo>
                    <a:pt x="111" y="59"/>
                  </a:lnTo>
                  <a:lnTo>
                    <a:pt x="115" y="55"/>
                  </a:lnTo>
                  <a:lnTo>
                    <a:pt x="120" y="50"/>
                  </a:lnTo>
                  <a:lnTo>
                    <a:pt x="124" y="46"/>
                  </a:lnTo>
                  <a:lnTo>
                    <a:pt x="131" y="43"/>
                  </a:lnTo>
                  <a:lnTo>
                    <a:pt x="137" y="40"/>
                  </a:lnTo>
                  <a:lnTo>
                    <a:pt x="144" y="38"/>
                  </a:lnTo>
                  <a:lnTo>
                    <a:pt x="152" y="36"/>
                  </a:lnTo>
                  <a:lnTo>
                    <a:pt x="162" y="35"/>
                  </a:lnTo>
                  <a:close/>
                  <a:moveTo>
                    <a:pt x="309" y="133"/>
                  </a:moveTo>
                  <a:lnTo>
                    <a:pt x="309" y="133"/>
                  </a:lnTo>
                  <a:lnTo>
                    <a:pt x="309" y="117"/>
                  </a:lnTo>
                  <a:lnTo>
                    <a:pt x="307" y="102"/>
                  </a:lnTo>
                  <a:lnTo>
                    <a:pt x="305" y="88"/>
                  </a:lnTo>
                  <a:lnTo>
                    <a:pt x="301" y="75"/>
                  </a:lnTo>
                  <a:lnTo>
                    <a:pt x="295" y="63"/>
                  </a:lnTo>
                  <a:lnTo>
                    <a:pt x="289" y="52"/>
                  </a:lnTo>
                  <a:lnTo>
                    <a:pt x="281" y="43"/>
                  </a:lnTo>
                  <a:lnTo>
                    <a:pt x="273" y="33"/>
                  </a:lnTo>
                  <a:lnTo>
                    <a:pt x="263" y="26"/>
                  </a:lnTo>
                  <a:lnTo>
                    <a:pt x="252" y="19"/>
                  </a:lnTo>
                  <a:lnTo>
                    <a:pt x="241" y="14"/>
                  </a:lnTo>
                  <a:lnTo>
                    <a:pt x="228" y="9"/>
                  </a:lnTo>
                  <a:lnTo>
                    <a:pt x="213" y="5"/>
                  </a:lnTo>
                  <a:lnTo>
                    <a:pt x="198" y="2"/>
                  </a:lnTo>
                  <a:lnTo>
                    <a:pt x="182" y="1"/>
                  </a:lnTo>
                  <a:lnTo>
                    <a:pt x="164" y="0"/>
                  </a:lnTo>
                  <a:lnTo>
                    <a:pt x="144" y="1"/>
                  </a:lnTo>
                  <a:lnTo>
                    <a:pt x="126" y="3"/>
                  </a:lnTo>
                  <a:lnTo>
                    <a:pt x="109" y="6"/>
                  </a:lnTo>
                  <a:lnTo>
                    <a:pt x="93" y="11"/>
                  </a:lnTo>
                  <a:lnTo>
                    <a:pt x="78" y="16"/>
                  </a:lnTo>
                  <a:lnTo>
                    <a:pt x="64" y="23"/>
                  </a:lnTo>
                  <a:lnTo>
                    <a:pt x="53" y="30"/>
                  </a:lnTo>
                  <a:lnTo>
                    <a:pt x="42" y="40"/>
                  </a:lnTo>
                  <a:lnTo>
                    <a:pt x="32" y="50"/>
                  </a:lnTo>
                  <a:lnTo>
                    <a:pt x="24" y="62"/>
                  </a:lnTo>
                  <a:lnTo>
                    <a:pt x="16" y="75"/>
                  </a:lnTo>
                  <a:lnTo>
                    <a:pt x="11" y="89"/>
                  </a:lnTo>
                  <a:lnTo>
                    <a:pt x="6" y="104"/>
                  </a:lnTo>
                  <a:lnTo>
                    <a:pt x="2" y="120"/>
                  </a:lnTo>
                  <a:lnTo>
                    <a:pt x="1" y="138"/>
                  </a:lnTo>
                  <a:lnTo>
                    <a:pt x="0" y="156"/>
                  </a:lnTo>
                  <a:lnTo>
                    <a:pt x="1" y="177"/>
                  </a:lnTo>
                  <a:lnTo>
                    <a:pt x="3" y="196"/>
                  </a:lnTo>
                  <a:lnTo>
                    <a:pt x="8" y="214"/>
                  </a:lnTo>
                  <a:lnTo>
                    <a:pt x="13" y="231"/>
                  </a:lnTo>
                  <a:lnTo>
                    <a:pt x="21" y="247"/>
                  </a:lnTo>
                  <a:lnTo>
                    <a:pt x="29" y="261"/>
                  </a:lnTo>
                  <a:lnTo>
                    <a:pt x="39" y="275"/>
                  </a:lnTo>
                  <a:lnTo>
                    <a:pt x="50" y="287"/>
                  </a:lnTo>
                  <a:lnTo>
                    <a:pt x="63" y="297"/>
                  </a:lnTo>
                  <a:lnTo>
                    <a:pt x="78" y="307"/>
                  </a:lnTo>
                  <a:lnTo>
                    <a:pt x="93" y="316"/>
                  </a:lnTo>
                  <a:lnTo>
                    <a:pt x="110" y="322"/>
                  </a:lnTo>
                  <a:lnTo>
                    <a:pt x="128" y="327"/>
                  </a:lnTo>
                  <a:lnTo>
                    <a:pt x="148" y="331"/>
                  </a:lnTo>
                  <a:lnTo>
                    <a:pt x="169" y="334"/>
                  </a:lnTo>
                  <a:lnTo>
                    <a:pt x="190" y="334"/>
                  </a:lnTo>
                  <a:lnTo>
                    <a:pt x="210" y="334"/>
                  </a:lnTo>
                  <a:lnTo>
                    <a:pt x="227" y="332"/>
                  </a:lnTo>
                  <a:lnTo>
                    <a:pt x="243" y="329"/>
                  </a:lnTo>
                  <a:lnTo>
                    <a:pt x="258" y="327"/>
                  </a:lnTo>
                  <a:lnTo>
                    <a:pt x="281" y="321"/>
                  </a:lnTo>
                  <a:lnTo>
                    <a:pt x="297" y="317"/>
                  </a:lnTo>
                  <a:lnTo>
                    <a:pt x="303" y="314"/>
                  </a:lnTo>
                  <a:lnTo>
                    <a:pt x="303" y="273"/>
                  </a:lnTo>
                  <a:lnTo>
                    <a:pt x="294" y="275"/>
                  </a:lnTo>
                  <a:lnTo>
                    <a:pt x="281" y="279"/>
                  </a:lnTo>
                  <a:lnTo>
                    <a:pt x="265" y="282"/>
                  </a:lnTo>
                  <a:lnTo>
                    <a:pt x="246" y="286"/>
                  </a:lnTo>
                  <a:lnTo>
                    <a:pt x="226" y="286"/>
                  </a:lnTo>
                  <a:lnTo>
                    <a:pt x="209" y="286"/>
                  </a:lnTo>
                  <a:lnTo>
                    <a:pt x="194" y="282"/>
                  </a:lnTo>
                  <a:lnTo>
                    <a:pt x="180" y="278"/>
                  </a:lnTo>
                  <a:lnTo>
                    <a:pt x="166" y="273"/>
                  </a:lnTo>
                  <a:lnTo>
                    <a:pt x="154" y="266"/>
                  </a:lnTo>
                  <a:lnTo>
                    <a:pt x="144" y="258"/>
                  </a:lnTo>
                  <a:lnTo>
                    <a:pt x="135" y="248"/>
                  </a:lnTo>
                  <a:lnTo>
                    <a:pt x="126" y="239"/>
                  </a:lnTo>
                  <a:lnTo>
                    <a:pt x="119" y="228"/>
                  </a:lnTo>
                  <a:lnTo>
                    <a:pt x="112" y="216"/>
                  </a:lnTo>
                  <a:lnTo>
                    <a:pt x="108" y="203"/>
                  </a:lnTo>
                  <a:lnTo>
                    <a:pt x="104" y="192"/>
                  </a:lnTo>
                  <a:lnTo>
                    <a:pt x="101" y="179"/>
                  </a:lnTo>
                  <a:lnTo>
                    <a:pt x="97" y="165"/>
                  </a:lnTo>
                  <a:lnTo>
                    <a:pt x="96" y="152"/>
                  </a:lnTo>
                  <a:lnTo>
                    <a:pt x="95" y="139"/>
                  </a:lnTo>
                  <a:lnTo>
                    <a:pt x="309" y="139"/>
                  </a:lnTo>
                  <a:lnTo>
                    <a:pt x="309"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7" name="Freeform 48"/>
            <p:cNvSpPr>
              <a:spLocks/>
            </p:cNvSpPr>
            <p:nvPr/>
          </p:nvSpPr>
          <p:spPr bwMode="auto">
            <a:xfrm>
              <a:off x="8535988" y="915866"/>
              <a:ext cx="88900" cy="153988"/>
            </a:xfrm>
            <a:custGeom>
              <a:avLst/>
              <a:gdLst>
                <a:gd name="T0" fmla="*/ 2147483647 w 245"/>
                <a:gd name="T1" fmla="*/ 0 h 426"/>
                <a:gd name="T2" fmla="*/ 2147483647 w 245"/>
                <a:gd name="T3" fmla="*/ 0 h 426"/>
                <a:gd name="T4" fmla="*/ 2147483647 w 245"/>
                <a:gd name="T5" fmla="*/ 2147483647 h 426"/>
                <a:gd name="T6" fmla="*/ 2147483647 w 245"/>
                <a:gd name="T7" fmla="*/ 2147483647 h 426"/>
                <a:gd name="T8" fmla="*/ 0 w 245"/>
                <a:gd name="T9" fmla="*/ 2147483647 h 426"/>
                <a:gd name="T10" fmla="*/ 0 w 245"/>
                <a:gd name="T11" fmla="*/ 2147483647 h 426"/>
                <a:gd name="T12" fmla="*/ 0 w 245"/>
                <a:gd name="T13" fmla="*/ 2147483647 h 426"/>
                <a:gd name="T14" fmla="*/ 2147483647 w 245"/>
                <a:gd name="T15" fmla="*/ 2147483647 h 426"/>
                <a:gd name="T16" fmla="*/ 2147483647 w 245"/>
                <a:gd name="T17" fmla="*/ 2147483647 h 426"/>
                <a:gd name="T18" fmla="*/ 2147483647 w 245"/>
                <a:gd name="T19" fmla="*/ 2147483647 h 426"/>
                <a:gd name="T20" fmla="*/ 2147483647 w 245"/>
                <a:gd name="T21" fmla="*/ 2147483647 h 426"/>
                <a:gd name="T22" fmla="*/ 2147483647 w 245"/>
                <a:gd name="T23" fmla="*/ 2147483647 h 426"/>
                <a:gd name="T24" fmla="*/ 2147483647 w 245"/>
                <a:gd name="T25" fmla="*/ 2147483647 h 426"/>
                <a:gd name="T26" fmla="*/ 2147483647 w 245"/>
                <a:gd name="T27" fmla="*/ 2147483647 h 426"/>
                <a:gd name="T28" fmla="*/ 2147483647 w 245"/>
                <a:gd name="T29" fmla="*/ 2147483647 h 426"/>
                <a:gd name="T30" fmla="*/ 2147483647 w 245"/>
                <a:gd name="T31" fmla="*/ 2147483647 h 426"/>
                <a:gd name="T32" fmla="*/ 2147483647 w 245"/>
                <a:gd name="T33" fmla="*/ 2147483647 h 426"/>
                <a:gd name="T34" fmla="*/ 2147483647 w 245"/>
                <a:gd name="T35" fmla="*/ 2147483647 h 426"/>
                <a:gd name="T36" fmla="*/ 2147483647 w 245"/>
                <a:gd name="T37" fmla="*/ 2147483647 h 426"/>
                <a:gd name="T38" fmla="*/ 2147483647 w 245"/>
                <a:gd name="T39" fmla="*/ 2147483647 h 426"/>
                <a:gd name="T40" fmla="*/ 2147483647 w 245"/>
                <a:gd name="T41" fmla="*/ 2147483647 h 426"/>
                <a:gd name="T42" fmla="*/ 2147483647 w 245"/>
                <a:gd name="T43" fmla="*/ 2147483647 h 426"/>
                <a:gd name="T44" fmla="*/ 2147483647 w 245"/>
                <a:gd name="T45" fmla="*/ 2147483647 h 426"/>
                <a:gd name="T46" fmla="*/ 2147483647 w 245"/>
                <a:gd name="T47" fmla="*/ 2147483647 h 426"/>
                <a:gd name="T48" fmla="*/ 2147483647 w 245"/>
                <a:gd name="T49" fmla="*/ 2147483647 h 426"/>
                <a:gd name="T50" fmla="*/ 2147483647 w 245"/>
                <a:gd name="T51" fmla="*/ 2147483647 h 426"/>
                <a:gd name="T52" fmla="*/ 2147483647 w 245"/>
                <a:gd name="T53" fmla="*/ 2147483647 h 426"/>
                <a:gd name="T54" fmla="*/ 2147483647 w 245"/>
                <a:gd name="T55" fmla="*/ 2147483647 h 426"/>
                <a:gd name="T56" fmla="*/ 2147483647 w 245"/>
                <a:gd name="T57" fmla="*/ 2147483647 h 426"/>
                <a:gd name="T58" fmla="*/ 2147483647 w 245"/>
                <a:gd name="T59" fmla="*/ 2147483647 h 426"/>
                <a:gd name="T60" fmla="*/ 2147483647 w 245"/>
                <a:gd name="T61" fmla="*/ 2147483647 h 426"/>
                <a:gd name="T62" fmla="*/ 2147483647 w 245"/>
                <a:gd name="T63" fmla="*/ 2147483647 h 426"/>
                <a:gd name="T64" fmla="*/ 2147483647 w 245"/>
                <a:gd name="T65" fmla="*/ 2147483647 h 426"/>
                <a:gd name="T66" fmla="*/ 2147483647 w 245"/>
                <a:gd name="T67" fmla="*/ 2147483647 h 426"/>
                <a:gd name="T68" fmla="*/ 2147483647 w 245"/>
                <a:gd name="T69" fmla="*/ 2147483647 h 426"/>
                <a:gd name="T70" fmla="*/ 2147483647 w 245"/>
                <a:gd name="T71" fmla="*/ 2147483647 h 426"/>
                <a:gd name="T72" fmla="*/ 2147483647 w 245"/>
                <a:gd name="T73" fmla="*/ 2147483647 h 426"/>
                <a:gd name="T74" fmla="*/ 2147483647 w 245"/>
                <a:gd name="T75" fmla="*/ 2147483647 h 426"/>
                <a:gd name="T76" fmla="*/ 2147483647 w 245"/>
                <a:gd name="T77" fmla="*/ 2147483647 h 426"/>
                <a:gd name="T78" fmla="*/ 2147483647 w 245"/>
                <a:gd name="T79" fmla="*/ 2147483647 h 426"/>
                <a:gd name="T80" fmla="*/ 2147483647 w 245"/>
                <a:gd name="T81" fmla="*/ 2147483647 h 426"/>
                <a:gd name="T82" fmla="*/ 2147483647 w 245"/>
                <a:gd name="T83" fmla="*/ 2147483647 h 426"/>
                <a:gd name="T84" fmla="*/ 2147483647 w 245"/>
                <a:gd name="T85" fmla="*/ 2147483647 h 426"/>
                <a:gd name="T86" fmla="*/ 2147483647 w 245"/>
                <a:gd name="T87" fmla="*/ 2147483647 h 426"/>
                <a:gd name="T88" fmla="*/ 2147483647 w 245"/>
                <a:gd name="T89" fmla="*/ 2147483647 h 426"/>
                <a:gd name="T90" fmla="*/ 2147483647 w 245"/>
                <a:gd name="T91" fmla="*/ 2147483647 h 426"/>
                <a:gd name="T92" fmla="*/ 2147483647 w 245"/>
                <a:gd name="T93" fmla="*/ 2147483647 h 426"/>
                <a:gd name="T94" fmla="*/ 2147483647 w 245"/>
                <a:gd name="T95" fmla="*/ 2147483647 h 426"/>
                <a:gd name="T96" fmla="*/ 2147483647 w 245"/>
                <a:gd name="T97" fmla="*/ 2147483647 h 426"/>
                <a:gd name="T98" fmla="*/ 2147483647 w 245"/>
                <a:gd name="T99" fmla="*/ 2147483647 h 426"/>
                <a:gd name="T100" fmla="*/ 2147483647 w 245"/>
                <a:gd name="T101" fmla="*/ 2147483647 h 426"/>
                <a:gd name="T102" fmla="*/ 2147483647 w 245"/>
                <a:gd name="T103" fmla="*/ 2147483647 h 426"/>
                <a:gd name="T104" fmla="*/ 2147483647 w 245"/>
                <a:gd name="T105" fmla="*/ 2147483647 h 426"/>
                <a:gd name="T106" fmla="*/ 2147483647 w 245"/>
                <a:gd name="T107" fmla="*/ 2147483647 h 426"/>
                <a:gd name="T108" fmla="*/ 2147483647 w 245"/>
                <a:gd name="T109" fmla="*/ 2147483647 h 426"/>
                <a:gd name="T110" fmla="*/ 2147483647 w 245"/>
                <a:gd name="T111" fmla="*/ 0 h 426"/>
                <a:gd name="T112" fmla="*/ 2147483647 w 245"/>
                <a:gd name="T113" fmla="*/ 0 h 42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5"/>
                <a:gd name="T172" fmla="*/ 0 h 426"/>
                <a:gd name="T173" fmla="*/ 245 w 245"/>
                <a:gd name="T174" fmla="*/ 426 h 42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5" h="426">
                  <a:moveTo>
                    <a:pt x="59" y="0"/>
                  </a:moveTo>
                  <a:lnTo>
                    <a:pt x="59" y="0"/>
                  </a:lnTo>
                  <a:lnTo>
                    <a:pt x="59" y="100"/>
                  </a:lnTo>
                  <a:lnTo>
                    <a:pt x="0" y="100"/>
                  </a:lnTo>
                  <a:lnTo>
                    <a:pt x="0" y="139"/>
                  </a:lnTo>
                  <a:lnTo>
                    <a:pt x="59" y="139"/>
                  </a:lnTo>
                  <a:lnTo>
                    <a:pt x="59" y="335"/>
                  </a:lnTo>
                  <a:lnTo>
                    <a:pt x="60" y="350"/>
                  </a:lnTo>
                  <a:lnTo>
                    <a:pt x="61" y="363"/>
                  </a:lnTo>
                  <a:lnTo>
                    <a:pt x="64" y="374"/>
                  </a:lnTo>
                  <a:lnTo>
                    <a:pt x="69" y="385"/>
                  </a:lnTo>
                  <a:lnTo>
                    <a:pt x="74" y="394"/>
                  </a:lnTo>
                  <a:lnTo>
                    <a:pt x="79" y="401"/>
                  </a:lnTo>
                  <a:lnTo>
                    <a:pt x="87" y="408"/>
                  </a:lnTo>
                  <a:lnTo>
                    <a:pt x="94" y="412"/>
                  </a:lnTo>
                  <a:lnTo>
                    <a:pt x="103" y="416"/>
                  </a:lnTo>
                  <a:lnTo>
                    <a:pt x="112" y="419"/>
                  </a:lnTo>
                  <a:lnTo>
                    <a:pt x="122" y="421"/>
                  </a:lnTo>
                  <a:lnTo>
                    <a:pt x="133" y="424"/>
                  </a:lnTo>
                  <a:lnTo>
                    <a:pt x="155" y="426"/>
                  </a:lnTo>
                  <a:lnTo>
                    <a:pt x="180" y="426"/>
                  </a:lnTo>
                  <a:lnTo>
                    <a:pt x="192" y="426"/>
                  </a:lnTo>
                  <a:lnTo>
                    <a:pt x="204" y="425"/>
                  </a:lnTo>
                  <a:lnTo>
                    <a:pt x="231" y="420"/>
                  </a:lnTo>
                  <a:lnTo>
                    <a:pt x="236" y="420"/>
                  </a:lnTo>
                  <a:lnTo>
                    <a:pt x="236" y="381"/>
                  </a:lnTo>
                  <a:lnTo>
                    <a:pt x="229" y="382"/>
                  </a:lnTo>
                  <a:lnTo>
                    <a:pt x="216" y="384"/>
                  </a:lnTo>
                  <a:lnTo>
                    <a:pt x="202" y="385"/>
                  </a:lnTo>
                  <a:lnTo>
                    <a:pt x="184" y="384"/>
                  </a:lnTo>
                  <a:lnTo>
                    <a:pt x="171" y="382"/>
                  </a:lnTo>
                  <a:lnTo>
                    <a:pt x="166" y="380"/>
                  </a:lnTo>
                  <a:lnTo>
                    <a:pt x="162" y="378"/>
                  </a:lnTo>
                  <a:lnTo>
                    <a:pt x="157" y="374"/>
                  </a:lnTo>
                  <a:lnTo>
                    <a:pt x="154" y="371"/>
                  </a:lnTo>
                  <a:lnTo>
                    <a:pt x="152" y="368"/>
                  </a:lnTo>
                  <a:lnTo>
                    <a:pt x="150" y="363"/>
                  </a:lnTo>
                  <a:lnTo>
                    <a:pt x="148" y="353"/>
                  </a:lnTo>
                  <a:lnTo>
                    <a:pt x="147" y="340"/>
                  </a:lnTo>
                  <a:lnTo>
                    <a:pt x="147" y="324"/>
                  </a:lnTo>
                  <a:lnTo>
                    <a:pt x="147" y="139"/>
                  </a:lnTo>
                  <a:lnTo>
                    <a:pt x="245" y="139"/>
                  </a:lnTo>
                  <a:lnTo>
                    <a:pt x="245" y="100"/>
                  </a:lnTo>
                  <a:lnTo>
                    <a:pt x="147" y="100"/>
                  </a:lnTo>
                  <a:lnTo>
                    <a:pt x="147" y="0"/>
                  </a:lnTo>
                  <a:lnTo>
                    <a:pt x="5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8" name="Freeform 50"/>
            <p:cNvSpPr>
              <a:spLocks/>
            </p:cNvSpPr>
            <p:nvPr/>
          </p:nvSpPr>
          <p:spPr bwMode="auto">
            <a:xfrm>
              <a:off x="8383588" y="950791"/>
              <a:ext cx="141287" cy="117475"/>
            </a:xfrm>
            <a:custGeom>
              <a:avLst/>
              <a:gdLst>
                <a:gd name="T0" fmla="*/ 2147483647 w 387"/>
                <a:gd name="T1" fmla="*/ 2147483647 h 319"/>
                <a:gd name="T2" fmla="*/ 2147483647 w 387"/>
                <a:gd name="T3" fmla="*/ 0 h 319"/>
                <a:gd name="T4" fmla="*/ 2147483647 w 387"/>
                <a:gd name="T5" fmla="*/ 0 h 319"/>
                <a:gd name="T6" fmla="*/ 2147483647 w 387"/>
                <a:gd name="T7" fmla="*/ 2147483647 h 319"/>
                <a:gd name="T8" fmla="*/ 2147483647 w 387"/>
                <a:gd name="T9" fmla="*/ 0 h 319"/>
                <a:gd name="T10" fmla="*/ 0 w 387"/>
                <a:gd name="T11" fmla="*/ 0 h 319"/>
                <a:gd name="T12" fmla="*/ 0 w 387"/>
                <a:gd name="T13" fmla="*/ 2147483647 h 319"/>
                <a:gd name="T14" fmla="*/ 2147483647 w 387"/>
                <a:gd name="T15" fmla="*/ 2147483647 h 319"/>
                <a:gd name="T16" fmla="*/ 2147483647 w 387"/>
                <a:gd name="T17" fmla="*/ 2147483647 h 319"/>
                <a:gd name="T18" fmla="*/ 2147483647 w 387"/>
                <a:gd name="T19" fmla="*/ 2147483647 h 319"/>
                <a:gd name="T20" fmla="*/ 2147483647 w 387"/>
                <a:gd name="T21" fmla="*/ 2147483647 h 319"/>
                <a:gd name="T22" fmla="*/ 2147483647 w 387"/>
                <a:gd name="T23" fmla="*/ 2147483647 h 319"/>
                <a:gd name="T24" fmla="*/ 2147483647 w 387"/>
                <a:gd name="T25" fmla="*/ 2147483647 h 319"/>
                <a:gd name="T26" fmla="*/ 2147483647 w 387"/>
                <a:gd name="T27" fmla="*/ 2147483647 h 319"/>
                <a:gd name="T28" fmla="*/ 2147483647 w 387"/>
                <a:gd name="T29" fmla="*/ 2147483647 h 319"/>
                <a:gd name="T30" fmla="*/ 2147483647 w 387"/>
                <a:gd name="T31" fmla="*/ 2147483647 h 319"/>
                <a:gd name="T32" fmla="*/ 2147483647 w 387"/>
                <a:gd name="T33" fmla="*/ 2147483647 h 319"/>
                <a:gd name="T34" fmla="*/ 2147483647 w 387"/>
                <a:gd name="T35" fmla="*/ 2147483647 h 319"/>
                <a:gd name="T36" fmla="*/ 2147483647 w 387"/>
                <a:gd name="T37" fmla="*/ 2147483647 h 319"/>
                <a:gd name="T38" fmla="*/ 2147483647 w 387"/>
                <a:gd name="T39" fmla="*/ 2147483647 h 319"/>
                <a:gd name="T40" fmla="*/ 2147483647 w 387"/>
                <a:gd name="T41" fmla="*/ 2147483647 h 319"/>
                <a:gd name="T42" fmla="*/ 2147483647 w 387"/>
                <a:gd name="T43" fmla="*/ 2147483647 h 319"/>
                <a:gd name="T44" fmla="*/ 2147483647 w 387"/>
                <a:gd name="T45" fmla="*/ 2147483647 h 319"/>
                <a:gd name="T46" fmla="*/ 2147483647 w 387"/>
                <a:gd name="T47" fmla="*/ 2147483647 h 319"/>
                <a:gd name="T48" fmla="*/ 2147483647 w 387"/>
                <a:gd name="T49" fmla="*/ 2147483647 h 3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87"/>
                <a:gd name="T76" fmla="*/ 0 h 319"/>
                <a:gd name="T77" fmla="*/ 387 w 387"/>
                <a:gd name="T78" fmla="*/ 319 h 3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87" h="319">
                  <a:moveTo>
                    <a:pt x="297" y="104"/>
                  </a:moveTo>
                  <a:lnTo>
                    <a:pt x="387" y="0"/>
                  </a:lnTo>
                  <a:lnTo>
                    <a:pt x="295" y="0"/>
                  </a:lnTo>
                  <a:lnTo>
                    <a:pt x="209" y="98"/>
                  </a:lnTo>
                  <a:lnTo>
                    <a:pt x="133" y="0"/>
                  </a:lnTo>
                  <a:lnTo>
                    <a:pt x="0" y="0"/>
                  </a:lnTo>
                  <a:lnTo>
                    <a:pt x="0" y="25"/>
                  </a:lnTo>
                  <a:lnTo>
                    <a:pt x="5" y="25"/>
                  </a:lnTo>
                  <a:lnTo>
                    <a:pt x="21" y="27"/>
                  </a:lnTo>
                  <a:lnTo>
                    <a:pt x="34" y="30"/>
                  </a:lnTo>
                  <a:lnTo>
                    <a:pt x="45" y="33"/>
                  </a:lnTo>
                  <a:lnTo>
                    <a:pt x="54" y="37"/>
                  </a:lnTo>
                  <a:lnTo>
                    <a:pt x="63" y="43"/>
                  </a:lnTo>
                  <a:lnTo>
                    <a:pt x="70" y="51"/>
                  </a:lnTo>
                  <a:lnTo>
                    <a:pt x="80" y="62"/>
                  </a:lnTo>
                  <a:lnTo>
                    <a:pt x="89" y="73"/>
                  </a:lnTo>
                  <a:lnTo>
                    <a:pt x="144" y="147"/>
                  </a:lnTo>
                  <a:lnTo>
                    <a:pt x="54" y="251"/>
                  </a:lnTo>
                  <a:lnTo>
                    <a:pt x="147" y="251"/>
                  </a:lnTo>
                  <a:lnTo>
                    <a:pt x="188" y="204"/>
                  </a:lnTo>
                  <a:lnTo>
                    <a:pt x="273" y="319"/>
                  </a:lnTo>
                  <a:lnTo>
                    <a:pt x="377" y="319"/>
                  </a:lnTo>
                  <a:lnTo>
                    <a:pt x="213" y="104"/>
                  </a:lnTo>
                  <a:lnTo>
                    <a:pt x="297" y="10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109" name="Freeform 52"/>
            <p:cNvSpPr>
              <a:spLocks/>
            </p:cNvSpPr>
            <p:nvPr/>
          </p:nvSpPr>
          <p:spPr bwMode="auto">
            <a:xfrm>
              <a:off x="8521700" y="868241"/>
              <a:ext cx="76200" cy="47625"/>
            </a:xfrm>
            <a:custGeom>
              <a:avLst/>
              <a:gdLst>
                <a:gd name="T0" fmla="*/ 2147483647 w 205"/>
                <a:gd name="T1" fmla="*/ 2147483647 h 129"/>
                <a:gd name="T2" fmla="*/ 0 w 205"/>
                <a:gd name="T3" fmla="*/ 2147483647 h 129"/>
                <a:gd name="T4" fmla="*/ 2147483647 w 205"/>
                <a:gd name="T5" fmla="*/ 0 h 129"/>
                <a:gd name="T6" fmla="*/ 2147483647 w 205"/>
                <a:gd name="T7" fmla="*/ 0 h 129"/>
                <a:gd name="T8" fmla="*/ 2147483647 w 205"/>
                <a:gd name="T9" fmla="*/ 2147483647 h 129"/>
                <a:gd name="T10" fmla="*/ 0 60000 65536"/>
                <a:gd name="T11" fmla="*/ 0 60000 65536"/>
                <a:gd name="T12" fmla="*/ 0 60000 65536"/>
                <a:gd name="T13" fmla="*/ 0 60000 65536"/>
                <a:gd name="T14" fmla="*/ 0 60000 65536"/>
                <a:gd name="T15" fmla="*/ 0 w 205"/>
                <a:gd name="T16" fmla="*/ 0 h 129"/>
                <a:gd name="T17" fmla="*/ 205 w 205"/>
                <a:gd name="T18" fmla="*/ 129 h 129"/>
              </a:gdLst>
              <a:ahLst/>
              <a:cxnLst>
                <a:cxn ang="T10">
                  <a:pos x="T0" y="T1"/>
                </a:cxn>
                <a:cxn ang="T11">
                  <a:pos x="T2" y="T3"/>
                </a:cxn>
                <a:cxn ang="T12">
                  <a:pos x="T4" y="T5"/>
                </a:cxn>
                <a:cxn ang="T13">
                  <a:pos x="T6" y="T7"/>
                </a:cxn>
                <a:cxn ang="T14">
                  <a:pos x="T8" y="T9"/>
                </a:cxn>
              </a:cxnLst>
              <a:rect l="T15" t="T16" r="T17" b="T18"/>
              <a:pathLst>
                <a:path w="205" h="129">
                  <a:moveTo>
                    <a:pt x="93" y="129"/>
                  </a:moveTo>
                  <a:lnTo>
                    <a:pt x="0" y="129"/>
                  </a:lnTo>
                  <a:lnTo>
                    <a:pt x="112" y="0"/>
                  </a:lnTo>
                  <a:lnTo>
                    <a:pt x="205" y="0"/>
                  </a:lnTo>
                  <a:lnTo>
                    <a:pt x="93" y="129"/>
                  </a:lnTo>
                  <a:close/>
                </a:path>
              </a:pathLst>
            </a:custGeom>
            <a:solidFill>
              <a:srgbClr val="FD0014"/>
            </a:solidFill>
            <a:ln w="9525">
              <a:noFill/>
              <a:miter lim="800000"/>
              <a:headEnd/>
              <a:tailEnd/>
            </a:ln>
            <a:effectLst/>
          </p:spPr>
          <p:txBody>
            <a:bodyPr wrap="none"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grpSp>
        <p:nvGrpSpPr>
          <p:cNvPr id="56" name="グループ化 55"/>
          <p:cNvGrpSpPr/>
          <p:nvPr userDrawn="1"/>
        </p:nvGrpSpPr>
        <p:grpSpPr>
          <a:xfrm>
            <a:off x="432745" y="2763059"/>
            <a:ext cx="11333916" cy="109537"/>
            <a:chOff x="324643" y="2763058"/>
            <a:chExt cx="8502651" cy="109537"/>
          </a:xfrm>
        </p:grpSpPr>
        <p:sp>
          <p:nvSpPr>
            <p:cNvPr id="57" name="正方形/長方形 11"/>
            <p:cNvSpPr>
              <a:spLocks noChangeArrowheads="1"/>
            </p:cNvSpPr>
            <p:nvPr userDrawn="1"/>
          </p:nvSpPr>
          <p:spPr bwMode="auto">
            <a:xfrm>
              <a:off x="324644" y="2763058"/>
              <a:ext cx="8502650" cy="109537"/>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grpSp>
          <p:nvGrpSpPr>
            <p:cNvPr id="58" name="グループ化 38"/>
            <p:cNvGrpSpPr/>
            <p:nvPr userDrawn="1"/>
          </p:nvGrpSpPr>
          <p:grpSpPr>
            <a:xfrm>
              <a:off x="324643" y="2763058"/>
              <a:ext cx="2178447" cy="109537"/>
              <a:chOff x="312738" y="2747963"/>
              <a:chExt cx="1970087" cy="109537"/>
            </a:xfrm>
          </p:grpSpPr>
          <p:sp>
            <p:nvSpPr>
              <p:cNvPr id="59" name="正方形/長方形 58"/>
              <p:cNvSpPr/>
              <p:nvPr/>
            </p:nvSpPr>
            <p:spPr bwMode="auto">
              <a:xfrm>
                <a:off x="312738" y="2747963"/>
                <a:ext cx="1970087" cy="109537"/>
              </a:xfrm>
              <a:prstGeom prst="rect">
                <a:avLst/>
              </a:prstGeom>
              <a:solidFill>
                <a:srgbClr val="FD0014"/>
              </a:solidFill>
              <a:ln w="9525">
                <a:noFill/>
                <a:miter lim="800000"/>
                <a:headEnd/>
                <a:tailEnd/>
              </a:ln>
              <a:effectLst/>
            </p:spPr>
            <p:txBody>
              <a:bodyPr wrap="none" anchor="ctr"/>
              <a:lstStyle/>
              <a:p>
                <a:pPr fontAlgn="auto">
                  <a:spcBef>
                    <a:spcPts val="0"/>
                  </a:spcBef>
                  <a:spcAft>
                    <a:spcPts val="0"/>
                  </a:spcAft>
                  <a:defRPr/>
                </a:pPr>
                <a:endParaRPr kumimoji="0" lang="ja-JP" altLang="en-US" sz="1800" kern="0" dirty="0">
                  <a:solidFill>
                    <a:sysClr val="windowText" lastClr="000000"/>
                  </a:solidFill>
                </a:endParaRPr>
              </a:p>
            </p:txBody>
          </p:sp>
          <p:sp>
            <p:nvSpPr>
              <p:cNvPr id="60" name="正方形/長方形 59"/>
              <p:cNvSpPr/>
              <p:nvPr/>
            </p:nvSpPr>
            <p:spPr bwMode="auto">
              <a:xfrm>
                <a:off x="312738" y="2747963"/>
                <a:ext cx="985837" cy="109537"/>
              </a:xfrm>
              <a:prstGeom prst="rect">
                <a:avLst/>
              </a:prstGeom>
              <a:solidFill>
                <a:srgbClr val="B3B3B3"/>
              </a:solidFill>
              <a:ln w="9525">
                <a:noFill/>
                <a:miter lim="800000"/>
                <a:headEnd/>
                <a:tailEnd/>
              </a:ln>
              <a:effectLst/>
            </p:spPr>
            <p:txBody>
              <a:bodyPr wrap="none" anchor="ctr"/>
              <a:lstStyle/>
              <a:p>
                <a:pPr algn="l" fontAlgn="auto">
                  <a:spcBef>
                    <a:spcPts val="0"/>
                  </a:spcBef>
                  <a:spcAft>
                    <a:spcPts val="0"/>
                  </a:spcAft>
                  <a:defRPr/>
                </a:pPr>
                <a:endParaRPr kumimoji="0" lang="ja-JP" altLang="en-US" sz="1800" kern="0" dirty="0">
                  <a:solidFill>
                    <a:sysClr val="windowText" lastClr="000000"/>
                  </a:solidFill>
                </a:endParaRPr>
              </a:p>
            </p:txBody>
          </p:sp>
        </p:grpSp>
      </p:grpSp>
      <p:grpSp>
        <p:nvGrpSpPr>
          <p:cNvPr id="31" name="グループ化 31"/>
          <p:cNvGrpSpPr/>
          <p:nvPr userDrawn="1"/>
        </p:nvGrpSpPr>
        <p:grpSpPr>
          <a:xfrm>
            <a:off x="9747898" y="547566"/>
            <a:ext cx="1982788" cy="569913"/>
            <a:chOff x="6642100" y="547566"/>
            <a:chExt cx="1982788" cy="569913"/>
          </a:xfrm>
        </p:grpSpPr>
        <p:sp>
          <p:nvSpPr>
            <p:cNvPr id="61" name="Freeform 5"/>
            <p:cNvSpPr>
              <a:spLocks/>
            </p:cNvSpPr>
            <p:nvPr/>
          </p:nvSpPr>
          <p:spPr bwMode="auto">
            <a:xfrm>
              <a:off x="8099425" y="555504"/>
              <a:ext cx="285750" cy="268287"/>
            </a:xfrm>
            <a:custGeom>
              <a:avLst/>
              <a:gdLst>
                <a:gd name="T0" fmla="*/ 2147483647 w 781"/>
                <a:gd name="T1" fmla="*/ 0 h 734"/>
                <a:gd name="T2" fmla="*/ 2147483647 w 781"/>
                <a:gd name="T3" fmla="*/ 0 h 734"/>
                <a:gd name="T4" fmla="*/ 2147483647 w 781"/>
                <a:gd name="T5" fmla="*/ 2147483647 h 734"/>
                <a:gd name="T6" fmla="*/ 2147483647 w 781"/>
                <a:gd name="T7" fmla="*/ 2147483647 h 734"/>
                <a:gd name="T8" fmla="*/ 2147483647 w 781"/>
                <a:gd name="T9" fmla="*/ 2147483647 h 734"/>
                <a:gd name="T10" fmla="*/ 2147483647 w 781"/>
                <a:gd name="T11" fmla="*/ 0 h 734"/>
                <a:gd name="T12" fmla="*/ 2147483647 w 781"/>
                <a:gd name="T13" fmla="*/ 0 h 734"/>
                <a:gd name="T14" fmla="*/ 2147483647 w 781"/>
                <a:gd name="T15" fmla="*/ 0 h 734"/>
                <a:gd name="T16" fmla="*/ 2147483647 w 781"/>
                <a:gd name="T17" fmla="*/ 0 h 734"/>
                <a:gd name="T18" fmla="*/ 2147483647 w 781"/>
                <a:gd name="T19" fmla="*/ 2147483647 h 734"/>
                <a:gd name="T20" fmla="*/ 2147483647 w 781"/>
                <a:gd name="T21" fmla="*/ 2147483647 h 734"/>
                <a:gd name="T22" fmla="*/ 2147483647 w 781"/>
                <a:gd name="T23" fmla="*/ 2147483647 h 734"/>
                <a:gd name="T24" fmla="*/ 2147483647 w 781"/>
                <a:gd name="T25" fmla="*/ 2147483647 h 734"/>
                <a:gd name="T26" fmla="*/ 2147483647 w 781"/>
                <a:gd name="T27" fmla="*/ 2147483647 h 734"/>
                <a:gd name="T28" fmla="*/ 2147483647 w 781"/>
                <a:gd name="T29" fmla="*/ 2147483647 h 734"/>
                <a:gd name="T30" fmla="*/ 2147483647 w 781"/>
                <a:gd name="T31" fmla="*/ 2147483647 h 734"/>
                <a:gd name="T32" fmla="*/ 2147483647 w 781"/>
                <a:gd name="T33" fmla="*/ 2147483647 h 734"/>
                <a:gd name="T34" fmla="*/ 2147483647 w 781"/>
                <a:gd name="T35" fmla="*/ 2147483647 h 734"/>
                <a:gd name="T36" fmla="*/ 2147483647 w 781"/>
                <a:gd name="T37" fmla="*/ 2147483647 h 734"/>
                <a:gd name="T38" fmla="*/ 2147483647 w 781"/>
                <a:gd name="T39" fmla="*/ 2147483647 h 734"/>
                <a:gd name="T40" fmla="*/ 2147483647 w 781"/>
                <a:gd name="T41" fmla="*/ 2147483647 h 734"/>
                <a:gd name="T42" fmla="*/ 0 w 781"/>
                <a:gd name="T43" fmla="*/ 2147483647 h 734"/>
                <a:gd name="T44" fmla="*/ 0 w 781"/>
                <a:gd name="T45" fmla="*/ 2147483647 h 734"/>
                <a:gd name="T46" fmla="*/ 2147483647 w 781"/>
                <a:gd name="T47" fmla="*/ 2147483647 h 734"/>
                <a:gd name="T48" fmla="*/ 2147483647 w 781"/>
                <a:gd name="T49" fmla="*/ 2147483647 h 734"/>
                <a:gd name="T50" fmla="*/ 0 w 781"/>
                <a:gd name="T51" fmla="*/ 0 h 734"/>
                <a:gd name="T52" fmla="*/ 2147483647 w 781"/>
                <a:gd name="T53" fmla="*/ 0 h 7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81"/>
                <a:gd name="T82" fmla="*/ 0 h 734"/>
                <a:gd name="T83" fmla="*/ 781 w 781"/>
                <a:gd name="T84" fmla="*/ 734 h 7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81" h="734">
                  <a:moveTo>
                    <a:pt x="194" y="0"/>
                  </a:moveTo>
                  <a:lnTo>
                    <a:pt x="194" y="0"/>
                  </a:lnTo>
                  <a:lnTo>
                    <a:pt x="194" y="293"/>
                  </a:lnTo>
                  <a:lnTo>
                    <a:pt x="586" y="293"/>
                  </a:lnTo>
                  <a:lnTo>
                    <a:pt x="586" y="0"/>
                  </a:lnTo>
                  <a:lnTo>
                    <a:pt x="781" y="0"/>
                  </a:lnTo>
                  <a:lnTo>
                    <a:pt x="781" y="367"/>
                  </a:lnTo>
                  <a:lnTo>
                    <a:pt x="781" y="734"/>
                  </a:lnTo>
                  <a:lnTo>
                    <a:pt x="586" y="734"/>
                  </a:lnTo>
                  <a:lnTo>
                    <a:pt x="586" y="411"/>
                  </a:lnTo>
                  <a:lnTo>
                    <a:pt x="526" y="411"/>
                  </a:lnTo>
                  <a:lnTo>
                    <a:pt x="390" y="411"/>
                  </a:lnTo>
                  <a:lnTo>
                    <a:pt x="194" y="411"/>
                  </a:lnTo>
                  <a:lnTo>
                    <a:pt x="194" y="734"/>
                  </a:lnTo>
                  <a:lnTo>
                    <a:pt x="0" y="734"/>
                  </a:lnTo>
                  <a:lnTo>
                    <a:pt x="1" y="367"/>
                  </a:lnTo>
                  <a:lnTo>
                    <a:pt x="1" y="115"/>
                  </a:lnTo>
                  <a:lnTo>
                    <a:pt x="0" y="0"/>
                  </a:lnTo>
                  <a:lnTo>
                    <a:pt x="194"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2" name="Freeform 7"/>
            <p:cNvSpPr>
              <a:spLocks/>
            </p:cNvSpPr>
            <p:nvPr/>
          </p:nvSpPr>
          <p:spPr bwMode="auto">
            <a:xfrm>
              <a:off x="7207250" y="555504"/>
              <a:ext cx="288925" cy="268287"/>
            </a:xfrm>
            <a:custGeom>
              <a:avLst/>
              <a:gdLst>
                <a:gd name="T0" fmla="*/ 2147483647 w 788"/>
                <a:gd name="T1" fmla="*/ 0 h 734"/>
                <a:gd name="T2" fmla="*/ 2147483647 w 788"/>
                <a:gd name="T3" fmla="*/ 0 h 734"/>
                <a:gd name="T4" fmla="*/ 2147483647 w 788"/>
                <a:gd name="T5" fmla="*/ 2147483647 h 734"/>
                <a:gd name="T6" fmla="*/ 2147483647 w 788"/>
                <a:gd name="T7" fmla="*/ 2147483647 h 734"/>
                <a:gd name="T8" fmla="*/ 2147483647 w 788"/>
                <a:gd name="T9" fmla="*/ 2147483647 h 734"/>
                <a:gd name="T10" fmla="*/ 2147483647 w 788"/>
                <a:gd name="T11" fmla="*/ 2147483647 h 734"/>
                <a:gd name="T12" fmla="*/ 2147483647 w 788"/>
                <a:gd name="T13" fmla="*/ 2147483647 h 734"/>
                <a:gd name="T14" fmla="*/ 0 w 788"/>
                <a:gd name="T15" fmla="*/ 2147483647 h 734"/>
                <a:gd name="T16" fmla="*/ 0 w 788"/>
                <a:gd name="T17" fmla="*/ 2147483647 h 734"/>
                <a:gd name="T18" fmla="*/ 0 w 788"/>
                <a:gd name="T19" fmla="*/ 0 h 734"/>
                <a:gd name="T20" fmla="*/ 0 w 788"/>
                <a:gd name="T21" fmla="*/ 0 h 734"/>
                <a:gd name="T22" fmla="*/ 2147483647 w 788"/>
                <a:gd name="T23" fmla="*/ 0 h 7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8"/>
                <a:gd name="T37" fmla="*/ 0 h 734"/>
                <a:gd name="T38" fmla="*/ 788 w 788"/>
                <a:gd name="T39" fmla="*/ 734 h 7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8" h="734">
                  <a:moveTo>
                    <a:pt x="788" y="0"/>
                  </a:moveTo>
                  <a:lnTo>
                    <a:pt x="788" y="0"/>
                  </a:lnTo>
                  <a:lnTo>
                    <a:pt x="788" y="124"/>
                  </a:lnTo>
                  <a:lnTo>
                    <a:pt x="491" y="124"/>
                  </a:lnTo>
                  <a:lnTo>
                    <a:pt x="491" y="734"/>
                  </a:lnTo>
                  <a:lnTo>
                    <a:pt x="297" y="734"/>
                  </a:lnTo>
                  <a:lnTo>
                    <a:pt x="297" y="124"/>
                  </a:lnTo>
                  <a:lnTo>
                    <a:pt x="0" y="124"/>
                  </a:lnTo>
                  <a:lnTo>
                    <a:pt x="0" y="0"/>
                  </a:lnTo>
                  <a:lnTo>
                    <a:pt x="788"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3" name="Freeform 9"/>
            <p:cNvSpPr>
              <a:spLocks noEditPoints="1"/>
            </p:cNvSpPr>
            <p:nvPr/>
          </p:nvSpPr>
          <p:spPr bwMode="auto">
            <a:xfrm>
              <a:off x="7434263" y="555504"/>
              <a:ext cx="338137" cy="268287"/>
            </a:xfrm>
            <a:custGeom>
              <a:avLst/>
              <a:gdLst>
                <a:gd name="T0" fmla="*/ 2147483647 w 924"/>
                <a:gd name="T1" fmla="*/ 2147483647 h 734"/>
                <a:gd name="T2" fmla="*/ 2147483647 w 924"/>
                <a:gd name="T3" fmla="*/ 2147483647 h 734"/>
                <a:gd name="T4" fmla="*/ 2147483647 w 924"/>
                <a:gd name="T5" fmla="*/ 2147483647 h 734"/>
                <a:gd name="T6" fmla="*/ 2147483647 w 924"/>
                <a:gd name="T7" fmla="*/ 2147483647 h 734"/>
                <a:gd name="T8" fmla="*/ 2147483647 w 924"/>
                <a:gd name="T9" fmla="*/ 2147483647 h 734"/>
                <a:gd name="T10" fmla="*/ 2147483647 w 924"/>
                <a:gd name="T11" fmla="*/ 2147483647 h 734"/>
                <a:gd name="T12" fmla="*/ 2147483647 w 924"/>
                <a:gd name="T13" fmla="*/ 2147483647 h 734"/>
                <a:gd name="T14" fmla="*/ 2147483647 w 924"/>
                <a:gd name="T15" fmla="*/ 2147483647 h 734"/>
                <a:gd name="T16" fmla="*/ 2147483647 w 924"/>
                <a:gd name="T17" fmla="*/ 2147483647 h 734"/>
                <a:gd name="T18" fmla="*/ 2147483647 w 924"/>
                <a:gd name="T19" fmla="*/ 2147483647 h 734"/>
                <a:gd name="T20" fmla="*/ 2147483647 w 924"/>
                <a:gd name="T21" fmla="*/ 2147483647 h 734"/>
                <a:gd name="T22" fmla="*/ 2147483647 w 924"/>
                <a:gd name="T23" fmla="*/ 2147483647 h 734"/>
                <a:gd name="T24" fmla="*/ 2147483647 w 924"/>
                <a:gd name="T25" fmla="*/ 2147483647 h 734"/>
                <a:gd name="T26" fmla="*/ 2147483647 w 924"/>
                <a:gd name="T27" fmla="*/ 2147483647 h 734"/>
                <a:gd name="T28" fmla="*/ 2147483647 w 924"/>
                <a:gd name="T29" fmla="*/ 2147483647 h 734"/>
                <a:gd name="T30" fmla="*/ 0 w 924"/>
                <a:gd name="T31" fmla="*/ 2147483647 h 734"/>
                <a:gd name="T32" fmla="*/ 2147483647 w 924"/>
                <a:gd name="T33" fmla="*/ 0 h 734"/>
                <a:gd name="T34" fmla="*/ 2147483647 w 924"/>
                <a:gd name="T35" fmla="*/ 0 h 734"/>
                <a:gd name="T36" fmla="*/ 2147483647 w 924"/>
                <a:gd name="T37" fmla="*/ 0 h 734"/>
                <a:gd name="T38" fmla="*/ 2147483647 w 924"/>
                <a:gd name="T39" fmla="*/ 0 h 734"/>
                <a:gd name="T40" fmla="*/ 2147483647 w 924"/>
                <a:gd name="T41" fmla="*/ 2147483647 h 7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24"/>
                <a:gd name="T64" fmla="*/ 0 h 734"/>
                <a:gd name="T65" fmla="*/ 924 w 924"/>
                <a:gd name="T66" fmla="*/ 734 h 7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24" h="734">
                  <a:moveTo>
                    <a:pt x="463" y="124"/>
                  </a:moveTo>
                  <a:lnTo>
                    <a:pt x="327" y="459"/>
                  </a:lnTo>
                  <a:lnTo>
                    <a:pt x="597" y="459"/>
                  </a:lnTo>
                  <a:lnTo>
                    <a:pt x="463" y="124"/>
                  </a:lnTo>
                  <a:close/>
                  <a:moveTo>
                    <a:pt x="924" y="734"/>
                  </a:moveTo>
                  <a:lnTo>
                    <a:pt x="924" y="734"/>
                  </a:lnTo>
                  <a:lnTo>
                    <a:pt x="708" y="734"/>
                  </a:lnTo>
                  <a:lnTo>
                    <a:pt x="644" y="576"/>
                  </a:lnTo>
                  <a:lnTo>
                    <a:pt x="280" y="576"/>
                  </a:lnTo>
                  <a:lnTo>
                    <a:pt x="249" y="655"/>
                  </a:lnTo>
                  <a:lnTo>
                    <a:pt x="228" y="709"/>
                  </a:lnTo>
                  <a:lnTo>
                    <a:pt x="217" y="734"/>
                  </a:lnTo>
                  <a:lnTo>
                    <a:pt x="0" y="734"/>
                  </a:lnTo>
                  <a:lnTo>
                    <a:pt x="343" y="0"/>
                  </a:lnTo>
                  <a:lnTo>
                    <a:pt x="463" y="0"/>
                  </a:lnTo>
                  <a:lnTo>
                    <a:pt x="581" y="0"/>
                  </a:lnTo>
                  <a:lnTo>
                    <a:pt x="924" y="73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4" name="Rectangle 12"/>
            <p:cNvSpPr>
              <a:spLocks noChangeArrowheads="1"/>
            </p:cNvSpPr>
            <p:nvPr/>
          </p:nvSpPr>
          <p:spPr bwMode="auto">
            <a:xfrm>
              <a:off x="8440738" y="555504"/>
              <a:ext cx="71437" cy="268287"/>
            </a:xfrm>
            <a:prstGeom prst="rect">
              <a:avLst/>
            </a:pr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5" name="Freeform 13"/>
            <p:cNvSpPr>
              <a:spLocks/>
            </p:cNvSpPr>
            <p:nvPr/>
          </p:nvSpPr>
          <p:spPr bwMode="auto">
            <a:xfrm>
              <a:off x="6769100" y="555504"/>
              <a:ext cx="285750" cy="268287"/>
            </a:xfrm>
            <a:custGeom>
              <a:avLst/>
              <a:gdLst>
                <a:gd name="T0" fmla="*/ 2147483647 w 781"/>
                <a:gd name="T1" fmla="*/ 0 h 734"/>
                <a:gd name="T2" fmla="*/ 2147483647 w 781"/>
                <a:gd name="T3" fmla="*/ 0 h 734"/>
                <a:gd name="T4" fmla="*/ 2147483647 w 781"/>
                <a:gd name="T5" fmla="*/ 2147483647 h 734"/>
                <a:gd name="T6" fmla="*/ 2147483647 w 781"/>
                <a:gd name="T7" fmla="*/ 2147483647 h 734"/>
                <a:gd name="T8" fmla="*/ 2147483647 w 781"/>
                <a:gd name="T9" fmla="*/ 2147483647 h 734"/>
                <a:gd name="T10" fmla="*/ 2147483647 w 781"/>
                <a:gd name="T11" fmla="*/ 0 h 734"/>
                <a:gd name="T12" fmla="*/ 2147483647 w 781"/>
                <a:gd name="T13" fmla="*/ 0 h 734"/>
                <a:gd name="T14" fmla="*/ 2147483647 w 781"/>
                <a:gd name="T15" fmla="*/ 0 h 734"/>
                <a:gd name="T16" fmla="*/ 2147483647 w 781"/>
                <a:gd name="T17" fmla="*/ 0 h 734"/>
                <a:gd name="T18" fmla="*/ 2147483647 w 781"/>
                <a:gd name="T19" fmla="*/ 2147483647 h 734"/>
                <a:gd name="T20" fmla="*/ 2147483647 w 781"/>
                <a:gd name="T21" fmla="*/ 2147483647 h 734"/>
                <a:gd name="T22" fmla="*/ 2147483647 w 781"/>
                <a:gd name="T23" fmla="*/ 2147483647 h 734"/>
                <a:gd name="T24" fmla="*/ 2147483647 w 781"/>
                <a:gd name="T25" fmla="*/ 2147483647 h 734"/>
                <a:gd name="T26" fmla="*/ 2147483647 w 781"/>
                <a:gd name="T27" fmla="*/ 2147483647 h 734"/>
                <a:gd name="T28" fmla="*/ 2147483647 w 781"/>
                <a:gd name="T29" fmla="*/ 2147483647 h 734"/>
                <a:gd name="T30" fmla="*/ 2147483647 w 781"/>
                <a:gd name="T31" fmla="*/ 2147483647 h 734"/>
                <a:gd name="T32" fmla="*/ 2147483647 w 781"/>
                <a:gd name="T33" fmla="*/ 2147483647 h 734"/>
                <a:gd name="T34" fmla="*/ 2147483647 w 781"/>
                <a:gd name="T35" fmla="*/ 2147483647 h 734"/>
                <a:gd name="T36" fmla="*/ 2147483647 w 781"/>
                <a:gd name="T37" fmla="*/ 2147483647 h 734"/>
                <a:gd name="T38" fmla="*/ 2147483647 w 781"/>
                <a:gd name="T39" fmla="*/ 2147483647 h 734"/>
                <a:gd name="T40" fmla="*/ 2147483647 w 781"/>
                <a:gd name="T41" fmla="*/ 2147483647 h 734"/>
                <a:gd name="T42" fmla="*/ 0 w 781"/>
                <a:gd name="T43" fmla="*/ 2147483647 h 734"/>
                <a:gd name="T44" fmla="*/ 0 w 781"/>
                <a:gd name="T45" fmla="*/ 2147483647 h 734"/>
                <a:gd name="T46" fmla="*/ 0 w 781"/>
                <a:gd name="T47" fmla="*/ 2147483647 h 734"/>
                <a:gd name="T48" fmla="*/ 0 w 781"/>
                <a:gd name="T49" fmla="*/ 2147483647 h 734"/>
                <a:gd name="T50" fmla="*/ 0 w 781"/>
                <a:gd name="T51" fmla="*/ 0 h 734"/>
                <a:gd name="T52" fmla="*/ 2147483647 w 781"/>
                <a:gd name="T53" fmla="*/ 0 h 7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81"/>
                <a:gd name="T82" fmla="*/ 0 h 734"/>
                <a:gd name="T83" fmla="*/ 781 w 781"/>
                <a:gd name="T84" fmla="*/ 734 h 7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81" h="734">
                  <a:moveTo>
                    <a:pt x="195" y="0"/>
                  </a:moveTo>
                  <a:lnTo>
                    <a:pt x="195" y="0"/>
                  </a:lnTo>
                  <a:lnTo>
                    <a:pt x="195" y="293"/>
                  </a:lnTo>
                  <a:lnTo>
                    <a:pt x="587" y="293"/>
                  </a:lnTo>
                  <a:lnTo>
                    <a:pt x="587" y="0"/>
                  </a:lnTo>
                  <a:lnTo>
                    <a:pt x="781" y="0"/>
                  </a:lnTo>
                  <a:lnTo>
                    <a:pt x="781" y="367"/>
                  </a:lnTo>
                  <a:lnTo>
                    <a:pt x="781" y="734"/>
                  </a:lnTo>
                  <a:lnTo>
                    <a:pt x="587" y="734"/>
                  </a:lnTo>
                  <a:lnTo>
                    <a:pt x="587" y="411"/>
                  </a:lnTo>
                  <a:lnTo>
                    <a:pt x="525" y="411"/>
                  </a:lnTo>
                  <a:lnTo>
                    <a:pt x="390" y="411"/>
                  </a:lnTo>
                  <a:lnTo>
                    <a:pt x="195" y="411"/>
                  </a:lnTo>
                  <a:lnTo>
                    <a:pt x="195" y="734"/>
                  </a:lnTo>
                  <a:lnTo>
                    <a:pt x="0" y="734"/>
                  </a:lnTo>
                  <a:lnTo>
                    <a:pt x="0" y="367"/>
                  </a:lnTo>
                  <a:lnTo>
                    <a:pt x="0" y="115"/>
                  </a:lnTo>
                  <a:lnTo>
                    <a:pt x="0" y="0"/>
                  </a:lnTo>
                  <a:lnTo>
                    <a:pt x="195"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6" name="Rectangle 15"/>
            <p:cNvSpPr>
              <a:spLocks noChangeArrowheads="1"/>
            </p:cNvSpPr>
            <p:nvPr/>
          </p:nvSpPr>
          <p:spPr bwMode="auto">
            <a:xfrm>
              <a:off x="7110413" y="555504"/>
              <a:ext cx="71437" cy="268287"/>
            </a:xfrm>
            <a:prstGeom prst="rect">
              <a:avLst/>
            </a:pr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7" name="Freeform 16"/>
            <p:cNvSpPr>
              <a:spLocks/>
            </p:cNvSpPr>
            <p:nvPr/>
          </p:nvSpPr>
          <p:spPr bwMode="auto">
            <a:xfrm>
              <a:off x="7759700" y="547566"/>
              <a:ext cx="303213" cy="282575"/>
            </a:xfrm>
            <a:custGeom>
              <a:avLst/>
              <a:gdLst>
                <a:gd name="T0" fmla="*/ 2147483647 w 828"/>
                <a:gd name="T1" fmla="*/ 2147483647 h 771"/>
                <a:gd name="T2" fmla="*/ 2147483647 w 828"/>
                <a:gd name="T3" fmla="*/ 2147483647 h 771"/>
                <a:gd name="T4" fmla="*/ 2147483647 w 828"/>
                <a:gd name="T5" fmla="*/ 2147483647 h 771"/>
                <a:gd name="T6" fmla="*/ 2147483647 w 828"/>
                <a:gd name="T7" fmla="*/ 2147483647 h 771"/>
                <a:gd name="T8" fmla="*/ 2147483647 w 828"/>
                <a:gd name="T9" fmla="*/ 2147483647 h 771"/>
                <a:gd name="T10" fmla="*/ 2147483647 w 828"/>
                <a:gd name="T11" fmla="*/ 2147483647 h 771"/>
                <a:gd name="T12" fmla="*/ 2147483647 w 828"/>
                <a:gd name="T13" fmla="*/ 2147483647 h 771"/>
                <a:gd name="T14" fmla="*/ 2147483647 w 828"/>
                <a:gd name="T15" fmla="*/ 2147483647 h 771"/>
                <a:gd name="T16" fmla="*/ 2147483647 w 828"/>
                <a:gd name="T17" fmla="*/ 2147483647 h 771"/>
                <a:gd name="T18" fmla="*/ 2147483647 w 828"/>
                <a:gd name="T19" fmla="*/ 2147483647 h 771"/>
                <a:gd name="T20" fmla="*/ 2147483647 w 828"/>
                <a:gd name="T21" fmla="*/ 2147483647 h 771"/>
                <a:gd name="T22" fmla="*/ 2147483647 w 828"/>
                <a:gd name="T23" fmla="*/ 2147483647 h 771"/>
                <a:gd name="T24" fmla="*/ 2147483647 w 828"/>
                <a:gd name="T25" fmla="*/ 2147483647 h 771"/>
                <a:gd name="T26" fmla="*/ 2147483647 w 828"/>
                <a:gd name="T27" fmla="*/ 2147483647 h 771"/>
                <a:gd name="T28" fmla="*/ 2147483647 w 828"/>
                <a:gd name="T29" fmla="*/ 2147483647 h 771"/>
                <a:gd name="T30" fmla="*/ 2147483647 w 828"/>
                <a:gd name="T31" fmla="*/ 2147483647 h 771"/>
                <a:gd name="T32" fmla="*/ 2147483647 w 828"/>
                <a:gd name="T33" fmla="*/ 2147483647 h 771"/>
                <a:gd name="T34" fmla="*/ 2147483647 w 828"/>
                <a:gd name="T35" fmla="*/ 2147483647 h 771"/>
                <a:gd name="T36" fmla="*/ 2147483647 w 828"/>
                <a:gd name="T37" fmla="*/ 2147483647 h 771"/>
                <a:gd name="T38" fmla="*/ 2147483647 w 828"/>
                <a:gd name="T39" fmla="*/ 2147483647 h 771"/>
                <a:gd name="T40" fmla="*/ 2147483647 w 828"/>
                <a:gd name="T41" fmla="*/ 2147483647 h 771"/>
                <a:gd name="T42" fmla="*/ 2147483647 w 828"/>
                <a:gd name="T43" fmla="*/ 2147483647 h 771"/>
                <a:gd name="T44" fmla="*/ 2147483647 w 828"/>
                <a:gd name="T45" fmla="*/ 2147483647 h 771"/>
                <a:gd name="T46" fmla="*/ 2147483647 w 828"/>
                <a:gd name="T47" fmla="*/ 2147483647 h 771"/>
                <a:gd name="T48" fmla="*/ 2147483647 w 828"/>
                <a:gd name="T49" fmla="*/ 2147483647 h 771"/>
                <a:gd name="T50" fmla="*/ 2147483647 w 828"/>
                <a:gd name="T51" fmla="*/ 2147483647 h 771"/>
                <a:gd name="T52" fmla="*/ 2147483647 w 828"/>
                <a:gd name="T53" fmla="*/ 2147483647 h 771"/>
                <a:gd name="T54" fmla="*/ 2147483647 w 828"/>
                <a:gd name="T55" fmla="*/ 2147483647 h 771"/>
                <a:gd name="T56" fmla="*/ 2147483647 w 828"/>
                <a:gd name="T57" fmla="*/ 2147483647 h 771"/>
                <a:gd name="T58" fmla="*/ 2147483647 w 828"/>
                <a:gd name="T59" fmla="*/ 2147483647 h 771"/>
                <a:gd name="T60" fmla="*/ 2147483647 w 828"/>
                <a:gd name="T61" fmla="*/ 2147483647 h 771"/>
                <a:gd name="T62" fmla="*/ 2147483647 w 828"/>
                <a:gd name="T63" fmla="*/ 2147483647 h 771"/>
                <a:gd name="T64" fmla="*/ 2147483647 w 828"/>
                <a:gd name="T65" fmla="*/ 2147483647 h 771"/>
                <a:gd name="T66" fmla="*/ 2147483647 w 828"/>
                <a:gd name="T67" fmla="*/ 2147483647 h 771"/>
                <a:gd name="T68" fmla="*/ 2147483647 w 828"/>
                <a:gd name="T69" fmla="*/ 2147483647 h 771"/>
                <a:gd name="T70" fmla="*/ 2147483647 w 828"/>
                <a:gd name="T71" fmla="*/ 2147483647 h 771"/>
                <a:gd name="T72" fmla="*/ 2147483647 w 828"/>
                <a:gd name="T73" fmla="*/ 2147483647 h 771"/>
                <a:gd name="T74" fmla="*/ 2147483647 w 828"/>
                <a:gd name="T75" fmla="*/ 2147483647 h 771"/>
                <a:gd name="T76" fmla="*/ 2147483647 w 828"/>
                <a:gd name="T77" fmla="*/ 2147483647 h 771"/>
                <a:gd name="T78" fmla="*/ 2147483647 w 828"/>
                <a:gd name="T79" fmla="*/ 2147483647 h 771"/>
                <a:gd name="T80" fmla="*/ 2147483647 w 828"/>
                <a:gd name="T81" fmla="*/ 2147483647 h 771"/>
                <a:gd name="T82" fmla="*/ 2147483647 w 828"/>
                <a:gd name="T83" fmla="*/ 2147483647 h 771"/>
                <a:gd name="T84" fmla="*/ 2147483647 w 828"/>
                <a:gd name="T85" fmla="*/ 2147483647 h 771"/>
                <a:gd name="T86" fmla="*/ 2147483647 w 828"/>
                <a:gd name="T87" fmla="*/ 2147483647 h 771"/>
                <a:gd name="T88" fmla="*/ 2147483647 w 828"/>
                <a:gd name="T89" fmla="*/ 2147483647 h 771"/>
                <a:gd name="T90" fmla="*/ 2147483647 w 828"/>
                <a:gd name="T91" fmla="*/ 2147483647 h 771"/>
                <a:gd name="T92" fmla="*/ 2147483647 w 828"/>
                <a:gd name="T93" fmla="*/ 2147483647 h 771"/>
                <a:gd name="T94" fmla="*/ 2147483647 w 828"/>
                <a:gd name="T95" fmla="*/ 2147483647 h 771"/>
                <a:gd name="T96" fmla="*/ 2147483647 w 828"/>
                <a:gd name="T97" fmla="*/ 2147483647 h 771"/>
                <a:gd name="T98" fmla="*/ 2147483647 w 828"/>
                <a:gd name="T99" fmla="*/ 2147483647 h 771"/>
                <a:gd name="T100" fmla="*/ 2147483647 w 828"/>
                <a:gd name="T101" fmla="*/ 2147483647 h 77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28"/>
                <a:gd name="T154" fmla="*/ 0 h 771"/>
                <a:gd name="T155" fmla="*/ 828 w 828"/>
                <a:gd name="T156" fmla="*/ 771 h 77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28" h="771">
                  <a:moveTo>
                    <a:pt x="27" y="550"/>
                  </a:moveTo>
                  <a:lnTo>
                    <a:pt x="27" y="550"/>
                  </a:lnTo>
                  <a:lnTo>
                    <a:pt x="21" y="530"/>
                  </a:lnTo>
                  <a:lnTo>
                    <a:pt x="15" y="512"/>
                  </a:lnTo>
                  <a:lnTo>
                    <a:pt x="11" y="493"/>
                  </a:lnTo>
                  <a:lnTo>
                    <a:pt x="7" y="474"/>
                  </a:lnTo>
                  <a:lnTo>
                    <a:pt x="5" y="453"/>
                  </a:lnTo>
                  <a:lnTo>
                    <a:pt x="2" y="434"/>
                  </a:lnTo>
                  <a:lnTo>
                    <a:pt x="1" y="414"/>
                  </a:lnTo>
                  <a:lnTo>
                    <a:pt x="0" y="394"/>
                  </a:lnTo>
                  <a:lnTo>
                    <a:pt x="1" y="365"/>
                  </a:lnTo>
                  <a:lnTo>
                    <a:pt x="3" y="336"/>
                  </a:lnTo>
                  <a:lnTo>
                    <a:pt x="7" y="308"/>
                  </a:lnTo>
                  <a:lnTo>
                    <a:pt x="12" y="280"/>
                  </a:lnTo>
                  <a:lnTo>
                    <a:pt x="18" y="253"/>
                  </a:lnTo>
                  <a:lnTo>
                    <a:pt x="27" y="228"/>
                  </a:lnTo>
                  <a:lnTo>
                    <a:pt x="38" y="203"/>
                  </a:lnTo>
                  <a:lnTo>
                    <a:pt x="50" y="180"/>
                  </a:lnTo>
                  <a:lnTo>
                    <a:pt x="66" y="156"/>
                  </a:lnTo>
                  <a:lnTo>
                    <a:pt x="84" y="135"/>
                  </a:lnTo>
                  <a:lnTo>
                    <a:pt x="102" y="114"/>
                  </a:lnTo>
                  <a:lnTo>
                    <a:pt x="122" y="95"/>
                  </a:lnTo>
                  <a:lnTo>
                    <a:pt x="143" y="78"/>
                  </a:lnTo>
                  <a:lnTo>
                    <a:pt x="167" y="63"/>
                  </a:lnTo>
                  <a:lnTo>
                    <a:pt x="192" y="50"/>
                  </a:lnTo>
                  <a:lnTo>
                    <a:pt x="217" y="40"/>
                  </a:lnTo>
                  <a:lnTo>
                    <a:pt x="243" y="31"/>
                  </a:lnTo>
                  <a:lnTo>
                    <a:pt x="268" y="22"/>
                  </a:lnTo>
                  <a:lnTo>
                    <a:pt x="295" y="16"/>
                  </a:lnTo>
                  <a:lnTo>
                    <a:pt x="322" y="11"/>
                  </a:lnTo>
                  <a:lnTo>
                    <a:pt x="350" y="6"/>
                  </a:lnTo>
                  <a:lnTo>
                    <a:pt x="376" y="3"/>
                  </a:lnTo>
                  <a:lnTo>
                    <a:pt x="405" y="1"/>
                  </a:lnTo>
                  <a:lnTo>
                    <a:pt x="433" y="0"/>
                  </a:lnTo>
                  <a:lnTo>
                    <a:pt x="465" y="1"/>
                  </a:lnTo>
                  <a:lnTo>
                    <a:pt x="497" y="4"/>
                  </a:lnTo>
                  <a:lnTo>
                    <a:pt x="529" y="9"/>
                  </a:lnTo>
                  <a:lnTo>
                    <a:pt x="560" y="14"/>
                  </a:lnTo>
                  <a:lnTo>
                    <a:pt x="590" y="21"/>
                  </a:lnTo>
                  <a:lnTo>
                    <a:pt x="620" y="30"/>
                  </a:lnTo>
                  <a:lnTo>
                    <a:pt x="650" y="41"/>
                  </a:lnTo>
                  <a:lnTo>
                    <a:pt x="678" y="52"/>
                  </a:lnTo>
                  <a:lnTo>
                    <a:pt x="691" y="59"/>
                  </a:lnTo>
                  <a:lnTo>
                    <a:pt x="703" y="65"/>
                  </a:lnTo>
                  <a:lnTo>
                    <a:pt x="715" y="73"/>
                  </a:lnTo>
                  <a:lnTo>
                    <a:pt x="727" y="81"/>
                  </a:lnTo>
                  <a:lnTo>
                    <a:pt x="739" y="90"/>
                  </a:lnTo>
                  <a:lnTo>
                    <a:pt x="748" y="99"/>
                  </a:lnTo>
                  <a:lnTo>
                    <a:pt x="759" y="109"/>
                  </a:lnTo>
                  <a:lnTo>
                    <a:pt x="767" y="120"/>
                  </a:lnTo>
                  <a:lnTo>
                    <a:pt x="776" y="130"/>
                  </a:lnTo>
                  <a:lnTo>
                    <a:pt x="785" y="142"/>
                  </a:lnTo>
                  <a:lnTo>
                    <a:pt x="792" y="155"/>
                  </a:lnTo>
                  <a:lnTo>
                    <a:pt x="798" y="168"/>
                  </a:lnTo>
                  <a:lnTo>
                    <a:pt x="804" y="181"/>
                  </a:lnTo>
                  <a:lnTo>
                    <a:pt x="809" y="194"/>
                  </a:lnTo>
                  <a:lnTo>
                    <a:pt x="813" y="207"/>
                  </a:lnTo>
                  <a:lnTo>
                    <a:pt x="817" y="221"/>
                  </a:lnTo>
                  <a:lnTo>
                    <a:pt x="821" y="245"/>
                  </a:lnTo>
                  <a:lnTo>
                    <a:pt x="824" y="268"/>
                  </a:lnTo>
                  <a:lnTo>
                    <a:pt x="620" y="268"/>
                  </a:lnTo>
                  <a:lnTo>
                    <a:pt x="619" y="253"/>
                  </a:lnTo>
                  <a:lnTo>
                    <a:pt x="617" y="240"/>
                  </a:lnTo>
                  <a:lnTo>
                    <a:pt x="614" y="226"/>
                  </a:lnTo>
                  <a:lnTo>
                    <a:pt x="609" y="212"/>
                  </a:lnTo>
                  <a:lnTo>
                    <a:pt x="603" y="197"/>
                  </a:lnTo>
                  <a:lnTo>
                    <a:pt x="594" y="183"/>
                  </a:lnTo>
                  <a:lnTo>
                    <a:pt x="585" y="170"/>
                  </a:lnTo>
                  <a:lnTo>
                    <a:pt x="574" y="159"/>
                  </a:lnTo>
                  <a:lnTo>
                    <a:pt x="561" y="149"/>
                  </a:lnTo>
                  <a:lnTo>
                    <a:pt x="547" y="140"/>
                  </a:lnTo>
                  <a:lnTo>
                    <a:pt x="533" y="133"/>
                  </a:lnTo>
                  <a:lnTo>
                    <a:pt x="519" y="127"/>
                  </a:lnTo>
                  <a:lnTo>
                    <a:pt x="497" y="122"/>
                  </a:lnTo>
                  <a:lnTo>
                    <a:pt x="477" y="118"/>
                  </a:lnTo>
                  <a:lnTo>
                    <a:pt x="455" y="115"/>
                  </a:lnTo>
                  <a:lnTo>
                    <a:pt x="433" y="114"/>
                  </a:lnTo>
                  <a:lnTo>
                    <a:pt x="408" y="115"/>
                  </a:lnTo>
                  <a:lnTo>
                    <a:pt x="384" y="119"/>
                  </a:lnTo>
                  <a:lnTo>
                    <a:pt x="359" y="124"/>
                  </a:lnTo>
                  <a:lnTo>
                    <a:pt x="337" y="130"/>
                  </a:lnTo>
                  <a:lnTo>
                    <a:pt x="319" y="139"/>
                  </a:lnTo>
                  <a:lnTo>
                    <a:pt x="302" y="149"/>
                  </a:lnTo>
                  <a:lnTo>
                    <a:pt x="286" y="159"/>
                  </a:lnTo>
                  <a:lnTo>
                    <a:pt x="272" y="172"/>
                  </a:lnTo>
                  <a:lnTo>
                    <a:pt x="259" y="187"/>
                  </a:lnTo>
                  <a:lnTo>
                    <a:pt x="248" y="203"/>
                  </a:lnTo>
                  <a:lnTo>
                    <a:pt x="239" y="220"/>
                  </a:lnTo>
                  <a:lnTo>
                    <a:pt x="231" y="238"/>
                  </a:lnTo>
                  <a:lnTo>
                    <a:pt x="225" y="257"/>
                  </a:lnTo>
                  <a:lnTo>
                    <a:pt x="219" y="276"/>
                  </a:lnTo>
                  <a:lnTo>
                    <a:pt x="215" y="294"/>
                  </a:lnTo>
                  <a:lnTo>
                    <a:pt x="211" y="313"/>
                  </a:lnTo>
                  <a:lnTo>
                    <a:pt x="208" y="334"/>
                  </a:lnTo>
                  <a:lnTo>
                    <a:pt x="205" y="353"/>
                  </a:lnTo>
                  <a:lnTo>
                    <a:pt x="204" y="373"/>
                  </a:lnTo>
                  <a:lnTo>
                    <a:pt x="204" y="394"/>
                  </a:lnTo>
                  <a:lnTo>
                    <a:pt x="204" y="410"/>
                  </a:lnTo>
                  <a:lnTo>
                    <a:pt x="205" y="427"/>
                  </a:lnTo>
                  <a:lnTo>
                    <a:pt x="209" y="459"/>
                  </a:lnTo>
                  <a:lnTo>
                    <a:pt x="215" y="491"/>
                  </a:lnTo>
                  <a:lnTo>
                    <a:pt x="223" y="522"/>
                  </a:lnTo>
                  <a:lnTo>
                    <a:pt x="229" y="541"/>
                  </a:lnTo>
                  <a:lnTo>
                    <a:pt x="239" y="560"/>
                  </a:lnTo>
                  <a:lnTo>
                    <a:pt x="249" y="577"/>
                  </a:lnTo>
                  <a:lnTo>
                    <a:pt x="262" y="592"/>
                  </a:lnTo>
                  <a:lnTo>
                    <a:pt x="277" y="606"/>
                  </a:lnTo>
                  <a:lnTo>
                    <a:pt x="293" y="619"/>
                  </a:lnTo>
                  <a:lnTo>
                    <a:pt x="310" y="630"/>
                  </a:lnTo>
                  <a:lnTo>
                    <a:pt x="328" y="638"/>
                  </a:lnTo>
                  <a:lnTo>
                    <a:pt x="354" y="646"/>
                  </a:lnTo>
                  <a:lnTo>
                    <a:pt x="380" y="652"/>
                  </a:lnTo>
                  <a:lnTo>
                    <a:pt x="405" y="656"/>
                  </a:lnTo>
                  <a:lnTo>
                    <a:pt x="419" y="657"/>
                  </a:lnTo>
                  <a:lnTo>
                    <a:pt x="433" y="658"/>
                  </a:lnTo>
                  <a:lnTo>
                    <a:pt x="457" y="657"/>
                  </a:lnTo>
                  <a:lnTo>
                    <a:pt x="479" y="653"/>
                  </a:lnTo>
                  <a:lnTo>
                    <a:pt x="501" y="649"/>
                  </a:lnTo>
                  <a:lnTo>
                    <a:pt x="523" y="644"/>
                  </a:lnTo>
                  <a:lnTo>
                    <a:pt x="537" y="638"/>
                  </a:lnTo>
                  <a:lnTo>
                    <a:pt x="549" y="631"/>
                  </a:lnTo>
                  <a:lnTo>
                    <a:pt x="562" y="623"/>
                  </a:lnTo>
                  <a:lnTo>
                    <a:pt x="573" y="614"/>
                  </a:lnTo>
                  <a:lnTo>
                    <a:pt x="584" y="604"/>
                  </a:lnTo>
                  <a:lnTo>
                    <a:pt x="593" y="592"/>
                  </a:lnTo>
                  <a:lnTo>
                    <a:pt x="601" y="581"/>
                  </a:lnTo>
                  <a:lnTo>
                    <a:pt x="607" y="567"/>
                  </a:lnTo>
                  <a:lnTo>
                    <a:pt x="615" y="549"/>
                  </a:lnTo>
                  <a:lnTo>
                    <a:pt x="620" y="529"/>
                  </a:lnTo>
                  <a:lnTo>
                    <a:pt x="622" y="509"/>
                  </a:lnTo>
                  <a:lnTo>
                    <a:pt x="623" y="489"/>
                  </a:lnTo>
                  <a:lnTo>
                    <a:pt x="828" y="489"/>
                  </a:lnTo>
                  <a:lnTo>
                    <a:pt x="827" y="506"/>
                  </a:lnTo>
                  <a:lnTo>
                    <a:pt x="825" y="524"/>
                  </a:lnTo>
                  <a:lnTo>
                    <a:pt x="822" y="541"/>
                  </a:lnTo>
                  <a:lnTo>
                    <a:pt x="819" y="558"/>
                  </a:lnTo>
                  <a:lnTo>
                    <a:pt x="815" y="571"/>
                  </a:lnTo>
                  <a:lnTo>
                    <a:pt x="810" y="585"/>
                  </a:lnTo>
                  <a:lnTo>
                    <a:pt x="805" y="598"/>
                  </a:lnTo>
                  <a:lnTo>
                    <a:pt x="800" y="610"/>
                  </a:lnTo>
                  <a:lnTo>
                    <a:pt x="793" y="622"/>
                  </a:lnTo>
                  <a:lnTo>
                    <a:pt x="786" y="634"/>
                  </a:lnTo>
                  <a:lnTo>
                    <a:pt x="778" y="645"/>
                  </a:lnTo>
                  <a:lnTo>
                    <a:pt x="770" y="656"/>
                  </a:lnTo>
                  <a:lnTo>
                    <a:pt x="760" y="666"/>
                  </a:lnTo>
                  <a:lnTo>
                    <a:pt x="750" y="676"/>
                  </a:lnTo>
                  <a:lnTo>
                    <a:pt x="741" y="684"/>
                  </a:lnTo>
                  <a:lnTo>
                    <a:pt x="730" y="693"/>
                  </a:lnTo>
                  <a:lnTo>
                    <a:pt x="718" y="700"/>
                  </a:lnTo>
                  <a:lnTo>
                    <a:pt x="708" y="708"/>
                  </a:lnTo>
                  <a:lnTo>
                    <a:pt x="695" y="714"/>
                  </a:lnTo>
                  <a:lnTo>
                    <a:pt x="683" y="720"/>
                  </a:lnTo>
                  <a:lnTo>
                    <a:pt x="653" y="731"/>
                  </a:lnTo>
                  <a:lnTo>
                    <a:pt x="623" y="741"/>
                  </a:lnTo>
                  <a:lnTo>
                    <a:pt x="593" y="751"/>
                  </a:lnTo>
                  <a:lnTo>
                    <a:pt x="562" y="757"/>
                  </a:lnTo>
                  <a:lnTo>
                    <a:pt x="530" y="764"/>
                  </a:lnTo>
                  <a:lnTo>
                    <a:pt x="498" y="768"/>
                  </a:lnTo>
                  <a:lnTo>
                    <a:pt x="466" y="770"/>
                  </a:lnTo>
                  <a:lnTo>
                    <a:pt x="433" y="771"/>
                  </a:lnTo>
                  <a:lnTo>
                    <a:pt x="407" y="770"/>
                  </a:lnTo>
                  <a:lnTo>
                    <a:pt x="382" y="769"/>
                  </a:lnTo>
                  <a:lnTo>
                    <a:pt x="357" y="767"/>
                  </a:lnTo>
                  <a:lnTo>
                    <a:pt x="332" y="764"/>
                  </a:lnTo>
                  <a:lnTo>
                    <a:pt x="307" y="759"/>
                  </a:lnTo>
                  <a:lnTo>
                    <a:pt x="283" y="754"/>
                  </a:lnTo>
                  <a:lnTo>
                    <a:pt x="259" y="748"/>
                  </a:lnTo>
                  <a:lnTo>
                    <a:pt x="235" y="741"/>
                  </a:lnTo>
                  <a:lnTo>
                    <a:pt x="218" y="735"/>
                  </a:lnTo>
                  <a:lnTo>
                    <a:pt x="201" y="727"/>
                  </a:lnTo>
                  <a:lnTo>
                    <a:pt x="184" y="720"/>
                  </a:lnTo>
                  <a:lnTo>
                    <a:pt x="168" y="711"/>
                  </a:lnTo>
                  <a:lnTo>
                    <a:pt x="152" y="702"/>
                  </a:lnTo>
                  <a:lnTo>
                    <a:pt x="137" y="692"/>
                  </a:lnTo>
                  <a:lnTo>
                    <a:pt x="122" y="680"/>
                  </a:lnTo>
                  <a:lnTo>
                    <a:pt x="108" y="668"/>
                  </a:lnTo>
                  <a:lnTo>
                    <a:pt x="94" y="657"/>
                  </a:lnTo>
                  <a:lnTo>
                    <a:pt x="83" y="643"/>
                  </a:lnTo>
                  <a:lnTo>
                    <a:pt x="71" y="629"/>
                  </a:lnTo>
                  <a:lnTo>
                    <a:pt x="60" y="614"/>
                  </a:lnTo>
                  <a:lnTo>
                    <a:pt x="49" y="599"/>
                  </a:lnTo>
                  <a:lnTo>
                    <a:pt x="41" y="583"/>
                  </a:lnTo>
                  <a:lnTo>
                    <a:pt x="33" y="567"/>
                  </a:lnTo>
                  <a:lnTo>
                    <a:pt x="27" y="55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8" name="Freeform 18"/>
            <p:cNvSpPr>
              <a:spLocks/>
            </p:cNvSpPr>
            <p:nvPr/>
          </p:nvSpPr>
          <p:spPr bwMode="auto">
            <a:xfrm>
              <a:off x="6642100" y="898404"/>
              <a:ext cx="65088" cy="169862"/>
            </a:xfrm>
            <a:custGeom>
              <a:avLst/>
              <a:gdLst>
                <a:gd name="T0" fmla="*/ 2147483647 w 180"/>
                <a:gd name="T1" fmla="*/ 2147483647 h 464"/>
                <a:gd name="T2" fmla="*/ 0 w 180"/>
                <a:gd name="T3" fmla="*/ 2147483647 h 464"/>
                <a:gd name="T4" fmla="*/ 0 w 180"/>
                <a:gd name="T5" fmla="*/ 2147483647 h 464"/>
                <a:gd name="T6" fmla="*/ 2147483647 w 180"/>
                <a:gd name="T7" fmla="*/ 2147483647 h 464"/>
                <a:gd name="T8" fmla="*/ 2147483647 w 180"/>
                <a:gd name="T9" fmla="*/ 2147483647 h 464"/>
                <a:gd name="T10" fmla="*/ 2147483647 w 180"/>
                <a:gd name="T11" fmla="*/ 2147483647 h 464"/>
                <a:gd name="T12" fmla="*/ 2147483647 w 180"/>
                <a:gd name="T13" fmla="*/ 2147483647 h 464"/>
                <a:gd name="T14" fmla="*/ 2147483647 w 180"/>
                <a:gd name="T15" fmla="*/ 2147483647 h 464"/>
                <a:gd name="T16" fmla="*/ 2147483647 w 180"/>
                <a:gd name="T17" fmla="*/ 2147483647 h 464"/>
                <a:gd name="T18" fmla="*/ 2147483647 w 180"/>
                <a:gd name="T19" fmla="*/ 2147483647 h 464"/>
                <a:gd name="T20" fmla="*/ 2147483647 w 180"/>
                <a:gd name="T21" fmla="*/ 2147483647 h 464"/>
                <a:gd name="T22" fmla="*/ 2147483647 w 180"/>
                <a:gd name="T23" fmla="*/ 2147483647 h 464"/>
                <a:gd name="T24" fmla="*/ 2147483647 w 180"/>
                <a:gd name="T25" fmla="*/ 2147483647 h 464"/>
                <a:gd name="T26" fmla="*/ 2147483647 w 180"/>
                <a:gd name="T27" fmla="*/ 2147483647 h 464"/>
                <a:gd name="T28" fmla="*/ 2147483647 w 180"/>
                <a:gd name="T29" fmla="*/ 2147483647 h 464"/>
                <a:gd name="T30" fmla="*/ 2147483647 w 180"/>
                <a:gd name="T31" fmla="*/ 2147483647 h 464"/>
                <a:gd name="T32" fmla="*/ 2147483647 w 180"/>
                <a:gd name="T33" fmla="*/ 2147483647 h 464"/>
                <a:gd name="T34" fmla="*/ 2147483647 w 180"/>
                <a:gd name="T35" fmla="*/ 2147483647 h 464"/>
                <a:gd name="T36" fmla="*/ 2147483647 w 180"/>
                <a:gd name="T37" fmla="*/ 0 h 464"/>
                <a:gd name="T38" fmla="*/ 2147483647 w 180"/>
                <a:gd name="T39" fmla="*/ 2147483647 h 4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0"/>
                <a:gd name="T61" fmla="*/ 0 h 464"/>
                <a:gd name="T62" fmla="*/ 180 w 180"/>
                <a:gd name="T63" fmla="*/ 464 h 46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0" h="464">
                  <a:moveTo>
                    <a:pt x="173" y="1"/>
                  </a:moveTo>
                  <a:lnTo>
                    <a:pt x="0" y="17"/>
                  </a:lnTo>
                  <a:lnTo>
                    <a:pt x="0" y="43"/>
                  </a:lnTo>
                  <a:lnTo>
                    <a:pt x="5" y="43"/>
                  </a:lnTo>
                  <a:lnTo>
                    <a:pt x="29" y="46"/>
                  </a:lnTo>
                  <a:lnTo>
                    <a:pt x="46" y="48"/>
                  </a:lnTo>
                  <a:lnTo>
                    <a:pt x="58" y="53"/>
                  </a:lnTo>
                  <a:lnTo>
                    <a:pt x="63" y="55"/>
                  </a:lnTo>
                  <a:lnTo>
                    <a:pt x="66" y="57"/>
                  </a:lnTo>
                  <a:lnTo>
                    <a:pt x="69" y="60"/>
                  </a:lnTo>
                  <a:lnTo>
                    <a:pt x="72" y="63"/>
                  </a:lnTo>
                  <a:lnTo>
                    <a:pt x="73" y="68"/>
                  </a:lnTo>
                  <a:lnTo>
                    <a:pt x="74" y="73"/>
                  </a:lnTo>
                  <a:lnTo>
                    <a:pt x="75" y="85"/>
                  </a:lnTo>
                  <a:lnTo>
                    <a:pt x="75" y="102"/>
                  </a:lnTo>
                  <a:lnTo>
                    <a:pt x="75" y="464"/>
                  </a:lnTo>
                  <a:lnTo>
                    <a:pt x="180" y="464"/>
                  </a:lnTo>
                  <a:lnTo>
                    <a:pt x="180" y="0"/>
                  </a:lnTo>
                  <a:lnTo>
                    <a:pt x="173"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9" name="Freeform 20"/>
            <p:cNvSpPr>
              <a:spLocks/>
            </p:cNvSpPr>
            <p:nvPr/>
          </p:nvSpPr>
          <p:spPr bwMode="auto">
            <a:xfrm>
              <a:off x="6742113" y="947616"/>
              <a:ext cx="133350" cy="120650"/>
            </a:xfrm>
            <a:custGeom>
              <a:avLst/>
              <a:gdLst>
                <a:gd name="T0" fmla="*/ 2147483647 w 366"/>
                <a:gd name="T1" fmla="*/ 2147483647 h 327"/>
                <a:gd name="T2" fmla="*/ 2147483647 w 366"/>
                <a:gd name="T3" fmla="*/ 2147483647 h 327"/>
                <a:gd name="T4" fmla="*/ 2147483647 w 366"/>
                <a:gd name="T5" fmla="*/ 2147483647 h 327"/>
                <a:gd name="T6" fmla="*/ 2147483647 w 366"/>
                <a:gd name="T7" fmla="*/ 2147483647 h 327"/>
                <a:gd name="T8" fmla="*/ 2147483647 w 366"/>
                <a:gd name="T9" fmla="*/ 2147483647 h 327"/>
                <a:gd name="T10" fmla="*/ 2147483647 w 366"/>
                <a:gd name="T11" fmla="*/ 2147483647 h 327"/>
                <a:gd name="T12" fmla="*/ 2147483647 w 366"/>
                <a:gd name="T13" fmla="*/ 2147483647 h 327"/>
                <a:gd name="T14" fmla="*/ 2147483647 w 366"/>
                <a:gd name="T15" fmla="*/ 0 h 327"/>
                <a:gd name="T16" fmla="*/ 0 w 366"/>
                <a:gd name="T17" fmla="*/ 2147483647 h 327"/>
                <a:gd name="T18" fmla="*/ 2147483647 w 366"/>
                <a:gd name="T19" fmla="*/ 2147483647 h 327"/>
                <a:gd name="T20" fmla="*/ 2147483647 w 366"/>
                <a:gd name="T21" fmla="*/ 2147483647 h 327"/>
                <a:gd name="T22" fmla="*/ 2147483647 w 366"/>
                <a:gd name="T23" fmla="*/ 2147483647 h 327"/>
                <a:gd name="T24" fmla="*/ 2147483647 w 366"/>
                <a:gd name="T25" fmla="*/ 2147483647 h 327"/>
                <a:gd name="T26" fmla="*/ 2147483647 w 366"/>
                <a:gd name="T27" fmla="*/ 2147483647 h 327"/>
                <a:gd name="T28" fmla="*/ 2147483647 w 366"/>
                <a:gd name="T29" fmla="*/ 2147483647 h 327"/>
                <a:gd name="T30" fmla="*/ 2147483647 w 366"/>
                <a:gd name="T31" fmla="*/ 2147483647 h 327"/>
                <a:gd name="T32" fmla="*/ 2147483647 w 366"/>
                <a:gd name="T33" fmla="*/ 2147483647 h 327"/>
                <a:gd name="T34" fmla="*/ 2147483647 w 366"/>
                <a:gd name="T35" fmla="*/ 2147483647 h 327"/>
                <a:gd name="T36" fmla="*/ 2147483647 w 366"/>
                <a:gd name="T37" fmla="*/ 2147483647 h 327"/>
                <a:gd name="T38" fmla="*/ 2147483647 w 366"/>
                <a:gd name="T39" fmla="*/ 2147483647 h 327"/>
                <a:gd name="T40" fmla="*/ 2147483647 w 366"/>
                <a:gd name="T41" fmla="*/ 2147483647 h 327"/>
                <a:gd name="T42" fmla="*/ 2147483647 w 366"/>
                <a:gd name="T43" fmla="*/ 2147483647 h 327"/>
                <a:gd name="T44" fmla="*/ 2147483647 w 366"/>
                <a:gd name="T45" fmla="*/ 2147483647 h 327"/>
                <a:gd name="T46" fmla="*/ 2147483647 w 366"/>
                <a:gd name="T47" fmla="*/ 2147483647 h 327"/>
                <a:gd name="T48" fmla="*/ 2147483647 w 366"/>
                <a:gd name="T49" fmla="*/ 2147483647 h 327"/>
                <a:gd name="T50" fmla="*/ 2147483647 w 366"/>
                <a:gd name="T51" fmla="*/ 2147483647 h 327"/>
                <a:gd name="T52" fmla="*/ 2147483647 w 366"/>
                <a:gd name="T53" fmla="*/ 2147483647 h 327"/>
                <a:gd name="T54" fmla="*/ 2147483647 w 366"/>
                <a:gd name="T55" fmla="*/ 2147483647 h 327"/>
                <a:gd name="T56" fmla="*/ 2147483647 w 366"/>
                <a:gd name="T57" fmla="*/ 2147483647 h 327"/>
                <a:gd name="T58" fmla="*/ 2147483647 w 366"/>
                <a:gd name="T59" fmla="*/ 2147483647 h 327"/>
                <a:gd name="T60" fmla="*/ 2147483647 w 366"/>
                <a:gd name="T61" fmla="*/ 2147483647 h 327"/>
                <a:gd name="T62" fmla="*/ 2147483647 w 366"/>
                <a:gd name="T63" fmla="*/ 2147483647 h 327"/>
                <a:gd name="T64" fmla="*/ 2147483647 w 366"/>
                <a:gd name="T65" fmla="*/ 2147483647 h 327"/>
                <a:gd name="T66" fmla="*/ 2147483647 w 366"/>
                <a:gd name="T67" fmla="*/ 2147483647 h 327"/>
                <a:gd name="T68" fmla="*/ 2147483647 w 366"/>
                <a:gd name="T69" fmla="*/ 2147483647 h 327"/>
                <a:gd name="T70" fmla="*/ 2147483647 w 366"/>
                <a:gd name="T71" fmla="*/ 2147483647 h 327"/>
                <a:gd name="T72" fmla="*/ 2147483647 w 366"/>
                <a:gd name="T73" fmla="*/ 2147483647 h 327"/>
                <a:gd name="T74" fmla="*/ 2147483647 w 366"/>
                <a:gd name="T75" fmla="*/ 2147483647 h 327"/>
                <a:gd name="T76" fmla="*/ 2147483647 w 366"/>
                <a:gd name="T77" fmla="*/ 2147483647 h 327"/>
                <a:gd name="T78" fmla="*/ 2147483647 w 366"/>
                <a:gd name="T79" fmla="*/ 2147483647 h 327"/>
                <a:gd name="T80" fmla="*/ 2147483647 w 366"/>
                <a:gd name="T81" fmla="*/ 2147483647 h 3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6"/>
                <a:gd name="T124" fmla="*/ 0 h 327"/>
                <a:gd name="T125" fmla="*/ 366 w 366"/>
                <a:gd name="T126" fmla="*/ 327 h 3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6" h="327">
                  <a:moveTo>
                    <a:pt x="269" y="1"/>
                  </a:moveTo>
                  <a:lnTo>
                    <a:pt x="269" y="1"/>
                  </a:lnTo>
                  <a:lnTo>
                    <a:pt x="257" y="2"/>
                  </a:lnTo>
                  <a:lnTo>
                    <a:pt x="246" y="3"/>
                  </a:lnTo>
                  <a:lnTo>
                    <a:pt x="236" y="5"/>
                  </a:lnTo>
                  <a:lnTo>
                    <a:pt x="226" y="9"/>
                  </a:lnTo>
                  <a:lnTo>
                    <a:pt x="216" y="12"/>
                  </a:lnTo>
                  <a:lnTo>
                    <a:pt x="207" y="16"/>
                  </a:lnTo>
                  <a:lnTo>
                    <a:pt x="199" y="21"/>
                  </a:lnTo>
                  <a:lnTo>
                    <a:pt x="191" y="27"/>
                  </a:lnTo>
                  <a:lnTo>
                    <a:pt x="177" y="37"/>
                  </a:lnTo>
                  <a:lnTo>
                    <a:pt x="166" y="49"/>
                  </a:lnTo>
                  <a:lnTo>
                    <a:pt x="156" y="61"/>
                  </a:lnTo>
                  <a:lnTo>
                    <a:pt x="148" y="72"/>
                  </a:lnTo>
                  <a:lnTo>
                    <a:pt x="148" y="0"/>
                  </a:lnTo>
                  <a:lnTo>
                    <a:pt x="0" y="24"/>
                  </a:lnTo>
                  <a:lnTo>
                    <a:pt x="0" y="48"/>
                  </a:lnTo>
                  <a:lnTo>
                    <a:pt x="7" y="48"/>
                  </a:lnTo>
                  <a:lnTo>
                    <a:pt x="22" y="49"/>
                  </a:lnTo>
                  <a:lnTo>
                    <a:pt x="34" y="51"/>
                  </a:lnTo>
                  <a:lnTo>
                    <a:pt x="43" y="55"/>
                  </a:lnTo>
                  <a:lnTo>
                    <a:pt x="47" y="57"/>
                  </a:lnTo>
                  <a:lnTo>
                    <a:pt x="51" y="59"/>
                  </a:lnTo>
                  <a:lnTo>
                    <a:pt x="53" y="62"/>
                  </a:lnTo>
                  <a:lnTo>
                    <a:pt x="56" y="66"/>
                  </a:lnTo>
                  <a:lnTo>
                    <a:pt x="59" y="75"/>
                  </a:lnTo>
                  <a:lnTo>
                    <a:pt x="60" y="87"/>
                  </a:lnTo>
                  <a:lnTo>
                    <a:pt x="61" y="101"/>
                  </a:lnTo>
                  <a:lnTo>
                    <a:pt x="61" y="327"/>
                  </a:lnTo>
                  <a:lnTo>
                    <a:pt x="148" y="327"/>
                  </a:lnTo>
                  <a:lnTo>
                    <a:pt x="148" y="160"/>
                  </a:lnTo>
                  <a:lnTo>
                    <a:pt x="149" y="152"/>
                  </a:lnTo>
                  <a:lnTo>
                    <a:pt x="150" y="143"/>
                  </a:lnTo>
                  <a:lnTo>
                    <a:pt x="152" y="135"/>
                  </a:lnTo>
                  <a:lnTo>
                    <a:pt x="155" y="126"/>
                  </a:lnTo>
                  <a:lnTo>
                    <a:pt x="160" y="118"/>
                  </a:lnTo>
                  <a:lnTo>
                    <a:pt x="164" y="109"/>
                  </a:lnTo>
                  <a:lnTo>
                    <a:pt x="169" y="101"/>
                  </a:lnTo>
                  <a:lnTo>
                    <a:pt x="175" y="93"/>
                  </a:lnTo>
                  <a:lnTo>
                    <a:pt x="181" y="86"/>
                  </a:lnTo>
                  <a:lnTo>
                    <a:pt x="187" y="79"/>
                  </a:lnTo>
                  <a:lnTo>
                    <a:pt x="195" y="74"/>
                  </a:lnTo>
                  <a:lnTo>
                    <a:pt x="202" y="68"/>
                  </a:lnTo>
                  <a:lnTo>
                    <a:pt x="210" y="64"/>
                  </a:lnTo>
                  <a:lnTo>
                    <a:pt x="218" y="61"/>
                  </a:lnTo>
                  <a:lnTo>
                    <a:pt x="226" y="59"/>
                  </a:lnTo>
                  <a:lnTo>
                    <a:pt x="234" y="59"/>
                  </a:lnTo>
                  <a:lnTo>
                    <a:pt x="242" y="59"/>
                  </a:lnTo>
                  <a:lnTo>
                    <a:pt x="248" y="60"/>
                  </a:lnTo>
                  <a:lnTo>
                    <a:pt x="255" y="62"/>
                  </a:lnTo>
                  <a:lnTo>
                    <a:pt x="259" y="65"/>
                  </a:lnTo>
                  <a:lnTo>
                    <a:pt x="263" y="68"/>
                  </a:lnTo>
                  <a:lnTo>
                    <a:pt x="267" y="73"/>
                  </a:lnTo>
                  <a:lnTo>
                    <a:pt x="270" y="78"/>
                  </a:lnTo>
                  <a:lnTo>
                    <a:pt x="272" y="83"/>
                  </a:lnTo>
                  <a:lnTo>
                    <a:pt x="276" y="96"/>
                  </a:lnTo>
                  <a:lnTo>
                    <a:pt x="277" y="112"/>
                  </a:lnTo>
                  <a:lnTo>
                    <a:pt x="278" y="130"/>
                  </a:lnTo>
                  <a:lnTo>
                    <a:pt x="278" y="151"/>
                  </a:lnTo>
                  <a:lnTo>
                    <a:pt x="278" y="327"/>
                  </a:lnTo>
                  <a:lnTo>
                    <a:pt x="366" y="327"/>
                  </a:lnTo>
                  <a:lnTo>
                    <a:pt x="366" y="101"/>
                  </a:lnTo>
                  <a:lnTo>
                    <a:pt x="366" y="89"/>
                  </a:lnTo>
                  <a:lnTo>
                    <a:pt x="365" y="78"/>
                  </a:lnTo>
                  <a:lnTo>
                    <a:pt x="363" y="67"/>
                  </a:lnTo>
                  <a:lnTo>
                    <a:pt x="359" y="58"/>
                  </a:lnTo>
                  <a:lnTo>
                    <a:pt x="356" y="49"/>
                  </a:lnTo>
                  <a:lnTo>
                    <a:pt x="352" y="41"/>
                  </a:lnTo>
                  <a:lnTo>
                    <a:pt x="347" y="33"/>
                  </a:lnTo>
                  <a:lnTo>
                    <a:pt x="341" y="27"/>
                  </a:lnTo>
                  <a:lnTo>
                    <a:pt x="335" y="21"/>
                  </a:lnTo>
                  <a:lnTo>
                    <a:pt x="327" y="16"/>
                  </a:lnTo>
                  <a:lnTo>
                    <a:pt x="320" y="12"/>
                  </a:lnTo>
                  <a:lnTo>
                    <a:pt x="310" y="7"/>
                  </a:lnTo>
                  <a:lnTo>
                    <a:pt x="302" y="5"/>
                  </a:lnTo>
                  <a:lnTo>
                    <a:pt x="291" y="3"/>
                  </a:lnTo>
                  <a:lnTo>
                    <a:pt x="280" y="2"/>
                  </a:lnTo>
                  <a:lnTo>
                    <a:pt x="269"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0" name="Freeform 22"/>
            <p:cNvSpPr>
              <a:spLocks/>
            </p:cNvSpPr>
            <p:nvPr/>
          </p:nvSpPr>
          <p:spPr bwMode="auto">
            <a:xfrm>
              <a:off x="6911975" y="949204"/>
              <a:ext cx="90488" cy="120650"/>
            </a:xfrm>
            <a:custGeom>
              <a:avLst/>
              <a:gdLst>
                <a:gd name="T0" fmla="*/ 2147483647 w 245"/>
                <a:gd name="T1" fmla="*/ 2147483647 h 334"/>
                <a:gd name="T2" fmla="*/ 2147483647 w 245"/>
                <a:gd name="T3" fmla="*/ 2147483647 h 334"/>
                <a:gd name="T4" fmla="*/ 2147483647 w 245"/>
                <a:gd name="T5" fmla="*/ 2147483647 h 334"/>
                <a:gd name="T6" fmla="*/ 2147483647 w 245"/>
                <a:gd name="T7" fmla="*/ 2147483647 h 334"/>
                <a:gd name="T8" fmla="*/ 2147483647 w 245"/>
                <a:gd name="T9" fmla="*/ 2147483647 h 334"/>
                <a:gd name="T10" fmla="*/ 2147483647 w 245"/>
                <a:gd name="T11" fmla="*/ 2147483647 h 334"/>
                <a:gd name="T12" fmla="*/ 2147483647 w 245"/>
                <a:gd name="T13" fmla="*/ 2147483647 h 334"/>
                <a:gd name="T14" fmla="*/ 2147483647 w 245"/>
                <a:gd name="T15" fmla="*/ 2147483647 h 334"/>
                <a:gd name="T16" fmla="*/ 2147483647 w 245"/>
                <a:gd name="T17" fmla="*/ 2147483647 h 334"/>
                <a:gd name="T18" fmla="*/ 2147483647 w 245"/>
                <a:gd name="T19" fmla="*/ 2147483647 h 334"/>
                <a:gd name="T20" fmla="*/ 2147483647 w 245"/>
                <a:gd name="T21" fmla="*/ 2147483647 h 334"/>
                <a:gd name="T22" fmla="*/ 2147483647 w 245"/>
                <a:gd name="T23" fmla="*/ 2147483647 h 334"/>
                <a:gd name="T24" fmla="*/ 2147483647 w 245"/>
                <a:gd name="T25" fmla="*/ 2147483647 h 334"/>
                <a:gd name="T26" fmla="*/ 2147483647 w 245"/>
                <a:gd name="T27" fmla="*/ 2147483647 h 334"/>
                <a:gd name="T28" fmla="*/ 2147483647 w 245"/>
                <a:gd name="T29" fmla="*/ 2147483647 h 334"/>
                <a:gd name="T30" fmla="*/ 2147483647 w 245"/>
                <a:gd name="T31" fmla="*/ 2147483647 h 334"/>
                <a:gd name="T32" fmla="*/ 2147483647 w 245"/>
                <a:gd name="T33" fmla="*/ 2147483647 h 334"/>
                <a:gd name="T34" fmla="*/ 0 w 245"/>
                <a:gd name="T35" fmla="*/ 2147483647 h 334"/>
                <a:gd name="T36" fmla="*/ 2147483647 w 245"/>
                <a:gd name="T37" fmla="*/ 2147483647 h 334"/>
                <a:gd name="T38" fmla="*/ 2147483647 w 245"/>
                <a:gd name="T39" fmla="*/ 2147483647 h 334"/>
                <a:gd name="T40" fmla="*/ 2147483647 w 245"/>
                <a:gd name="T41" fmla="*/ 2147483647 h 334"/>
                <a:gd name="T42" fmla="*/ 2147483647 w 245"/>
                <a:gd name="T43" fmla="*/ 2147483647 h 334"/>
                <a:gd name="T44" fmla="*/ 2147483647 w 245"/>
                <a:gd name="T45" fmla="*/ 2147483647 h 334"/>
                <a:gd name="T46" fmla="*/ 2147483647 w 245"/>
                <a:gd name="T47" fmla="*/ 2147483647 h 334"/>
                <a:gd name="T48" fmla="*/ 2147483647 w 245"/>
                <a:gd name="T49" fmla="*/ 2147483647 h 334"/>
                <a:gd name="T50" fmla="*/ 2147483647 w 245"/>
                <a:gd name="T51" fmla="*/ 2147483647 h 334"/>
                <a:gd name="T52" fmla="*/ 2147483647 w 245"/>
                <a:gd name="T53" fmla="*/ 2147483647 h 334"/>
                <a:gd name="T54" fmla="*/ 2147483647 w 245"/>
                <a:gd name="T55" fmla="*/ 2147483647 h 334"/>
                <a:gd name="T56" fmla="*/ 2147483647 w 245"/>
                <a:gd name="T57" fmla="*/ 2147483647 h 334"/>
                <a:gd name="T58" fmla="*/ 2147483647 w 245"/>
                <a:gd name="T59" fmla="*/ 2147483647 h 334"/>
                <a:gd name="T60" fmla="*/ 2147483647 w 245"/>
                <a:gd name="T61" fmla="*/ 2147483647 h 334"/>
                <a:gd name="T62" fmla="*/ 2147483647 w 245"/>
                <a:gd name="T63" fmla="*/ 2147483647 h 334"/>
                <a:gd name="T64" fmla="*/ 2147483647 w 245"/>
                <a:gd name="T65" fmla="*/ 2147483647 h 334"/>
                <a:gd name="T66" fmla="*/ 2147483647 w 245"/>
                <a:gd name="T67" fmla="*/ 2147483647 h 334"/>
                <a:gd name="T68" fmla="*/ 2147483647 w 245"/>
                <a:gd name="T69" fmla="*/ 2147483647 h 334"/>
                <a:gd name="T70" fmla="*/ 2147483647 w 245"/>
                <a:gd name="T71" fmla="*/ 2147483647 h 334"/>
                <a:gd name="T72" fmla="*/ 2147483647 w 245"/>
                <a:gd name="T73" fmla="*/ 2147483647 h 334"/>
                <a:gd name="T74" fmla="*/ 2147483647 w 245"/>
                <a:gd name="T75" fmla="*/ 2147483647 h 334"/>
                <a:gd name="T76" fmla="*/ 2147483647 w 245"/>
                <a:gd name="T77" fmla="*/ 2147483647 h 334"/>
                <a:gd name="T78" fmla="*/ 2147483647 w 245"/>
                <a:gd name="T79" fmla="*/ 2147483647 h 334"/>
                <a:gd name="T80" fmla="*/ 2147483647 w 245"/>
                <a:gd name="T81" fmla="*/ 2147483647 h 334"/>
                <a:gd name="T82" fmla="*/ 2147483647 w 245"/>
                <a:gd name="T83" fmla="*/ 2147483647 h 334"/>
                <a:gd name="T84" fmla="*/ 2147483647 w 245"/>
                <a:gd name="T85" fmla="*/ 2147483647 h 334"/>
                <a:gd name="T86" fmla="*/ 2147483647 w 245"/>
                <a:gd name="T87" fmla="*/ 2147483647 h 3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45"/>
                <a:gd name="T133" fmla="*/ 0 h 334"/>
                <a:gd name="T134" fmla="*/ 245 w 245"/>
                <a:gd name="T135" fmla="*/ 334 h 33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45" h="334">
                  <a:moveTo>
                    <a:pt x="145" y="127"/>
                  </a:moveTo>
                  <a:lnTo>
                    <a:pt x="145" y="127"/>
                  </a:lnTo>
                  <a:lnTo>
                    <a:pt x="120" y="115"/>
                  </a:lnTo>
                  <a:lnTo>
                    <a:pt x="109" y="108"/>
                  </a:lnTo>
                  <a:lnTo>
                    <a:pt x="100" y="102"/>
                  </a:lnTo>
                  <a:lnTo>
                    <a:pt x="91" y="95"/>
                  </a:lnTo>
                  <a:lnTo>
                    <a:pt x="86" y="88"/>
                  </a:lnTo>
                  <a:lnTo>
                    <a:pt x="82" y="80"/>
                  </a:lnTo>
                  <a:lnTo>
                    <a:pt x="81" y="76"/>
                  </a:lnTo>
                  <a:lnTo>
                    <a:pt x="81" y="72"/>
                  </a:lnTo>
                  <a:lnTo>
                    <a:pt x="81" y="67"/>
                  </a:lnTo>
                  <a:lnTo>
                    <a:pt x="82" y="63"/>
                  </a:lnTo>
                  <a:lnTo>
                    <a:pt x="84" y="59"/>
                  </a:lnTo>
                  <a:lnTo>
                    <a:pt x="86" y="56"/>
                  </a:lnTo>
                  <a:lnTo>
                    <a:pt x="91" y="50"/>
                  </a:lnTo>
                  <a:lnTo>
                    <a:pt x="99" y="47"/>
                  </a:lnTo>
                  <a:lnTo>
                    <a:pt x="106" y="44"/>
                  </a:lnTo>
                  <a:lnTo>
                    <a:pt x="114" y="43"/>
                  </a:lnTo>
                  <a:lnTo>
                    <a:pt x="127" y="42"/>
                  </a:lnTo>
                  <a:lnTo>
                    <a:pt x="140" y="43"/>
                  </a:lnTo>
                  <a:lnTo>
                    <a:pt x="153" y="45"/>
                  </a:lnTo>
                  <a:lnTo>
                    <a:pt x="165" y="48"/>
                  </a:lnTo>
                  <a:lnTo>
                    <a:pt x="176" y="52"/>
                  </a:lnTo>
                  <a:lnTo>
                    <a:pt x="186" y="58"/>
                  </a:lnTo>
                  <a:lnTo>
                    <a:pt x="195" y="62"/>
                  </a:lnTo>
                  <a:lnTo>
                    <a:pt x="209" y="70"/>
                  </a:lnTo>
                  <a:lnTo>
                    <a:pt x="223" y="78"/>
                  </a:lnTo>
                  <a:lnTo>
                    <a:pt x="223" y="67"/>
                  </a:lnTo>
                  <a:lnTo>
                    <a:pt x="223" y="13"/>
                  </a:lnTo>
                  <a:lnTo>
                    <a:pt x="211" y="11"/>
                  </a:lnTo>
                  <a:lnTo>
                    <a:pt x="197" y="8"/>
                  </a:lnTo>
                  <a:lnTo>
                    <a:pt x="179" y="4"/>
                  </a:lnTo>
                  <a:lnTo>
                    <a:pt x="156" y="1"/>
                  </a:lnTo>
                  <a:lnTo>
                    <a:pt x="132" y="0"/>
                  </a:lnTo>
                  <a:lnTo>
                    <a:pt x="117" y="1"/>
                  </a:lnTo>
                  <a:lnTo>
                    <a:pt x="103" y="2"/>
                  </a:lnTo>
                  <a:lnTo>
                    <a:pt x="89" y="4"/>
                  </a:lnTo>
                  <a:lnTo>
                    <a:pt x="76" y="6"/>
                  </a:lnTo>
                  <a:lnTo>
                    <a:pt x="65" y="11"/>
                  </a:lnTo>
                  <a:lnTo>
                    <a:pt x="54" y="15"/>
                  </a:lnTo>
                  <a:lnTo>
                    <a:pt x="44" y="19"/>
                  </a:lnTo>
                  <a:lnTo>
                    <a:pt x="35" y="26"/>
                  </a:lnTo>
                  <a:lnTo>
                    <a:pt x="27" y="32"/>
                  </a:lnTo>
                  <a:lnTo>
                    <a:pt x="20" y="39"/>
                  </a:lnTo>
                  <a:lnTo>
                    <a:pt x="14" y="47"/>
                  </a:lnTo>
                  <a:lnTo>
                    <a:pt x="9" y="56"/>
                  </a:lnTo>
                  <a:lnTo>
                    <a:pt x="6" y="64"/>
                  </a:lnTo>
                  <a:lnTo>
                    <a:pt x="3" y="74"/>
                  </a:lnTo>
                  <a:lnTo>
                    <a:pt x="0" y="85"/>
                  </a:lnTo>
                  <a:lnTo>
                    <a:pt x="0" y="95"/>
                  </a:lnTo>
                  <a:lnTo>
                    <a:pt x="0" y="105"/>
                  </a:lnTo>
                  <a:lnTo>
                    <a:pt x="3" y="113"/>
                  </a:lnTo>
                  <a:lnTo>
                    <a:pt x="6" y="122"/>
                  </a:lnTo>
                  <a:lnTo>
                    <a:pt x="9" y="131"/>
                  </a:lnTo>
                  <a:lnTo>
                    <a:pt x="13" y="137"/>
                  </a:lnTo>
                  <a:lnTo>
                    <a:pt x="19" y="144"/>
                  </a:lnTo>
                  <a:lnTo>
                    <a:pt x="25" y="151"/>
                  </a:lnTo>
                  <a:lnTo>
                    <a:pt x="31" y="157"/>
                  </a:lnTo>
                  <a:lnTo>
                    <a:pt x="46" y="168"/>
                  </a:lnTo>
                  <a:lnTo>
                    <a:pt x="62" y="178"/>
                  </a:lnTo>
                  <a:lnTo>
                    <a:pt x="79" y="187"/>
                  </a:lnTo>
                  <a:lnTo>
                    <a:pt x="97" y="196"/>
                  </a:lnTo>
                  <a:lnTo>
                    <a:pt x="122" y="209"/>
                  </a:lnTo>
                  <a:lnTo>
                    <a:pt x="134" y="215"/>
                  </a:lnTo>
                  <a:lnTo>
                    <a:pt x="144" y="221"/>
                  </a:lnTo>
                  <a:lnTo>
                    <a:pt x="152" y="229"/>
                  </a:lnTo>
                  <a:lnTo>
                    <a:pt x="159" y="236"/>
                  </a:lnTo>
                  <a:lnTo>
                    <a:pt x="162" y="241"/>
                  </a:lnTo>
                  <a:lnTo>
                    <a:pt x="163" y="245"/>
                  </a:lnTo>
                  <a:lnTo>
                    <a:pt x="164" y="249"/>
                  </a:lnTo>
                  <a:lnTo>
                    <a:pt x="165" y="255"/>
                  </a:lnTo>
                  <a:lnTo>
                    <a:pt x="164" y="263"/>
                  </a:lnTo>
                  <a:lnTo>
                    <a:pt x="161" y="271"/>
                  </a:lnTo>
                  <a:lnTo>
                    <a:pt x="156" y="277"/>
                  </a:lnTo>
                  <a:lnTo>
                    <a:pt x="149" y="282"/>
                  </a:lnTo>
                  <a:lnTo>
                    <a:pt x="141" y="287"/>
                  </a:lnTo>
                  <a:lnTo>
                    <a:pt x="131" y="290"/>
                  </a:lnTo>
                  <a:lnTo>
                    <a:pt x="119" y="292"/>
                  </a:lnTo>
                  <a:lnTo>
                    <a:pt x="106" y="292"/>
                  </a:lnTo>
                  <a:lnTo>
                    <a:pt x="91" y="292"/>
                  </a:lnTo>
                  <a:lnTo>
                    <a:pt x="77" y="289"/>
                  </a:lnTo>
                  <a:lnTo>
                    <a:pt x="63" y="286"/>
                  </a:lnTo>
                  <a:lnTo>
                    <a:pt x="51" y="280"/>
                  </a:lnTo>
                  <a:lnTo>
                    <a:pt x="39" y="275"/>
                  </a:lnTo>
                  <a:lnTo>
                    <a:pt x="28" y="270"/>
                  </a:lnTo>
                  <a:lnTo>
                    <a:pt x="10" y="259"/>
                  </a:lnTo>
                  <a:lnTo>
                    <a:pt x="1" y="254"/>
                  </a:lnTo>
                  <a:lnTo>
                    <a:pt x="1" y="321"/>
                  </a:lnTo>
                  <a:lnTo>
                    <a:pt x="8" y="322"/>
                  </a:lnTo>
                  <a:lnTo>
                    <a:pt x="24" y="326"/>
                  </a:lnTo>
                  <a:lnTo>
                    <a:pt x="45" y="329"/>
                  </a:lnTo>
                  <a:lnTo>
                    <a:pt x="72" y="333"/>
                  </a:lnTo>
                  <a:lnTo>
                    <a:pt x="87" y="334"/>
                  </a:lnTo>
                  <a:lnTo>
                    <a:pt x="103" y="334"/>
                  </a:lnTo>
                  <a:lnTo>
                    <a:pt x="119" y="334"/>
                  </a:lnTo>
                  <a:lnTo>
                    <a:pt x="135" y="333"/>
                  </a:lnTo>
                  <a:lnTo>
                    <a:pt x="149" y="331"/>
                  </a:lnTo>
                  <a:lnTo>
                    <a:pt x="163" y="327"/>
                  </a:lnTo>
                  <a:lnTo>
                    <a:pt x="176" y="324"/>
                  </a:lnTo>
                  <a:lnTo>
                    <a:pt x="187" y="319"/>
                  </a:lnTo>
                  <a:lnTo>
                    <a:pt x="198" y="314"/>
                  </a:lnTo>
                  <a:lnTo>
                    <a:pt x="208" y="308"/>
                  </a:lnTo>
                  <a:lnTo>
                    <a:pt x="216" y="302"/>
                  </a:lnTo>
                  <a:lnTo>
                    <a:pt x="224" y="294"/>
                  </a:lnTo>
                  <a:lnTo>
                    <a:pt x="230" y="287"/>
                  </a:lnTo>
                  <a:lnTo>
                    <a:pt x="236" y="278"/>
                  </a:lnTo>
                  <a:lnTo>
                    <a:pt x="240" y="269"/>
                  </a:lnTo>
                  <a:lnTo>
                    <a:pt x="242" y="259"/>
                  </a:lnTo>
                  <a:lnTo>
                    <a:pt x="244" y="248"/>
                  </a:lnTo>
                  <a:lnTo>
                    <a:pt x="245" y="236"/>
                  </a:lnTo>
                  <a:lnTo>
                    <a:pt x="244" y="226"/>
                  </a:lnTo>
                  <a:lnTo>
                    <a:pt x="242" y="216"/>
                  </a:lnTo>
                  <a:lnTo>
                    <a:pt x="240" y="206"/>
                  </a:lnTo>
                  <a:lnTo>
                    <a:pt x="236" y="198"/>
                  </a:lnTo>
                  <a:lnTo>
                    <a:pt x="231" y="189"/>
                  </a:lnTo>
                  <a:lnTo>
                    <a:pt x="226" y="182"/>
                  </a:lnTo>
                  <a:lnTo>
                    <a:pt x="219" y="174"/>
                  </a:lnTo>
                  <a:lnTo>
                    <a:pt x="212" y="168"/>
                  </a:lnTo>
                  <a:lnTo>
                    <a:pt x="197" y="156"/>
                  </a:lnTo>
                  <a:lnTo>
                    <a:pt x="180" y="146"/>
                  </a:lnTo>
                  <a:lnTo>
                    <a:pt x="162" y="136"/>
                  </a:lnTo>
                  <a:lnTo>
                    <a:pt x="145" y="127"/>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1" name="Freeform 24"/>
            <p:cNvSpPr>
              <a:spLocks noEditPoints="1"/>
            </p:cNvSpPr>
            <p:nvPr/>
          </p:nvSpPr>
          <p:spPr bwMode="auto">
            <a:xfrm>
              <a:off x="7018338" y="947616"/>
              <a:ext cx="138112" cy="169863"/>
            </a:xfrm>
            <a:custGeom>
              <a:avLst/>
              <a:gdLst>
                <a:gd name="T0" fmla="*/ 2147483647 w 376"/>
                <a:gd name="T1" fmla="*/ 2147483647 h 462"/>
                <a:gd name="T2" fmla="*/ 2147483647 w 376"/>
                <a:gd name="T3" fmla="*/ 2147483647 h 462"/>
                <a:gd name="T4" fmla="*/ 2147483647 w 376"/>
                <a:gd name="T5" fmla="*/ 2147483647 h 462"/>
                <a:gd name="T6" fmla="*/ 2147483647 w 376"/>
                <a:gd name="T7" fmla="*/ 2147483647 h 462"/>
                <a:gd name="T8" fmla="*/ 2147483647 w 376"/>
                <a:gd name="T9" fmla="*/ 2147483647 h 462"/>
                <a:gd name="T10" fmla="*/ 2147483647 w 376"/>
                <a:gd name="T11" fmla="*/ 2147483647 h 462"/>
                <a:gd name="T12" fmla="*/ 2147483647 w 376"/>
                <a:gd name="T13" fmla="*/ 2147483647 h 462"/>
                <a:gd name="T14" fmla="*/ 2147483647 w 376"/>
                <a:gd name="T15" fmla="*/ 2147483647 h 462"/>
                <a:gd name="T16" fmla="*/ 2147483647 w 376"/>
                <a:gd name="T17" fmla="*/ 2147483647 h 462"/>
                <a:gd name="T18" fmla="*/ 2147483647 w 376"/>
                <a:gd name="T19" fmla="*/ 2147483647 h 462"/>
                <a:gd name="T20" fmla="*/ 2147483647 w 376"/>
                <a:gd name="T21" fmla="*/ 2147483647 h 462"/>
                <a:gd name="T22" fmla="*/ 2147483647 w 376"/>
                <a:gd name="T23" fmla="*/ 2147483647 h 462"/>
                <a:gd name="T24" fmla="*/ 2147483647 w 376"/>
                <a:gd name="T25" fmla="*/ 2147483647 h 462"/>
                <a:gd name="T26" fmla="*/ 2147483647 w 376"/>
                <a:gd name="T27" fmla="*/ 2147483647 h 462"/>
                <a:gd name="T28" fmla="*/ 2147483647 w 376"/>
                <a:gd name="T29" fmla="*/ 2147483647 h 462"/>
                <a:gd name="T30" fmla="*/ 2147483647 w 376"/>
                <a:gd name="T31" fmla="*/ 2147483647 h 462"/>
                <a:gd name="T32" fmla="*/ 2147483647 w 376"/>
                <a:gd name="T33" fmla="*/ 2147483647 h 462"/>
                <a:gd name="T34" fmla="*/ 2147483647 w 376"/>
                <a:gd name="T35" fmla="*/ 2147483647 h 462"/>
                <a:gd name="T36" fmla="*/ 2147483647 w 376"/>
                <a:gd name="T37" fmla="*/ 2147483647 h 462"/>
                <a:gd name="T38" fmla="*/ 2147483647 w 376"/>
                <a:gd name="T39" fmla="*/ 2147483647 h 462"/>
                <a:gd name="T40" fmla="*/ 2147483647 w 376"/>
                <a:gd name="T41" fmla="*/ 2147483647 h 462"/>
                <a:gd name="T42" fmla="*/ 2147483647 w 376"/>
                <a:gd name="T43" fmla="*/ 2147483647 h 462"/>
                <a:gd name="T44" fmla="*/ 2147483647 w 376"/>
                <a:gd name="T45" fmla="*/ 2147483647 h 462"/>
                <a:gd name="T46" fmla="*/ 2147483647 w 376"/>
                <a:gd name="T47" fmla="*/ 2147483647 h 462"/>
                <a:gd name="T48" fmla="*/ 2147483647 w 376"/>
                <a:gd name="T49" fmla="*/ 2147483647 h 462"/>
                <a:gd name="T50" fmla="*/ 2147483647 w 376"/>
                <a:gd name="T51" fmla="*/ 2147483647 h 462"/>
                <a:gd name="T52" fmla="*/ 2147483647 w 376"/>
                <a:gd name="T53" fmla="*/ 2147483647 h 462"/>
                <a:gd name="T54" fmla="*/ 2147483647 w 376"/>
                <a:gd name="T55" fmla="*/ 2147483647 h 462"/>
                <a:gd name="T56" fmla="*/ 2147483647 w 376"/>
                <a:gd name="T57" fmla="*/ 2147483647 h 462"/>
                <a:gd name="T58" fmla="*/ 2147483647 w 376"/>
                <a:gd name="T59" fmla="*/ 2147483647 h 462"/>
                <a:gd name="T60" fmla="*/ 2147483647 w 376"/>
                <a:gd name="T61" fmla="*/ 2147483647 h 462"/>
                <a:gd name="T62" fmla="*/ 2147483647 w 376"/>
                <a:gd name="T63" fmla="*/ 2147483647 h 462"/>
                <a:gd name="T64" fmla="*/ 2147483647 w 376"/>
                <a:gd name="T65" fmla="*/ 2147483647 h 462"/>
                <a:gd name="T66" fmla="*/ 2147483647 w 376"/>
                <a:gd name="T67" fmla="*/ 2147483647 h 462"/>
                <a:gd name="T68" fmla="*/ 2147483647 w 376"/>
                <a:gd name="T69" fmla="*/ 2147483647 h 462"/>
                <a:gd name="T70" fmla="*/ 2147483647 w 376"/>
                <a:gd name="T71" fmla="*/ 2147483647 h 462"/>
                <a:gd name="T72" fmla="*/ 2147483647 w 376"/>
                <a:gd name="T73" fmla="*/ 2147483647 h 462"/>
                <a:gd name="T74" fmla="*/ 2147483647 w 376"/>
                <a:gd name="T75" fmla="*/ 2147483647 h 462"/>
                <a:gd name="T76" fmla="*/ 2147483647 w 376"/>
                <a:gd name="T77" fmla="*/ 2147483647 h 462"/>
                <a:gd name="T78" fmla="*/ 2147483647 w 376"/>
                <a:gd name="T79" fmla="*/ 2147483647 h 462"/>
                <a:gd name="T80" fmla="*/ 2147483647 w 376"/>
                <a:gd name="T81" fmla="*/ 2147483647 h 462"/>
                <a:gd name="T82" fmla="*/ 2147483647 w 376"/>
                <a:gd name="T83" fmla="*/ 2147483647 h 462"/>
                <a:gd name="T84" fmla="*/ 2147483647 w 376"/>
                <a:gd name="T85" fmla="*/ 2147483647 h 462"/>
                <a:gd name="T86" fmla="*/ 2147483647 w 376"/>
                <a:gd name="T87" fmla="*/ 2147483647 h 4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6"/>
                <a:gd name="T133" fmla="*/ 0 h 462"/>
                <a:gd name="T134" fmla="*/ 376 w 376"/>
                <a:gd name="T135" fmla="*/ 462 h 4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6" h="462">
                  <a:moveTo>
                    <a:pt x="215" y="49"/>
                  </a:moveTo>
                  <a:lnTo>
                    <a:pt x="215" y="49"/>
                  </a:lnTo>
                  <a:lnTo>
                    <a:pt x="225" y="50"/>
                  </a:lnTo>
                  <a:lnTo>
                    <a:pt x="234" y="52"/>
                  </a:lnTo>
                  <a:lnTo>
                    <a:pt x="243" y="56"/>
                  </a:lnTo>
                  <a:lnTo>
                    <a:pt x="250" y="60"/>
                  </a:lnTo>
                  <a:lnTo>
                    <a:pt x="256" y="66"/>
                  </a:lnTo>
                  <a:lnTo>
                    <a:pt x="262" y="73"/>
                  </a:lnTo>
                  <a:lnTo>
                    <a:pt x="266" y="80"/>
                  </a:lnTo>
                  <a:lnTo>
                    <a:pt x="270" y="88"/>
                  </a:lnTo>
                  <a:lnTo>
                    <a:pt x="274" y="96"/>
                  </a:lnTo>
                  <a:lnTo>
                    <a:pt x="276" y="106"/>
                  </a:lnTo>
                  <a:lnTo>
                    <a:pt x="279" y="125"/>
                  </a:lnTo>
                  <a:lnTo>
                    <a:pt x="281" y="144"/>
                  </a:lnTo>
                  <a:lnTo>
                    <a:pt x="281" y="164"/>
                  </a:lnTo>
                  <a:lnTo>
                    <a:pt x="280" y="193"/>
                  </a:lnTo>
                  <a:lnTo>
                    <a:pt x="277" y="218"/>
                  </a:lnTo>
                  <a:lnTo>
                    <a:pt x="275" y="229"/>
                  </a:lnTo>
                  <a:lnTo>
                    <a:pt x="271" y="238"/>
                  </a:lnTo>
                  <a:lnTo>
                    <a:pt x="268" y="248"/>
                  </a:lnTo>
                  <a:lnTo>
                    <a:pt x="265" y="257"/>
                  </a:lnTo>
                  <a:lnTo>
                    <a:pt x="261" y="263"/>
                  </a:lnTo>
                  <a:lnTo>
                    <a:pt x="255" y="270"/>
                  </a:lnTo>
                  <a:lnTo>
                    <a:pt x="250" y="275"/>
                  </a:lnTo>
                  <a:lnTo>
                    <a:pt x="245" y="279"/>
                  </a:lnTo>
                  <a:lnTo>
                    <a:pt x="237" y="282"/>
                  </a:lnTo>
                  <a:lnTo>
                    <a:pt x="231" y="284"/>
                  </a:lnTo>
                  <a:lnTo>
                    <a:pt x="223" y="287"/>
                  </a:lnTo>
                  <a:lnTo>
                    <a:pt x="215" y="287"/>
                  </a:lnTo>
                  <a:lnTo>
                    <a:pt x="205" y="287"/>
                  </a:lnTo>
                  <a:lnTo>
                    <a:pt x="196" y="284"/>
                  </a:lnTo>
                  <a:lnTo>
                    <a:pt x="188" y="281"/>
                  </a:lnTo>
                  <a:lnTo>
                    <a:pt x="181" y="278"/>
                  </a:lnTo>
                  <a:lnTo>
                    <a:pt x="174" y="273"/>
                  </a:lnTo>
                  <a:lnTo>
                    <a:pt x="169" y="267"/>
                  </a:lnTo>
                  <a:lnTo>
                    <a:pt x="164" y="261"/>
                  </a:lnTo>
                  <a:lnTo>
                    <a:pt x="159" y="255"/>
                  </a:lnTo>
                  <a:lnTo>
                    <a:pt x="156" y="247"/>
                  </a:lnTo>
                  <a:lnTo>
                    <a:pt x="153" y="240"/>
                  </a:lnTo>
                  <a:lnTo>
                    <a:pt x="149" y="224"/>
                  </a:lnTo>
                  <a:lnTo>
                    <a:pt x="146" y="206"/>
                  </a:lnTo>
                  <a:lnTo>
                    <a:pt x="146" y="189"/>
                  </a:lnTo>
                  <a:lnTo>
                    <a:pt x="146" y="161"/>
                  </a:lnTo>
                  <a:lnTo>
                    <a:pt x="146" y="148"/>
                  </a:lnTo>
                  <a:lnTo>
                    <a:pt x="149" y="130"/>
                  </a:lnTo>
                  <a:lnTo>
                    <a:pt x="152" y="111"/>
                  </a:lnTo>
                  <a:lnTo>
                    <a:pt x="154" y="102"/>
                  </a:lnTo>
                  <a:lnTo>
                    <a:pt x="157" y="93"/>
                  </a:lnTo>
                  <a:lnTo>
                    <a:pt x="161" y="84"/>
                  </a:lnTo>
                  <a:lnTo>
                    <a:pt x="166" y="76"/>
                  </a:lnTo>
                  <a:lnTo>
                    <a:pt x="171" y="68"/>
                  </a:lnTo>
                  <a:lnTo>
                    <a:pt x="177" y="62"/>
                  </a:lnTo>
                  <a:lnTo>
                    <a:pt x="185" y="57"/>
                  </a:lnTo>
                  <a:lnTo>
                    <a:pt x="193" y="52"/>
                  </a:lnTo>
                  <a:lnTo>
                    <a:pt x="203" y="50"/>
                  </a:lnTo>
                  <a:lnTo>
                    <a:pt x="215" y="49"/>
                  </a:lnTo>
                  <a:close/>
                  <a:moveTo>
                    <a:pt x="239" y="1"/>
                  </a:moveTo>
                  <a:lnTo>
                    <a:pt x="239" y="1"/>
                  </a:lnTo>
                  <a:lnTo>
                    <a:pt x="228" y="2"/>
                  </a:lnTo>
                  <a:lnTo>
                    <a:pt x="215" y="4"/>
                  </a:lnTo>
                  <a:lnTo>
                    <a:pt x="203" y="7"/>
                  </a:lnTo>
                  <a:lnTo>
                    <a:pt x="191" y="13"/>
                  </a:lnTo>
                  <a:lnTo>
                    <a:pt x="180" y="19"/>
                  </a:lnTo>
                  <a:lnTo>
                    <a:pt x="169" y="27"/>
                  </a:lnTo>
                  <a:lnTo>
                    <a:pt x="158" y="36"/>
                  </a:lnTo>
                  <a:lnTo>
                    <a:pt x="147" y="46"/>
                  </a:lnTo>
                  <a:lnTo>
                    <a:pt x="147" y="0"/>
                  </a:lnTo>
                  <a:lnTo>
                    <a:pt x="140" y="1"/>
                  </a:lnTo>
                  <a:lnTo>
                    <a:pt x="0" y="24"/>
                  </a:lnTo>
                  <a:lnTo>
                    <a:pt x="0" y="48"/>
                  </a:lnTo>
                  <a:lnTo>
                    <a:pt x="6" y="48"/>
                  </a:lnTo>
                  <a:lnTo>
                    <a:pt x="21" y="49"/>
                  </a:lnTo>
                  <a:lnTo>
                    <a:pt x="33" y="51"/>
                  </a:lnTo>
                  <a:lnTo>
                    <a:pt x="42" y="55"/>
                  </a:lnTo>
                  <a:lnTo>
                    <a:pt x="46" y="57"/>
                  </a:lnTo>
                  <a:lnTo>
                    <a:pt x="49" y="59"/>
                  </a:lnTo>
                  <a:lnTo>
                    <a:pt x="51" y="62"/>
                  </a:lnTo>
                  <a:lnTo>
                    <a:pt x="53" y="65"/>
                  </a:lnTo>
                  <a:lnTo>
                    <a:pt x="57" y="75"/>
                  </a:lnTo>
                  <a:lnTo>
                    <a:pt x="59" y="87"/>
                  </a:lnTo>
                  <a:lnTo>
                    <a:pt x="59" y="101"/>
                  </a:lnTo>
                  <a:lnTo>
                    <a:pt x="59" y="462"/>
                  </a:lnTo>
                  <a:lnTo>
                    <a:pt x="146" y="462"/>
                  </a:lnTo>
                  <a:lnTo>
                    <a:pt x="146" y="297"/>
                  </a:lnTo>
                  <a:lnTo>
                    <a:pt x="153" y="305"/>
                  </a:lnTo>
                  <a:lnTo>
                    <a:pt x="160" y="311"/>
                  </a:lnTo>
                  <a:lnTo>
                    <a:pt x="169" y="318"/>
                  </a:lnTo>
                  <a:lnTo>
                    <a:pt x="180" y="324"/>
                  </a:lnTo>
                  <a:lnTo>
                    <a:pt x="190" y="328"/>
                  </a:lnTo>
                  <a:lnTo>
                    <a:pt x="204" y="332"/>
                  </a:lnTo>
                  <a:lnTo>
                    <a:pt x="219" y="334"/>
                  </a:lnTo>
                  <a:lnTo>
                    <a:pt x="236" y="335"/>
                  </a:lnTo>
                  <a:lnTo>
                    <a:pt x="253" y="335"/>
                  </a:lnTo>
                  <a:lnTo>
                    <a:pt x="268" y="333"/>
                  </a:lnTo>
                  <a:lnTo>
                    <a:pt x="283" y="328"/>
                  </a:lnTo>
                  <a:lnTo>
                    <a:pt x="297" y="324"/>
                  </a:lnTo>
                  <a:lnTo>
                    <a:pt x="309" y="318"/>
                  </a:lnTo>
                  <a:lnTo>
                    <a:pt x="321" y="310"/>
                  </a:lnTo>
                  <a:lnTo>
                    <a:pt x="331" y="302"/>
                  </a:lnTo>
                  <a:lnTo>
                    <a:pt x="341" y="291"/>
                  </a:lnTo>
                  <a:lnTo>
                    <a:pt x="348" y="280"/>
                  </a:lnTo>
                  <a:lnTo>
                    <a:pt x="356" y="267"/>
                  </a:lnTo>
                  <a:lnTo>
                    <a:pt x="362" y="252"/>
                  </a:lnTo>
                  <a:lnTo>
                    <a:pt x="368" y="237"/>
                  </a:lnTo>
                  <a:lnTo>
                    <a:pt x="371" y="220"/>
                  </a:lnTo>
                  <a:lnTo>
                    <a:pt x="374" y="203"/>
                  </a:lnTo>
                  <a:lnTo>
                    <a:pt x="375" y="184"/>
                  </a:lnTo>
                  <a:lnTo>
                    <a:pt x="376" y="164"/>
                  </a:lnTo>
                  <a:lnTo>
                    <a:pt x="375" y="144"/>
                  </a:lnTo>
                  <a:lnTo>
                    <a:pt x="374" y="127"/>
                  </a:lnTo>
                  <a:lnTo>
                    <a:pt x="371" y="110"/>
                  </a:lnTo>
                  <a:lnTo>
                    <a:pt x="367" y="94"/>
                  </a:lnTo>
                  <a:lnTo>
                    <a:pt x="362" y="80"/>
                  </a:lnTo>
                  <a:lnTo>
                    <a:pt x="356" y="66"/>
                  </a:lnTo>
                  <a:lnTo>
                    <a:pt x="348" y="55"/>
                  </a:lnTo>
                  <a:lnTo>
                    <a:pt x="340" y="44"/>
                  </a:lnTo>
                  <a:lnTo>
                    <a:pt x="331" y="34"/>
                  </a:lnTo>
                  <a:lnTo>
                    <a:pt x="321" y="26"/>
                  </a:lnTo>
                  <a:lnTo>
                    <a:pt x="310" y="18"/>
                  </a:lnTo>
                  <a:lnTo>
                    <a:pt x="297" y="12"/>
                  </a:lnTo>
                  <a:lnTo>
                    <a:pt x="284" y="7"/>
                  </a:lnTo>
                  <a:lnTo>
                    <a:pt x="270" y="4"/>
                  </a:lnTo>
                  <a:lnTo>
                    <a:pt x="255" y="2"/>
                  </a:lnTo>
                  <a:lnTo>
                    <a:pt x="239"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2" name="Freeform 27"/>
            <p:cNvSpPr>
              <a:spLocks/>
            </p:cNvSpPr>
            <p:nvPr/>
          </p:nvSpPr>
          <p:spPr bwMode="auto">
            <a:xfrm>
              <a:off x="7178675" y="947616"/>
              <a:ext cx="52388" cy="120650"/>
            </a:xfrm>
            <a:custGeom>
              <a:avLst/>
              <a:gdLst>
                <a:gd name="T0" fmla="*/ 0 w 145"/>
                <a:gd name="T1" fmla="*/ 2147483647 h 327"/>
                <a:gd name="T2" fmla="*/ 0 w 145"/>
                <a:gd name="T3" fmla="*/ 2147483647 h 327"/>
                <a:gd name="T4" fmla="*/ 2147483647 w 145"/>
                <a:gd name="T5" fmla="*/ 2147483647 h 327"/>
                <a:gd name="T6" fmla="*/ 2147483647 w 145"/>
                <a:gd name="T7" fmla="*/ 2147483647 h 327"/>
                <a:gd name="T8" fmla="*/ 2147483647 w 145"/>
                <a:gd name="T9" fmla="*/ 2147483647 h 327"/>
                <a:gd name="T10" fmla="*/ 2147483647 w 145"/>
                <a:gd name="T11" fmla="*/ 2147483647 h 327"/>
                <a:gd name="T12" fmla="*/ 2147483647 w 145"/>
                <a:gd name="T13" fmla="*/ 2147483647 h 327"/>
                <a:gd name="T14" fmla="*/ 2147483647 w 145"/>
                <a:gd name="T15" fmla="*/ 2147483647 h 327"/>
                <a:gd name="T16" fmla="*/ 2147483647 w 145"/>
                <a:gd name="T17" fmla="*/ 2147483647 h 327"/>
                <a:gd name="T18" fmla="*/ 2147483647 w 145"/>
                <a:gd name="T19" fmla="*/ 2147483647 h 327"/>
                <a:gd name="T20" fmla="*/ 2147483647 w 145"/>
                <a:gd name="T21" fmla="*/ 2147483647 h 327"/>
                <a:gd name="T22" fmla="*/ 2147483647 w 145"/>
                <a:gd name="T23" fmla="*/ 2147483647 h 327"/>
                <a:gd name="T24" fmla="*/ 2147483647 w 145"/>
                <a:gd name="T25" fmla="*/ 2147483647 h 327"/>
                <a:gd name="T26" fmla="*/ 2147483647 w 145"/>
                <a:gd name="T27" fmla="*/ 2147483647 h 327"/>
                <a:gd name="T28" fmla="*/ 2147483647 w 145"/>
                <a:gd name="T29" fmla="*/ 2147483647 h 327"/>
                <a:gd name="T30" fmla="*/ 2147483647 w 145"/>
                <a:gd name="T31" fmla="*/ 2147483647 h 327"/>
                <a:gd name="T32" fmla="*/ 2147483647 w 145"/>
                <a:gd name="T33" fmla="*/ 0 h 327"/>
                <a:gd name="T34" fmla="*/ 2147483647 w 145"/>
                <a:gd name="T35" fmla="*/ 2147483647 h 327"/>
                <a:gd name="T36" fmla="*/ 0 w 145"/>
                <a:gd name="T37" fmla="*/ 2147483647 h 3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5"/>
                <a:gd name="T58" fmla="*/ 0 h 327"/>
                <a:gd name="T59" fmla="*/ 145 w 145"/>
                <a:gd name="T60" fmla="*/ 327 h 3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5" h="327">
                  <a:moveTo>
                    <a:pt x="0" y="24"/>
                  </a:moveTo>
                  <a:lnTo>
                    <a:pt x="0" y="48"/>
                  </a:lnTo>
                  <a:lnTo>
                    <a:pt x="6" y="48"/>
                  </a:lnTo>
                  <a:lnTo>
                    <a:pt x="21" y="49"/>
                  </a:lnTo>
                  <a:lnTo>
                    <a:pt x="32" y="51"/>
                  </a:lnTo>
                  <a:lnTo>
                    <a:pt x="42" y="55"/>
                  </a:lnTo>
                  <a:lnTo>
                    <a:pt x="45" y="57"/>
                  </a:lnTo>
                  <a:lnTo>
                    <a:pt x="48" y="59"/>
                  </a:lnTo>
                  <a:lnTo>
                    <a:pt x="51" y="62"/>
                  </a:lnTo>
                  <a:lnTo>
                    <a:pt x="53" y="65"/>
                  </a:lnTo>
                  <a:lnTo>
                    <a:pt x="57" y="75"/>
                  </a:lnTo>
                  <a:lnTo>
                    <a:pt x="58" y="87"/>
                  </a:lnTo>
                  <a:lnTo>
                    <a:pt x="58" y="101"/>
                  </a:lnTo>
                  <a:lnTo>
                    <a:pt x="58" y="327"/>
                  </a:lnTo>
                  <a:lnTo>
                    <a:pt x="145" y="327"/>
                  </a:lnTo>
                  <a:lnTo>
                    <a:pt x="145" y="0"/>
                  </a:lnTo>
                  <a:lnTo>
                    <a:pt x="139" y="1"/>
                  </a:lnTo>
                  <a:lnTo>
                    <a:pt x="0" y="2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3" name="Freeform 29"/>
            <p:cNvSpPr>
              <a:spLocks/>
            </p:cNvSpPr>
            <p:nvPr/>
          </p:nvSpPr>
          <p:spPr bwMode="auto">
            <a:xfrm>
              <a:off x="7196138" y="898404"/>
              <a:ext cx="39687" cy="36512"/>
            </a:xfrm>
            <a:custGeom>
              <a:avLst/>
              <a:gdLst>
                <a:gd name="T0" fmla="*/ 2147483647 w 108"/>
                <a:gd name="T1" fmla="*/ 2147483647 h 96"/>
                <a:gd name="T2" fmla="*/ 2147483647 w 108"/>
                <a:gd name="T3" fmla="*/ 2147483647 h 96"/>
                <a:gd name="T4" fmla="*/ 2147483647 w 108"/>
                <a:gd name="T5" fmla="*/ 2147483647 h 96"/>
                <a:gd name="T6" fmla="*/ 2147483647 w 108"/>
                <a:gd name="T7" fmla="*/ 2147483647 h 96"/>
                <a:gd name="T8" fmla="*/ 2147483647 w 108"/>
                <a:gd name="T9" fmla="*/ 2147483647 h 96"/>
                <a:gd name="T10" fmla="*/ 2147483647 w 108"/>
                <a:gd name="T11" fmla="*/ 2147483647 h 96"/>
                <a:gd name="T12" fmla="*/ 2147483647 w 108"/>
                <a:gd name="T13" fmla="*/ 2147483647 h 96"/>
                <a:gd name="T14" fmla="*/ 2147483647 w 108"/>
                <a:gd name="T15" fmla="*/ 2147483647 h 96"/>
                <a:gd name="T16" fmla="*/ 2147483647 w 108"/>
                <a:gd name="T17" fmla="*/ 2147483647 h 96"/>
                <a:gd name="T18" fmla="*/ 2147483647 w 108"/>
                <a:gd name="T19" fmla="*/ 2147483647 h 96"/>
                <a:gd name="T20" fmla="*/ 2147483647 w 108"/>
                <a:gd name="T21" fmla="*/ 2147483647 h 96"/>
                <a:gd name="T22" fmla="*/ 2147483647 w 108"/>
                <a:gd name="T23" fmla="*/ 2147483647 h 96"/>
                <a:gd name="T24" fmla="*/ 2147483647 w 108"/>
                <a:gd name="T25" fmla="*/ 2147483647 h 96"/>
                <a:gd name="T26" fmla="*/ 2147483647 w 108"/>
                <a:gd name="T27" fmla="*/ 2147483647 h 96"/>
                <a:gd name="T28" fmla="*/ 2147483647 w 108"/>
                <a:gd name="T29" fmla="*/ 2147483647 h 96"/>
                <a:gd name="T30" fmla="*/ 2147483647 w 108"/>
                <a:gd name="T31" fmla="*/ 2147483647 h 96"/>
                <a:gd name="T32" fmla="*/ 2147483647 w 108"/>
                <a:gd name="T33" fmla="*/ 2147483647 h 96"/>
                <a:gd name="T34" fmla="*/ 2147483647 w 108"/>
                <a:gd name="T35" fmla="*/ 2147483647 h 96"/>
                <a:gd name="T36" fmla="*/ 2147483647 w 108"/>
                <a:gd name="T37" fmla="*/ 0 h 96"/>
                <a:gd name="T38" fmla="*/ 2147483647 w 108"/>
                <a:gd name="T39" fmla="*/ 0 h 96"/>
                <a:gd name="T40" fmla="*/ 2147483647 w 108"/>
                <a:gd name="T41" fmla="*/ 2147483647 h 96"/>
                <a:gd name="T42" fmla="*/ 2147483647 w 108"/>
                <a:gd name="T43" fmla="*/ 2147483647 h 96"/>
                <a:gd name="T44" fmla="*/ 2147483647 w 108"/>
                <a:gd name="T45" fmla="*/ 2147483647 h 96"/>
                <a:gd name="T46" fmla="*/ 2147483647 w 108"/>
                <a:gd name="T47" fmla="*/ 2147483647 h 96"/>
                <a:gd name="T48" fmla="*/ 2147483647 w 108"/>
                <a:gd name="T49" fmla="*/ 2147483647 h 96"/>
                <a:gd name="T50" fmla="*/ 2147483647 w 108"/>
                <a:gd name="T51" fmla="*/ 2147483647 h 96"/>
                <a:gd name="T52" fmla="*/ 2147483647 w 108"/>
                <a:gd name="T53" fmla="*/ 2147483647 h 96"/>
                <a:gd name="T54" fmla="*/ 0 w 108"/>
                <a:gd name="T55" fmla="*/ 2147483647 h 96"/>
                <a:gd name="T56" fmla="*/ 0 w 108"/>
                <a:gd name="T57" fmla="*/ 2147483647 h 96"/>
                <a:gd name="T58" fmla="*/ 2147483647 w 108"/>
                <a:gd name="T59" fmla="*/ 2147483647 h 96"/>
                <a:gd name="T60" fmla="*/ 2147483647 w 108"/>
                <a:gd name="T61" fmla="*/ 2147483647 h 96"/>
                <a:gd name="T62" fmla="*/ 2147483647 w 108"/>
                <a:gd name="T63" fmla="*/ 2147483647 h 96"/>
                <a:gd name="T64" fmla="*/ 2147483647 w 108"/>
                <a:gd name="T65" fmla="*/ 2147483647 h 96"/>
                <a:gd name="T66" fmla="*/ 2147483647 w 108"/>
                <a:gd name="T67" fmla="*/ 2147483647 h 96"/>
                <a:gd name="T68" fmla="*/ 2147483647 w 108"/>
                <a:gd name="T69" fmla="*/ 2147483647 h 96"/>
                <a:gd name="T70" fmla="*/ 2147483647 w 108"/>
                <a:gd name="T71" fmla="*/ 2147483647 h 96"/>
                <a:gd name="T72" fmla="*/ 2147483647 w 108"/>
                <a:gd name="T73" fmla="*/ 2147483647 h 9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8"/>
                <a:gd name="T112" fmla="*/ 0 h 96"/>
                <a:gd name="T113" fmla="*/ 108 w 108"/>
                <a:gd name="T114" fmla="*/ 96 h 9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8" h="96">
                  <a:moveTo>
                    <a:pt x="53" y="96"/>
                  </a:moveTo>
                  <a:lnTo>
                    <a:pt x="53" y="96"/>
                  </a:lnTo>
                  <a:lnTo>
                    <a:pt x="63" y="94"/>
                  </a:lnTo>
                  <a:lnTo>
                    <a:pt x="74" y="92"/>
                  </a:lnTo>
                  <a:lnTo>
                    <a:pt x="84" y="88"/>
                  </a:lnTo>
                  <a:lnTo>
                    <a:pt x="91" y="82"/>
                  </a:lnTo>
                  <a:lnTo>
                    <a:pt x="99" y="74"/>
                  </a:lnTo>
                  <a:lnTo>
                    <a:pt x="103" y="67"/>
                  </a:lnTo>
                  <a:lnTo>
                    <a:pt x="106" y="57"/>
                  </a:lnTo>
                  <a:lnTo>
                    <a:pt x="108" y="47"/>
                  </a:lnTo>
                  <a:lnTo>
                    <a:pt x="107" y="39"/>
                  </a:lnTo>
                  <a:lnTo>
                    <a:pt x="104" y="29"/>
                  </a:lnTo>
                  <a:lnTo>
                    <a:pt x="99" y="22"/>
                  </a:lnTo>
                  <a:lnTo>
                    <a:pt x="92" y="14"/>
                  </a:lnTo>
                  <a:lnTo>
                    <a:pt x="84" y="9"/>
                  </a:lnTo>
                  <a:lnTo>
                    <a:pt x="74" y="5"/>
                  </a:lnTo>
                  <a:lnTo>
                    <a:pt x="64" y="1"/>
                  </a:lnTo>
                  <a:lnTo>
                    <a:pt x="54" y="0"/>
                  </a:lnTo>
                  <a:lnTo>
                    <a:pt x="43" y="1"/>
                  </a:lnTo>
                  <a:lnTo>
                    <a:pt x="32" y="5"/>
                  </a:lnTo>
                  <a:lnTo>
                    <a:pt x="24" y="9"/>
                  </a:lnTo>
                  <a:lnTo>
                    <a:pt x="15" y="14"/>
                  </a:lnTo>
                  <a:lnTo>
                    <a:pt x="9" y="22"/>
                  </a:lnTo>
                  <a:lnTo>
                    <a:pt x="5" y="29"/>
                  </a:lnTo>
                  <a:lnTo>
                    <a:pt x="1" y="39"/>
                  </a:lnTo>
                  <a:lnTo>
                    <a:pt x="0" y="47"/>
                  </a:lnTo>
                  <a:lnTo>
                    <a:pt x="1" y="57"/>
                  </a:lnTo>
                  <a:lnTo>
                    <a:pt x="5" y="67"/>
                  </a:lnTo>
                  <a:lnTo>
                    <a:pt x="9" y="74"/>
                  </a:lnTo>
                  <a:lnTo>
                    <a:pt x="15" y="82"/>
                  </a:lnTo>
                  <a:lnTo>
                    <a:pt x="23" y="88"/>
                  </a:lnTo>
                  <a:lnTo>
                    <a:pt x="32" y="92"/>
                  </a:lnTo>
                  <a:lnTo>
                    <a:pt x="42" y="94"/>
                  </a:lnTo>
                  <a:lnTo>
                    <a:pt x="53" y="96"/>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4" name="Freeform 31"/>
            <p:cNvSpPr>
              <a:spLocks/>
            </p:cNvSpPr>
            <p:nvPr/>
          </p:nvSpPr>
          <p:spPr bwMode="auto">
            <a:xfrm>
              <a:off x="7261225" y="947616"/>
              <a:ext cx="103188" cy="120650"/>
            </a:xfrm>
            <a:custGeom>
              <a:avLst/>
              <a:gdLst>
                <a:gd name="T0" fmla="*/ 2147483647 w 282"/>
                <a:gd name="T1" fmla="*/ 2147483647 h 327"/>
                <a:gd name="T2" fmla="*/ 2147483647 w 282"/>
                <a:gd name="T3" fmla="*/ 2147483647 h 327"/>
                <a:gd name="T4" fmla="*/ 2147483647 w 282"/>
                <a:gd name="T5" fmla="*/ 2147483647 h 327"/>
                <a:gd name="T6" fmla="*/ 2147483647 w 282"/>
                <a:gd name="T7" fmla="*/ 2147483647 h 327"/>
                <a:gd name="T8" fmla="*/ 2147483647 w 282"/>
                <a:gd name="T9" fmla="*/ 2147483647 h 327"/>
                <a:gd name="T10" fmla="*/ 2147483647 w 282"/>
                <a:gd name="T11" fmla="*/ 2147483647 h 327"/>
                <a:gd name="T12" fmla="*/ 2147483647 w 282"/>
                <a:gd name="T13" fmla="*/ 2147483647 h 327"/>
                <a:gd name="T14" fmla="*/ 2147483647 w 282"/>
                <a:gd name="T15" fmla="*/ 2147483647 h 327"/>
                <a:gd name="T16" fmla="*/ 2147483647 w 282"/>
                <a:gd name="T17" fmla="*/ 2147483647 h 327"/>
                <a:gd name="T18" fmla="*/ 2147483647 w 282"/>
                <a:gd name="T19" fmla="*/ 2147483647 h 327"/>
                <a:gd name="T20" fmla="*/ 2147483647 w 282"/>
                <a:gd name="T21" fmla="*/ 2147483647 h 327"/>
                <a:gd name="T22" fmla="*/ 2147483647 w 282"/>
                <a:gd name="T23" fmla="*/ 2147483647 h 327"/>
                <a:gd name="T24" fmla="*/ 2147483647 w 282"/>
                <a:gd name="T25" fmla="*/ 2147483647 h 327"/>
                <a:gd name="T26" fmla="*/ 2147483647 w 282"/>
                <a:gd name="T27" fmla="*/ 2147483647 h 327"/>
                <a:gd name="T28" fmla="*/ 2147483647 w 282"/>
                <a:gd name="T29" fmla="*/ 2147483647 h 327"/>
                <a:gd name="T30" fmla="*/ 2147483647 w 282"/>
                <a:gd name="T31" fmla="*/ 2147483647 h 327"/>
                <a:gd name="T32" fmla="*/ 2147483647 w 282"/>
                <a:gd name="T33" fmla="*/ 2147483647 h 327"/>
                <a:gd name="T34" fmla="*/ 2147483647 w 282"/>
                <a:gd name="T35" fmla="*/ 2147483647 h 327"/>
                <a:gd name="T36" fmla="*/ 2147483647 w 282"/>
                <a:gd name="T37" fmla="*/ 2147483647 h 327"/>
                <a:gd name="T38" fmla="*/ 2147483647 w 282"/>
                <a:gd name="T39" fmla="*/ 0 h 327"/>
                <a:gd name="T40" fmla="*/ 0 w 282"/>
                <a:gd name="T41" fmla="*/ 2147483647 h 327"/>
                <a:gd name="T42" fmla="*/ 0 w 282"/>
                <a:gd name="T43" fmla="*/ 2147483647 h 327"/>
                <a:gd name="T44" fmla="*/ 2147483647 w 282"/>
                <a:gd name="T45" fmla="*/ 2147483647 h 327"/>
                <a:gd name="T46" fmla="*/ 2147483647 w 282"/>
                <a:gd name="T47" fmla="*/ 2147483647 h 327"/>
                <a:gd name="T48" fmla="*/ 2147483647 w 282"/>
                <a:gd name="T49" fmla="*/ 2147483647 h 327"/>
                <a:gd name="T50" fmla="*/ 2147483647 w 282"/>
                <a:gd name="T51" fmla="*/ 2147483647 h 327"/>
                <a:gd name="T52" fmla="*/ 2147483647 w 282"/>
                <a:gd name="T53" fmla="*/ 2147483647 h 327"/>
                <a:gd name="T54" fmla="*/ 2147483647 w 282"/>
                <a:gd name="T55" fmla="*/ 2147483647 h 327"/>
                <a:gd name="T56" fmla="*/ 2147483647 w 282"/>
                <a:gd name="T57" fmla="*/ 2147483647 h 327"/>
                <a:gd name="T58" fmla="*/ 2147483647 w 282"/>
                <a:gd name="T59" fmla="*/ 2147483647 h 327"/>
                <a:gd name="T60" fmla="*/ 2147483647 w 282"/>
                <a:gd name="T61" fmla="*/ 2147483647 h 327"/>
                <a:gd name="T62" fmla="*/ 2147483647 w 282"/>
                <a:gd name="T63" fmla="*/ 2147483647 h 327"/>
                <a:gd name="T64" fmla="*/ 2147483647 w 282"/>
                <a:gd name="T65" fmla="*/ 2147483647 h 327"/>
                <a:gd name="T66" fmla="*/ 2147483647 w 282"/>
                <a:gd name="T67" fmla="*/ 2147483647 h 327"/>
                <a:gd name="T68" fmla="*/ 2147483647 w 282"/>
                <a:gd name="T69" fmla="*/ 2147483647 h 327"/>
                <a:gd name="T70" fmla="*/ 2147483647 w 282"/>
                <a:gd name="T71" fmla="*/ 2147483647 h 327"/>
                <a:gd name="T72" fmla="*/ 2147483647 w 282"/>
                <a:gd name="T73" fmla="*/ 2147483647 h 327"/>
                <a:gd name="T74" fmla="*/ 2147483647 w 282"/>
                <a:gd name="T75" fmla="*/ 2147483647 h 327"/>
                <a:gd name="T76" fmla="*/ 2147483647 w 282"/>
                <a:gd name="T77" fmla="*/ 2147483647 h 327"/>
                <a:gd name="T78" fmla="*/ 2147483647 w 282"/>
                <a:gd name="T79" fmla="*/ 2147483647 h 327"/>
                <a:gd name="T80" fmla="*/ 2147483647 w 282"/>
                <a:gd name="T81" fmla="*/ 2147483647 h 327"/>
                <a:gd name="T82" fmla="*/ 2147483647 w 282"/>
                <a:gd name="T83" fmla="*/ 2147483647 h 327"/>
                <a:gd name="T84" fmla="*/ 2147483647 w 282"/>
                <a:gd name="T85" fmla="*/ 2147483647 h 327"/>
                <a:gd name="T86" fmla="*/ 2147483647 w 282"/>
                <a:gd name="T87" fmla="*/ 2147483647 h 327"/>
                <a:gd name="T88" fmla="*/ 2147483647 w 282"/>
                <a:gd name="T89" fmla="*/ 2147483647 h 327"/>
                <a:gd name="T90" fmla="*/ 2147483647 w 282"/>
                <a:gd name="T91" fmla="*/ 2147483647 h 327"/>
                <a:gd name="T92" fmla="*/ 2147483647 w 282"/>
                <a:gd name="T93" fmla="*/ 2147483647 h 327"/>
                <a:gd name="T94" fmla="*/ 2147483647 w 282"/>
                <a:gd name="T95" fmla="*/ 2147483647 h 327"/>
                <a:gd name="T96" fmla="*/ 2147483647 w 282"/>
                <a:gd name="T97" fmla="*/ 2147483647 h 327"/>
                <a:gd name="T98" fmla="*/ 2147483647 w 282"/>
                <a:gd name="T99" fmla="*/ 2147483647 h 327"/>
                <a:gd name="T100" fmla="*/ 2147483647 w 282"/>
                <a:gd name="T101" fmla="*/ 2147483647 h 327"/>
                <a:gd name="T102" fmla="*/ 2147483647 w 282"/>
                <a:gd name="T103" fmla="*/ 2147483647 h 327"/>
                <a:gd name="T104" fmla="*/ 2147483647 w 282"/>
                <a:gd name="T105" fmla="*/ 2147483647 h 327"/>
                <a:gd name="T106" fmla="*/ 2147483647 w 282"/>
                <a:gd name="T107" fmla="*/ 2147483647 h 327"/>
                <a:gd name="T108" fmla="*/ 2147483647 w 282"/>
                <a:gd name="T109" fmla="*/ 2147483647 h 327"/>
                <a:gd name="T110" fmla="*/ 2147483647 w 282"/>
                <a:gd name="T111" fmla="*/ 2147483647 h 327"/>
                <a:gd name="T112" fmla="*/ 2147483647 w 282"/>
                <a:gd name="T113" fmla="*/ 2147483647 h 327"/>
                <a:gd name="T114" fmla="*/ 2147483647 w 282"/>
                <a:gd name="T115" fmla="*/ 2147483647 h 32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82"/>
                <a:gd name="T175" fmla="*/ 0 h 327"/>
                <a:gd name="T176" fmla="*/ 282 w 282"/>
                <a:gd name="T177" fmla="*/ 327 h 32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82" h="327">
                  <a:moveTo>
                    <a:pt x="282" y="74"/>
                  </a:moveTo>
                  <a:lnTo>
                    <a:pt x="282" y="5"/>
                  </a:lnTo>
                  <a:lnTo>
                    <a:pt x="277" y="4"/>
                  </a:lnTo>
                  <a:lnTo>
                    <a:pt x="256" y="2"/>
                  </a:lnTo>
                  <a:lnTo>
                    <a:pt x="236" y="1"/>
                  </a:lnTo>
                  <a:lnTo>
                    <a:pt x="226" y="2"/>
                  </a:lnTo>
                  <a:lnTo>
                    <a:pt x="218" y="3"/>
                  </a:lnTo>
                  <a:lnTo>
                    <a:pt x="210" y="5"/>
                  </a:lnTo>
                  <a:lnTo>
                    <a:pt x="203" y="7"/>
                  </a:lnTo>
                  <a:lnTo>
                    <a:pt x="195" y="11"/>
                  </a:lnTo>
                  <a:lnTo>
                    <a:pt x="189" y="14"/>
                  </a:lnTo>
                  <a:lnTo>
                    <a:pt x="177" y="24"/>
                  </a:lnTo>
                  <a:lnTo>
                    <a:pt x="168" y="33"/>
                  </a:lnTo>
                  <a:lnTo>
                    <a:pt x="159" y="44"/>
                  </a:lnTo>
                  <a:lnTo>
                    <a:pt x="152" y="56"/>
                  </a:lnTo>
                  <a:lnTo>
                    <a:pt x="146" y="66"/>
                  </a:lnTo>
                  <a:lnTo>
                    <a:pt x="146" y="0"/>
                  </a:lnTo>
                  <a:lnTo>
                    <a:pt x="0" y="24"/>
                  </a:lnTo>
                  <a:lnTo>
                    <a:pt x="0" y="48"/>
                  </a:lnTo>
                  <a:lnTo>
                    <a:pt x="5" y="48"/>
                  </a:lnTo>
                  <a:lnTo>
                    <a:pt x="20" y="49"/>
                  </a:lnTo>
                  <a:lnTo>
                    <a:pt x="33" y="51"/>
                  </a:lnTo>
                  <a:lnTo>
                    <a:pt x="41" y="55"/>
                  </a:lnTo>
                  <a:lnTo>
                    <a:pt x="46" y="57"/>
                  </a:lnTo>
                  <a:lnTo>
                    <a:pt x="49" y="59"/>
                  </a:lnTo>
                  <a:lnTo>
                    <a:pt x="51" y="62"/>
                  </a:lnTo>
                  <a:lnTo>
                    <a:pt x="53" y="65"/>
                  </a:lnTo>
                  <a:lnTo>
                    <a:pt x="56" y="75"/>
                  </a:lnTo>
                  <a:lnTo>
                    <a:pt x="59" y="87"/>
                  </a:lnTo>
                  <a:lnTo>
                    <a:pt x="59" y="101"/>
                  </a:lnTo>
                  <a:lnTo>
                    <a:pt x="59" y="327"/>
                  </a:lnTo>
                  <a:lnTo>
                    <a:pt x="146" y="327"/>
                  </a:lnTo>
                  <a:lnTo>
                    <a:pt x="146" y="164"/>
                  </a:lnTo>
                  <a:lnTo>
                    <a:pt x="147" y="152"/>
                  </a:lnTo>
                  <a:lnTo>
                    <a:pt x="149" y="138"/>
                  </a:lnTo>
                  <a:lnTo>
                    <a:pt x="150" y="130"/>
                  </a:lnTo>
                  <a:lnTo>
                    <a:pt x="154" y="123"/>
                  </a:lnTo>
                  <a:lnTo>
                    <a:pt x="157" y="116"/>
                  </a:lnTo>
                  <a:lnTo>
                    <a:pt x="161" y="108"/>
                  </a:lnTo>
                  <a:lnTo>
                    <a:pt x="167" y="101"/>
                  </a:lnTo>
                  <a:lnTo>
                    <a:pt x="173" y="94"/>
                  </a:lnTo>
                  <a:lnTo>
                    <a:pt x="180" y="88"/>
                  </a:lnTo>
                  <a:lnTo>
                    <a:pt x="189" y="82"/>
                  </a:lnTo>
                  <a:lnTo>
                    <a:pt x="199" y="78"/>
                  </a:lnTo>
                  <a:lnTo>
                    <a:pt x="210" y="75"/>
                  </a:lnTo>
                  <a:lnTo>
                    <a:pt x="223" y="73"/>
                  </a:lnTo>
                  <a:lnTo>
                    <a:pt x="238" y="72"/>
                  </a:lnTo>
                  <a:lnTo>
                    <a:pt x="246" y="73"/>
                  </a:lnTo>
                  <a:lnTo>
                    <a:pt x="253" y="74"/>
                  </a:lnTo>
                  <a:lnTo>
                    <a:pt x="268" y="78"/>
                  </a:lnTo>
                  <a:lnTo>
                    <a:pt x="282" y="81"/>
                  </a:lnTo>
                  <a:lnTo>
                    <a:pt x="282" y="7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5" name="Freeform 33"/>
            <p:cNvSpPr>
              <a:spLocks noEditPoints="1"/>
            </p:cNvSpPr>
            <p:nvPr/>
          </p:nvSpPr>
          <p:spPr bwMode="auto">
            <a:xfrm>
              <a:off x="7378700" y="949204"/>
              <a:ext cx="114300" cy="120650"/>
            </a:xfrm>
            <a:custGeom>
              <a:avLst/>
              <a:gdLst>
                <a:gd name="T0" fmla="*/ 2147483647 w 309"/>
                <a:gd name="T1" fmla="*/ 2147483647 h 334"/>
                <a:gd name="T2" fmla="*/ 2147483647 w 309"/>
                <a:gd name="T3" fmla="*/ 2147483647 h 334"/>
                <a:gd name="T4" fmla="*/ 2147483647 w 309"/>
                <a:gd name="T5" fmla="*/ 2147483647 h 334"/>
                <a:gd name="T6" fmla="*/ 2147483647 w 309"/>
                <a:gd name="T7" fmla="*/ 2147483647 h 334"/>
                <a:gd name="T8" fmla="*/ 2147483647 w 309"/>
                <a:gd name="T9" fmla="*/ 2147483647 h 334"/>
                <a:gd name="T10" fmla="*/ 2147483647 w 309"/>
                <a:gd name="T11" fmla="*/ 2147483647 h 334"/>
                <a:gd name="T12" fmla="*/ 2147483647 w 309"/>
                <a:gd name="T13" fmla="*/ 2147483647 h 334"/>
                <a:gd name="T14" fmla="*/ 2147483647 w 309"/>
                <a:gd name="T15" fmla="*/ 2147483647 h 334"/>
                <a:gd name="T16" fmla="*/ 2147483647 w 309"/>
                <a:gd name="T17" fmla="*/ 2147483647 h 334"/>
                <a:gd name="T18" fmla="*/ 2147483647 w 309"/>
                <a:gd name="T19" fmla="*/ 2147483647 h 334"/>
                <a:gd name="T20" fmla="*/ 2147483647 w 309"/>
                <a:gd name="T21" fmla="*/ 2147483647 h 334"/>
                <a:gd name="T22" fmla="*/ 2147483647 w 309"/>
                <a:gd name="T23" fmla="*/ 2147483647 h 334"/>
                <a:gd name="T24" fmla="*/ 2147483647 w 309"/>
                <a:gd name="T25" fmla="*/ 2147483647 h 334"/>
                <a:gd name="T26" fmla="*/ 2147483647 w 309"/>
                <a:gd name="T27" fmla="*/ 2147483647 h 334"/>
                <a:gd name="T28" fmla="*/ 2147483647 w 309"/>
                <a:gd name="T29" fmla="*/ 2147483647 h 334"/>
                <a:gd name="T30" fmla="*/ 2147483647 w 309"/>
                <a:gd name="T31" fmla="*/ 2147483647 h 334"/>
                <a:gd name="T32" fmla="*/ 2147483647 w 309"/>
                <a:gd name="T33" fmla="*/ 2147483647 h 334"/>
                <a:gd name="T34" fmla="*/ 2147483647 w 309"/>
                <a:gd name="T35" fmla="*/ 2147483647 h 334"/>
                <a:gd name="T36" fmla="*/ 2147483647 w 309"/>
                <a:gd name="T37" fmla="*/ 2147483647 h 334"/>
                <a:gd name="T38" fmla="*/ 2147483647 w 309"/>
                <a:gd name="T39" fmla="*/ 2147483647 h 334"/>
                <a:gd name="T40" fmla="*/ 2147483647 w 309"/>
                <a:gd name="T41" fmla="*/ 2147483647 h 334"/>
                <a:gd name="T42" fmla="*/ 2147483647 w 309"/>
                <a:gd name="T43" fmla="*/ 2147483647 h 334"/>
                <a:gd name="T44" fmla="*/ 2147483647 w 309"/>
                <a:gd name="T45" fmla="*/ 2147483647 h 334"/>
                <a:gd name="T46" fmla="*/ 2147483647 w 309"/>
                <a:gd name="T47" fmla="*/ 0 h 334"/>
                <a:gd name="T48" fmla="*/ 2147483647 w 309"/>
                <a:gd name="T49" fmla="*/ 2147483647 h 334"/>
                <a:gd name="T50" fmla="*/ 2147483647 w 309"/>
                <a:gd name="T51" fmla="*/ 2147483647 h 334"/>
                <a:gd name="T52" fmla="*/ 2147483647 w 309"/>
                <a:gd name="T53" fmla="*/ 2147483647 h 334"/>
                <a:gd name="T54" fmla="*/ 2147483647 w 309"/>
                <a:gd name="T55" fmla="*/ 2147483647 h 334"/>
                <a:gd name="T56" fmla="*/ 2147483647 w 309"/>
                <a:gd name="T57" fmla="*/ 2147483647 h 334"/>
                <a:gd name="T58" fmla="*/ 2147483647 w 309"/>
                <a:gd name="T59" fmla="*/ 2147483647 h 334"/>
                <a:gd name="T60" fmla="*/ 2147483647 w 309"/>
                <a:gd name="T61" fmla="*/ 2147483647 h 334"/>
                <a:gd name="T62" fmla="*/ 0 w 309"/>
                <a:gd name="T63" fmla="*/ 2147483647 h 334"/>
                <a:gd name="T64" fmla="*/ 2147483647 w 309"/>
                <a:gd name="T65" fmla="*/ 2147483647 h 334"/>
                <a:gd name="T66" fmla="*/ 2147483647 w 309"/>
                <a:gd name="T67" fmla="*/ 2147483647 h 334"/>
                <a:gd name="T68" fmla="*/ 2147483647 w 309"/>
                <a:gd name="T69" fmla="*/ 2147483647 h 334"/>
                <a:gd name="T70" fmla="*/ 2147483647 w 309"/>
                <a:gd name="T71" fmla="*/ 2147483647 h 334"/>
                <a:gd name="T72" fmla="*/ 2147483647 w 309"/>
                <a:gd name="T73" fmla="*/ 2147483647 h 334"/>
                <a:gd name="T74" fmla="*/ 2147483647 w 309"/>
                <a:gd name="T75" fmla="*/ 2147483647 h 334"/>
                <a:gd name="T76" fmla="*/ 2147483647 w 309"/>
                <a:gd name="T77" fmla="*/ 2147483647 h 334"/>
                <a:gd name="T78" fmla="*/ 2147483647 w 309"/>
                <a:gd name="T79" fmla="*/ 2147483647 h 334"/>
                <a:gd name="T80" fmla="*/ 2147483647 w 309"/>
                <a:gd name="T81" fmla="*/ 2147483647 h 334"/>
                <a:gd name="T82" fmla="*/ 2147483647 w 309"/>
                <a:gd name="T83" fmla="*/ 2147483647 h 334"/>
                <a:gd name="T84" fmla="*/ 2147483647 w 309"/>
                <a:gd name="T85" fmla="*/ 2147483647 h 334"/>
                <a:gd name="T86" fmla="*/ 2147483647 w 309"/>
                <a:gd name="T87" fmla="*/ 2147483647 h 334"/>
                <a:gd name="T88" fmla="*/ 2147483647 w 309"/>
                <a:gd name="T89" fmla="*/ 2147483647 h 334"/>
                <a:gd name="T90" fmla="*/ 2147483647 w 309"/>
                <a:gd name="T91" fmla="*/ 2147483647 h 334"/>
                <a:gd name="T92" fmla="*/ 2147483647 w 309"/>
                <a:gd name="T93" fmla="*/ 2147483647 h 334"/>
                <a:gd name="T94" fmla="*/ 2147483647 w 309"/>
                <a:gd name="T95" fmla="*/ 2147483647 h 334"/>
                <a:gd name="T96" fmla="*/ 2147483647 w 309"/>
                <a:gd name="T97" fmla="*/ 2147483647 h 334"/>
                <a:gd name="T98" fmla="*/ 2147483647 w 309"/>
                <a:gd name="T99" fmla="*/ 2147483647 h 334"/>
                <a:gd name="T100" fmla="*/ 2147483647 w 309"/>
                <a:gd name="T101" fmla="*/ 2147483647 h 334"/>
                <a:gd name="T102" fmla="*/ 2147483647 w 309"/>
                <a:gd name="T103" fmla="*/ 2147483647 h 334"/>
                <a:gd name="T104" fmla="*/ 2147483647 w 309"/>
                <a:gd name="T105" fmla="*/ 2147483647 h 334"/>
                <a:gd name="T106" fmla="*/ 2147483647 w 309"/>
                <a:gd name="T107" fmla="*/ 2147483647 h 334"/>
                <a:gd name="T108" fmla="*/ 2147483647 w 309"/>
                <a:gd name="T109" fmla="*/ 2147483647 h 334"/>
                <a:gd name="T110" fmla="*/ 2147483647 w 309"/>
                <a:gd name="T111" fmla="*/ 2147483647 h 334"/>
                <a:gd name="T112" fmla="*/ 2147483647 w 309"/>
                <a:gd name="T113" fmla="*/ 2147483647 h 334"/>
                <a:gd name="T114" fmla="*/ 2147483647 w 309"/>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9"/>
                <a:gd name="T175" fmla="*/ 0 h 334"/>
                <a:gd name="T176" fmla="*/ 309 w 309"/>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9" h="334">
                  <a:moveTo>
                    <a:pt x="162" y="35"/>
                  </a:moveTo>
                  <a:lnTo>
                    <a:pt x="162" y="35"/>
                  </a:lnTo>
                  <a:lnTo>
                    <a:pt x="170" y="35"/>
                  </a:lnTo>
                  <a:lnTo>
                    <a:pt x="178" y="36"/>
                  </a:lnTo>
                  <a:lnTo>
                    <a:pt x="184" y="39"/>
                  </a:lnTo>
                  <a:lnTo>
                    <a:pt x="191" y="41"/>
                  </a:lnTo>
                  <a:lnTo>
                    <a:pt x="196" y="44"/>
                  </a:lnTo>
                  <a:lnTo>
                    <a:pt x="201" y="47"/>
                  </a:lnTo>
                  <a:lnTo>
                    <a:pt x="206" y="51"/>
                  </a:lnTo>
                  <a:lnTo>
                    <a:pt x="209" y="56"/>
                  </a:lnTo>
                  <a:lnTo>
                    <a:pt x="214" y="66"/>
                  </a:lnTo>
                  <a:lnTo>
                    <a:pt x="218" y="77"/>
                  </a:lnTo>
                  <a:lnTo>
                    <a:pt x="220" y="88"/>
                  </a:lnTo>
                  <a:lnTo>
                    <a:pt x="222" y="100"/>
                  </a:lnTo>
                  <a:lnTo>
                    <a:pt x="95" y="100"/>
                  </a:lnTo>
                  <a:lnTo>
                    <a:pt x="98" y="91"/>
                  </a:lnTo>
                  <a:lnTo>
                    <a:pt x="100" y="80"/>
                  </a:lnTo>
                  <a:lnTo>
                    <a:pt x="105" y="70"/>
                  </a:lnTo>
                  <a:lnTo>
                    <a:pt x="111" y="59"/>
                  </a:lnTo>
                  <a:lnTo>
                    <a:pt x="115" y="55"/>
                  </a:lnTo>
                  <a:lnTo>
                    <a:pt x="120" y="49"/>
                  </a:lnTo>
                  <a:lnTo>
                    <a:pt x="125" y="46"/>
                  </a:lnTo>
                  <a:lnTo>
                    <a:pt x="131" y="42"/>
                  </a:lnTo>
                  <a:lnTo>
                    <a:pt x="137" y="40"/>
                  </a:lnTo>
                  <a:lnTo>
                    <a:pt x="145" y="38"/>
                  </a:lnTo>
                  <a:lnTo>
                    <a:pt x="152" y="35"/>
                  </a:lnTo>
                  <a:lnTo>
                    <a:pt x="162" y="35"/>
                  </a:lnTo>
                  <a:close/>
                  <a:moveTo>
                    <a:pt x="309" y="133"/>
                  </a:moveTo>
                  <a:lnTo>
                    <a:pt x="309" y="133"/>
                  </a:lnTo>
                  <a:lnTo>
                    <a:pt x="309" y="117"/>
                  </a:lnTo>
                  <a:lnTo>
                    <a:pt x="307" y="102"/>
                  </a:lnTo>
                  <a:lnTo>
                    <a:pt x="305" y="88"/>
                  </a:lnTo>
                  <a:lnTo>
                    <a:pt x="301" y="75"/>
                  </a:lnTo>
                  <a:lnTo>
                    <a:pt x="295" y="63"/>
                  </a:lnTo>
                  <a:lnTo>
                    <a:pt x="289" y="52"/>
                  </a:lnTo>
                  <a:lnTo>
                    <a:pt x="281" y="43"/>
                  </a:lnTo>
                  <a:lnTo>
                    <a:pt x="273" y="33"/>
                  </a:lnTo>
                  <a:lnTo>
                    <a:pt x="263" y="26"/>
                  </a:lnTo>
                  <a:lnTo>
                    <a:pt x="253" y="19"/>
                  </a:lnTo>
                  <a:lnTo>
                    <a:pt x="241" y="13"/>
                  </a:lnTo>
                  <a:lnTo>
                    <a:pt x="228" y="9"/>
                  </a:lnTo>
                  <a:lnTo>
                    <a:pt x="214" y="5"/>
                  </a:lnTo>
                  <a:lnTo>
                    <a:pt x="198" y="2"/>
                  </a:lnTo>
                  <a:lnTo>
                    <a:pt x="182" y="1"/>
                  </a:lnTo>
                  <a:lnTo>
                    <a:pt x="165" y="0"/>
                  </a:lnTo>
                  <a:lnTo>
                    <a:pt x="145" y="1"/>
                  </a:lnTo>
                  <a:lnTo>
                    <a:pt x="126" y="3"/>
                  </a:lnTo>
                  <a:lnTo>
                    <a:pt x="109" y="5"/>
                  </a:lnTo>
                  <a:lnTo>
                    <a:pt x="93" y="10"/>
                  </a:lnTo>
                  <a:lnTo>
                    <a:pt x="78" y="16"/>
                  </a:lnTo>
                  <a:lnTo>
                    <a:pt x="64" y="23"/>
                  </a:lnTo>
                  <a:lnTo>
                    <a:pt x="53" y="30"/>
                  </a:lnTo>
                  <a:lnTo>
                    <a:pt x="42" y="40"/>
                  </a:lnTo>
                  <a:lnTo>
                    <a:pt x="32" y="50"/>
                  </a:lnTo>
                  <a:lnTo>
                    <a:pt x="24" y="61"/>
                  </a:lnTo>
                  <a:lnTo>
                    <a:pt x="16" y="74"/>
                  </a:lnTo>
                  <a:lnTo>
                    <a:pt x="11" y="88"/>
                  </a:lnTo>
                  <a:lnTo>
                    <a:pt x="6" y="104"/>
                  </a:lnTo>
                  <a:lnTo>
                    <a:pt x="2" y="120"/>
                  </a:lnTo>
                  <a:lnTo>
                    <a:pt x="1" y="137"/>
                  </a:lnTo>
                  <a:lnTo>
                    <a:pt x="0" y="156"/>
                  </a:lnTo>
                  <a:lnTo>
                    <a:pt x="1" y="177"/>
                  </a:lnTo>
                  <a:lnTo>
                    <a:pt x="4" y="196"/>
                  </a:lnTo>
                  <a:lnTo>
                    <a:pt x="8" y="214"/>
                  </a:lnTo>
                  <a:lnTo>
                    <a:pt x="13" y="231"/>
                  </a:lnTo>
                  <a:lnTo>
                    <a:pt x="21" y="247"/>
                  </a:lnTo>
                  <a:lnTo>
                    <a:pt x="29" y="261"/>
                  </a:lnTo>
                  <a:lnTo>
                    <a:pt x="39" y="275"/>
                  </a:lnTo>
                  <a:lnTo>
                    <a:pt x="51" y="287"/>
                  </a:lnTo>
                  <a:lnTo>
                    <a:pt x="63" y="297"/>
                  </a:lnTo>
                  <a:lnTo>
                    <a:pt x="78" y="307"/>
                  </a:lnTo>
                  <a:lnTo>
                    <a:pt x="93" y="316"/>
                  </a:lnTo>
                  <a:lnTo>
                    <a:pt x="110" y="322"/>
                  </a:lnTo>
                  <a:lnTo>
                    <a:pt x="129" y="327"/>
                  </a:lnTo>
                  <a:lnTo>
                    <a:pt x="148" y="331"/>
                  </a:lnTo>
                  <a:lnTo>
                    <a:pt x="169" y="333"/>
                  </a:lnTo>
                  <a:lnTo>
                    <a:pt x="191" y="334"/>
                  </a:lnTo>
                  <a:lnTo>
                    <a:pt x="210" y="334"/>
                  </a:lnTo>
                  <a:lnTo>
                    <a:pt x="227" y="332"/>
                  </a:lnTo>
                  <a:lnTo>
                    <a:pt x="243" y="329"/>
                  </a:lnTo>
                  <a:lnTo>
                    <a:pt x="258" y="327"/>
                  </a:lnTo>
                  <a:lnTo>
                    <a:pt x="282" y="321"/>
                  </a:lnTo>
                  <a:lnTo>
                    <a:pt x="297" y="316"/>
                  </a:lnTo>
                  <a:lnTo>
                    <a:pt x="303" y="314"/>
                  </a:lnTo>
                  <a:lnTo>
                    <a:pt x="303" y="272"/>
                  </a:lnTo>
                  <a:lnTo>
                    <a:pt x="294" y="275"/>
                  </a:lnTo>
                  <a:lnTo>
                    <a:pt x="281" y="279"/>
                  </a:lnTo>
                  <a:lnTo>
                    <a:pt x="265" y="282"/>
                  </a:lnTo>
                  <a:lnTo>
                    <a:pt x="246" y="285"/>
                  </a:lnTo>
                  <a:lnTo>
                    <a:pt x="226" y="286"/>
                  </a:lnTo>
                  <a:lnTo>
                    <a:pt x="209" y="285"/>
                  </a:lnTo>
                  <a:lnTo>
                    <a:pt x="194" y="282"/>
                  </a:lnTo>
                  <a:lnTo>
                    <a:pt x="180" y="278"/>
                  </a:lnTo>
                  <a:lnTo>
                    <a:pt x="166" y="273"/>
                  </a:lnTo>
                  <a:lnTo>
                    <a:pt x="154" y="265"/>
                  </a:lnTo>
                  <a:lnTo>
                    <a:pt x="145" y="258"/>
                  </a:lnTo>
                  <a:lnTo>
                    <a:pt x="135" y="248"/>
                  </a:lnTo>
                  <a:lnTo>
                    <a:pt x="126" y="239"/>
                  </a:lnTo>
                  <a:lnTo>
                    <a:pt x="119" y="228"/>
                  </a:lnTo>
                  <a:lnTo>
                    <a:pt x="114" y="216"/>
                  </a:lnTo>
                  <a:lnTo>
                    <a:pt x="108" y="203"/>
                  </a:lnTo>
                  <a:lnTo>
                    <a:pt x="104" y="192"/>
                  </a:lnTo>
                  <a:lnTo>
                    <a:pt x="101" y="178"/>
                  </a:lnTo>
                  <a:lnTo>
                    <a:pt x="98" y="165"/>
                  </a:lnTo>
                  <a:lnTo>
                    <a:pt x="97" y="152"/>
                  </a:lnTo>
                  <a:lnTo>
                    <a:pt x="95" y="139"/>
                  </a:lnTo>
                  <a:lnTo>
                    <a:pt x="309" y="139"/>
                  </a:lnTo>
                  <a:lnTo>
                    <a:pt x="309"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6" name="Freeform 36"/>
            <p:cNvSpPr>
              <a:spLocks/>
            </p:cNvSpPr>
            <p:nvPr/>
          </p:nvSpPr>
          <p:spPr bwMode="auto">
            <a:xfrm>
              <a:off x="7686675" y="893641"/>
              <a:ext cx="133350" cy="174625"/>
            </a:xfrm>
            <a:custGeom>
              <a:avLst/>
              <a:gdLst>
                <a:gd name="T0" fmla="*/ 2147483647 w 365"/>
                <a:gd name="T1" fmla="*/ 2147483647 h 475"/>
                <a:gd name="T2" fmla="*/ 2147483647 w 365"/>
                <a:gd name="T3" fmla="*/ 2147483647 h 475"/>
                <a:gd name="T4" fmla="*/ 2147483647 w 365"/>
                <a:gd name="T5" fmla="*/ 2147483647 h 475"/>
                <a:gd name="T6" fmla="*/ 2147483647 w 365"/>
                <a:gd name="T7" fmla="*/ 2147483647 h 475"/>
                <a:gd name="T8" fmla="*/ 2147483647 w 365"/>
                <a:gd name="T9" fmla="*/ 2147483647 h 475"/>
                <a:gd name="T10" fmla="*/ 2147483647 w 365"/>
                <a:gd name="T11" fmla="*/ 2147483647 h 475"/>
                <a:gd name="T12" fmla="*/ 2147483647 w 365"/>
                <a:gd name="T13" fmla="*/ 2147483647 h 475"/>
                <a:gd name="T14" fmla="*/ 2147483647 w 365"/>
                <a:gd name="T15" fmla="*/ 0 h 475"/>
                <a:gd name="T16" fmla="*/ 0 w 365"/>
                <a:gd name="T17" fmla="*/ 2147483647 h 475"/>
                <a:gd name="T18" fmla="*/ 2147483647 w 365"/>
                <a:gd name="T19" fmla="*/ 2147483647 h 475"/>
                <a:gd name="T20" fmla="*/ 2147483647 w 365"/>
                <a:gd name="T21" fmla="*/ 2147483647 h 475"/>
                <a:gd name="T22" fmla="*/ 2147483647 w 365"/>
                <a:gd name="T23" fmla="*/ 2147483647 h 475"/>
                <a:gd name="T24" fmla="*/ 2147483647 w 365"/>
                <a:gd name="T25" fmla="*/ 2147483647 h 475"/>
                <a:gd name="T26" fmla="*/ 2147483647 w 365"/>
                <a:gd name="T27" fmla="*/ 2147483647 h 475"/>
                <a:gd name="T28" fmla="*/ 2147483647 w 365"/>
                <a:gd name="T29" fmla="*/ 2147483647 h 475"/>
                <a:gd name="T30" fmla="*/ 2147483647 w 365"/>
                <a:gd name="T31" fmla="*/ 2147483647 h 475"/>
                <a:gd name="T32" fmla="*/ 2147483647 w 365"/>
                <a:gd name="T33" fmla="*/ 2147483647 h 475"/>
                <a:gd name="T34" fmla="*/ 2147483647 w 365"/>
                <a:gd name="T35" fmla="*/ 2147483647 h 475"/>
                <a:gd name="T36" fmla="*/ 2147483647 w 365"/>
                <a:gd name="T37" fmla="*/ 2147483647 h 475"/>
                <a:gd name="T38" fmla="*/ 2147483647 w 365"/>
                <a:gd name="T39" fmla="*/ 2147483647 h 475"/>
                <a:gd name="T40" fmla="*/ 2147483647 w 365"/>
                <a:gd name="T41" fmla="*/ 2147483647 h 475"/>
                <a:gd name="T42" fmla="*/ 2147483647 w 365"/>
                <a:gd name="T43" fmla="*/ 2147483647 h 475"/>
                <a:gd name="T44" fmla="*/ 2147483647 w 365"/>
                <a:gd name="T45" fmla="*/ 2147483647 h 475"/>
                <a:gd name="T46" fmla="*/ 2147483647 w 365"/>
                <a:gd name="T47" fmla="*/ 2147483647 h 475"/>
                <a:gd name="T48" fmla="*/ 2147483647 w 365"/>
                <a:gd name="T49" fmla="*/ 2147483647 h 475"/>
                <a:gd name="T50" fmla="*/ 2147483647 w 365"/>
                <a:gd name="T51" fmla="*/ 2147483647 h 475"/>
                <a:gd name="T52" fmla="*/ 2147483647 w 365"/>
                <a:gd name="T53" fmla="*/ 2147483647 h 475"/>
                <a:gd name="T54" fmla="*/ 2147483647 w 365"/>
                <a:gd name="T55" fmla="*/ 2147483647 h 475"/>
                <a:gd name="T56" fmla="*/ 2147483647 w 365"/>
                <a:gd name="T57" fmla="*/ 2147483647 h 475"/>
                <a:gd name="T58" fmla="*/ 2147483647 w 365"/>
                <a:gd name="T59" fmla="*/ 2147483647 h 475"/>
                <a:gd name="T60" fmla="*/ 2147483647 w 365"/>
                <a:gd name="T61" fmla="*/ 2147483647 h 475"/>
                <a:gd name="T62" fmla="*/ 2147483647 w 365"/>
                <a:gd name="T63" fmla="*/ 2147483647 h 475"/>
                <a:gd name="T64" fmla="*/ 2147483647 w 365"/>
                <a:gd name="T65" fmla="*/ 2147483647 h 475"/>
                <a:gd name="T66" fmla="*/ 2147483647 w 365"/>
                <a:gd name="T67" fmla="*/ 2147483647 h 475"/>
                <a:gd name="T68" fmla="*/ 2147483647 w 365"/>
                <a:gd name="T69" fmla="*/ 2147483647 h 475"/>
                <a:gd name="T70" fmla="*/ 2147483647 w 365"/>
                <a:gd name="T71" fmla="*/ 2147483647 h 475"/>
                <a:gd name="T72" fmla="*/ 2147483647 w 365"/>
                <a:gd name="T73" fmla="*/ 2147483647 h 475"/>
                <a:gd name="T74" fmla="*/ 2147483647 w 365"/>
                <a:gd name="T75" fmla="*/ 2147483647 h 475"/>
                <a:gd name="T76" fmla="*/ 2147483647 w 365"/>
                <a:gd name="T77" fmla="*/ 2147483647 h 475"/>
                <a:gd name="T78" fmla="*/ 2147483647 w 365"/>
                <a:gd name="T79" fmla="*/ 2147483647 h 475"/>
                <a:gd name="T80" fmla="*/ 2147483647 w 365"/>
                <a:gd name="T81" fmla="*/ 2147483647 h 47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5"/>
                <a:gd name="T124" fmla="*/ 0 h 475"/>
                <a:gd name="T125" fmla="*/ 365 w 365"/>
                <a:gd name="T126" fmla="*/ 475 h 47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5" h="475">
                  <a:moveTo>
                    <a:pt x="266" y="149"/>
                  </a:moveTo>
                  <a:lnTo>
                    <a:pt x="266" y="149"/>
                  </a:lnTo>
                  <a:lnTo>
                    <a:pt x="255" y="150"/>
                  </a:lnTo>
                  <a:lnTo>
                    <a:pt x="244" y="151"/>
                  </a:lnTo>
                  <a:lnTo>
                    <a:pt x="233" y="153"/>
                  </a:lnTo>
                  <a:lnTo>
                    <a:pt x="224" y="157"/>
                  </a:lnTo>
                  <a:lnTo>
                    <a:pt x="214" y="160"/>
                  </a:lnTo>
                  <a:lnTo>
                    <a:pt x="206" y="164"/>
                  </a:lnTo>
                  <a:lnTo>
                    <a:pt x="197" y="168"/>
                  </a:lnTo>
                  <a:lnTo>
                    <a:pt x="189" y="174"/>
                  </a:lnTo>
                  <a:lnTo>
                    <a:pt x="176" y="184"/>
                  </a:lnTo>
                  <a:lnTo>
                    <a:pt x="164" y="196"/>
                  </a:lnTo>
                  <a:lnTo>
                    <a:pt x="154" y="208"/>
                  </a:lnTo>
                  <a:lnTo>
                    <a:pt x="147" y="220"/>
                  </a:lnTo>
                  <a:lnTo>
                    <a:pt x="147" y="0"/>
                  </a:lnTo>
                  <a:lnTo>
                    <a:pt x="139" y="2"/>
                  </a:lnTo>
                  <a:lnTo>
                    <a:pt x="0" y="19"/>
                  </a:lnTo>
                  <a:lnTo>
                    <a:pt x="0" y="43"/>
                  </a:lnTo>
                  <a:lnTo>
                    <a:pt x="7" y="43"/>
                  </a:lnTo>
                  <a:lnTo>
                    <a:pt x="21" y="45"/>
                  </a:lnTo>
                  <a:lnTo>
                    <a:pt x="32" y="47"/>
                  </a:lnTo>
                  <a:lnTo>
                    <a:pt x="42" y="51"/>
                  </a:lnTo>
                  <a:lnTo>
                    <a:pt x="45" y="53"/>
                  </a:lnTo>
                  <a:lnTo>
                    <a:pt x="48" y="55"/>
                  </a:lnTo>
                  <a:lnTo>
                    <a:pt x="52" y="58"/>
                  </a:lnTo>
                  <a:lnTo>
                    <a:pt x="54" y="62"/>
                  </a:lnTo>
                  <a:lnTo>
                    <a:pt x="57" y="71"/>
                  </a:lnTo>
                  <a:lnTo>
                    <a:pt x="58" y="83"/>
                  </a:lnTo>
                  <a:lnTo>
                    <a:pt x="59" y="98"/>
                  </a:lnTo>
                  <a:lnTo>
                    <a:pt x="59" y="475"/>
                  </a:lnTo>
                  <a:lnTo>
                    <a:pt x="147" y="475"/>
                  </a:lnTo>
                  <a:lnTo>
                    <a:pt x="147" y="313"/>
                  </a:lnTo>
                  <a:lnTo>
                    <a:pt x="147" y="302"/>
                  </a:lnTo>
                  <a:lnTo>
                    <a:pt x="149" y="291"/>
                  </a:lnTo>
                  <a:lnTo>
                    <a:pt x="151" y="281"/>
                  </a:lnTo>
                  <a:lnTo>
                    <a:pt x="154" y="271"/>
                  </a:lnTo>
                  <a:lnTo>
                    <a:pt x="158" y="261"/>
                  </a:lnTo>
                  <a:lnTo>
                    <a:pt x="163" y="253"/>
                  </a:lnTo>
                  <a:lnTo>
                    <a:pt x="168" y="244"/>
                  </a:lnTo>
                  <a:lnTo>
                    <a:pt x="173" y="237"/>
                  </a:lnTo>
                  <a:lnTo>
                    <a:pt x="180" y="230"/>
                  </a:lnTo>
                  <a:lnTo>
                    <a:pt x="186" y="224"/>
                  </a:lnTo>
                  <a:lnTo>
                    <a:pt x="193" y="220"/>
                  </a:lnTo>
                  <a:lnTo>
                    <a:pt x="200" y="214"/>
                  </a:lnTo>
                  <a:lnTo>
                    <a:pt x="208" y="211"/>
                  </a:lnTo>
                  <a:lnTo>
                    <a:pt x="214" y="209"/>
                  </a:lnTo>
                  <a:lnTo>
                    <a:pt x="222" y="207"/>
                  </a:lnTo>
                  <a:lnTo>
                    <a:pt x="229" y="207"/>
                  </a:lnTo>
                  <a:lnTo>
                    <a:pt x="238" y="207"/>
                  </a:lnTo>
                  <a:lnTo>
                    <a:pt x="245" y="208"/>
                  </a:lnTo>
                  <a:lnTo>
                    <a:pt x="251" y="210"/>
                  </a:lnTo>
                  <a:lnTo>
                    <a:pt x="257" y="213"/>
                  </a:lnTo>
                  <a:lnTo>
                    <a:pt x="262" y="216"/>
                  </a:lnTo>
                  <a:lnTo>
                    <a:pt x="265" y="220"/>
                  </a:lnTo>
                  <a:lnTo>
                    <a:pt x="269" y="224"/>
                  </a:lnTo>
                  <a:lnTo>
                    <a:pt x="272" y="229"/>
                  </a:lnTo>
                  <a:lnTo>
                    <a:pt x="275" y="240"/>
                  </a:lnTo>
                  <a:lnTo>
                    <a:pt x="277" y="251"/>
                  </a:lnTo>
                  <a:lnTo>
                    <a:pt x="277" y="264"/>
                  </a:lnTo>
                  <a:lnTo>
                    <a:pt x="277" y="275"/>
                  </a:lnTo>
                  <a:lnTo>
                    <a:pt x="277" y="475"/>
                  </a:lnTo>
                  <a:lnTo>
                    <a:pt x="365" y="475"/>
                  </a:lnTo>
                  <a:lnTo>
                    <a:pt x="365" y="266"/>
                  </a:lnTo>
                  <a:lnTo>
                    <a:pt x="365" y="251"/>
                  </a:lnTo>
                  <a:lnTo>
                    <a:pt x="364" y="232"/>
                  </a:lnTo>
                  <a:lnTo>
                    <a:pt x="363" y="223"/>
                  </a:lnTo>
                  <a:lnTo>
                    <a:pt x="360" y="213"/>
                  </a:lnTo>
                  <a:lnTo>
                    <a:pt x="357" y="204"/>
                  </a:lnTo>
                  <a:lnTo>
                    <a:pt x="353" y="194"/>
                  </a:lnTo>
                  <a:lnTo>
                    <a:pt x="348" y="185"/>
                  </a:lnTo>
                  <a:lnTo>
                    <a:pt x="341" y="177"/>
                  </a:lnTo>
                  <a:lnTo>
                    <a:pt x="333" y="169"/>
                  </a:lnTo>
                  <a:lnTo>
                    <a:pt x="323" y="163"/>
                  </a:lnTo>
                  <a:lnTo>
                    <a:pt x="312" y="158"/>
                  </a:lnTo>
                  <a:lnTo>
                    <a:pt x="300" y="153"/>
                  </a:lnTo>
                  <a:lnTo>
                    <a:pt x="284" y="150"/>
                  </a:lnTo>
                  <a:lnTo>
                    <a:pt x="266" y="149"/>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7" name="Freeform 38"/>
            <p:cNvSpPr>
              <a:spLocks noEditPoints="1"/>
            </p:cNvSpPr>
            <p:nvPr/>
          </p:nvSpPr>
          <p:spPr bwMode="auto">
            <a:xfrm>
              <a:off x="7850188" y="949204"/>
              <a:ext cx="114300" cy="120650"/>
            </a:xfrm>
            <a:custGeom>
              <a:avLst/>
              <a:gdLst>
                <a:gd name="T0" fmla="*/ 2147483647 w 310"/>
                <a:gd name="T1" fmla="*/ 2147483647 h 334"/>
                <a:gd name="T2" fmla="*/ 2147483647 w 310"/>
                <a:gd name="T3" fmla="*/ 2147483647 h 334"/>
                <a:gd name="T4" fmla="*/ 2147483647 w 310"/>
                <a:gd name="T5" fmla="*/ 2147483647 h 334"/>
                <a:gd name="T6" fmla="*/ 2147483647 w 310"/>
                <a:gd name="T7" fmla="*/ 2147483647 h 334"/>
                <a:gd name="T8" fmla="*/ 2147483647 w 310"/>
                <a:gd name="T9" fmla="*/ 2147483647 h 334"/>
                <a:gd name="T10" fmla="*/ 2147483647 w 310"/>
                <a:gd name="T11" fmla="*/ 2147483647 h 334"/>
                <a:gd name="T12" fmla="*/ 2147483647 w 310"/>
                <a:gd name="T13" fmla="*/ 2147483647 h 334"/>
                <a:gd name="T14" fmla="*/ 2147483647 w 310"/>
                <a:gd name="T15" fmla="*/ 2147483647 h 334"/>
                <a:gd name="T16" fmla="*/ 2147483647 w 310"/>
                <a:gd name="T17" fmla="*/ 2147483647 h 334"/>
                <a:gd name="T18" fmla="*/ 2147483647 w 310"/>
                <a:gd name="T19" fmla="*/ 2147483647 h 334"/>
                <a:gd name="T20" fmla="*/ 2147483647 w 310"/>
                <a:gd name="T21" fmla="*/ 2147483647 h 334"/>
                <a:gd name="T22" fmla="*/ 2147483647 w 310"/>
                <a:gd name="T23" fmla="*/ 2147483647 h 334"/>
                <a:gd name="T24" fmla="*/ 2147483647 w 310"/>
                <a:gd name="T25" fmla="*/ 2147483647 h 334"/>
                <a:gd name="T26" fmla="*/ 2147483647 w 310"/>
                <a:gd name="T27" fmla="*/ 2147483647 h 334"/>
                <a:gd name="T28" fmla="*/ 2147483647 w 310"/>
                <a:gd name="T29" fmla="*/ 2147483647 h 334"/>
                <a:gd name="T30" fmla="*/ 2147483647 w 310"/>
                <a:gd name="T31" fmla="*/ 2147483647 h 334"/>
                <a:gd name="T32" fmla="*/ 2147483647 w 310"/>
                <a:gd name="T33" fmla="*/ 2147483647 h 334"/>
                <a:gd name="T34" fmla="*/ 2147483647 w 310"/>
                <a:gd name="T35" fmla="*/ 2147483647 h 334"/>
                <a:gd name="T36" fmla="*/ 2147483647 w 310"/>
                <a:gd name="T37" fmla="*/ 2147483647 h 334"/>
                <a:gd name="T38" fmla="*/ 2147483647 w 310"/>
                <a:gd name="T39" fmla="*/ 2147483647 h 334"/>
                <a:gd name="T40" fmla="*/ 2147483647 w 310"/>
                <a:gd name="T41" fmla="*/ 2147483647 h 334"/>
                <a:gd name="T42" fmla="*/ 2147483647 w 310"/>
                <a:gd name="T43" fmla="*/ 2147483647 h 334"/>
                <a:gd name="T44" fmla="*/ 2147483647 w 310"/>
                <a:gd name="T45" fmla="*/ 2147483647 h 334"/>
                <a:gd name="T46" fmla="*/ 2147483647 w 310"/>
                <a:gd name="T47" fmla="*/ 0 h 334"/>
                <a:gd name="T48" fmla="*/ 2147483647 w 310"/>
                <a:gd name="T49" fmla="*/ 2147483647 h 334"/>
                <a:gd name="T50" fmla="*/ 2147483647 w 310"/>
                <a:gd name="T51" fmla="*/ 2147483647 h 334"/>
                <a:gd name="T52" fmla="*/ 2147483647 w 310"/>
                <a:gd name="T53" fmla="*/ 2147483647 h 334"/>
                <a:gd name="T54" fmla="*/ 2147483647 w 310"/>
                <a:gd name="T55" fmla="*/ 2147483647 h 334"/>
                <a:gd name="T56" fmla="*/ 2147483647 w 310"/>
                <a:gd name="T57" fmla="*/ 2147483647 h 334"/>
                <a:gd name="T58" fmla="*/ 2147483647 w 310"/>
                <a:gd name="T59" fmla="*/ 2147483647 h 334"/>
                <a:gd name="T60" fmla="*/ 2147483647 w 310"/>
                <a:gd name="T61" fmla="*/ 2147483647 h 334"/>
                <a:gd name="T62" fmla="*/ 0 w 310"/>
                <a:gd name="T63" fmla="*/ 2147483647 h 334"/>
                <a:gd name="T64" fmla="*/ 2147483647 w 310"/>
                <a:gd name="T65" fmla="*/ 2147483647 h 334"/>
                <a:gd name="T66" fmla="*/ 2147483647 w 310"/>
                <a:gd name="T67" fmla="*/ 2147483647 h 334"/>
                <a:gd name="T68" fmla="*/ 2147483647 w 310"/>
                <a:gd name="T69" fmla="*/ 2147483647 h 334"/>
                <a:gd name="T70" fmla="*/ 2147483647 w 310"/>
                <a:gd name="T71" fmla="*/ 2147483647 h 334"/>
                <a:gd name="T72" fmla="*/ 2147483647 w 310"/>
                <a:gd name="T73" fmla="*/ 2147483647 h 334"/>
                <a:gd name="T74" fmla="*/ 2147483647 w 310"/>
                <a:gd name="T75" fmla="*/ 2147483647 h 334"/>
                <a:gd name="T76" fmla="*/ 2147483647 w 310"/>
                <a:gd name="T77" fmla="*/ 2147483647 h 334"/>
                <a:gd name="T78" fmla="*/ 2147483647 w 310"/>
                <a:gd name="T79" fmla="*/ 2147483647 h 334"/>
                <a:gd name="T80" fmla="*/ 2147483647 w 310"/>
                <a:gd name="T81" fmla="*/ 2147483647 h 334"/>
                <a:gd name="T82" fmla="*/ 2147483647 w 310"/>
                <a:gd name="T83" fmla="*/ 2147483647 h 334"/>
                <a:gd name="T84" fmla="*/ 2147483647 w 310"/>
                <a:gd name="T85" fmla="*/ 2147483647 h 334"/>
                <a:gd name="T86" fmla="*/ 2147483647 w 310"/>
                <a:gd name="T87" fmla="*/ 2147483647 h 334"/>
                <a:gd name="T88" fmla="*/ 2147483647 w 310"/>
                <a:gd name="T89" fmla="*/ 2147483647 h 334"/>
                <a:gd name="T90" fmla="*/ 2147483647 w 310"/>
                <a:gd name="T91" fmla="*/ 2147483647 h 334"/>
                <a:gd name="T92" fmla="*/ 2147483647 w 310"/>
                <a:gd name="T93" fmla="*/ 2147483647 h 334"/>
                <a:gd name="T94" fmla="*/ 2147483647 w 310"/>
                <a:gd name="T95" fmla="*/ 2147483647 h 334"/>
                <a:gd name="T96" fmla="*/ 2147483647 w 310"/>
                <a:gd name="T97" fmla="*/ 2147483647 h 334"/>
                <a:gd name="T98" fmla="*/ 2147483647 w 310"/>
                <a:gd name="T99" fmla="*/ 2147483647 h 334"/>
                <a:gd name="T100" fmla="*/ 2147483647 w 310"/>
                <a:gd name="T101" fmla="*/ 2147483647 h 334"/>
                <a:gd name="T102" fmla="*/ 2147483647 w 310"/>
                <a:gd name="T103" fmla="*/ 2147483647 h 334"/>
                <a:gd name="T104" fmla="*/ 2147483647 w 310"/>
                <a:gd name="T105" fmla="*/ 2147483647 h 334"/>
                <a:gd name="T106" fmla="*/ 2147483647 w 310"/>
                <a:gd name="T107" fmla="*/ 2147483647 h 334"/>
                <a:gd name="T108" fmla="*/ 2147483647 w 310"/>
                <a:gd name="T109" fmla="*/ 2147483647 h 334"/>
                <a:gd name="T110" fmla="*/ 2147483647 w 310"/>
                <a:gd name="T111" fmla="*/ 2147483647 h 334"/>
                <a:gd name="T112" fmla="*/ 2147483647 w 310"/>
                <a:gd name="T113" fmla="*/ 2147483647 h 334"/>
                <a:gd name="T114" fmla="*/ 2147483647 w 310"/>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10"/>
                <a:gd name="T175" fmla="*/ 0 h 334"/>
                <a:gd name="T176" fmla="*/ 310 w 310"/>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10" h="334">
                  <a:moveTo>
                    <a:pt x="162" y="35"/>
                  </a:moveTo>
                  <a:lnTo>
                    <a:pt x="162" y="35"/>
                  </a:lnTo>
                  <a:lnTo>
                    <a:pt x="170" y="35"/>
                  </a:lnTo>
                  <a:lnTo>
                    <a:pt x="178" y="36"/>
                  </a:lnTo>
                  <a:lnTo>
                    <a:pt x="184" y="39"/>
                  </a:lnTo>
                  <a:lnTo>
                    <a:pt x="190" y="41"/>
                  </a:lnTo>
                  <a:lnTo>
                    <a:pt x="196" y="44"/>
                  </a:lnTo>
                  <a:lnTo>
                    <a:pt x="201" y="47"/>
                  </a:lnTo>
                  <a:lnTo>
                    <a:pt x="205" y="51"/>
                  </a:lnTo>
                  <a:lnTo>
                    <a:pt x="209" y="56"/>
                  </a:lnTo>
                  <a:lnTo>
                    <a:pt x="215" y="66"/>
                  </a:lnTo>
                  <a:lnTo>
                    <a:pt x="218" y="77"/>
                  </a:lnTo>
                  <a:lnTo>
                    <a:pt x="220" y="88"/>
                  </a:lnTo>
                  <a:lnTo>
                    <a:pt x="221" y="100"/>
                  </a:lnTo>
                  <a:lnTo>
                    <a:pt x="96" y="100"/>
                  </a:lnTo>
                  <a:lnTo>
                    <a:pt x="97" y="91"/>
                  </a:lnTo>
                  <a:lnTo>
                    <a:pt x="101" y="80"/>
                  </a:lnTo>
                  <a:lnTo>
                    <a:pt x="105" y="70"/>
                  </a:lnTo>
                  <a:lnTo>
                    <a:pt x="111" y="59"/>
                  </a:lnTo>
                  <a:lnTo>
                    <a:pt x="116" y="55"/>
                  </a:lnTo>
                  <a:lnTo>
                    <a:pt x="120" y="49"/>
                  </a:lnTo>
                  <a:lnTo>
                    <a:pt x="125" y="46"/>
                  </a:lnTo>
                  <a:lnTo>
                    <a:pt x="131" y="42"/>
                  </a:lnTo>
                  <a:lnTo>
                    <a:pt x="137" y="40"/>
                  </a:lnTo>
                  <a:lnTo>
                    <a:pt x="144" y="38"/>
                  </a:lnTo>
                  <a:lnTo>
                    <a:pt x="153" y="35"/>
                  </a:lnTo>
                  <a:lnTo>
                    <a:pt x="162" y="35"/>
                  </a:lnTo>
                  <a:close/>
                  <a:moveTo>
                    <a:pt x="310" y="133"/>
                  </a:moveTo>
                  <a:lnTo>
                    <a:pt x="310" y="133"/>
                  </a:lnTo>
                  <a:lnTo>
                    <a:pt x="309" y="117"/>
                  </a:lnTo>
                  <a:lnTo>
                    <a:pt x="307" y="102"/>
                  </a:lnTo>
                  <a:lnTo>
                    <a:pt x="305" y="88"/>
                  </a:lnTo>
                  <a:lnTo>
                    <a:pt x="300" y="75"/>
                  </a:lnTo>
                  <a:lnTo>
                    <a:pt x="295" y="63"/>
                  </a:lnTo>
                  <a:lnTo>
                    <a:pt x="289" y="52"/>
                  </a:lnTo>
                  <a:lnTo>
                    <a:pt x="281" y="43"/>
                  </a:lnTo>
                  <a:lnTo>
                    <a:pt x="273" y="33"/>
                  </a:lnTo>
                  <a:lnTo>
                    <a:pt x="263" y="26"/>
                  </a:lnTo>
                  <a:lnTo>
                    <a:pt x="252" y="19"/>
                  </a:lnTo>
                  <a:lnTo>
                    <a:pt x="241" y="13"/>
                  </a:lnTo>
                  <a:lnTo>
                    <a:pt x="228" y="9"/>
                  </a:lnTo>
                  <a:lnTo>
                    <a:pt x="214" y="5"/>
                  </a:lnTo>
                  <a:lnTo>
                    <a:pt x="198" y="2"/>
                  </a:lnTo>
                  <a:lnTo>
                    <a:pt x="182" y="1"/>
                  </a:lnTo>
                  <a:lnTo>
                    <a:pt x="165" y="0"/>
                  </a:lnTo>
                  <a:lnTo>
                    <a:pt x="144" y="1"/>
                  </a:lnTo>
                  <a:lnTo>
                    <a:pt x="126" y="3"/>
                  </a:lnTo>
                  <a:lnTo>
                    <a:pt x="109" y="5"/>
                  </a:lnTo>
                  <a:lnTo>
                    <a:pt x="93" y="10"/>
                  </a:lnTo>
                  <a:lnTo>
                    <a:pt x="78" y="16"/>
                  </a:lnTo>
                  <a:lnTo>
                    <a:pt x="64" y="23"/>
                  </a:lnTo>
                  <a:lnTo>
                    <a:pt x="53" y="30"/>
                  </a:lnTo>
                  <a:lnTo>
                    <a:pt x="42" y="40"/>
                  </a:lnTo>
                  <a:lnTo>
                    <a:pt x="32" y="50"/>
                  </a:lnTo>
                  <a:lnTo>
                    <a:pt x="24" y="61"/>
                  </a:lnTo>
                  <a:lnTo>
                    <a:pt x="16" y="74"/>
                  </a:lnTo>
                  <a:lnTo>
                    <a:pt x="11" y="88"/>
                  </a:lnTo>
                  <a:lnTo>
                    <a:pt x="7" y="104"/>
                  </a:lnTo>
                  <a:lnTo>
                    <a:pt x="3" y="120"/>
                  </a:lnTo>
                  <a:lnTo>
                    <a:pt x="1" y="137"/>
                  </a:lnTo>
                  <a:lnTo>
                    <a:pt x="0" y="156"/>
                  </a:lnTo>
                  <a:lnTo>
                    <a:pt x="1" y="177"/>
                  </a:lnTo>
                  <a:lnTo>
                    <a:pt x="3" y="196"/>
                  </a:lnTo>
                  <a:lnTo>
                    <a:pt x="8" y="214"/>
                  </a:lnTo>
                  <a:lnTo>
                    <a:pt x="13" y="231"/>
                  </a:lnTo>
                  <a:lnTo>
                    <a:pt x="20" y="247"/>
                  </a:lnTo>
                  <a:lnTo>
                    <a:pt x="29" y="261"/>
                  </a:lnTo>
                  <a:lnTo>
                    <a:pt x="40" y="275"/>
                  </a:lnTo>
                  <a:lnTo>
                    <a:pt x="51" y="287"/>
                  </a:lnTo>
                  <a:lnTo>
                    <a:pt x="64" y="297"/>
                  </a:lnTo>
                  <a:lnTo>
                    <a:pt x="78" y="307"/>
                  </a:lnTo>
                  <a:lnTo>
                    <a:pt x="94" y="316"/>
                  </a:lnTo>
                  <a:lnTo>
                    <a:pt x="110" y="322"/>
                  </a:lnTo>
                  <a:lnTo>
                    <a:pt x="129" y="327"/>
                  </a:lnTo>
                  <a:lnTo>
                    <a:pt x="149" y="331"/>
                  </a:lnTo>
                  <a:lnTo>
                    <a:pt x="169" y="333"/>
                  </a:lnTo>
                  <a:lnTo>
                    <a:pt x="190" y="334"/>
                  </a:lnTo>
                  <a:lnTo>
                    <a:pt x="210" y="334"/>
                  </a:lnTo>
                  <a:lnTo>
                    <a:pt x="227" y="332"/>
                  </a:lnTo>
                  <a:lnTo>
                    <a:pt x="244" y="329"/>
                  </a:lnTo>
                  <a:lnTo>
                    <a:pt x="258" y="327"/>
                  </a:lnTo>
                  <a:lnTo>
                    <a:pt x="282" y="321"/>
                  </a:lnTo>
                  <a:lnTo>
                    <a:pt x="297" y="316"/>
                  </a:lnTo>
                  <a:lnTo>
                    <a:pt x="303" y="314"/>
                  </a:lnTo>
                  <a:lnTo>
                    <a:pt x="303" y="272"/>
                  </a:lnTo>
                  <a:lnTo>
                    <a:pt x="294" y="275"/>
                  </a:lnTo>
                  <a:lnTo>
                    <a:pt x="281" y="279"/>
                  </a:lnTo>
                  <a:lnTo>
                    <a:pt x="265" y="282"/>
                  </a:lnTo>
                  <a:lnTo>
                    <a:pt x="247" y="285"/>
                  </a:lnTo>
                  <a:lnTo>
                    <a:pt x="226" y="286"/>
                  </a:lnTo>
                  <a:lnTo>
                    <a:pt x="210" y="285"/>
                  </a:lnTo>
                  <a:lnTo>
                    <a:pt x="194" y="282"/>
                  </a:lnTo>
                  <a:lnTo>
                    <a:pt x="180" y="278"/>
                  </a:lnTo>
                  <a:lnTo>
                    <a:pt x="167" y="273"/>
                  </a:lnTo>
                  <a:lnTo>
                    <a:pt x="155" y="265"/>
                  </a:lnTo>
                  <a:lnTo>
                    <a:pt x="144" y="258"/>
                  </a:lnTo>
                  <a:lnTo>
                    <a:pt x="135" y="248"/>
                  </a:lnTo>
                  <a:lnTo>
                    <a:pt x="126" y="239"/>
                  </a:lnTo>
                  <a:lnTo>
                    <a:pt x="120" y="228"/>
                  </a:lnTo>
                  <a:lnTo>
                    <a:pt x="113" y="216"/>
                  </a:lnTo>
                  <a:lnTo>
                    <a:pt x="108" y="203"/>
                  </a:lnTo>
                  <a:lnTo>
                    <a:pt x="104" y="192"/>
                  </a:lnTo>
                  <a:lnTo>
                    <a:pt x="101" y="178"/>
                  </a:lnTo>
                  <a:lnTo>
                    <a:pt x="98" y="165"/>
                  </a:lnTo>
                  <a:lnTo>
                    <a:pt x="96" y="152"/>
                  </a:lnTo>
                  <a:lnTo>
                    <a:pt x="95" y="139"/>
                  </a:lnTo>
                  <a:lnTo>
                    <a:pt x="310" y="139"/>
                  </a:lnTo>
                  <a:lnTo>
                    <a:pt x="310"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8" name="Freeform 41"/>
            <p:cNvSpPr>
              <a:spLocks/>
            </p:cNvSpPr>
            <p:nvPr/>
          </p:nvSpPr>
          <p:spPr bwMode="auto">
            <a:xfrm>
              <a:off x="7583488" y="915866"/>
              <a:ext cx="88900" cy="153988"/>
            </a:xfrm>
            <a:custGeom>
              <a:avLst/>
              <a:gdLst>
                <a:gd name="T0" fmla="*/ 2147483647 w 245"/>
                <a:gd name="T1" fmla="*/ 0 h 426"/>
                <a:gd name="T2" fmla="*/ 2147483647 w 245"/>
                <a:gd name="T3" fmla="*/ 0 h 426"/>
                <a:gd name="T4" fmla="*/ 2147483647 w 245"/>
                <a:gd name="T5" fmla="*/ 2147483647 h 426"/>
                <a:gd name="T6" fmla="*/ 2147483647 w 245"/>
                <a:gd name="T7" fmla="*/ 2147483647 h 426"/>
                <a:gd name="T8" fmla="*/ 0 w 245"/>
                <a:gd name="T9" fmla="*/ 2147483647 h 426"/>
                <a:gd name="T10" fmla="*/ 0 w 245"/>
                <a:gd name="T11" fmla="*/ 2147483647 h 426"/>
                <a:gd name="T12" fmla="*/ 0 w 245"/>
                <a:gd name="T13" fmla="*/ 2147483647 h 426"/>
                <a:gd name="T14" fmla="*/ 2147483647 w 245"/>
                <a:gd name="T15" fmla="*/ 2147483647 h 426"/>
                <a:gd name="T16" fmla="*/ 2147483647 w 245"/>
                <a:gd name="T17" fmla="*/ 2147483647 h 426"/>
                <a:gd name="T18" fmla="*/ 2147483647 w 245"/>
                <a:gd name="T19" fmla="*/ 2147483647 h 426"/>
                <a:gd name="T20" fmla="*/ 2147483647 w 245"/>
                <a:gd name="T21" fmla="*/ 2147483647 h 426"/>
                <a:gd name="T22" fmla="*/ 2147483647 w 245"/>
                <a:gd name="T23" fmla="*/ 2147483647 h 426"/>
                <a:gd name="T24" fmla="*/ 2147483647 w 245"/>
                <a:gd name="T25" fmla="*/ 2147483647 h 426"/>
                <a:gd name="T26" fmla="*/ 2147483647 w 245"/>
                <a:gd name="T27" fmla="*/ 2147483647 h 426"/>
                <a:gd name="T28" fmla="*/ 2147483647 w 245"/>
                <a:gd name="T29" fmla="*/ 2147483647 h 426"/>
                <a:gd name="T30" fmla="*/ 2147483647 w 245"/>
                <a:gd name="T31" fmla="*/ 2147483647 h 426"/>
                <a:gd name="T32" fmla="*/ 2147483647 w 245"/>
                <a:gd name="T33" fmla="*/ 2147483647 h 426"/>
                <a:gd name="T34" fmla="*/ 2147483647 w 245"/>
                <a:gd name="T35" fmla="*/ 2147483647 h 426"/>
                <a:gd name="T36" fmla="*/ 2147483647 w 245"/>
                <a:gd name="T37" fmla="*/ 2147483647 h 426"/>
                <a:gd name="T38" fmla="*/ 2147483647 w 245"/>
                <a:gd name="T39" fmla="*/ 2147483647 h 426"/>
                <a:gd name="T40" fmla="*/ 2147483647 w 245"/>
                <a:gd name="T41" fmla="*/ 2147483647 h 426"/>
                <a:gd name="T42" fmla="*/ 2147483647 w 245"/>
                <a:gd name="T43" fmla="*/ 2147483647 h 426"/>
                <a:gd name="T44" fmla="*/ 2147483647 w 245"/>
                <a:gd name="T45" fmla="*/ 2147483647 h 426"/>
                <a:gd name="T46" fmla="*/ 2147483647 w 245"/>
                <a:gd name="T47" fmla="*/ 2147483647 h 426"/>
                <a:gd name="T48" fmla="*/ 2147483647 w 245"/>
                <a:gd name="T49" fmla="*/ 2147483647 h 426"/>
                <a:gd name="T50" fmla="*/ 2147483647 w 245"/>
                <a:gd name="T51" fmla="*/ 2147483647 h 426"/>
                <a:gd name="T52" fmla="*/ 2147483647 w 245"/>
                <a:gd name="T53" fmla="*/ 2147483647 h 426"/>
                <a:gd name="T54" fmla="*/ 2147483647 w 245"/>
                <a:gd name="T55" fmla="*/ 2147483647 h 426"/>
                <a:gd name="T56" fmla="*/ 2147483647 w 245"/>
                <a:gd name="T57" fmla="*/ 2147483647 h 426"/>
                <a:gd name="T58" fmla="*/ 2147483647 w 245"/>
                <a:gd name="T59" fmla="*/ 2147483647 h 426"/>
                <a:gd name="T60" fmla="*/ 2147483647 w 245"/>
                <a:gd name="T61" fmla="*/ 2147483647 h 426"/>
                <a:gd name="T62" fmla="*/ 2147483647 w 245"/>
                <a:gd name="T63" fmla="*/ 2147483647 h 426"/>
                <a:gd name="T64" fmla="*/ 2147483647 w 245"/>
                <a:gd name="T65" fmla="*/ 2147483647 h 426"/>
                <a:gd name="T66" fmla="*/ 2147483647 w 245"/>
                <a:gd name="T67" fmla="*/ 2147483647 h 426"/>
                <a:gd name="T68" fmla="*/ 2147483647 w 245"/>
                <a:gd name="T69" fmla="*/ 2147483647 h 426"/>
                <a:gd name="T70" fmla="*/ 2147483647 w 245"/>
                <a:gd name="T71" fmla="*/ 2147483647 h 426"/>
                <a:gd name="T72" fmla="*/ 2147483647 w 245"/>
                <a:gd name="T73" fmla="*/ 2147483647 h 426"/>
                <a:gd name="T74" fmla="*/ 2147483647 w 245"/>
                <a:gd name="T75" fmla="*/ 2147483647 h 426"/>
                <a:gd name="T76" fmla="*/ 2147483647 w 245"/>
                <a:gd name="T77" fmla="*/ 2147483647 h 426"/>
                <a:gd name="T78" fmla="*/ 2147483647 w 245"/>
                <a:gd name="T79" fmla="*/ 2147483647 h 426"/>
                <a:gd name="T80" fmla="*/ 2147483647 w 245"/>
                <a:gd name="T81" fmla="*/ 2147483647 h 426"/>
                <a:gd name="T82" fmla="*/ 2147483647 w 245"/>
                <a:gd name="T83" fmla="*/ 2147483647 h 426"/>
                <a:gd name="T84" fmla="*/ 2147483647 w 245"/>
                <a:gd name="T85" fmla="*/ 2147483647 h 426"/>
                <a:gd name="T86" fmla="*/ 2147483647 w 245"/>
                <a:gd name="T87" fmla="*/ 2147483647 h 426"/>
                <a:gd name="T88" fmla="*/ 2147483647 w 245"/>
                <a:gd name="T89" fmla="*/ 2147483647 h 426"/>
                <a:gd name="T90" fmla="*/ 2147483647 w 245"/>
                <a:gd name="T91" fmla="*/ 2147483647 h 426"/>
                <a:gd name="T92" fmla="*/ 2147483647 w 245"/>
                <a:gd name="T93" fmla="*/ 2147483647 h 426"/>
                <a:gd name="T94" fmla="*/ 2147483647 w 245"/>
                <a:gd name="T95" fmla="*/ 2147483647 h 426"/>
                <a:gd name="T96" fmla="*/ 2147483647 w 245"/>
                <a:gd name="T97" fmla="*/ 2147483647 h 426"/>
                <a:gd name="T98" fmla="*/ 2147483647 w 245"/>
                <a:gd name="T99" fmla="*/ 2147483647 h 426"/>
                <a:gd name="T100" fmla="*/ 2147483647 w 245"/>
                <a:gd name="T101" fmla="*/ 2147483647 h 426"/>
                <a:gd name="T102" fmla="*/ 2147483647 w 245"/>
                <a:gd name="T103" fmla="*/ 2147483647 h 426"/>
                <a:gd name="T104" fmla="*/ 2147483647 w 245"/>
                <a:gd name="T105" fmla="*/ 2147483647 h 426"/>
                <a:gd name="T106" fmla="*/ 2147483647 w 245"/>
                <a:gd name="T107" fmla="*/ 2147483647 h 426"/>
                <a:gd name="T108" fmla="*/ 2147483647 w 245"/>
                <a:gd name="T109" fmla="*/ 2147483647 h 426"/>
                <a:gd name="T110" fmla="*/ 2147483647 w 245"/>
                <a:gd name="T111" fmla="*/ 0 h 426"/>
                <a:gd name="T112" fmla="*/ 2147483647 w 245"/>
                <a:gd name="T113" fmla="*/ 0 h 42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5"/>
                <a:gd name="T172" fmla="*/ 0 h 426"/>
                <a:gd name="T173" fmla="*/ 245 w 245"/>
                <a:gd name="T174" fmla="*/ 426 h 42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5" h="426">
                  <a:moveTo>
                    <a:pt x="59" y="0"/>
                  </a:moveTo>
                  <a:lnTo>
                    <a:pt x="59" y="0"/>
                  </a:lnTo>
                  <a:lnTo>
                    <a:pt x="59" y="100"/>
                  </a:lnTo>
                  <a:lnTo>
                    <a:pt x="0" y="100"/>
                  </a:lnTo>
                  <a:lnTo>
                    <a:pt x="0" y="139"/>
                  </a:lnTo>
                  <a:lnTo>
                    <a:pt x="59" y="139"/>
                  </a:lnTo>
                  <a:lnTo>
                    <a:pt x="59" y="335"/>
                  </a:lnTo>
                  <a:lnTo>
                    <a:pt x="59" y="350"/>
                  </a:lnTo>
                  <a:lnTo>
                    <a:pt x="61" y="363"/>
                  </a:lnTo>
                  <a:lnTo>
                    <a:pt x="64" y="374"/>
                  </a:lnTo>
                  <a:lnTo>
                    <a:pt x="69" y="385"/>
                  </a:lnTo>
                  <a:lnTo>
                    <a:pt x="74" y="394"/>
                  </a:lnTo>
                  <a:lnTo>
                    <a:pt x="79" y="401"/>
                  </a:lnTo>
                  <a:lnTo>
                    <a:pt x="87" y="408"/>
                  </a:lnTo>
                  <a:lnTo>
                    <a:pt x="94" y="412"/>
                  </a:lnTo>
                  <a:lnTo>
                    <a:pt x="103" y="416"/>
                  </a:lnTo>
                  <a:lnTo>
                    <a:pt x="112" y="419"/>
                  </a:lnTo>
                  <a:lnTo>
                    <a:pt x="122" y="421"/>
                  </a:lnTo>
                  <a:lnTo>
                    <a:pt x="133" y="424"/>
                  </a:lnTo>
                  <a:lnTo>
                    <a:pt x="155" y="426"/>
                  </a:lnTo>
                  <a:lnTo>
                    <a:pt x="179" y="426"/>
                  </a:lnTo>
                  <a:lnTo>
                    <a:pt x="191" y="426"/>
                  </a:lnTo>
                  <a:lnTo>
                    <a:pt x="204" y="425"/>
                  </a:lnTo>
                  <a:lnTo>
                    <a:pt x="231" y="420"/>
                  </a:lnTo>
                  <a:lnTo>
                    <a:pt x="235" y="420"/>
                  </a:lnTo>
                  <a:lnTo>
                    <a:pt x="235" y="381"/>
                  </a:lnTo>
                  <a:lnTo>
                    <a:pt x="228" y="382"/>
                  </a:lnTo>
                  <a:lnTo>
                    <a:pt x="216" y="384"/>
                  </a:lnTo>
                  <a:lnTo>
                    <a:pt x="202" y="385"/>
                  </a:lnTo>
                  <a:lnTo>
                    <a:pt x="184" y="384"/>
                  </a:lnTo>
                  <a:lnTo>
                    <a:pt x="171" y="382"/>
                  </a:lnTo>
                  <a:lnTo>
                    <a:pt x="166" y="380"/>
                  </a:lnTo>
                  <a:lnTo>
                    <a:pt x="162" y="378"/>
                  </a:lnTo>
                  <a:lnTo>
                    <a:pt x="157" y="374"/>
                  </a:lnTo>
                  <a:lnTo>
                    <a:pt x="154" y="371"/>
                  </a:lnTo>
                  <a:lnTo>
                    <a:pt x="152" y="368"/>
                  </a:lnTo>
                  <a:lnTo>
                    <a:pt x="150" y="363"/>
                  </a:lnTo>
                  <a:lnTo>
                    <a:pt x="148" y="353"/>
                  </a:lnTo>
                  <a:lnTo>
                    <a:pt x="147" y="340"/>
                  </a:lnTo>
                  <a:lnTo>
                    <a:pt x="147" y="324"/>
                  </a:lnTo>
                  <a:lnTo>
                    <a:pt x="147" y="139"/>
                  </a:lnTo>
                  <a:lnTo>
                    <a:pt x="245" y="139"/>
                  </a:lnTo>
                  <a:lnTo>
                    <a:pt x="245" y="100"/>
                  </a:lnTo>
                  <a:lnTo>
                    <a:pt x="147" y="100"/>
                  </a:lnTo>
                  <a:lnTo>
                    <a:pt x="147" y="0"/>
                  </a:lnTo>
                  <a:lnTo>
                    <a:pt x="5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9" name="Freeform 43"/>
            <p:cNvSpPr>
              <a:spLocks/>
            </p:cNvSpPr>
            <p:nvPr/>
          </p:nvSpPr>
          <p:spPr bwMode="auto">
            <a:xfrm>
              <a:off x="8045450" y="901579"/>
              <a:ext cx="192088" cy="166687"/>
            </a:xfrm>
            <a:custGeom>
              <a:avLst/>
              <a:gdLst>
                <a:gd name="T0" fmla="*/ 2147483647 w 525"/>
                <a:gd name="T1" fmla="*/ 0 h 455"/>
                <a:gd name="T2" fmla="*/ 2147483647 w 525"/>
                <a:gd name="T3" fmla="*/ 0 h 455"/>
                <a:gd name="T4" fmla="*/ 2147483647 w 525"/>
                <a:gd name="T5" fmla="*/ 0 h 455"/>
                <a:gd name="T6" fmla="*/ 2147483647 w 525"/>
                <a:gd name="T7" fmla="*/ 2147483647 h 455"/>
                <a:gd name="T8" fmla="*/ 2147483647 w 525"/>
                <a:gd name="T9" fmla="*/ 2147483647 h 455"/>
                <a:gd name="T10" fmla="*/ 2147483647 w 525"/>
                <a:gd name="T11" fmla="*/ 0 h 455"/>
                <a:gd name="T12" fmla="*/ 0 w 525"/>
                <a:gd name="T13" fmla="*/ 0 h 455"/>
                <a:gd name="T14" fmla="*/ 0 w 525"/>
                <a:gd name="T15" fmla="*/ 2147483647 h 455"/>
                <a:gd name="T16" fmla="*/ 2147483647 w 525"/>
                <a:gd name="T17" fmla="*/ 2147483647 h 455"/>
                <a:gd name="T18" fmla="*/ 2147483647 w 525"/>
                <a:gd name="T19" fmla="*/ 2147483647 h 455"/>
                <a:gd name="T20" fmla="*/ 2147483647 w 525"/>
                <a:gd name="T21" fmla="*/ 2147483647 h 455"/>
                <a:gd name="T22" fmla="*/ 2147483647 w 525"/>
                <a:gd name="T23" fmla="*/ 2147483647 h 455"/>
                <a:gd name="T24" fmla="*/ 2147483647 w 525"/>
                <a:gd name="T25" fmla="*/ 2147483647 h 455"/>
                <a:gd name="T26" fmla="*/ 2147483647 w 525"/>
                <a:gd name="T27" fmla="*/ 2147483647 h 455"/>
                <a:gd name="T28" fmla="*/ 2147483647 w 525"/>
                <a:gd name="T29" fmla="*/ 2147483647 h 455"/>
                <a:gd name="T30" fmla="*/ 2147483647 w 525"/>
                <a:gd name="T31" fmla="*/ 2147483647 h 455"/>
                <a:gd name="T32" fmla="*/ 2147483647 w 525"/>
                <a:gd name="T33" fmla="*/ 2147483647 h 455"/>
                <a:gd name="T34" fmla="*/ 2147483647 w 525"/>
                <a:gd name="T35" fmla="*/ 2147483647 h 455"/>
                <a:gd name="T36" fmla="*/ 2147483647 w 525"/>
                <a:gd name="T37" fmla="*/ 2147483647 h 455"/>
                <a:gd name="T38" fmla="*/ 2147483647 w 525"/>
                <a:gd name="T39" fmla="*/ 2147483647 h 455"/>
                <a:gd name="T40" fmla="*/ 2147483647 w 525"/>
                <a:gd name="T41" fmla="*/ 2147483647 h 455"/>
                <a:gd name="T42" fmla="*/ 2147483647 w 525"/>
                <a:gd name="T43" fmla="*/ 2147483647 h 455"/>
                <a:gd name="T44" fmla="*/ 2147483647 w 525"/>
                <a:gd name="T45" fmla="*/ 2147483647 h 455"/>
                <a:gd name="T46" fmla="*/ 2147483647 w 525"/>
                <a:gd name="T47" fmla="*/ 2147483647 h 455"/>
                <a:gd name="T48" fmla="*/ 2147483647 w 525"/>
                <a:gd name="T49" fmla="*/ 2147483647 h 455"/>
                <a:gd name="T50" fmla="*/ 2147483647 w 525"/>
                <a:gd name="T51" fmla="*/ 2147483647 h 455"/>
                <a:gd name="T52" fmla="*/ 2147483647 w 525"/>
                <a:gd name="T53" fmla="*/ 2147483647 h 455"/>
                <a:gd name="T54" fmla="*/ 2147483647 w 525"/>
                <a:gd name="T55" fmla="*/ 0 h 455"/>
                <a:gd name="T56" fmla="*/ 2147483647 w 525"/>
                <a:gd name="T57" fmla="*/ 0 h 45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25"/>
                <a:gd name="T88" fmla="*/ 0 h 455"/>
                <a:gd name="T89" fmla="*/ 525 w 525"/>
                <a:gd name="T90" fmla="*/ 455 h 45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25" h="455">
                  <a:moveTo>
                    <a:pt x="519" y="0"/>
                  </a:moveTo>
                  <a:lnTo>
                    <a:pt x="431" y="0"/>
                  </a:lnTo>
                  <a:lnTo>
                    <a:pt x="431" y="346"/>
                  </a:lnTo>
                  <a:lnTo>
                    <a:pt x="202" y="0"/>
                  </a:lnTo>
                  <a:lnTo>
                    <a:pt x="0" y="0"/>
                  </a:lnTo>
                  <a:lnTo>
                    <a:pt x="0" y="25"/>
                  </a:lnTo>
                  <a:lnTo>
                    <a:pt x="17" y="29"/>
                  </a:lnTo>
                  <a:lnTo>
                    <a:pt x="36" y="32"/>
                  </a:lnTo>
                  <a:lnTo>
                    <a:pt x="49" y="35"/>
                  </a:lnTo>
                  <a:lnTo>
                    <a:pt x="59" y="38"/>
                  </a:lnTo>
                  <a:lnTo>
                    <a:pt x="63" y="40"/>
                  </a:lnTo>
                  <a:lnTo>
                    <a:pt x="67" y="44"/>
                  </a:lnTo>
                  <a:lnTo>
                    <a:pt x="69" y="47"/>
                  </a:lnTo>
                  <a:lnTo>
                    <a:pt x="71" y="50"/>
                  </a:lnTo>
                  <a:lnTo>
                    <a:pt x="74" y="60"/>
                  </a:lnTo>
                  <a:lnTo>
                    <a:pt x="75" y="72"/>
                  </a:lnTo>
                  <a:lnTo>
                    <a:pt x="75" y="90"/>
                  </a:lnTo>
                  <a:lnTo>
                    <a:pt x="75" y="455"/>
                  </a:lnTo>
                  <a:lnTo>
                    <a:pt x="169" y="455"/>
                  </a:lnTo>
                  <a:lnTo>
                    <a:pt x="169" y="93"/>
                  </a:lnTo>
                  <a:lnTo>
                    <a:pt x="408" y="455"/>
                  </a:lnTo>
                  <a:lnTo>
                    <a:pt x="525" y="455"/>
                  </a:lnTo>
                  <a:lnTo>
                    <a:pt x="525" y="0"/>
                  </a:lnTo>
                  <a:lnTo>
                    <a:pt x="51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0" name="Freeform 45"/>
            <p:cNvSpPr>
              <a:spLocks noEditPoints="1"/>
            </p:cNvSpPr>
            <p:nvPr/>
          </p:nvSpPr>
          <p:spPr bwMode="auto">
            <a:xfrm>
              <a:off x="8267700" y="949204"/>
              <a:ext cx="112713" cy="120650"/>
            </a:xfrm>
            <a:custGeom>
              <a:avLst/>
              <a:gdLst>
                <a:gd name="T0" fmla="*/ 2147483647 w 309"/>
                <a:gd name="T1" fmla="*/ 2147483647 h 334"/>
                <a:gd name="T2" fmla="*/ 2147483647 w 309"/>
                <a:gd name="T3" fmla="*/ 2147483647 h 334"/>
                <a:gd name="T4" fmla="*/ 2147483647 w 309"/>
                <a:gd name="T5" fmla="*/ 2147483647 h 334"/>
                <a:gd name="T6" fmla="*/ 2147483647 w 309"/>
                <a:gd name="T7" fmla="*/ 2147483647 h 334"/>
                <a:gd name="T8" fmla="*/ 2147483647 w 309"/>
                <a:gd name="T9" fmla="*/ 2147483647 h 334"/>
                <a:gd name="T10" fmla="*/ 2147483647 w 309"/>
                <a:gd name="T11" fmla="*/ 2147483647 h 334"/>
                <a:gd name="T12" fmla="*/ 2147483647 w 309"/>
                <a:gd name="T13" fmla="*/ 2147483647 h 334"/>
                <a:gd name="T14" fmla="*/ 2147483647 w 309"/>
                <a:gd name="T15" fmla="*/ 2147483647 h 334"/>
                <a:gd name="T16" fmla="*/ 2147483647 w 309"/>
                <a:gd name="T17" fmla="*/ 2147483647 h 334"/>
                <a:gd name="T18" fmla="*/ 2147483647 w 309"/>
                <a:gd name="T19" fmla="*/ 2147483647 h 334"/>
                <a:gd name="T20" fmla="*/ 2147483647 w 309"/>
                <a:gd name="T21" fmla="*/ 2147483647 h 334"/>
                <a:gd name="T22" fmla="*/ 2147483647 w 309"/>
                <a:gd name="T23" fmla="*/ 2147483647 h 334"/>
                <a:gd name="T24" fmla="*/ 2147483647 w 309"/>
                <a:gd name="T25" fmla="*/ 2147483647 h 334"/>
                <a:gd name="T26" fmla="*/ 2147483647 w 309"/>
                <a:gd name="T27" fmla="*/ 2147483647 h 334"/>
                <a:gd name="T28" fmla="*/ 2147483647 w 309"/>
                <a:gd name="T29" fmla="*/ 2147483647 h 334"/>
                <a:gd name="T30" fmla="*/ 2147483647 w 309"/>
                <a:gd name="T31" fmla="*/ 2147483647 h 334"/>
                <a:gd name="T32" fmla="*/ 2147483647 w 309"/>
                <a:gd name="T33" fmla="*/ 2147483647 h 334"/>
                <a:gd name="T34" fmla="*/ 2147483647 w 309"/>
                <a:gd name="T35" fmla="*/ 2147483647 h 334"/>
                <a:gd name="T36" fmla="*/ 2147483647 w 309"/>
                <a:gd name="T37" fmla="*/ 2147483647 h 334"/>
                <a:gd name="T38" fmla="*/ 2147483647 w 309"/>
                <a:gd name="T39" fmla="*/ 2147483647 h 334"/>
                <a:gd name="T40" fmla="*/ 2147483647 w 309"/>
                <a:gd name="T41" fmla="*/ 2147483647 h 334"/>
                <a:gd name="T42" fmla="*/ 2147483647 w 309"/>
                <a:gd name="T43" fmla="*/ 2147483647 h 334"/>
                <a:gd name="T44" fmla="*/ 2147483647 w 309"/>
                <a:gd name="T45" fmla="*/ 2147483647 h 334"/>
                <a:gd name="T46" fmla="*/ 2147483647 w 309"/>
                <a:gd name="T47" fmla="*/ 0 h 334"/>
                <a:gd name="T48" fmla="*/ 2147483647 w 309"/>
                <a:gd name="T49" fmla="*/ 2147483647 h 334"/>
                <a:gd name="T50" fmla="*/ 2147483647 w 309"/>
                <a:gd name="T51" fmla="*/ 2147483647 h 334"/>
                <a:gd name="T52" fmla="*/ 2147483647 w 309"/>
                <a:gd name="T53" fmla="*/ 2147483647 h 334"/>
                <a:gd name="T54" fmla="*/ 2147483647 w 309"/>
                <a:gd name="T55" fmla="*/ 2147483647 h 334"/>
                <a:gd name="T56" fmla="*/ 2147483647 w 309"/>
                <a:gd name="T57" fmla="*/ 2147483647 h 334"/>
                <a:gd name="T58" fmla="*/ 2147483647 w 309"/>
                <a:gd name="T59" fmla="*/ 2147483647 h 334"/>
                <a:gd name="T60" fmla="*/ 2147483647 w 309"/>
                <a:gd name="T61" fmla="*/ 2147483647 h 334"/>
                <a:gd name="T62" fmla="*/ 0 w 309"/>
                <a:gd name="T63" fmla="*/ 2147483647 h 334"/>
                <a:gd name="T64" fmla="*/ 2147483647 w 309"/>
                <a:gd name="T65" fmla="*/ 2147483647 h 334"/>
                <a:gd name="T66" fmla="*/ 2147483647 w 309"/>
                <a:gd name="T67" fmla="*/ 2147483647 h 334"/>
                <a:gd name="T68" fmla="*/ 2147483647 w 309"/>
                <a:gd name="T69" fmla="*/ 2147483647 h 334"/>
                <a:gd name="T70" fmla="*/ 2147483647 w 309"/>
                <a:gd name="T71" fmla="*/ 2147483647 h 334"/>
                <a:gd name="T72" fmla="*/ 2147483647 w 309"/>
                <a:gd name="T73" fmla="*/ 2147483647 h 334"/>
                <a:gd name="T74" fmla="*/ 2147483647 w 309"/>
                <a:gd name="T75" fmla="*/ 2147483647 h 334"/>
                <a:gd name="T76" fmla="*/ 2147483647 w 309"/>
                <a:gd name="T77" fmla="*/ 2147483647 h 334"/>
                <a:gd name="T78" fmla="*/ 2147483647 w 309"/>
                <a:gd name="T79" fmla="*/ 2147483647 h 334"/>
                <a:gd name="T80" fmla="*/ 2147483647 w 309"/>
                <a:gd name="T81" fmla="*/ 2147483647 h 334"/>
                <a:gd name="T82" fmla="*/ 2147483647 w 309"/>
                <a:gd name="T83" fmla="*/ 2147483647 h 334"/>
                <a:gd name="T84" fmla="*/ 2147483647 w 309"/>
                <a:gd name="T85" fmla="*/ 2147483647 h 334"/>
                <a:gd name="T86" fmla="*/ 2147483647 w 309"/>
                <a:gd name="T87" fmla="*/ 2147483647 h 334"/>
                <a:gd name="T88" fmla="*/ 2147483647 w 309"/>
                <a:gd name="T89" fmla="*/ 2147483647 h 334"/>
                <a:gd name="T90" fmla="*/ 2147483647 w 309"/>
                <a:gd name="T91" fmla="*/ 2147483647 h 334"/>
                <a:gd name="T92" fmla="*/ 2147483647 w 309"/>
                <a:gd name="T93" fmla="*/ 2147483647 h 334"/>
                <a:gd name="T94" fmla="*/ 2147483647 w 309"/>
                <a:gd name="T95" fmla="*/ 2147483647 h 334"/>
                <a:gd name="T96" fmla="*/ 2147483647 w 309"/>
                <a:gd name="T97" fmla="*/ 2147483647 h 334"/>
                <a:gd name="T98" fmla="*/ 2147483647 w 309"/>
                <a:gd name="T99" fmla="*/ 2147483647 h 334"/>
                <a:gd name="T100" fmla="*/ 2147483647 w 309"/>
                <a:gd name="T101" fmla="*/ 2147483647 h 334"/>
                <a:gd name="T102" fmla="*/ 2147483647 w 309"/>
                <a:gd name="T103" fmla="*/ 2147483647 h 334"/>
                <a:gd name="T104" fmla="*/ 2147483647 w 309"/>
                <a:gd name="T105" fmla="*/ 2147483647 h 334"/>
                <a:gd name="T106" fmla="*/ 2147483647 w 309"/>
                <a:gd name="T107" fmla="*/ 2147483647 h 334"/>
                <a:gd name="T108" fmla="*/ 2147483647 w 309"/>
                <a:gd name="T109" fmla="*/ 2147483647 h 334"/>
                <a:gd name="T110" fmla="*/ 2147483647 w 309"/>
                <a:gd name="T111" fmla="*/ 2147483647 h 334"/>
                <a:gd name="T112" fmla="*/ 2147483647 w 309"/>
                <a:gd name="T113" fmla="*/ 2147483647 h 334"/>
                <a:gd name="T114" fmla="*/ 2147483647 w 309"/>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9"/>
                <a:gd name="T175" fmla="*/ 0 h 334"/>
                <a:gd name="T176" fmla="*/ 309 w 309"/>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9" h="334">
                  <a:moveTo>
                    <a:pt x="162" y="35"/>
                  </a:moveTo>
                  <a:lnTo>
                    <a:pt x="162" y="35"/>
                  </a:lnTo>
                  <a:lnTo>
                    <a:pt x="170" y="35"/>
                  </a:lnTo>
                  <a:lnTo>
                    <a:pt x="178" y="36"/>
                  </a:lnTo>
                  <a:lnTo>
                    <a:pt x="184" y="39"/>
                  </a:lnTo>
                  <a:lnTo>
                    <a:pt x="190" y="41"/>
                  </a:lnTo>
                  <a:lnTo>
                    <a:pt x="196" y="44"/>
                  </a:lnTo>
                  <a:lnTo>
                    <a:pt x="201" y="48"/>
                  </a:lnTo>
                  <a:lnTo>
                    <a:pt x="204" y="51"/>
                  </a:lnTo>
                  <a:lnTo>
                    <a:pt x="209" y="56"/>
                  </a:lnTo>
                  <a:lnTo>
                    <a:pt x="214" y="66"/>
                  </a:lnTo>
                  <a:lnTo>
                    <a:pt x="218" y="77"/>
                  </a:lnTo>
                  <a:lnTo>
                    <a:pt x="220" y="89"/>
                  </a:lnTo>
                  <a:lnTo>
                    <a:pt x="221" y="101"/>
                  </a:lnTo>
                  <a:lnTo>
                    <a:pt x="95" y="101"/>
                  </a:lnTo>
                  <a:lnTo>
                    <a:pt x="97" y="91"/>
                  </a:lnTo>
                  <a:lnTo>
                    <a:pt x="100" y="80"/>
                  </a:lnTo>
                  <a:lnTo>
                    <a:pt x="105" y="70"/>
                  </a:lnTo>
                  <a:lnTo>
                    <a:pt x="111" y="59"/>
                  </a:lnTo>
                  <a:lnTo>
                    <a:pt x="115" y="55"/>
                  </a:lnTo>
                  <a:lnTo>
                    <a:pt x="120" y="50"/>
                  </a:lnTo>
                  <a:lnTo>
                    <a:pt x="124" y="46"/>
                  </a:lnTo>
                  <a:lnTo>
                    <a:pt x="131" y="43"/>
                  </a:lnTo>
                  <a:lnTo>
                    <a:pt x="137" y="40"/>
                  </a:lnTo>
                  <a:lnTo>
                    <a:pt x="144" y="38"/>
                  </a:lnTo>
                  <a:lnTo>
                    <a:pt x="152" y="36"/>
                  </a:lnTo>
                  <a:lnTo>
                    <a:pt x="162" y="35"/>
                  </a:lnTo>
                  <a:close/>
                  <a:moveTo>
                    <a:pt x="309" y="133"/>
                  </a:moveTo>
                  <a:lnTo>
                    <a:pt x="309" y="133"/>
                  </a:lnTo>
                  <a:lnTo>
                    <a:pt x="309" y="117"/>
                  </a:lnTo>
                  <a:lnTo>
                    <a:pt x="307" y="102"/>
                  </a:lnTo>
                  <a:lnTo>
                    <a:pt x="305" y="88"/>
                  </a:lnTo>
                  <a:lnTo>
                    <a:pt x="301" y="75"/>
                  </a:lnTo>
                  <a:lnTo>
                    <a:pt x="295" y="63"/>
                  </a:lnTo>
                  <a:lnTo>
                    <a:pt x="289" y="52"/>
                  </a:lnTo>
                  <a:lnTo>
                    <a:pt x="281" y="43"/>
                  </a:lnTo>
                  <a:lnTo>
                    <a:pt x="273" y="33"/>
                  </a:lnTo>
                  <a:lnTo>
                    <a:pt x="263" y="26"/>
                  </a:lnTo>
                  <a:lnTo>
                    <a:pt x="252" y="19"/>
                  </a:lnTo>
                  <a:lnTo>
                    <a:pt x="241" y="14"/>
                  </a:lnTo>
                  <a:lnTo>
                    <a:pt x="228" y="9"/>
                  </a:lnTo>
                  <a:lnTo>
                    <a:pt x="213" y="5"/>
                  </a:lnTo>
                  <a:lnTo>
                    <a:pt x="198" y="2"/>
                  </a:lnTo>
                  <a:lnTo>
                    <a:pt x="182" y="1"/>
                  </a:lnTo>
                  <a:lnTo>
                    <a:pt x="164" y="0"/>
                  </a:lnTo>
                  <a:lnTo>
                    <a:pt x="144" y="1"/>
                  </a:lnTo>
                  <a:lnTo>
                    <a:pt x="126" y="3"/>
                  </a:lnTo>
                  <a:lnTo>
                    <a:pt x="109" y="6"/>
                  </a:lnTo>
                  <a:lnTo>
                    <a:pt x="93" y="11"/>
                  </a:lnTo>
                  <a:lnTo>
                    <a:pt x="78" y="16"/>
                  </a:lnTo>
                  <a:lnTo>
                    <a:pt x="64" y="23"/>
                  </a:lnTo>
                  <a:lnTo>
                    <a:pt x="53" y="30"/>
                  </a:lnTo>
                  <a:lnTo>
                    <a:pt x="42" y="40"/>
                  </a:lnTo>
                  <a:lnTo>
                    <a:pt x="32" y="50"/>
                  </a:lnTo>
                  <a:lnTo>
                    <a:pt x="24" y="62"/>
                  </a:lnTo>
                  <a:lnTo>
                    <a:pt x="16" y="75"/>
                  </a:lnTo>
                  <a:lnTo>
                    <a:pt x="11" y="89"/>
                  </a:lnTo>
                  <a:lnTo>
                    <a:pt x="6" y="104"/>
                  </a:lnTo>
                  <a:lnTo>
                    <a:pt x="2" y="120"/>
                  </a:lnTo>
                  <a:lnTo>
                    <a:pt x="1" y="138"/>
                  </a:lnTo>
                  <a:lnTo>
                    <a:pt x="0" y="156"/>
                  </a:lnTo>
                  <a:lnTo>
                    <a:pt x="1" y="177"/>
                  </a:lnTo>
                  <a:lnTo>
                    <a:pt x="3" y="196"/>
                  </a:lnTo>
                  <a:lnTo>
                    <a:pt x="8" y="214"/>
                  </a:lnTo>
                  <a:lnTo>
                    <a:pt x="13" y="231"/>
                  </a:lnTo>
                  <a:lnTo>
                    <a:pt x="21" y="247"/>
                  </a:lnTo>
                  <a:lnTo>
                    <a:pt x="29" y="261"/>
                  </a:lnTo>
                  <a:lnTo>
                    <a:pt x="39" y="275"/>
                  </a:lnTo>
                  <a:lnTo>
                    <a:pt x="50" y="287"/>
                  </a:lnTo>
                  <a:lnTo>
                    <a:pt x="63" y="297"/>
                  </a:lnTo>
                  <a:lnTo>
                    <a:pt x="78" y="307"/>
                  </a:lnTo>
                  <a:lnTo>
                    <a:pt x="93" y="316"/>
                  </a:lnTo>
                  <a:lnTo>
                    <a:pt x="110" y="322"/>
                  </a:lnTo>
                  <a:lnTo>
                    <a:pt x="128" y="327"/>
                  </a:lnTo>
                  <a:lnTo>
                    <a:pt x="148" y="331"/>
                  </a:lnTo>
                  <a:lnTo>
                    <a:pt x="169" y="334"/>
                  </a:lnTo>
                  <a:lnTo>
                    <a:pt x="190" y="334"/>
                  </a:lnTo>
                  <a:lnTo>
                    <a:pt x="210" y="334"/>
                  </a:lnTo>
                  <a:lnTo>
                    <a:pt x="227" y="332"/>
                  </a:lnTo>
                  <a:lnTo>
                    <a:pt x="243" y="329"/>
                  </a:lnTo>
                  <a:lnTo>
                    <a:pt x="258" y="327"/>
                  </a:lnTo>
                  <a:lnTo>
                    <a:pt x="281" y="321"/>
                  </a:lnTo>
                  <a:lnTo>
                    <a:pt x="297" y="317"/>
                  </a:lnTo>
                  <a:lnTo>
                    <a:pt x="303" y="314"/>
                  </a:lnTo>
                  <a:lnTo>
                    <a:pt x="303" y="273"/>
                  </a:lnTo>
                  <a:lnTo>
                    <a:pt x="294" y="275"/>
                  </a:lnTo>
                  <a:lnTo>
                    <a:pt x="281" y="279"/>
                  </a:lnTo>
                  <a:lnTo>
                    <a:pt x="265" y="282"/>
                  </a:lnTo>
                  <a:lnTo>
                    <a:pt x="246" y="286"/>
                  </a:lnTo>
                  <a:lnTo>
                    <a:pt x="226" y="286"/>
                  </a:lnTo>
                  <a:lnTo>
                    <a:pt x="209" y="286"/>
                  </a:lnTo>
                  <a:lnTo>
                    <a:pt x="194" y="282"/>
                  </a:lnTo>
                  <a:lnTo>
                    <a:pt x="180" y="278"/>
                  </a:lnTo>
                  <a:lnTo>
                    <a:pt x="166" y="273"/>
                  </a:lnTo>
                  <a:lnTo>
                    <a:pt x="154" y="266"/>
                  </a:lnTo>
                  <a:lnTo>
                    <a:pt x="144" y="258"/>
                  </a:lnTo>
                  <a:lnTo>
                    <a:pt x="135" y="248"/>
                  </a:lnTo>
                  <a:lnTo>
                    <a:pt x="126" y="239"/>
                  </a:lnTo>
                  <a:lnTo>
                    <a:pt x="119" y="228"/>
                  </a:lnTo>
                  <a:lnTo>
                    <a:pt x="112" y="216"/>
                  </a:lnTo>
                  <a:lnTo>
                    <a:pt x="108" y="203"/>
                  </a:lnTo>
                  <a:lnTo>
                    <a:pt x="104" y="192"/>
                  </a:lnTo>
                  <a:lnTo>
                    <a:pt x="101" y="179"/>
                  </a:lnTo>
                  <a:lnTo>
                    <a:pt x="97" y="165"/>
                  </a:lnTo>
                  <a:lnTo>
                    <a:pt x="96" y="152"/>
                  </a:lnTo>
                  <a:lnTo>
                    <a:pt x="95" y="139"/>
                  </a:lnTo>
                  <a:lnTo>
                    <a:pt x="309" y="139"/>
                  </a:lnTo>
                  <a:lnTo>
                    <a:pt x="309"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1" name="Freeform 48"/>
            <p:cNvSpPr>
              <a:spLocks/>
            </p:cNvSpPr>
            <p:nvPr/>
          </p:nvSpPr>
          <p:spPr bwMode="auto">
            <a:xfrm>
              <a:off x="8535988" y="915866"/>
              <a:ext cx="88900" cy="153988"/>
            </a:xfrm>
            <a:custGeom>
              <a:avLst/>
              <a:gdLst>
                <a:gd name="T0" fmla="*/ 2147483647 w 245"/>
                <a:gd name="T1" fmla="*/ 0 h 426"/>
                <a:gd name="T2" fmla="*/ 2147483647 w 245"/>
                <a:gd name="T3" fmla="*/ 0 h 426"/>
                <a:gd name="T4" fmla="*/ 2147483647 w 245"/>
                <a:gd name="T5" fmla="*/ 2147483647 h 426"/>
                <a:gd name="T6" fmla="*/ 2147483647 w 245"/>
                <a:gd name="T7" fmla="*/ 2147483647 h 426"/>
                <a:gd name="T8" fmla="*/ 0 w 245"/>
                <a:gd name="T9" fmla="*/ 2147483647 h 426"/>
                <a:gd name="T10" fmla="*/ 0 w 245"/>
                <a:gd name="T11" fmla="*/ 2147483647 h 426"/>
                <a:gd name="T12" fmla="*/ 0 w 245"/>
                <a:gd name="T13" fmla="*/ 2147483647 h 426"/>
                <a:gd name="T14" fmla="*/ 2147483647 w 245"/>
                <a:gd name="T15" fmla="*/ 2147483647 h 426"/>
                <a:gd name="T16" fmla="*/ 2147483647 w 245"/>
                <a:gd name="T17" fmla="*/ 2147483647 h 426"/>
                <a:gd name="T18" fmla="*/ 2147483647 w 245"/>
                <a:gd name="T19" fmla="*/ 2147483647 h 426"/>
                <a:gd name="T20" fmla="*/ 2147483647 w 245"/>
                <a:gd name="T21" fmla="*/ 2147483647 h 426"/>
                <a:gd name="T22" fmla="*/ 2147483647 w 245"/>
                <a:gd name="T23" fmla="*/ 2147483647 h 426"/>
                <a:gd name="T24" fmla="*/ 2147483647 w 245"/>
                <a:gd name="T25" fmla="*/ 2147483647 h 426"/>
                <a:gd name="T26" fmla="*/ 2147483647 w 245"/>
                <a:gd name="T27" fmla="*/ 2147483647 h 426"/>
                <a:gd name="T28" fmla="*/ 2147483647 w 245"/>
                <a:gd name="T29" fmla="*/ 2147483647 h 426"/>
                <a:gd name="T30" fmla="*/ 2147483647 w 245"/>
                <a:gd name="T31" fmla="*/ 2147483647 h 426"/>
                <a:gd name="T32" fmla="*/ 2147483647 w 245"/>
                <a:gd name="T33" fmla="*/ 2147483647 h 426"/>
                <a:gd name="T34" fmla="*/ 2147483647 w 245"/>
                <a:gd name="T35" fmla="*/ 2147483647 h 426"/>
                <a:gd name="T36" fmla="*/ 2147483647 w 245"/>
                <a:gd name="T37" fmla="*/ 2147483647 h 426"/>
                <a:gd name="T38" fmla="*/ 2147483647 w 245"/>
                <a:gd name="T39" fmla="*/ 2147483647 h 426"/>
                <a:gd name="T40" fmla="*/ 2147483647 w 245"/>
                <a:gd name="T41" fmla="*/ 2147483647 h 426"/>
                <a:gd name="T42" fmla="*/ 2147483647 w 245"/>
                <a:gd name="T43" fmla="*/ 2147483647 h 426"/>
                <a:gd name="T44" fmla="*/ 2147483647 w 245"/>
                <a:gd name="T45" fmla="*/ 2147483647 h 426"/>
                <a:gd name="T46" fmla="*/ 2147483647 w 245"/>
                <a:gd name="T47" fmla="*/ 2147483647 h 426"/>
                <a:gd name="T48" fmla="*/ 2147483647 w 245"/>
                <a:gd name="T49" fmla="*/ 2147483647 h 426"/>
                <a:gd name="T50" fmla="*/ 2147483647 w 245"/>
                <a:gd name="T51" fmla="*/ 2147483647 h 426"/>
                <a:gd name="T52" fmla="*/ 2147483647 w 245"/>
                <a:gd name="T53" fmla="*/ 2147483647 h 426"/>
                <a:gd name="T54" fmla="*/ 2147483647 w 245"/>
                <a:gd name="T55" fmla="*/ 2147483647 h 426"/>
                <a:gd name="T56" fmla="*/ 2147483647 w 245"/>
                <a:gd name="T57" fmla="*/ 2147483647 h 426"/>
                <a:gd name="T58" fmla="*/ 2147483647 w 245"/>
                <a:gd name="T59" fmla="*/ 2147483647 h 426"/>
                <a:gd name="T60" fmla="*/ 2147483647 w 245"/>
                <a:gd name="T61" fmla="*/ 2147483647 h 426"/>
                <a:gd name="T62" fmla="*/ 2147483647 w 245"/>
                <a:gd name="T63" fmla="*/ 2147483647 h 426"/>
                <a:gd name="T64" fmla="*/ 2147483647 w 245"/>
                <a:gd name="T65" fmla="*/ 2147483647 h 426"/>
                <a:gd name="T66" fmla="*/ 2147483647 w 245"/>
                <a:gd name="T67" fmla="*/ 2147483647 h 426"/>
                <a:gd name="T68" fmla="*/ 2147483647 w 245"/>
                <a:gd name="T69" fmla="*/ 2147483647 h 426"/>
                <a:gd name="T70" fmla="*/ 2147483647 w 245"/>
                <a:gd name="T71" fmla="*/ 2147483647 h 426"/>
                <a:gd name="T72" fmla="*/ 2147483647 w 245"/>
                <a:gd name="T73" fmla="*/ 2147483647 h 426"/>
                <a:gd name="T74" fmla="*/ 2147483647 w 245"/>
                <a:gd name="T75" fmla="*/ 2147483647 h 426"/>
                <a:gd name="T76" fmla="*/ 2147483647 w 245"/>
                <a:gd name="T77" fmla="*/ 2147483647 h 426"/>
                <a:gd name="T78" fmla="*/ 2147483647 w 245"/>
                <a:gd name="T79" fmla="*/ 2147483647 h 426"/>
                <a:gd name="T80" fmla="*/ 2147483647 w 245"/>
                <a:gd name="T81" fmla="*/ 2147483647 h 426"/>
                <a:gd name="T82" fmla="*/ 2147483647 w 245"/>
                <a:gd name="T83" fmla="*/ 2147483647 h 426"/>
                <a:gd name="T84" fmla="*/ 2147483647 w 245"/>
                <a:gd name="T85" fmla="*/ 2147483647 h 426"/>
                <a:gd name="T86" fmla="*/ 2147483647 w 245"/>
                <a:gd name="T87" fmla="*/ 2147483647 h 426"/>
                <a:gd name="T88" fmla="*/ 2147483647 w 245"/>
                <a:gd name="T89" fmla="*/ 2147483647 h 426"/>
                <a:gd name="T90" fmla="*/ 2147483647 w 245"/>
                <a:gd name="T91" fmla="*/ 2147483647 h 426"/>
                <a:gd name="T92" fmla="*/ 2147483647 w 245"/>
                <a:gd name="T93" fmla="*/ 2147483647 h 426"/>
                <a:gd name="T94" fmla="*/ 2147483647 w 245"/>
                <a:gd name="T95" fmla="*/ 2147483647 h 426"/>
                <a:gd name="T96" fmla="*/ 2147483647 w 245"/>
                <a:gd name="T97" fmla="*/ 2147483647 h 426"/>
                <a:gd name="T98" fmla="*/ 2147483647 w 245"/>
                <a:gd name="T99" fmla="*/ 2147483647 h 426"/>
                <a:gd name="T100" fmla="*/ 2147483647 w 245"/>
                <a:gd name="T101" fmla="*/ 2147483647 h 426"/>
                <a:gd name="T102" fmla="*/ 2147483647 w 245"/>
                <a:gd name="T103" fmla="*/ 2147483647 h 426"/>
                <a:gd name="T104" fmla="*/ 2147483647 w 245"/>
                <a:gd name="T105" fmla="*/ 2147483647 h 426"/>
                <a:gd name="T106" fmla="*/ 2147483647 w 245"/>
                <a:gd name="T107" fmla="*/ 2147483647 h 426"/>
                <a:gd name="T108" fmla="*/ 2147483647 w 245"/>
                <a:gd name="T109" fmla="*/ 2147483647 h 426"/>
                <a:gd name="T110" fmla="*/ 2147483647 w 245"/>
                <a:gd name="T111" fmla="*/ 0 h 426"/>
                <a:gd name="T112" fmla="*/ 2147483647 w 245"/>
                <a:gd name="T113" fmla="*/ 0 h 42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5"/>
                <a:gd name="T172" fmla="*/ 0 h 426"/>
                <a:gd name="T173" fmla="*/ 245 w 245"/>
                <a:gd name="T174" fmla="*/ 426 h 42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5" h="426">
                  <a:moveTo>
                    <a:pt x="59" y="0"/>
                  </a:moveTo>
                  <a:lnTo>
                    <a:pt x="59" y="0"/>
                  </a:lnTo>
                  <a:lnTo>
                    <a:pt x="59" y="100"/>
                  </a:lnTo>
                  <a:lnTo>
                    <a:pt x="0" y="100"/>
                  </a:lnTo>
                  <a:lnTo>
                    <a:pt x="0" y="139"/>
                  </a:lnTo>
                  <a:lnTo>
                    <a:pt x="59" y="139"/>
                  </a:lnTo>
                  <a:lnTo>
                    <a:pt x="59" y="335"/>
                  </a:lnTo>
                  <a:lnTo>
                    <a:pt x="60" y="350"/>
                  </a:lnTo>
                  <a:lnTo>
                    <a:pt x="61" y="363"/>
                  </a:lnTo>
                  <a:lnTo>
                    <a:pt x="64" y="374"/>
                  </a:lnTo>
                  <a:lnTo>
                    <a:pt x="69" y="385"/>
                  </a:lnTo>
                  <a:lnTo>
                    <a:pt x="74" y="394"/>
                  </a:lnTo>
                  <a:lnTo>
                    <a:pt x="79" y="401"/>
                  </a:lnTo>
                  <a:lnTo>
                    <a:pt x="87" y="408"/>
                  </a:lnTo>
                  <a:lnTo>
                    <a:pt x="94" y="412"/>
                  </a:lnTo>
                  <a:lnTo>
                    <a:pt x="103" y="416"/>
                  </a:lnTo>
                  <a:lnTo>
                    <a:pt x="112" y="419"/>
                  </a:lnTo>
                  <a:lnTo>
                    <a:pt x="122" y="421"/>
                  </a:lnTo>
                  <a:lnTo>
                    <a:pt x="133" y="424"/>
                  </a:lnTo>
                  <a:lnTo>
                    <a:pt x="155" y="426"/>
                  </a:lnTo>
                  <a:lnTo>
                    <a:pt x="180" y="426"/>
                  </a:lnTo>
                  <a:lnTo>
                    <a:pt x="192" y="426"/>
                  </a:lnTo>
                  <a:lnTo>
                    <a:pt x="204" y="425"/>
                  </a:lnTo>
                  <a:lnTo>
                    <a:pt x="231" y="420"/>
                  </a:lnTo>
                  <a:lnTo>
                    <a:pt x="236" y="420"/>
                  </a:lnTo>
                  <a:lnTo>
                    <a:pt x="236" y="381"/>
                  </a:lnTo>
                  <a:lnTo>
                    <a:pt x="229" y="382"/>
                  </a:lnTo>
                  <a:lnTo>
                    <a:pt x="216" y="384"/>
                  </a:lnTo>
                  <a:lnTo>
                    <a:pt x="202" y="385"/>
                  </a:lnTo>
                  <a:lnTo>
                    <a:pt x="184" y="384"/>
                  </a:lnTo>
                  <a:lnTo>
                    <a:pt x="171" y="382"/>
                  </a:lnTo>
                  <a:lnTo>
                    <a:pt x="166" y="380"/>
                  </a:lnTo>
                  <a:lnTo>
                    <a:pt x="162" y="378"/>
                  </a:lnTo>
                  <a:lnTo>
                    <a:pt x="157" y="374"/>
                  </a:lnTo>
                  <a:lnTo>
                    <a:pt x="154" y="371"/>
                  </a:lnTo>
                  <a:lnTo>
                    <a:pt x="152" y="368"/>
                  </a:lnTo>
                  <a:lnTo>
                    <a:pt x="150" y="363"/>
                  </a:lnTo>
                  <a:lnTo>
                    <a:pt x="148" y="353"/>
                  </a:lnTo>
                  <a:lnTo>
                    <a:pt x="147" y="340"/>
                  </a:lnTo>
                  <a:lnTo>
                    <a:pt x="147" y="324"/>
                  </a:lnTo>
                  <a:lnTo>
                    <a:pt x="147" y="139"/>
                  </a:lnTo>
                  <a:lnTo>
                    <a:pt x="245" y="139"/>
                  </a:lnTo>
                  <a:lnTo>
                    <a:pt x="245" y="100"/>
                  </a:lnTo>
                  <a:lnTo>
                    <a:pt x="147" y="100"/>
                  </a:lnTo>
                  <a:lnTo>
                    <a:pt x="147" y="0"/>
                  </a:lnTo>
                  <a:lnTo>
                    <a:pt x="5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2" name="Freeform 50"/>
            <p:cNvSpPr>
              <a:spLocks/>
            </p:cNvSpPr>
            <p:nvPr/>
          </p:nvSpPr>
          <p:spPr bwMode="auto">
            <a:xfrm>
              <a:off x="8383588" y="950791"/>
              <a:ext cx="141287" cy="117475"/>
            </a:xfrm>
            <a:custGeom>
              <a:avLst/>
              <a:gdLst>
                <a:gd name="T0" fmla="*/ 2147483647 w 387"/>
                <a:gd name="T1" fmla="*/ 2147483647 h 319"/>
                <a:gd name="T2" fmla="*/ 2147483647 w 387"/>
                <a:gd name="T3" fmla="*/ 0 h 319"/>
                <a:gd name="T4" fmla="*/ 2147483647 w 387"/>
                <a:gd name="T5" fmla="*/ 0 h 319"/>
                <a:gd name="T6" fmla="*/ 2147483647 w 387"/>
                <a:gd name="T7" fmla="*/ 2147483647 h 319"/>
                <a:gd name="T8" fmla="*/ 2147483647 w 387"/>
                <a:gd name="T9" fmla="*/ 0 h 319"/>
                <a:gd name="T10" fmla="*/ 0 w 387"/>
                <a:gd name="T11" fmla="*/ 0 h 319"/>
                <a:gd name="T12" fmla="*/ 0 w 387"/>
                <a:gd name="T13" fmla="*/ 2147483647 h 319"/>
                <a:gd name="T14" fmla="*/ 2147483647 w 387"/>
                <a:gd name="T15" fmla="*/ 2147483647 h 319"/>
                <a:gd name="T16" fmla="*/ 2147483647 w 387"/>
                <a:gd name="T17" fmla="*/ 2147483647 h 319"/>
                <a:gd name="T18" fmla="*/ 2147483647 w 387"/>
                <a:gd name="T19" fmla="*/ 2147483647 h 319"/>
                <a:gd name="T20" fmla="*/ 2147483647 w 387"/>
                <a:gd name="T21" fmla="*/ 2147483647 h 319"/>
                <a:gd name="T22" fmla="*/ 2147483647 w 387"/>
                <a:gd name="T23" fmla="*/ 2147483647 h 319"/>
                <a:gd name="T24" fmla="*/ 2147483647 w 387"/>
                <a:gd name="T25" fmla="*/ 2147483647 h 319"/>
                <a:gd name="T26" fmla="*/ 2147483647 w 387"/>
                <a:gd name="T27" fmla="*/ 2147483647 h 319"/>
                <a:gd name="T28" fmla="*/ 2147483647 w 387"/>
                <a:gd name="T29" fmla="*/ 2147483647 h 319"/>
                <a:gd name="T30" fmla="*/ 2147483647 w 387"/>
                <a:gd name="T31" fmla="*/ 2147483647 h 319"/>
                <a:gd name="T32" fmla="*/ 2147483647 w 387"/>
                <a:gd name="T33" fmla="*/ 2147483647 h 319"/>
                <a:gd name="T34" fmla="*/ 2147483647 w 387"/>
                <a:gd name="T35" fmla="*/ 2147483647 h 319"/>
                <a:gd name="T36" fmla="*/ 2147483647 w 387"/>
                <a:gd name="T37" fmla="*/ 2147483647 h 319"/>
                <a:gd name="T38" fmla="*/ 2147483647 w 387"/>
                <a:gd name="T39" fmla="*/ 2147483647 h 319"/>
                <a:gd name="T40" fmla="*/ 2147483647 w 387"/>
                <a:gd name="T41" fmla="*/ 2147483647 h 319"/>
                <a:gd name="T42" fmla="*/ 2147483647 w 387"/>
                <a:gd name="T43" fmla="*/ 2147483647 h 319"/>
                <a:gd name="T44" fmla="*/ 2147483647 w 387"/>
                <a:gd name="T45" fmla="*/ 2147483647 h 319"/>
                <a:gd name="T46" fmla="*/ 2147483647 w 387"/>
                <a:gd name="T47" fmla="*/ 2147483647 h 319"/>
                <a:gd name="T48" fmla="*/ 2147483647 w 387"/>
                <a:gd name="T49" fmla="*/ 2147483647 h 3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87"/>
                <a:gd name="T76" fmla="*/ 0 h 319"/>
                <a:gd name="T77" fmla="*/ 387 w 387"/>
                <a:gd name="T78" fmla="*/ 319 h 3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87" h="319">
                  <a:moveTo>
                    <a:pt x="297" y="104"/>
                  </a:moveTo>
                  <a:lnTo>
                    <a:pt x="387" y="0"/>
                  </a:lnTo>
                  <a:lnTo>
                    <a:pt x="295" y="0"/>
                  </a:lnTo>
                  <a:lnTo>
                    <a:pt x="209" y="98"/>
                  </a:lnTo>
                  <a:lnTo>
                    <a:pt x="133" y="0"/>
                  </a:lnTo>
                  <a:lnTo>
                    <a:pt x="0" y="0"/>
                  </a:lnTo>
                  <a:lnTo>
                    <a:pt x="0" y="25"/>
                  </a:lnTo>
                  <a:lnTo>
                    <a:pt x="5" y="25"/>
                  </a:lnTo>
                  <a:lnTo>
                    <a:pt x="21" y="27"/>
                  </a:lnTo>
                  <a:lnTo>
                    <a:pt x="34" y="30"/>
                  </a:lnTo>
                  <a:lnTo>
                    <a:pt x="45" y="33"/>
                  </a:lnTo>
                  <a:lnTo>
                    <a:pt x="54" y="37"/>
                  </a:lnTo>
                  <a:lnTo>
                    <a:pt x="63" y="43"/>
                  </a:lnTo>
                  <a:lnTo>
                    <a:pt x="70" y="51"/>
                  </a:lnTo>
                  <a:lnTo>
                    <a:pt x="80" y="62"/>
                  </a:lnTo>
                  <a:lnTo>
                    <a:pt x="89" y="73"/>
                  </a:lnTo>
                  <a:lnTo>
                    <a:pt x="144" y="147"/>
                  </a:lnTo>
                  <a:lnTo>
                    <a:pt x="54" y="251"/>
                  </a:lnTo>
                  <a:lnTo>
                    <a:pt x="147" y="251"/>
                  </a:lnTo>
                  <a:lnTo>
                    <a:pt x="188" y="204"/>
                  </a:lnTo>
                  <a:lnTo>
                    <a:pt x="273" y="319"/>
                  </a:lnTo>
                  <a:lnTo>
                    <a:pt x="377" y="319"/>
                  </a:lnTo>
                  <a:lnTo>
                    <a:pt x="213" y="104"/>
                  </a:lnTo>
                  <a:lnTo>
                    <a:pt x="297" y="10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3" name="Freeform 52"/>
            <p:cNvSpPr>
              <a:spLocks/>
            </p:cNvSpPr>
            <p:nvPr/>
          </p:nvSpPr>
          <p:spPr bwMode="auto">
            <a:xfrm>
              <a:off x="8521700" y="868241"/>
              <a:ext cx="76200" cy="47625"/>
            </a:xfrm>
            <a:custGeom>
              <a:avLst/>
              <a:gdLst>
                <a:gd name="T0" fmla="*/ 2147483647 w 205"/>
                <a:gd name="T1" fmla="*/ 2147483647 h 129"/>
                <a:gd name="T2" fmla="*/ 0 w 205"/>
                <a:gd name="T3" fmla="*/ 2147483647 h 129"/>
                <a:gd name="T4" fmla="*/ 2147483647 w 205"/>
                <a:gd name="T5" fmla="*/ 0 h 129"/>
                <a:gd name="T6" fmla="*/ 2147483647 w 205"/>
                <a:gd name="T7" fmla="*/ 0 h 129"/>
                <a:gd name="T8" fmla="*/ 2147483647 w 205"/>
                <a:gd name="T9" fmla="*/ 2147483647 h 129"/>
                <a:gd name="T10" fmla="*/ 0 60000 65536"/>
                <a:gd name="T11" fmla="*/ 0 60000 65536"/>
                <a:gd name="T12" fmla="*/ 0 60000 65536"/>
                <a:gd name="T13" fmla="*/ 0 60000 65536"/>
                <a:gd name="T14" fmla="*/ 0 60000 65536"/>
                <a:gd name="T15" fmla="*/ 0 w 205"/>
                <a:gd name="T16" fmla="*/ 0 h 129"/>
                <a:gd name="T17" fmla="*/ 205 w 205"/>
                <a:gd name="T18" fmla="*/ 129 h 129"/>
              </a:gdLst>
              <a:ahLst/>
              <a:cxnLst>
                <a:cxn ang="T10">
                  <a:pos x="T0" y="T1"/>
                </a:cxn>
                <a:cxn ang="T11">
                  <a:pos x="T2" y="T3"/>
                </a:cxn>
                <a:cxn ang="T12">
                  <a:pos x="T4" y="T5"/>
                </a:cxn>
                <a:cxn ang="T13">
                  <a:pos x="T6" y="T7"/>
                </a:cxn>
                <a:cxn ang="T14">
                  <a:pos x="T8" y="T9"/>
                </a:cxn>
              </a:cxnLst>
              <a:rect l="T15" t="T16" r="T17" b="T18"/>
              <a:pathLst>
                <a:path w="205" h="129">
                  <a:moveTo>
                    <a:pt x="93" y="129"/>
                  </a:moveTo>
                  <a:lnTo>
                    <a:pt x="0" y="129"/>
                  </a:lnTo>
                  <a:lnTo>
                    <a:pt x="112" y="0"/>
                  </a:lnTo>
                  <a:lnTo>
                    <a:pt x="205" y="0"/>
                  </a:lnTo>
                  <a:lnTo>
                    <a:pt x="93" y="129"/>
                  </a:lnTo>
                  <a:close/>
                </a:path>
              </a:pathLst>
            </a:custGeom>
            <a:solidFill>
              <a:srgbClr val="FD0014"/>
            </a:solidFill>
            <a:ln w="9525">
              <a:noFill/>
              <a:miter lim="800000"/>
              <a:headEnd/>
              <a:tailEnd/>
            </a:ln>
            <a:effectLst/>
          </p:spPr>
          <p:txBody>
            <a:bodyPr wrap="none"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grpSp>
        <p:nvGrpSpPr>
          <p:cNvPr id="58" name="グループ化 57"/>
          <p:cNvGrpSpPr/>
          <p:nvPr userDrawn="1"/>
        </p:nvGrpSpPr>
        <p:grpSpPr>
          <a:xfrm>
            <a:off x="432745" y="2763059"/>
            <a:ext cx="11333916" cy="109537"/>
            <a:chOff x="324643" y="2763058"/>
            <a:chExt cx="8502651" cy="109537"/>
          </a:xfrm>
        </p:grpSpPr>
        <p:sp>
          <p:nvSpPr>
            <p:cNvPr id="59" name="正方形/長方形 11"/>
            <p:cNvSpPr>
              <a:spLocks noChangeArrowheads="1"/>
            </p:cNvSpPr>
            <p:nvPr userDrawn="1"/>
          </p:nvSpPr>
          <p:spPr bwMode="auto">
            <a:xfrm>
              <a:off x="324644" y="2763058"/>
              <a:ext cx="8502650" cy="109537"/>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grpSp>
          <p:nvGrpSpPr>
            <p:cNvPr id="60" name="グループ化 39"/>
            <p:cNvGrpSpPr/>
            <p:nvPr userDrawn="1"/>
          </p:nvGrpSpPr>
          <p:grpSpPr>
            <a:xfrm>
              <a:off x="324643" y="2763058"/>
              <a:ext cx="2178447" cy="109537"/>
              <a:chOff x="312738" y="2747963"/>
              <a:chExt cx="1970087" cy="109537"/>
            </a:xfrm>
          </p:grpSpPr>
          <p:sp>
            <p:nvSpPr>
              <p:cNvPr id="61" name="正方形/長方形 60"/>
              <p:cNvSpPr/>
              <p:nvPr/>
            </p:nvSpPr>
            <p:spPr bwMode="auto">
              <a:xfrm>
                <a:off x="312738" y="2747963"/>
                <a:ext cx="1970087" cy="109537"/>
              </a:xfrm>
              <a:prstGeom prst="rect">
                <a:avLst/>
              </a:prstGeom>
              <a:solidFill>
                <a:srgbClr val="FD0014"/>
              </a:solidFill>
              <a:ln w="9525">
                <a:noFill/>
                <a:miter lim="800000"/>
                <a:headEnd/>
                <a:tailEnd/>
              </a:ln>
              <a:effectLst/>
            </p:spPr>
            <p:txBody>
              <a:bodyPr wrap="none" anchor="ctr"/>
              <a:lstStyle/>
              <a:p>
                <a:pPr fontAlgn="auto">
                  <a:spcBef>
                    <a:spcPts val="0"/>
                  </a:spcBef>
                  <a:spcAft>
                    <a:spcPts val="0"/>
                  </a:spcAft>
                  <a:defRPr/>
                </a:pPr>
                <a:endParaRPr kumimoji="0" lang="ja-JP" altLang="en-US" sz="1800" kern="0" dirty="0">
                  <a:solidFill>
                    <a:sysClr val="windowText" lastClr="000000"/>
                  </a:solidFill>
                </a:endParaRPr>
              </a:p>
            </p:txBody>
          </p:sp>
          <p:sp>
            <p:nvSpPr>
              <p:cNvPr id="62" name="正方形/長方形 61"/>
              <p:cNvSpPr/>
              <p:nvPr/>
            </p:nvSpPr>
            <p:spPr bwMode="auto">
              <a:xfrm>
                <a:off x="312738" y="2747963"/>
                <a:ext cx="985837" cy="109537"/>
              </a:xfrm>
              <a:prstGeom prst="rect">
                <a:avLst/>
              </a:prstGeom>
              <a:solidFill>
                <a:srgbClr val="B3B3B3"/>
              </a:solidFill>
              <a:ln w="9525">
                <a:noFill/>
                <a:miter lim="800000"/>
                <a:headEnd/>
                <a:tailEnd/>
              </a:ln>
              <a:effectLst/>
            </p:spPr>
            <p:txBody>
              <a:bodyPr wrap="none" anchor="ctr"/>
              <a:lstStyle/>
              <a:p>
                <a:pPr algn="l" fontAlgn="auto">
                  <a:spcBef>
                    <a:spcPts val="0"/>
                  </a:spcBef>
                  <a:spcAft>
                    <a:spcPts val="0"/>
                  </a:spcAft>
                  <a:defRPr/>
                </a:pPr>
                <a:endParaRPr kumimoji="0" lang="ja-JP" altLang="en-US" sz="1800" kern="0" dirty="0">
                  <a:solidFill>
                    <a:sysClr val="windowText" lastClr="000000"/>
                  </a:solidFill>
                </a:endParaRPr>
              </a:p>
            </p:txBody>
          </p:sp>
        </p:grpSp>
      </p:grpSp>
      <p:grpSp>
        <p:nvGrpSpPr>
          <p:cNvPr id="32" name="グループ化 31"/>
          <p:cNvGrpSpPr/>
          <p:nvPr userDrawn="1"/>
        </p:nvGrpSpPr>
        <p:grpSpPr>
          <a:xfrm>
            <a:off x="9747898" y="547566"/>
            <a:ext cx="1982788" cy="569913"/>
            <a:chOff x="6642100" y="547566"/>
            <a:chExt cx="1982788" cy="569913"/>
          </a:xfrm>
        </p:grpSpPr>
        <p:sp>
          <p:nvSpPr>
            <p:cNvPr id="63" name="Freeform 5"/>
            <p:cNvSpPr>
              <a:spLocks/>
            </p:cNvSpPr>
            <p:nvPr/>
          </p:nvSpPr>
          <p:spPr bwMode="auto">
            <a:xfrm>
              <a:off x="8099425" y="555504"/>
              <a:ext cx="285750" cy="268287"/>
            </a:xfrm>
            <a:custGeom>
              <a:avLst/>
              <a:gdLst>
                <a:gd name="T0" fmla="*/ 2147483647 w 781"/>
                <a:gd name="T1" fmla="*/ 0 h 734"/>
                <a:gd name="T2" fmla="*/ 2147483647 w 781"/>
                <a:gd name="T3" fmla="*/ 0 h 734"/>
                <a:gd name="T4" fmla="*/ 2147483647 w 781"/>
                <a:gd name="T5" fmla="*/ 2147483647 h 734"/>
                <a:gd name="T6" fmla="*/ 2147483647 w 781"/>
                <a:gd name="T7" fmla="*/ 2147483647 h 734"/>
                <a:gd name="T8" fmla="*/ 2147483647 w 781"/>
                <a:gd name="T9" fmla="*/ 2147483647 h 734"/>
                <a:gd name="T10" fmla="*/ 2147483647 w 781"/>
                <a:gd name="T11" fmla="*/ 0 h 734"/>
                <a:gd name="T12" fmla="*/ 2147483647 w 781"/>
                <a:gd name="T13" fmla="*/ 0 h 734"/>
                <a:gd name="T14" fmla="*/ 2147483647 w 781"/>
                <a:gd name="T15" fmla="*/ 0 h 734"/>
                <a:gd name="T16" fmla="*/ 2147483647 w 781"/>
                <a:gd name="T17" fmla="*/ 0 h 734"/>
                <a:gd name="T18" fmla="*/ 2147483647 w 781"/>
                <a:gd name="T19" fmla="*/ 2147483647 h 734"/>
                <a:gd name="T20" fmla="*/ 2147483647 w 781"/>
                <a:gd name="T21" fmla="*/ 2147483647 h 734"/>
                <a:gd name="T22" fmla="*/ 2147483647 w 781"/>
                <a:gd name="T23" fmla="*/ 2147483647 h 734"/>
                <a:gd name="T24" fmla="*/ 2147483647 w 781"/>
                <a:gd name="T25" fmla="*/ 2147483647 h 734"/>
                <a:gd name="T26" fmla="*/ 2147483647 w 781"/>
                <a:gd name="T27" fmla="*/ 2147483647 h 734"/>
                <a:gd name="T28" fmla="*/ 2147483647 w 781"/>
                <a:gd name="T29" fmla="*/ 2147483647 h 734"/>
                <a:gd name="T30" fmla="*/ 2147483647 w 781"/>
                <a:gd name="T31" fmla="*/ 2147483647 h 734"/>
                <a:gd name="T32" fmla="*/ 2147483647 w 781"/>
                <a:gd name="T33" fmla="*/ 2147483647 h 734"/>
                <a:gd name="T34" fmla="*/ 2147483647 w 781"/>
                <a:gd name="T35" fmla="*/ 2147483647 h 734"/>
                <a:gd name="T36" fmla="*/ 2147483647 w 781"/>
                <a:gd name="T37" fmla="*/ 2147483647 h 734"/>
                <a:gd name="T38" fmla="*/ 2147483647 w 781"/>
                <a:gd name="T39" fmla="*/ 2147483647 h 734"/>
                <a:gd name="T40" fmla="*/ 2147483647 w 781"/>
                <a:gd name="T41" fmla="*/ 2147483647 h 734"/>
                <a:gd name="T42" fmla="*/ 0 w 781"/>
                <a:gd name="T43" fmla="*/ 2147483647 h 734"/>
                <a:gd name="T44" fmla="*/ 0 w 781"/>
                <a:gd name="T45" fmla="*/ 2147483647 h 734"/>
                <a:gd name="T46" fmla="*/ 2147483647 w 781"/>
                <a:gd name="T47" fmla="*/ 2147483647 h 734"/>
                <a:gd name="T48" fmla="*/ 2147483647 w 781"/>
                <a:gd name="T49" fmla="*/ 2147483647 h 734"/>
                <a:gd name="T50" fmla="*/ 0 w 781"/>
                <a:gd name="T51" fmla="*/ 0 h 734"/>
                <a:gd name="T52" fmla="*/ 2147483647 w 781"/>
                <a:gd name="T53" fmla="*/ 0 h 7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81"/>
                <a:gd name="T82" fmla="*/ 0 h 734"/>
                <a:gd name="T83" fmla="*/ 781 w 781"/>
                <a:gd name="T84" fmla="*/ 734 h 7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81" h="734">
                  <a:moveTo>
                    <a:pt x="194" y="0"/>
                  </a:moveTo>
                  <a:lnTo>
                    <a:pt x="194" y="0"/>
                  </a:lnTo>
                  <a:lnTo>
                    <a:pt x="194" y="293"/>
                  </a:lnTo>
                  <a:lnTo>
                    <a:pt x="586" y="293"/>
                  </a:lnTo>
                  <a:lnTo>
                    <a:pt x="586" y="0"/>
                  </a:lnTo>
                  <a:lnTo>
                    <a:pt x="781" y="0"/>
                  </a:lnTo>
                  <a:lnTo>
                    <a:pt x="781" y="367"/>
                  </a:lnTo>
                  <a:lnTo>
                    <a:pt x="781" y="734"/>
                  </a:lnTo>
                  <a:lnTo>
                    <a:pt x="586" y="734"/>
                  </a:lnTo>
                  <a:lnTo>
                    <a:pt x="586" y="411"/>
                  </a:lnTo>
                  <a:lnTo>
                    <a:pt x="526" y="411"/>
                  </a:lnTo>
                  <a:lnTo>
                    <a:pt x="390" y="411"/>
                  </a:lnTo>
                  <a:lnTo>
                    <a:pt x="194" y="411"/>
                  </a:lnTo>
                  <a:lnTo>
                    <a:pt x="194" y="734"/>
                  </a:lnTo>
                  <a:lnTo>
                    <a:pt x="0" y="734"/>
                  </a:lnTo>
                  <a:lnTo>
                    <a:pt x="1" y="367"/>
                  </a:lnTo>
                  <a:lnTo>
                    <a:pt x="1" y="115"/>
                  </a:lnTo>
                  <a:lnTo>
                    <a:pt x="0" y="0"/>
                  </a:lnTo>
                  <a:lnTo>
                    <a:pt x="194"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4" name="Freeform 7"/>
            <p:cNvSpPr>
              <a:spLocks/>
            </p:cNvSpPr>
            <p:nvPr/>
          </p:nvSpPr>
          <p:spPr bwMode="auto">
            <a:xfrm>
              <a:off x="7207250" y="555504"/>
              <a:ext cx="288925" cy="268287"/>
            </a:xfrm>
            <a:custGeom>
              <a:avLst/>
              <a:gdLst>
                <a:gd name="T0" fmla="*/ 2147483647 w 788"/>
                <a:gd name="T1" fmla="*/ 0 h 734"/>
                <a:gd name="T2" fmla="*/ 2147483647 w 788"/>
                <a:gd name="T3" fmla="*/ 0 h 734"/>
                <a:gd name="T4" fmla="*/ 2147483647 w 788"/>
                <a:gd name="T5" fmla="*/ 2147483647 h 734"/>
                <a:gd name="T6" fmla="*/ 2147483647 w 788"/>
                <a:gd name="T7" fmla="*/ 2147483647 h 734"/>
                <a:gd name="T8" fmla="*/ 2147483647 w 788"/>
                <a:gd name="T9" fmla="*/ 2147483647 h 734"/>
                <a:gd name="T10" fmla="*/ 2147483647 w 788"/>
                <a:gd name="T11" fmla="*/ 2147483647 h 734"/>
                <a:gd name="T12" fmla="*/ 2147483647 w 788"/>
                <a:gd name="T13" fmla="*/ 2147483647 h 734"/>
                <a:gd name="T14" fmla="*/ 0 w 788"/>
                <a:gd name="T15" fmla="*/ 2147483647 h 734"/>
                <a:gd name="T16" fmla="*/ 0 w 788"/>
                <a:gd name="T17" fmla="*/ 2147483647 h 734"/>
                <a:gd name="T18" fmla="*/ 0 w 788"/>
                <a:gd name="T19" fmla="*/ 0 h 734"/>
                <a:gd name="T20" fmla="*/ 0 w 788"/>
                <a:gd name="T21" fmla="*/ 0 h 734"/>
                <a:gd name="T22" fmla="*/ 2147483647 w 788"/>
                <a:gd name="T23" fmla="*/ 0 h 7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8"/>
                <a:gd name="T37" fmla="*/ 0 h 734"/>
                <a:gd name="T38" fmla="*/ 788 w 788"/>
                <a:gd name="T39" fmla="*/ 734 h 7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8" h="734">
                  <a:moveTo>
                    <a:pt x="788" y="0"/>
                  </a:moveTo>
                  <a:lnTo>
                    <a:pt x="788" y="0"/>
                  </a:lnTo>
                  <a:lnTo>
                    <a:pt x="788" y="124"/>
                  </a:lnTo>
                  <a:lnTo>
                    <a:pt x="491" y="124"/>
                  </a:lnTo>
                  <a:lnTo>
                    <a:pt x="491" y="734"/>
                  </a:lnTo>
                  <a:lnTo>
                    <a:pt x="297" y="734"/>
                  </a:lnTo>
                  <a:lnTo>
                    <a:pt x="297" y="124"/>
                  </a:lnTo>
                  <a:lnTo>
                    <a:pt x="0" y="124"/>
                  </a:lnTo>
                  <a:lnTo>
                    <a:pt x="0" y="0"/>
                  </a:lnTo>
                  <a:lnTo>
                    <a:pt x="788"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5" name="Freeform 9"/>
            <p:cNvSpPr>
              <a:spLocks noEditPoints="1"/>
            </p:cNvSpPr>
            <p:nvPr/>
          </p:nvSpPr>
          <p:spPr bwMode="auto">
            <a:xfrm>
              <a:off x="7434263" y="555504"/>
              <a:ext cx="338137" cy="268287"/>
            </a:xfrm>
            <a:custGeom>
              <a:avLst/>
              <a:gdLst>
                <a:gd name="T0" fmla="*/ 2147483647 w 924"/>
                <a:gd name="T1" fmla="*/ 2147483647 h 734"/>
                <a:gd name="T2" fmla="*/ 2147483647 w 924"/>
                <a:gd name="T3" fmla="*/ 2147483647 h 734"/>
                <a:gd name="T4" fmla="*/ 2147483647 w 924"/>
                <a:gd name="T5" fmla="*/ 2147483647 h 734"/>
                <a:gd name="T6" fmla="*/ 2147483647 w 924"/>
                <a:gd name="T7" fmla="*/ 2147483647 h 734"/>
                <a:gd name="T8" fmla="*/ 2147483647 w 924"/>
                <a:gd name="T9" fmla="*/ 2147483647 h 734"/>
                <a:gd name="T10" fmla="*/ 2147483647 w 924"/>
                <a:gd name="T11" fmla="*/ 2147483647 h 734"/>
                <a:gd name="T12" fmla="*/ 2147483647 w 924"/>
                <a:gd name="T13" fmla="*/ 2147483647 h 734"/>
                <a:gd name="T14" fmla="*/ 2147483647 w 924"/>
                <a:gd name="T15" fmla="*/ 2147483647 h 734"/>
                <a:gd name="T16" fmla="*/ 2147483647 w 924"/>
                <a:gd name="T17" fmla="*/ 2147483647 h 734"/>
                <a:gd name="T18" fmla="*/ 2147483647 w 924"/>
                <a:gd name="T19" fmla="*/ 2147483647 h 734"/>
                <a:gd name="T20" fmla="*/ 2147483647 w 924"/>
                <a:gd name="T21" fmla="*/ 2147483647 h 734"/>
                <a:gd name="T22" fmla="*/ 2147483647 w 924"/>
                <a:gd name="T23" fmla="*/ 2147483647 h 734"/>
                <a:gd name="T24" fmla="*/ 2147483647 w 924"/>
                <a:gd name="T25" fmla="*/ 2147483647 h 734"/>
                <a:gd name="T26" fmla="*/ 2147483647 w 924"/>
                <a:gd name="T27" fmla="*/ 2147483647 h 734"/>
                <a:gd name="T28" fmla="*/ 2147483647 w 924"/>
                <a:gd name="T29" fmla="*/ 2147483647 h 734"/>
                <a:gd name="T30" fmla="*/ 0 w 924"/>
                <a:gd name="T31" fmla="*/ 2147483647 h 734"/>
                <a:gd name="T32" fmla="*/ 2147483647 w 924"/>
                <a:gd name="T33" fmla="*/ 0 h 734"/>
                <a:gd name="T34" fmla="*/ 2147483647 w 924"/>
                <a:gd name="T35" fmla="*/ 0 h 734"/>
                <a:gd name="T36" fmla="*/ 2147483647 w 924"/>
                <a:gd name="T37" fmla="*/ 0 h 734"/>
                <a:gd name="T38" fmla="*/ 2147483647 w 924"/>
                <a:gd name="T39" fmla="*/ 0 h 734"/>
                <a:gd name="T40" fmla="*/ 2147483647 w 924"/>
                <a:gd name="T41" fmla="*/ 2147483647 h 7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24"/>
                <a:gd name="T64" fmla="*/ 0 h 734"/>
                <a:gd name="T65" fmla="*/ 924 w 924"/>
                <a:gd name="T66" fmla="*/ 734 h 7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24" h="734">
                  <a:moveTo>
                    <a:pt x="463" y="124"/>
                  </a:moveTo>
                  <a:lnTo>
                    <a:pt x="327" y="459"/>
                  </a:lnTo>
                  <a:lnTo>
                    <a:pt x="597" y="459"/>
                  </a:lnTo>
                  <a:lnTo>
                    <a:pt x="463" y="124"/>
                  </a:lnTo>
                  <a:close/>
                  <a:moveTo>
                    <a:pt x="924" y="734"/>
                  </a:moveTo>
                  <a:lnTo>
                    <a:pt x="924" y="734"/>
                  </a:lnTo>
                  <a:lnTo>
                    <a:pt x="708" y="734"/>
                  </a:lnTo>
                  <a:lnTo>
                    <a:pt x="644" y="576"/>
                  </a:lnTo>
                  <a:lnTo>
                    <a:pt x="280" y="576"/>
                  </a:lnTo>
                  <a:lnTo>
                    <a:pt x="249" y="655"/>
                  </a:lnTo>
                  <a:lnTo>
                    <a:pt x="228" y="709"/>
                  </a:lnTo>
                  <a:lnTo>
                    <a:pt x="217" y="734"/>
                  </a:lnTo>
                  <a:lnTo>
                    <a:pt x="0" y="734"/>
                  </a:lnTo>
                  <a:lnTo>
                    <a:pt x="343" y="0"/>
                  </a:lnTo>
                  <a:lnTo>
                    <a:pt x="463" y="0"/>
                  </a:lnTo>
                  <a:lnTo>
                    <a:pt x="581" y="0"/>
                  </a:lnTo>
                  <a:lnTo>
                    <a:pt x="924" y="73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6" name="Rectangle 12"/>
            <p:cNvSpPr>
              <a:spLocks noChangeArrowheads="1"/>
            </p:cNvSpPr>
            <p:nvPr/>
          </p:nvSpPr>
          <p:spPr bwMode="auto">
            <a:xfrm>
              <a:off x="8440738" y="555504"/>
              <a:ext cx="71437" cy="268287"/>
            </a:xfrm>
            <a:prstGeom prst="rect">
              <a:avLst/>
            </a:pr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7" name="Freeform 13"/>
            <p:cNvSpPr>
              <a:spLocks/>
            </p:cNvSpPr>
            <p:nvPr/>
          </p:nvSpPr>
          <p:spPr bwMode="auto">
            <a:xfrm>
              <a:off x="6769100" y="555504"/>
              <a:ext cx="285750" cy="268287"/>
            </a:xfrm>
            <a:custGeom>
              <a:avLst/>
              <a:gdLst>
                <a:gd name="T0" fmla="*/ 2147483647 w 781"/>
                <a:gd name="T1" fmla="*/ 0 h 734"/>
                <a:gd name="T2" fmla="*/ 2147483647 w 781"/>
                <a:gd name="T3" fmla="*/ 0 h 734"/>
                <a:gd name="T4" fmla="*/ 2147483647 w 781"/>
                <a:gd name="T5" fmla="*/ 2147483647 h 734"/>
                <a:gd name="T6" fmla="*/ 2147483647 w 781"/>
                <a:gd name="T7" fmla="*/ 2147483647 h 734"/>
                <a:gd name="T8" fmla="*/ 2147483647 w 781"/>
                <a:gd name="T9" fmla="*/ 2147483647 h 734"/>
                <a:gd name="T10" fmla="*/ 2147483647 w 781"/>
                <a:gd name="T11" fmla="*/ 0 h 734"/>
                <a:gd name="T12" fmla="*/ 2147483647 w 781"/>
                <a:gd name="T13" fmla="*/ 0 h 734"/>
                <a:gd name="T14" fmla="*/ 2147483647 w 781"/>
                <a:gd name="T15" fmla="*/ 0 h 734"/>
                <a:gd name="T16" fmla="*/ 2147483647 w 781"/>
                <a:gd name="T17" fmla="*/ 0 h 734"/>
                <a:gd name="T18" fmla="*/ 2147483647 w 781"/>
                <a:gd name="T19" fmla="*/ 2147483647 h 734"/>
                <a:gd name="T20" fmla="*/ 2147483647 w 781"/>
                <a:gd name="T21" fmla="*/ 2147483647 h 734"/>
                <a:gd name="T22" fmla="*/ 2147483647 w 781"/>
                <a:gd name="T23" fmla="*/ 2147483647 h 734"/>
                <a:gd name="T24" fmla="*/ 2147483647 w 781"/>
                <a:gd name="T25" fmla="*/ 2147483647 h 734"/>
                <a:gd name="T26" fmla="*/ 2147483647 w 781"/>
                <a:gd name="T27" fmla="*/ 2147483647 h 734"/>
                <a:gd name="T28" fmla="*/ 2147483647 w 781"/>
                <a:gd name="T29" fmla="*/ 2147483647 h 734"/>
                <a:gd name="T30" fmla="*/ 2147483647 w 781"/>
                <a:gd name="T31" fmla="*/ 2147483647 h 734"/>
                <a:gd name="T32" fmla="*/ 2147483647 w 781"/>
                <a:gd name="T33" fmla="*/ 2147483647 h 734"/>
                <a:gd name="T34" fmla="*/ 2147483647 w 781"/>
                <a:gd name="T35" fmla="*/ 2147483647 h 734"/>
                <a:gd name="T36" fmla="*/ 2147483647 w 781"/>
                <a:gd name="T37" fmla="*/ 2147483647 h 734"/>
                <a:gd name="T38" fmla="*/ 2147483647 w 781"/>
                <a:gd name="T39" fmla="*/ 2147483647 h 734"/>
                <a:gd name="T40" fmla="*/ 2147483647 w 781"/>
                <a:gd name="T41" fmla="*/ 2147483647 h 734"/>
                <a:gd name="T42" fmla="*/ 0 w 781"/>
                <a:gd name="T43" fmla="*/ 2147483647 h 734"/>
                <a:gd name="T44" fmla="*/ 0 w 781"/>
                <a:gd name="T45" fmla="*/ 2147483647 h 734"/>
                <a:gd name="T46" fmla="*/ 0 w 781"/>
                <a:gd name="T47" fmla="*/ 2147483647 h 734"/>
                <a:gd name="T48" fmla="*/ 0 w 781"/>
                <a:gd name="T49" fmla="*/ 2147483647 h 734"/>
                <a:gd name="T50" fmla="*/ 0 w 781"/>
                <a:gd name="T51" fmla="*/ 0 h 734"/>
                <a:gd name="T52" fmla="*/ 2147483647 w 781"/>
                <a:gd name="T53" fmla="*/ 0 h 7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81"/>
                <a:gd name="T82" fmla="*/ 0 h 734"/>
                <a:gd name="T83" fmla="*/ 781 w 781"/>
                <a:gd name="T84" fmla="*/ 734 h 7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81" h="734">
                  <a:moveTo>
                    <a:pt x="195" y="0"/>
                  </a:moveTo>
                  <a:lnTo>
                    <a:pt x="195" y="0"/>
                  </a:lnTo>
                  <a:lnTo>
                    <a:pt x="195" y="293"/>
                  </a:lnTo>
                  <a:lnTo>
                    <a:pt x="587" y="293"/>
                  </a:lnTo>
                  <a:lnTo>
                    <a:pt x="587" y="0"/>
                  </a:lnTo>
                  <a:lnTo>
                    <a:pt x="781" y="0"/>
                  </a:lnTo>
                  <a:lnTo>
                    <a:pt x="781" y="367"/>
                  </a:lnTo>
                  <a:lnTo>
                    <a:pt x="781" y="734"/>
                  </a:lnTo>
                  <a:lnTo>
                    <a:pt x="587" y="734"/>
                  </a:lnTo>
                  <a:lnTo>
                    <a:pt x="587" y="411"/>
                  </a:lnTo>
                  <a:lnTo>
                    <a:pt x="525" y="411"/>
                  </a:lnTo>
                  <a:lnTo>
                    <a:pt x="390" y="411"/>
                  </a:lnTo>
                  <a:lnTo>
                    <a:pt x="195" y="411"/>
                  </a:lnTo>
                  <a:lnTo>
                    <a:pt x="195" y="734"/>
                  </a:lnTo>
                  <a:lnTo>
                    <a:pt x="0" y="734"/>
                  </a:lnTo>
                  <a:lnTo>
                    <a:pt x="0" y="367"/>
                  </a:lnTo>
                  <a:lnTo>
                    <a:pt x="0" y="115"/>
                  </a:lnTo>
                  <a:lnTo>
                    <a:pt x="0" y="0"/>
                  </a:lnTo>
                  <a:lnTo>
                    <a:pt x="195"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8" name="Rectangle 15"/>
            <p:cNvSpPr>
              <a:spLocks noChangeArrowheads="1"/>
            </p:cNvSpPr>
            <p:nvPr/>
          </p:nvSpPr>
          <p:spPr bwMode="auto">
            <a:xfrm>
              <a:off x="7110413" y="555504"/>
              <a:ext cx="71437" cy="268287"/>
            </a:xfrm>
            <a:prstGeom prst="rect">
              <a:avLst/>
            </a:pr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9" name="Freeform 16"/>
            <p:cNvSpPr>
              <a:spLocks/>
            </p:cNvSpPr>
            <p:nvPr/>
          </p:nvSpPr>
          <p:spPr bwMode="auto">
            <a:xfrm>
              <a:off x="7759700" y="547566"/>
              <a:ext cx="303213" cy="282575"/>
            </a:xfrm>
            <a:custGeom>
              <a:avLst/>
              <a:gdLst>
                <a:gd name="T0" fmla="*/ 2147483647 w 828"/>
                <a:gd name="T1" fmla="*/ 2147483647 h 771"/>
                <a:gd name="T2" fmla="*/ 2147483647 w 828"/>
                <a:gd name="T3" fmla="*/ 2147483647 h 771"/>
                <a:gd name="T4" fmla="*/ 2147483647 w 828"/>
                <a:gd name="T5" fmla="*/ 2147483647 h 771"/>
                <a:gd name="T6" fmla="*/ 2147483647 w 828"/>
                <a:gd name="T7" fmla="*/ 2147483647 h 771"/>
                <a:gd name="T8" fmla="*/ 2147483647 w 828"/>
                <a:gd name="T9" fmla="*/ 2147483647 h 771"/>
                <a:gd name="T10" fmla="*/ 2147483647 w 828"/>
                <a:gd name="T11" fmla="*/ 2147483647 h 771"/>
                <a:gd name="T12" fmla="*/ 2147483647 w 828"/>
                <a:gd name="T13" fmla="*/ 2147483647 h 771"/>
                <a:gd name="T14" fmla="*/ 2147483647 w 828"/>
                <a:gd name="T15" fmla="*/ 2147483647 h 771"/>
                <a:gd name="T16" fmla="*/ 2147483647 w 828"/>
                <a:gd name="T17" fmla="*/ 2147483647 h 771"/>
                <a:gd name="T18" fmla="*/ 2147483647 w 828"/>
                <a:gd name="T19" fmla="*/ 2147483647 h 771"/>
                <a:gd name="T20" fmla="*/ 2147483647 w 828"/>
                <a:gd name="T21" fmla="*/ 2147483647 h 771"/>
                <a:gd name="T22" fmla="*/ 2147483647 w 828"/>
                <a:gd name="T23" fmla="*/ 2147483647 h 771"/>
                <a:gd name="T24" fmla="*/ 2147483647 w 828"/>
                <a:gd name="T25" fmla="*/ 2147483647 h 771"/>
                <a:gd name="T26" fmla="*/ 2147483647 w 828"/>
                <a:gd name="T27" fmla="*/ 2147483647 h 771"/>
                <a:gd name="T28" fmla="*/ 2147483647 w 828"/>
                <a:gd name="T29" fmla="*/ 2147483647 h 771"/>
                <a:gd name="T30" fmla="*/ 2147483647 w 828"/>
                <a:gd name="T31" fmla="*/ 2147483647 h 771"/>
                <a:gd name="T32" fmla="*/ 2147483647 w 828"/>
                <a:gd name="T33" fmla="*/ 2147483647 h 771"/>
                <a:gd name="T34" fmla="*/ 2147483647 w 828"/>
                <a:gd name="T35" fmla="*/ 2147483647 h 771"/>
                <a:gd name="T36" fmla="*/ 2147483647 w 828"/>
                <a:gd name="T37" fmla="*/ 2147483647 h 771"/>
                <a:gd name="T38" fmla="*/ 2147483647 w 828"/>
                <a:gd name="T39" fmla="*/ 2147483647 h 771"/>
                <a:gd name="T40" fmla="*/ 2147483647 w 828"/>
                <a:gd name="T41" fmla="*/ 2147483647 h 771"/>
                <a:gd name="T42" fmla="*/ 2147483647 w 828"/>
                <a:gd name="T43" fmla="*/ 2147483647 h 771"/>
                <a:gd name="T44" fmla="*/ 2147483647 w 828"/>
                <a:gd name="T45" fmla="*/ 2147483647 h 771"/>
                <a:gd name="T46" fmla="*/ 2147483647 w 828"/>
                <a:gd name="T47" fmla="*/ 2147483647 h 771"/>
                <a:gd name="T48" fmla="*/ 2147483647 w 828"/>
                <a:gd name="T49" fmla="*/ 2147483647 h 771"/>
                <a:gd name="T50" fmla="*/ 2147483647 w 828"/>
                <a:gd name="T51" fmla="*/ 2147483647 h 771"/>
                <a:gd name="T52" fmla="*/ 2147483647 w 828"/>
                <a:gd name="T53" fmla="*/ 2147483647 h 771"/>
                <a:gd name="T54" fmla="*/ 2147483647 w 828"/>
                <a:gd name="T55" fmla="*/ 2147483647 h 771"/>
                <a:gd name="T56" fmla="*/ 2147483647 w 828"/>
                <a:gd name="T57" fmla="*/ 2147483647 h 771"/>
                <a:gd name="T58" fmla="*/ 2147483647 w 828"/>
                <a:gd name="T59" fmla="*/ 2147483647 h 771"/>
                <a:gd name="T60" fmla="*/ 2147483647 w 828"/>
                <a:gd name="T61" fmla="*/ 2147483647 h 771"/>
                <a:gd name="T62" fmla="*/ 2147483647 w 828"/>
                <a:gd name="T63" fmla="*/ 2147483647 h 771"/>
                <a:gd name="T64" fmla="*/ 2147483647 w 828"/>
                <a:gd name="T65" fmla="*/ 2147483647 h 771"/>
                <a:gd name="T66" fmla="*/ 2147483647 w 828"/>
                <a:gd name="T67" fmla="*/ 2147483647 h 771"/>
                <a:gd name="T68" fmla="*/ 2147483647 w 828"/>
                <a:gd name="T69" fmla="*/ 2147483647 h 771"/>
                <a:gd name="T70" fmla="*/ 2147483647 w 828"/>
                <a:gd name="T71" fmla="*/ 2147483647 h 771"/>
                <a:gd name="T72" fmla="*/ 2147483647 w 828"/>
                <a:gd name="T73" fmla="*/ 2147483647 h 771"/>
                <a:gd name="T74" fmla="*/ 2147483647 w 828"/>
                <a:gd name="T75" fmla="*/ 2147483647 h 771"/>
                <a:gd name="T76" fmla="*/ 2147483647 w 828"/>
                <a:gd name="T77" fmla="*/ 2147483647 h 771"/>
                <a:gd name="T78" fmla="*/ 2147483647 w 828"/>
                <a:gd name="T79" fmla="*/ 2147483647 h 771"/>
                <a:gd name="T80" fmla="*/ 2147483647 w 828"/>
                <a:gd name="T81" fmla="*/ 2147483647 h 771"/>
                <a:gd name="T82" fmla="*/ 2147483647 w 828"/>
                <a:gd name="T83" fmla="*/ 2147483647 h 771"/>
                <a:gd name="T84" fmla="*/ 2147483647 w 828"/>
                <a:gd name="T85" fmla="*/ 2147483647 h 771"/>
                <a:gd name="T86" fmla="*/ 2147483647 w 828"/>
                <a:gd name="T87" fmla="*/ 2147483647 h 771"/>
                <a:gd name="T88" fmla="*/ 2147483647 w 828"/>
                <a:gd name="T89" fmla="*/ 2147483647 h 771"/>
                <a:gd name="T90" fmla="*/ 2147483647 w 828"/>
                <a:gd name="T91" fmla="*/ 2147483647 h 771"/>
                <a:gd name="T92" fmla="*/ 2147483647 w 828"/>
                <a:gd name="T93" fmla="*/ 2147483647 h 771"/>
                <a:gd name="T94" fmla="*/ 2147483647 w 828"/>
                <a:gd name="T95" fmla="*/ 2147483647 h 771"/>
                <a:gd name="T96" fmla="*/ 2147483647 w 828"/>
                <a:gd name="T97" fmla="*/ 2147483647 h 771"/>
                <a:gd name="T98" fmla="*/ 2147483647 w 828"/>
                <a:gd name="T99" fmla="*/ 2147483647 h 771"/>
                <a:gd name="T100" fmla="*/ 2147483647 w 828"/>
                <a:gd name="T101" fmla="*/ 2147483647 h 77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28"/>
                <a:gd name="T154" fmla="*/ 0 h 771"/>
                <a:gd name="T155" fmla="*/ 828 w 828"/>
                <a:gd name="T156" fmla="*/ 771 h 77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28" h="771">
                  <a:moveTo>
                    <a:pt x="27" y="550"/>
                  </a:moveTo>
                  <a:lnTo>
                    <a:pt x="27" y="550"/>
                  </a:lnTo>
                  <a:lnTo>
                    <a:pt x="21" y="530"/>
                  </a:lnTo>
                  <a:lnTo>
                    <a:pt x="15" y="512"/>
                  </a:lnTo>
                  <a:lnTo>
                    <a:pt x="11" y="493"/>
                  </a:lnTo>
                  <a:lnTo>
                    <a:pt x="7" y="474"/>
                  </a:lnTo>
                  <a:lnTo>
                    <a:pt x="5" y="453"/>
                  </a:lnTo>
                  <a:lnTo>
                    <a:pt x="2" y="434"/>
                  </a:lnTo>
                  <a:lnTo>
                    <a:pt x="1" y="414"/>
                  </a:lnTo>
                  <a:lnTo>
                    <a:pt x="0" y="394"/>
                  </a:lnTo>
                  <a:lnTo>
                    <a:pt x="1" y="365"/>
                  </a:lnTo>
                  <a:lnTo>
                    <a:pt x="3" y="336"/>
                  </a:lnTo>
                  <a:lnTo>
                    <a:pt x="7" y="308"/>
                  </a:lnTo>
                  <a:lnTo>
                    <a:pt x="12" y="280"/>
                  </a:lnTo>
                  <a:lnTo>
                    <a:pt x="18" y="253"/>
                  </a:lnTo>
                  <a:lnTo>
                    <a:pt x="27" y="228"/>
                  </a:lnTo>
                  <a:lnTo>
                    <a:pt x="38" y="203"/>
                  </a:lnTo>
                  <a:lnTo>
                    <a:pt x="50" y="180"/>
                  </a:lnTo>
                  <a:lnTo>
                    <a:pt x="66" y="156"/>
                  </a:lnTo>
                  <a:lnTo>
                    <a:pt x="84" y="135"/>
                  </a:lnTo>
                  <a:lnTo>
                    <a:pt x="102" y="114"/>
                  </a:lnTo>
                  <a:lnTo>
                    <a:pt x="122" y="95"/>
                  </a:lnTo>
                  <a:lnTo>
                    <a:pt x="143" y="78"/>
                  </a:lnTo>
                  <a:lnTo>
                    <a:pt x="167" y="63"/>
                  </a:lnTo>
                  <a:lnTo>
                    <a:pt x="192" y="50"/>
                  </a:lnTo>
                  <a:lnTo>
                    <a:pt x="217" y="40"/>
                  </a:lnTo>
                  <a:lnTo>
                    <a:pt x="243" y="31"/>
                  </a:lnTo>
                  <a:lnTo>
                    <a:pt x="268" y="22"/>
                  </a:lnTo>
                  <a:lnTo>
                    <a:pt x="295" y="16"/>
                  </a:lnTo>
                  <a:lnTo>
                    <a:pt x="322" y="11"/>
                  </a:lnTo>
                  <a:lnTo>
                    <a:pt x="350" y="6"/>
                  </a:lnTo>
                  <a:lnTo>
                    <a:pt x="376" y="3"/>
                  </a:lnTo>
                  <a:lnTo>
                    <a:pt x="405" y="1"/>
                  </a:lnTo>
                  <a:lnTo>
                    <a:pt x="433" y="0"/>
                  </a:lnTo>
                  <a:lnTo>
                    <a:pt x="465" y="1"/>
                  </a:lnTo>
                  <a:lnTo>
                    <a:pt x="497" y="4"/>
                  </a:lnTo>
                  <a:lnTo>
                    <a:pt x="529" y="9"/>
                  </a:lnTo>
                  <a:lnTo>
                    <a:pt x="560" y="14"/>
                  </a:lnTo>
                  <a:lnTo>
                    <a:pt x="590" y="21"/>
                  </a:lnTo>
                  <a:lnTo>
                    <a:pt x="620" y="30"/>
                  </a:lnTo>
                  <a:lnTo>
                    <a:pt x="650" y="41"/>
                  </a:lnTo>
                  <a:lnTo>
                    <a:pt x="678" y="52"/>
                  </a:lnTo>
                  <a:lnTo>
                    <a:pt x="691" y="59"/>
                  </a:lnTo>
                  <a:lnTo>
                    <a:pt x="703" y="65"/>
                  </a:lnTo>
                  <a:lnTo>
                    <a:pt x="715" y="73"/>
                  </a:lnTo>
                  <a:lnTo>
                    <a:pt x="727" y="81"/>
                  </a:lnTo>
                  <a:lnTo>
                    <a:pt x="739" y="90"/>
                  </a:lnTo>
                  <a:lnTo>
                    <a:pt x="748" y="99"/>
                  </a:lnTo>
                  <a:lnTo>
                    <a:pt x="759" y="109"/>
                  </a:lnTo>
                  <a:lnTo>
                    <a:pt x="767" y="120"/>
                  </a:lnTo>
                  <a:lnTo>
                    <a:pt x="776" y="130"/>
                  </a:lnTo>
                  <a:lnTo>
                    <a:pt x="785" y="142"/>
                  </a:lnTo>
                  <a:lnTo>
                    <a:pt x="792" y="155"/>
                  </a:lnTo>
                  <a:lnTo>
                    <a:pt x="798" y="168"/>
                  </a:lnTo>
                  <a:lnTo>
                    <a:pt x="804" y="181"/>
                  </a:lnTo>
                  <a:lnTo>
                    <a:pt x="809" y="194"/>
                  </a:lnTo>
                  <a:lnTo>
                    <a:pt x="813" y="207"/>
                  </a:lnTo>
                  <a:lnTo>
                    <a:pt x="817" y="221"/>
                  </a:lnTo>
                  <a:lnTo>
                    <a:pt x="821" y="245"/>
                  </a:lnTo>
                  <a:lnTo>
                    <a:pt x="824" y="268"/>
                  </a:lnTo>
                  <a:lnTo>
                    <a:pt x="620" y="268"/>
                  </a:lnTo>
                  <a:lnTo>
                    <a:pt x="619" y="253"/>
                  </a:lnTo>
                  <a:lnTo>
                    <a:pt x="617" y="240"/>
                  </a:lnTo>
                  <a:lnTo>
                    <a:pt x="614" y="226"/>
                  </a:lnTo>
                  <a:lnTo>
                    <a:pt x="609" y="212"/>
                  </a:lnTo>
                  <a:lnTo>
                    <a:pt x="603" y="197"/>
                  </a:lnTo>
                  <a:lnTo>
                    <a:pt x="594" y="183"/>
                  </a:lnTo>
                  <a:lnTo>
                    <a:pt x="585" y="170"/>
                  </a:lnTo>
                  <a:lnTo>
                    <a:pt x="574" y="159"/>
                  </a:lnTo>
                  <a:lnTo>
                    <a:pt x="561" y="149"/>
                  </a:lnTo>
                  <a:lnTo>
                    <a:pt x="547" y="140"/>
                  </a:lnTo>
                  <a:lnTo>
                    <a:pt x="533" y="133"/>
                  </a:lnTo>
                  <a:lnTo>
                    <a:pt x="519" y="127"/>
                  </a:lnTo>
                  <a:lnTo>
                    <a:pt x="497" y="122"/>
                  </a:lnTo>
                  <a:lnTo>
                    <a:pt x="477" y="118"/>
                  </a:lnTo>
                  <a:lnTo>
                    <a:pt x="455" y="115"/>
                  </a:lnTo>
                  <a:lnTo>
                    <a:pt x="433" y="114"/>
                  </a:lnTo>
                  <a:lnTo>
                    <a:pt x="408" y="115"/>
                  </a:lnTo>
                  <a:lnTo>
                    <a:pt x="384" y="119"/>
                  </a:lnTo>
                  <a:lnTo>
                    <a:pt x="359" y="124"/>
                  </a:lnTo>
                  <a:lnTo>
                    <a:pt x="337" y="130"/>
                  </a:lnTo>
                  <a:lnTo>
                    <a:pt x="319" y="139"/>
                  </a:lnTo>
                  <a:lnTo>
                    <a:pt x="302" y="149"/>
                  </a:lnTo>
                  <a:lnTo>
                    <a:pt x="286" y="159"/>
                  </a:lnTo>
                  <a:lnTo>
                    <a:pt x="272" y="172"/>
                  </a:lnTo>
                  <a:lnTo>
                    <a:pt x="259" y="187"/>
                  </a:lnTo>
                  <a:lnTo>
                    <a:pt x="248" y="203"/>
                  </a:lnTo>
                  <a:lnTo>
                    <a:pt x="239" y="220"/>
                  </a:lnTo>
                  <a:lnTo>
                    <a:pt x="231" y="238"/>
                  </a:lnTo>
                  <a:lnTo>
                    <a:pt x="225" y="257"/>
                  </a:lnTo>
                  <a:lnTo>
                    <a:pt x="219" y="276"/>
                  </a:lnTo>
                  <a:lnTo>
                    <a:pt x="215" y="294"/>
                  </a:lnTo>
                  <a:lnTo>
                    <a:pt x="211" y="313"/>
                  </a:lnTo>
                  <a:lnTo>
                    <a:pt x="208" y="334"/>
                  </a:lnTo>
                  <a:lnTo>
                    <a:pt x="205" y="353"/>
                  </a:lnTo>
                  <a:lnTo>
                    <a:pt x="204" y="373"/>
                  </a:lnTo>
                  <a:lnTo>
                    <a:pt x="204" y="394"/>
                  </a:lnTo>
                  <a:lnTo>
                    <a:pt x="204" y="410"/>
                  </a:lnTo>
                  <a:lnTo>
                    <a:pt x="205" y="427"/>
                  </a:lnTo>
                  <a:lnTo>
                    <a:pt x="209" y="459"/>
                  </a:lnTo>
                  <a:lnTo>
                    <a:pt x="215" y="491"/>
                  </a:lnTo>
                  <a:lnTo>
                    <a:pt x="223" y="522"/>
                  </a:lnTo>
                  <a:lnTo>
                    <a:pt x="229" y="541"/>
                  </a:lnTo>
                  <a:lnTo>
                    <a:pt x="239" y="560"/>
                  </a:lnTo>
                  <a:lnTo>
                    <a:pt x="249" y="577"/>
                  </a:lnTo>
                  <a:lnTo>
                    <a:pt x="262" y="592"/>
                  </a:lnTo>
                  <a:lnTo>
                    <a:pt x="277" y="606"/>
                  </a:lnTo>
                  <a:lnTo>
                    <a:pt x="293" y="619"/>
                  </a:lnTo>
                  <a:lnTo>
                    <a:pt x="310" y="630"/>
                  </a:lnTo>
                  <a:lnTo>
                    <a:pt x="328" y="638"/>
                  </a:lnTo>
                  <a:lnTo>
                    <a:pt x="354" y="646"/>
                  </a:lnTo>
                  <a:lnTo>
                    <a:pt x="380" y="652"/>
                  </a:lnTo>
                  <a:lnTo>
                    <a:pt x="405" y="656"/>
                  </a:lnTo>
                  <a:lnTo>
                    <a:pt x="419" y="657"/>
                  </a:lnTo>
                  <a:lnTo>
                    <a:pt x="433" y="658"/>
                  </a:lnTo>
                  <a:lnTo>
                    <a:pt x="457" y="657"/>
                  </a:lnTo>
                  <a:lnTo>
                    <a:pt x="479" y="653"/>
                  </a:lnTo>
                  <a:lnTo>
                    <a:pt x="501" y="649"/>
                  </a:lnTo>
                  <a:lnTo>
                    <a:pt x="523" y="644"/>
                  </a:lnTo>
                  <a:lnTo>
                    <a:pt x="537" y="638"/>
                  </a:lnTo>
                  <a:lnTo>
                    <a:pt x="549" y="631"/>
                  </a:lnTo>
                  <a:lnTo>
                    <a:pt x="562" y="623"/>
                  </a:lnTo>
                  <a:lnTo>
                    <a:pt x="573" y="614"/>
                  </a:lnTo>
                  <a:lnTo>
                    <a:pt x="584" y="604"/>
                  </a:lnTo>
                  <a:lnTo>
                    <a:pt x="593" y="592"/>
                  </a:lnTo>
                  <a:lnTo>
                    <a:pt x="601" y="581"/>
                  </a:lnTo>
                  <a:lnTo>
                    <a:pt x="607" y="567"/>
                  </a:lnTo>
                  <a:lnTo>
                    <a:pt x="615" y="549"/>
                  </a:lnTo>
                  <a:lnTo>
                    <a:pt x="620" y="529"/>
                  </a:lnTo>
                  <a:lnTo>
                    <a:pt x="622" y="509"/>
                  </a:lnTo>
                  <a:lnTo>
                    <a:pt x="623" y="489"/>
                  </a:lnTo>
                  <a:lnTo>
                    <a:pt x="828" y="489"/>
                  </a:lnTo>
                  <a:lnTo>
                    <a:pt x="827" y="506"/>
                  </a:lnTo>
                  <a:lnTo>
                    <a:pt x="825" y="524"/>
                  </a:lnTo>
                  <a:lnTo>
                    <a:pt x="822" y="541"/>
                  </a:lnTo>
                  <a:lnTo>
                    <a:pt x="819" y="558"/>
                  </a:lnTo>
                  <a:lnTo>
                    <a:pt x="815" y="571"/>
                  </a:lnTo>
                  <a:lnTo>
                    <a:pt x="810" y="585"/>
                  </a:lnTo>
                  <a:lnTo>
                    <a:pt x="805" y="598"/>
                  </a:lnTo>
                  <a:lnTo>
                    <a:pt x="800" y="610"/>
                  </a:lnTo>
                  <a:lnTo>
                    <a:pt x="793" y="622"/>
                  </a:lnTo>
                  <a:lnTo>
                    <a:pt x="786" y="634"/>
                  </a:lnTo>
                  <a:lnTo>
                    <a:pt x="778" y="645"/>
                  </a:lnTo>
                  <a:lnTo>
                    <a:pt x="770" y="656"/>
                  </a:lnTo>
                  <a:lnTo>
                    <a:pt x="760" y="666"/>
                  </a:lnTo>
                  <a:lnTo>
                    <a:pt x="750" y="676"/>
                  </a:lnTo>
                  <a:lnTo>
                    <a:pt x="741" y="684"/>
                  </a:lnTo>
                  <a:lnTo>
                    <a:pt x="730" y="693"/>
                  </a:lnTo>
                  <a:lnTo>
                    <a:pt x="718" y="700"/>
                  </a:lnTo>
                  <a:lnTo>
                    <a:pt x="708" y="708"/>
                  </a:lnTo>
                  <a:lnTo>
                    <a:pt x="695" y="714"/>
                  </a:lnTo>
                  <a:lnTo>
                    <a:pt x="683" y="720"/>
                  </a:lnTo>
                  <a:lnTo>
                    <a:pt x="653" y="731"/>
                  </a:lnTo>
                  <a:lnTo>
                    <a:pt x="623" y="741"/>
                  </a:lnTo>
                  <a:lnTo>
                    <a:pt x="593" y="751"/>
                  </a:lnTo>
                  <a:lnTo>
                    <a:pt x="562" y="757"/>
                  </a:lnTo>
                  <a:lnTo>
                    <a:pt x="530" y="764"/>
                  </a:lnTo>
                  <a:lnTo>
                    <a:pt x="498" y="768"/>
                  </a:lnTo>
                  <a:lnTo>
                    <a:pt x="466" y="770"/>
                  </a:lnTo>
                  <a:lnTo>
                    <a:pt x="433" y="771"/>
                  </a:lnTo>
                  <a:lnTo>
                    <a:pt x="407" y="770"/>
                  </a:lnTo>
                  <a:lnTo>
                    <a:pt x="382" y="769"/>
                  </a:lnTo>
                  <a:lnTo>
                    <a:pt x="357" y="767"/>
                  </a:lnTo>
                  <a:lnTo>
                    <a:pt x="332" y="764"/>
                  </a:lnTo>
                  <a:lnTo>
                    <a:pt x="307" y="759"/>
                  </a:lnTo>
                  <a:lnTo>
                    <a:pt x="283" y="754"/>
                  </a:lnTo>
                  <a:lnTo>
                    <a:pt x="259" y="748"/>
                  </a:lnTo>
                  <a:lnTo>
                    <a:pt x="235" y="741"/>
                  </a:lnTo>
                  <a:lnTo>
                    <a:pt x="218" y="735"/>
                  </a:lnTo>
                  <a:lnTo>
                    <a:pt x="201" y="727"/>
                  </a:lnTo>
                  <a:lnTo>
                    <a:pt x="184" y="720"/>
                  </a:lnTo>
                  <a:lnTo>
                    <a:pt x="168" y="711"/>
                  </a:lnTo>
                  <a:lnTo>
                    <a:pt x="152" y="702"/>
                  </a:lnTo>
                  <a:lnTo>
                    <a:pt x="137" y="692"/>
                  </a:lnTo>
                  <a:lnTo>
                    <a:pt x="122" y="680"/>
                  </a:lnTo>
                  <a:lnTo>
                    <a:pt x="108" y="668"/>
                  </a:lnTo>
                  <a:lnTo>
                    <a:pt x="94" y="657"/>
                  </a:lnTo>
                  <a:lnTo>
                    <a:pt x="83" y="643"/>
                  </a:lnTo>
                  <a:lnTo>
                    <a:pt x="71" y="629"/>
                  </a:lnTo>
                  <a:lnTo>
                    <a:pt x="60" y="614"/>
                  </a:lnTo>
                  <a:lnTo>
                    <a:pt x="49" y="599"/>
                  </a:lnTo>
                  <a:lnTo>
                    <a:pt x="41" y="583"/>
                  </a:lnTo>
                  <a:lnTo>
                    <a:pt x="33" y="567"/>
                  </a:lnTo>
                  <a:lnTo>
                    <a:pt x="27" y="55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0" name="Freeform 18"/>
            <p:cNvSpPr>
              <a:spLocks/>
            </p:cNvSpPr>
            <p:nvPr/>
          </p:nvSpPr>
          <p:spPr bwMode="auto">
            <a:xfrm>
              <a:off x="6642100" y="898404"/>
              <a:ext cx="65088" cy="169862"/>
            </a:xfrm>
            <a:custGeom>
              <a:avLst/>
              <a:gdLst>
                <a:gd name="T0" fmla="*/ 2147483647 w 180"/>
                <a:gd name="T1" fmla="*/ 2147483647 h 464"/>
                <a:gd name="T2" fmla="*/ 0 w 180"/>
                <a:gd name="T3" fmla="*/ 2147483647 h 464"/>
                <a:gd name="T4" fmla="*/ 0 w 180"/>
                <a:gd name="T5" fmla="*/ 2147483647 h 464"/>
                <a:gd name="T6" fmla="*/ 2147483647 w 180"/>
                <a:gd name="T7" fmla="*/ 2147483647 h 464"/>
                <a:gd name="T8" fmla="*/ 2147483647 w 180"/>
                <a:gd name="T9" fmla="*/ 2147483647 h 464"/>
                <a:gd name="T10" fmla="*/ 2147483647 w 180"/>
                <a:gd name="T11" fmla="*/ 2147483647 h 464"/>
                <a:gd name="T12" fmla="*/ 2147483647 w 180"/>
                <a:gd name="T13" fmla="*/ 2147483647 h 464"/>
                <a:gd name="T14" fmla="*/ 2147483647 w 180"/>
                <a:gd name="T15" fmla="*/ 2147483647 h 464"/>
                <a:gd name="T16" fmla="*/ 2147483647 w 180"/>
                <a:gd name="T17" fmla="*/ 2147483647 h 464"/>
                <a:gd name="T18" fmla="*/ 2147483647 w 180"/>
                <a:gd name="T19" fmla="*/ 2147483647 h 464"/>
                <a:gd name="T20" fmla="*/ 2147483647 w 180"/>
                <a:gd name="T21" fmla="*/ 2147483647 h 464"/>
                <a:gd name="T22" fmla="*/ 2147483647 w 180"/>
                <a:gd name="T23" fmla="*/ 2147483647 h 464"/>
                <a:gd name="T24" fmla="*/ 2147483647 w 180"/>
                <a:gd name="T25" fmla="*/ 2147483647 h 464"/>
                <a:gd name="T26" fmla="*/ 2147483647 w 180"/>
                <a:gd name="T27" fmla="*/ 2147483647 h 464"/>
                <a:gd name="T28" fmla="*/ 2147483647 w 180"/>
                <a:gd name="T29" fmla="*/ 2147483647 h 464"/>
                <a:gd name="T30" fmla="*/ 2147483647 w 180"/>
                <a:gd name="T31" fmla="*/ 2147483647 h 464"/>
                <a:gd name="T32" fmla="*/ 2147483647 w 180"/>
                <a:gd name="T33" fmla="*/ 2147483647 h 464"/>
                <a:gd name="T34" fmla="*/ 2147483647 w 180"/>
                <a:gd name="T35" fmla="*/ 2147483647 h 464"/>
                <a:gd name="T36" fmla="*/ 2147483647 w 180"/>
                <a:gd name="T37" fmla="*/ 0 h 464"/>
                <a:gd name="T38" fmla="*/ 2147483647 w 180"/>
                <a:gd name="T39" fmla="*/ 2147483647 h 4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0"/>
                <a:gd name="T61" fmla="*/ 0 h 464"/>
                <a:gd name="T62" fmla="*/ 180 w 180"/>
                <a:gd name="T63" fmla="*/ 464 h 46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0" h="464">
                  <a:moveTo>
                    <a:pt x="173" y="1"/>
                  </a:moveTo>
                  <a:lnTo>
                    <a:pt x="0" y="17"/>
                  </a:lnTo>
                  <a:lnTo>
                    <a:pt x="0" y="43"/>
                  </a:lnTo>
                  <a:lnTo>
                    <a:pt x="5" y="43"/>
                  </a:lnTo>
                  <a:lnTo>
                    <a:pt x="29" y="46"/>
                  </a:lnTo>
                  <a:lnTo>
                    <a:pt x="46" y="48"/>
                  </a:lnTo>
                  <a:lnTo>
                    <a:pt x="58" y="53"/>
                  </a:lnTo>
                  <a:lnTo>
                    <a:pt x="63" y="55"/>
                  </a:lnTo>
                  <a:lnTo>
                    <a:pt x="66" y="57"/>
                  </a:lnTo>
                  <a:lnTo>
                    <a:pt x="69" y="60"/>
                  </a:lnTo>
                  <a:lnTo>
                    <a:pt x="72" y="63"/>
                  </a:lnTo>
                  <a:lnTo>
                    <a:pt x="73" y="68"/>
                  </a:lnTo>
                  <a:lnTo>
                    <a:pt x="74" y="73"/>
                  </a:lnTo>
                  <a:lnTo>
                    <a:pt x="75" y="85"/>
                  </a:lnTo>
                  <a:lnTo>
                    <a:pt x="75" y="102"/>
                  </a:lnTo>
                  <a:lnTo>
                    <a:pt x="75" y="464"/>
                  </a:lnTo>
                  <a:lnTo>
                    <a:pt x="180" y="464"/>
                  </a:lnTo>
                  <a:lnTo>
                    <a:pt x="180" y="0"/>
                  </a:lnTo>
                  <a:lnTo>
                    <a:pt x="173"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1" name="Freeform 20"/>
            <p:cNvSpPr>
              <a:spLocks/>
            </p:cNvSpPr>
            <p:nvPr/>
          </p:nvSpPr>
          <p:spPr bwMode="auto">
            <a:xfrm>
              <a:off x="6742113" y="947616"/>
              <a:ext cx="133350" cy="120650"/>
            </a:xfrm>
            <a:custGeom>
              <a:avLst/>
              <a:gdLst>
                <a:gd name="T0" fmla="*/ 2147483647 w 366"/>
                <a:gd name="T1" fmla="*/ 2147483647 h 327"/>
                <a:gd name="T2" fmla="*/ 2147483647 w 366"/>
                <a:gd name="T3" fmla="*/ 2147483647 h 327"/>
                <a:gd name="T4" fmla="*/ 2147483647 w 366"/>
                <a:gd name="T5" fmla="*/ 2147483647 h 327"/>
                <a:gd name="T6" fmla="*/ 2147483647 w 366"/>
                <a:gd name="T7" fmla="*/ 2147483647 h 327"/>
                <a:gd name="T8" fmla="*/ 2147483647 w 366"/>
                <a:gd name="T9" fmla="*/ 2147483647 h 327"/>
                <a:gd name="T10" fmla="*/ 2147483647 w 366"/>
                <a:gd name="T11" fmla="*/ 2147483647 h 327"/>
                <a:gd name="T12" fmla="*/ 2147483647 w 366"/>
                <a:gd name="T13" fmla="*/ 2147483647 h 327"/>
                <a:gd name="T14" fmla="*/ 2147483647 w 366"/>
                <a:gd name="T15" fmla="*/ 0 h 327"/>
                <a:gd name="T16" fmla="*/ 0 w 366"/>
                <a:gd name="T17" fmla="*/ 2147483647 h 327"/>
                <a:gd name="T18" fmla="*/ 2147483647 w 366"/>
                <a:gd name="T19" fmla="*/ 2147483647 h 327"/>
                <a:gd name="T20" fmla="*/ 2147483647 w 366"/>
                <a:gd name="T21" fmla="*/ 2147483647 h 327"/>
                <a:gd name="T22" fmla="*/ 2147483647 w 366"/>
                <a:gd name="T23" fmla="*/ 2147483647 h 327"/>
                <a:gd name="T24" fmla="*/ 2147483647 w 366"/>
                <a:gd name="T25" fmla="*/ 2147483647 h 327"/>
                <a:gd name="T26" fmla="*/ 2147483647 w 366"/>
                <a:gd name="T27" fmla="*/ 2147483647 h 327"/>
                <a:gd name="T28" fmla="*/ 2147483647 w 366"/>
                <a:gd name="T29" fmla="*/ 2147483647 h 327"/>
                <a:gd name="T30" fmla="*/ 2147483647 w 366"/>
                <a:gd name="T31" fmla="*/ 2147483647 h 327"/>
                <a:gd name="T32" fmla="*/ 2147483647 w 366"/>
                <a:gd name="T33" fmla="*/ 2147483647 h 327"/>
                <a:gd name="T34" fmla="*/ 2147483647 w 366"/>
                <a:gd name="T35" fmla="*/ 2147483647 h 327"/>
                <a:gd name="T36" fmla="*/ 2147483647 w 366"/>
                <a:gd name="T37" fmla="*/ 2147483647 h 327"/>
                <a:gd name="T38" fmla="*/ 2147483647 w 366"/>
                <a:gd name="T39" fmla="*/ 2147483647 h 327"/>
                <a:gd name="T40" fmla="*/ 2147483647 w 366"/>
                <a:gd name="T41" fmla="*/ 2147483647 h 327"/>
                <a:gd name="T42" fmla="*/ 2147483647 w 366"/>
                <a:gd name="T43" fmla="*/ 2147483647 h 327"/>
                <a:gd name="T44" fmla="*/ 2147483647 w 366"/>
                <a:gd name="T45" fmla="*/ 2147483647 h 327"/>
                <a:gd name="T46" fmla="*/ 2147483647 w 366"/>
                <a:gd name="T47" fmla="*/ 2147483647 h 327"/>
                <a:gd name="T48" fmla="*/ 2147483647 w 366"/>
                <a:gd name="T49" fmla="*/ 2147483647 h 327"/>
                <a:gd name="T50" fmla="*/ 2147483647 w 366"/>
                <a:gd name="T51" fmla="*/ 2147483647 h 327"/>
                <a:gd name="T52" fmla="*/ 2147483647 w 366"/>
                <a:gd name="T53" fmla="*/ 2147483647 h 327"/>
                <a:gd name="T54" fmla="*/ 2147483647 w 366"/>
                <a:gd name="T55" fmla="*/ 2147483647 h 327"/>
                <a:gd name="T56" fmla="*/ 2147483647 w 366"/>
                <a:gd name="T57" fmla="*/ 2147483647 h 327"/>
                <a:gd name="T58" fmla="*/ 2147483647 w 366"/>
                <a:gd name="T59" fmla="*/ 2147483647 h 327"/>
                <a:gd name="T60" fmla="*/ 2147483647 w 366"/>
                <a:gd name="T61" fmla="*/ 2147483647 h 327"/>
                <a:gd name="T62" fmla="*/ 2147483647 w 366"/>
                <a:gd name="T63" fmla="*/ 2147483647 h 327"/>
                <a:gd name="T64" fmla="*/ 2147483647 w 366"/>
                <a:gd name="T65" fmla="*/ 2147483647 h 327"/>
                <a:gd name="T66" fmla="*/ 2147483647 w 366"/>
                <a:gd name="T67" fmla="*/ 2147483647 h 327"/>
                <a:gd name="T68" fmla="*/ 2147483647 w 366"/>
                <a:gd name="T69" fmla="*/ 2147483647 h 327"/>
                <a:gd name="T70" fmla="*/ 2147483647 w 366"/>
                <a:gd name="T71" fmla="*/ 2147483647 h 327"/>
                <a:gd name="T72" fmla="*/ 2147483647 w 366"/>
                <a:gd name="T73" fmla="*/ 2147483647 h 327"/>
                <a:gd name="T74" fmla="*/ 2147483647 w 366"/>
                <a:gd name="T75" fmla="*/ 2147483647 h 327"/>
                <a:gd name="T76" fmla="*/ 2147483647 w 366"/>
                <a:gd name="T77" fmla="*/ 2147483647 h 327"/>
                <a:gd name="T78" fmla="*/ 2147483647 w 366"/>
                <a:gd name="T79" fmla="*/ 2147483647 h 327"/>
                <a:gd name="T80" fmla="*/ 2147483647 w 366"/>
                <a:gd name="T81" fmla="*/ 2147483647 h 3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6"/>
                <a:gd name="T124" fmla="*/ 0 h 327"/>
                <a:gd name="T125" fmla="*/ 366 w 366"/>
                <a:gd name="T126" fmla="*/ 327 h 3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6" h="327">
                  <a:moveTo>
                    <a:pt x="269" y="1"/>
                  </a:moveTo>
                  <a:lnTo>
                    <a:pt x="269" y="1"/>
                  </a:lnTo>
                  <a:lnTo>
                    <a:pt x="257" y="2"/>
                  </a:lnTo>
                  <a:lnTo>
                    <a:pt x="246" y="3"/>
                  </a:lnTo>
                  <a:lnTo>
                    <a:pt x="236" y="5"/>
                  </a:lnTo>
                  <a:lnTo>
                    <a:pt x="226" y="9"/>
                  </a:lnTo>
                  <a:lnTo>
                    <a:pt x="216" y="12"/>
                  </a:lnTo>
                  <a:lnTo>
                    <a:pt x="207" y="16"/>
                  </a:lnTo>
                  <a:lnTo>
                    <a:pt x="199" y="21"/>
                  </a:lnTo>
                  <a:lnTo>
                    <a:pt x="191" y="27"/>
                  </a:lnTo>
                  <a:lnTo>
                    <a:pt x="177" y="37"/>
                  </a:lnTo>
                  <a:lnTo>
                    <a:pt x="166" y="49"/>
                  </a:lnTo>
                  <a:lnTo>
                    <a:pt x="156" y="61"/>
                  </a:lnTo>
                  <a:lnTo>
                    <a:pt x="148" y="72"/>
                  </a:lnTo>
                  <a:lnTo>
                    <a:pt x="148" y="0"/>
                  </a:lnTo>
                  <a:lnTo>
                    <a:pt x="0" y="24"/>
                  </a:lnTo>
                  <a:lnTo>
                    <a:pt x="0" y="48"/>
                  </a:lnTo>
                  <a:lnTo>
                    <a:pt x="7" y="48"/>
                  </a:lnTo>
                  <a:lnTo>
                    <a:pt x="22" y="49"/>
                  </a:lnTo>
                  <a:lnTo>
                    <a:pt x="34" y="51"/>
                  </a:lnTo>
                  <a:lnTo>
                    <a:pt x="43" y="55"/>
                  </a:lnTo>
                  <a:lnTo>
                    <a:pt x="47" y="57"/>
                  </a:lnTo>
                  <a:lnTo>
                    <a:pt x="51" y="59"/>
                  </a:lnTo>
                  <a:lnTo>
                    <a:pt x="53" y="62"/>
                  </a:lnTo>
                  <a:lnTo>
                    <a:pt x="56" y="66"/>
                  </a:lnTo>
                  <a:lnTo>
                    <a:pt x="59" y="75"/>
                  </a:lnTo>
                  <a:lnTo>
                    <a:pt x="60" y="87"/>
                  </a:lnTo>
                  <a:lnTo>
                    <a:pt x="61" y="101"/>
                  </a:lnTo>
                  <a:lnTo>
                    <a:pt x="61" y="327"/>
                  </a:lnTo>
                  <a:lnTo>
                    <a:pt x="148" y="327"/>
                  </a:lnTo>
                  <a:lnTo>
                    <a:pt x="148" y="160"/>
                  </a:lnTo>
                  <a:lnTo>
                    <a:pt x="149" y="152"/>
                  </a:lnTo>
                  <a:lnTo>
                    <a:pt x="150" y="143"/>
                  </a:lnTo>
                  <a:lnTo>
                    <a:pt x="152" y="135"/>
                  </a:lnTo>
                  <a:lnTo>
                    <a:pt x="155" y="126"/>
                  </a:lnTo>
                  <a:lnTo>
                    <a:pt x="160" y="118"/>
                  </a:lnTo>
                  <a:lnTo>
                    <a:pt x="164" y="109"/>
                  </a:lnTo>
                  <a:lnTo>
                    <a:pt x="169" y="101"/>
                  </a:lnTo>
                  <a:lnTo>
                    <a:pt x="175" y="93"/>
                  </a:lnTo>
                  <a:lnTo>
                    <a:pt x="181" y="86"/>
                  </a:lnTo>
                  <a:lnTo>
                    <a:pt x="187" y="79"/>
                  </a:lnTo>
                  <a:lnTo>
                    <a:pt x="195" y="74"/>
                  </a:lnTo>
                  <a:lnTo>
                    <a:pt x="202" y="68"/>
                  </a:lnTo>
                  <a:lnTo>
                    <a:pt x="210" y="64"/>
                  </a:lnTo>
                  <a:lnTo>
                    <a:pt x="218" y="61"/>
                  </a:lnTo>
                  <a:lnTo>
                    <a:pt x="226" y="59"/>
                  </a:lnTo>
                  <a:lnTo>
                    <a:pt x="234" y="59"/>
                  </a:lnTo>
                  <a:lnTo>
                    <a:pt x="242" y="59"/>
                  </a:lnTo>
                  <a:lnTo>
                    <a:pt x="248" y="60"/>
                  </a:lnTo>
                  <a:lnTo>
                    <a:pt x="255" y="62"/>
                  </a:lnTo>
                  <a:lnTo>
                    <a:pt x="259" y="65"/>
                  </a:lnTo>
                  <a:lnTo>
                    <a:pt x="263" y="68"/>
                  </a:lnTo>
                  <a:lnTo>
                    <a:pt x="267" y="73"/>
                  </a:lnTo>
                  <a:lnTo>
                    <a:pt x="270" y="78"/>
                  </a:lnTo>
                  <a:lnTo>
                    <a:pt x="272" y="83"/>
                  </a:lnTo>
                  <a:lnTo>
                    <a:pt x="276" y="96"/>
                  </a:lnTo>
                  <a:lnTo>
                    <a:pt x="277" y="112"/>
                  </a:lnTo>
                  <a:lnTo>
                    <a:pt x="278" y="130"/>
                  </a:lnTo>
                  <a:lnTo>
                    <a:pt x="278" y="151"/>
                  </a:lnTo>
                  <a:lnTo>
                    <a:pt x="278" y="327"/>
                  </a:lnTo>
                  <a:lnTo>
                    <a:pt x="366" y="327"/>
                  </a:lnTo>
                  <a:lnTo>
                    <a:pt x="366" y="101"/>
                  </a:lnTo>
                  <a:lnTo>
                    <a:pt x="366" y="89"/>
                  </a:lnTo>
                  <a:lnTo>
                    <a:pt x="365" y="78"/>
                  </a:lnTo>
                  <a:lnTo>
                    <a:pt x="363" y="67"/>
                  </a:lnTo>
                  <a:lnTo>
                    <a:pt x="359" y="58"/>
                  </a:lnTo>
                  <a:lnTo>
                    <a:pt x="356" y="49"/>
                  </a:lnTo>
                  <a:lnTo>
                    <a:pt x="352" y="41"/>
                  </a:lnTo>
                  <a:lnTo>
                    <a:pt x="347" y="33"/>
                  </a:lnTo>
                  <a:lnTo>
                    <a:pt x="341" y="27"/>
                  </a:lnTo>
                  <a:lnTo>
                    <a:pt x="335" y="21"/>
                  </a:lnTo>
                  <a:lnTo>
                    <a:pt x="327" y="16"/>
                  </a:lnTo>
                  <a:lnTo>
                    <a:pt x="320" y="12"/>
                  </a:lnTo>
                  <a:lnTo>
                    <a:pt x="310" y="7"/>
                  </a:lnTo>
                  <a:lnTo>
                    <a:pt x="302" y="5"/>
                  </a:lnTo>
                  <a:lnTo>
                    <a:pt x="291" y="3"/>
                  </a:lnTo>
                  <a:lnTo>
                    <a:pt x="280" y="2"/>
                  </a:lnTo>
                  <a:lnTo>
                    <a:pt x="269"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2" name="Freeform 22"/>
            <p:cNvSpPr>
              <a:spLocks/>
            </p:cNvSpPr>
            <p:nvPr/>
          </p:nvSpPr>
          <p:spPr bwMode="auto">
            <a:xfrm>
              <a:off x="6911975" y="949204"/>
              <a:ext cx="90488" cy="120650"/>
            </a:xfrm>
            <a:custGeom>
              <a:avLst/>
              <a:gdLst>
                <a:gd name="T0" fmla="*/ 2147483647 w 245"/>
                <a:gd name="T1" fmla="*/ 2147483647 h 334"/>
                <a:gd name="T2" fmla="*/ 2147483647 w 245"/>
                <a:gd name="T3" fmla="*/ 2147483647 h 334"/>
                <a:gd name="T4" fmla="*/ 2147483647 w 245"/>
                <a:gd name="T5" fmla="*/ 2147483647 h 334"/>
                <a:gd name="T6" fmla="*/ 2147483647 w 245"/>
                <a:gd name="T7" fmla="*/ 2147483647 h 334"/>
                <a:gd name="T8" fmla="*/ 2147483647 w 245"/>
                <a:gd name="T9" fmla="*/ 2147483647 h 334"/>
                <a:gd name="T10" fmla="*/ 2147483647 w 245"/>
                <a:gd name="T11" fmla="*/ 2147483647 h 334"/>
                <a:gd name="T12" fmla="*/ 2147483647 w 245"/>
                <a:gd name="T13" fmla="*/ 2147483647 h 334"/>
                <a:gd name="T14" fmla="*/ 2147483647 w 245"/>
                <a:gd name="T15" fmla="*/ 2147483647 h 334"/>
                <a:gd name="T16" fmla="*/ 2147483647 w 245"/>
                <a:gd name="T17" fmla="*/ 2147483647 h 334"/>
                <a:gd name="T18" fmla="*/ 2147483647 w 245"/>
                <a:gd name="T19" fmla="*/ 2147483647 h 334"/>
                <a:gd name="T20" fmla="*/ 2147483647 w 245"/>
                <a:gd name="T21" fmla="*/ 2147483647 h 334"/>
                <a:gd name="T22" fmla="*/ 2147483647 w 245"/>
                <a:gd name="T23" fmla="*/ 2147483647 h 334"/>
                <a:gd name="T24" fmla="*/ 2147483647 w 245"/>
                <a:gd name="T25" fmla="*/ 2147483647 h 334"/>
                <a:gd name="T26" fmla="*/ 2147483647 w 245"/>
                <a:gd name="T27" fmla="*/ 2147483647 h 334"/>
                <a:gd name="T28" fmla="*/ 2147483647 w 245"/>
                <a:gd name="T29" fmla="*/ 2147483647 h 334"/>
                <a:gd name="T30" fmla="*/ 2147483647 w 245"/>
                <a:gd name="T31" fmla="*/ 2147483647 h 334"/>
                <a:gd name="T32" fmla="*/ 2147483647 w 245"/>
                <a:gd name="T33" fmla="*/ 2147483647 h 334"/>
                <a:gd name="T34" fmla="*/ 0 w 245"/>
                <a:gd name="T35" fmla="*/ 2147483647 h 334"/>
                <a:gd name="T36" fmla="*/ 2147483647 w 245"/>
                <a:gd name="T37" fmla="*/ 2147483647 h 334"/>
                <a:gd name="T38" fmla="*/ 2147483647 w 245"/>
                <a:gd name="T39" fmla="*/ 2147483647 h 334"/>
                <a:gd name="T40" fmla="*/ 2147483647 w 245"/>
                <a:gd name="T41" fmla="*/ 2147483647 h 334"/>
                <a:gd name="T42" fmla="*/ 2147483647 w 245"/>
                <a:gd name="T43" fmla="*/ 2147483647 h 334"/>
                <a:gd name="T44" fmla="*/ 2147483647 w 245"/>
                <a:gd name="T45" fmla="*/ 2147483647 h 334"/>
                <a:gd name="T46" fmla="*/ 2147483647 w 245"/>
                <a:gd name="T47" fmla="*/ 2147483647 h 334"/>
                <a:gd name="T48" fmla="*/ 2147483647 w 245"/>
                <a:gd name="T49" fmla="*/ 2147483647 h 334"/>
                <a:gd name="T50" fmla="*/ 2147483647 w 245"/>
                <a:gd name="T51" fmla="*/ 2147483647 h 334"/>
                <a:gd name="T52" fmla="*/ 2147483647 w 245"/>
                <a:gd name="T53" fmla="*/ 2147483647 h 334"/>
                <a:gd name="T54" fmla="*/ 2147483647 w 245"/>
                <a:gd name="T55" fmla="*/ 2147483647 h 334"/>
                <a:gd name="T56" fmla="*/ 2147483647 w 245"/>
                <a:gd name="T57" fmla="*/ 2147483647 h 334"/>
                <a:gd name="T58" fmla="*/ 2147483647 w 245"/>
                <a:gd name="T59" fmla="*/ 2147483647 h 334"/>
                <a:gd name="T60" fmla="*/ 2147483647 w 245"/>
                <a:gd name="T61" fmla="*/ 2147483647 h 334"/>
                <a:gd name="T62" fmla="*/ 2147483647 w 245"/>
                <a:gd name="T63" fmla="*/ 2147483647 h 334"/>
                <a:gd name="T64" fmla="*/ 2147483647 w 245"/>
                <a:gd name="T65" fmla="*/ 2147483647 h 334"/>
                <a:gd name="T66" fmla="*/ 2147483647 w 245"/>
                <a:gd name="T67" fmla="*/ 2147483647 h 334"/>
                <a:gd name="T68" fmla="*/ 2147483647 w 245"/>
                <a:gd name="T69" fmla="*/ 2147483647 h 334"/>
                <a:gd name="T70" fmla="*/ 2147483647 w 245"/>
                <a:gd name="T71" fmla="*/ 2147483647 h 334"/>
                <a:gd name="T72" fmla="*/ 2147483647 w 245"/>
                <a:gd name="T73" fmla="*/ 2147483647 h 334"/>
                <a:gd name="T74" fmla="*/ 2147483647 w 245"/>
                <a:gd name="T75" fmla="*/ 2147483647 h 334"/>
                <a:gd name="T76" fmla="*/ 2147483647 w 245"/>
                <a:gd name="T77" fmla="*/ 2147483647 h 334"/>
                <a:gd name="T78" fmla="*/ 2147483647 w 245"/>
                <a:gd name="T79" fmla="*/ 2147483647 h 334"/>
                <a:gd name="T80" fmla="*/ 2147483647 w 245"/>
                <a:gd name="T81" fmla="*/ 2147483647 h 334"/>
                <a:gd name="T82" fmla="*/ 2147483647 w 245"/>
                <a:gd name="T83" fmla="*/ 2147483647 h 334"/>
                <a:gd name="T84" fmla="*/ 2147483647 w 245"/>
                <a:gd name="T85" fmla="*/ 2147483647 h 334"/>
                <a:gd name="T86" fmla="*/ 2147483647 w 245"/>
                <a:gd name="T87" fmla="*/ 2147483647 h 3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45"/>
                <a:gd name="T133" fmla="*/ 0 h 334"/>
                <a:gd name="T134" fmla="*/ 245 w 245"/>
                <a:gd name="T135" fmla="*/ 334 h 33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45" h="334">
                  <a:moveTo>
                    <a:pt x="145" y="127"/>
                  </a:moveTo>
                  <a:lnTo>
                    <a:pt x="145" y="127"/>
                  </a:lnTo>
                  <a:lnTo>
                    <a:pt x="120" y="115"/>
                  </a:lnTo>
                  <a:lnTo>
                    <a:pt x="109" y="108"/>
                  </a:lnTo>
                  <a:lnTo>
                    <a:pt x="100" y="102"/>
                  </a:lnTo>
                  <a:lnTo>
                    <a:pt x="91" y="95"/>
                  </a:lnTo>
                  <a:lnTo>
                    <a:pt x="86" y="88"/>
                  </a:lnTo>
                  <a:lnTo>
                    <a:pt x="82" y="80"/>
                  </a:lnTo>
                  <a:lnTo>
                    <a:pt x="81" y="76"/>
                  </a:lnTo>
                  <a:lnTo>
                    <a:pt x="81" y="72"/>
                  </a:lnTo>
                  <a:lnTo>
                    <a:pt x="81" y="67"/>
                  </a:lnTo>
                  <a:lnTo>
                    <a:pt x="82" y="63"/>
                  </a:lnTo>
                  <a:lnTo>
                    <a:pt x="84" y="59"/>
                  </a:lnTo>
                  <a:lnTo>
                    <a:pt x="86" y="56"/>
                  </a:lnTo>
                  <a:lnTo>
                    <a:pt x="91" y="50"/>
                  </a:lnTo>
                  <a:lnTo>
                    <a:pt x="99" y="47"/>
                  </a:lnTo>
                  <a:lnTo>
                    <a:pt x="106" y="44"/>
                  </a:lnTo>
                  <a:lnTo>
                    <a:pt x="114" y="43"/>
                  </a:lnTo>
                  <a:lnTo>
                    <a:pt x="127" y="42"/>
                  </a:lnTo>
                  <a:lnTo>
                    <a:pt x="140" y="43"/>
                  </a:lnTo>
                  <a:lnTo>
                    <a:pt x="153" y="45"/>
                  </a:lnTo>
                  <a:lnTo>
                    <a:pt x="165" y="48"/>
                  </a:lnTo>
                  <a:lnTo>
                    <a:pt x="176" y="52"/>
                  </a:lnTo>
                  <a:lnTo>
                    <a:pt x="186" y="58"/>
                  </a:lnTo>
                  <a:lnTo>
                    <a:pt x="195" y="62"/>
                  </a:lnTo>
                  <a:lnTo>
                    <a:pt x="209" y="70"/>
                  </a:lnTo>
                  <a:lnTo>
                    <a:pt x="223" y="78"/>
                  </a:lnTo>
                  <a:lnTo>
                    <a:pt x="223" y="67"/>
                  </a:lnTo>
                  <a:lnTo>
                    <a:pt x="223" y="13"/>
                  </a:lnTo>
                  <a:lnTo>
                    <a:pt x="211" y="11"/>
                  </a:lnTo>
                  <a:lnTo>
                    <a:pt x="197" y="8"/>
                  </a:lnTo>
                  <a:lnTo>
                    <a:pt x="179" y="4"/>
                  </a:lnTo>
                  <a:lnTo>
                    <a:pt x="156" y="1"/>
                  </a:lnTo>
                  <a:lnTo>
                    <a:pt x="132" y="0"/>
                  </a:lnTo>
                  <a:lnTo>
                    <a:pt x="117" y="1"/>
                  </a:lnTo>
                  <a:lnTo>
                    <a:pt x="103" y="2"/>
                  </a:lnTo>
                  <a:lnTo>
                    <a:pt x="89" y="4"/>
                  </a:lnTo>
                  <a:lnTo>
                    <a:pt x="76" y="6"/>
                  </a:lnTo>
                  <a:lnTo>
                    <a:pt x="65" y="11"/>
                  </a:lnTo>
                  <a:lnTo>
                    <a:pt x="54" y="15"/>
                  </a:lnTo>
                  <a:lnTo>
                    <a:pt x="44" y="19"/>
                  </a:lnTo>
                  <a:lnTo>
                    <a:pt x="35" y="26"/>
                  </a:lnTo>
                  <a:lnTo>
                    <a:pt x="27" y="32"/>
                  </a:lnTo>
                  <a:lnTo>
                    <a:pt x="20" y="39"/>
                  </a:lnTo>
                  <a:lnTo>
                    <a:pt x="14" y="47"/>
                  </a:lnTo>
                  <a:lnTo>
                    <a:pt x="9" y="56"/>
                  </a:lnTo>
                  <a:lnTo>
                    <a:pt x="6" y="64"/>
                  </a:lnTo>
                  <a:lnTo>
                    <a:pt x="3" y="74"/>
                  </a:lnTo>
                  <a:lnTo>
                    <a:pt x="0" y="85"/>
                  </a:lnTo>
                  <a:lnTo>
                    <a:pt x="0" y="95"/>
                  </a:lnTo>
                  <a:lnTo>
                    <a:pt x="0" y="105"/>
                  </a:lnTo>
                  <a:lnTo>
                    <a:pt x="3" y="113"/>
                  </a:lnTo>
                  <a:lnTo>
                    <a:pt x="6" y="122"/>
                  </a:lnTo>
                  <a:lnTo>
                    <a:pt x="9" y="131"/>
                  </a:lnTo>
                  <a:lnTo>
                    <a:pt x="13" y="137"/>
                  </a:lnTo>
                  <a:lnTo>
                    <a:pt x="19" y="144"/>
                  </a:lnTo>
                  <a:lnTo>
                    <a:pt x="25" y="151"/>
                  </a:lnTo>
                  <a:lnTo>
                    <a:pt x="31" y="157"/>
                  </a:lnTo>
                  <a:lnTo>
                    <a:pt x="46" y="168"/>
                  </a:lnTo>
                  <a:lnTo>
                    <a:pt x="62" y="178"/>
                  </a:lnTo>
                  <a:lnTo>
                    <a:pt x="79" y="187"/>
                  </a:lnTo>
                  <a:lnTo>
                    <a:pt x="97" y="196"/>
                  </a:lnTo>
                  <a:lnTo>
                    <a:pt x="122" y="209"/>
                  </a:lnTo>
                  <a:lnTo>
                    <a:pt x="134" y="215"/>
                  </a:lnTo>
                  <a:lnTo>
                    <a:pt x="144" y="221"/>
                  </a:lnTo>
                  <a:lnTo>
                    <a:pt x="152" y="229"/>
                  </a:lnTo>
                  <a:lnTo>
                    <a:pt x="159" y="236"/>
                  </a:lnTo>
                  <a:lnTo>
                    <a:pt x="162" y="241"/>
                  </a:lnTo>
                  <a:lnTo>
                    <a:pt x="163" y="245"/>
                  </a:lnTo>
                  <a:lnTo>
                    <a:pt x="164" y="249"/>
                  </a:lnTo>
                  <a:lnTo>
                    <a:pt x="165" y="255"/>
                  </a:lnTo>
                  <a:lnTo>
                    <a:pt x="164" y="263"/>
                  </a:lnTo>
                  <a:lnTo>
                    <a:pt x="161" y="271"/>
                  </a:lnTo>
                  <a:lnTo>
                    <a:pt x="156" y="277"/>
                  </a:lnTo>
                  <a:lnTo>
                    <a:pt x="149" y="282"/>
                  </a:lnTo>
                  <a:lnTo>
                    <a:pt x="141" y="287"/>
                  </a:lnTo>
                  <a:lnTo>
                    <a:pt x="131" y="290"/>
                  </a:lnTo>
                  <a:lnTo>
                    <a:pt x="119" y="292"/>
                  </a:lnTo>
                  <a:lnTo>
                    <a:pt x="106" y="292"/>
                  </a:lnTo>
                  <a:lnTo>
                    <a:pt x="91" y="292"/>
                  </a:lnTo>
                  <a:lnTo>
                    <a:pt x="77" y="289"/>
                  </a:lnTo>
                  <a:lnTo>
                    <a:pt x="63" y="286"/>
                  </a:lnTo>
                  <a:lnTo>
                    <a:pt x="51" y="280"/>
                  </a:lnTo>
                  <a:lnTo>
                    <a:pt x="39" y="275"/>
                  </a:lnTo>
                  <a:lnTo>
                    <a:pt x="28" y="270"/>
                  </a:lnTo>
                  <a:lnTo>
                    <a:pt x="10" y="259"/>
                  </a:lnTo>
                  <a:lnTo>
                    <a:pt x="1" y="254"/>
                  </a:lnTo>
                  <a:lnTo>
                    <a:pt x="1" y="321"/>
                  </a:lnTo>
                  <a:lnTo>
                    <a:pt x="8" y="322"/>
                  </a:lnTo>
                  <a:lnTo>
                    <a:pt x="24" y="326"/>
                  </a:lnTo>
                  <a:lnTo>
                    <a:pt x="45" y="329"/>
                  </a:lnTo>
                  <a:lnTo>
                    <a:pt x="72" y="333"/>
                  </a:lnTo>
                  <a:lnTo>
                    <a:pt x="87" y="334"/>
                  </a:lnTo>
                  <a:lnTo>
                    <a:pt x="103" y="334"/>
                  </a:lnTo>
                  <a:lnTo>
                    <a:pt x="119" y="334"/>
                  </a:lnTo>
                  <a:lnTo>
                    <a:pt x="135" y="333"/>
                  </a:lnTo>
                  <a:lnTo>
                    <a:pt x="149" y="331"/>
                  </a:lnTo>
                  <a:lnTo>
                    <a:pt x="163" y="327"/>
                  </a:lnTo>
                  <a:lnTo>
                    <a:pt x="176" y="324"/>
                  </a:lnTo>
                  <a:lnTo>
                    <a:pt x="187" y="319"/>
                  </a:lnTo>
                  <a:lnTo>
                    <a:pt x="198" y="314"/>
                  </a:lnTo>
                  <a:lnTo>
                    <a:pt x="208" y="308"/>
                  </a:lnTo>
                  <a:lnTo>
                    <a:pt x="216" y="302"/>
                  </a:lnTo>
                  <a:lnTo>
                    <a:pt x="224" y="294"/>
                  </a:lnTo>
                  <a:lnTo>
                    <a:pt x="230" y="287"/>
                  </a:lnTo>
                  <a:lnTo>
                    <a:pt x="236" y="278"/>
                  </a:lnTo>
                  <a:lnTo>
                    <a:pt x="240" y="269"/>
                  </a:lnTo>
                  <a:lnTo>
                    <a:pt x="242" y="259"/>
                  </a:lnTo>
                  <a:lnTo>
                    <a:pt x="244" y="248"/>
                  </a:lnTo>
                  <a:lnTo>
                    <a:pt x="245" y="236"/>
                  </a:lnTo>
                  <a:lnTo>
                    <a:pt x="244" y="226"/>
                  </a:lnTo>
                  <a:lnTo>
                    <a:pt x="242" y="216"/>
                  </a:lnTo>
                  <a:lnTo>
                    <a:pt x="240" y="206"/>
                  </a:lnTo>
                  <a:lnTo>
                    <a:pt x="236" y="198"/>
                  </a:lnTo>
                  <a:lnTo>
                    <a:pt x="231" y="189"/>
                  </a:lnTo>
                  <a:lnTo>
                    <a:pt x="226" y="182"/>
                  </a:lnTo>
                  <a:lnTo>
                    <a:pt x="219" y="174"/>
                  </a:lnTo>
                  <a:lnTo>
                    <a:pt x="212" y="168"/>
                  </a:lnTo>
                  <a:lnTo>
                    <a:pt x="197" y="156"/>
                  </a:lnTo>
                  <a:lnTo>
                    <a:pt x="180" y="146"/>
                  </a:lnTo>
                  <a:lnTo>
                    <a:pt x="162" y="136"/>
                  </a:lnTo>
                  <a:lnTo>
                    <a:pt x="145" y="127"/>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3" name="Freeform 24"/>
            <p:cNvSpPr>
              <a:spLocks noEditPoints="1"/>
            </p:cNvSpPr>
            <p:nvPr/>
          </p:nvSpPr>
          <p:spPr bwMode="auto">
            <a:xfrm>
              <a:off x="7018338" y="947616"/>
              <a:ext cx="138112" cy="169863"/>
            </a:xfrm>
            <a:custGeom>
              <a:avLst/>
              <a:gdLst>
                <a:gd name="T0" fmla="*/ 2147483647 w 376"/>
                <a:gd name="T1" fmla="*/ 2147483647 h 462"/>
                <a:gd name="T2" fmla="*/ 2147483647 w 376"/>
                <a:gd name="T3" fmla="*/ 2147483647 h 462"/>
                <a:gd name="T4" fmla="*/ 2147483647 w 376"/>
                <a:gd name="T5" fmla="*/ 2147483647 h 462"/>
                <a:gd name="T6" fmla="*/ 2147483647 w 376"/>
                <a:gd name="T7" fmla="*/ 2147483647 h 462"/>
                <a:gd name="T8" fmla="*/ 2147483647 w 376"/>
                <a:gd name="T9" fmla="*/ 2147483647 h 462"/>
                <a:gd name="T10" fmla="*/ 2147483647 w 376"/>
                <a:gd name="T11" fmla="*/ 2147483647 h 462"/>
                <a:gd name="T12" fmla="*/ 2147483647 w 376"/>
                <a:gd name="T13" fmla="*/ 2147483647 h 462"/>
                <a:gd name="T14" fmla="*/ 2147483647 w 376"/>
                <a:gd name="T15" fmla="*/ 2147483647 h 462"/>
                <a:gd name="T16" fmla="*/ 2147483647 w 376"/>
                <a:gd name="T17" fmla="*/ 2147483647 h 462"/>
                <a:gd name="T18" fmla="*/ 2147483647 w 376"/>
                <a:gd name="T19" fmla="*/ 2147483647 h 462"/>
                <a:gd name="T20" fmla="*/ 2147483647 w 376"/>
                <a:gd name="T21" fmla="*/ 2147483647 h 462"/>
                <a:gd name="T22" fmla="*/ 2147483647 w 376"/>
                <a:gd name="T23" fmla="*/ 2147483647 h 462"/>
                <a:gd name="T24" fmla="*/ 2147483647 w 376"/>
                <a:gd name="T25" fmla="*/ 2147483647 h 462"/>
                <a:gd name="T26" fmla="*/ 2147483647 w 376"/>
                <a:gd name="T27" fmla="*/ 2147483647 h 462"/>
                <a:gd name="T28" fmla="*/ 2147483647 w 376"/>
                <a:gd name="T29" fmla="*/ 2147483647 h 462"/>
                <a:gd name="T30" fmla="*/ 2147483647 w 376"/>
                <a:gd name="T31" fmla="*/ 2147483647 h 462"/>
                <a:gd name="T32" fmla="*/ 2147483647 w 376"/>
                <a:gd name="T33" fmla="*/ 2147483647 h 462"/>
                <a:gd name="T34" fmla="*/ 2147483647 w 376"/>
                <a:gd name="T35" fmla="*/ 2147483647 h 462"/>
                <a:gd name="T36" fmla="*/ 2147483647 w 376"/>
                <a:gd name="T37" fmla="*/ 2147483647 h 462"/>
                <a:gd name="T38" fmla="*/ 2147483647 w 376"/>
                <a:gd name="T39" fmla="*/ 2147483647 h 462"/>
                <a:gd name="T40" fmla="*/ 2147483647 w 376"/>
                <a:gd name="T41" fmla="*/ 2147483647 h 462"/>
                <a:gd name="T42" fmla="*/ 2147483647 w 376"/>
                <a:gd name="T43" fmla="*/ 2147483647 h 462"/>
                <a:gd name="T44" fmla="*/ 2147483647 w 376"/>
                <a:gd name="T45" fmla="*/ 2147483647 h 462"/>
                <a:gd name="T46" fmla="*/ 2147483647 w 376"/>
                <a:gd name="T47" fmla="*/ 2147483647 h 462"/>
                <a:gd name="T48" fmla="*/ 2147483647 w 376"/>
                <a:gd name="T49" fmla="*/ 2147483647 h 462"/>
                <a:gd name="T50" fmla="*/ 2147483647 w 376"/>
                <a:gd name="T51" fmla="*/ 2147483647 h 462"/>
                <a:gd name="T52" fmla="*/ 2147483647 w 376"/>
                <a:gd name="T53" fmla="*/ 2147483647 h 462"/>
                <a:gd name="T54" fmla="*/ 2147483647 w 376"/>
                <a:gd name="T55" fmla="*/ 2147483647 h 462"/>
                <a:gd name="T56" fmla="*/ 2147483647 w 376"/>
                <a:gd name="T57" fmla="*/ 2147483647 h 462"/>
                <a:gd name="T58" fmla="*/ 2147483647 w 376"/>
                <a:gd name="T59" fmla="*/ 2147483647 h 462"/>
                <a:gd name="T60" fmla="*/ 2147483647 w 376"/>
                <a:gd name="T61" fmla="*/ 2147483647 h 462"/>
                <a:gd name="T62" fmla="*/ 2147483647 w 376"/>
                <a:gd name="T63" fmla="*/ 2147483647 h 462"/>
                <a:gd name="T64" fmla="*/ 2147483647 w 376"/>
                <a:gd name="T65" fmla="*/ 2147483647 h 462"/>
                <a:gd name="T66" fmla="*/ 2147483647 w 376"/>
                <a:gd name="T67" fmla="*/ 2147483647 h 462"/>
                <a:gd name="T68" fmla="*/ 2147483647 w 376"/>
                <a:gd name="T69" fmla="*/ 2147483647 h 462"/>
                <a:gd name="T70" fmla="*/ 2147483647 w 376"/>
                <a:gd name="T71" fmla="*/ 2147483647 h 462"/>
                <a:gd name="T72" fmla="*/ 2147483647 w 376"/>
                <a:gd name="T73" fmla="*/ 2147483647 h 462"/>
                <a:gd name="T74" fmla="*/ 2147483647 w 376"/>
                <a:gd name="T75" fmla="*/ 2147483647 h 462"/>
                <a:gd name="T76" fmla="*/ 2147483647 w 376"/>
                <a:gd name="T77" fmla="*/ 2147483647 h 462"/>
                <a:gd name="T78" fmla="*/ 2147483647 w 376"/>
                <a:gd name="T79" fmla="*/ 2147483647 h 462"/>
                <a:gd name="T80" fmla="*/ 2147483647 w 376"/>
                <a:gd name="T81" fmla="*/ 2147483647 h 462"/>
                <a:gd name="T82" fmla="*/ 2147483647 w 376"/>
                <a:gd name="T83" fmla="*/ 2147483647 h 462"/>
                <a:gd name="T84" fmla="*/ 2147483647 w 376"/>
                <a:gd name="T85" fmla="*/ 2147483647 h 462"/>
                <a:gd name="T86" fmla="*/ 2147483647 w 376"/>
                <a:gd name="T87" fmla="*/ 2147483647 h 4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6"/>
                <a:gd name="T133" fmla="*/ 0 h 462"/>
                <a:gd name="T134" fmla="*/ 376 w 376"/>
                <a:gd name="T135" fmla="*/ 462 h 4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6" h="462">
                  <a:moveTo>
                    <a:pt x="215" y="49"/>
                  </a:moveTo>
                  <a:lnTo>
                    <a:pt x="215" y="49"/>
                  </a:lnTo>
                  <a:lnTo>
                    <a:pt x="225" y="50"/>
                  </a:lnTo>
                  <a:lnTo>
                    <a:pt x="234" y="52"/>
                  </a:lnTo>
                  <a:lnTo>
                    <a:pt x="243" y="56"/>
                  </a:lnTo>
                  <a:lnTo>
                    <a:pt x="250" y="60"/>
                  </a:lnTo>
                  <a:lnTo>
                    <a:pt x="256" y="66"/>
                  </a:lnTo>
                  <a:lnTo>
                    <a:pt x="262" y="73"/>
                  </a:lnTo>
                  <a:lnTo>
                    <a:pt x="266" y="80"/>
                  </a:lnTo>
                  <a:lnTo>
                    <a:pt x="270" y="88"/>
                  </a:lnTo>
                  <a:lnTo>
                    <a:pt x="274" y="96"/>
                  </a:lnTo>
                  <a:lnTo>
                    <a:pt x="276" y="106"/>
                  </a:lnTo>
                  <a:lnTo>
                    <a:pt x="279" y="125"/>
                  </a:lnTo>
                  <a:lnTo>
                    <a:pt x="281" y="144"/>
                  </a:lnTo>
                  <a:lnTo>
                    <a:pt x="281" y="164"/>
                  </a:lnTo>
                  <a:lnTo>
                    <a:pt x="280" y="193"/>
                  </a:lnTo>
                  <a:lnTo>
                    <a:pt x="277" y="218"/>
                  </a:lnTo>
                  <a:lnTo>
                    <a:pt x="275" y="229"/>
                  </a:lnTo>
                  <a:lnTo>
                    <a:pt x="271" y="238"/>
                  </a:lnTo>
                  <a:lnTo>
                    <a:pt x="268" y="248"/>
                  </a:lnTo>
                  <a:lnTo>
                    <a:pt x="265" y="257"/>
                  </a:lnTo>
                  <a:lnTo>
                    <a:pt x="261" y="263"/>
                  </a:lnTo>
                  <a:lnTo>
                    <a:pt x="255" y="270"/>
                  </a:lnTo>
                  <a:lnTo>
                    <a:pt x="250" y="275"/>
                  </a:lnTo>
                  <a:lnTo>
                    <a:pt x="245" y="279"/>
                  </a:lnTo>
                  <a:lnTo>
                    <a:pt x="237" y="282"/>
                  </a:lnTo>
                  <a:lnTo>
                    <a:pt x="231" y="284"/>
                  </a:lnTo>
                  <a:lnTo>
                    <a:pt x="223" y="287"/>
                  </a:lnTo>
                  <a:lnTo>
                    <a:pt x="215" y="287"/>
                  </a:lnTo>
                  <a:lnTo>
                    <a:pt x="205" y="287"/>
                  </a:lnTo>
                  <a:lnTo>
                    <a:pt x="196" y="284"/>
                  </a:lnTo>
                  <a:lnTo>
                    <a:pt x="188" y="281"/>
                  </a:lnTo>
                  <a:lnTo>
                    <a:pt x="181" y="278"/>
                  </a:lnTo>
                  <a:lnTo>
                    <a:pt x="174" y="273"/>
                  </a:lnTo>
                  <a:lnTo>
                    <a:pt x="169" y="267"/>
                  </a:lnTo>
                  <a:lnTo>
                    <a:pt x="164" y="261"/>
                  </a:lnTo>
                  <a:lnTo>
                    <a:pt x="159" y="255"/>
                  </a:lnTo>
                  <a:lnTo>
                    <a:pt x="156" y="247"/>
                  </a:lnTo>
                  <a:lnTo>
                    <a:pt x="153" y="240"/>
                  </a:lnTo>
                  <a:lnTo>
                    <a:pt x="149" y="224"/>
                  </a:lnTo>
                  <a:lnTo>
                    <a:pt x="146" y="206"/>
                  </a:lnTo>
                  <a:lnTo>
                    <a:pt x="146" y="189"/>
                  </a:lnTo>
                  <a:lnTo>
                    <a:pt x="146" y="161"/>
                  </a:lnTo>
                  <a:lnTo>
                    <a:pt x="146" y="148"/>
                  </a:lnTo>
                  <a:lnTo>
                    <a:pt x="149" y="130"/>
                  </a:lnTo>
                  <a:lnTo>
                    <a:pt x="152" y="111"/>
                  </a:lnTo>
                  <a:lnTo>
                    <a:pt x="154" y="102"/>
                  </a:lnTo>
                  <a:lnTo>
                    <a:pt x="157" y="93"/>
                  </a:lnTo>
                  <a:lnTo>
                    <a:pt x="161" y="84"/>
                  </a:lnTo>
                  <a:lnTo>
                    <a:pt x="166" y="76"/>
                  </a:lnTo>
                  <a:lnTo>
                    <a:pt x="171" y="68"/>
                  </a:lnTo>
                  <a:lnTo>
                    <a:pt x="177" y="62"/>
                  </a:lnTo>
                  <a:lnTo>
                    <a:pt x="185" y="57"/>
                  </a:lnTo>
                  <a:lnTo>
                    <a:pt x="193" y="52"/>
                  </a:lnTo>
                  <a:lnTo>
                    <a:pt x="203" y="50"/>
                  </a:lnTo>
                  <a:lnTo>
                    <a:pt x="215" y="49"/>
                  </a:lnTo>
                  <a:close/>
                  <a:moveTo>
                    <a:pt x="239" y="1"/>
                  </a:moveTo>
                  <a:lnTo>
                    <a:pt x="239" y="1"/>
                  </a:lnTo>
                  <a:lnTo>
                    <a:pt x="228" y="2"/>
                  </a:lnTo>
                  <a:lnTo>
                    <a:pt x="215" y="4"/>
                  </a:lnTo>
                  <a:lnTo>
                    <a:pt x="203" y="7"/>
                  </a:lnTo>
                  <a:lnTo>
                    <a:pt x="191" y="13"/>
                  </a:lnTo>
                  <a:lnTo>
                    <a:pt x="180" y="19"/>
                  </a:lnTo>
                  <a:lnTo>
                    <a:pt x="169" y="27"/>
                  </a:lnTo>
                  <a:lnTo>
                    <a:pt x="158" y="36"/>
                  </a:lnTo>
                  <a:lnTo>
                    <a:pt x="147" y="46"/>
                  </a:lnTo>
                  <a:lnTo>
                    <a:pt x="147" y="0"/>
                  </a:lnTo>
                  <a:lnTo>
                    <a:pt x="140" y="1"/>
                  </a:lnTo>
                  <a:lnTo>
                    <a:pt x="0" y="24"/>
                  </a:lnTo>
                  <a:lnTo>
                    <a:pt x="0" y="48"/>
                  </a:lnTo>
                  <a:lnTo>
                    <a:pt x="6" y="48"/>
                  </a:lnTo>
                  <a:lnTo>
                    <a:pt x="21" y="49"/>
                  </a:lnTo>
                  <a:lnTo>
                    <a:pt x="33" y="51"/>
                  </a:lnTo>
                  <a:lnTo>
                    <a:pt x="42" y="55"/>
                  </a:lnTo>
                  <a:lnTo>
                    <a:pt x="46" y="57"/>
                  </a:lnTo>
                  <a:lnTo>
                    <a:pt x="49" y="59"/>
                  </a:lnTo>
                  <a:lnTo>
                    <a:pt x="51" y="62"/>
                  </a:lnTo>
                  <a:lnTo>
                    <a:pt x="53" y="65"/>
                  </a:lnTo>
                  <a:lnTo>
                    <a:pt x="57" y="75"/>
                  </a:lnTo>
                  <a:lnTo>
                    <a:pt x="59" y="87"/>
                  </a:lnTo>
                  <a:lnTo>
                    <a:pt x="59" y="101"/>
                  </a:lnTo>
                  <a:lnTo>
                    <a:pt x="59" y="462"/>
                  </a:lnTo>
                  <a:lnTo>
                    <a:pt x="146" y="462"/>
                  </a:lnTo>
                  <a:lnTo>
                    <a:pt x="146" y="297"/>
                  </a:lnTo>
                  <a:lnTo>
                    <a:pt x="153" y="305"/>
                  </a:lnTo>
                  <a:lnTo>
                    <a:pt x="160" y="311"/>
                  </a:lnTo>
                  <a:lnTo>
                    <a:pt x="169" y="318"/>
                  </a:lnTo>
                  <a:lnTo>
                    <a:pt x="180" y="324"/>
                  </a:lnTo>
                  <a:lnTo>
                    <a:pt x="190" y="328"/>
                  </a:lnTo>
                  <a:lnTo>
                    <a:pt x="204" y="332"/>
                  </a:lnTo>
                  <a:lnTo>
                    <a:pt x="219" y="334"/>
                  </a:lnTo>
                  <a:lnTo>
                    <a:pt x="236" y="335"/>
                  </a:lnTo>
                  <a:lnTo>
                    <a:pt x="253" y="335"/>
                  </a:lnTo>
                  <a:lnTo>
                    <a:pt x="268" y="333"/>
                  </a:lnTo>
                  <a:lnTo>
                    <a:pt x="283" y="328"/>
                  </a:lnTo>
                  <a:lnTo>
                    <a:pt x="297" y="324"/>
                  </a:lnTo>
                  <a:lnTo>
                    <a:pt x="309" y="318"/>
                  </a:lnTo>
                  <a:lnTo>
                    <a:pt x="321" y="310"/>
                  </a:lnTo>
                  <a:lnTo>
                    <a:pt x="331" y="302"/>
                  </a:lnTo>
                  <a:lnTo>
                    <a:pt x="341" y="291"/>
                  </a:lnTo>
                  <a:lnTo>
                    <a:pt x="348" y="280"/>
                  </a:lnTo>
                  <a:lnTo>
                    <a:pt x="356" y="267"/>
                  </a:lnTo>
                  <a:lnTo>
                    <a:pt x="362" y="252"/>
                  </a:lnTo>
                  <a:lnTo>
                    <a:pt x="368" y="237"/>
                  </a:lnTo>
                  <a:lnTo>
                    <a:pt x="371" y="220"/>
                  </a:lnTo>
                  <a:lnTo>
                    <a:pt x="374" y="203"/>
                  </a:lnTo>
                  <a:lnTo>
                    <a:pt x="375" y="184"/>
                  </a:lnTo>
                  <a:lnTo>
                    <a:pt x="376" y="164"/>
                  </a:lnTo>
                  <a:lnTo>
                    <a:pt x="375" y="144"/>
                  </a:lnTo>
                  <a:lnTo>
                    <a:pt x="374" y="127"/>
                  </a:lnTo>
                  <a:lnTo>
                    <a:pt x="371" y="110"/>
                  </a:lnTo>
                  <a:lnTo>
                    <a:pt x="367" y="94"/>
                  </a:lnTo>
                  <a:lnTo>
                    <a:pt x="362" y="80"/>
                  </a:lnTo>
                  <a:lnTo>
                    <a:pt x="356" y="66"/>
                  </a:lnTo>
                  <a:lnTo>
                    <a:pt x="348" y="55"/>
                  </a:lnTo>
                  <a:lnTo>
                    <a:pt x="340" y="44"/>
                  </a:lnTo>
                  <a:lnTo>
                    <a:pt x="331" y="34"/>
                  </a:lnTo>
                  <a:lnTo>
                    <a:pt x="321" y="26"/>
                  </a:lnTo>
                  <a:lnTo>
                    <a:pt x="310" y="18"/>
                  </a:lnTo>
                  <a:lnTo>
                    <a:pt x="297" y="12"/>
                  </a:lnTo>
                  <a:lnTo>
                    <a:pt x="284" y="7"/>
                  </a:lnTo>
                  <a:lnTo>
                    <a:pt x="270" y="4"/>
                  </a:lnTo>
                  <a:lnTo>
                    <a:pt x="255" y="2"/>
                  </a:lnTo>
                  <a:lnTo>
                    <a:pt x="239"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4" name="Freeform 27"/>
            <p:cNvSpPr>
              <a:spLocks/>
            </p:cNvSpPr>
            <p:nvPr/>
          </p:nvSpPr>
          <p:spPr bwMode="auto">
            <a:xfrm>
              <a:off x="7178675" y="947616"/>
              <a:ext cx="52388" cy="120650"/>
            </a:xfrm>
            <a:custGeom>
              <a:avLst/>
              <a:gdLst>
                <a:gd name="T0" fmla="*/ 0 w 145"/>
                <a:gd name="T1" fmla="*/ 2147483647 h 327"/>
                <a:gd name="T2" fmla="*/ 0 w 145"/>
                <a:gd name="T3" fmla="*/ 2147483647 h 327"/>
                <a:gd name="T4" fmla="*/ 2147483647 w 145"/>
                <a:gd name="T5" fmla="*/ 2147483647 h 327"/>
                <a:gd name="T6" fmla="*/ 2147483647 w 145"/>
                <a:gd name="T7" fmla="*/ 2147483647 h 327"/>
                <a:gd name="T8" fmla="*/ 2147483647 w 145"/>
                <a:gd name="T9" fmla="*/ 2147483647 h 327"/>
                <a:gd name="T10" fmla="*/ 2147483647 w 145"/>
                <a:gd name="T11" fmla="*/ 2147483647 h 327"/>
                <a:gd name="T12" fmla="*/ 2147483647 w 145"/>
                <a:gd name="T13" fmla="*/ 2147483647 h 327"/>
                <a:gd name="T14" fmla="*/ 2147483647 w 145"/>
                <a:gd name="T15" fmla="*/ 2147483647 h 327"/>
                <a:gd name="T16" fmla="*/ 2147483647 w 145"/>
                <a:gd name="T17" fmla="*/ 2147483647 h 327"/>
                <a:gd name="T18" fmla="*/ 2147483647 w 145"/>
                <a:gd name="T19" fmla="*/ 2147483647 h 327"/>
                <a:gd name="T20" fmla="*/ 2147483647 w 145"/>
                <a:gd name="T21" fmla="*/ 2147483647 h 327"/>
                <a:gd name="T22" fmla="*/ 2147483647 w 145"/>
                <a:gd name="T23" fmla="*/ 2147483647 h 327"/>
                <a:gd name="T24" fmla="*/ 2147483647 w 145"/>
                <a:gd name="T25" fmla="*/ 2147483647 h 327"/>
                <a:gd name="T26" fmla="*/ 2147483647 w 145"/>
                <a:gd name="T27" fmla="*/ 2147483647 h 327"/>
                <a:gd name="T28" fmla="*/ 2147483647 w 145"/>
                <a:gd name="T29" fmla="*/ 2147483647 h 327"/>
                <a:gd name="T30" fmla="*/ 2147483647 w 145"/>
                <a:gd name="T31" fmla="*/ 2147483647 h 327"/>
                <a:gd name="T32" fmla="*/ 2147483647 w 145"/>
                <a:gd name="T33" fmla="*/ 0 h 327"/>
                <a:gd name="T34" fmla="*/ 2147483647 w 145"/>
                <a:gd name="T35" fmla="*/ 2147483647 h 327"/>
                <a:gd name="T36" fmla="*/ 0 w 145"/>
                <a:gd name="T37" fmla="*/ 2147483647 h 3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5"/>
                <a:gd name="T58" fmla="*/ 0 h 327"/>
                <a:gd name="T59" fmla="*/ 145 w 145"/>
                <a:gd name="T60" fmla="*/ 327 h 3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5" h="327">
                  <a:moveTo>
                    <a:pt x="0" y="24"/>
                  </a:moveTo>
                  <a:lnTo>
                    <a:pt x="0" y="48"/>
                  </a:lnTo>
                  <a:lnTo>
                    <a:pt x="6" y="48"/>
                  </a:lnTo>
                  <a:lnTo>
                    <a:pt x="21" y="49"/>
                  </a:lnTo>
                  <a:lnTo>
                    <a:pt x="32" y="51"/>
                  </a:lnTo>
                  <a:lnTo>
                    <a:pt x="42" y="55"/>
                  </a:lnTo>
                  <a:lnTo>
                    <a:pt x="45" y="57"/>
                  </a:lnTo>
                  <a:lnTo>
                    <a:pt x="48" y="59"/>
                  </a:lnTo>
                  <a:lnTo>
                    <a:pt x="51" y="62"/>
                  </a:lnTo>
                  <a:lnTo>
                    <a:pt x="53" y="65"/>
                  </a:lnTo>
                  <a:lnTo>
                    <a:pt x="57" y="75"/>
                  </a:lnTo>
                  <a:lnTo>
                    <a:pt x="58" y="87"/>
                  </a:lnTo>
                  <a:lnTo>
                    <a:pt x="58" y="101"/>
                  </a:lnTo>
                  <a:lnTo>
                    <a:pt x="58" y="327"/>
                  </a:lnTo>
                  <a:lnTo>
                    <a:pt x="145" y="327"/>
                  </a:lnTo>
                  <a:lnTo>
                    <a:pt x="145" y="0"/>
                  </a:lnTo>
                  <a:lnTo>
                    <a:pt x="139" y="1"/>
                  </a:lnTo>
                  <a:lnTo>
                    <a:pt x="0" y="2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5" name="Freeform 29"/>
            <p:cNvSpPr>
              <a:spLocks/>
            </p:cNvSpPr>
            <p:nvPr/>
          </p:nvSpPr>
          <p:spPr bwMode="auto">
            <a:xfrm>
              <a:off x="7196138" y="898404"/>
              <a:ext cx="39687" cy="36512"/>
            </a:xfrm>
            <a:custGeom>
              <a:avLst/>
              <a:gdLst>
                <a:gd name="T0" fmla="*/ 2147483647 w 108"/>
                <a:gd name="T1" fmla="*/ 2147483647 h 96"/>
                <a:gd name="T2" fmla="*/ 2147483647 w 108"/>
                <a:gd name="T3" fmla="*/ 2147483647 h 96"/>
                <a:gd name="T4" fmla="*/ 2147483647 w 108"/>
                <a:gd name="T5" fmla="*/ 2147483647 h 96"/>
                <a:gd name="T6" fmla="*/ 2147483647 w 108"/>
                <a:gd name="T7" fmla="*/ 2147483647 h 96"/>
                <a:gd name="T8" fmla="*/ 2147483647 w 108"/>
                <a:gd name="T9" fmla="*/ 2147483647 h 96"/>
                <a:gd name="T10" fmla="*/ 2147483647 w 108"/>
                <a:gd name="T11" fmla="*/ 2147483647 h 96"/>
                <a:gd name="T12" fmla="*/ 2147483647 w 108"/>
                <a:gd name="T13" fmla="*/ 2147483647 h 96"/>
                <a:gd name="T14" fmla="*/ 2147483647 w 108"/>
                <a:gd name="T15" fmla="*/ 2147483647 h 96"/>
                <a:gd name="T16" fmla="*/ 2147483647 w 108"/>
                <a:gd name="T17" fmla="*/ 2147483647 h 96"/>
                <a:gd name="T18" fmla="*/ 2147483647 w 108"/>
                <a:gd name="T19" fmla="*/ 2147483647 h 96"/>
                <a:gd name="T20" fmla="*/ 2147483647 w 108"/>
                <a:gd name="T21" fmla="*/ 2147483647 h 96"/>
                <a:gd name="T22" fmla="*/ 2147483647 w 108"/>
                <a:gd name="T23" fmla="*/ 2147483647 h 96"/>
                <a:gd name="T24" fmla="*/ 2147483647 w 108"/>
                <a:gd name="T25" fmla="*/ 2147483647 h 96"/>
                <a:gd name="T26" fmla="*/ 2147483647 w 108"/>
                <a:gd name="T27" fmla="*/ 2147483647 h 96"/>
                <a:gd name="T28" fmla="*/ 2147483647 w 108"/>
                <a:gd name="T29" fmla="*/ 2147483647 h 96"/>
                <a:gd name="T30" fmla="*/ 2147483647 w 108"/>
                <a:gd name="T31" fmla="*/ 2147483647 h 96"/>
                <a:gd name="T32" fmla="*/ 2147483647 w 108"/>
                <a:gd name="T33" fmla="*/ 2147483647 h 96"/>
                <a:gd name="T34" fmla="*/ 2147483647 w 108"/>
                <a:gd name="T35" fmla="*/ 2147483647 h 96"/>
                <a:gd name="T36" fmla="*/ 2147483647 w 108"/>
                <a:gd name="T37" fmla="*/ 0 h 96"/>
                <a:gd name="T38" fmla="*/ 2147483647 w 108"/>
                <a:gd name="T39" fmla="*/ 0 h 96"/>
                <a:gd name="T40" fmla="*/ 2147483647 w 108"/>
                <a:gd name="T41" fmla="*/ 2147483647 h 96"/>
                <a:gd name="T42" fmla="*/ 2147483647 w 108"/>
                <a:gd name="T43" fmla="*/ 2147483647 h 96"/>
                <a:gd name="T44" fmla="*/ 2147483647 w 108"/>
                <a:gd name="T45" fmla="*/ 2147483647 h 96"/>
                <a:gd name="T46" fmla="*/ 2147483647 w 108"/>
                <a:gd name="T47" fmla="*/ 2147483647 h 96"/>
                <a:gd name="T48" fmla="*/ 2147483647 w 108"/>
                <a:gd name="T49" fmla="*/ 2147483647 h 96"/>
                <a:gd name="T50" fmla="*/ 2147483647 w 108"/>
                <a:gd name="T51" fmla="*/ 2147483647 h 96"/>
                <a:gd name="T52" fmla="*/ 2147483647 w 108"/>
                <a:gd name="T53" fmla="*/ 2147483647 h 96"/>
                <a:gd name="T54" fmla="*/ 0 w 108"/>
                <a:gd name="T55" fmla="*/ 2147483647 h 96"/>
                <a:gd name="T56" fmla="*/ 0 w 108"/>
                <a:gd name="T57" fmla="*/ 2147483647 h 96"/>
                <a:gd name="T58" fmla="*/ 2147483647 w 108"/>
                <a:gd name="T59" fmla="*/ 2147483647 h 96"/>
                <a:gd name="T60" fmla="*/ 2147483647 w 108"/>
                <a:gd name="T61" fmla="*/ 2147483647 h 96"/>
                <a:gd name="T62" fmla="*/ 2147483647 w 108"/>
                <a:gd name="T63" fmla="*/ 2147483647 h 96"/>
                <a:gd name="T64" fmla="*/ 2147483647 w 108"/>
                <a:gd name="T65" fmla="*/ 2147483647 h 96"/>
                <a:gd name="T66" fmla="*/ 2147483647 w 108"/>
                <a:gd name="T67" fmla="*/ 2147483647 h 96"/>
                <a:gd name="T68" fmla="*/ 2147483647 w 108"/>
                <a:gd name="T69" fmla="*/ 2147483647 h 96"/>
                <a:gd name="T70" fmla="*/ 2147483647 w 108"/>
                <a:gd name="T71" fmla="*/ 2147483647 h 96"/>
                <a:gd name="T72" fmla="*/ 2147483647 w 108"/>
                <a:gd name="T73" fmla="*/ 2147483647 h 9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8"/>
                <a:gd name="T112" fmla="*/ 0 h 96"/>
                <a:gd name="T113" fmla="*/ 108 w 108"/>
                <a:gd name="T114" fmla="*/ 96 h 9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8" h="96">
                  <a:moveTo>
                    <a:pt x="53" y="96"/>
                  </a:moveTo>
                  <a:lnTo>
                    <a:pt x="53" y="96"/>
                  </a:lnTo>
                  <a:lnTo>
                    <a:pt x="63" y="94"/>
                  </a:lnTo>
                  <a:lnTo>
                    <a:pt x="74" y="92"/>
                  </a:lnTo>
                  <a:lnTo>
                    <a:pt x="84" y="88"/>
                  </a:lnTo>
                  <a:lnTo>
                    <a:pt x="91" y="82"/>
                  </a:lnTo>
                  <a:lnTo>
                    <a:pt x="99" y="74"/>
                  </a:lnTo>
                  <a:lnTo>
                    <a:pt x="103" y="67"/>
                  </a:lnTo>
                  <a:lnTo>
                    <a:pt x="106" y="57"/>
                  </a:lnTo>
                  <a:lnTo>
                    <a:pt x="108" y="47"/>
                  </a:lnTo>
                  <a:lnTo>
                    <a:pt x="107" y="39"/>
                  </a:lnTo>
                  <a:lnTo>
                    <a:pt x="104" y="29"/>
                  </a:lnTo>
                  <a:lnTo>
                    <a:pt x="99" y="22"/>
                  </a:lnTo>
                  <a:lnTo>
                    <a:pt x="92" y="14"/>
                  </a:lnTo>
                  <a:lnTo>
                    <a:pt x="84" y="9"/>
                  </a:lnTo>
                  <a:lnTo>
                    <a:pt x="74" y="5"/>
                  </a:lnTo>
                  <a:lnTo>
                    <a:pt x="64" y="1"/>
                  </a:lnTo>
                  <a:lnTo>
                    <a:pt x="54" y="0"/>
                  </a:lnTo>
                  <a:lnTo>
                    <a:pt x="43" y="1"/>
                  </a:lnTo>
                  <a:lnTo>
                    <a:pt x="32" y="5"/>
                  </a:lnTo>
                  <a:lnTo>
                    <a:pt x="24" y="9"/>
                  </a:lnTo>
                  <a:lnTo>
                    <a:pt x="15" y="14"/>
                  </a:lnTo>
                  <a:lnTo>
                    <a:pt x="9" y="22"/>
                  </a:lnTo>
                  <a:lnTo>
                    <a:pt x="5" y="29"/>
                  </a:lnTo>
                  <a:lnTo>
                    <a:pt x="1" y="39"/>
                  </a:lnTo>
                  <a:lnTo>
                    <a:pt x="0" y="47"/>
                  </a:lnTo>
                  <a:lnTo>
                    <a:pt x="1" y="57"/>
                  </a:lnTo>
                  <a:lnTo>
                    <a:pt x="5" y="67"/>
                  </a:lnTo>
                  <a:lnTo>
                    <a:pt x="9" y="74"/>
                  </a:lnTo>
                  <a:lnTo>
                    <a:pt x="15" y="82"/>
                  </a:lnTo>
                  <a:lnTo>
                    <a:pt x="23" y="88"/>
                  </a:lnTo>
                  <a:lnTo>
                    <a:pt x="32" y="92"/>
                  </a:lnTo>
                  <a:lnTo>
                    <a:pt x="42" y="94"/>
                  </a:lnTo>
                  <a:lnTo>
                    <a:pt x="53" y="96"/>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6" name="Freeform 31"/>
            <p:cNvSpPr>
              <a:spLocks/>
            </p:cNvSpPr>
            <p:nvPr/>
          </p:nvSpPr>
          <p:spPr bwMode="auto">
            <a:xfrm>
              <a:off x="7261225" y="947616"/>
              <a:ext cx="103188" cy="120650"/>
            </a:xfrm>
            <a:custGeom>
              <a:avLst/>
              <a:gdLst>
                <a:gd name="T0" fmla="*/ 2147483647 w 282"/>
                <a:gd name="T1" fmla="*/ 2147483647 h 327"/>
                <a:gd name="T2" fmla="*/ 2147483647 w 282"/>
                <a:gd name="T3" fmla="*/ 2147483647 h 327"/>
                <a:gd name="T4" fmla="*/ 2147483647 w 282"/>
                <a:gd name="T5" fmla="*/ 2147483647 h 327"/>
                <a:gd name="T6" fmla="*/ 2147483647 w 282"/>
                <a:gd name="T7" fmla="*/ 2147483647 h 327"/>
                <a:gd name="T8" fmla="*/ 2147483647 w 282"/>
                <a:gd name="T9" fmla="*/ 2147483647 h 327"/>
                <a:gd name="T10" fmla="*/ 2147483647 w 282"/>
                <a:gd name="T11" fmla="*/ 2147483647 h 327"/>
                <a:gd name="T12" fmla="*/ 2147483647 w 282"/>
                <a:gd name="T13" fmla="*/ 2147483647 h 327"/>
                <a:gd name="T14" fmla="*/ 2147483647 w 282"/>
                <a:gd name="T15" fmla="*/ 2147483647 h 327"/>
                <a:gd name="T16" fmla="*/ 2147483647 w 282"/>
                <a:gd name="T17" fmla="*/ 2147483647 h 327"/>
                <a:gd name="T18" fmla="*/ 2147483647 w 282"/>
                <a:gd name="T19" fmla="*/ 2147483647 h 327"/>
                <a:gd name="T20" fmla="*/ 2147483647 w 282"/>
                <a:gd name="T21" fmla="*/ 2147483647 h 327"/>
                <a:gd name="T22" fmla="*/ 2147483647 w 282"/>
                <a:gd name="T23" fmla="*/ 2147483647 h 327"/>
                <a:gd name="T24" fmla="*/ 2147483647 w 282"/>
                <a:gd name="T25" fmla="*/ 2147483647 h 327"/>
                <a:gd name="T26" fmla="*/ 2147483647 w 282"/>
                <a:gd name="T27" fmla="*/ 2147483647 h 327"/>
                <a:gd name="T28" fmla="*/ 2147483647 w 282"/>
                <a:gd name="T29" fmla="*/ 2147483647 h 327"/>
                <a:gd name="T30" fmla="*/ 2147483647 w 282"/>
                <a:gd name="T31" fmla="*/ 2147483647 h 327"/>
                <a:gd name="T32" fmla="*/ 2147483647 w 282"/>
                <a:gd name="T33" fmla="*/ 2147483647 h 327"/>
                <a:gd name="T34" fmla="*/ 2147483647 w 282"/>
                <a:gd name="T35" fmla="*/ 2147483647 h 327"/>
                <a:gd name="T36" fmla="*/ 2147483647 w 282"/>
                <a:gd name="T37" fmla="*/ 2147483647 h 327"/>
                <a:gd name="T38" fmla="*/ 2147483647 w 282"/>
                <a:gd name="T39" fmla="*/ 0 h 327"/>
                <a:gd name="T40" fmla="*/ 0 w 282"/>
                <a:gd name="T41" fmla="*/ 2147483647 h 327"/>
                <a:gd name="T42" fmla="*/ 0 w 282"/>
                <a:gd name="T43" fmla="*/ 2147483647 h 327"/>
                <a:gd name="T44" fmla="*/ 2147483647 w 282"/>
                <a:gd name="T45" fmla="*/ 2147483647 h 327"/>
                <a:gd name="T46" fmla="*/ 2147483647 w 282"/>
                <a:gd name="T47" fmla="*/ 2147483647 h 327"/>
                <a:gd name="T48" fmla="*/ 2147483647 w 282"/>
                <a:gd name="T49" fmla="*/ 2147483647 h 327"/>
                <a:gd name="T50" fmla="*/ 2147483647 w 282"/>
                <a:gd name="T51" fmla="*/ 2147483647 h 327"/>
                <a:gd name="T52" fmla="*/ 2147483647 w 282"/>
                <a:gd name="T53" fmla="*/ 2147483647 h 327"/>
                <a:gd name="T54" fmla="*/ 2147483647 w 282"/>
                <a:gd name="T55" fmla="*/ 2147483647 h 327"/>
                <a:gd name="T56" fmla="*/ 2147483647 w 282"/>
                <a:gd name="T57" fmla="*/ 2147483647 h 327"/>
                <a:gd name="T58" fmla="*/ 2147483647 w 282"/>
                <a:gd name="T59" fmla="*/ 2147483647 h 327"/>
                <a:gd name="T60" fmla="*/ 2147483647 w 282"/>
                <a:gd name="T61" fmla="*/ 2147483647 h 327"/>
                <a:gd name="T62" fmla="*/ 2147483647 w 282"/>
                <a:gd name="T63" fmla="*/ 2147483647 h 327"/>
                <a:gd name="T64" fmla="*/ 2147483647 w 282"/>
                <a:gd name="T65" fmla="*/ 2147483647 h 327"/>
                <a:gd name="T66" fmla="*/ 2147483647 w 282"/>
                <a:gd name="T67" fmla="*/ 2147483647 h 327"/>
                <a:gd name="T68" fmla="*/ 2147483647 w 282"/>
                <a:gd name="T69" fmla="*/ 2147483647 h 327"/>
                <a:gd name="T70" fmla="*/ 2147483647 w 282"/>
                <a:gd name="T71" fmla="*/ 2147483647 h 327"/>
                <a:gd name="T72" fmla="*/ 2147483647 w 282"/>
                <a:gd name="T73" fmla="*/ 2147483647 h 327"/>
                <a:gd name="T74" fmla="*/ 2147483647 w 282"/>
                <a:gd name="T75" fmla="*/ 2147483647 h 327"/>
                <a:gd name="T76" fmla="*/ 2147483647 w 282"/>
                <a:gd name="T77" fmla="*/ 2147483647 h 327"/>
                <a:gd name="T78" fmla="*/ 2147483647 w 282"/>
                <a:gd name="T79" fmla="*/ 2147483647 h 327"/>
                <a:gd name="T80" fmla="*/ 2147483647 w 282"/>
                <a:gd name="T81" fmla="*/ 2147483647 h 327"/>
                <a:gd name="T82" fmla="*/ 2147483647 w 282"/>
                <a:gd name="T83" fmla="*/ 2147483647 h 327"/>
                <a:gd name="T84" fmla="*/ 2147483647 w 282"/>
                <a:gd name="T85" fmla="*/ 2147483647 h 327"/>
                <a:gd name="T86" fmla="*/ 2147483647 w 282"/>
                <a:gd name="T87" fmla="*/ 2147483647 h 327"/>
                <a:gd name="T88" fmla="*/ 2147483647 w 282"/>
                <a:gd name="T89" fmla="*/ 2147483647 h 327"/>
                <a:gd name="T90" fmla="*/ 2147483647 w 282"/>
                <a:gd name="T91" fmla="*/ 2147483647 h 327"/>
                <a:gd name="T92" fmla="*/ 2147483647 w 282"/>
                <a:gd name="T93" fmla="*/ 2147483647 h 327"/>
                <a:gd name="T94" fmla="*/ 2147483647 w 282"/>
                <a:gd name="T95" fmla="*/ 2147483647 h 327"/>
                <a:gd name="T96" fmla="*/ 2147483647 w 282"/>
                <a:gd name="T97" fmla="*/ 2147483647 h 327"/>
                <a:gd name="T98" fmla="*/ 2147483647 w 282"/>
                <a:gd name="T99" fmla="*/ 2147483647 h 327"/>
                <a:gd name="T100" fmla="*/ 2147483647 w 282"/>
                <a:gd name="T101" fmla="*/ 2147483647 h 327"/>
                <a:gd name="T102" fmla="*/ 2147483647 w 282"/>
                <a:gd name="T103" fmla="*/ 2147483647 h 327"/>
                <a:gd name="T104" fmla="*/ 2147483647 w 282"/>
                <a:gd name="T105" fmla="*/ 2147483647 h 327"/>
                <a:gd name="T106" fmla="*/ 2147483647 w 282"/>
                <a:gd name="T107" fmla="*/ 2147483647 h 327"/>
                <a:gd name="T108" fmla="*/ 2147483647 w 282"/>
                <a:gd name="T109" fmla="*/ 2147483647 h 327"/>
                <a:gd name="T110" fmla="*/ 2147483647 w 282"/>
                <a:gd name="T111" fmla="*/ 2147483647 h 327"/>
                <a:gd name="T112" fmla="*/ 2147483647 w 282"/>
                <a:gd name="T113" fmla="*/ 2147483647 h 327"/>
                <a:gd name="T114" fmla="*/ 2147483647 w 282"/>
                <a:gd name="T115" fmla="*/ 2147483647 h 32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82"/>
                <a:gd name="T175" fmla="*/ 0 h 327"/>
                <a:gd name="T176" fmla="*/ 282 w 282"/>
                <a:gd name="T177" fmla="*/ 327 h 32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82" h="327">
                  <a:moveTo>
                    <a:pt x="282" y="74"/>
                  </a:moveTo>
                  <a:lnTo>
                    <a:pt x="282" y="5"/>
                  </a:lnTo>
                  <a:lnTo>
                    <a:pt x="277" y="4"/>
                  </a:lnTo>
                  <a:lnTo>
                    <a:pt x="256" y="2"/>
                  </a:lnTo>
                  <a:lnTo>
                    <a:pt x="236" y="1"/>
                  </a:lnTo>
                  <a:lnTo>
                    <a:pt x="226" y="2"/>
                  </a:lnTo>
                  <a:lnTo>
                    <a:pt x="218" y="3"/>
                  </a:lnTo>
                  <a:lnTo>
                    <a:pt x="210" y="5"/>
                  </a:lnTo>
                  <a:lnTo>
                    <a:pt x="203" y="7"/>
                  </a:lnTo>
                  <a:lnTo>
                    <a:pt x="195" y="11"/>
                  </a:lnTo>
                  <a:lnTo>
                    <a:pt x="189" y="14"/>
                  </a:lnTo>
                  <a:lnTo>
                    <a:pt x="177" y="24"/>
                  </a:lnTo>
                  <a:lnTo>
                    <a:pt x="168" y="33"/>
                  </a:lnTo>
                  <a:lnTo>
                    <a:pt x="159" y="44"/>
                  </a:lnTo>
                  <a:lnTo>
                    <a:pt x="152" y="56"/>
                  </a:lnTo>
                  <a:lnTo>
                    <a:pt x="146" y="66"/>
                  </a:lnTo>
                  <a:lnTo>
                    <a:pt x="146" y="0"/>
                  </a:lnTo>
                  <a:lnTo>
                    <a:pt x="0" y="24"/>
                  </a:lnTo>
                  <a:lnTo>
                    <a:pt x="0" y="48"/>
                  </a:lnTo>
                  <a:lnTo>
                    <a:pt x="5" y="48"/>
                  </a:lnTo>
                  <a:lnTo>
                    <a:pt x="20" y="49"/>
                  </a:lnTo>
                  <a:lnTo>
                    <a:pt x="33" y="51"/>
                  </a:lnTo>
                  <a:lnTo>
                    <a:pt x="41" y="55"/>
                  </a:lnTo>
                  <a:lnTo>
                    <a:pt x="46" y="57"/>
                  </a:lnTo>
                  <a:lnTo>
                    <a:pt x="49" y="59"/>
                  </a:lnTo>
                  <a:lnTo>
                    <a:pt x="51" y="62"/>
                  </a:lnTo>
                  <a:lnTo>
                    <a:pt x="53" y="65"/>
                  </a:lnTo>
                  <a:lnTo>
                    <a:pt x="56" y="75"/>
                  </a:lnTo>
                  <a:lnTo>
                    <a:pt x="59" y="87"/>
                  </a:lnTo>
                  <a:lnTo>
                    <a:pt x="59" y="101"/>
                  </a:lnTo>
                  <a:lnTo>
                    <a:pt x="59" y="327"/>
                  </a:lnTo>
                  <a:lnTo>
                    <a:pt x="146" y="327"/>
                  </a:lnTo>
                  <a:lnTo>
                    <a:pt x="146" y="164"/>
                  </a:lnTo>
                  <a:lnTo>
                    <a:pt x="147" y="152"/>
                  </a:lnTo>
                  <a:lnTo>
                    <a:pt x="149" y="138"/>
                  </a:lnTo>
                  <a:lnTo>
                    <a:pt x="150" y="130"/>
                  </a:lnTo>
                  <a:lnTo>
                    <a:pt x="154" y="123"/>
                  </a:lnTo>
                  <a:lnTo>
                    <a:pt x="157" y="116"/>
                  </a:lnTo>
                  <a:lnTo>
                    <a:pt x="161" y="108"/>
                  </a:lnTo>
                  <a:lnTo>
                    <a:pt x="167" y="101"/>
                  </a:lnTo>
                  <a:lnTo>
                    <a:pt x="173" y="94"/>
                  </a:lnTo>
                  <a:lnTo>
                    <a:pt x="180" y="88"/>
                  </a:lnTo>
                  <a:lnTo>
                    <a:pt x="189" y="82"/>
                  </a:lnTo>
                  <a:lnTo>
                    <a:pt x="199" y="78"/>
                  </a:lnTo>
                  <a:lnTo>
                    <a:pt x="210" y="75"/>
                  </a:lnTo>
                  <a:lnTo>
                    <a:pt x="223" y="73"/>
                  </a:lnTo>
                  <a:lnTo>
                    <a:pt x="238" y="72"/>
                  </a:lnTo>
                  <a:lnTo>
                    <a:pt x="246" y="73"/>
                  </a:lnTo>
                  <a:lnTo>
                    <a:pt x="253" y="74"/>
                  </a:lnTo>
                  <a:lnTo>
                    <a:pt x="268" y="78"/>
                  </a:lnTo>
                  <a:lnTo>
                    <a:pt x="282" y="81"/>
                  </a:lnTo>
                  <a:lnTo>
                    <a:pt x="282" y="7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7" name="Freeform 33"/>
            <p:cNvSpPr>
              <a:spLocks noEditPoints="1"/>
            </p:cNvSpPr>
            <p:nvPr/>
          </p:nvSpPr>
          <p:spPr bwMode="auto">
            <a:xfrm>
              <a:off x="7378700" y="949204"/>
              <a:ext cx="114300" cy="120650"/>
            </a:xfrm>
            <a:custGeom>
              <a:avLst/>
              <a:gdLst>
                <a:gd name="T0" fmla="*/ 2147483647 w 309"/>
                <a:gd name="T1" fmla="*/ 2147483647 h 334"/>
                <a:gd name="T2" fmla="*/ 2147483647 w 309"/>
                <a:gd name="T3" fmla="*/ 2147483647 h 334"/>
                <a:gd name="T4" fmla="*/ 2147483647 w 309"/>
                <a:gd name="T5" fmla="*/ 2147483647 h 334"/>
                <a:gd name="T6" fmla="*/ 2147483647 w 309"/>
                <a:gd name="T7" fmla="*/ 2147483647 h 334"/>
                <a:gd name="T8" fmla="*/ 2147483647 w 309"/>
                <a:gd name="T9" fmla="*/ 2147483647 h 334"/>
                <a:gd name="T10" fmla="*/ 2147483647 w 309"/>
                <a:gd name="T11" fmla="*/ 2147483647 h 334"/>
                <a:gd name="T12" fmla="*/ 2147483647 w 309"/>
                <a:gd name="T13" fmla="*/ 2147483647 h 334"/>
                <a:gd name="T14" fmla="*/ 2147483647 w 309"/>
                <a:gd name="T15" fmla="*/ 2147483647 h 334"/>
                <a:gd name="T16" fmla="*/ 2147483647 w 309"/>
                <a:gd name="T17" fmla="*/ 2147483647 h 334"/>
                <a:gd name="T18" fmla="*/ 2147483647 w 309"/>
                <a:gd name="T19" fmla="*/ 2147483647 h 334"/>
                <a:gd name="T20" fmla="*/ 2147483647 w 309"/>
                <a:gd name="T21" fmla="*/ 2147483647 h 334"/>
                <a:gd name="T22" fmla="*/ 2147483647 w 309"/>
                <a:gd name="T23" fmla="*/ 2147483647 h 334"/>
                <a:gd name="T24" fmla="*/ 2147483647 w 309"/>
                <a:gd name="T25" fmla="*/ 2147483647 h 334"/>
                <a:gd name="T26" fmla="*/ 2147483647 w 309"/>
                <a:gd name="T27" fmla="*/ 2147483647 h 334"/>
                <a:gd name="T28" fmla="*/ 2147483647 w 309"/>
                <a:gd name="T29" fmla="*/ 2147483647 h 334"/>
                <a:gd name="T30" fmla="*/ 2147483647 w 309"/>
                <a:gd name="T31" fmla="*/ 2147483647 h 334"/>
                <a:gd name="T32" fmla="*/ 2147483647 w 309"/>
                <a:gd name="T33" fmla="*/ 2147483647 h 334"/>
                <a:gd name="T34" fmla="*/ 2147483647 w 309"/>
                <a:gd name="T35" fmla="*/ 2147483647 h 334"/>
                <a:gd name="T36" fmla="*/ 2147483647 w 309"/>
                <a:gd name="T37" fmla="*/ 2147483647 h 334"/>
                <a:gd name="T38" fmla="*/ 2147483647 w 309"/>
                <a:gd name="T39" fmla="*/ 2147483647 h 334"/>
                <a:gd name="T40" fmla="*/ 2147483647 w 309"/>
                <a:gd name="T41" fmla="*/ 2147483647 h 334"/>
                <a:gd name="T42" fmla="*/ 2147483647 w 309"/>
                <a:gd name="T43" fmla="*/ 2147483647 h 334"/>
                <a:gd name="T44" fmla="*/ 2147483647 w 309"/>
                <a:gd name="T45" fmla="*/ 2147483647 h 334"/>
                <a:gd name="T46" fmla="*/ 2147483647 w 309"/>
                <a:gd name="T47" fmla="*/ 0 h 334"/>
                <a:gd name="T48" fmla="*/ 2147483647 w 309"/>
                <a:gd name="T49" fmla="*/ 2147483647 h 334"/>
                <a:gd name="T50" fmla="*/ 2147483647 w 309"/>
                <a:gd name="T51" fmla="*/ 2147483647 h 334"/>
                <a:gd name="T52" fmla="*/ 2147483647 w 309"/>
                <a:gd name="T53" fmla="*/ 2147483647 h 334"/>
                <a:gd name="T54" fmla="*/ 2147483647 w 309"/>
                <a:gd name="T55" fmla="*/ 2147483647 h 334"/>
                <a:gd name="T56" fmla="*/ 2147483647 w 309"/>
                <a:gd name="T57" fmla="*/ 2147483647 h 334"/>
                <a:gd name="T58" fmla="*/ 2147483647 w 309"/>
                <a:gd name="T59" fmla="*/ 2147483647 h 334"/>
                <a:gd name="T60" fmla="*/ 2147483647 w 309"/>
                <a:gd name="T61" fmla="*/ 2147483647 h 334"/>
                <a:gd name="T62" fmla="*/ 0 w 309"/>
                <a:gd name="T63" fmla="*/ 2147483647 h 334"/>
                <a:gd name="T64" fmla="*/ 2147483647 w 309"/>
                <a:gd name="T65" fmla="*/ 2147483647 h 334"/>
                <a:gd name="T66" fmla="*/ 2147483647 w 309"/>
                <a:gd name="T67" fmla="*/ 2147483647 h 334"/>
                <a:gd name="T68" fmla="*/ 2147483647 w 309"/>
                <a:gd name="T69" fmla="*/ 2147483647 h 334"/>
                <a:gd name="T70" fmla="*/ 2147483647 w 309"/>
                <a:gd name="T71" fmla="*/ 2147483647 h 334"/>
                <a:gd name="T72" fmla="*/ 2147483647 w 309"/>
                <a:gd name="T73" fmla="*/ 2147483647 h 334"/>
                <a:gd name="T74" fmla="*/ 2147483647 w 309"/>
                <a:gd name="T75" fmla="*/ 2147483647 h 334"/>
                <a:gd name="T76" fmla="*/ 2147483647 w 309"/>
                <a:gd name="T77" fmla="*/ 2147483647 h 334"/>
                <a:gd name="T78" fmla="*/ 2147483647 w 309"/>
                <a:gd name="T79" fmla="*/ 2147483647 h 334"/>
                <a:gd name="T80" fmla="*/ 2147483647 w 309"/>
                <a:gd name="T81" fmla="*/ 2147483647 h 334"/>
                <a:gd name="T82" fmla="*/ 2147483647 w 309"/>
                <a:gd name="T83" fmla="*/ 2147483647 h 334"/>
                <a:gd name="T84" fmla="*/ 2147483647 w 309"/>
                <a:gd name="T85" fmla="*/ 2147483647 h 334"/>
                <a:gd name="T86" fmla="*/ 2147483647 w 309"/>
                <a:gd name="T87" fmla="*/ 2147483647 h 334"/>
                <a:gd name="T88" fmla="*/ 2147483647 w 309"/>
                <a:gd name="T89" fmla="*/ 2147483647 h 334"/>
                <a:gd name="T90" fmla="*/ 2147483647 w 309"/>
                <a:gd name="T91" fmla="*/ 2147483647 h 334"/>
                <a:gd name="T92" fmla="*/ 2147483647 w 309"/>
                <a:gd name="T93" fmla="*/ 2147483647 h 334"/>
                <a:gd name="T94" fmla="*/ 2147483647 w 309"/>
                <a:gd name="T95" fmla="*/ 2147483647 h 334"/>
                <a:gd name="T96" fmla="*/ 2147483647 w 309"/>
                <a:gd name="T97" fmla="*/ 2147483647 h 334"/>
                <a:gd name="T98" fmla="*/ 2147483647 w 309"/>
                <a:gd name="T99" fmla="*/ 2147483647 h 334"/>
                <a:gd name="T100" fmla="*/ 2147483647 w 309"/>
                <a:gd name="T101" fmla="*/ 2147483647 h 334"/>
                <a:gd name="T102" fmla="*/ 2147483647 w 309"/>
                <a:gd name="T103" fmla="*/ 2147483647 h 334"/>
                <a:gd name="T104" fmla="*/ 2147483647 w 309"/>
                <a:gd name="T105" fmla="*/ 2147483647 h 334"/>
                <a:gd name="T106" fmla="*/ 2147483647 w 309"/>
                <a:gd name="T107" fmla="*/ 2147483647 h 334"/>
                <a:gd name="T108" fmla="*/ 2147483647 w 309"/>
                <a:gd name="T109" fmla="*/ 2147483647 h 334"/>
                <a:gd name="T110" fmla="*/ 2147483647 w 309"/>
                <a:gd name="T111" fmla="*/ 2147483647 h 334"/>
                <a:gd name="T112" fmla="*/ 2147483647 w 309"/>
                <a:gd name="T113" fmla="*/ 2147483647 h 334"/>
                <a:gd name="T114" fmla="*/ 2147483647 w 309"/>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9"/>
                <a:gd name="T175" fmla="*/ 0 h 334"/>
                <a:gd name="T176" fmla="*/ 309 w 309"/>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9" h="334">
                  <a:moveTo>
                    <a:pt x="162" y="35"/>
                  </a:moveTo>
                  <a:lnTo>
                    <a:pt x="162" y="35"/>
                  </a:lnTo>
                  <a:lnTo>
                    <a:pt x="170" y="35"/>
                  </a:lnTo>
                  <a:lnTo>
                    <a:pt x="178" y="36"/>
                  </a:lnTo>
                  <a:lnTo>
                    <a:pt x="184" y="39"/>
                  </a:lnTo>
                  <a:lnTo>
                    <a:pt x="191" y="41"/>
                  </a:lnTo>
                  <a:lnTo>
                    <a:pt x="196" y="44"/>
                  </a:lnTo>
                  <a:lnTo>
                    <a:pt x="201" y="47"/>
                  </a:lnTo>
                  <a:lnTo>
                    <a:pt x="206" y="51"/>
                  </a:lnTo>
                  <a:lnTo>
                    <a:pt x="209" y="56"/>
                  </a:lnTo>
                  <a:lnTo>
                    <a:pt x="214" y="66"/>
                  </a:lnTo>
                  <a:lnTo>
                    <a:pt x="218" y="77"/>
                  </a:lnTo>
                  <a:lnTo>
                    <a:pt x="220" y="88"/>
                  </a:lnTo>
                  <a:lnTo>
                    <a:pt x="222" y="100"/>
                  </a:lnTo>
                  <a:lnTo>
                    <a:pt x="95" y="100"/>
                  </a:lnTo>
                  <a:lnTo>
                    <a:pt x="98" y="91"/>
                  </a:lnTo>
                  <a:lnTo>
                    <a:pt x="100" y="80"/>
                  </a:lnTo>
                  <a:lnTo>
                    <a:pt x="105" y="70"/>
                  </a:lnTo>
                  <a:lnTo>
                    <a:pt x="111" y="59"/>
                  </a:lnTo>
                  <a:lnTo>
                    <a:pt x="115" y="55"/>
                  </a:lnTo>
                  <a:lnTo>
                    <a:pt x="120" y="49"/>
                  </a:lnTo>
                  <a:lnTo>
                    <a:pt x="125" y="46"/>
                  </a:lnTo>
                  <a:lnTo>
                    <a:pt x="131" y="42"/>
                  </a:lnTo>
                  <a:lnTo>
                    <a:pt x="137" y="40"/>
                  </a:lnTo>
                  <a:lnTo>
                    <a:pt x="145" y="38"/>
                  </a:lnTo>
                  <a:lnTo>
                    <a:pt x="152" y="35"/>
                  </a:lnTo>
                  <a:lnTo>
                    <a:pt x="162" y="35"/>
                  </a:lnTo>
                  <a:close/>
                  <a:moveTo>
                    <a:pt x="309" y="133"/>
                  </a:moveTo>
                  <a:lnTo>
                    <a:pt x="309" y="133"/>
                  </a:lnTo>
                  <a:lnTo>
                    <a:pt x="309" y="117"/>
                  </a:lnTo>
                  <a:lnTo>
                    <a:pt x="307" y="102"/>
                  </a:lnTo>
                  <a:lnTo>
                    <a:pt x="305" y="88"/>
                  </a:lnTo>
                  <a:lnTo>
                    <a:pt x="301" y="75"/>
                  </a:lnTo>
                  <a:lnTo>
                    <a:pt x="295" y="63"/>
                  </a:lnTo>
                  <a:lnTo>
                    <a:pt x="289" y="52"/>
                  </a:lnTo>
                  <a:lnTo>
                    <a:pt x="281" y="43"/>
                  </a:lnTo>
                  <a:lnTo>
                    <a:pt x="273" y="33"/>
                  </a:lnTo>
                  <a:lnTo>
                    <a:pt x="263" y="26"/>
                  </a:lnTo>
                  <a:lnTo>
                    <a:pt x="253" y="19"/>
                  </a:lnTo>
                  <a:lnTo>
                    <a:pt x="241" y="13"/>
                  </a:lnTo>
                  <a:lnTo>
                    <a:pt x="228" y="9"/>
                  </a:lnTo>
                  <a:lnTo>
                    <a:pt x="214" y="5"/>
                  </a:lnTo>
                  <a:lnTo>
                    <a:pt x="198" y="2"/>
                  </a:lnTo>
                  <a:lnTo>
                    <a:pt x="182" y="1"/>
                  </a:lnTo>
                  <a:lnTo>
                    <a:pt x="165" y="0"/>
                  </a:lnTo>
                  <a:lnTo>
                    <a:pt x="145" y="1"/>
                  </a:lnTo>
                  <a:lnTo>
                    <a:pt x="126" y="3"/>
                  </a:lnTo>
                  <a:lnTo>
                    <a:pt x="109" y="5"/>
                  </a:lnTo>
                  <a:lnTo>
                    <a:pt x="93" y="10"/>
                  </a:lnTo>
                  <a:lnTo>
                    <a:pt x="78" y="16"/>
                  </a:lnTo>
                  <a:lnTo>
                    <a:pt x="64" y="23"/>
                  </a:lnTo>
                  <a:lnTo>
                    <a:pt x="53" y="30"/>
                  </a:lnTo>
                  <a:lnTo>
                    <a:pt x="42" y="40"/>
                  </a:lnTo>
                  <a:lnTo>
                    <a:pt x="32" y="50"/>
                  </a:lnTo>
                  <a:lnTo>
                    <a:pt x="24" y="61"/>
                  </a:lnTo>
                  <a:lnTo>
                    <a:pt x="16" y="74"/>
                  </a:lnTo>
                  <a:lnTo>
                    <a:pt x="11" y="88"/>
                  </a:lnTo>
                  <a:lnTo>
                    <a:pt x="6" y="104"/>
                  </a:lnTo>
                  <a:lnTo>
                    <a:pt x="2" y="120"/>
                  </a:lnTo>
                  <a:lnTo>
                    <a:pt x="1" y="137"/>
                  </a:lnTo>
                  <a:lnTo>
                    <a:pt x="0" y="156"/>
                  </a:lnTo>
                  <a:lnTo>
                    <a:pt x="1" y="177"/>
                  </a:lnTo>
                  <a:lnTo>
                    <a:pt x="4" y="196"/>
                  </a:lnTo>
                  <a:lnTo>
                    <a:pt x="8" y="214"/>
                  </a:lnTo>
                  <a:lnTo>
                    <a:pt x="13" y="231"/>
                  </a:lnTo>
                  <a:lnTo>
                    <a:pt x="21" y="247"/>
                  </a:lnTo>
                  <a:lnTo>
                    <a:pt x="29" y="261"/>
                  </a:lnTo>
                  <a:lnTo>
                    <a:pt x="39" y="275"/>
                  </a:lnTo>
                  <a:lnTo>
                    <a:pt x="51" y="287"/>
                  </a:lnTo>
                  <a:lnTo>
                    <a:pt x="63" y="297"/>
                  </a:lnTo>
                  <a:lnTo>
                    <a:pt x="78" y="307"/>
                  </a:lnTo>
                  <a:lnTo>
                    <a:pt x="93" y="316"/>
                  </a:lnTo>
                  <a:lnTo>
                    <a:pt x="110" y="322"/>
                  </a:lnTo>
                  <a:lnTo>
                    <a:pt x="129" y="327"/>
                  </a:lnTo>
                  <a:lnTo>
                    <a:pt x="148" y="331"/>
                  </a:lnTo>
                  <a:lnTo>
                    <a:pt x="169" y="333"/>
                  </a:lnTo>
                  <a:lnTo>
                    <a:pt x="191" y="334"/>
                  </a:lnTo>
                  <a:lnTo>
                    <a:pt x="210" y="334"/>
                  </a:lnTo>
                  <a:lnTo>
                    <a:pt x="227" y="332"/>
                  </a:lnTo>
                  <a:lnTo>
                    <a:pt x="243" y="329"/>
                  </a:lnTo>
                  <a:lnTo>
                    <a:pt x="258" y="327"/>
                  </a:lnTo>
                  <a:lnTo>
                    <a:pt x="282" y="321"/>
                  </a:lnTo>
                  <a:lnTo>
                    <a:pt x="297" y="316"/>
                  </a:lnTo>
                  <a:lnTo>
                    <a:pt x="303" y="314"/>
                  </a:lnTo>
                  <a:lnTo>
                    <a:pt x="303" y="272"/>
                  </a:lnTo>
                  <a:lnTo>
                    <a:pt x="294" y="275"/>
                  </a:lnTo>
                  <a:lnTo>
                    <a:pt x="281" y="279"/>
                  </a:lnTo>
                  <a:lnTo>
                    <a:pt x="265" y="282"/>
                  </a:lnTo>
                  <a:lnTo>
                    <a:pt x="246" y="285"/>
                  </a:lnTo>
                  <a:lnTo>
                    <a:pt x="226" y="286"/>
                  </a:lnTo>
                  <a:lnTo>
                    <a:pt x="209" y="285"/>
                  </a:lnTo>
                  <a:lnTo>
                    <a:pt x="194" y="282"/>
                  </a:lnTo>
                  <a:lnTo>
                    <a:pt x="180" y="278"/>
                  </a:lnTo>
                  <a:lnTo>
                    <a:pt x="166" y="273"/>
                  </a:lnTo>
                  <a:lnTo>
                    <a:pt x="154" y="265"/>
                  </a:lnTo>
                  <a:lnTo>
                    <a:pt x="145" y="258"/>
                  </a:lnTo>
                  <a:lnTo>
                    <a:pt x="135" y="248"/>
                  </a:lnTo>
                  <a:lnTo>
                    <a:pt x="126" y="239"/>
                  </a:lnTo>
                  <a:lnTo>
                    <a:pt x="119" y="228"/>
                  </a:lnTo>
                  <a:lnTo>
                    <a:pt x="114" y="216"/>
                  </a:lnTo>
                  <a:lnTo>
                    <a:pt x="108" y="203"/>
                  </a:lnTo>
                  <a:lnTo>
                    <a:pt x="104" y="192"/>
                  </a:lnTo>
                  <a:lnTo>
                    <a:pt x="101" y="178"/>
                  </a:lnTo>
                  <a:lnTo>
                    <a:pt x="98" y="165"/>
                  </a:lnTo>
                  <a:lnTo>
                    <a:pt x="97" y="152"/>
                  </a:lnTo>
                  <a:lnTo>
                    <a:pt x="95" y="139"/>
                  </a:lnTo>
                  <a:lnTo>
                    <a:pt x="309" y="139"/>
                  </a:lnTo>
                  <a:lnTo>
                    <a:pt x="309"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8" name="Freeform 36"/>
            <p:cNvSpPr>
              <a:spLocks/>
            </p:cNvSpPr>
            <p:nvPr/>
          </p:nvSpPr>
          <p:spPr bwMode="auto">
            <a:xfrm>
              <a:off x="7686675" y="893641"/>
              <a:ext cx="133350" cy="174625"/>
            </a:xfrm>
            <a:custGeom>
              <a:avLst/>
              <a:gdLst>
                <a:gd name="T0" fmla="*/ 2147483647 w 365"/>
                <a:gd name="T1" fmla="*/ 2147483647 h 475"/>
                <a:gd name="T2" fmla="*/ 2147483647 w 365"/>
                <a:gd name="T3" fmla="*/ 2147483647 h 475"/>
                <a:gd name="T4" fmla="*/ 2147483647 w 365"/>
                <a:gd name="T5" fmla="*/ 2147483647 h 475"/>
                <a:gd name="T6" fmla="*/ 2147483647 w 365"/>
                <a:gd name="T7" fmla="*/ 2147483647 h 475"/>
                <a:gd name="T8" fmla="*/ 2147483647 w 365"/>
                <a:gd name="T9" fmla="*/ 2147483647 h 475"/>
                <a:gd name="T10" fmla="*/ 2147483647 w 365"/>
                <a:gd name="T11" fmla="*/ 2147483647 h 475"/>
                <a:gd name="T12" fmla="*/ 2147483647 w 365"/>
                <a:gd name="T13" fmla="*/ 2147483647 h 475"/>
                <a:gd name="T14" fmla="*/ 2147483647 w 365"/>
                <a:gd name="T15" fmla="*/ 0 h 475"/>
                <a:gd name="T16" fmla="*/ 0 w 365"/>
                <a:gd name="T17" fmla="*/ 2147483647 h 475"/>
                <a:gd name="T18" fmla="*/ 2147483647 w 365"/>
                <a:gd name="T19" fmla="*/ 2147483647 h 475"/>
                <a:gd name="T20" fmla="*/ 2147483647 w 365"/>
                <a:gd name="T21" fmla="*/ 2147483647 h 475"/>
                <a:gd name="T22" fmla="*/ 2147483647 w 365"/>
                <a:gd name="T23" fmla="*/ 2147483647 h 475"/>
                <a:gd name="T24" fmla="*/ 2147483647 w 365"/>
                <a:gd name="T25" fmla="*/ 2147483647 h 475"/>
                <a:gd name="T26" fmla="*/ 2147483647 w 365"/>
                <a:gd name="T27" fmla="*/ 2147483647 h 475"/>
                <a:gd name="T28" fmla="*/ 2147483647 w 365"/>
                <a:gd name="T29" fmla="*/ 2147483647 h 475"/>
                <a:gd name="T30" fmla="*/ 2147483647 w 365"/>
                <a:gd name="T31" fmla="*/ 2147483647 h 475"/>
                <a:gd name="T32" fmla="*/ 2147483647 w 365"/>
                <a:gd name="T33" fmla="*/ 2147483647 h 475"/>
                <a:gd name="T34" fmla="*/ 2147483647 w 365"/>
                <a:gd name="T35" fmla="*/ 2147483647 h 475"/>
                <a:gd name="T36" fmla="*/ 2147483647 w 365"/>
                <a:gd name="T37" fmla="*/ 2147483647 h 475"/>
                <a:gd name="T38" fmla="*/ 2147483647 w 365"/>
                <a:gd name="T39" fmla="*/ 2147483647 h 475"/>
                <a:gd name="T40" fmla="*/ 2147483647 w 365"/>
                <a:gd name="T41" fmla="*/ 2147483647 h 475"/>
                <a:gd name="T42" fmla="*/ 2147483647 w 365"/>
                <a:gd name="T43" fmla="*/ 2147483647 h 475"/>
                <a:gd name="T44" fmla="*/ 2147483647 w 365"/>
                <a:gd name="T45" fmla="*/ 2147483647 h 475"/>
                <a:gd name="T46" fmla="*/ 2147483647 w 365"/>
                <a:gd name="T47" fmla="*/ 2147483647 h 475"/>
                <a:gd name="T48" fmla="*/ 2147483647 w 365"/>
                <a:gd name="T49" fmla="*/ 2147483647 h 475"/>
                <a:gd name="T50" fmla="*/ 2147483647 w 365"/>
                <a:gd name="T51" fmla="*/ 2147483647 h 475"/>
                <a:gd name="T52" fmla="*/ 2147483647 w 365"/>
                <a:gd name="T53" fmla="*/ 2147483647 h 475"/>
                <a:gd name="T54" fmla="*/ 2147483647 w 365"/>
                <a:gd name="T55" fmla="*/ 2147483647 h 475"/>
                <a:gd name="T56" fmla="*/ 2147483647 w 365"/>
                <a:gd name="T57" fmla="*/ 2147483647 h 475"/>
                <a:gd name="T58" fmla="*/ 2147483647 w 365"/>
                <a:gd name="T59" fmla="*/ 2147483647 h 475"/>
                <a:gd name="T60" fmla="*/ 2147483647 w 365"/>
                <a:gd name="T61" fmla="*/ 2147483647 h 475"/>
                <a:gd name="T62" fmla="*/ 2147483647 w 365"/>
                <a:gd name="T63" fmla="*/ 2147483647 h 475"/>
                <a:gd name="T64" fmla="*/ 2147483647 w 365"/>
                <a:gd name="T65" fmla="*/ 2147483647 h 475"/>
                <a:gd name="T66" fmla="*/ 2147483647 w 365"/>
                <a:gd name="T67" fmla="*/ 2147483647 h 475"/>
                <a:gd name="T68" fmla="*/ 2147483647 w 365"/>
                <a:gd name="T69" fmla="*/ 2147483647 h 475"/>
                <a:gd name="T70" fmla="*/ 2147483647 w 365"/>
                <a:gd name="T71" fmla="*/ 2147483647 h 475"/>
                <a:gd name="T72" fmla="*/ 2147483647 w 365"/>
                <a:gd name="T73" fmla="*/ 2147483647 h 475"/>
                <a:gd name="T74" fmla="*/ 2147483647 w 365"/>
                <a:gd name="T75" fmla="*/ 2147483647 h 475"/>
                <a:gd name="T76" fmla="*/ 2147483647 w 365"/>
                <a:gd name="T77" fmla="*/ 2147483647 h 475"/>
                <a:gd name="T78" fmla="*/ 2147483647 w 365"/>
                <a:gd name="T79" fmla="*/ 2147483647 h 475"/>
                <a:gd name="T80" fmla="*/ 2147483647 w 365"/>
                <a:gd name="T81" fmla="*/ 2147483647 h 47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5"/>
                <a:gd name="T124" fmla="*/ 0 h 475"/>
                <a:gd name="T125" fmla="*/ 365 w 365"/>
                <a:gd name="T126" fmla="*/ 475 h 47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5" h="475">
                  <a:moveTo>
                    <a:pt x="266" y="149"/>
                  </a:moveTo>
                  <a:lnTo>
                    <a:pt x="266" y="149"/>
                  </a:lnTo>
                  <a:lnTo>
                    <a:pt x="255" y="150"/>
                  </a:lnTo>
                  <a:lnTo>
                    <a:pt x="244" y="151"/>
                  </a:lnTo>
                  <a:lnTo>
                    <a:pt x="233" y="153"/>
                  </a:lnTo>
                  <a:lnTo>
                    <a:pt x="224" y="157"/>
                  </a:lnTo>
                  <a:lnTo>
                    <a:pt x="214" y="160"/>
                  </a:lnTo>
                  <a:lnTo>
                    <a:pt x="206" y="164"/>
                  </a:lnTo>
                  <a:lnTo>
                    <a:pt x="197" y="168"/>
                  </a:lnTo>
                  <a:lnTo>
                    <a:pt x="189" y="174"/>
                  </a:lnTo>
                  <a:lnTo>
                    <a:pt x="176" y="184"/>
                  </a:lnTo>
                  <a:lnTo>
                    <a:pt x="164" y="196"/>
                  </a:lnTo>
                  <a:lnTo>
                    <a:pt x="154" y="208"/>
                  </a:lnTo>
                  <a:lnTo>
                    <a:pt x="147" y="220"/>
                  </a:lnTo>
                  <a:lnTo>
                    <a:pt x="147" y="0"/>
                  </a:lnTo>
                  <a:lnTo>
                    <a:pt x="139" y="2"/>
                  </a:lnTo>
                  <a:lnTo>
                    <a:pt x="0" y="19"/>
                  </a:lnTo>
                  <a:lnTo>
                    <a:pt x="0" y="43"/>
                  </a:lnTo>
                  <a:lnTo>
                    <a:pt x="7" y="43"/>
                  </a:lnTo>
                  <a:lnTo>
                    <a:pt x="21" y="45"/>
                  </a:lnTo>
                  <a:lnTo>
                    <a:pt x="32" y="47"/>
                  </a:lnTo>
                  <a:lnTo>
                    <a:pt x="42" y="51"/>
                  </a:lnTo>
                  <a:lnTo>
                    <a:pt x="45" y="53"/>
                  </a:lnTo>
                  <a:lnTo>
                    <a:pt x="48" y="55"/>
                  </a:lnTo>
                  <a:lnTo>
                    <a:pt x="52" y="58"/>
                  </a:lnTo>
                  <a:lnTo>
                    <a:pt x="54" y="62"/>
                  </a:lnTo>
                  <a:lnTo>
                    <a:pt x="57" y="71"/>
                  </a:lnTo>
                  <a:lnTo>
                    <a:pt x="58" y="83"/>
                  </a:lnTo>
                  <a:lnTo>
                    <a:pt x="59" y="98"/>
                  </a:lnTo>
                  <a:lnTo>
                    <a:pt x="59" y="475"/>
                  </a:lnTo>
                  <a:lnTo>
                    <a:pt x="147" y="475"/>
                  </a:lnTo>
                  <a:lnTo>
                    <a:pt x="147" y="313"/>
                  </a:lnTo>
                  <a:lnTo>
                    <a:pt x="147" y="302"/>
                  </a:lnTo>
                  <a:lnTo>
                    <a:pt x="149" y="291"/>
                  </a:lnTo>
                  <a:lnTo>
                    <a:pt x="151" y="281"/>
                  </a:lnTo>
                  <a:lnTo>
                    <a:pt x="154" y="271"/>
                  </a:lnTo>
                  <a:lnTo>
                    <a:pt x="158" y="261"/>
                  </a:lnTo>
                  <a:lnTo>
                    <a:pt x="163" y="253"/>
                  </a:lnTo>
                  <a:lnTo>
                    <a:pt x="168" y="244"/>
                  </a:lnTo>
                  <a:lnTo>
                    <a:pt x="173" y="237"/>
                  </a:lnTo>
                  <a:lnTo>
                    <a:pt x="180" y="230"/>
                  </a:lnTo>
                  <a:lnTo>
                    <a:pt x="186" y="224"/>
                  </a:lnTo>
                  <a:lnTo>
                    <a:pt x="193" y="220"/>
                  </a:lnTo>
                  <a:lnTo>
                    <a:pt x="200" y="214"/>
                  </a:lnTo>
                  <a:lnTo>
                    <a:pt x="208" y="211"/>
                  </a:lnTo>
                  <a:lnTo>
                    <a:pt x="214" y="209"/>
                  </a:lnTo>
                  <a:lnTo>
                    <a:pt x="222" y="207"/>
                  </a:lnTo>
                  <a:lnTo>
                    <a:pt x="229" y="207"/>
                  </a:lnTo>
                  <a:lnTo>
                    <a:pt x="238" y="207"/>
                  </a:lnTo>
                  <a:lnTo>
                    <a:pt x="245" y="208"/>
                  </a:lnTo>
                  <a:lnTo>
                    <a:pt x="251" y="210"/>
                  </a:lnTo>
                  <a:lnTo>
                    <a:pt x="257" y="213"/>
                  </a:lnTo>
                  <a:lnTo>
                    <a:pt x="262" y="216"/>
                  </a:lnTo>
                  <a:lnTo>
                    <a:pt x="265" y="220"/>
                  </a:lnTo>
                  <a:lnTo>
                    <a:pt x="269" y="224"/>
                  </a:lnTo>
                  <a:lnTo>
                    <a:pt x="272" y="229"/>
                  </a:lnTo>
                  <a:lnTo>
                    <a:pt x="275" y="240"/>
                  </a:lnTo>
                  <a:lnTo>
                    <a:pt x="277" y="251"/>
                  </a:lnTo>
                  <a:lnTo>
                    <a:pt x="277" y="264"/>
                  </a:lnTo>
                  <a:lnTo>
                    <a:pt x="277" y="275"/>
                  </a:lnTo>
                  <a:lnTo>
                    <a:pt x="277" y="475"/>
                  </a:lnTo>
                  <a:lnTo>
                    <a:pt x="365" y="475"/>
                  </a:lnTo>
                  <a:lnTo>
                    <a:pt x="365" y="266"/>
                  </a:lnTo>
                  <a:lnTo>
                    <a:pt x="365" y="251"/>
                  </a:lnTo>
                  <a:lnTo>
                    <a:pt x="364" y="232"/>
                  </a:lnTo>
                  <a:lnTo>
                    <a:pt x="363" y="223"/>
                  </a:lnTo>
                  <a:lnTo>
                    <a:pt x="360" y="213"/>
                  </a:lnTo>
                  <a:lnTo>
                    <a:pt x="357" y="204"/>
                  </a:lnTo>
                  <a:lnTo>
                    <a:pt x="353" y="194"/>
                  </a:lnTo>
                  <a:lnTo>
                    <a:pt x="348" y="185"/>
                  </a:lnTo>
                  <a:lnTo>
                    <a:pt x="341" y="177"/>
                  </a:lnTo>
                  <a:lnTo>
                    <a:pt x="333" y="169"/>
                  </a:lnTo>
                  <a:lnTo>
                    <a:pt x="323" y="163"/>
                  </a:lnTo>
                  <a:lnTo>
                    <a:pt x="312" y="158"/>
                  </a:lnTo>
                  <a:lnTo>
                    <a:pt x="300" y="153"/>
                  </a:lnTo>
                  <a:lnTo>
                    <a:pt x="284" y="150"/>
                  </a:lnTo>
                  <a:lnTo>
                    <a:pt x="266" y="149"/>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9" name="Freeform 38"/>
            <p:cNvSpPr>
              <a:spLocks noEditPoints="1"/>
            </p:cNvSpPr>
            <p:nvPr/>
          </p:nvSpPr>
          <p:spPr bwMode="auto">
            <a:xfrm>
              <a:off x="7850188" y="949204"/>
              <a:ext cx="114300" cy="120650"/>
            </a:xfrm>
            <a:custGeom>
              <a:avLst/>
              <a:gdLst>
                <a:gd name="T0" fmla="*/ 2147483647 w 310"/>
                <a:gd name="T1" fmla="*/ 2147483647 h 334"/>
                <a:gd name="T2" fmla="*/ 2147483647 w 310"/>
                <a:gd name="T3" fmla="*/ 2147483647 h 334"/>
                <a:gd name="T4" fmla="*/ 2147483647 w 310"/>
                <a:gd name="T5" fmla="*/ 2147483647 h 334"/>
                <a:gd name="T6" fmla="*/ 2147483647 w 310"/>
                <a:gd name="T7" fmla="*/ 2147483647 h 334"/>
                <a:gd name="T8" fmla="*/ 2147483647 w 310"/>
                <a:gd name="T9" fmla="*/ 2147483647 h 334"/>
                <a:gd name="T10" fmla="*/ 2147483647 w 310"/>
                <a:gd name="T11" fmla="*/ 2147483647 h 334"/>
                <a:gd name="T12" fmla="*/ 2147483647 w 310"/>
                <a:gd name="T13" fmla="*/ 2147483647 h 334"/>
                <a:gd name="T14" fmla="*/ 2147483647 w 310"/>
                <a:gd name="T15" fmla="*/ 2147483647 h 334"/>
                <a:gd name="T16" fmla="*/ 2147483647 w 310"/>
                <a:gd name="T17" fmla="*/ 2147483647 h 334"/>
                <a:gd name="T18" fmla="*/ 2147483647 w 310"/>
                <a:gd name="T19" fmla="*/ 2147483647 h 334"/>
                <a:gd name="T20" fmla="*/ 2147483647 w 310"/>
                <a:gd name="T21" fmla="*/ 2147483647 h 334"/>
                <a:gd name="T22" fmla="*/ 2147483647 w 310"/>
                <a:gd name="T23" fmla="*/ 2147483647 h 334"/>
                <a:gd name="T24" fmla="*/ 2147483647 w 310"/>
                <a:gd name="T25" fmla="*/ 2147483647 h 334"/>
                <a:gd name="T26" fmla="*/ 2147483647 w 310"/>
                <a:gd name="T27" fmla="*/ 2147483647 h 334"/>
                <a:gd name="T28" fmla="*/ 2147483647 w 310"/>
                <a:gd name="T29" fmla="*/ 2147483647 h 334"/>
                <a:gd name="T30" fmla="*/ 2147483647 w 310"/>
                <a:gd name="T31" fmla="*/ 2147483647 h 334"/>
                <a:gd name="T32" fmla="*/ 2147483647 w 310"/>
                <a:gd name="T33" fmla="*/ 2147483647 h 334"/>
                <a:gd name="T34" fmla="*/ 2147483647 w 310"/>
                <a:gd name="T35" fmla="*/ 2147483647 h 334"/>
                <a:gd name="T36" fmla="*/ 2147483647 w 310"/>
                <a:gd name="T37" fmla="*/ 2147483647 h 334"/>
                <a:gd name="T38" fmla="*/ 2147483647 w 310"/>
                <a:gd name="T39" fmla="*/ 2147483647 h 334"/>
                <a:gd name="T40" fmla="*/ 2147483647 w 310"/>
                <a:gd name="T41" fmla="*/ 2147483647 h 334"/>
                <a:gd name="T42" fmla="*/ 2147483647 w 310"/>
                <a:gd name="T43" fmla="*/ 2147483647 h 334"/>
                <a:gd name="T44" fmla="*/ 2147483647 w 310"/>
                <a:gd name="T45" fmla="*/ 2147483647 h 334"/>
                <a:gd name="T46" fmla="*/ 2147483647 w 310"/>
                <a:gd name="T47" fmla="*/ 0 h 334"/>
                <a:gd name="T48" fmla="*/ 2147483647 w 310"/>
                <a:gd name="T49" fmla="*/ 2147483647 h 334"/>
                <a:gd name="T50" fmla="*/ 2147483647 w 310"/>
                <a:gd name="T51" fmla="*/ 2147483647 h 334"/>
                <a:gd name="T52" fmla="*/ 2147483647 w 310"/>
                <a:gd name="T53" fmla="*/ 2147483647 h 334"/>
                <a:gd name="T54" fmla="*/ 2147483647 w 310"/>
                <a:gd name="T55" fmla="*/ 2147483647 h 334"/>
                <a:gd name="T56" fmla="*/ 2147483647 w 310"/>
                <a:gd name="T57" fmla="*/ 2147483647 h 334"/>
                <a:gd name="T58" fmla="*/ 2147483647 w 310"/>
                <a:gd name="T59" fmla="*/ 2147483647 h 334"/>
                <a:gd name="T60" fmla="*/ 2147483647 w 310"/>
                <a:gd name="T61" fmla="*/ 2147483647 h 334"/>
                <a:gd name="T62" fmla="*/ 0 w 310"/>
                <a:gd name="T63" fmla="*/ 2147483647 h 334"/>
                <a:gd name="T64" fmla="*/ 2147483647 w 310"/>
                <a:gd name="T65" fmla="*/ 2147483647 h 334"/>
                <a:gd name="T66" fmla="*/ 2147483647 w 310"/>
                <a:gd name="T67" fmla="*/ 2147483647 h 334"/>
                <a:gd name="T68" fmla="*/ 2147483647 w 310"/>
                <a:gd name="T69" fmla="*/ 2147483647 h 334"/>
                <a:gd name="T70" fmla="*/ 2147483647 w 310"/>
                <a:gd name="T71" fmla="*/ 2147483647 h 334"/>
                <a:gd name="T72" fmla="*/ 2147483647 w 310"/>
                <a:gd name="T73" fmla="*/ 2147483647 h 334"/>
                <a:gd name="T74" fmla="*/ 2147483647 w 310"/>
                <a:gd name="T75" fmla="*/ 2147483647 h 334"/>
                <a:gd name="T76" fmla="*/ 2147483647 w 310"/>
                <a:gd name="T77" fmla="*/ 2147483647 h 334"/>
                <a:gd name="T78" fmla="*/ 2147483647 w 310"/>
                <a:gd name="T79" fmla="*/ 2147483647 h 334"/>
                <a:gd name="T80" fmla="*/ 2147483647 w 310"/>
                <a:gd name="T81" fmla="*/ 2147483647 h 334"/>
                <a:gd name="T82" fmla="*/ 2147483647 w 310"/>
                <a:gd name="T83" fmla="*/ 2147483647 h 334"/>
                <a:gd name="T84" fmla="*/ 2147483647 w 310"/>
                <a:gd name="T85" fmla="*/ 2147483647 h 334"/>
                <a:gd name="T86" fmla="*/ 2147483647 w 310"/>
                <a:gd name="T87" fmla="*/ 2147483647 h 334"/>
                <a:gd name="T88" fmla="*/ 2147483647 w 310"/>
                <a:gd name="T89" fmla="*/ 2147483647 h 334"/>
                <a:gd name="T90" fmla="*/ 2147483647 w 310"/>
                <a:gd name="T91" fmla="*/ 2147483647 h 334"/>
                <a:gd name="T92" fmla="*/ 2147483647 w 310"/>
                <a:gd name="T93" fmla="*/ 2147483647 h 334"/>
                <a:gd name="T94" fmla="*/ 2147483647 w 310"/>
                <a:gd name="T95" fmla="*/ 2147483647 h 334"/>
                <a:gd name="T96" fmla="*/ 2147483647 w 310"/>
                <a:gd name="T97" fmla="*/ 2147483647 h 334"/>
                <a:gd name="T98" fmla="*/ 2147483647 w 310"/>
                <a:gd name="T99" fmla="*/ 2147483647 h 334"/>
                <a:gd name="T100" fmla="*/ 2147483647 w 310"/>
                <a:gd name="T101" fmla="*/ 2147483647 h 334"/>
                <a:gd name="T102" fmla="*/ 2147483647 w 310"/>
                <a:gd name="T103" fmla="*/ 2147483647 h 334"/>
                <a:gd name="T104" fmla="*/ 2147483647 w 310"/>
                <a:gd name="T105" fmla="*/ 2147483647 h 334"/>
                <a:gd name="T106" fmla="*/ 2147483647 w 310"/>
                <a:gd name="T107" fmla="*/ 2147483647 h 334"/>
                <a:gd name="T108" fmla="*/ 2147483647 w 310"/>
                <a:gd name="T109" fmla="*/ 2147483647 h 334"/>
                <a:gd name="T110" fmla="*/ 2147483647 w 310"/>
                <a:gd name="T111" fmla="*/ 2147483647 h 334"/>
                <a:gd name="T112" fmla="*/ 2147483647 w 310"/>
                <a:gd name="T113" fmla="*/ 2147483647 h 334"/>
                <a:gd name="T114" fmla="*/ 2147483647 w 310"/>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10"/>
                <a:gd name="T175" fmla="*/ 0 h 334"/>
                <a:gd name="T176" fmla="*/ 310 w 310"/>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10" h="334">
                  <a:moveTo>
                    <a:pt x="162" y="35"/>
                  </a:moveTo>
                  <a:lnTo>
                    <a:pt x="162" y="35"/>
                  </a:lnTo>
                  <a:lnTo>
                    <a:pt x="170" y="35"/>
                  </a:lnTo>
                  <a:lnTo>
                    <a:pt x="178" y="36"/>
                  </a:lnTo>
                  <a:lnTo>
                    <a:pt x="184" y="39"/>
                  </a:lnTo>
                  <a:lnTo>
                    <a:pt x="190" y="41"/>
                  </a:lnTo>
                  <a:lnTo>
                    <a:pt x="196" y="44"/>
                  </a:lnTo>
                  <a:lnTo>
                    <a:pt x="201" y="47"/>
                  </a:lnTo>
                  <a:lnTo>
                    <a:pt x="205" y="51"/>
                  </a:lnTo>
                  <a:lnTo>
                    <a:pt x="209" y="56"/>
                  </a:lnTo>
                  <a:lnTo>
                    <a:pt x="215" y="66"/>
                  </a:lnTo>
                  <a:lnTo>
                    <a:pt x="218" y="77"/>
                  </a:lnTo>
                  <a:lnTo>
                    <a:pt x="220" y="88"/>
                  </a:lnTo>
                  <a:lnTo>
                    <a:pt x="221" y="100"/>
                  </a:lnTo>
                  <a:lnTo>
                    <a:pt x="96" y="100"/>
                  </a:lnTo>
                  <a:lnTo>
                    <a:pt x="97" y="91"/>
                  </a:lnTo>
                  <a:lnTo>
                    <a:pt x="101" y="80"/>
                  </a:lnTo>
                  <a:lnTo>
                    <a:pt x="105" y="70"/>
                  </a:lnTo>
                  <a:lnTo>
                    <a:pt x="111" y="59"/>
                  </a:lnTo>
                  <a:lnTo>
                    <a:pt x="116" y="55"/>
                  </a:lnTo>
                  <a:lnTo>
                    <a:pt x="120" y="49"/>
                  </a:lnTo>
                  <a:lnTo>
                    <a:pt x="125" y="46"/>
                  </a:lnTo>
                  <a:lnTo>
                    <a:pt x="131" y="42"/>
                  </a:lnTo>
                  <a:lnTo>
                    <a:pt x="137" y="40"/>
                  </a:lnTo>
                  <a:lnTo>
                    <a:pt x="144" y="38"/>
                  </a:lnTo>
                  <a:lnTo>
                    <a:pt x="153" y="35"/>
                  </a:lnTo>
                  <a:lnTo>
                    <a:pt x="162" y="35"/>
                  </a:lnTo>
                  <a:close/>
                  <a:moveTo>
                    <a:pt x="310" y="133"/>
                  </a:moveTo>
                  <a:lnTo>
                    <a:pt x="310" y="133"/>
                  </a:lnTo>
                  <a:lnTo>
                    <a:pt x="309" y="117"/>
                  </a:lnTo>
                  <a:lnTo>
                    <a:pt x="307" y="102"/>
                  </a:lnTo>
                  <a:lnTo>
                    <a:pt x="305" y="88"/>
                  </a:lnTo>
                  <a:lnTo>
                    <a:pt x="300" y="75"/>
                  </a:lnTo>
                  <a:lnTo>
                    <a:pt x="295" y="63"/>
                  </a:lnTo>
                  <a:lnTo>
                    <a:pt x="289" y="52"/>
                  </a:lnTo>
                  <a:lnTo>
                    <a:pt x="281" y="43"/>
                  </a:lnTo>
                  <a:lnTo>
                    <a:pt x="273" y="33"/>
                  </a:lnTo>
                  <a:lnTo>
                    <a:pt x="263" y="26"/>
                  </a:lnTo>
                  <a:lnTo>
                    <a:pt x="252" y="19"/>
                  </a:lnTo>
                  <a:lnTo>
                    <a:pt x="241" y="13"/>
                  </a:lnTo>
                  <a:lnTo>
                    <a:pt x="228" y="9"/>
                  </a:lnTo>
                  <a:lnTo>
                    <a:pt x="214" y="5"/>
                  </a:lnTo>
                  <a:lnTo>
                    <a:pt x="198" y="2"/>
                  </a:lnTo>
                  <a:lnTo>
                    <a:pt x="182" y="1"/>
                  </a:lnTo>
                  <a:lnTo>
                    <a:pt x="165" y="0"/>
                  </a:lnTo>
                  <a:lnTo>
                    <a:pt x="144" y="1"/>
                  </a:lnTo>
                  <a:lnTo>
                    <a:pt x="126" y="3"/>
                  </a:lnTo>
                  <a:lnTo>
                    <a:pt x="109" y="5"/>
                  </a:lnTo>
                  <a:lnTo>
                    <a:pt x="93" y="10"/>
                  </a:lnTo>
                  <a:lnTo>
                    <a:pt x="78" y="16"/>
                  </a:lnTo>
                  <a:lnTo>
                    <a:pt x="64" y="23"/>
                  </a:lnTo>
                  <a:lnTo>
                    <a:pt x="53" y="30"/>
                  </a:lnTo>
                  <a:lnTo>
                    <a:pt x="42" y="40"/>
                  </a:lnTo>
                  <a:lnTo>
                    <a:pt x="32" y="50"/>
                  </a:lnTo>
                  <a:lnTo>
                    <a:pt x="24" y="61"/>
                  </a:lnTo>
                  <a:lnTo>
                    <a:pt x="16" y="74"/>
                  </a:lnTo>
                  <a:lnTo>
                    <a:pt x="11" y="88"/>
                  </a:lnTo>
                  <a:lnTo>
                    <a:pt x="7" y="104"/>
                  </a:lnTo>
                  <a:lnTo>
                    <a:pt x="3" y="120"/>
                  </a:lnTo>
                  <a:lnTo>
                    <a:pt x="1" y="137"/>
                  </a:lnTo>
                  <a:lnTo>
                    <a:pt x="0" y="156"/>
                  </a:lnTo>
                  <a:lnTo>
                    <a:pt x="1" y="177"/>
                  </a:lnTo>
                  <a:lnTo>
                    <a:pt x="3" y="196"/>
                  </a:lnTo>
                  <a:lnTo>
                    <a:pt x="8" y="214"/>
                  </a:lnTo>
                  <a:lnTo>
                    <a:pt x="13" y="231"/>
                  </a:lnTo>
                  <a:lnTo>
                    <a:pt x="20" y="247"/>
                  </a:lnTo>
                  <a:lnTo>
                    <a:pt x="29" y="261"/>
                  </a:lnTo>
                  <a:lnTo>
                    <a:pt x="40" y="275"/>
                  </a:lnTo>
                  <a:lnTo>
                    <a:pt x="51" y="287"/>
                  </a:lnTo>
                  <a:lnTo>
                    <a:pt x="64" y="297"/>
                  </a:lnTo>
                  <a:lnTo>
                    <a:pt x="78" y="307"/>
                  </a:lnTo>
                  <a:lnTo>
                    <a:pt x="94" y="316"/>
                  </a:lnTo>
                  <a:lnTo>
                    <a:pt x="110" y="322"/>
                  </a:lnTo>
                  <a:lnTo>
                    <a:pt x="129" y="327"/>
                  </a:lnTo>
                  <a:lnTo>
                    <a:pt x="149" y="331"/>
                  </a:lnTo>
                  <a:lnTo>
                    <a:pt x="169" y="333"/>
                  </a:lnTo>
                  <a:lnTo>
                    <a:pt x="190" y="334"/>
                  </a:lnTo>
                  <a:lnTo>
                    <a:pt x="210" y="334"/>
                  </a:lnTo>
                  <a:lnTo>
                    <a:pt x="227" y="332"/>
                  </a:lnTo>
                  <a:lnTo>
                    <a:pt x="244" y="329"/>
                  </a:lnTo>
                  <a:lnTo>
                    <a:pt x="258" y="327"/>
                  </a:lnTo>
                  <a:lnTo>
                    <a:pt x="282" y="321"/>
                  </a:lnTo>
                  <a:lnTo>
                    <a:pt x="297" y="316"/>
                  </a:lnTo>
                  <a:lnTo>
                    <a:pt x="303" y="314"/>
                  </a:lnTo>
                  <a:lnTo>
                    <a:pt x="303" y="272"/>
                  </a:lnTo>
                  <a:lnTo>
                    <a:pt x="294" y="275"/>
                  </a:lnTo>
                  <a:lnTo>
                    <a:pt x="281" y="279"/>
                  </a:lnTo>
                  <a:lnTo>
                    <a:pt x="265" y="282"/>
                  </a:lnTo>
                  <a:lnTo>
                    <a:pt x="247" y="285"/>
                  </a:lnTo>
                  <a:lnTo>
                    <a:pt x="226" y="286"/>
                  </a:lnTo>
                  <a:lnTo>
                    <a:pt x="210" y="285"/>
                  </a:lnTo>
                  <a:lnTo>
                    <a:pt x="194" y="282"/>
                  </a:lnTo>
                  <a:lnTo>
                    <a:pt x="180" y="278"/>
                  </a:lnTo>
                  <a:lnTo>
                    <a:pt x="167" y="273"/>
                  </a:lnTo>
                  <a:lnTo>
                    <a:pt x="155" y="265"/>
                  </a:lnTo>
                  <a:lnTo>
                    <a:pt x="144" y="258"/>
                  </a:lnTo>
                  <a:lnTo>
                    <a:pt x="135" y="248"/>
                  </a:lnTo>
                  <a:lnTo>
                    <a:pt x="126" y="239"/>
                  </a:lnTo>
                  <a:lnTo>
                    <a:pt x="120" y="228"/>
                  </a:lnTo>
                  <a:lnTo>
                    <a:pt x="113" y="216"/>
                  </a:lnTo>
                  <a:lnTo>
                    <a:pt x="108" y="203"/>
                  </a:lnTo>
                  <a:lnTo>
                    <a:pt x="104" y="192"/>
                  </a:lnTo>
                  <a:lnTo>
                    <a:pt x="101" y="178"/>
                  </a:lnTo>
                  <a:lnTo>
                    <a:pt x="98" y="165"/>
                  </a:lnTo>
                  <a:lnTo>
                    <a:pt x="96" y="152"/>
                  </a:lnTo>
                  <a:lnTo>
                    <a:pt x="95" y="139"/>
                  </a:lnTo>
                  <a:lnTo>
                    <a:pt x="310" y="139"/>
                  </a:lnTo>
                  <a:lnTo>
                    <a:pt x="310"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0" name="Freeform 41"/>
            <p:cNvSpPr>
              <a:spLocks/>
            </p:cNvSpPr>
            <p:nvPr/>
          </p:nvSpPr>
          <p:spPr bwMode="auto">
            <a:xfrm>
              <a:off x="7583488" y="915866"/>
              <a:ext cx="88900" cy="153988"/>
            </a:xfrm>
            <a:custGeom>
              <a:avLst/>
              <a:gdLst>
                <a:gd name="T0" fmla="*/ 2147483647 w 245"/>
                <a:gd name="T1" fmla="*/ 0 h 426"/>
                <a:gd name="T2" fmla="*/ 2147483647 w 245"/>
                <a:gd name="T3" fmla="*/ 0 h 426"/>
                <a:gd name="T4" fmla="*/ 2147483647 w 245"/>
                <a:gd name="T5" fmla="*/ 2147483647 h 426"/>
                <a:gd name="T6" fmla="*/ 2147483647 w 245"/>
                <a:gd name="T7" fmla="*/ 2147483647 h 426"/>
                <a:gd name="T8" fmla="*/ 0 w 245"/>
                <a:gd name="T9" fmla="*/ 2147483647 h 426"/>
                <a:gd name="T10" fmla="*/ 0 w 245"/>
                <a:gd name="T11" fmla="*/ 2147483647 h 426"/>
                <a:gd name="T12" fmla="*/ 0 w 245"/>
                <a:gd name="T13" fmla="*/ 2147483647 h 426"/>
                <a:gd name="T14" fmla="*/ 2147483647 w 245"/>
                <a:gd name="T15" fmla="*/ 2147483647 h 426"/>
                <a:gd name="T16" fmla="*/ 2147483647 w 245"/>
                <a:gd name="T17" fmla="*/ 2147483647 h 426"/>
                <a:gd name="T18" fmla="*/ 2147483647 w 245"/>
                <a:gd name="T19" fmla="*/ 2147483647 h 426"/>
                <a:gd name="T20" fmla="*/ 2147483647 w 245"/>
                <a:gd name="T21" fmla="*/ 2147483647 h 426"/>
                <a:gd name="T22" fmla="*/ 2147483647 w 245"/>
                <a:gd name="T23" fmla="*/ 2147483647 h 426"/>
                <a:gd name="T24" fmla="*/ 2147483647 w 245"/>
                <a:gd name="T25" fmla="*/ 2147483647 h 426"/>
                <a:gd name="T26" fmla="*/ 2147483647 w 245"/>
                <a:gd name="T27" fmla="*/ 2147483647 h 426"/>
                <a:gd name="T28" fmla="*/ 2147483647 w 245"/>
                <a:gd name="T29" fmla="*/ 2147483647 h 426"/>
                <a:gd name="T30" fmla="*/ 2147483647 w 245"/>
                <a:gd name="T31" fmla="*/ 2147483647 h 426"/>
                <a:gd name="T32" fmla="*/ 2147483647 w 245"/>
                <a:gd name="T33" fmla="*/ 2147483647 h 426"/>
                <a:gd name="T34" fmla="*/ 2147483647 w 245"/>
                <a:gd name="T35" fmla="*/ 2147483647 h 426"/>
                <a:gd name="T36" fmla="*/ 2147483647 w 245"/>
                <a:gd name="T37" fmla="*/ 2147483647 h 426"/>
                <a:gd name="T38" fmla="*/ 2147483647 w 245"/>
                <a:gd name="T39" fmla="*/ 2147483647 h 426"/>
                <a:gd name="T40" fmla="*/ 2147483647 w 245"/>
                <a:gd name="T41" fmla="*/ 2147483647 h 426"/>
                <a:gd name="T42" fmla="*/ 2147483647 w 245"/>
                <a:gd name="T43" fmla="*/ 2147483647 h 426"/>
                <a:gd name="T44" fmla="*/ 2147483647 w 245"/>
                <a:gd name="T45" fmla="*/ 2147483647 h 426"/>
                <a:gd name="T46" fmla="*/ 2147483647 w 245"/>
                <a:gd name="T47" fmla="*/ 2147483647 h 426"/>
                <a:gd name="T48" fmla="*/ 2147483647 w 245"/>
                <a:gd name="T49" fmla="*/ 2147483647 h 426"/>
                <a:gd name="T50" fmla="*/ 2147483647 w 245"/>
                <a:gd name="T51" fmla="*/ 2147483647 h 426"/>
                <a:gd name="T52" fmla="*/ 2147483647 w 245"/>
                <a:gd name="T53" fmla="*/ 2147483647 h 426"/>
                <a:gd name="T54" fmla="*/ 2147483647 w 245"/>
                <a:gd name="T55" fmla="*/ 2147483647 h 426"/>
                <a:gd name="T56" fmla="*/ 2147483647 w 245"/>
                <a:gd name="T57" fmla="*/ 2147483647 h 426"/>
                <a:gd name="T58" fmla="*/ 2147483647 w 245"/>
                <a:gd name="T59" fmla="*/ 2147483647 h 426"/>
                <a:gd name="T60" fmla="*/ 2147483647 w 245"/>
                <a:gd name="T61" fmla="*/ 2147483647 h 426"/>
                <a:gd name="T62" fmla="*/ 2147483647 w 245"/>
                <a:gd name="T63" fmla="*/ 2147483647 h 426"/>
                <a:gd name="T64" fmla="*/ 2147483647 w 245"/>
                <a:gd name="T65" fmla="*/ 2147483647 h 426"/>
                <a:gd name="T66" fmla="*/ 2147483647 w 245"/>
                <a:gd name="T67" fmla="*/ 2147483647 h 426"/>
                <a:gd name="T68" fmla="*/ 2147483647 w 245"/>
                <a:gd name="T69" fmla="*/ 2147483647 h 426"/>
                <a:gd name="T70" fmla="*/ 2147483647 w 245"/>
                <a:gd name="T71" fmla="*/ 2147483647 h 426"/>
                <a:gd name="T72" fmla="*/ 2147483647 w 245"/>
                <a:gd name="T73" fmla="*/ 2147483647 h 426"/>
                <a:gd name="T74" fmla="*/ 2147483647 w 245"/>
                <a:gd name="T75" fmla="*/ 2147483647 h 426"/>
                <a:gd name="T76" fmla="*/ 2147483647 w 245"/>
                <a:gd name="T77" fmla="*/ 2147483647 h 426"/>
                <a:gd name="T78" fmla="*/ 2147483647 w 245"/>
                <a:gd name="T79" fmla="*/ 2147483647 h 426"/>
                <a:gd name="T80" fmla="*/ 2147483647 w 245"/>
                <a:gd name="T81" fmla="*/ 2147483647 h 426"/>
                <a:gd name="T82" fmla="*/ 2147483647 w 245"/>
                <a:gd name="T83" fmla="*/ 2147483647 h 426"/>
                <a:gd name="T84" fmla="*/ 2147483647 w 245"/>
                <a:gd name="T85" fmla="*/ 2147483647 h 426"/>
                <a:gd name="T86" fmla="*/ 2147483647 w 245"/>
                <a:gd name="T87" fmla="*/ 2147483647 h 426"/>
                <a:gd name="T88" fmla="*/ 2147483647 w 245"/>
                <a:gd name="T89" fmla="*/ 2147483647 h 426"/>
                <a:gd name="T90" fmla="*/ 2147483647 w 245"/>
                <a:gd name="T91" fmla="*/ 2147483647 h 426"/>
                <a:gd name="T92" fmla="*/ 2147483647 w 245"/>
                <a:gd name="T93" fmla="*/ 2147483647 h 426"/>
                <a:gd name="T94" fmla="*/ 2147483647 w 245"/>
                <a:gd name="T95" fmla="*/ 2147483647 h 426"/>
                <a:gd name="T96" fmla="*/ 2147483647 w 245"/>
                <a:gd name="T97" fmla="*/ 2147483647 h 426"/>
                <a:gd name="T98" fmla="*/ 2147483647 w 245"/>
                <a:gd name="T99" fmla="*/ 2147483647 h 426"/>
                <a:gd name="T100" fmla="*/ 2147483647 w 245"/>
                <a:gd name="T101" fmla="*/ 2147483647 h 426"/>
                <a:gd name="T102" fmla="*/ 2147483647 w 245"/>
                <a:gd name="T103" fmla="*/ 2147483647 h 426"/>
                <a:gd name="T104" fmla="*/ 2147483647 w 245"/>
                <a:gd name="T105" fmla="*/ 2147483647 h 426"/>
                <a:gd name="T106" fmla="*/ 2147483647 w 245"/>
                <a:gd name="T107" fmla="*/ 2147483647 h 426"/>
                <a:gd name="T108" fmla="*/ 2147483647 w 245"/>
                <a:gd name="T109" fmla="*/ 2147483647 h 426"/>
                <a:gd name="T110" fmla="*/ 2147483647 w 245"/>
                <a:gd name="T111" fmla="*/ 0 h 426"/>
                <a:gd name="T112" fmla="*/ 2147483647 w 245"/>
                <a:gd name="T113" fmla="*/ 0 h 42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5"/>
                <a:gd name="T172" fmla="*/ 0 h 426"/>
                <a:gd name="T173" fmla="*/ 245 w 245"/>
                <a:gd name="T174" fmla="*/ 426 h 42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5" h="426">
                  <a:moveTo>
                    <a:pt x="59" y="0"/>
                  </a:moveTo>
                  <a:lnTo>
                    <a:pt x="59" y="0"/>
                  </a:lnTo>
                  <a:lnTo>
                    <a:pt x="59" y="100"/>
                  </a:lnTo>
                  <a:lnTo>
                    <a:pt x="0" y="100"/>
                  </a:lnTo>
                  <a:lnTo>
                    <a:pt x="0" y="139"/>
                  </a:lnTo>
                  <a:lnTo>
                    <a:pt x="59" y="139"/>
                  </a:lnTo>
                  <a:lnTo>
                    <a:pt x="59" y="335"/>
                  </a:lnTo>
                  <a:lnTo>
                    <a:pt x="59" y="350"/>
                  </a:lnTo>
                  <a:lnTo>
                    <a:pt x="61" y="363"/>
                  </a:lnTo>
                  <a:lnTo>
                    <a:pt x="64" y="374"/>
                  </a:lnTo>
                  <a:lnTo>
                    <a:pt x="69" y="385"/>
                  </a:lnTo>
                  <a:lnTo>
                    <a:pt x="74" y="394"/>
                  </a:lnTo>
                  <a:lnTo>
                    <a:pt x="79" y="401"/>
                  </a:lnTo>
                  <a:lnTo>
                    <a:pt x="87" y="408"/>
                  </a:lnTo>
                  <a:lnTo>
                    <a:pt x="94" y="412"/>
                  </a:lnTo>
                  <a:lnTo>
                    <a:pt x="103" y="416"/>
                  </a:lnTo>
                  <a:lnTo>
                    <a:pt x="112" y="419"/>
                  </a:lnTo>
                  <a:lnTo>
                    <a:pt x="122" y="421"/>
                  </a:lnTo>
                  <a:lnTo>
                    <a:pt x="133" y="424"/>
                  </a:lnTo>
                  <a:lnTo>
                    <a:pt x="155" y="426"/>
                  </a:lnTo>
                  <a:lnTo>
                    <a:pt x="179" y="426"/>
                  </a:lnTo>
                  <a:lnTo>
                    <a:pt x="191" y="426"/>
                  </a:lnTo>
                  <a:lnTo>
                    <a:pt x="204" y="425"/>
                  </a:lnTo>
                  <a:lnTo>
                    <a:pt x="231" y="420"/>
                  </a:lnTo>
                  <a:lnTo>
                    <a:pt x="235" y="420"/>
                  </a:lnTo>
                  <a:lnTo>
                    <a:pt x="235" y="381"/>
                  </a:lnTo>
                  <a:lnTo>
                    <a:pt x="228" y="382"/>
                  </a:lnTo>
                  <a:lnTo>
                    <a:pt x="216" y="384"/>
                  </a:lnTo>
                  <a:lnTo>
                    <a:pt x="202" y="385"/>
                  </a:lnTo>
                  <a:lnTo>
                    <a:pt x="184" y="384"/>
                  </a:lnTo>
                  <a:lnTo>
                    <a:pt x="171" y="382"/>
                  </a:lnTo>
                  <a:lnTo>
                    <a:pt x="166" y="380"/>
                  </a:lnTo>
                  <a:lnTo>
                    <a:pt x="162" y="378"/>
                  </a:lnTo>
                  <a:lnTo>
                    <a:pt x="157" y="374"/>
                  </a:lnTo>
                  <a:lnTo>
                    <a:pt x="154" y="371"/>
                  </a:lnTo>
                  <a:lnTo>
                    <a:pt x="152" y="368"/>
                  </a:lnTo>
                  <a:lnTo>
                    <a:pt x="150" y="363"/>
                  </a:lnTo>
                  <a:lnTo>
                    <a:pt x="148" y="353"/>
                  </a:lnTo>
                  <a:lnTo>
                    <a:pt x="147" y="340"/>
                  </a:lnTo>
                  <a:lnTo>
                    <a:pt x="147" y="324"/>
                  </a:lnTo>
                  <a:lnTo>
                    <a:pt x="147" y="139"/>
                  </a:lnTo>
                  <a:lnTo>
                    <a:pt x="245" y="139"/>
                  </a:lnTo>
                  <a:lnTo>
                    <a:pt x="245" y="100"/>
                  </a:lnTo>
                  <a:lnTo>
                    <a:pt x="147" y="100"/>
                  </a:lnTo>
                  <a:lnTo>
                    <a:pt x="147" y="0"/>
                  </a:lnTo>
                  <a:lnTo>
                    <a:pt x="5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1" name="Freeform 43"/>
            <p:cNvSpPr>
              <a:spLocks/>
            </p:cNvSpPr>
            <p:nvPr/>
          </p:nvSpPr>
          <p:spPr bwMode="auto">
            <a:xfrm>
              <a:off x="8045450" y="901579"/>
              <a:ext cx="192088" cy="166687"/>
            </a:xfrm>
            <a:custGeom>
              <a:avLst/>
              <a:gdLst>
                <a:gd name="T0" fmla="*/ 2147483647 w 525"/>
                <a:gd name="T1" fmla="*/ 0 h 455"/>
                <a:gd name="T2" fmla="*/ 2147483647 w 525"/>
                <a:gd name="T3" fmla="*/ 0 h 455"/>
                <a:gd name="T4" fmla="*/ 2147483647 w 525"/>
                <a:gd name="T5" fmla="*/ 0 h 455"/>
                <a:gd name="T6" fmla="*/ 2147483647 w 525"/>
                <a:gd name="T7" fmla="*/ 2147483647 h 455"/>
                <a:gd name="T8" fmla="*/ 2147483647 w 525"/>
                <a:gd name="T9" fmla="*/ 2147483647 h 455"/>
                <a:gd name="T10" fmla="*/ 2147483647 w 525"/>
                <a:gd name="T11" fmla="*/ 0 h 455"/>
                <a:gd name="T12" fmla="*/ 0 w 525"/>
                <a:gd name="T13" fmla="*/ 0 h 455"/>
                <a:gd name="T14" fmla="*/ 0 w 525"/>
                <a:gd name="T15" fmla="*/ 2147483647 h 455"/>
                <a:gd name="T16" fmla="*/ 2147483647 w 525"/>
                <a:gd name="T17" fmla="*/ 2147483647 h 455"/>
                <a:gd name="T18" fmla="*/ 2147483647 w 525"/>
                <a:gd name="T19" fmla="*/ 2147483647 h 455"/>
                <a:gd name="T20" fmla="*/ 2147483647 w 525"/>
                <a:gd name="T21" fmla="*/ 2147483647 h 455"/>
                <a:gd name="T22" fmla="*/ 2147483647 w 525"/>
                <a:gd name="T23" fmla="*/ 2147483647 h 455"/>
                <a:gd name="T24" fmla="*/ 2147483647 w 525"/>
                <a:gd name="T25" fmla="*/ 2147483647 h 455"/>
                <a:gd name="T26" fmla="*/ 2147483647 w 525"/>
                <a:gd name="T27" fmla="*/ 2147483647 h 455"/>
                <a:gd name="T28" fmla="*/ 2147483647 w 525"/>
                <a:gd name="T29" fmla="*/ 2147483647 h 455"/>
                <a:gd name="T30" fmla="*/ 2147483647 w 525"/>
                <a:gd name="T31" fmla="*/ 2147483647 h 455"/>
                <a:gd name="T32" fmla="*/ 2147483647 w 525"/>
                <a:gd name="T33" fmla="*/ 2147483647 h 455"/>
                <a:gd name="T34" fmla="*/ 2147483647 w 525"/>
                <a:gd name="T35" fmla="*/ 2147483647 h 455"/>
                <a:gd name="T36" fmla="*/ 2147483647 w 525"/>
                <a:gd name="T37" fmla="*/ 2147483647 h 455"/>
                <a:gd name="T38" fmla="*/ 2147483647 w 525"/>
                <a:gd name="T39" fmla="*/ 2147483647 h 455"/>
                <a:gd name="T40" fmla="*/ 2147483647 w 525"/>
                <a:gd name="T41" fmla="*/ 2147483647 h 455"/>
                <a:gd name="T42" fmla="*/ 2147483647 w 525"/>
                <a:gd name="T43" fmla="*/ 2147483647 h 455"/>
                <a:gd name="T44" fmla="*/ 2147483647 w 525"/>
                <a:gd name="T45" fmla="*/ 2147483647 h 455"/>
                <a:gd name="T46" fmla="*/ 2147483647 w 525"/>
                <a:gd name="T47" fmla="*/ 2147483647 h 455"/>
                <a:gd name="T48" fmla="*/ 2147483647 w 525"/>
                <a:gd name="T49" fmla="*/ 2147483647 h 455"/>
                <a:gd name="T50" fmla="*/ 2147483647 w 525"/>
                <a:gd name="T51" fmla="*/ 2147483647 h 455"/>
                <a:gd name="T52" fmla="*/ 2147483647 w 525"/>
                <a:gd name="T53" fmla="*/ 2147483647 h 455"/>
                <a:gd name="T54" fmla="*/ 2147483647 w 525"/>
                <a:gd name="T55" fmla="*/ 0 h 455"/>
                <a:gd name="T56" fmla="*/ 2147483647 w 525"/>
                <a:gd name="T57" fmla="*/ 0 h 45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25"/>
                <a:gd name="T88" fmla="*/ 0 h 455"/>
                <a:gd name="T89" fmla="*/ 525 w 525"/>
                <a:gd name="T90" fmla="*/ 455 h 45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25" h="455">
                  <a:moveTo>
                    <a:pt x="519" y="0"/>
                  </a:moveTo>
                  <a:lnTo>
                    <a:pt x="431" y="0"/>
                  </a:lnTo>
                  <a:lnTo>
                    <a:pt x="431" y="346"/>
                  </a:lnTo>
                  <a:lnTo>
                    <a:pt x="202" y="0"/>
                  </a:lnTo>
                  <a:lnTo>
                    <a:pt x="0" y="0"/>
                  </a:lnTo>
                  <a:lnTo>
                    <a:pt x="0" y="25"/>
                  </a:lnTo>
                  <a:lnTo>
                    <a:pt x="17" y="29"/>
                  </a:lnTo>
                  <a:lnTo>
                    <a:pt x="36" y="32"/>
                  </a:lnTo>
                  <a:lnTo>
                    <a:pt x="49" y="35"/>
                  </a:lnTo>
                  <a:lnTo>
                    <a:pt x="59" y="38"/>
                  </a:lnTo>
                  <a:lnTo>
                    <a:pt x="63" y="40"/>
                  </a:lnTo>
                  <a:lnTo>
                    <a:pt x="67" y="44"/>
                  </a:lnTo>
                  <a:lnTo>
                    <a:pt x="69" y="47"/>
                  </a:lnTo>
                  <a:lnTo>
                    <a:pt x="71" y="50"/>
                  </a:lnTo>
                  <a:lnTo>
                    <a:pt x="74" y="60"/>
                  </a:lnTo>
                  <a:lnTo>
                    <a:pt x="75" y="72"/>
                  </a:lnTo>
                  <a:lnTo>
                    <a:pt x="75" y="90"/>
                  </a:lnTo>
                  <a:lnTo>
                    <a:pt x="75" y="455"/>
                  </a:lnTo>
                  <a:lnTo>
                    <a:pt x="169" y="455"/>
                  </a:lnTo>
                  <a:lnTo>
                    <a:pt x="169" y="93"/>
                  </a:lnTo>
                  <a:lnTo>
                    <a:pt x="408" y="455"/>
                  </a:lnTo>
                  <a:lnTo>
                    <a:pt x="525" y="455"/>
                  </a:lnTo>
                  <a:lnTo>
                    <a:pt x="525" y="0"/>
                  </a:lnTo>
                  <a:lnTo>
                    <a:pt x="51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2" name="Freeform 45"/>
            <p:cNvSpPr>
              <a:spLocks noEditPoints="1"/>
            </p:cNvSpPr>
            <p:nvPr/>
          </p:nvSpPr>
          <p:spPr bwMode="auto">
            <a:xfrm>
              <a:off x="8267700" y="949204"/>
              <a:ext cx="112713" cy="120650"/>
            </a:xfrm>
            <a:custGeom>
              <a:avLst/>
              <a:gdLst>
                <a:gd name="T0" fmla="*/ 2147483647 w 309"/>
                <a:gd name="T1" fmla="*/ 2147483647 h 334"/>
                <a:gd name="T2" fmla="*/ 2147483647 w 309"/>
                <a:gd name="T3" fmla="*/ 2147483647 h 334"/>
                <a:gd name="T4" fmla="*/ 2147483647 w 309"/>
                <a:gd name="T5" fmla="*/ 2147483647 h 334"/>
                <a:gd name="T6" fmla="*/ 2147483647 w 309"/>
                <a:gd name="T7" fmla="*/ 2147483647 h 334"/>
                <a:gd name="T8" fmla="*/ 2147483647 w 309"/>
                <a:gd name="T9" fmla="*/ 2147483647 h 334"/>
                <a:gd name="T10" fmla="*/ 2147483647 w 309"/>
                <a:gd name="T11" fmla="*/ 2147483647 h 334"/>
                <a:gd name="T12" fmla="*/ 2147483647 w 309"/>
                <a:gd name="T13" fmla="*/ 2147483647 h 334"/>
                <a:gd name="T14" fmla="*/ 2147483647 w 309"/>
                <a:gd name="T15" fmla="*/ 2147483647 h 334"/>
                <a:gd name="T16" fmla="*/ 2147483647 w 309"/>
                <a:gd name="T17" fmla="*/ 2147483647 h 334"/>
                <a:gd name="T18" fmla="*/ 2147483647 w 309"/>
                <a:gd name="T19" fmla="*/ 2147483647 h 334"/>
                <a:gd name="T20" fmla="*/ 2147483647 w 309"/>
                <a:gd name="T21" fmla="*/ 2147483647 h 334"/>
                <a:gd name="T22" fmla="*/ 2147483647 w 309"/>
                <a:gd name="T23" fmla="*/ 2147483647 h 334"/>
                <a:gd name="T24" fmla="*/ 2147483647 w 309"/>
                <a:gd name="T25" fmla="*/ 2147483647 h 334"/>
                <a:gd name="T26" fmla="*/ 2147483647 w 309"/>
                <a:gd name="T27" fmla="*/ 2147483647 h 334"/>
                <a:gd name="T28" fmla="*/ 2147483647 w 309"/>
                <a:gd name="T29" fmla="*/ 2147483647 h 334"/>
                <a:gd name="T30" fmla="*/ 2147483647 w 309"/>
                <a:gd name="T31" fmla="*/ 2147483647 h 334"/>
                <a:gd name="T32" fmla="*/ 2147483647 w 309"/>
                <a:gd name="T33" fmla="*/ 2147483647 h 334"/>
                <a:gd name="T34" fmla="*/ 2147483647 w 309"/>
                <a:gd name="T35" fmla="*/ 2147483647 h 334"/>
                <a:gd name="T36" fmla="*/ 2147483647 w 309"/>
                <a:gd name="T37" fmla="*/ 2147483647 h 334"/>
                <a:gd name="T38" fmla="*/ 2147483647 w 309"/>
                <a:gd name="T39" fmla="*/ 2147483647 h 334"/>
                <a:gd name="T40" fmla="*/ 2147483647 w 309"/>
                <a:gd name="T41" fmla="*/ 2147483647 h 334"/>
                <a:gd name="T42" fmla="*/ 2147483647 w 309"/>
                <a:gd name="T43" fmla="*/ 2147483647 h 334"/>
                <a:gd name="T44" fmla="*/ 2147483647 w 309"/>
                <a:gd name="T45" fmla="*/ 2147483647 h 334"/>
                <a:gd name="T46" fmla="*/ 2147483647 w 309"/>
                <a:gd name="T47" fmla="*/ 0 h 334"/>
                <a:gd name="T48" fmla="*/ 2147483647 w 309"/>
                <a:gd name="T49" fmla="*/ 2147483647 h 334"/>
                <a:gd name="T50" fmla="*/ 2147483647 w 309"/>
                <a:gd name="T51" fmla="*/ 2147483647 h 334"/>
                <a:gd name="T52" fmla="*/ 2147483647 w 309"/>
                <a:gd name="T53" fmla="*/ 2147483647 h 334"/>
                <a:gd name="T54" fmla="*/ 2147483647 w 309"/>
                <a:gd name="T55" fmla="*/ 2147483647 h 334"/>
                <a:gd name="T56" fmla="*/ 2147483647 w 309"/>
                <a:gd name="T57" fmla="*/ 2147483647 h 334"/>
                <a:gd name="T58" fmla="*/ 2147483647 w 309"/>
                <a:gd name="T59" fmla="*/ 2147483647 h 334"/>
                <a:gd name="T60" fmla="*/ 2147483647 w 309"/>
                <a:gd name="T61" fmla="*/ 2147483647 h 334"/>
                <a:gd name="T62" fmla="*/ 0 w 309"/>
                <a:gd name="T63" fmla="*/ 2147483647 h 334"/>
                <a:gd name="T64" fmla="*/ 2147483647 w 309"/>
                <a:gd name="T65" fmla="*/ 2147483647 h 334"/>
                <a:gd name="T66" fmla="*/ 2147483647 w 309"/>
                <a:gd name="T67" fmla="*/ 2147483647 h 334"/>
                <a:gd name="T68" fmla="*/ 2147483647 w 309"/>
                <a:gd name="T69" fmla="*/ 2147483647 h 334"/>
                <a:gd name="T70" fmla="*/ 2147483647 w 309"/>
                <a:gd name="T71" fmla="*/ 2147483647 h 334"/>
                <a:gd name="T72" fmla="*/ 2147483647 w 309"/>
                <a:gd name="T73" fmla="*/ 2147483647 h 334"/>
                <a:gd name="T74" fmla="*/ 2147483647 w 309"/>
                <a:gd name="T75" fmla="*/ 2147483647 h 334"/>
                <a:gd name="T76" fmla="*/ 2147483647 w 309"/>
                <a:gd name="T77" fmla="*/ 2147483647 h 334"/>
                <a:gd name="T78" fmla="*/ 2147483647 w 309"/>
                <a:gd name="T79" fmla="*/ 2147483647 h 334"/>
                <a:gd name="T80" fmla="*/ 2147483647 w 309"/>
                <a:gd name="T81" fmla="*/ 2147483647 h 334"/>
                <a:gd name="T82" fmla="*/ 2147483647 w 309"/>
                <a:gd name="T83" fmla="*/ 2147483647 h 334"/>
                <a:gd name="T84" fmla="*/ 2147483647 w 309"/>
                <a:gd name="T85" fmla="*/ 2147483647 h 334"/>
                <a:gd name="T86" fmla="*/ 2147483647 w 309"/>
                <a:gd name="T87" fmla="*/ 2147483647 h 334"/>
                <a:gd name="T88" fmla="*/ 2147483647 w 309"/>
                <a:gd name="T89" fmla="*/ 2147483647 h 334"/>
                <a:gd name="T90" fmla="*/ 2147483647 w 309"/>
                <a:gd name="T91" fmla="*/ 2147483647 h 334"/>
                <a:gd name="T92" fmla="*/ 2147483647 w 309"/>
                <a:gd name="T93" fmla="*/ 2147483647 h 334"/>
                <a:gd name="T94" fmla="*/ 2147483647 w 309"/>
                <a:gd name="T95" fmla="*/ 2147483647 h 334"/>
                <a:gd name="T96" fmla="*/ 2147483647 w 309"/>
                <a:gd name="T97" fmla="*/ 2147483647 h 334"/>
                <a:gd name="T98" fmla="*/ 2147483647 w 309"/>
                <a:gd name="T99" fmla="*/ 2147483647 h 334"/>
                <a:gd name="T100" fmla="*/ 2147483647 w 309"/>
                <a:gd name="T101" fmla="*/ 2147483647 h 334"/>
                <a:gd name="T102" fmla="*/ 2147483647 w 309"/>
                <a:gd name="T103" fmla="*/ 2147483647 h 334"/>
                <a:gd name="T104" fmla="*/ 2147483647 w 309"/>
                <a:gd name="T105" fmla="*/ 2147483647 h 334"/>
                <a:gd name="T106" fmla="*/ 2147483647 w 309"/>
                <a:gd name="T107" fmla="*/ 2147483647 h 334"/>
                <a:gd name="T108" fmla="*/ 2147483647 w 309"/>
                <a:gd name="T109" fmla="*/ 2147483647 h 334"/>
                <a:gd name="T110" fmla="*/ 2147483647 w 309"/>
                <a:gd name="T111" fmla="*/ 2147483647 h 334"/>
                <a:gd name="T112" fmla="*/ 2147483647 w 309"/>
                <a:gd name="T113" fmla="*/ 2147483647 h 334"/>
                <a:gd name="T114" fmla="*/ 2147483647 w 309"/>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9"/>
                <a:gd name="T175" fmla="*/ 0 h 334"/>
                <a:gd name="T176" fmla="*/ 309 w 309"/>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9" h="334">
                  <a:moveTo>
                    <a:pt x="162" y="35"/>
                  </a:moveTo>
                  <a:lnTo>
                    <a:pt x="162" y="35"/>
                  </a:lnTo>
                  <a:lnTo>
                    <a:pt x="170" y="35"/>
                  </a:lnTo>
                  <a:lnTo>
                    <a:pt x="178" y="36"/>
                  </a:lnTo>
                  <a:lnTo>
                    <a:pt x="184" y="39"/>
                  </a:lnTo>
                  <a:lnTo>
                    <a:pt x="190" y="41"/>
                  </a:lnTo>
                  <a:lnTo>
                    <a:pt x="196" y="44"/>
                  </a:lnTo>
                  <a:lnTo>
                    <a:pt x="201" y="48"/>
                  </a:lnTo>
                  <a:lnTo>
                    <a:pt x="204" y="51"/>
                  </a:lnTo>
                  <a:lnTo>
                    <a:pt x="209" y="56"/>
                  </a:lnTo>
                  <a:lnTo>
                    <a:pt x="214" y="66"/>
                  </a:lnTo>
                  <a:lnTo>
                    <a:pt x="218" y="77"/>
                  </a:lnTo>
                  <a:lnTo>
                    <a:pt x="220" y="89"/>
                  </a:lnTo>
                  <a:lnTo>
                    <a:pt x="221" y="101"/>
                  </a:lnTo>
                  <a:lnTo>
                    <a:pt x="95" y="101"/>
                  </a:lnTo>
                  <a:lnTo>
                    <a:pt x="97" y="91"/>
                  </a:lnTo>
                  <a:lnTo>
                    <a:pt x="100" y="80"/>
                  </a:lnTo>
                  <a:lnTo>
                    <a:pt x="105" y="70"/>
                  </a:lnTo>
                  <a:lnTo>
                    <a:pt x="111" y="59"/>
                  </a:lnTo>
                  <a:lnTo>
                    <a:pt x="115" y="55"/>
                  </a:lnTo>
                  <a:lnTo>
                    <a:pt x="120" y="50"/>
                  </a:lnTo>
                  <a:lnTo>
                    <a:pt x="124" y="46"/>
                  </a:lnTo>
                  <a:lnTo>
                    <a:pt x="131" y="43"/>
                  </a:lnTo>
                  <a:lnTo>
                    <a:pt x="137" y="40"/>
                  </a:lnTo>
                  <a:lnTo>
                    <a:pt x="144" y="38"/>
                  </a:lnTo>
                  <a:lnTo>
                    <a:pt x="152" y="36"/>
                  </a:lnTo>
                  <a:lnTo>
                    <a:pt x="162" y="35"/>
                  </a:lnTo>
                  <a:close/>
                  <a:moveTo>
                    <a:pt x="309" y="133"/>
                  </a:moveTo>
                  <a:lnTo>
                    <a:pt x="309" y="133"/>
                  </a:lnTo>
                  <a:lnTo>
                    <a:pt x="309" y="117"/>
                  </a:lnTo>
                  <a:lnTo>
                    <a:pt x="307" y="102"/>
                  </a:lnTo>
                  <a:lnTo>
                    <a:pt x="305" y="88"/>
                  </a:lnTo>
                  <a:lnTo>
                    <a:pt x="301" y="75"/>
                  </a:lnTo>
                  <a:lnTo>
                    <a:pt x="295" y="63"/>
                  </a:lnTo>
                  <a:lnTo>
                    <a:pt x="289" y="52"/>
                  </a:lnTo>
                  <a:lnTo>
                    <a:pt x="281" y="43"/>
                  </a:lnTo>
                  <a:lnTo>
                    <a:pt x="273" y="33"/>
                  </a:lnTo>
                  <a:lnTo>
                    <a:pt x="263" y="26"/>
                  </a:lnTo>
                  <a:lnTo>
                    <a:pt x="252" y="19"/>
                  </a:lnTo>
                  <a:lnTo>
                    <a:pt x="241" y="14"/>
                  </a:lnTo>
                  <a:lnTo>
                    <a:pt x="228" y="9"/>
                  </a:lnTo>
                  <a:lnTo>
                    <a:pt x="213" y="5"/>
                  </a:lnTo>
                  <a:lnTo>
                    <a:pt x="198" y="2"/>
                  </a:lnTo>
                  <a:lnTo>
                    <a:pt x="182" y="1"/>
                  </a:lnTo>
                  <a:lnTo>
                    <a:pt x="164" y="0"/>
                  </a:lnTo>
                  <a:lnTo>
                    <a:pt x="144" y="1"/>
                  </a:lnTo>
                  <a:lnTo>
                    <a:pt x="126" y="3"/>
                  </a:lnTo>
                  <a:lnTo>
                    <a:pt x="109" y="6"/>
                  </a:lnTo>
                  <a:lnTo>
                    <a:pt x="93" y="11"/>
                  </a:lnTo>
                  <a:lnTo>
                    <a:pt x="78" y="16"/>
                  </a:lnTo>
                  <a:lnTo>
                    <a:pt x="64" y="23"/>
                  </a:lnTo>
                  <a:lnTo>
                    <a:pt x="53" y="30"/>
                  </a:lnTo>
                  <a:lnTo>
                    <a:pt x="42" y="40"/>
                  </a:lnTo>
                  <a:lnTo>
                    <a:pt x="32" y="50"/>
                  </a:lnTo>
                  <a:lnTo>
                    <a:pt x="24" y="62"/>
                  </a:lnTo>
                  <a:lnTo>
                    <a:pt x="16" y="75"/>
                  </a:lnTo>
                  <a:lnTo>
                    <a:pt x="11" y="89"/>
                  </a:lnTo>
                  <a:lnTo>
                    <a:pt x="6" y="104"/>
                  </a:lnTo>
                  <a:lnTo>
                    <a:pt x="2" y="120"/>
                  </a:lnTo>
                  <a:lnTo>
                    <a:pt x="1" y="138"/>
                  </a:lnTo>
                  <a:lnTo>
                    <a:pt x="0" y="156"/>
                  </a:lnTo>
                  <a:lnTo>
                    <a:pt x="1" y="177"/>
                  </a:lnTo>
                  <a:lnTo>
                    <a:pt x="3" y="196"/>
                  </a:lnTo>
                  <a:lnTo>
                    <a:pt x="8" y="214"/>
                  </a:lnTo>
                  <a:lnTo>
                    <a:pt x="13" y="231"/>
                  </a:lnTo>
                  <a:lnTo>
                    <a:pt x="21" y="247"/>
                  </a:lnTo>
                  <a:lnTo>
                    <a:pt x="29" y="261"/>
                  </a:lnTo>
                  <a:lnTo>
                    <a:pt x="39" y="275"/>
                  </a:lnTo>
                  <a:lnTo>
                    <a:pt x="50" y="287"/>
                  </a:lnTo>
                  <a:lnTo>
                    <a:pt x="63" y="297"/>
                  </a:lnTo>
                  <a:lnTo>
                    <a:pt x="78" y="307"/>
                  </a:lnTo>
                  <a:lnTo>
                    <a:pt x="93" y="316"/>
                  </a:lnTo>
                  <a:lnTo>
                    <a:pt x="110" y="322"/>
                  </a:lnTo>
                  <a:lnTo>
                    <a:pt x="128" y="327"/>
                  </a:lnTo>
                  <a:lnTo>
                    <a:pt x="148" y="331"/>
                  </a:lnTo>
                  <a:lnTo>
                    <a:pt x="169" y="334"/>
                  </a:lnTo>
                  <a:lnTo>
                    <a:pt x="190" y="334"/>
                  </a:lnTo>
                  <a:lnTo>
                    <a:pt x="210" y="334"/>
                  </a:lnTo>
                  <a:lnTo>
                    <a:pt x="227" y="332"/>
                  </a:lnTo>
                  <a:lnTo>
                    <a:pt x="243" y="329"/>
                  </a:lnTo>
                  <a:lnTo>
                    <a:pt x="258" y="327"/>
                  </a:lnTo>
                  <a:lnTo>
                    <a:pt x="281" y="321"/>
                  </a:lnTo>
                  <a:lnTo>
                    <a:pt x="297" y="317"/>
                  </a:lnTo>
                  <a:lnTo>
                    <a:pt x="303" y="314"/>
                  </a:lnTo>
                  <a:lnTo>
                    <a:pt x="303" y="273"/>
                  </a:lnTo>
                  <a:lnTo>
                    <a:pt x="294" y="275"/>
                  </a:lnTo>
                  <a:lnTo>
                    <a:pt x="281" y="279"/>
                  </a:lnTo>
                  <a:lnTo>
                    <a:pt x="265" y="282"/>
                  </a:lnTo>
                  <a:lnTo>
                    <a:pt x="246" y="286"/>
                  </a:lnTo>
                  <a:lnTo>
                    <a:pt x="226" y="286"/>
                  </a:lnTo>
                  <a:lnTo>
                    <a:pt x="209" y="286"/>
                  </a:lnTo>
                  <a:lnTo>
                    <a:pt x="194" y="282"/>
                  </a:lnTo>
                  <a:lnTo>
                    <a:pt x="180" y="278"/>
                  </a:lnTo>
                  <a:lnTo>
                    <a:pt x="166" y="273"/>
                  </a:lnTo>
                  <a:lnTo>
                    <a:pt x="154" y="266"/>
                  </a:lnTo>
                  <a:lnTo>
                    <a:pt x="144" y="258"/>
                  </a:lnTo>
                  <a:lnTo>
                    <a:pt x="135" y="248"/>
                  </a:lnTo>
                  <a:lnTo>
                    <a:pt x="126" y="239"/>
                  </a:lnTo>
                  <a:lnTo>
                    <a:pt x="119" y="228"/>
                  </a:lnTo>
                  <a:lnTo>
                    <a:pt x="112" y="216"/>
                  </a:lnTo>
                  <a:lnTo>
                    <a:pt x="108" y="203"/>
                  </a:lnTo>
                  <a:lnTo>
                    <a:pt x="104" y="192"/>
                  </a:lnTo>
                  <a:lnTo>
                    <a:pt x="101" y="179"/>
                  </a:lnTo>
                  <a:lnTo>
                    <a:pt x="97" y="165"/>
                  </a:lnTo>
                  <a:lnTo>
                    <a:pt x="96" y="152"/>
                  </a:lnTo>
                  <a:lnTo>
                    <a:pt x="95" y="139"/>
                  </a:lnTo>
                  <a:lnTo>
                    <a:pt x="309" y="139"/>
                  </a:lnTo>
                  <a:lnTo>
                    <a:pt x="309"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3" name="Freeform 48"/>
            <p:cNvSpPr>
              <a:spLocks/>
            </p:cNvSpPr>
            <p:nvPr/>
          </p:nvSpPr>
          <p:spPr bwMode="auto">
            <a:xfrm>
              <a:off x="8535988" y="915866"/>
              <a:ext cx="88900" cy="153988"/>
            </a:xfrm>
            <a:custGeom>
              <a:avLst/>
              <a:gdLst>
                <a:gd name="T0" fmla="*/ 2147483647 w 245"/>
                <a:gd name="T1" fmla="*/ 0 h 426"/>
                <a:gd name="T2" fmla="*/ 2147483647 w 245"/>
                <a:gd name="T3" fmla="*/ 0 h 426"/>
                <a:gd name="T4" fmla="*/ 2147483647 w 245"/>
                <a:gd name="T5" fmla="*/ 2147483647 h 426"/>
                <a:gd name="T6" fmla="*/ 2147483647 w 245"/>
                <a:gd name="T7" fmla="*/ 2147483647 h 426"/>
                <a:gd name="T8" fmla="*/ 0 w 245"/>
                <a:gd name="T9" fmla="*/ 2147483647 h 426"/>
                <a:gd name="T10" fmla="*/ 0 w 245"/>
                <a:gd name="T11" fmla="*/ 2147483647 h 426"/>
                <a:gd name="T12" fmla="*/ 0 w 245"/>
                <a:gd name="T13" fmla="*/ 2147483647 h 426"/>
                <a:gd name="T14" fmla="*/ 2147483647 w 245"/>
                <a:gd name="T15" fmla="*/ 2147483647 h 426"/>
                <a:gd name="T16" fmla="*/ 2147483647 w 245"/>
                <a:gd name="T17" fmla="*/ 2147483647 h 426"/>
                <a:gd name="T18" fmla="*/ 2147483647 w 245"/>
                <a:gd name="T19" fmla="*/ 2147483647 h 426"/>
                <a:gd name="T20" fmla="*/ 2147483647 w 245"/>
                <a:gd name="T21" fmla="*/ 2147483647 h 426"/>
                <a:gd name="T22" fmla="*/ 2147483647 w 245"/>
                <a:gd name="T23" fmla="*/ 2147483647 h 426"/>
                <a:gd name="T24" fmla="*/ 2147483647 w 245"/>
                <a:gd name="T25" fmla="*/ 2147483647 h 426"/>
                <a:gd name="T26" fmla="*/ 2147483647 w 245"/>
                <a:gd name="T27" fmla="*/ 2147483647 h 426"/>
                <a:gd name="T28" fmla="*/ 2147483647 w 245"/>
                <a:gd name="T29" fmla="*/ 2147483647 h 426"/>
                <a:gd name="T30" fmla="*/ 2147483647 w 245"/>
                <a:gd name="T31" fmla="*/ 2147483647 h 426"/>
                <a:gd name="T32" fmla="*/ 2147483647 w 245"/>
                <a:gd name="T33" fmla="*/ 2147483647 h 426"/>
                <a:gd name="T34" fmla="*/ 2147483647 w 245"/>
                <a:gd name="T35" fmla="*/ 2147483647 h 426"/>
                <a:gd name="T36" fmla="*/ 2147483647 w 245"/>
                <a:gd name="T37" fmla="*/ 2147483647 h 426"/>
                <a:gd name="T38" fmla="*/ 2147483647 w 245"/>
                <a:gd name="T39" fmla="*/ 2147483647 h 426"/>
                <a:gd name="T40" fmla="*/ 2147483647 w 245"/>
                <a:gd name="T41" fmla="*/ 2147483647 h 426"/>
                <a:gd name="T42" fmla="*/ 2147483647 w 245"/>
                <a:gd name="T43" fmla="*/ 2147483647 h 426"/>
                <a:gd name="T44" fmla="*/ 2147483647 w 245"/>
                <a:gd name="T45" fmla="*/ 2147483647 h 426"/>
                <a:gd name="T46" fmla="*/ 2147483647 w 245"/>
                <a:gd name="T47" fmla="*/ 2147483647 h 426"/>
                <a:gd name="T48" fmla="*/ 2147483647 w 245"/>
                <a:gd name="T49" fmla="*/ 2147483647 h 426"/>
                <a:gd name="T50" fmla="*/ 2147483647 w 245"/>
                <a:gd name="T51" fmla="*/ 2147483647 h 426"/>
                <a:gd name="T52" fmla="*/ 2147483647 w 245"/>
                <a:gd name="T53" fmla="*/ 2147483647 h 426"/>
                <a:gd name="T54" fmla="*/ 2147483647 w 245"/>
                <a:gd name="T55" fmla="*/ 2147483647 h 426"/>
                <a:gd name="T56" fmla="*/ 2147483647 w 245"/>
                <a:gd name="T57" fmla="*/ 2147483647 h 426"/>
                <a:gd name="T58" fmla="*/ 2147483647 w 245"/>
                <a:gd name="T59" fmla="*/ 2147483647 h 426"/>
                <a:gd name="T60" fmla="*/ 2147483647 w 245"/>
                <a:gd name="T61" fmla="*/ 2147483647 h 426"/>
                <a:gd name="T62" fmla="*/ 2147483647 w 245"/>
                <a:gd name="T63" fmla="*/ 2147483647 h 426"/>
                <a:gd name="T64" fmla="*/ 2147483647 w 245"/>
                <a:gd name="T65" fmla="*/ 2147483647 h 426"/>
                <a:gd name="T66" fmla="*/ 2147483647 w 245"/>
                <a:gd name="T67" fmla="*/ 2147483647 h 426"/>
                <a:gd name="T68" fmla="*/ 2147483647 w 245"/>
                <a:gd name="T69" fmla="*/ 2147483647 h 426"/>
                <a:gd name="T70" fmla="*/ 2147483647 w 245"/>
                <a:gd name="T71" fmla="*/ 2147483647 h 426"/>
                <a:gd name="T72" fmla="*/ 2147483647 w 245"/>
                <a:gd name="T73" fmla="*/ 2147483647 h 426"/>
                <a:gd name="T74" fmla="*/ 2147483647 w 245"/>
                <a:gd name="T75" fmla="*/ 2147483647 h 426"/>
                <a:gd name="T76" fmla="*/ 2147483647 w 245"/>
                <a:gd name="T77" fmla="*/ 2147483647 h 426"/>
                <a:gd name="T78" fmla="*/ 2147483647 w 245"/>
                <a:gd name="T79" fmla="*/ 2147483647 h 426"/>
                <a:gd name="T80" fmla="*/ 2147483647 w 245"/>
                <a:gd name="T81" fmla="*/ 2147483647 h 426"/>
                <a:gd name="T82" fmla="*/ 2147483647 w 245"/>
                <a:gd name="T83" fmla="*/ 2147483647 h 426"/>
                <a:gd name="T84" fmla="*/ 2147483647 w 245"/>
                <a:gd name="T85" fmla="*/ 2147483647 h 426"/>
                <a:gd name="T86" fmla="*/ 2147483647 w 245"/>
                <a:gd name="T87" fmla="*/ 2147483647 h 426"/>
                <a:gd name="T88" fmla="*/ 2147483647 w 245"/>
                <a:gd name="T89" fmla="*/ 2147483647 h 426"/>
                <a:gd name="T90" fmla="*/ 2147483647 w 245"/>
                <a:gd name="T91" fmla="*/ 2147483647 h 426"/>
                <a:gd name="T92" fmla="*/ 2147483647 w 245"/>
                <a:gd name="T93" fmla="*/ 2147483647 h 426"/>
                <a:gd name="T94" fmla="*/ 2147483647 w 245"/>
                <a:gd name="T95" fmla="*/ 2147483647 h 426"/>
                <a:gd name="T96" fmla="*/ 2147483647 w 245"/>
                <a:gd name="T97" fmla="*/ 2147483647 h 426"/>
                <a:gd name="T98" fmla="*/ 2147483647 w 245"/>
                <a:gd name="T99" fmla="*/ 2147483647 h 426"/>
                <a:gd name="T100" fmla="*/ 2147483647 w 245"/>
                <a:gd name="T101" fmla="*/ 2147483647 h 426"/>
                <a:gd name="T102" fmla="*/ 2147483647 w 245"/>
                <a:gd name="T103" fmla="*/ 2147483647 h 426"/>
                <a:gd name="T104" fmla="*/ 2147483647 w 245"/>
                <a:gd name="T105" fmla="*/ 2147483647 h 426"/>
                <a:gd name="T106" fmla="*/ 2147483647 w 245"/>
                <a:gd name="T107" fmla="*/ 2147483647 h 426"/>
                <a:gd name="T108" fmla="*/ 2147483647 w 245"/>
                <a:gd name="T109" fmla="*/ 2147483647 h 426"/>
                <a:gd name="T110" fmla="*/ 2147483647 w 245"/>
                <a:gd name="T111" fmla="*/ 0 h 426"/>
                <a:gd name="T112" fmla="*/ 2147483647 w 245"/>
                <a:gd name="T113" fmla="*/ 0 h 42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5"/>
                <a:gd name="T172" fmla="*/ 0 h 426"/>
                <a:gd name="T173" fmla="*/ 245 w 245"/>
                <a:gd name="T174" fmla="*/ 426 h 42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5" h="426">
                  <a:moveTo>
                    <a:pt x="59" y="0"/>
                  </a:moveTo>
                  <a:lnTo>
                    <a:pt x="59" y="0"/>
                  </a:lnTo>
                  <a:lnTo>
                    <a:pt x="59" y="100"/>
                  </a:lnTo>
                  <a:lnTo>
                    <a:pt x="0" y="100"/>
                  </a:lnTo>
                  <a:lnTo>
                    <a:pt x="0" y="139"/>
                  </a:lnTo>
                  <a:lnTo>
                    <a:pt x="59" y="139"/>
                  </a:lnTo>
                  <a:lnTo>
                    <a:pt x="59" y="335"/>
                  </a:lnTo>
                  <a:lnTo>
                    <a:pt x="60" y="350"/>
                  </a:lnTo>
                  <a:lnTo>
                    <a:pt x="61" y="363"/>
                  </a:lnTo>
                  <a:lnTo>
                    <a:pt x="64" y="374"/>
                  </a:lnTo>
                  <a:lnTo>
                    <a:pt x="69" y="385"/>
                  </a:lnTo>
                  <a:lnTo>
                    <a:pt x="74" y="394"/>
                  </a:lnTo>
                  <a:lnTo>
                    <a:pt x="79" y="401"/>
                  </a:lnTo>
                  <a:lnTo>
                    <a:pt x="87" y="408"/>
                  </a:lnTo>
                  <a:lnTo>
                    <a:pt x="94" y="412"/>
                  </a:lnTo>
                  <a:lnTo>
                    <a:pt x="103" y="416"/>
                  </a:lnTo>
                  <a:lnTo>
                    <a:pt x="112" y="419"/>
                  </a:lnTo>
                  <a:lnTo>
                    <a:pt x="122" y="421"/>
                  </a:lnTo>
                  <a:lnTo>
                    <a:pt x="133" y="424"/>
                  </a:lnTo>
                  <a:lnTo>
                    <a:pt x="155" y="426"/>
                  </a:lnTo>
                  <a:lnTo>
                    <a:pt x="180" y="426"/>
                  </a:lnTo>
                  <a:lnTo>
                    <a:pt x="192" y="426"/>
                  </a:lnTo>
                  <a:lnTo>
                    <a:pt x="204" y="425"/>
                  </a:lnTo>
                  <a:lnTo>
                    <a:pt x="231" y="420"/>
                  </a:lnTo>
                  <a:lnTo>
                    <a:pt x="236" y="420"/>
                  </a:lnTo>
                  <a:lnTo>
                    <a:pt x="236" y="381"/>
                  </a:lnTo>
                  <a:lnTo>
                    <a:pt x="229" y="382"/>
                  </a:lnTo>
                  <a:lnTo>
                    <a:pt x="216" y="384"/>
                  </a:lnTo>
                  <a:lnTo>
                    <a:pt x="202" y="385"/>
                  </a:lnTo>
                  <a:lnTo>
                    <a:pt x="184" y="384"/>
                  </a:lnTo>
                  <a:lnTo>
                    <a:pt x="171" y="382"/>
                  </a:lnTo>
                  <a:lnTo>
                    <a:pt x="166" y="380"/>
                  </a:lnTo>
                  <a:lnTo>
                    <a:pt x="162" y="378"/>
                  </a:lnTo>
                  <a:lnTo>
                    <a:pt x="157" y="374"/>
                  </a:lnTo>
                  <a:lnTo>
                    <a:pt x="154" y="371"/>
                  </a:lnTo>
                  <a:lnTo>
                    <a:pt x="152" y="368"/>
                  </a:lnTo>
                  <a:lnTo>
                    <a:pt x="150" y="363"/>
                  </a:lnTo>
                  <a:lnTo>
                    <a:pt x="148" y="353"/>
                  </a:lnTo>
                  <a:lnTo>
                    <a:pt x="147" y="340"/>
                  </a:lnTo>
                  <a:lnTo>
                    <a:pt x="147" y="324"/>
                  </a:lnTo>
                  <a:lnTo>
                    <a:pt x="147" y="139"/>
                  </a:lnTo>
                  <a:lnTo>
                    <a:pt x="245" y="139"/>
                  </a:lnTo>
                  <a:lnTo>
                    <a:pt x="245" y="100"/>
                  </a:lnTo>
                  <a:lnTo>
                    <a:pt x="147" y="100"/>
                  </a:lnTo>
                  <a:lnTo>
                    <a:pt x="147" y="0"/>
                  </a:lnTo>
                  <a:lnTo>
                    <a:pt x="5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4" name="Freeform 50"/>
            <p:cNvSpPr>
              <a:spLocks/>
            </p:cNvSpPr>
            <p:nvPr/>
          </p:nvSpPr>
          <p:spPr bwMode="auto">
            <a:xfrm>
              <a:off x="8383588" y="950791"/>
              <a:ext cx="141287" cy="117475"/>
            </a:xfrm>
            <a:custGeom>
              <a:avLst/>
              <a:gdLst>
                <a:gd name="T0" fmla="*/ 2147483647 w 387"/>
                <a:gd name="T1" fmla="*/ 2147483647 h 319"/>
                <a:gd name="T2" fmla="*/ 2147483647 w 387"/>
                <a:gd name="T3" fmla="*/ 0 h 319"/>
                <a:gd name="T4" fmla="*/ 2147483647 w 387"/>
                <a:gd name="T5" fmla="*/ 0 h 319"/>
                <a:gd name="T6" fmla="*/ 2147483647 w 387"/>
                <a:gd name="T7" fmla="*/ 2147483647 h 319"/>
                <a:gd name="T8" fmla="*/ 2147483647 w 387"/>
                <a:gd name="T9" fmla="*/ 0 h 319"/>
                <a:gd name="T10" fmla="*/ 0 w 387"/>
                <a:gd name="T11" fmla="*/ 0 h 319"/>
                <a:gd name="T12" fmla="*/ 0 w 387"/>
                <a:gd name="T13" fmla="*/ 2147483647 h 319"/>
                <a:gd name="T14" fmla="*/ 2147483647 w 387"/>
                <a:gd name="T15" fmla="*/ 2147483647 h 319"/>
                <a:gd name="T16" fmla="*/ 2147483647 w 387"/>
                <a:gd name="T17" fmla="*/ 2147483647 h 319"/>
                <a:gd name="T18" fmla="*/ 2147483647 w 387"/>
                <a:gd name="T19" fmla="*/ 2147483647 h 319"/>
                <a:gd name="T20" fmla="*/ 2147483647 w 387"/>
                <a:gd name="T21" fmla="*/ 2147483647 h 319"/>
                <a:gd name="T22" fmla="*/ 2147483647 w 387"/>
                <a:gd name="T23" fmla="*/ 2147483647 h 319"/>
                <a:gd name="T24" fmla="*/ 2147483647 w 387"/>
                <a:gd name="T25" fmla="*/ 2147483647 h 319"/>
                <a:gd name="T26" fmla="*/ 2147483647 w 387"/>
                <a:gd name="T27" fmla="*/ 2147483647 h 319"/>
                <a:gd name="T28" fmla="*/ 2147483647 w 387"/>
                <a:gd name="T29" fmla="*/ 2147483647 h 319"/>
                <a:gd name="T30" fmla="*/ 2147483647 w 387"/>
                <a:gd name="T31" fmla="*/ 2147483647 h 319"/>
                <a:gd name="T32" fmla="*/ 2147483647 w 387"/>
                <a:gd name="T33" fmla="*/ 2147483647 h 319"/>
                <a:gd name="T34" fmla="*/ 2147483647 w 387"/>
                <a:gd name="T35" fmla="*/ 2147483647 h 319"/>
                <a:gd name="T36" fmla="*/ 2147483647 w 387"/>
                <a:gd name="T37" fmla="*/ 2147483647 h 319"/>
                <a:gd name="T38" fmla="*/ 2147483647 w 387"/>
                <a:gd name="T39" fmla="*/ 2147483647 h 319"/>
                <a:gd name="T40" fmla="*/ 2147483647 w 387"/>
                <a:gd name="T41" fmla="*/ 2147483647 h 319"/>
                <a:gd name="T42" fmla="*/ 2147483647 w 387"/>
                <a:gd name="T43" fmla="*/ 2147483647 h 319"/>
                <a:gd name="T44" fmla="*/ 2147483647 w 387"/>
                <a:gd name="T45" fmla="*/ 2147483647 h 319"/>
                <a:gd name="T46" fmla="*/ 2147483647 w 387"/>
                <a:gd name="T47" fmla="*/ 2147483647 h 319"/>
                <a:gd name="T48" fmla="*/ 2147483647 w 387"/>
                <a:gd name="T49" fmla="*/ 2147483647 h 3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87"/>
                <a:gd name="T76" fmla="*/ 0 h 319"/>
                <a:gd name="T77" fmla="*/ 387 w 387"/>
                <a:gd name="T78" fmla="*/ 319 h 3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87" h="319">
                  <a:moveTo>
                    <a:pt x="297" y="104"/>
                  </a:moveTo>
                  <a:lnTo>
                    <a:pt x="387" y="0"/>
                  </a:lnTo>
                  <a:lnTo>
                    <a:pt x="295" y="0"/>
                  </a:lnTo>
                  <a:lnTo>
                    <a:pt x="209" y="98"/>
                  </a:lnTo>
                  <a:lnTo>
                    <a:pt x="133" y="0"/>
                  </a:lnTo>
                  <a:lnTo>
                    <a:pt x="0" y="0"/>
                  </a:lnTo>
                  <a:lnTo>
                    <a:pt x="0" y="25"/>
                  </a:lnTo>
                  <a:lnTo>
                    <a:pt x="5" y="25"/>
                  </a:lnTo>
                  <a:lnTo>
                    <a:pt x="21" y="27"/>
                  </a:lnTo>
                  <a:lnTo>
                    <a:pt x="34" y="30"/>
                  </a:lnTo>
                  <a:lnTo>
                    <a:pt x="45" y="33"/>
                  </a:lnTo>
                  <a:lnTo>
                    <a:pt x="54" y="37"/>
                  </a:lnTo>
                  <a:lnTo>
                    <a:pt x="63" y="43"/>
                  </a:lnTo>
                  <a:lnTo>
                    <a:pt x="70" y="51"/>
                  </a:lnTo>
                  <a:lnTo>
                    <a:pt x="80" y="62"/>
                  </a:lnTo>
                  <a:lnTo>
                    <a:pt x="89" y="73"/>
                  </a:lnTo>
                  <a:lnTo>
                    <a:pt x="144" y="147"/>
                  </a:lnTo>
                  <a:lnTo>
                    <a:pt x="54" y="251"/>
                  </a:lnTo>
                  <a:lnTo>
                    <a:pt x="147" y="251"/>
                  </a:lnTo>
                  <a:lnTo>
                    <a:pt x="188" y="204"/>
                  </a:lnTo>
                  <a:lnTo>
                    <a:pt x="273" y="319"/>
                  </a:lnTo>
                  <a:lnTo>
                    <a:pt x="377" y="319"/>
                  </a:lnTo>
                  <a:lnTo>
                    <a:pt x="213" y="104"/>
                  </a:lnTo>
                  <a:lnTo>
                    <a:pt x="297" y="10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5" name="Freeform 52"/>
            <p:cNvSpPr>
              <a:spLocks/>
            </p:cNvSpPr>
            <p:nvPr/>
          </p:nvSpPr>
          <p:spPr bwMode="auto">
            <a:xfrm>
              <a:off x="8521700" y="868241"/>
              <a:ext cx="76200" cy="47625"/>
            </a:xfrm>
            <a:custGeom>
              <a:avLst/>
              <a:gdLst>
                <a:gd name="T0" fmla="*/ 2147483647 w 205"/>
                <a:gd name="T1" fmla="*/ 2147483647 h 129"/>
                <a:gd name="T2" fmla="*/ 0 w 205"/>
                <a:gd name="T3" fmla="*/ 2147483647 h 129"/>
                <a:gd name="T4" fmla="*/ 2147483647 w 205"/>
                <a:gd name="T5" fmla="*/ 0 h 129"/>
                <a:gd name="T6" fmla="*/ 2147483647 w 205"/>
                <a:gd name="T7" fmla="*/ 0 h 129"/>
                <a:gd name="T8" fmla="*/ 2147483647 w 205"/>
                <a:gd name="T9" fmla="*/ 2147483647 h 129"/>
                <a:gd name="T10" fmla="*/ 0 60000 65536"/>
                <a:gd name="T11" fmla="*/ 0 60000 65536"/>
                <a:gd name="T12" fmla="*/ 0 60000 65536"/>
                <a:gd name="T13" fmla="*/ 0 60000 65536"/>
                <a:gd name="T14" fmla="*/ 0 60000 65536"/>
                <a:gd name="T15" fmla="*/ 0 w 205"/>
                <a:gd name="T16" fmla="*/ 0 h 129"/>
                <a:gd name="T17" fmla="*/ 205 w 205"/>
                <a:gd name="T18" fmla="*/ 129 h 129"/>
              </a:gdLst>
              <a:ahLst/>
              <a:cxnLst>
                <a:cxn ang="T10">
                  <a:pos x="T0" y="T1"/>
                </a:cxn>
                <a:cxn ang="T11">
                  <a:pos x="T2" y="T3"/>
                </a:cxn>
                <a:cxn ang="T12">
                  <a:pos x="T4" y="T5"/>
                </a:cxn>
                <a:cxn ang="T13">
                  <a:pos x="T6" y="T7"/>
                </a:cxn>
                <a:cxn ang="T14">
                  <a:pos x="T8" y="T9"/>
                </a:cxn>
              </a:cxnLst>
              <a:rect l="T15" t="T16" r="T17" b="T18"/>
              <a:pathLst>
                <a:path w="205" h="129">
                  <a:moveTo>
                    <a:pt x="93" y="129"/>
                  </a:moveTo>
                  <a:lnTo>
                    <a:pt x="0" y="129"/>
                  </a:lnTo>
                  <a:lnTo>
                    <a:pt x="112" y="0"/>
                  </a:lnTo>
                  <a:lnTo>
                    <a:pt x="205" y="0"/>
                  </a:lnTo>
                  <a:lnTo>
                    <a:pt x="93" y="129"/>
                  </a:lnTo>
                  <a:close/>
                </a:path>
              </a:pathLst>
            </a:custGeom>
            <a:solidFill>
              <a:srgbClr val="FD0014"/>
            </a:solidFill>
            <a:ln w="9525">
              <a:noFill/>
              <a:miter lim="800000"/>
              <a:headEnd/>
              <a:tailEnd/>
            </a:ln>
            <a:effectLst/>
          </p:spPr>
          <p:txBody>
            <a:bodyPr wrap="none"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grpSp>
      <p:sp>
        <p:nvSpPr>
          <p:cNvPr id="34" name="タイトル 1">
            <a:extLst>
              <a:ext uri="{FF2B5EF4-FFF2-40B4-BE49-F238E27FC236}">
                <a16:creationId xmlns:a16="http://schemas.microsoft.com/office/drawing/2014/main" id="{E4EA0A52-5952-4EA6-ABB9-7B186ED04E13}"/>
              </a:ext>
            </a:extLst>
          </p:cNvPr>
          <p:cNvSpPr>
            <a:spLocks noGrp="1"/>
          </p:cNvSpPr>
          <p:nvPr>
            <p:ph type="title"/>
          </p:nvPr>
        </p:nvSpPr>
        <p:spPr>
          <a:xfrm>
            <a:off x="928052" y="3063240"/>
            <a:ext cx="5623560" cy="492443"/>
          </a:xfrm>
          <a:prstGeom prst="rect">
            <a:avLst/>
          </a:prstGeom>
        </p:spPr>
        <p:txBody>
          <a:bodyPr wrap="none" anchor="ctr" anchorCtr="0">
            <a:noAutofit/>
          </a:bodyPr>
          <a:lstStyle>
            <a:lvl1pPr>
              <a:lnSpc>
                <a:spcPct val="100000"/>
              </a:lnSpc>
              <a:defRPr lang="en-US" altLang="ja-JP" b="1" baseline="0" smtClean="0">
                <a:cs typeface="Arial" charset="0"/>
              </a:defRPr>
            </a:lvl1pPr>
          </a:lstStyle>
          <a:p>
            <a:endParaRPr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のみ">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3" y="0"/>
            <a:ext cx="12188825" cy="739775"/>
          </a:xfrm>
          <a:prstGeom prst="rect">
            <a:avLst/>
          </a:prstGeom>
        </p:spPr>
        <p:txBody>
          <a:bodyPr wrap="none" lIns="274320" anchor="ctr" anchorCtr="0">
            <a:noAutofit/>
          </a:bodyPr>
          <a:lstStyle>
            <a:lvl1pPr>
              <a:lnSpc>
                <a:spcPct val="100000"/>
              </a:lnSpc>
              <a:defRPr lang="en-US" altLang="ja-JP" sz="2800" b="1" smtClean="0">
                <a:ea typeface="ＭＳ Ｐゴシック" pitchFamily="50" charset="-128"/>
                <a:cs typeface="Arial" charset="0"/>
              </a:defRPr>
            </a:lvl1pPr>
          </a:lstStyle>
          <a:p>
            <a:r>
              <a:rPr lang="en-US" altLang="ja-JP" dirty="0">
                <a:latin typeface="+mj-lt"/>
                <a:ea typeface="ＭＳ Ｐゴシック" pitchFamily="50" charset="-128"/>
                <a:cs typeface="Arial" charset="0"/>
              </a:rPr>
              <a:t>Contents Title</a:t>
            </a:r>
            <a:endParaRPr lang="ja-JP" altLang="en-US" dirty="0"/>
          </a:p>
        </p:txBody>
      </p:sp>
      <p:grpSp>
        <p:nvGrpSpPr>
          <p:cNvPr id="60" name="グループ化 59"/>
          <p:cNvGrpSpPr/>
          <p:nvPr userDrawn="1"/>
        </p:nvGrpSpPr>
        <p:grpSpPr>
          <a:xfrm>
            <a:off x="-5" y="739776"/>
            <a:ext cx="12188832" cy="74485"/>
            <a:chOff x="-4" y="739775"/>
            <a:chExt cx="9144005" cy="74485"/>
          </a:xfrm>
        </p:grpSpPr>
        <p:sp>
          <p:nvSpPr>
            <p:cNvPr id="61" name="正方形/長方形 11"/>
            <p:cNvSpPr>
              <a:spLocks noChangeArrowheads="1"/>
            </p:cNvSpPr>
            <p:nvPr/>
          </p:nvSpPr>
          <p:spPr bwMode="auto">
            <a:xfrm>
              <a:off x="1" y="739775"/>
              <a:ext cx="9144000" cy="74485"/>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grpSp>
          <p:nvGrpSpPr>
            <p:cNvPr id="62" name="グループ化 62"/>
            <p:cNvGrpSpPr/>
            <p:nvPr userDrawn="1"/>
          </p:nvGrpSpPr>
          <p:grpSpPr>
            <a:xfrm>
              <a:off x="-4" y="739775"/>
              <a:ext cx="1481336" cy="74485"/>
              <a:chOff x="312738" y="2747963"/>
              <a:chExt cx="1970087" cy="109537"/>
            </a:xfrm>
          </p:grpSpPr>
          <p:sp>
            <p:nvSpPr>
              <p:cNvPr id="63" name="正方形/長方形 62"/>
              <p:cNvSpPr/>
              <p:nvPr/>
            </p:nvSpPr>
            <p:spPr bwMode="auto">
              <a:xfrm>
                <a:off x="312738" y="2747963"/>
                <a:ext cx="1970087" cy="109537"/>
              </a:xfrm>
              <a:prstGeom prst="rect">
                <a:avLst/>
              </a:prstGeom>
              <a:solidFill>
                <a:srgbClr val="FD0014"/>
              </a:solidFill>
              <a:ln w="9525">
                <a:noFill/>
                <a:miter lim="800000"/>
                <a:headEnd/>
                <a:tailEnd/>
              </a:ln>
              <a:effectLst/>
            </p:spPr>
            <p:txBody>
              <a:bodyPr wrap="none" anchor="ctr"/>
              <a:lstStyle/>
              <a:p>
                <a:pPr fontAlgn="auto">
                  <a:spcBef>
                    <a:spcPts val="0"/>
                  </a:spcBef>
                  <a:spcAft>
                    <a:spcPts val="0"/>
                  </a:spcAft>
                  <a:defRPr/>
                </a:pPr>
                <a:endParaRPr kumimoji="0" lang="ja-JP" altLang="en-US" sz="1800" kern="0" dirty="0">
                  <a:solidFill>
                    <a:sysClr val="windowText" lastClr="000000"/>
                  </a:solidFill>
                </a:endParaRPr>
              </a:p>
            </p:txBody>
          </p:sp>
          <p:sp>
            <p:nvSpPr>
              <p:cNvPr id="64" name="正方形/長方形 63"/>
              <p:cNvSpPr/>
              <p:nvPr/>
            </p:nvSpPr>
            <p:spPr bwMode="auto">
              <a:xfrm>
                <a:off x="312738" y="2747963"/>
                <a:ext cx="985837" cy="109537"/>
              </a:xfrm>
              <a:prstGeom prst="rect">
                <a:avLst/>
              </a:prstGeom>
              <a:solidFill>
                <a:srgbClr val="B3B3B3"/>
              </a:solidFill>
              <a:ln w="9525">
                <a:noFill/>
                <a:miter lim="800000"/>
                <a:headEnd/>
                <a:tailEnd/>
              </a:ln>
              <a:effectLst/>
            </p:spPr>
            <p:txBody>
              <a:bodyPr wrap="none" anchor="ctr"/>
              <a:lstStyle/>
              <a:p>
                <a:pPr algn="l" fontAlgn="auto">
                  <a:spcBef>
                    <a:spcPts val="0"/>
                  </a:spcBef>
                  <a:spcAft>
                    <a:spcPts val="0"/>
                  </a:spcAft>
                  <a:defRPr/>
                </a:pPr>
                <a:endParaRPr kumimoji="0" lang="ja-JP" altLang="en-US" sz="1800" kern="0" dirty="0">
                  <a:solidFill>
                    <a:sysClr val="windowText" lastClr="000000"/>
                  </a:solidFill>
                </a:endParaRPr>
              </a:p>
            </p:txBody>
          </p:sp>
        </p:grpSp>
      </p:grpSp>
      <p:grpSp>
        <p:nvGrpSpPr>
          <p:cNvPr id="32" name="グループ化 35"/>
          <p:cNvGrpSpPr/>
          <p:nvPr userDrawn="1"/>
        </p:nvGrpSpPr>
        <p:grpSpPr>
          <a:xfrm>
            <a:off x="10587795" y="202284"/>
            <a:ext cx="1344915" cy="386569"/>
            <a:chOff x="6642100" y="547566"/>
            <a:chExt cx="1982788" cy="569913"/>
          </a:xfrm>
        </p:grpSpPr>
        <p:sp>
          <p:nvSpPr>
            <p:cNvPr id="33" name="Freeform 5"/>
            <p:cNvSpPr>
              <a:spLocks/>
            </p:cNvSpPr>
            <p:nvPr/>
          </p:nvSpPr>
          <p:spPr bwMode="auto">
            <a:xfrm>
              <a:off x="8099425" y="555504"/>
              <a:ext cx="285750" cy="268287"/>
            </a:xfrm>
            <a:custGeom>
              <a:avLst/>
              <a:gdLst>
                <a:gd name="T0" fmla="*/ 2147483647 w 781"/>
                <a:gd name="T1" fmla="*/ 0 h 734"/>
                <a:gd name="T2" fmla="*/ 2147483647 w 781"/>
                <a:gd name="T3" fmla="*/ 0 h 734"/>
                <a:gd name="T4" fmla="*/ 2147483647 w 781"/>
                <a:gd name="T5" fmla="*/ 2147483647 h 734"/>
                <a:gd name="T6" fmla="*/ 2147483647 w 781"/>
                <a:gd name="T7" fmla="*/ 2147483647 h 734"/>
                <a:gd name="T8" fmla="*/ 2147483647 w 781"/>
                <a:gd name="T9" fmla="*/ 2147483647 h 734"/>
                <a:gd name="T10" fmla="*/ 2147483647 w 781"/>
                <a:gd name="T11" fmla="*/ 0 h 734"/>
                <a:gd name="T12" fmla="*/ 2147483647 w 781"/>
                <a:gd name="T13" fmla="*/ 0 h 734"/>
                <a:gd name="T14" fmla="*/ 2147483647 w 781"/>
                <a:gd name="T15" fmla="*/ 0 h 734"/>
                <a:gd name="T16" fmla="*/ 2147483647 w 781"/>
                <a:gd name="T17" fmla="*/ 0 h 734"/>
                <a:gd name="T18" fmla="*/ 2147483647 w 781"/>
                <a:gd name="T19" fmla="*/ 2147483647 h 734"/>
                <a:gd name="T20" fmla="*/ 2147483647 w 781"/>
                <a:gd name="T21" fmla="*/ 2147483647 h 734"/>
                <a:gd name="T22" fmla="*/ 2147483647 w 781"/>
                <a:gd name="T23" fmla="*/ 2147483647 h 734"/>
                <a:gd name="T24" fmla="*/ 2147483647 w 781"/>
                <a:gd name="T25" fmla="*/ 2147483647 h 734"/>
                <a:gd name="T26" fmla="*/ 2147483647 w 781"/>
                <a:gd name="T27" fmla="*/ 2147483647 h 734"/>
                <a:gd name="T28" fmla="*/ 2147483647 w 781"/>
                <a:gd name="T29" fmla="*/ 2147483647 h 734"/>
                <a:gd name="T30" fmla="*/ 2147483647 w 781"/>
                <a:gd name="T31" fmla="*/ 2147483647 h 734"/>
                <a:gd name="T32" fmla="*/ 2147483647 w 781"/>
                <a:gd name="T33" fmla="*/ 2147483647 h 734"/>
                <a:gd name="T34" fmla="*/ 2147483647 w 781"/>
                <a:gd name="T35" fmla="*/ 2147483647 h 734"/>
                <a:gd name="T36" fmla="*/ 2147483647 w 781"/>
                <a:gd name="T37" fmla="*/ 2147483647 h 734"/>
                <a:gd name="T38" fmla="*/ 2147483647 w 781"/>
                <a:gd name="T39" fmla="*/ 2147483647 h 734"/>
                <a:gd name="T40" fmla="*/ 2147483647 w 781"/>
                <a:gd name="T41" fmla="*/ 2147483647 h 734"/>
                <a:gd name="T42" fmla="*/ 0 w 781"/>
                <a:gd name="T43" fmla="*/ 2147483647 h 734"/>
                <a:gd name="T44" fmla="*/ 0 w 781"/>
                <a:gd name="T45" fmla="*/ 2147483647 h 734"/>
                <a:gd name="T46" fmla="*/ 2147483647 w 781"/>
                <a:gd name="T47" fmla="*/ 2147483647 h 734"/>
                <a:gd name="T48" fmla="*/ 2147483647 w 781"/>
                <a:gd name="T49" fmla="*/ 2147483647 h 734"/>
                <a:gd name="T50" fmla="*/ 0 w 781"/>
                <a:gd name="T51" fmla="*/ 0 h 734"/>
                <a:gd name="T52" fmla="*/ 2147483647 w 781"/>
                <a:gd name="T53" fmla="*/ 0 h 7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81"/>
                <a:gd name="T82" fmla="*/ 0 h 734"/>
                <a:gd name="T83" fmla="*/ 781 w 781"/>
                <a:gd name="T84" fmla="*/ 734 h 7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81" h="734">
                  <a:moveTo>
                    <a:pt x="194" y="0"/>
                  </a:moveTo>
                  <a:lnTo>
                    <a:pt x="194" y="0"/>
                  </a:lnTo>
                  <a:lnTo>
                    <a:pt x="194" y="293"/>
                  </a:lnTo>
                  <a:lnTo>
                    <a:pt x="586" y="293"/>
                  </a:lnTo>
                  <a:lnTo>
                    <a:pt x="586" y="0"/>
                  </a:lnTo>
                  <a:lnTo>
                    <a:pt x="781" y="0"/>
                  </a:lnTo>
                  <a:lnTo>
                    <a:pt x="781" y="367"/>
                  </a:lnTo>
                  <a:lnTo>
                    <a:pt x="781" y="734"/>
                  </a:lnTo>
                  <a:lnTo>
                    <a:pt x="586" y="734"/>
                  </a:lnTo>
                  <a:lnTo>
                    <a:pt x="586" y="411"/>
                  </a:lnTo>
                  <a:lnTo>
                    <a:pt x="526" y="411"/>
                  </a:lnTo>
                  <a:lnTo>
                    <a:pt x="390" y="411"/>
                  </a:lnTo>
                  <a:lnTo>
                    <a:pt x="194" y="411"/>
                  </a:lnTo>
                  <a:lnTo>
                    <a:pt x="194" y="734"/>
                  </a:lnTo>
                  <a:lnTo>
                    <a:pt x="0" y="734"/>
                  </a:lnTo>
                  <a:lnTo>
                    <a:pt x="1" y="367"/>
                  </a:lnTo>
                  <a:lnTo>
                    <a:pt x="1" y="115"/>
                  </a:lnTo>
                  <a:lnTo>
                    <a:pt x="0" y="0"/>
                  </a:lnTo>
                  <a:lnTo>
                    <a:pt x="194"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34" name="Freeform 7"/>
            <p:cNvSpPr>
              <a:spLocks/>
            </p:cNvSpPr>
            <p:nvPr/>
          </p:nvSpPr>
          <p:spPr bwMode="auto">
            <a:xfrm>
              <a:off x="7207250" y="555504"/>
              <a:ext cx="288925" cy="268287"/>
            </a:xfrm>
            <a:custGeom>
              <a:avLst/>
              <a:gdLst>
                <a:gd name="T0" fmla="*/ 2147483647 w 788"/>
                <a:gd name="T1" fmla="*/ 0 h 734"/>
                <a:gd name="T2" fmla="*/ 2147483647 w 788"/>
                <a:gd name="T3" fmla="*/ 0 h 734"/>
                <a:gd name="T4" fmla="*/ 2147483647 w 788"/>
                <a:gd name="T5" fmla="*/ 2147483647 h 734"/>
                <a:gd name="T6" fmla="*/ 2147483647 w 788"/>
                <a:gd name="T7" fmla="*/ 2147483647 h 734"/>
                <a:gd name="T8" fmla="*/ 2147483647 w 788"/>
                <a:gd name="T9" fmla="*/ 2147483647 h 734"/>
                <a:gd name="T10" fmla="*/ 2147483647 w 788"/>
                <a:gd name="T11" fmla="*/ 2147483647 h 734"/>
                <a:gd name="T12" fmla="*/ 2147483647 w 788"/>
                <a:gd name="T13" fmla="*/ 2147483647 h 734"/>
                <a:gd name="T14" fmla="*/ 0 w 788"/>
                <a:gd name="T15" fmla="*/ 2147483647 h 734"/>
                <a:gd name="T16" fmla="*/ 0 w 788"/>
                <a:gd name="T17" fmla="*/ 2147483647 h 734"/>
                <a:gd name="T18" fmla="*/ 0 w 788"/>
                <a:gd name="T19" fmla="*/ 0 h 734"/>
                <a:gd name="T20" fmla="*/ 0 w 788"/>
                <a:gd name="T21" fmla="*/ 0 h 734"/>
                <a:gd name="T22" fmla="*/ 2147483647 w 788"/>
                <a:gd name="T23" fmla="*/ 0 h 7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8"/>
                <a:gd name="T37" fmla="*/ 0 h 734"/>
                <a:gd name="T38" fmla="*/ 788 w 788"/>
                <a:gd name="T39" fmla="*/ 734 h 7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8" h="734">
                  <a:moveTo>
                    <a:pt x="788" y="0"/>
                  </a:moveTo>
                  <a:lnTo>
                    <a:pt x="788" y="0"/>
                  </a:lnTo>
                  <a:lnTo>
                    <a:pt x="788" y="124"/>
                  </a:lnTo>
                  <a:lnTo>
                    <a:pt x="491" y="124"/>
                  </a:lnTo>
                  <a:lnTo>
                    <a:pt x="491" y="734"/>
                  </a:lnTo>
                  <a:lnTo>
                    <a:pt x="297" y="734"/>
                  </a:lnTo>
                  <a:lnTo>
                    <a:pt x="297" y="124"/>
                  </a:lnTo>
                  <a:lnTo>
                    <a:pt x="0" y="124"/>
                  </a:lnTo>
                  <a:lnTo>
                    <a:pt x="0" y="0"/>
                  </a:lnTo>
                  <a:lnTo>
                    <a:pt x="788"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35" name="Freeform 9"/>
            <p:cNvSpPr>
              <a:spLocks noEditPoints="1"/>
            </p:cNvSpPr>
            <p:nvPr/>
          </p:nvSpPr>
          <p:spPr bwMode="auto">
            <a:xfrm>
              <a:off x="7434263" y="555504"/>
              <a:ext cx="338137" cy="268287"/>
            </a:xfrm>
            <a:custGeom>
              <a:avLst/>
              <a:gdLst>
                <a:gd name="T0" fmla="*/ 2147483647 w 924"/>
                <a:gd name="T1" fmla="*/ 2147483647 h 734"/>
                <a:gd name="T2" fmla="*/ 2147483647 w 924"/>
                <a:gd name="T3" fmla="*/ 2147483647 h 734"/>
                <a:gd name="T4" fmla="*/ 2147483647 w 924"/>
                <a:gd name="T5" fmla="*/ 2147483647 h 734"/>
                <a:gd name="T6" fmla="*/ 2147483647 w 924"/>
                <a:gd name="T7" fmla="*/ 2147483647 h 734"/>
                <a:gd name="T8" fmla="*/ 2147483647 w 924"/>
                <a:gd name="T9" fmla="*/ 2147483647 h 734"/>
                <a:gd name="T10" fmla="*/ 2147483647 w 924"/>
                <a:gd name="T11" fmla="*/ 2147483647 h 734"/>
                <a:gd name="T12" fmla="*/ 2147483647 w 924"/>
                <a:gd name="T13" fmla="*/ 2147483647 h 734"/>
                <a:gd name="T14" fmla="*/ 2147483647 w 924"/>
                <a:gd name="T15" fmla="*/ 2147483647 h 734"/>
                <a:gd name="T16" fmla="*/ 2147483647 w 924"/>
                <a:gd name="T17" fmla="*/ 2147483647 h 734"/>
                <a:gd name="T18" fmla="*/ 2147483647 w 924"/>
                <a:gd name="T19" fmla="*/ 2147483647 h 734"/>
                <a:gd name="T20" fmla="*/ 2147483647 w 924"/>
                <a:gd name="T21" fmla="*/ 2147483647 h 734"/>
                <a:gd name="T22" fmla="*/ 2147483647 w 924"/>
                <a:gd name="T23" fmla="*/ 2147483647 h 734"/>
                <a:gd name="T24" fmla="*/ 2147483647 w 924"/>
                <a:gd name="T25" fmla="*/ 2147483647 h 734"/>
                <a:gd name="T26" fmla="*/ 2147483647 w 924"/>
                <a:gd name="T27" fmla="*/ 2147483647 h 734"/>
                <a:gd name="T28" fmla="*/ 2147483647 w 924"/>
                <a:gd name="T29" fmla="*/ 2147483647 h 734"/>
                <a:gd name="T30" fmla="*/ 0 w 924"/>
                <a:gd name="T31" fmla="*/ 2147483647 h 734"/>
                <a:gd name="T32" fmla="*/ 2147483647 w 924"/>
                <a:gd name="T33" fmla="*/ 0 h 734"/>
                <a:gd name="T34" fmla="*/ 2147483647 w 924"/>
                <a:gd name="T35" fmla="*/ 0 h 734"/>
                <a:gd name="T36" fmla="*/ 2147483647 w 924"/>
                <a:gd name="T37" fmla="*/ 0 h 734"/>
                <a:gd name="T38" fmla="*/ 2147483647 w 924"/>
                <a:gd name="T39" fmla="*/ 0 h 734"/>
                <a:gd name="T40" fmla="*/ 2147483647 w 924"/>
                <a:gd name="T41" fmla="*/ 2147483647 h 7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24"/>
                <a:gd name="T64" fmla="*/ 0 h 734"/>
                <a:gd name="T65" fmla="*/ 924 w 924"/>
                <a:gd name="T66" fmla="*/ 734 h 7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24" h="734">
                  <a:moveTo>
                    <a:pt x="463" y="124"/>
                  </a:moveTo>
                  <a:lnTo>
                    <a:pt x="327" y="459"/>
                  </a:lnTo>
                  <a:lnTo>
                    <a:pt x="597" y="459"/>
                  </a:lnTo>
                  <a:lnTo>
                    <a:pt x="463" y="124"/>
                  </a:lnTo>
                  <a:close/>
                  <a:moveTo>
                    <a:pt x="924" y="734"/>
                  </a:moveTo>
                  <a:lnTo>
                    <a:pt x="924" y="734"/>
                  </a:lnTo>
                  <a:lnTo>
                    <a:pt x="708" y="734"/>
                  </a:lnTo>
                  <a:lnTo>
                    <a:pt x="644" y="576"/>
                  </a:lnTo>
                  <a:lnTo>
                    <a:pt x="280" y="576"/>
                  </a:lnTo>
                  <a:lnTo>
                    <a:pt x="249" y="655"/>
                  </a:lnTo>
                  <a:lnTo>
                    <a:pt x="228" y="709"/>
                  </a:lnTo>
                  <a:lnTo>
                    <a:pt x="217" y="734"/>
                  </a:lnTo>
                  <a:lnTo>
                    <a:pt x="0" y="734"/>
                  </a:lnTo>
                  <a:lnTo>
                    <a:pt x="343" y="0"/>
                  </a:lnTo>
                  <a:lnTo>
                    <a:pt x="463" y="0"/>
                  </a:lnTo>
                  <a:lnTo>
                    <a:pt x="581" y="0"/>
                  </a:lnTo>
                  <a:lnTo>
                    <a:pt x="924" y="73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5" name="Rectangle 12"/>
            <p:cNvSpPr>
              <a:spLocks noChangeArrowheads="1"/>
            </p:cNvSpPr>
            <p:nvPr/>
          </p:nvSpPr>
          <p:spPr bwMode="auto">
            <a:xfrm>
              <a:off x="8440738" y="555504"/>
              <a:ext cx="71437" cy="268287"/>
            </a:xfrm>
            <a:prstGeom prst="rect">
              <a:avLst/>
            </a:pr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6" name="Freeform 13"/>
            <p:cNvSpPr>
              <a:spLocks/>
            </p:cNvSpPr>
            <p:nvPr/>
          </p:nvSpPr>
          <p:spPr bwMode="auto">
            <a:xfrm>
              <a:off x="6769100" y="555504"/>
              <a:ext cx="285750" cy="268287"/>
            </a:xfrm>
            <a:custGeom>
              <a:avLst/>
              <a:gdLst>
                <a:gd name="T0" fmla="*/ 2147483647 w 781"/>
                <a:gd name="T1" fmla="*/ 0 h 734"/>
                <a:gd name="T2" fmla="*/ 2147483647 w 781"/>
                <a:gd name="T3" fmla="*/ 0 h 734"/>
                <a:gd name="T4" fmla="*/ 2147483647 w 781"/>
                <a:gd name="T5" fmla="*/ 2147483647 h 734"/>
                <a:gd name="T6" fmla="*/ 2147483647 w 781"/>
                <a:gd name="T7" fmla="*/ 2147483647 h 734"/>
                <a:gd name="T8" fmla="*/ 2147483647 w 781"/>
                <a:gd name="T9" fmla="*/ 2147483647 h 734"/>
                <a:gd name="T10" fmla="*/ 2147483647 w 781"/>
                <a:gd name="T11" fmla="*/ 0 h 734"/>
                <a:gd name="T12" fmla="*/ 2147483647 w 781"/>
                <a:gd name="T13" fmla="*/ 0 h 734"/>
                <a:gd name="T14" fmla="*/ 2147483647 w 781"/>
                <a:gd name="T15" fmla="*/ 0 h 734"/>
                <a:gd name="T16" fmla="*/ 2147483647 w 781"/>
                <a:gd name="T17" fmla="*/ 0 h 734"/>
                <a:gd name="T18" fmla="*/ 2147483647 w 781"/>
                <a:gd name="T19" fmla="*/ 2147483647 h 734"/>
                <a:gd name="T20" fmla="*/ 2147483647 w 781"/>
                <a:gd name="T21" fmla="*/ 2147483647 h 734"/>
                <a:gd name="T22" fmla="*/ 2147483647 w 781"/>
                <a:gd name="T23" fmla="*/ 2147483647 h 734"/>
                <a:gd name="T24" fmla="*/ 2147483647 w 781"/>
                <a:gd name="T25" fmla="*/ 2147483647 h 734"/>
                <a:gd name="T26" fmla="*/ 2147483647 w 781"/>
                <a:gd name="T27" fmla="*/ 2147483647 h 734"/>
                <a:gd name="T28" fmla="*/ 2147483647 w 781"/>
                <a:gd name="T29" fmla="*/ 2147483647 h 734"/>
                <a:gd name="T30" fmla="*/ 2147483647 w 781"/>
                <a:gd name="T31" fmla="*/ 2147483647 h 734"/>
                <a:gd name="T32" fmla="*/ 2147483647 w 781"/>
                <a:gd name="T33" fmla="*/ 2147483647 h 734"/>
                <a:gd name="T34" fmla="*/ 2147483647 w 781"/>
                <a:gd name="T35" fmla="*/ 2147483647 h 734"/>
                <a:gd name="T36" fmla="*/ 2147483647 w 781"/>
                <a:gd name="T37" fmla="*/ 2147483647 h 734"/>
                <a:gd name="T38" fmla="*/ 2147483647 w 781"/>
                <a:gd name="T39" fmla="*/ 2147483647 h 734"/>
                <a:gd name="T40" fmla="*/ 2147483647 w 781"/>
                <a:gd name="T41" fmla="*/ 2147483647 h 734"/>
                <a:gd name="T42" fmla="*/ 0 w 781"/>
                <a:gd name="T43" fmla="*/ 2147483647 h 734"/>
                <a:gd name="T44" fmla="*/ 0 w 781"/>
                <a:gd name="T45" fmla="*/ 2147483647 h 734"/>
                <a:gd name="T46" fmla="*/ 0 w 781"/>
                <a:gd name="T47" fmla="*/ 2147483647 h 734"/>
                <a:gd name="T48" fmla="*/ 0 w 781"/>
                <a:gd name="T49" fmla="*/ 2147483647 h 734"/>
                <a:gd name="T50" fmla="*/ 0 w 781"/>
                <a:gd name="T51" fmla="*/ 0 h 734"/>
                <a:gd name="T52" fmla="*/ 2147483647 w 781"/>
                <a:gd name="T53" fmla="*/ 0 h 7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81"/>
                <a:gd name="T82" fmla="*/ 0 h 734"/>
                <a:gd name="T83" fmla="*/ 781 w 781"/>
                <a:gd name="T84" fmla="*/ 734 h 7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81" h="734">
                  <a:moveTo>
                    <a:pt x="195" y="0"/>
                  </a:moveTo>
                  <a:lnTo>
                    <a:pt x="195" y="0"/>
                  </a:lnTo>
                  <a:lnTo>
                    <a:pt x="195" y="293"/>
                  </a:lnTo>
                  <a:lnTo>
                    <a:pt x="587" y="293"/>
                  </a:lnTo>
                  <a:lnTo>
                    <a:pt x="587" y="0"/>
                  </a:lnTo>
                  <a:lnTo>
                    <a:pt x="781" y="0"/>
                  </a:lnTo>
                  <a:lnTo>
                    <a:pt x="781" y="367"/>
                  </a:lnTo>
                  <a:lnTo>
                    <a:pt x="781" y="734"/>
                  </a:lnTo>
                  <a:lnTo>
                    <a:pt x="587" y="734"/>
                  </a:lnTo>
                  <a:lnTo>
                    <a:pt x="587" y="411"/>
                  </a:lnTo>
                  <a:lnTo>
                    <a:pt x="525" y="411"/>
                  </a:lnTo>
                  <a:lnTo>
                    <a:pt x="390" y="411"/>
                  </a:lnTo>
                  <a:lnTo>
                    <a:pt x="195" y="411"/>
                  </a:lnTo>
                  <a:lnTo>
                    <a:pt x="195" y="734"/>
                  </a:lnTo>
                  <a:lnTo>
                    <a:pt x="0" y="734"/>
                  </a:lnTo>
                  <a:lnTo>
                    <a:pt x="0" y="367"/>
                  </a:lnTo>
                  <a:lnTo>
                    <a:pt x="0" y="115"/>
                  </a:lnTo>
                  <a:lnTo>
                    <a:pt x="0" y="0"/>
                  </a:lnTo>
                  <a:lnTo>
                    <a:pt x="195"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7" name="Rectangle 15"/>
            <p:cNvSpPr>
              <a:spLocks noChangeArrowheads="1"/>
            </p:cNvSpPr>
            <p:nvPr/>
          </p:nvSpPr>
          <p:spPr bwMode="auto">
            <a:xfrm>
              <a:off x="7110413" y="555504"/>
              <a:ext cx="71437" cy="268287"/>
            </a:xfrm>
            <a:prstGeom prst="rect">
              <a:avLst/>
            </a:pr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8" name="Freeform 16"/>
            <p:cNvSpPr>
              <a:spLocks/>
            </p:cNvSpPr>
            <p:nvPr/>
          </p:nvSpPr>
          <p:spPr bwMode="auto">
            <a:xfrm>
              <a:off x="7759700" y="547566"/>
              <a:ext cx="303213" cy="282575"/>
            </a:xfrm>
            <a:custGeom>
              <a:avLst/>
              <a:gdLst>
                <a:gd name="T0" fmla="*/ 2147483647 w 828"/>
                <a:gd name="T1" fmla="*/ 2147483647 h 771"/>
                <a:gd name="T2" fmla="*/ 2147483647 w 828"/>
                <a:gd name="T3" fmla="*/ 2147483647 h 771"/>
                <a:gd name="T4" fmla="*/ 2147483647 w 828"/>
                <a:gd name="T5" fmla="*/ 2147483647 h 771"/>
                <a:gd name="T6" fmla="*/ 2147483647 w 828"/>
                <a:gd name="T7" fmla="*/ 2147483647 h 771"/>
                <a:gd name="T8" fmla="*/ 2147483647 w 828"/>
                <a:gd name="T9" fmla="*/ 2147483647 h 771"/>
                <a:gd name="T10" fmla="*/ 2147483647 w 828"/>
                <a:gd name="T11" fmla="*/ 2147483647 h 771"/>
                <a:gd name="T12" fmla="*/ 2147483647 w 828"/>
                <a:gd name="T13" fmla="*/ 2147483647 h 771"/>
                <a:gd name="T14" fmla="*/ 2147483647 w 828"/>
                <a:gd name="T15" fmla="*/ 2147483647 h 771"/>
                <a:gd name="T16" fmla="*/ 2147483647 w 828"/>
                <a:gd name="T17" fmla="*/ 2147483647 h 771"/>
                <a:gd name="T18" fmla="*/ 2147483647 w 828"/>
                <a:gd name="T19" fmla="*/ 2147483647 h 771"/>
                <a:gd name="T20" fmla="*/ 2147483647 w 828"/>
                <a:gd name="T21" fmla="*/ 2147483647 h 771"/>
                <a:gd name="T22" fmla="*/ 2147483647 w 828"/>
                <a:gd name="T23" fmla="*/ 2147483647 h 771"/>
                <a:gd name="T24" fmla="*/ 2147483647 w 828"/>
                <a:gd name="T25" fmla="*/ 2147483647 h 771"/>
                <a:gd name="T26" fmla="*/ 2147483647 w 828"/>
                <a:gd name="T27" fmla="*/ 2147483647 h 771"/>
                <a:gd name="T28" fmla="*/ 2147483647 w 828"/>
                <a:gd name="T29" fmla="*/ 2147483647 h 771"/>
                <a:gd name="T30" fmla="*/ 2147483647 w 828"/>
                <a:gd name="T31" fmla="*/ 2147483647 h 771"/>
                <a:gd name="T32" fmla="*/ 2147483647 w 828"/>
                <a:gd name="T33" fmla="*/ 2147483647 h 771"/>
                <a:gd name="T34" fmla="*/ 2147483647 w 828"/>
                <a:gd name="T35" fmla="*/ 2147483647 h 771"/>
                <a:gd name="T36" fmla="*/ 2147483647 w 828"/>
                <a:gd name="T37" fmla="*/ 2147483647 h 771"/>
                <a:gd name="T38" fmla="*/ 2147483647 w 828"/>
                <a:gd name="T39" fmla="*/ 2147483647 h 771"/>
                <a:gd name="T40" fmla="*/ 2147483647 w 828"/>
                <a:gd name="T41" fmla="*/ 2147483647 h 771"/>
                <a:gd name="T42" fmla="*/ 2147483647 w 828"/>
                <a:gd name="T43" fmla="*/ 2147483647 h 771"/>
                <a:gd name="T44" fmla="*/ 2147483647 w 828"/>
                <a:gd name="T45" fmla="*/ 2147483647 h 771"/>
                <a:gd name="T46" fmla="*/ 2147483647 w 828"/>
                <a:gd name="T47" fmla="*/ 2147483647 h 771"/>
                <a:gd name="T48" fmla="*/ 2147483647 w 828"/>
                <a:gd name="T49" fmla="*/ 2147483647 h 771"/>
                <a:gd name="T50" fmla="*/ 2147483647 w 828"/>
                <a:gd name="T51" fmla="*/ 2147483647 h 771"/>
                <a:gd name="T52" fmla="*/ 2147483647 w 828"/>
                <a:gd name="T53" fmla="*/ 2147483647 h 771"/>
                <a:gd name="T54" fmla="*/ 2147483647 w 828"/>
                <a:gd name="T55" fmla="*/ 2147483647 h 771"/>
                <a:gd name="T56" fmla="*/ 2147483647 w 828"/>
                <a:gd name="T57" fmla="*/ 2147483647 h 771"/>
                <a:gd name="T58" fmla="*/ 2147483647 w 828"/>
                <a:gd name="T59" fmla="*/ 2147483647 h 771"/>
                <a:gd name="T60" fmla="*/ 2147483647 w 828"/>
                <a:gd name="T61" fmla="*/ 2147483647 h 771"/>
                <a:gd name="T62" fmla="*/ 2147483647 w 828"/>
                <a:gd name="T63" fmla="*/ 2147483647 h 771"/>
                <a:gd name="T64" fmla="*/ 2147483647 w 828"/>
                <a:gd name="T65" fmla="*/ 2147483647 h 771"/>
                <a:gd name="T66" fmla="*/ 2147483647 w 828"/>
                <a:gd name="T67" fmla="*/ 2147483647 h 771"/>
                <a:gd name="T68" fmla="*/ 2147483647 w 828"/>
                <a:gd name="T69" fmla="*/ 2147483647 h 771"/>
                <a:gd name="T70" fmla="*/ 2147483647 w 828"/>
                <a:gd name="T71" fmla="*/ 2147483647 h 771"/>
                <a:gd name="T72" fmla="*/ 2147483647 w 828"/>
                <a:gd name="T73" fmla="*/ 2147483647 h 771"/>
                <a:gd name="T74" fmla="*/ 2147483647 w 828"/>
                <a:gd name="T75" fmla="*/ 2147483647 h 771"/>
                <a:gd name="T76" fmla="*/ 2147483647 w 828"/>
                <a:gd name="T77" fmla="*/ 2147483647 h 771"/>
                <a:gd name="T78" fmla="*/ 2147483647 w 828"/>
                <a:gd name="T79" fmla="*/ 2147483647 h 771"/>
                <a:gd name="T80" fmla="*/ 2147483647 w 828"/>
                <a:gd name="T81" fmla="*/ 2147483647 h 771"/>
                <a:gd name="T82" fmla="*/ 2147483647 w 828"/>
                <a:gd name="T83" fmla="*/ 2147483647 h 771"/>
                <a:gd name="T84" fmla="*/ 2147483647 w 828"/>
                <a:gd name="T85" fmla="*/ 2147483647 h 771"/>
                <a:gd name="T86" fmla="*/ 2147483647 w 828"/>
                <a:gd name="T87" fmla="*/ 2147483647 h 771"/>
                <a:gd name="T88" fmla="*/ 2147483647 w 828"/>
                <a:gd name="T89" fmla="*/ 2147483647 h 771"/>
                <a:gd name="T90" fmla="*/ 2147483647 w 828"/>
                <a:gd name="T91" fmla="*/ 2147483647 h 771"/>
                <a:gd name="T92" fmla="*/ 2147483647 w 828"/>
                <a:gd name="T93" fmla="*/ 2147483647 h 771"/>
                <a:gd name="T94" fmla="*/ 2147483647 w 828"/>
                <a:gd name="T95" fmla="*/ 2147483647 h 771"/>
                <a:gd name="T96" fmla="*/ 2147483647 w 828"/>
                <a:gd name="T97" fmla="*/ 2147483647 h 771"/>
                <a:gd name="T98" fmla="*/ 2147483647 w 828"/>
                <a:gd name="T99" fmla="*/ 2147483647 h 771"/>
                <a:gd name="T100" fmla="*/ 2147483647 w 828"/>
                <a:gd name="T101" fmla="*/ 2147483647 h 77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28"/>
                <a:gd name="T154" fmla="*/ 0 h 771"/>
                <a:gd name="T155" fmla="*/ 828 w 828"/>
                <a:gd name="T156" fmla="*/ 771 h 77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28" h="771">
                  <a:moveTo>
                    <a:pt x="27" y="550"/>
                  </a:moveTo>
                  <a:lnTo>
                    <a:pt x="27" y="550"/>
                  </a:lnTo>
                  <a:lnTo>
                    <a:pt x="21" y="530"/>
                  </a:lnTo>
                  <a:lnTo>
                    <a:pt x="15" y="512"/>
                  </a:lnTo>
                  <a:lnTo>
                    <a:pt x="11" y="493"/>
                  </a:lnTo>
                  <a:lnTo>
                    <a:pt x="7" y="474"/>
                  </a:lnTo>
                  <a:lnTo>
                    <a:pt x="5" y="453"/>
                  </a:lnTo>
                  <a:lnTo>
                    <a:pt x="2" y="434"/>
                  </a:lnTo>
                  <a:lnTo>
                    <a:pt x="1" y="414"/>
                  </a:lnTo>
                  <a:lnTo>
                    <a:pt x="0" y="394"/>
                  </a:lnTo>
                  <a:lnTo>
                    <a:pt x="1" y="365"/>
                  </a:lnTo>
                  <a:lnTo>
                    <a:pt x="3" y="336"/>
                  </a:lnTo>
                  <a:lnTo>
                    <a:pt x="7" y="308"/>
                  </a:lnTo>
                  <a:lnTo>
                    <a:pt x="12" y="280"/>
                  </a:lnTo>
                  <a:lnTo>
                    <a:pt x="18" y="253"/>
                  </a:lnTo>
                  <a:lnTo>
                    <a:pt x="27" y="228"/>
                  </a:lnTo>
                  <a:lnTo>
                    <a:pt x="38" y="203"/>
                  </a:lnTo>
                  <a:lnTo>
                    <a:pt x="50" y="180"/>
                  </a:lnTo>
                  <a:lnTo>
                    <a:pt x="66" y="156"/>
                  </a:lnTo>
                  <a:lnTo>
                    <a:pt x="84" y="135"/>
                  </a:lnTo>
                  <a:lnTo>
                    <a:pt x="102" y="114"/>
                  </a:lnTo>
                  <a:lnTo>
                    <a:pt x="122" y="95"/>
                  </a:lnTo>
                  <a:lnTo>
                    <a:pt x="143" y="78"/>
                  </a:lnTo>
                  <a:lnTo>
                    <a:pt x="167" y="63"/>
                  </a:lnTo>
                  <a:lnTo>
                    <a:pt x="192" y="50"/>
                  </a:lnTo>
                  <a:lnTo>
                    <a:pt x="217" y="40"/>
                  </a:lnTo>
                  <a:lnTo>
                    <a:pt x="243" y="31"/>
                  </a:lnTo>
                  <a:lnTo>
                    <a:pt x="268" y="22"/>
                  </a:lnTo>
                  <a:lnTo>
                    <a:pt x="295" y="16"/>
                  </a:lnTo>
                  <a:lnTo>
                    <a:pt x="322" y="11"/>
                  </a:lnTo>
                  <a:lnTo>
                    <a:pt x="350" y="6"/>
                  </a:lnTo>
                  <a:lnTo>
                    <a:pt x="376" y="3"/>
                  </a:lnTo>
                  <a:lnTo>
                    <a:pt x="405" y="1"/>
                  </a:lnTo>
                  <a:lnTo>
                    <a:pt x="433" y="0"/>
                  </a:lnTo>
                  <a:lnTo>
                    <a:pt x="465" y="1"/>
                  </a:lnTo>
                  <a:lnTo>
                    <a:pt x="497" y="4"/>
                  </a:lnTo>
                  <a:lnTo>
                    <a:pt x="529" y="9"/>
                  </a:lnTo>
                  <a:lnTo>
                    <a:pt x="560" y="14"/>
                  </a:lnTo>
                  <a:lnTo>
                    <a:pt x="590" y="21"/>
                  </a:lnTo>
                  <a:lnTo>
                    <a:pt x="620" y="30"/>
                  </a:lnTo>
                  <a:lnTo>
                    <a:pt x="650" y="41"/>
                  </a:lnTo>
                  <a:lnTo>
                    <a:pt x="678" y="52"/>
                  </a:lnTo>
                  <a:lnTo>
                    <a:pt x="691" y="59"/>
                  </a:lnTo>
                  <a:lnTo>
                    <a:pt x="703" y="65"/>
                  </a:lnTo>
                  <a:lnTo>
                    <a:pt x="715" y="73"/>
                  </a:lnTo>
                  <a:lnTo>
                    <a:pt x="727" y="81"/>
                  </a:lnTo>
                  <a:lnTo>
                    <a:pt x="739" y="90"/>
                  </a:lnTo>
                  <a:lnTo>
                    <a:pt x="748" y="99"/>
                  </a:lnTo>
                  <a:lnTo>
                    <a:pt x="759" y="109"/>
                  </a:lnTo>
                  <a:lnTo>
                    <a:pt x="767" y="120"/>
                  </a:lnTo>
                  <a:lnTo>
                    <a:pt x="776" y="130"/>
                  </a:lnTo>
                  <a:lnTo>
                    <a:pt x="785" y="142"/>
                  </a:lnTo>
                  <a:lnTo>
                    <a:pt x="792" y="155"/>
                  </a:lnTo>
                  <a:lnTo>
                    <a:pt x="798" y="168"/>
                  </a:lnTo>
                  <a:lnTo>
                    <a:pt x="804" y="181"/>
                  </a:lnTo>
                  <a:lnTo>
                    <a:pt x="809" y="194"/>
                  </a:lnTo>
                  <a:lnTo>
                    <a:pt x="813" y="207"/>
                  </a:lnTo>
                  <a:lnTo>
                    <a:pt x="817" y="221"/>
                  </a:lnTo>
                  <a:lnTo>
                    <a:pt x="821" y="245"/>
                  </a:lnTo>
                  <a:lnTo>
                    <a:pt x="824" y="268"/>
                  </a:lnTo>
                  <a:lnTo>
                    <a:pt x="620" y="268"/>
                  </a:lnTo>
                  <a:lnTo>
                    <a:pt x="619" y="253"/>
                  </a:lnTo>
                  <a:lnTo>
                    <a:pt x="617" y="240"/>
                  </a:lnTo>
                  <a:lnTo>
                    <a:pt x="614" y="226"/>
                  </a:lnTo>
                  <a:lnTo>
                    <a:pt x="609" y="212"/>
                  </a:lnTo>
                  <a:lnTo>
                    <a:pt x="603" y="197"/>
                  </a:lnTo>
                  <a:lnTo>
                    <a:pt x="594" y="183"/>
                  </a:lnTo>
                  <a:lnTo>
                    <a:pt x="585" y="170"/>
                  </a:lnTo>
                  <a:lnTo>
                    <a:pt x="574" y="159"/>
                  </a:lnTo>
                  <a:lnTo>
                    <a:pt x="561" y="149"/>
                  </a:lnTo>
                  <a:lnTo>
                    <a:pt x="547" y="140"/>
                  </a:lnTo>
                  <a:lnTo>
                    <a:pt x="533" y="133"/>
                  </a:lnTo>
                  <a:lnTo>
                    <a:pt x="519" y="127"/>
                  </a:lnTo>
                  <a:lnTo>
                    <a:pt x="497" y="122"/>
                  </a:lnTo>
                  <a:lnTo>
                    <a:pt x="477" y="118"/>
                  </a:lnTo>
                  <a:lnTo>
                    <a:pt x="455" y="115"/>
                  </a:lnTo>
                  <a:lnTo>
                    <a:pt x="433" y="114"/>
                  </a:lnTo>
                  <a:lnTo>
                    <a:pt x="408" y="115"/>
                  </a:lnTo>
                  <a:lnTo>
                    <a:pt x="384" y="119"/>
                  </a:lnTo>
                  <a:lnTo>
                    <a:pt x="359" y="124"/>
                  </a:lnTo>
                  <a:lnTo>
                    <a:pt x="337" y="130"/>
                  </a:lnTo>
                  <a:lnTo>
                    <a:pt x="319" y="139"/>
                  </a:lnTo>
                  <a:lnTo>
                    <a:pt x="302" y="149"/>
                  </a:lnTo>
                  <a:lnTo>
                    <a:pt x="286" y="159"/>
                  </a:lnTo>
                  <a:lnTo>
                    <a:pt x="272" y="172"/>
                  </a:lnTo>
                  <a:lnTo>
                    <a:pt x="259" y="187"/>
                  </a:lnTo>
                  <a:lnTo>
                    <a:pt x="248" y="203"/>
                  </a:lnTo>
                  <a:lnTo>
                    <a:pt x="239" y="220"/>
                  </a:lnTo>
                  <a:lnTo>
                    <a:pt x="231" y="238"/>
                  </a:lnTo>
                  <a:lnTo>
                    <a:pt x="225" y="257"/>
                  </a:lnTo>
                  <a:lnTo>
                    <a:pt x="219" y="276"/>
                  </a:lnTo>
                  <a:lnTo>
                    <a:pt x="215" y="294"/>
                  </a:lnTo>
                  <a:lnTo>
                    <a:pt x="211" y="313"/>
                  </a:lnTo>
                  <a:lnTo>
                    <a:pt x="208" y="334"/>
                  </a:lnTo>
                  <a:lnTo>
                    <a:pt x="205" y="353"/>
                  </a:lnTo>
                  <a:lnTo>
                    <a:pt x="204" y="373"/>
                  </a:lnTo>
                  <a:lnTo>
                    <a:pt x="204" y="394"/>
                  </a:lnTo>
                  <a:lnTo>
                    <a:pt x="204" y="410"/>
                  </a:lnTo>
                  <a:lnTo>
                    <a:pt x="205" y="427"/>
                  </a:lnTo>
                  <a:lnTo>
                    <a:pt x="209" y="459"/>
                  </a:lnTo>
                  <a:lnTo>
                    <a:pt x="215" y="491"/>
                  </a:lnTo>
                  <a:lnTo>
                    <a:pt x="223" y="522"/>
                  </a:lnTo>
                  <a:lnTo>
                    <a:pt x="229" y="541"/>
                  </a:lnTo>
                  <a:lnTo>
                    <a:pt x="239" y="560"/>
                  </a:lnTo>
                  <a:lnTo>
                    <a:pt x="249" y="577"/>
                  </a:lnTo>
                  <a:lnTo>
                    <a:pt x="262" y="592"/>
                  </a:lnTo>
                  <a:lnTo>
                    <a:pt x="277" y="606"/>
                  </a:lnTo>
                  <a:lnTo>
                    <a:pt x="293" y="619"/>
                  </a:lnTo>
                  <a:lnTo>
                    <a:pt x="310" y="630"/>
                  </a:lnTo>
                  <a:lnTo>
                    <a:pt x="328" y="638"/>
                  </a:lnTo>
                  <a:lnTo>
                    <a:pt x="354" y="646"/>
                  </a:lnTo>
                  <a:lnTo>
                    <a:pt x="380" y="652"/>
                  </a:lnTo>
                  <a:lnTo>
                    <a:pt x="405" y="656"/>
                  </a:lnTo>
                  <a:lnTo>
                    <a:pt x="419" y="657"/>
                  </a:lnTo>
                  <a:lnTo>
                    <a:pt x="433" y="658"/>
                  </a:lnTo>
                  <a:lnTo>
                    <a:pt x="457" y="657"/>
                  </a:lnTo>
                  <a:lnTo>
                    <a:pt x="479" y="653"/>
                  </a:lnTo>
                  <a:lnTo>
                    <a:pt x="501" y="649"/>
                  </a:lnTo>
                  <a:lnTo>
                    <a:pt x="523" y="644"/>
                  </a:lnTo>
                  <a:lnTo>
                    <a:pt x="537" y="638"/>
                  </a:lnTo>
                  <a:lnTo>
                    <a:pt x="549" y="631"/>
                  </a:lnTo>
                  <a:lnTo>
                    <a:pt x="562" y="623"/>
                  </a:lnTo>
                  <a:lnTo>
                    <a:pt x="573" y="614"/>
                  </a:lnTo>
                  <a:lnTo>
                    <a:pt x="584" y="604"/>
                  </a:lnTo>
                  <a:lnTo>
                    <a:pt x="593" y="592"/>
                  </a:lnTo>
                  <a:lnTo>
                    <a:pt x="601" y="581"/>
                  </a:lnTo>
                  <a:lnTo>
                    <a:pt x="607" y="567"/>
                  </a:lnTo>
                  <a:lnTo>
                    <a:pt x="615" y="549"/>
                  </a:lnTo>
                  <a:lnTo>
                    <a:pt x="620" y="529"/>
                  </a:lnTo>
                  <a:lnTo>
                    <a:pt x="622" y="509"/>
                  </a:lnTo>
                  <a:lnTo>
                    <a:pt x="623" y="489"/>
                  </a:lnTo>
                  <a:lnTo>
                    <a:pt x="828" y="489"/>
                  </a:lnTo>
                  <a:lnTo>
                    <a:pt x="827" y="506"/>
                  </a:lnTo>
                  <a:lnTo>
                    <a:pt x="825" y="524"/>
                  </a:lnTo>
                  <a:lnTo>
                    <a:pt x="822" y="541"/>
                  </a:lnTo>
                  <a:lnTo>
                    <a:pt x="819" y="558"/>
                  </a:lnTo>
                  <a:lnTo>
                    <a:pt x="815" y="571"/>
                  </a:lnTo>
                  <a:lnTo>
                    <a:pt x="810" y="585"/>
                  </a:lnTo>
                  <a:lnTo>
                    <a:pt x="805" y="598"/>
                  </a:lnTo>
                  <a:lnTo>
                    <a:pt x="800" y="610"/>
                  </a:lnTo>
                  <a:lnTo>
                    <a:pt x="793" y="622"/>
                  </a:lnTo>
                  <a:lnTo>
                    <a:pt x="786" y="634"/>
                  </a:lnTo>
                  <a:lnTo>
                    <a:pt x="778" y="645"/>
                  </a:lnTo>
                  <a:lnTo>
                    <a:pt x="770" y="656"/>
                  </a:lnTo>
                  <a:lnTo>
                    <a:pt x="760" y="666"/>
                  </a:lnTo>
                  <a:lnTo>
                    <a:pt x="750" y="676"/>
                  </a:lnTo>
                  <a:lnTo>
                    <a:pt x="741" y="684"/>
                  </a:lnTo>
                  <a:lnTo>
                    <a:pt x="730" y="693"/>
                  </a:lnTo>
                  <a:lnTo>
                    <a:pt x="718" y="700"/>
                  </a:lnTo>
                  <a:lnTo>
                    <a:pt x="708" y="708"/>
                  </a:lnTo>
                  <a:lnTo>
                    <a:pt x="695" y="714"/>
                  </a:lnTo>
                  <a:lnTo>
                    <a:pt x="683" y="720"/>
                  </a:lnTo>
                  <a:lnTo>
                    <a:pt x="653" y="731"/>
                  </a:lnTo>
                  <a:lnTo>
                    <a:pt x="623" y="741"/>
                  </a:lnTo>
                  <a:lnTo>
                    <a:pt x="593" y="751"/>
                  </a:lnTo>
                  <a:lnTo>
                    <a:pt x="562" y="757"/>
                  </a:lnTo>
                  <a:lnTo>
                    <a:pt x="530" y="764"/>
                  </a:lnTo>
                  <a:lnTo>
                    <a:pt x="498" y="768"/>
                  </a:lnTo>
                  <a:lnTo>
                    <a:pt x="466" y="770"/>
                  </a:lnTo>
                  <a:lnTo>
                    <a:pt x="433" y="771"/>
                  </a:lnTo>
                  <a:lnTo>
                    <a:pt x="407" y="770"/>
                  </a:lnTo>
                  <a:lnTo>
                    <a:pt x="382" y="769"/>
                  </a:lnTo>
                  <a:lnTo>
                    <a:pt x="357" y="767"/>
                  </a:lnTo>
                  <a:lnTo>
                    <a:pt x="332" y="764"/>
                  </a:lnTo>
                  <a:lnTo>
                    <a:pt x="307" y="759"/>
                  </a:lnTo>
                  <a:lnTo>
                    <a:pt x="283" y="754"/>
                  </a:lnTo>
                  <a:lnTo>
                    <a:pt x="259" y="748"/>
                  </a:lnTo>
                  <a:lnTo>
                    <a:pt x="235" y="741"/>
                  </a:lnTo>
                  <a:lnTo>
                    <a:pt x="218" y="735"/>
                  </a:lnTo>
                  <a:lnTo>
                    <a:pt x="201" y="727"/>
                  </a:lnTo>
                  <a:lnTo>
                    <a:pt x="184" y="720"/>
                  </a:lnTo>
                  <a:lnTo>
                    <a:pt x="168" y="711"/>
                  </a:lnTo>
                  <a:lnTo>
                    <a:pt x="152" y="702"/>
                  </a:lnTo>
                  <a:lnTo>
                    <a:pt x="137" y="692"/>
                  </a:lnTo>
                  <a:lnTo>
                    <a:pt x="122" y="680"/>
                  </a:lnTo>
                  <a:lnTo>
                    <a:pt x="108" y="668"/>
                  </a:lnTo>
                  <a:lnTo>
                    <a:pt x="94" y="657"/>
                  </a:lnTo>
                  <a:lnTo>
                    <a:pt x="83" y="643"/>
                  </a:lnTo>
                  <a:lnTo>
                    <a:pt x="71" y="629"/>
                  </a:lnTo>
                  <a:lnTo>
                    <a:pt x="60" y="614"/>
                  </a:lnTo>
                  <a:lnTo>
                    <a:pt x="49" y="599"/>
                  </a:lnTo>
                  <a:lnTo>
                    <a:pt x="41" y="583"/>
                  </a:lnTo>
                  <a:lnTo>
                    <a:pt x="33" y="567"/>
                  </a:lnTo>
                  <a:lnTo>
                    <a:pt x="27" y="55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69" name="Freeform 18"/>
            <p:cNvSpPr>
              <a:spLocks/>
            </p:cNvSpPr>
            <p:nvPr/>
          </p:nvSpPr>
          <p:spPr bwMode="auto">
            <a:xfrm>
              <a:off x="6642100" y="898404"/>
              <a:ext cx="65088" cy="169862"/>
            </a:xfrm>
            <a:custGeom>
              <a:avLst/>
              <a:gdLst>
                <a:gd name="T0" fmla="*/ 2147483647 w 180"/>
                <a:gd name="T1" fmla="*/ 2147483647 h 464"/>
                <a:gd name="T2" fmla="*/ 0 w 180"/>
                <a:gd name="T3" fmla="*/ 2147483647 h 464"/>
                <a:gd name="T4" fmla="*/ 0 w 180"/>
                <a:gd name="T5" fmla="*/ 2147483647 h 464"/>
                <a:gd name="T6" fmla="*/ 2147483647 w 180"/>
                <a:gd name="T7" fmla="*/ 2147483647 h 464"/>
                <a:gd name="T8" fmla="*/ 2147483647 w 180"/>
                <a:gd name="T9" fmla="*/ 2147483647 h 464"/>
                <a:gd name="T10" fmla="*/ 2147483647 w 180"/>
                <a:gd name="T11" fmla="*/ 2147483647 h 464"/>
                <a:gd name="T12" fmla="*/ 2147483647 w 180"/>
                <a:gd name="T13" fmla="*/ 2147483647 h 464"/>
                <a:gd name="T14" fmla="*/ 2147483647 w 180"/>
                <a:gd name="T15" fmla="*/ 2147483647 h 464"/>
                <a:gd name="T16" fmla="*/ 2147483647 w 180"/>
                <a:gd name="T17" fmla="*/ 2147483647 h 464"/>
                <a:gd name="T18" fmla="*/ 2147483647 w 180"/>
                <a:gd name="T19" fmla="*/ 2147483647 h 464"/>
                <a:gd name="T20" fmla="*/ 2147483647 w 180"/>
                <a:gd name="T21" fmla="*/ 2147483647 h 464"/>
                <a:gd name="T22" fmla="*/ 2147483647 w 180"/>
                <a:gd name="T23" fmla="*/ 2147483647 h 464"/>
                <a:gd name="T24" fmla="*/ 2147483647 w 180"/>
                <a:gd name="T25" fmla="*/ 2147483647 h 464"/>
                <a:gd name="T26" fmla="*/ 2147483647 w 180"/>
                <a:gd name="T27" fmla="*/ 2147483647 h 464"/>
                <a:gd name="T28" fmla="*/ 2147483647 w 180"/>
                <a:gd name="T29" fmla="*/ 2147483647 h 464"/>
                <a:gd name="T30" fmla="*/ 2147483647 w 180"/>
                <a:gd name="T31" fmla="*/ 2147483647 h 464"/>
                <a:gd name="T32" fmla="*/ 2147483647 w 180"/>
                <a:gd name="T33" fmla="*/ 2147483647 h 464"/>
                <a:gd name="T34" fmla="*/ 2147483647 w 180"/>
                <a:gd name="T35" fmla="*/ 2147483647 h 464"/>
                <a:gd name="T36" fmla="*/ 2147483647 w 180"/>
                <a:gd name="T37" fmla="*/ 0 h 464"/>
                <a:gd name="T38" fmla="*/ 2147483647 w 180"/>
                <a:gd name="T39" fmla="*/ 2147483647 h 4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0"/>
                <a:gd name="T61" fmla="*/ 0 h 464"/>
                <a:gd name="T62" fmla="*/ 180 w 180"/>
                <a:gd name="T63" fmla="*/ 464 h 46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0" h="464">
                  <a:moveTo>
                    <a:pt x="173" y="1"/>
                  </a:moveTo>
                  <a:lnTo>
                    <a:pt x="0" y="17"/>
                  </a:lnTo>
                  <a:lnTo>
                    <a:pt x="0" y="43"/>
                  </a:lnTo>
                  <a:lnTo>
                    <a:pt x="5" y="43"/>
                  </a:lnTo>
                  <a:lnTo>
                    <a:pt x="29" y="46"/>
                  </a:lnTo>
                  <a:lnTo>
                    <a:pt x="46" y="48"/>
                  </a:lnTo>
                  <a:lnTo>
                    <a:pt x="58" y="53"/>
                  </a:lnTo>
                  <a:lnTo>
                    <a:pt x="63" y="55"/>
                  </a:lnTo>
                  <a:lnTo>
                    <a:pt x="66" y="57"/>
                  </a:lnTo>
                  <a:lnTo>
                    <a:pt x="69" y="60"/>
                  </a:lnTo>
                  <a:lnTo>
                    <a:pt x="72" y="63"/>
                  </a:lnTo>
                  <a:lnTo>
                    <a:pt x="73" y="68"/>
                  </a:lnTo>
                  <a:lnTo>
                    <a:pt x="74" y="73"/>
                  </a:lnTo>
                  <a:lnTo>
                    <a:pt x="75" y="85"/>
                  </a:lnTo>
                  <a:lnTo>
                    <a:pt x="75" y="102"/>
                  </a:lnTo>
                  <a:lnTo>
                    <a:pt x="75" y="464"/>
                  </a:lnTo>
                  <a:lnTo>
                    <a:pt x="180" y="464"/>
                  </a:lnTo>
                  <a:lnTo>
                    <a:pt x="180" y="0"/>
                  </a:lnTo>
                  <a:lnTo>
                    <a:pt x="173"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0" name="Freeform 20"/>
            <p:cNvSpPr>
              <a:spLocks/>
            </p:cNvSpPr>
            <p:nvPr/>
          </p:nvSpPr>
          <p:spPr bwMode="auto">
            <a:xfrm>
              <a:off x="6742113" y="947616"/>
              <a:ext cx="133350" cy="120650"/>
            </a:xfrm>
            <a:custGeom>
              <a:avLst/>
              <a:gdLst>
                <a:gd name="T0" fmla="*/ 2147483647 w 366"/>
                <a:gd name="T1" fmla="*/ 2147483647 h 327"/>
                <a:gd name="T2" fmla="*/ 2147483647 w 366"/>
                <a:gd name="T3" fmla="*/ 2147483647 h 327"/>
                <a:gd name="T4" fmla="*/ 2147483647 w 366"/>
                <a:gd name="T5" fmla="*/ 2147483647 h 327"/>
                <a:gd name="T6" fmla="*/ 2147483647 w 366"/>
                <a:gd name="T7" fmla="*/ 2147483647 h 327"/>
                <a:gd name="T8" fmla="*/ 2147483647 w 366"/>
                <a:gd name="T9" fmla="*/ 2147483647 h 327"/>
                <a:gd name="T10" fmla="*/ 2147483647 w 366"/>
                <a:gd name="T11" fmla="*/ 2147483647 h 327"/>
                <a:gd name="T12" fmla="*/ 2147483647 w 366"/>
                <a:gd name="T13" fmla="*/ 2147483647 h 327"/>
                <a:gd name="T14" fmla="*/ 2147483647 w 366"/>
                <a:gd name="T15" fmla="*/ 0 h 327"/>
                <a:gd name="T16" fmla="*/ 0 w 366"/>
                <a:gd name="T17" fmla="*/ 2147483647 h 327"/>
                <a:gd name="T18" fmla="*/ 2147483647 w 366"/>
                <a:gd name="T19" fmla="*/ 2147483647 h 327"/>
                <a:gd name="T20" fmla="*/ 2147483647 w 366"/>
                <a:gd name="T21" fmla="*/ 2147483647 h 327"/>
                <a:gd name="T22" fmla="*/ 2147483647 w 366"/>
                <a:gd name="T23" fmla="*/ 2147483647 h 327"/>
                <a:gd name="T24" fmla="*/ 2147483647 w 366"/>
                <a:gd name="T25" fmla="*/ 2147483647 h 327"/>
                <a:gd name="T26" fmla="*/ 2147483647 w 366"/>
                <a:gd name="T27" fmla="*/ 2147483647 h 327"/>
                <a:gd name="T28" fmla="*/ 2147483647 w 366"/>
                <a:gd name="T29" fmla="*/ 2147483647 h 327"/>
                <a:gd name="T30" fmla="*/ 2147483647 w 366"/>
                <a:gd name="T31" fmla="*/ 2147483647 h 327"/>
                <a:gd name="T32" fmla="*/ 2147483647 w 366"/>
                <a:gd name="T33" fmla="*/ 2147483647 h 327"/>
                <a:gd name="T34" fmla="*/ 2147483647 w 366"/>
                <a:gd name="T35" fmla="*/ 2147483647 h 327"/>
                <a:gd name="T36" fmla="*/ 2147483647 w 366"/>
                <a:gd name="T37" fmla="*/ 2147483647 h 327"/>
                <a:gd name="T38" fmla="*/ 2147483647 w 366"/>
                <a:gd name="T39" fmla="*/ 2147483647 h 327"/>
                <a:gd name="T40" fmla="*/ 2147483647 w 366"/>
                <a:gd name="T41" fmla="*/ 2147483647 h 327"/>
                <a:gd name="T42" fmla="*/ 2147483647 w 366"/>
                <a:gd name="T43" fmla="*/ 2147483647 h 327"/>
                <a:gd name="T44" fmla="*/ 2147483647 w 366"/>
                <a:gd name="T45" fmla="*/ 2147483647 h 327"/>
                <a:gd name="T46" fmla="*/ 2147483647 w 366"/>
                <a:gd name="T47" fmla="*/ 2147483647 h 327"/>
                <a:gd name="T48" fmla="*/ 2147483647 w 366"/>
                <a:gd name="T49" fmla="*/ 2147483647 h 327"/>
                <a:gd name="T50" fmla="*/ 2147483647 w 366"/>
                <a:gd name="T51" fmla="*/ 2147483647 h 327"/>
                <a:gd name="T52" fmla="*/ 2147483647 w 366"/>
                <a:gd name="T53" fmla="*/ 2147483647 h 327"/>
                <a:gd name="T54" fmla="*/ 2147483647 w 366"/>
                <a:gd name="T55" fmla="*/ 2147483647 h 327"/>
                <a:gd name="T56" fmla="*/ 2147483647 w 366"/>
                <a:gd name="T57" fmla="*/ 2147483647 h 327"/>
                <a:gd name="T58" fmla="*/ 2147483647 w 366"/>
                <a:gd name="T59" fmla="*/ 2147483647 h 327"/>
                <a:gd name="T60" fmla="*/ 2147483647 w 366"/>
                <a:gd name="T61" fmla="*/ 2147483647 h 327"/>
                <a:gd name="T62" fmla="*/ 2147483647 w 366"/>
                <a:gd name="T63" fmla="*/ 2147483647 h 327"/>
                <a:gd name="T64" fmla="*/ 2147483647 w 366"/>
                <a:gd name="T65" fmla="*/ 2147483647 h 327"/>
                <a:gd name="T66" fmla="*/ 2147483647 w 366"/>
                <a:gd name="T67" fmla="*/ 2147483647 h 327"/>
                <a:gd name="T68" fmla="*/ 2147483647 w 366"/>
                <a:gd name="T69" fmla="*/ 2147483647 h 327"/>
                <a:gd name="T70" fmla="*/ 2147483647 w 366"/>
                <a:gd name="T71" fmla="*/ 2147483647 h 327"/>
                <a:gd name="T72" fmla="*/ 2147483647 w 366"/>
                <a:gd name="T73" fmla="*/ 2147483647 h 327"/>
                <a:gd name="T74" fmla="*/ 2147483647 w 366"/>
                <a:gd name="T75" fmla="*/ 2147483647 h 327"/>
                <a:gd name="T76" fmla="*/ 2147483647 w 366"/>
                <a:gd name="T77" fmla="*/ 2147483647 h 327"/>
                <a:gd name="T78" fmla="*/ 2147483647 w 366"/>
                <a:gd name="T79" fmla="*/ 2147483647 h 327"/>
                <a:gd name="T80" fmla="*/ 2147483647 w 366"/>
                <a:gd name="T81" fmla="*/ 2147483647 h 3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6"/>
                <a:gd name="T124" fmla="*/ 0 h 327"/>
                <a:gd name="T125" fmla="*/ 366 w 366"/>
                <a:gd name="T126" fmla="*/ 327 h 3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6" h="327">
                  <a:moveTo>
                    <a:pt x="269" y="1"/>
                  </a:moveTo>
                  <a:lnTo>
                    <a:pt x="269" y="1"/>
                  </a:lnTo>
                  <a:lnTo>
                    <a:pt x="257" y="2"/>
                  </a:lnTo>
                  <a:lnTo>
                    <a:pt x="246" y="3"/>
                  </a:lnTo>
                  <a:lnTo>
                    <a:pt x="236" y="5"/>
                  </a:lnTo>
                  <a:lnTo>
                    <a:pt x="226" y="9"/>
                  </a:lnTo>
                  <a:lnTo>
                    <a:pt x="216" y="12"/>
                  </a:lnTo>
                  <a:lnTo>
                    <a:pt x="207" y="16"/>
                  </a:lnTo>
                  <a:lnTo>
                    <a:pt x="199" y="21"/>
                  </a:lnTo>
                  <a:lnTo>
                    <a:pt x="191" y="27"/>
                  </a:lnTo>
                  <a:lnTo>
                    <a:pt x="177" y="37"/>
                  </a:lnTo>
                  <a:lnTo>
                    <a:pt x="166" y="49"/>
                  </a:lnTo>
                  <a:lnTo>
                    <a:pt x="156" y="61"/>
                  </a:lnTo>
                  <a:lnTo>
                    <a:pt x="148" y="72"/>
                  </a:lnTo>
                  <a:lnTo>
                    <a:pt x="148" y="0"/>
                  </a:lnTo>
                  <a:lnTo>
                    <a:pt x="0" y="24"/>
                  </a:lnTo>
                  <a:lnTo>
                    <a:pt x="0" y="48"/>
                  </a:lnTo>
                  <a:lnTo>
                    <a:pt x="7" y="48"/>
                  </a:lnTo>
                  <a:lnTo>
                    <a:pt x="22" y="49"/>
                  </a:lnTo>
                  <a:lnTo>
                    <a:pt x="34" y="51"/>
                  </a:lnTo>
                  <a:lnTo>
                    <a:pt x="43" y="55"/>
                  </a:lnTo>
                  <a:lnTo>
                    <a:pt x="47" y="57"/>
                  </a:lnTo>
                  <a:lnTo>
                    <a:pt x="51" y="59"/>
                  </a:lnTo>
                  <a:lnTo>
                    <a:pt x="53" y="62"/>
                  </a:lnTo>
                  <a:lnTo>
                    <a:pt x="56" y="66"/>
                  </a:lnTo>
                  <a:lnTo>
                    <a:pt x="59" y="75"/>
                  </a:lnTo>
                  <a:lnTo>
                    <a:pt x="60" y="87"/>
                  </a:lnTo>
                  <a:lnTo>
                    <a:pt x="61" y="101"/>
                  </a:lnTo>
                  <a:lnTo>
                    <a:pt x="61" y="327"/>
                  </a:lnTo>
                  <a:lnTo>
                    <a:pt x="148" y="327"/>
                  </a:lnTo>
                  <a:lnTo>
                    <a:pt x="148" y="160"/>
                  </a:lnTo>
                  <a:lnTo>
                    <a:pt x="149" y="152"/>
                  </a:lnTo>
                  <a:lnTo>
                    <a:pt x="150" y="143"/>
                  </a:lnTo>
                  <a:lnTo>
                    <a:pt x="152" y="135"/>
                  </a:lnTo>
                  <a:lnTo>
                    <a:pt x="155" y="126"/>
                  </a:lnTo>
                  <a:lnTo>
                    <a:pt x="160" y="118"/>
                  </a:lnTo>
                  <a:lnTo>
                    <a:pt x="164" y="109"/>
                  </a:lnTo>
                  <a:lnTo>
                    <a:pt x="169" y="101"/>
                  </a:lnTo>
                  <a:lnTo>
                    <a:pt x="175" y="93"/>
                  </a:lnTo>
                  <a:lnTo>
                    <a:pt x="181" y="86"/>
                  </a:lnTo>
                  <a:lnTo>
                    <a:pt x="187" y="79"/>
                  </a:lnTo>
                  <a:lnTo>
                    <a:pt x="195" y="74"/>
                  </a:lnTo>
                  <a:lnTo>
                    <a:pt x="202" y="68"/>
                  </a:lnTo>
                  <a:lnTo>
                    <a:pt x="210" y="64"/>
                  </a:lnTo>
                  <a:lnTo>
                    <a:pt x="218" y="61"/>
                  </a:lnTo>
                  <a:lnTo>
                    <a:pt x="226" y="59"/>
                  </a:lnTo>
                  <a:lnTo>
                    <a:pt x="234" y="59"/>
                  </a:lnTo>
                  <a:lnTo>
                    <a:pt x="242" y="59"/>
                  </a:lnTo>
                  <a:lnTo>
                    <a:pt x="248" y="60"/>
                  </a:lnTo>
                  <a:lnTo>
                    <a:pt x="255" y="62"/>
                  </a:lnTo>
                  <a:lnTo>
                    <a:pt x="259" y="65"/>
                  </a:lnTo>
                  <a:lnTo>
                    <a:pt x="263" y="68"/>
                  </a:lnTo>
                  <a:lnTo>
                    <a:pt x="267" y="73"/>
                  </a:lnTo>
                  <a:lnTo>
                    <a:pt x="270" y="78"/>
                  </a:lnTo>
                  <a:lnTo>
                    <a:pt x="272" y="83"/>
                  </a:lnTo>
                  <a:lnTo>
                    <a:pt x="276" y="96"/>
                  </a:lnTo>
                  <a:lnTo>
                    <a:pt x="277" y="112"/>
                  </a:lnTo>
                  <a:lnTo>
                    <a:pt x="278" y="130"/>
                  </a:lnTo>
                  <a:lnTo>
                    <a:pt x="278" y="151"/>
                  </a:lnTo>
                  <a:lnTo>
                    <a:pt x="278" y="327"/>
                  </a:lnTo>
                  <a:lnTo>
                    <a:pt x="366" y="327"/>
                  </a:lnTo>
                  <a:lnTo>
                    <a:pt x="366" y="101"/>
                  </a:lnTo>
                  <a:lnTo>
                    <a:pt x="366" y="89"/>
                  </a:lnTo>
                  <a:lnTo>
                    <a:pt x="365" y="78"/>
                  </a:lnTo>
                  <a:lnTo>
                    <a:pt x="363" y="67"/>
                  </a:lnTo>
                  <a:lnTo>
                    <a:pt x="359" y="58"/>
                  </a:lnTo>
                  <a:lnTo>
                    <a:pt x="356" y="49"/>
                  </a:lnTo>
                  <a:lnTo>
                    <a:pt x="352" y="41"/>
                  </a:lnTo>
                  <a:lnTo>
                    <a:pt x="347" y="33"/>
                  </a:lnTo>
                  <a:lnTo>
                    <a:pt x="341" y="27"/>
                  </a:lnTo>
                  <a:lnTo>
                    <a:pt x="335" y="21"/>
                  </a:lnTo>
                  <a:lnTo>
                    <a:pt x="327" y="16"/>
                  </a:lnTo>
                  <a:lnTo>
                    <a:pt x="320" y="12"/>
                  </a:lnTo>
                  <a:lnTo>
                    <a:pt x="310" y="7"/>
                  </a:lnTo>
                  <a:lnTo>
                    <a:pt x="302" y="5"/>
                  </a:lnTo>
                  <a:lnTo>
                    <a:pt x="291" y="3"/>
                  </a:lnTo>
                  <a:lnTo>
                    <a:pt x="280" y="2"/>
                  </a:lnTo>
                  <a:lnTo>
                    <a:pt x="269"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1" name="Freeform 22"/>
            <p:cNvSpPr>
              <a:spLocks/>
            </p:cNvSpPr>
            <p:nvPr/>
          </p:nvSpPr>
          <p:spPr bwMode="auto">
            <a:xfrm>
              <a:off x="6911975" y="949204"/>
              <a:ext cx="90488" cy="120650"/>
            </a:xfrm>
            <a:custGeom>
              <a:avLst/>
              <a:gdLst>
                <a:gd name="T0" fmla="*/ 2147483647 w 245"/>
                <a:gd name="T1" fmla="*/ 2147483647 h 334"/>
                <a:gd name="T2" fmla="*/ 2147483647 w 245"/>
                <a:gd name="T3" fmla="*/ 2147483647 h 334"/>
                <a:gd name="T4" fmla="*/ 2147483647 w 245"/>
                <a:gd name="T5" fmla="*/ 2147483647 h 334"/>
                <a:gd name="T6" fmla="*/ 2147483647 w 245"/>
                <a:gd name="T7" fmla="*/ 2147483647 h 334"/>
                <a:gd name="T8" fmla="*/ 2147483647 w 245"/>
                <a:gd name="T9" fmla="*/ 2147483647 h 334"/>
                <a:gd name="T10" fmla="*/ 2147483647 w 245"/>
                <a:gd name="T11" fmla="*/ 2147483647 h 334"/>
                <a:gd name="T12" fmla="*/ 2147483647 w 245"/>
                <a:gd name="T13" fmla="*/ 2147483647 h 334"/>
                <a:gd name="T14" fmla="*/ 2147483647 w 245"/>
                <a:gd name="T15" fmla="*/ 2147483647 h 334"/>
                <a:gd name="T16" fmla="*/ 2147483647 w 245"/>
                <a:gd name="T17" fmla="*/ 2147483647 h 334"/>
                <a:gd name="T18" fmla="*/ 2147483647 w 245"/>
                <a:gd name="T19" fmla="*/ 2147483647 h 334"/>
                <a:gd name="T20" fmla="*/ 2147483647 w 245"/>
                <a:gd name="T21" fmla="*/ 2147483647 h 334"/>
                <a:gd name="T22" fmla="*/ 2147483647 w 245"/>
                <a:gd name="T23" fmla="*/ 2147483647 h 334"/>
                <a:gd name="T24" fmla="*/ 2147483647 w 245"/>
                <a:gd name="T25" fmla="*/ 2147483647 h 334"/>
                <a:gd name="T26" fmla="*/ 2147483647 w 245"/>
                <a:gd name="T27" fmla="*/ 2147483647 h 334"/>
                <a:gd name="T28" fmla="*/ 2147483647 w 245"/>
                <a:gd name="T29" fmla="*/ 2147483647 h 334"/>
                <a:gd name="T30" fmla="*/ 2147483647 w 245"/>
                <a:gd name="T31" fmla="*/ 2147483647 h 334"/>
                <a:gd name="T32" fmla="*/ 2147483647 w 245"/>
                <a:gd name="T33" fmla="*/ 2147483647 h 334"/>
                <a:gd name="T34" fmla="*/ 0 w 245"/>
                <a:gd name="T35" fmla="*/ 2147483647 h 334"/>
                <a:gd name="T36" fmla="*/ 2147483647 w 245"/>
                <a:gd name="T37" fmla="*/ 2147483647 h 334"/>
                <a:gd name="T38" fmla="*/ 2147483647 w 245"/>
                <a:gd name="T39" fmla="*/ 2147483647 h 334"/>
                <a:gd name="T40" fmla="*/ 2147483647 w 245"/>
                <a:gd name="T41" fmla="*/ 2147483647 h 334"/>
                <a:gd name="T42" fmla="*/ 2147483647 w 245"/>
                <a:gd name="T43" fmla="*/ 2147483647 h 334"/>
                <a:gd name="T44" fmla="*/ 2147483647 w 245"/>
                <a:gd name="T45" fmla="*/ 2147483647 h 334"/>
                <a:gd name="T46" fmla="*/ 2147483647 w 245"/>
                <a:gd name="T47" fmla="*/ 2147483647 h 334"/>
                <a:gd name="T48" fmla="*/ 2147483647 w 245"/>
                <a:gd name="T49" fmla="*/ 2147483647 h 334"/>
                <a:gd name="T50" fmla="*/ 2147483647 w 245"/>
                <a:gd name="T51" fmla="*/ 2147483647 h 334"/>
                <a:gd name="T52" fmla="*/ 2147483647 w 245"/>
                <a:gd name="T53" fmla="*/ 2147483647 h 334"/>
                <a:gd name="T54" fmla="*/ 2147483647 w 245"/>
                <a:gd name="T55" fmla="*/ 2147483647 h 334"/>
                <a:gd name="T56" fmla="*/ 2147483647 w 245"/>
                <a:gd name="T57" fmla="*/ 2147483647 h 334"/>
                <a:gd name="T58" fmla="*/ 2147483647 w 245"/>
                <a:gd name="T59" fmla="*/ 2147483647 h 334"/>
                <a:gd name="T60" fmla="*/ 2147483647 w 245"/>
                <a:gd name="T61" fmla="*/ 2147483647 h 334"/>
                <a:gd name="T62" fmla="*/ 2147483647 w 245"/>
                <a:gd name="T63" fmla="*/ 2147483647 h 334"/>
                <a:gd name="T64" fmla="*/ 2147483647 w 245"/>
                <a:gd name="T65" fmla="*/ 2147483647 h 334"/>
                <a:gd name="T66" fmla="*/ 2147483647 w 245"/>
                <a:gd name="T67" fmla="*/ 2147483647 h 334"/>
                <a:gd name="T68" fmla="*/ 2147483647 w 245"/>
                <a:gd name="T69" fmla="*/ 2147483647 h 334"/>
                <a:gd name="T70" fmla="*/ 2147483647 w 245"/>
                <a:gd name="T71" fmla="*/ 2147483647 h 334"/>
                <a:gd name="T72" fmla="*/ 2147483647 w 245"/>
                <a:gd name="T73" fmla="*/ 2147483647 h 334"/>
                <a:gd name="T74" fmla="*/ 2147483647 w 245"/>
                <a:gd name="T75" fmla="*/ 2147483647 h 334"/>
                <a:gd name="T76" fmla="*/ 2147483647 w 245"/>
                <a:gd name="T77" fmla="*/ 2147483647 h 334"/>
                <a:gd name="T78" fmla="*/ 2147483647 w 245"/>
                <a:gd name="T79" fmla="*/ 2147483647 h 334"/>
                <a:gd name="T80" fmla="*/ 2147483647 w 245"/>
                <a:gd name="T81" fmla="*/ 2147483647 h 334"/>
                <a:gd name="T82" fmla="*/ 2147483647 w 245"/>
                <a:gd name="T83" fmla="*/ 2147483647 h 334"/>
                <a:gd name="T84" fmla="*/ 2147483647 w 245"/>
                <a:gd name="T85" fmla="*/ 2147483647 h 334"/>
                <a:gd name="T86" fmla="*/ 2147483647 w 245"/>
                <a:gd name="T87" fmla="*/ 2147483647 h 3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45"/>
                <a:gd name="T133" fmla="*/ 0 h 334"/>
                <a:gd name="T134" fmla="*/ 245 w 245"/>
                <a:gd name="T135" fmla="*/ 334 h 33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45" h="334">
                  <a:moveTo>
                    <a:pt x="145" y="127"/>
                  </a:moveTo>
                  <a:lnTo>
                    <a:pt x="145" y="127"/>
                  </a:lnTo>
                  <a:lnTo>
                    <a:pt x="120" y="115"/>
                  </a:lnTo>
                  <a:lnTo>
                    <a:pt x="109" y="108"/>
                  </a:lnTo>
                  <a:lnTo>
                    <a:pt x="100" y="102"/>
                  </a:lnTo>
                  <a:lnTo>
                    <a:pt x="91" y="95"/>
                  </a:lnTo>
                  <a:lnTo>
                    <a:pt x="86" y="88"/>
                  </a:lnTo>
                  <a:lnTo>
                    <a:pt x="82" y="80"/>
                  </a:lnTo>
                  <a:lnTo>
                    <a:pt x="81" y="76"/>
                  </a:lnTo>
                  <a:lnTo>
                    <a:pt x="81" y="72"/>
                  </a:lnTo>
                  <a:lnTo>
                    <a:pt x="81" y="67"/>
                  </a:lnTo>
                  <a:lnTo>
                    <a:pt x="82" y="63"/>
                  </a:lnTo>
                  <a:lnTo>
                    <a:pt x="84" y="59"/>
                  </a:lnTo>
                  <a:lnTo>
                    <a:pt x="86" y="56"/>
                  </a:lnTo>
                  <a:lnTo>
                    <a:pt x="91" y="50"/>
                  </a:lnTo>
                  <a:lnTo>
                    <a:pt x="99" y="47"/>
                  </a:lnTo>
                  <a:lnTo>
                    <a:pt x="106" y="44"/>
                  </a:lnTo>
                  <a:lnTo>
                    <a:pt x="114" y="43"/>
                  </a:lnTo>
                  <a:lnTo>
                    <a:pt x="127" y="42"/>
                  </a:lnTo>
                  <a:lnTo>
                    <a:pt x="140" y="43"/>
                  </a:lnTo>
                  <a:lnTo>
                    <a:pt x="153" y="45"/>
                  </a:lnTo>
                  <a:lnTo>
                    <a:pt x="165" y="48"/>
                  </a:lnTo>
                  <a:lnTo>
                    <a:pt x="176" y="52"/>
                  </a:lnTo>
                  <a:lnTo>
                    <a:pt x="186" y="58"/>
                  </a:lnTo>
                  <a:lnTo>
                    <a:pt x="195" y="62"/>
                  </a:lnTo>
                  <a:lnTo>
                    <a:pt x="209" y="70"/>
                  </a:lnTo>
                  <a:lnTo>
                    <a:pt x="223" y="78"/>
                  </a:lnTo>
                  <a:lnTo>
                    <a:pt x="223" y="67"/>
                  </a:lnTo>
                  <a:lnTo>
                    <a:pt x="223" y="13"/>
                  </a:lnTo>
                  <a:lnTo>
                    <a:pt x="211" y="11"/>
                  </a:lnTo>
                  <a:lnTo>
                    <a:pt x="197" y="8"/>
                  </a:lnTo>
                  <a:lnTo>
                    <a:pt x="179" y="4"/>
                  </a:lnTo>
                  <a:lnTo>
                    <a:pt x="156" y="1"/>
                  </a:lnTo>
                  <a:lnTo>
                    <a:pt x="132" y="0"/>
                  </a:lnTo>
                  <a:lnTo>
                    <a:pt x="117" y="1"/>
                  </a:lnTo>
                  <a:lnTo>
                    <a:pt x="103" y="2"/>
                  </a:lnTo>
                  <a:lnTo>
                    <a:pt x="89" y="4"/>
                  </a:lnTo>
                  <a:lnTo>
                    <a:pt x="76" y="6"/>
                  </a:lnTo>
                  <a:lnTo>
                    <a:pt x="65" y="11"/>
                  </a:lnTo>
                  <a:lnTo>
                    <a:pt x="54" y="15"/>
                  </a:lnTo>
                  <a:lnTo>
                    <a:pt x="44" y="19"/>
                  </a:lnTo>
                  <a:lnTo>
                    <a:pt x="35" y="26"/>
                  </a:lnTo>
                  <a:lnTo>
                    <a:pt x="27" y="32"/>
                  </a:lnTo>
                  <a:lnTo>
                    <a:pt x="20" y="39"/>
                  </a:lnTo>
                  <a:lnTo>
                    <a:pt x="14" y="47"/>
                  </a:lnTo>
                  <a:lnTo>
                    <a:pt x="9" y="56"/>
                  </a:lnTo>
                  <a:lnTo>
                    <a:pt x="6" y="64"/>
                  </a:lnTo>
                  <a:lnTo>
                    <a:pt x="3" y="74"/>
                  </a:lnTo>
                  <a:lnTo>
                    <a:pt x="0" y="85"/>
                  </a:lnTo>
                  <a:lnTo>
                    <a:pt x="0" y="95"/>
                  </a:lnTo>
                  <a:lnTo>
                    <a:pt x="0" y="105"/>
                  </a:lnTo>
                  <a:lnTo>
                    <a:pt x="3" y="113"/>
                  </a:lnTo>
                  <a:lnTo>
                    <a:pt x="6" y="122"/>
                  </a:lnTo>
                  <a:lnTo>
                    <a:pt x="9" y="131"/>
                  </a:lnTo>
                  <a:lnTo>
                    <a:pt x="13" y="137"/>
                  </a:lnTo>
                  <a:lnTo>
                    <a:pt x="19" y="144"/>
                  </a:lnTo>
                  <a:lnTo>
                    <a:pt x="25" y="151"/>
                  </a:lnTo>
                  <a:lnTo>
                    <a:pt x="31" y="157"/>
                  </a:lnTo>
                  <a:lnTo>
                    <a:pt x="46" y="168"/>
                  </a:lnTo>
                  <a:lnTo>
                    <a:pt x="62" y="178"/>
                  </a:lnTo>
                  <a:lnTo>
                    <a:pt x="79" y="187"/>
                  </a:lnTo>
                  <a:lnTo>
                    <a:pt x="97" y="196"/>
                  </a:lnTo>
                  <a:lnTo>
                    <a:pt x="122" y="209"/>
                  </a:lnTo>
                  <a:lnTo>
                    <a:pt x="134" y="215"/>
                  </a:lnTo>
                  <a:lnTo>
                    <a:pt x="144" y="221"/>
                  </a:lnTo>
                  <a:lnTo>
                    <a:pt x="152" y="229"/>
                  </a:lnTo>
                  <a:lnTo>
                    <a:pt x="159" y="236"/>
                  </a:lnTo>
                  <a:lnTo>
                    <a:pt x="162" y="241"/>
                  </a:lnTo>
                  <a:lnTo>
                    <a:pt x="163" y="245"/>
                  </a:lnTo>
                  <a:lnTo>
                    <a:pt x="164" y="249"/>
                  </a:lnTo>
                  <a:lnTo>
                    <a:pt x="165" y="255"/>
                  </a:lnTo>
                  <a:lnTo>
                    <a:pt x="164" y="263"/>
                  </a:lnTo>
                  <a:lnTo>
                    <a:pt x="161" y="271"/>
                  </a:lnTo>
                  <a:lnTo>
                    <a:pt x="156" y="277"/>
                  </a:lnTo>
                  <a:lnTo>
                    <a:pt x="149" y="282"/>
                  </a:lnTo>
                  <a:lnTo>
                    <a:pt x="141" y="287"/>
                  </a:lnTo>
                  <a:lnTo>
                    <a:pt x="131" y="290"/>
                  </a:lnTo>
                  <a:lnTo>
                    <a:pt x="119" y="292"/>
                  </a:lnTo>
                  <a:lnTo>
                    <a:pt x="106" y="292"/>
                  </a:lnTo>
                  <a:lnTo>
                    <a:pt x="91" y="292"/>
                  </a:lnTo>
                  <a:lnTo>
                    <a:pt x="77" y="289"/>
                  </a:lnTo>
                  <a:lnTo>
                    <a:pt x="63" y="286"/>
                  </a:lnTo>
                  <a:lnTo>
                    <a:pt x="51" y="280"/>
                  </a:lnTo>
                  <a:lnTo>
                    <a:pt x="39" y="275"/>
                  </a:lnTo>
                  <a:lnTo>
                    <a:pt x="28" y="270"/>
                  </a:lnTo>
                  <a:lnTo>
                    <a:pt x="10" y="259"/>
                  </a:lnTo>
                  <a:lnTo>
                    <a:pt x="1" y="254"/>
                  </a:lnTo>
                  <a:lnTo>
                    <a:pt x="1" y="321"/>
                  </a:lnTo>
                  <a:lnTo>
                    <a:pt x="8" y="322"/>
                  </a:lnTo>
                  <a:lnTo>
                    <a:pt x="24" y="326"/>
                  </a:lnTo>
                  <a:lnTo>
                    <a:pt x="45" y="329"/>
                  </a:lnTo>
                  <a:lnTo>
                    <a:pt x="72" y="333"/>
                  </a:lnTo>
                  <a:lnTo>
                    <a:pt x="87" y="334"/>
                  </a:lnTo>
                  <a:lnTo>
                    <a:pt x="103" y="334"/>
                  </a:lnTo>
                  <a:lnTo>
                    <a:pt x="119" y="334"/>
                  </a:lnTo>
                  <a:lnTo>
                    <a:pt x="135" y="333"/>
                  </a:lnTo>
                  <a:lnTo>
                    <a:pt x="149" y="331"/>
                  </a:lnTo>
                  <a:lnTo>
                    <a:pt x="163" y="327"/>
                  </a:lnTo>
                  <a:lnTo>
                    <a:pt x="176" y="324"/>
                  </a:lnTo>
                  <a:lnTo>
                    <a:pt x="187" y="319"/>
                  </a:lnTo>
                  <a:lnTo>
                    <a:pt x="198" y="314"/>
                  </a:lnTo>
                  <a:lnTo>
                    <a:pt x="208" y="308"/>
                  </a:lnTo>
                  <a:lnTo>
                    <a:pt x="216" y="302"/>
                  </a:lnTo>
                  <a:lnTo>
                    <a:pt x="224" y="294"/>
                  </a:lnTo>
                  <a:lnTo>
                    <a:pt x="230" y="287"/>
                  </a:lnTo>
                  <a:lnTo>
                    <a:pt x="236" y="278"/>
                  </a:lnTo>
                  <a:lnTo>
                    <a:pt x="240" y="269"/>
                  </a:lnTo>
                  <a:lnTo>
                    <a:pt x="242" y="259"/>
                  </a:lnTo>
                  <a:lnTo>
                    <a:pt x="244" y="248"/>
                  </a:lnTo>
                  <a:lnTo>
                    <a:pt x="245" y="236"/>
                  </a:lnTo>
                  <a:lnTo>
                    <a:pt x="244" y="226"/>
                  </a:lnTo>
                  <a:lnTo>
                    <a:pt x="242" y="216"/>
                  </a:lnTo>
                  <a:lnTo>
                    <a:pt x="240" y="206"/>
                  </a:lnTo>
                  <a:lnTo>
                    <a:pt x="236" y="198"/>
                  </a:lnTo>
                  <a:lnTo>
                    <a:pt x="231" y="189"/>
                  </a:lnTo>
                  <a:lnTo>
                    <a:pt x="226" y="182"/>
                  </a:lnTo>
                  <a:lnTo>
                    <a:pt x="219" y="174"/>
                  </a:lnTo>
                  <a:lnTo>
                    <a:pt x="212" y="168"/>
                  </a:lnTo>
                  <a:lnTo>
                    <a:pt x="197" y="156"/>
                  </a:lnTo>
                  <a:lnTo>
                    <a:pt x="180" y="146"/>
                  </a:lnTo>
                  <a:lnTo>
                    <a:pt x="162" y="136"/>
                  </a:lnTo>
                  <a:lnTo>
                    <a:pt x="145" y="127"/>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2" name="Freeform 24"/>
            <p:cNvSpPr>
              <a:spLocks noEditPoints="1"/>
            </p:cNvSpPr>
            <p:nvPr/>
          </p:nvSpPr>
          <p:spPr bwMode="auto">
            <a:xfrm>
              <a:off x="7018338" y="947616"/>
              <a:ext cx="138112" cy="169863"/>
            </a:xfrm>
            <a:custGeom>
              <a:avLst/>
              <a:gdLst>
                <a:gd name="T0" fmla="*/ 2147483647 w 376"/>
                <a:gd name="T1" fmla="*/ 2147483647 h 462"/>
                <a:gd name="T2" fmla="*/ 2147483647 w 376"/>
                <a:gd name="T3" fmla="*/ 2147483647 h 462"/>
                <a:gd name="T4" fmla="*/ 2147483647 w 376"/>
                <a:gd name="T5" fmla="*/ 2147483647 h 462"/>
                <a:gd name="T6" fmla="*/ 2147483647 w 376"/>
                <a:gd name="T7" fmla="*/ 2147483647 h 462"/>
                <a:gd name="T8" fmla="*/ 2147483647 w 376"/>
                <a:gd name="T9" fmla="*/ 2147483647 h 462"/>
                <a:gd name="T10" fmla="*/ 2147483647 w 376"/>
                <a:gd name="T11" fmla="*/ 2147483647 h 462"/>
                <a:gd name="T12" fmla="*/ 2147483647 w 376"/>
                <a:gd name="T13" fmla="*/ 2147483647 h 462"/>
                <a:gd name="T14" fmla="*/ 2147483647 w 376"/>
                <a:gd name="T15" fmla="*/ 2147483647 h 462"/>
                <a:gd name="T16" fmla="*/ 2147483647 w 376"/>
                <a:gd name="T17" fmla="*/ 2147483647 h 462"/>
                <a:gd name="T18" fmla="*/ 2147483647 w 376"/>
                <a:gd name="T19" fmla="*/ 2147483647 h 462"/>
                <a:gd name="T20" fmla="*/ 2147483647 w 376"/>
                <a:gd name="T21" fmla="*/ 2147483647 h 462"/>
                <a:gd name="T22" fmla="*/ 2147483647 w 376"/>
                <a:gd name="T23" fmla="*/ 2147483647 h 462"/>
                <a:gd name="T24" fmla="*/ 2147483647 w 376"/>
                <a:gd name="T25" fmla="*/ 2147483647 h 462"/>
                <a:gd name="T26" fmla="*/ 2147483647 w 376"/>
                <a:gd name="T27" fmla="*/ 2147483647 h 462"/>
                <a:gd name="T28" fmla="*/ 2147483647 w 376"/>
                <a:gd name="T29" fmla="*/ 2147483647 h 462"/>
                <a:gd name="T30" fmla="*/ 2147483647 w 376"/>
                <a:gd name="T31" fmla="*/ 2147483647 h 462"/>
                <a:gd name="T32" fmla="*/ 2147483647 w 376"/>
                <a:gd name="T33" fmla="*/ 2147483647 h 462"/>
                <a:gd name="T34" fmla="*/ 2147483647 w 376"/>
                <a:gd name="T35" fmla="*/ 2147483647 h 462"/>
                <a:gd name="T36" fmla="*/ 2147483647 w 376"/>
                <a:gd name="T37" fmla="*/ 2147483647 h 462"/>
                <a:gd name="T38" fmla="*/ 2147483647 w 376"/>
                <a:gd name="T39" fmla="*/ 2147483647 h 462"/>
                <a:gd name="T40" fmla="*/ 2147483647 w 376"/>
                <a:gd name="T41" fmla="*/ 2147483647 h 462"/>
                <a:gd name="T42" fmla="*/ 2147483647 w 376"/>
                <a:gd name="T43" fmla="*/ 2147483647 h 462"/>
                <a:gd name="T44" fmla="*/ 2147483647 w 376"/>
                <a:gd name="T45" fmla="*/ 2147483647 h 462"/>
                <a:gd name="T46" fmla="*/ 2147483647 w 376"/>
                <a:gd name="T47" fmla="*/ 2147483647 h 462"/>
                <a:gd name="T48" fmla="*/ 2147483647 w 376"/>
                <a:gd name="T49" fmla="*/ 2147483647 h 462"/>
                <a:gd name="T50" fmla="*/ 2147483647 w 376"/>
                <a:gd name="T51" fmla="*/ 2147483647 h 462"/>
                <a:gd name="T52" fmla="*/ 2147483647 w 376"/>
                <a:gd name="T53" fmla="*/ 2147483647 h 462"/>
                <a:gd name="T54" fmla="*/ 2147483647 w 376"/>
                <a:gd name="T55" fmla="*/ 2147483647 h 462"/>
                <a:gd name="T56" fmla="*/ 2147483647 w 376"/>
                <a:gd name="T57" fmla="*/ 2147483647 h 462"/>
                <a:gd name="T58" fmla="*/ 2147483647 w 376"/>
                <a:gd name="T59" fmla="*/ 2147483647 h 462"/>
                <a:gd name="T60" fmla="*/ 2147483647 w 376"/>
                <a:gd name="T61" fmla="*/ 2147483647 h 462"/>
                <a:gd name="T62" fmla="*/ 2147483647 w 376"/>
                <a:gd name="T63" fmla="*/ 2147483647 h 462"/>
                <a:gd name="T64" fmla="*/ 2147483647 w 376"/>
                <a:gd name="T65" fmla="*/ 2147483647 h 462"/>
                <a:gd name="T66" fmla="*/ 2147483647 w 376"/>
                <a:gd name="T67" fmla="*/ 2147483647 h 462"/>
                <a:gd name="T68" fmla="*/ 2147483647 w 376"/>
                <a:gd name="T69" fmla="*/ 2147483647 h 462"/>
                <a:gd name="T70" fmla="*/ 2147483647 w 376"/>
                <a:gd name="T71" fmla="*/ 2147483647 h 462"/>
                <a:gd name="T72" fmla="*/ 2147483647 w 376"/>
                <a:gd name="T73" fmla="*/ 2147483647 h 462"/>
                <a:gd name="T74" fmla="*/ 2147483647 w 376"/>
                <a:gd name="T75" fmla="*/ 2147483647 h 462"/>
                <a:gd name="T76" fmla="*/ 2147483647 w 376"/>
                <a:gd name="T77" fmla="*/ 2147483647 h 462"/>
                <a:gd name="T78" fmla="*/ 2147483647 w 376"/>
                <a:gd name="T79" fmla="*/ 2147483647 h 462"/>
                <a:gd name="T80" fmla="*/ 2147483647 w 376"/>
                <a:gd name="T81" fmla="*/ 2147483647 h 462"/>
                <a:gd name="T82" fmla="*/ 2147483647 w 376"/>
                <a:gd name="T83" fmla="*/ 2147483647 h 462"/>
                <a:gd name="T84" fmla="*/ 2147483647 w 376"/>
                <a:gd name="T85" fmla="*/ 2147483647 h 462"/>
                <a:gd name="T86" fmla="*/ 2147483647 w 376"/>
                <a:gd name="T87" fmla="*/ 2147483647 h 4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6"/>
                <a:gd name="T133" fmla="*/ 0 h 462"/>
                <a:gd name="T134" fmla="*/ 376 w 376"/>
                <a:gd name="T135" fmla="*/ 462 h 4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6" h="462">
                  <a:moveTo>
                    <a:pt x="215" y="49"/>
                  </a:moveTo>
                  <a:lnTo>
                    <a:pt x="215" y="49"/>
                  </a:lnTo>
                  <a:lnTo>
                    <a:pt x="225" y="50"/>
                  </a:lnTo>
                  <a:lnTo>
                    <a:pt x="234" y="52"/>
                  </a:lnTo>
                  <a:lnTo>
                    <a:pt x="243" y="56"/>
                  </a:lnTo>
                  <a:lnTo>
                    <a:pt x="250" y="60"/>
                  </a:lnTo>
                  <a:lnTo>
                    <a:pt x="256" y="66"/>
                  </a:lnTo>
                  <a:lnTo>
                    <a:pt x="262" y="73"/>
                  </a:lnTo>
                  <a:lnTo>
                    <a:pt x="266" y="80"/>
                  </a:lnTo>
                  <a:lnTo>
                    <a:pt x="270" y="88"/>
                  </a:lnTo>
                  <a:lnTo>
                    <a:pt x="274" y="96"/>
                  </a:lnTo>
                  <a:lnTo>
                    <a:pt x="276" y="106"/>
                  </a:lnTo>
                  <a:lnTo>
                    <a:pt x="279" y="125"/>
                  </a:lnTo>
                  <a:lnTo>
                    <a:pt x="281" y="144"/>
                  </a:lnTo>
                  <a:lnTo>
                    <a:pt x="281" y="164"/>
                  </a:lnTo>
                  <a:lnTo>
                    <a:pt x="280" y="193"/>
                  </a:lnTo>
                  <a:lnTo>
                    <a:pt x="277" y="218"/>
                  </a:lnTo>
                  <a:lnTo>
                    <a:pt x="275" y="229"/>
                  </a:lnTo>
                  <a:lnTo>
                    <a:pt x="271" y="238"/>
                  </a:lnTo>
                  <a:lnTo>
                    <a:pt x="268" y="248"/>
                  </a:lnTo>
                  <a:lnTo>
                    <a:pt x="265" y="257"/>
                  </a:lnTo>
                  <a:lnTo>
                    <a:pt x="261" y="263"/>
                  </a:lnTo>
                  <a:lnTo>
                    <a:pt x="255" y="270"/>
                  </a:lnTo>
                  <a:lnTo>
                    <a:pt x="250" y="275"/>
                  </a:lnTo>
                  <a:lnTo>
                    <a:pt x="245" y="279"/>
                  </a:lnTo>
                  <a:lnTo>
                    <a:pt x="237" y="282"/>
                  </a:lnTo>
                  <a:lnTo>
                    <a:pt x="231" y="284"/>
                  </a:lnTo>
                  <a:lnTo>
                    <a:pt x="223" y="287"/>
                  </a:lnTo>
                  <a:lnTo>
                    <a:pt x="215" y="287"/>
                  </a:lnTo>
                  <a:lnTo>
                    <a:pt x="205" y="287"/>
                  </a:lnTo>
                  <a:lnTo>
                    <a:pt x="196" y="284"/>
                  </a:lnTo>
                  <a:lnTo>
                    <a:pt x="188" y="281"/>
                  </a:lnTo>
                  <a:lnTo>
                    <a:pt x="181" y="278"/>
                  </a:lnTo>
                  <a:lnTo>
                    <a:pt x="174" y="273"/>
                  </a:lnTo>
                  <a:lnTo>
                    <a:pt x="169" y="267"/>
                  </a:lnTo>
                  <a:lnTo>
                    <a:pt x="164" y="261"/>
                  </a:lnTo>
                  <a:lnTo>
                    <a:pt x="159" y="255"/>
                  </a:lnTo>
                  <a:lnTo>
                    <a:pt x="156" y="247"/>
                  </a:lnTo>
                  <a:lnTo>
                    <a:pt x="153" y="240"/>
                  </a:lnTo>
                  <a:lnTo>
                    <a:pt x="149" y="224"/>
                  </a:lnTo>
                  <a:lnTo>
                    <a:pt x="146" y="206"/>
                  </a:lnTo>
                  <a:lnTo>
                    <a:pt x="146" y="189"/>
                  </a:lnTo>
                  <a:lnTo>
                    <a:pt x="146" y="161"/>
                  </a:lnTo>
                  <a:lnTo>
                    <a:pt x="146" y="148"/>
                  </a:lnTo>
                  <a:lnTo>
                    <a:pt x="149" y="130"/>
                  </a:lnTo>
                  <a:lnTo>
                    <a:pt x="152" y="111"/>
                  </a:lnTo>
                  <a:lnTo>
                    <a:pt x="154" y="102"/>
                  </a:lnTo>
                  <a:lnTo>
                    <a:pt x="157" y="93"/>
                  </a:lnTo>
                  <a:lnTo>
                    <a:pt x="161" y="84"/>
                  </a:lnTo>
                  <a:lnTo>
                    <a:pt x="166" y="76"/>
                  </a:lnTo>
                  <a:lnTo>
                    <a:pt x="171" y="68"/>
                  </a:lnTo>
                  <a:lnTo>
                    <a:pt x="177" y="62"/>
                  </a:lnTo>
                  <a:lnTo>
                    <a:pt x="185" y="57"/>
                  </a:lnTo>
                  <a:lnTo>
                    <a:pt x="193" y="52"/>
                  </a:lnTo>
                  <a:lnTo>
                    <a:pt x="203" y="50"/>
                  </a:lnTo>
                  <a:lnTo>
                    <a:pt x="215" y="49"/>
                  </a:lnTo>
                  <a:close/>
                  <a:moveTo>
                    <a:pt x="239" y="1"/>
                  </a:moveTo>
                  <a:lnTo>
                    <a:pt x="239" y="1"/>
                  </a:lnTo>
                  <a:lnTo>
                    <a:pt x="228" y="2"/>
                  </a:lnTo>
                  <a:lnTo>
                    <a:pt x="215" y="4"/>
                  </a:lnTo>
                  <a:lnTo>
                    <a:pt x="203" y="7"/>
                  </a:lnTo>
                  <a:lnTo>
                    <a:pt x="191" y="13"/>
                  </a:lnTo>
                  <a:lnTo>
                    <a:pt x="180" y="19"/>
                  </a:lnTo>
                  <a:lnTo>
                    <a:pt x="169" y="27"/>
                  </a:lnTo>
                  <a:lnTo>
                    <a:pt x="158" y="36"/>
                  </a:lnTo>
                  <a:lnTo>
                    <a:pt x="147" y="46"/>
                  </a:lnTo>
                  <a:lnTo>
                    <a:pt x="147" y="0"/>
                  </a:lnTo>
                  <a:lnTo>
                    <a:pt x="140" y="1"/>
                  </a:lnTo>
                  <a:lnTo>
                    <a:pt x="0" y="24"/>
                  </a:lnTo>
                  <a:lnTo>
                    <a:pt x="0" y="48"/>
                  </a:lnTo>
                  <a:lnTo>
                    <a:pt x="6" y="48"/>
                  </a:lnTo>
                  <a:lnTo>
                    <a:pt x="21" y="49"/>
                  </a:lnTo>
                  <a:lnTo>
                    <a:pt x="33" y="51"/>
                  </a:lnTo>
                  <a:lnTo>
                    <a:pt x="42" y="55"/>
                  </a:lnTo>
                  <a:lnTo>
                    <a:pt x="46" y="57"/>
                  </a:lnTo>
                  <a:lnTo>
                    <a:pt x="49" y="59"/>
                  </a:lnTo>
                  <a:lnTo>
                    <a:pt x="51" y="62"/>
                  </a:lnTo>
                  <a:lnTo>
                    <a:pt x="53" y="65"/>
                  </a:lnTo>
                  <a:lnTo>
                    <a:pt x="57" y="75"/>
                  </a:lnTo>
                  <a:lnTo>
                    <a:pt x="59" y="87"/>
                  </a:lnTo>
                  <a:lnTo>
                    <a:pt x="59" y="101"/>
                  </a:lnTo>
                  <a:lnTo>
                    <a:pt x="59" y="462"/>
                  </a:lnTo>
                  <a:lnTo>
                    <a:pt x="146" y="462"/>
                  </a:lnTo>
                  <a:lnTo>
                    <a:pt x="146" y="297"/>
                  </a:lnTo>
                  <a:lnTo>
                    <a:pt x="153" y="305"/>
                  </a:lnTo>
                  <a:lnTo>
                    <a:pt x="160" y="311"/>
                  </a:lnTo>
                  <a:lnTo>
                    <a:pt x="169" y="318"/>
                  </a:lnTo>
                  <a:lnTo>
                    <a:pt x="180" y="324"/>
                  </a:lnTo>
                  <a:lnTo>
                    <a:pt x="190" y="328"/>
                  </a:lnTo>
                  <a:lnTo>
                    <a:pt x="204" y="332"/>
                  </a:lnTo>
                  <a:lnTo>
                    <a:pt x="219" y="334"/>
                  </a:lnTo>
                  <a:lnTo>
                    <a:pt x="236" y="335"/>
                  </a:lnTo>
                  <a:lnTo>
                    <a:pt x="253" y="335"/>
                  </a:lnTo>
                  <a:lnTo>
                    <a:pt x="268" y="333"/>
                  </a:lnTo>
                  <a:lnTo>
                    <a:pt x="283" y="328"/>
                  </a:lnTo>
                  <a:lnTo>
                    <a:pt x="297" y="324"/>
                  </a:lnTo>
                  <a:lnTo>
                    <a:pt x="309" y="318"/>
                  </a:lnTo>
                  <a:lnTo>
                    <a:pt x="321" y="310"/>
                  </a:lnTo>
                  <a:lnTo>
                    <a:pt x="331" y="302"/>
                  </a:lnTo>
                  <a:lnTo>
                    <a:pt x="341" y="291"/>
                  </a:lnTo>
                  <a:lnTo>
                    <a:pt x="348" y="280"/>
                  </a:lnTo>
                  <a:lnTo>
                    <a:pt x="356" y="267"/>
                  </a:lnTo>
                  <a:lnTo>
                    <a:pt x="362" y="252"/>
                  </a:lnTo>
                  <a:lnTo>
                    <a:pt x="368" y="237"/>
                  </a:lnTo>
                  <a:lnTo>
                    <a:pt x="371" y="220"/>
                  </a:lnTo>
                  <a:lnTo>
                    <a:pt x="374" y="203"/>
                  </a:lnTo>
                  <a:lnTo>
                    <a:pt x="375" y="184"/>
                  </a:lnTo>
                  <a:lnTo>
                    <a:pt x="376" y="164"/>
                  </a:lnTo>
                  <a:lnTo>
                    <a:pt x="375" y="144"/>
                  </a:lnTo>
                  <a:lnTo>
                    <a:pt x="374" y="127"/>
                  </a:lnTo>
                  <a:lnTo>
                    <a:pt x="371" y="110"/>
                  </a:lnTo>
                  <a:lnTo>
                    <a:pt x="367" y="94"/>
                  </a:lnTo>
                  <a:lnTo>
                    <a:pt x="362" y="80"/>
                  </a:lnTo>
                  <a:lnTo>
                    <a:pt x="356" y="66"/>
                  </a:lnTo>
                  <a:lnTo>
                    <a:pt x="348" y="55"/>
                  </a:lnTo>
                  <a:lnTo>
                    <a:pt x="340" y="44"/>
                  </a:lnTo>
                  <a:lnTo>
                    <a:pt x="331" y="34"/>
                  </a:lnTo>
                  <a:lnTo>
                    <a:pt x="321" y="26"/>
                  </a:lnTo>
                  <a:lnTo>
                    <a:pt x="310" y="18"/>
                  </a:lnTo>
                  <a:lnTo>
                    <a:pt x="297" y="12"/>
                  </a:lnTo>
                  <a:lnTo>
                    <a:pt x="284" y="7"/>
                  </a:lnTo>
                  <a:lnTo>
                    <a:pt x="270" y="4"/>
                  </a:lnTo>
                  <a:lnTo>
                    <a:pt x="255" y="2"/>
                  </a:lnTo>
                  <a:lnTo>
                    <a:pt x="239" y="1"/>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3" name="Freeform 27"/>
            <p:cNvSpPr>
              <a:spLocks/>
            </p:cNvSpPr>
            <p:nvPr/>
          </p:nvSpPr>
          <p:spPr bwMode="auto">
            <a:xfrm>
              <a:off x="7178675" y="947616"/>
              <a:ext cx="52388" cy="120650"/>
            </a:xfrm>
            <a:custGeom>
              <a:avLst/>
              <a:gdLst>
                <a:gd name="T0" fmla="*/ 0 w 145"/>
                <a:gd name="T1" fmla="*/ 2147483647 h 327"/>
                <a:gd name="T2" fmla="*/ 0 w 145"/>
                <a:gd name="T3" fmla="*/ 2147483647 h 327"/>
                <a:gd name="T4" fmla="*/ 2147483647 w 145"/>
                <a:gd name="T5" fmla="*/ 2147483647 h 327"/>
                <a:gd name="T6" fmla="*/ 2147483647 w 145"/>
                <a:gd name="T7" fmla="*/ 2147483647 h 327"/>
                <a:gd name="T8" fmla="*/ 2147483647 w 145"/>
                <a:gd name="T9" fmla="*/ 2147483647 h 327"/>
                <a:gd name="T10" fmla="*/ 2147483647 w 145"/>
                <a:gd name="T11" fmla="*/ 2147483647 h 327"/>
                <a:gd name="T12" fmla="*/ 2147483647 w 145"/>
                <a:gd name="T13" fmla="*/ 2147483647 h 327"/>
                <a:gd name="T14" fmla="*/ 2147483647 w 145"/>
                <a:gd name="T15" fmla="*/ 2147483647 h 327"/>
                <a:gd name="T16" fmla="*/ 2147483647 w 145"/>
                <a:gd name="T17" fmla="*/ 2147483647 h 327"/>
                <a:gd name="T18" fmla="*/ 2147483647 w 145"/>
                <a:gd name="T19" fmla="*/ 2147483647 h 327"/>
                <a:gd name="T20" fmla="*/ 2147483647 w 145"/>
                <a:gd name="T21" fmla="*/ 2147483647 h 327"/>
                <a:gd name="T22" fmla="*/ 2147483647 w 145"/>
                <a:gd name="T23" fmla="*/ 2147483647 h 327"/>
                <a:gd name="T24" fmla="*/ 2147483647 w 145"/>
                <a:gd name="T25" fmla="*/ 2147483647 h 327"/>
                <a:gd name="T26" fmla="*/ 2147483647 w 145"/>
                <a:gd name="T27" fmla="*/ 2147483647 h 327"/>
                <a:gd name="T28" fmla="*/ 2147483647 w 145"/>
                <a:gd name="T29" fmla="*/ 2147483647 h 327"/>
                <a:gd name="T30" fmla="*/ 2147483647 w 145"/>
                <a:gd name="T31" fmla="*/ 2147483647 h 327"/>
                <a:gd name="T32" fmla="*/ 2147483647 w 145"/>
                <a:gd name="T33" fmla="*/ 0 h 327"/>
                <a:gd name="T34" fmla="*/ 2147483647 w 145"/>
                <a:gd name="T35" fmla="*/ 2147483647 h 327"/>
                <a:gd name="T36" fmla="*/ 0 w 145"/>
                <a:gd name="T37" fmla="*/ 2147483647 h 3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5"/>
                <a:gd name="T58" fmla="*/ 0 h 327"/>
                <a:gd name="T59" fmla="*/ 145 w 145"/>
                <a:gd name="T60" fmla="*/ 327 h 3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5" h="327">
                  <a:moveTo>
                    <a:pt x="0" y="24"/>
                  </a:moveTo>
                  <a:lnTo>
                    <a:pt x="0" y="48"/>
                  </a:lnTo>
                  <a:lnTo>
                    <a:pt x="6" y="48"/>
                  </a:lnTo>
                  <a:lnTo>
                    <a:pt x="21" y="49"/>
                  </a:lnTo>
                  <a:lnTo>
                    <a:pt x="32" y="51"/>
                  </a:lnTo>
                  <a:lnTo>
                    <a:pt x="42" y="55"/>
                  </a:lnTo>
                  <a:lnTo>
                    <a:pt x="45" y="57"/>
                  </a:lnTo>
                  <a:lnTo>
                    <a:pt x="48" y="59"/>
                  </a:lnTo>
                  <a:lnTo>
                    <a:pt x="51" y="62"/>
                  </a:lnTo>
                  <a:lnTo>
                    <a:pt x="53" y="65"/>
                  </a:lnTo>
                  <a:lnTo>
                    <a:pt x="57" y="75"/>
                  </a:lnTo>
                  <a:lnTo>
                    <a:pt x="58" y="87"/>
                  </a:lnTo>
                  <a:lnTo>
                    <a:pt x="58" y="101"/>
                  </a:lnTo>
                  <a:lnTo>
                    <a:pt x="58" y="327"/>
                  </a:lnTo>
                  <a:lnTo>
                    <a:pt x="145" y="327"/>
                  </a:lnTo>
                  <a:lnTo>
                    <a:pt x="145" y="0"/>
                  </a:lnTo>
                  <a:lnTo>
                    <a:pt x="139" y="1"/>
                  </a:lnTo>
                  <a:lnTo>
                    <a:pt x="0" y="2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4" name="Freeform 29"/>
            <p:cNvSpPr>
              <a:spLocks/>
            </p:cNvSpPr>
            <p:nvPr/>
          </p:nvSpPr>
          <p:spPr bwMode="auto">
            <a:xfrm>
              <a:off x="7196138" y="898404"/>
              <a:ext cx="39687" cy="36512"/>
            </a:xfrm>
            <a:custGeom>
              <a:avLst/>
              <a:gdLst>
                <a:gd name="T0" fmla="*/ 2147483647 w 108"/>
                <a:gd name="T1" fmla="*/ 2147483647 h 96"/>
                <a:gd name="T2" fmla="*/ 2147483647 w 108"/>
                <a:gd name="T3" fmla="*/ 2147483647 h 96"/>
                <a:gd name="T4" fmla="*/ 2147483647 w 108"/>
                <a:gd name="T5" fmla="*/ 2147483647 h 96"/>
                <a:gd name="T6" fmla="*/ 2147483647 w 108"/>
                <a:gd name="T7" fmla="*/ 2147483647 h 96"/>
                <a:gd name="T8" fmla="*/ 2147483647 w 108"/>
                <a:gd name="T9" fmla="*/ 2147483647 h 96"/>
                <a:gd name="T10" fmla="*/ 2147483647 w 108"/>
                <a:gd name="T11" fmla="*/ 2147483647 h 96"/>
                <a:gd name="T12" fmla="*/ 2147483647 w 108"/>
                <a:gd name="T13" fmla="*/ 2147483647 h 96"/>
                <a:gd name="T14" fmla="*/ 2147483647 w 108"/>
                <a:gd name="T15" fmla="*/ 2147483647 h 96"/>
                <a:gd name="T16" fmla="*/ 2147483647 w 108"/>
                <a:gd name="T17" fmla="*/ 2147483647 h 96"/>
                <a:gd name="T18" fmla="*/ 2147483647 w 108"/>
                <a:gd name="T19" fmla="*/ 2147483647 h 96"/>
                <a:gd name="T20" fmla="*/ 2147483647 w 108"/>
                <a:gd name="T21" fmla="*/ 2147483647 h 96"/>
                <a:gd name="T22" fmla="*/ 2147483647 w 108"/>
                <a:gd name="T23" fmla="*/ 2147483647 h 96"/>
                <a:gd name="T24" fmla="*/ 2147483647 w 108"/>
                <a:gd name="T25" fmla="*/ 2147483647 h 96"/>
                <a:gd name="T26" fmla="*/ 2147483647 w 108"/>
                <a:gd name="T27" fmla="*/ 2147483647 h 96"/>
                <a:gd name="T28" fmla="*/ 2147483647 w 108"/>
                <a:gd name="T29" fmla="*/ 2147483647 h 96"/>
                <a:gd name="T30" fmla="*/ 2147483647 w 108"/>
                <a:gd name="T31" fmla="*/ 2147483647 h 96"/>
                <a:gd name="T32" fmla="*/ 2147483647 w 108"/>
                <a:gd name="T33" fmla="*/ 2147483647 h 96"/>
                <a:gd name="T34" fmla="*/ 2147483647 w 108"/>
                <a:gd name="T35" fmla="*/ 2147483647 h 96"/>
                <a:gd name="T36" fmla="*/ 2147483647 w 108"/>
                <a:gd name="T37" fmla="*/ 0 h 96"/>
                <a:gd name="T38" fmla="*/ 2147483647 w 108"/>
                <a:gd name="T39" fmla="*/ 0 h 96"/>
                <a:gd name="T40" fmla="*/ 2147483647 w 108"/>
                <a:gd name="T41" fmla="*/ 2147483647 h 96"/>
                <a:gd name="T42" fmla="*/ 2147483647 w 108"/>
                <a:gd name="T43" fmla="*/ 2147483647 h 96"/>
                <a:gd name="T44" fmla="*/ 2147483647 w 108"/>
                <a:gd name="T45" fmla="*/ 2147483647 h 96"/>
                <a:gd name="T46" fmla="*/ 2147483647 w 108"/>
                <a:gd name="T47" fmla="*/ 2147483647 h 96"/>
                <a:gd name="T48" fmla="*/ 2147483647 w 108"/>
                <a:gd name="T49" fmla="*/ 2147483647 h 96"/>
                <a:gd name="T50" fmla="*/ 2147483647 w 108"/>
                <a:gd name="T51" fmla="*/ 2147483647 h 96"/>
                <a:gd name="T52" fmla="*/ 2147483647 w 108"/>
                <a:gd name="T53" fmla="*/ 2147483647 h 96"/>
                <a:gd name="T54" fmla="*/ 0 w 108"/>
                <a:gd name="T55" fmla="*/ 2147483647 h 96"/>
                <a:gd name="T56" fmla="*/ 0 w 108"/>
                <a:gd name="T57" fmla="*/ 2147483647 h 96"/>
                <a:gd name="T58" fmla="*/ 2147483647 w 108"/>
                <a:gd name="T59" fmla="*/ 2147483647 h 96"/>
                <a:gd name="T60" fmla="*/ 2147483647 w 108"/>
                <a:gd name="T61" fmla="*/ 2147483647 h 96"/>
                <a:gd name="T62" fmla="*/ 2147483647 w 108"/>
                <a:gd name="T63" fmla="*/ 2147483647 h 96"/>
                <a:gd name="T64" fmla="*/ 2147483647 w 108"/>
                <a:gd name="T65" fmla="*/ 2147483647 h 96"/>
                <a:gd name="T66" fmla="*/ 2147483647 w 108"/>
                <a:gd name="T67" fmla="*/ 2147483647 h 96"/>
                <a:gd name="T68" fmla="*/ 2147483647 w 108"/>
                <a:gd name="T69" fmla="*/ 2147483647 h 96"/>
                <a:gd name="T70" fmla="*/ 2147483647 w 108"/>
                <a:gd name="T71" fmla="*/ 2147483647 h 96"/>
                <a:gd name="T72" fmla="*/ 2147483647 w 108"/>
                <a:gd name="T73" fmla="*/ 2147483647 h 9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8"/>
                <a:gd name="T112" fmla="*/ 0 h 96"/>
                <a:gd name="T113" fmla="*/ 108 w 108"/>
                <a:gd name="T114" fmla="*/ 96 h 9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8" h="96">
                  <a:moveTo>
                    <a:pt x="53" y="96"/>
                  </a:moveTo>
                  <a:lnTo>
                    <a:pt x="53" y="96"/>
                  </a:lnTo>
                  <a:lnTo>
                    <a:pt x="63" y="94"/>
                  </a:lnTo>
                  <a:lnTo>
                    <a:pt x="74" y="92"/>
                  </a:lnTo>
                  <a:lnTo>
                    <a:pt x="84" y="88"/>
                  </a:lnTo>
                  <a:lnTo>
                    <a:pt x="91" y="82"/>
                  </a:lnTo>
                  <a:lnTo>
                    <a:pt x="99" y="74"/>
                  </a:lnTo>
                  <a:lnTo>
                    <a:pt x="103" y="67"/>
                  </a:lnTo>
                  <a:lnTo>
                    <a:pt x="106" y="57"/>
                  </a:lnTo>
                  <a:lnTo>
                    <a:pt x="108" y="47"/>
                  </a:lnTo>
                  <a:lnTo>
                    <a:pt x="107" y="39"/>
                  </a:lnTo>
                  <a:lnTo>
                    <a:pt x="104" y="29"/>
                  </a:lnTo>
                  <a:lnTo>
                    <a:pt x="99" y="22"/>
                  </a:lnTo>
                  <a:lnTo>
                    <a:pt x="92" y="14"/>
                  </a:lnTo>
                  <a:lnTo>
                    <a:pt x="84" y="9"/>
                  </a:lnTo>
                  <a:lnTo>
                    <a:pt x="74" y="5"/>
                  </a:lnTo>
                  <a:lnTo>
                    <a:pt x="64" y="1"/>
                  </a:lnTo>
                  <a:lnTo>
                    <a:pt x="54" y="0"/>
                  </a:lnTo>
                  <a:lnTo>
                    <a:pt x="43" y="1"/>
                  </a:lnTo>
                  <a:lnTo>
                    <a:pt x="32" y="5"/>
                  </a:lnTo>
                  <a:lnTo>
                    <a:pt x="24" y="9"/>
                  </a:lnTo>
                  <a:lnTo>
                    <a:pt x="15" y="14"/>
                  </a:lnTo>
                  <a:lnTo>
                    <a:pt x="9" y="22"/>
                  </a:lnTo>
                  <a:lnTo>
                    <a:pt x="5" y="29"/>
                  </a:lnTo>
                  <a:lnTo>
                    <a:pt x="1" y="39"/>
                  </a:lnTo>
                  <a:lnTo>
                    <a:pt x="0" y="47"/>
                  </a:lnTo>
                  <a:lnTo>
                    <a:pt x="1" y="57"/>
                  </a:lnTo>
                  <a:lnTo>
                    <a:pt x="5" y="67"/>
                  </a:lnTo>
                  <a:lnTo>
                    <a:pt x="9" y="74"/>
                  </a:lnTo>
                  <a:lnTo>
                    <a:pt x="15" y="82"/>
                  </a:lnTo>
                  <a:lnTo>
                    <a:pt x="23" y="88"/>
                  </a:lnTo>
                  <a:lnTo>
                    <a:pt x="32" y="92"/>
                  </a:lnTo>
                  <a:lnTo>
                    <a:pt x="42" y="94"/>
                  </a:lnTo>
                  <a:lnTo>
                    <a:pt x="53" y="96"/>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5" name="Freeform 31"/>
            <p:cNvSpPr>
              <a:spLocks/>
            </p:cNvSpPr>
            <p:nvPr/>
          </p:nvSpPr>
          <p:spPr bwMode="auto">
            <a:xfrm>
              <a:off x="7261225" y="947616"/>
              <a:ext cx="103188" cy="120650"/>
            </a:xfrm>
            <a:custGeom>
              <a:avLst/>
              <a:gdLst>
                <a:gd name="T0" fmla="*/ 2147483647 w 282"/>
                <a:gd name="T1" fmla="*/ 2147483647 h 327"/>
                <a:gd name="T2" fmla="*/ 2147483647 w 282"/>
                <a:gd name="T3" fmla="*/ 2147483647 h 327"/>
                <a:gd name="T4" fmla="*/ 2147483647 w 282"/>
                <a:gd name="T5" fmla="*/ 2147483647 h 327"/>
                <a:gd name="T6" fmla="*/ 2147483647 w 282"/>
                <a:gd name="T7" fmla="*/ 2147483647 h 327"/>
                <a:gd name="T8" fmla="*/ 2147483647 w 282"/>
                <a:gd name="T9" fmla="*/ 2147483647 h 327"/>
                <a:gd name="T10" fmla="*/ 2147483647 w 282"/>
                <a:gd name="T11" fmla="*/ 2147483647 h 327"/>
                <a:gd name="T12" fmla="*/ 2147483647 w 282"/>
                <a:gd name="T13" fmla="*/ 2147483647 h 327"/>
                <a:gd name="T14" fmla="*/ 2147483647 w 282"/>
                <a:gd name="T15" fmla="*/ 2147483647 h 327"/>
                <a:gd name="T16" fmla="*/ 2147483647 w 282"/>
                <a:gd name="T17" fmla="*/ 2147483647 h 327"/>
                <a:gd name="T18" fmla="*/ 2147483647 w 282"/>
                <a:gd name="T19" fmla="*/ 2147483647 h 327"/>
                <a:gd name="T20" fmla="*/ 2147483647 w 282"/>
                <a:gd name="T21" fmla="*/ 2147483647 h 327"/>
                <a:gd name="T22" fmla="*/ 2147483647 w 282"/>
                <a:gd name="T23" fmla="*/ 2147483647 h 327"/>
                <a:gd name="T24" fmla="*/ 2147483647 w 282"/>
                <a:gd name="T25" fmla="*/ 2147483647 h 327"/>
                <a:gd name="T26" fmla="*/ 2147483647 w 282"/>
                <a:gd name="T27" fmla="*/ 2147483647 h 327"/>
                <a:gd name="T28" fmla="*/ 2147483647 w 282"/>
                <a:gd name="T29" fmla="*/ 2147483647 h 327"/>
                <a:gd name="T30" fmla="*/ 2147483647 w 282"/>
                <a:gd name="T31" fmla="*/ 2147483647 h 327"/>
                <a:gd name="T32" fmla="*/ 2147483647 w 282"/>
                <a:gd name="T33" fmla="*/ 2147483647 h 327"/>
                <a:gd name="T34" fmla="*/ 2147483647 w 282"/>
                <a:gd name="T35" fmla="*/ 2147483647 h 327"/>
                <a:gd name="T36" fmla="*/ 2147483647 w 282"/>
                <a:gd name="T37" fmla="*/ 2147483647 h 327"/>
                <a:gd name="T38" fmla="*/ 2147483647 w 282"/>
                <a:gd name="T39" fmla="*/ 0 h 327"/>
                <a:gd name="T40" fmla="*/ 0 w 282"/>
                <a:gd name="T41" fmla="*/ 2147483647 h 327"/>
                <a:gd name="T42" fmla="*/ 0 w 282"/>
                <a:gd name="T43" fmla="*/ 2147483647 h 327"/>
                <a:gd name="T44" fmla="*/ 2147483647 w 282"/>
                <a:gd name="T45" fmla="*/ 2147483647 h 327"/>
                <a:gd name="T46" fmla="*/ 2147483647 w 282"/>
                <a:gd name="T47" fmla="*/ 2147483647 h 327"/>
                <a:gd name="T48" fmla="*/ 2147483647 w 282"/>
                <a:gd name="T49" fmla="*/ 2147483647 h 327"/>
                <a:gd name="T50" fmla="*/ 2147483647 w 282"/>
                <a:gd name="T51" fmla="*/ 2147483647 h 327"/>
                <a:gd name="T52" fmla="*/ 2147483647 w 282"/>
                <a:gd name="T53" fmla="*/ 2147483647 h 327"/>
                <a:gd name="T54" fmla="*/ 2147483647 w 282"/>
                <a:gd name="T55" fmla="*/ 2147483647 h 327"/>
                <a:gd name="T56" fmla="*/ 2147483647 w 282"/>
                <a:gd name="T57" fmla="*/ 2147483647 h 327"/>
                <a:gd name="T58" fmla="*/ 2147483647 w 282"/>
                <a:gd name="T59" fmla="*/ 2147483647 h 327"/>
                <a:gd name="T60" fmla="*/ 2147483647 w 282"/>
                <a:gd name="T61" fmla="*/ 2147483647 h 327"/>
                <a:gd name="T62" fmla="*/ 2147483647 w 282"/>
                <a:gd name="T63" fmla="*/ 2147483647 h 327"/>
                <a:gd name="T64" fmla="*/ 2147483647 w 282"/>
                <a:gd name="T65" fmla="*/ 2147483647 h 327"/>
                <a:gd name="T66" fmla="*/ 2147483647 w 282"/>
                <a:gd name="T67" fmla="*/ 2147483647 h 327"/>
                <a:gd name="T68" fmla="*/ 2147483647 w 282"/>
                <a:gd name="T69" fmla="*/ 2147483647 h 327"/>
                <a:gd name="T70" fmla="*/ 2147483647 w 282"/>
                <a:gd name="T71" fmla="*/ 2147483647 h 327"/>
                <a:gd name="T72" fmla="*/ 2147483647 w 282"/>
                <a:gd name="T73" fmla="*/ 2147483647 h 327"/>
                <a:gd name="T74" fmla="*/ 2147483647 w 282"/>
                <a:gd name="T75" fmla="*/ 2147483647 h 327"/>
                <a:gd name="T76" fmla="*/ 2147483647 w 282"/>
                <a:gd name="T77" fmla="*/ 2147483647 h 327"/>
                <a:gd name="T78" fmla="*/ 2147483647 w 282"/>
                <a:gd name="T79" fmla="*/ 2147483647 h 327"/>
                <a:gd name="T80" fmla="*/ 2147483647 w 282"/>
                <a:gd name="T81" fmla="*/ 2147483647 h 327"/>
                <a:gd name="T82" fmla="*/ 2147483647 w 282"/>
                <a:gd name="T83" fmla="*/ 2147483647 h 327"/>
                <a:gd name="T84" fmla="*/ 2147483647 w 282"/>
                <a:gd name="T85" fmla="*/ 2147483647 h 327"/>
                <a:gd name="T86" fmla="*/ 2147483647 w 282"/>
                <a:gd name="T87" fmla="*/ 2147483647 h 327"/>
                <a:gd name="T88" fmla="*/ 2147483647 w 282"/>
                <a:gd name="T89" fmla="*/ 2147483647 h 327"/>
                <a:gd name="T90" fmla="*/ 2147483647 w 282"/>
                <a:gd name="T91" fmla="*/ 2147483647 h 327"/>
                <a:gd name="T92" fmla="*/ 2147483647 w 282"/>
                <a:gd name="T93" fmla="*/ 2147483647 h 327"/>
                <a:gd name="T94" fmla="*/ 2147483647 w 282"/>
                <a:gd name="T95" fmla="*/ 2147483647 h 327"/>
                <a:gd name="T96" fmla="*/ 2147483647 w 282"/>
                <a:gd name="T97" fmla="*/ 2147483647 h 327"/>
                <a:gd name="T98" fmla="*/ 2147483647 w 282"/>
                <a:gd name="T99" fmla="*/ 2147483647 h 327"/>
                <a:gd name="T100" fmla="*/ 2147483647 w 282"/>
                <a:gd name="T101" fmla="*/ 2147483647 h 327"/>
                <a:gd name="T102" fmla="*/ 2147483647 w 282"/>
                <a:gd name="T103" fmla="*/ 2147483647 h 327"/>
                <a:gd name="T104" fmla="*/ 2147483647 w 282"/>
                <a:gd name="T105" fmla="*/ 2147483647 h 327"/>
                <a:gd name="T106" fmla="*/ 2147483647 w 282"/>
                <a:gd name="T107" fmla="*/ 2147483647 h 327"/>
                <a:gd name="T108" fmla="*/ 2147483647 w 282"/>
                <a:gd name="T109" fmla="*/ 2147483647 h 327"/>
                <a:gd name="T110" fmla="*/ 2147483647 w 282"/>
                <a:gd name="T111" fmla="*/ 2147483647 h 327"/>
                <a:gd name="T112" fmla="*/ 2147483647 w 282"/>
                <a:gd name="T113" fmla="*/ 2147483647 h 327"/>
                <a:gd name="T114" fmla="*/ 2147483647 w 282"/>
                <a:gd name="T115" fmla="*/ 2147483647 h 32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82"/>
                <a:gd name="T175" fmla="*/ 0 h 327"/>
                <a:gd name="T176" fmla="*/ 282 w 282"/>
                <a:gd name="T177" fmla="*/ 327 h 32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82" h="327">
                  <a:moveTo>
                    <a:pt x="282" y="74"/>
                  </a:moveTo>
                  <a:lnTo>
                    <a:pt x="282" y="5"/>
                  </a:lnTo>
                  <a:lnTo>
                    <a:pt x="277" y="4"/>
                  </a:lnTo>
                  <a:lnTo>
                    <a:pt x="256" y="2"/>
                  </a:lnTo>
                  <a:lnTo>
                    <a:pt x="236" y="1"/>
                  </a:lnTo>
                  <a:lnTo>
                    <a:pt x="226" y="2"/>
                  </a:lnTo>
                  <a:lnTo>
                    <a:pt x="218" y="3"/>
                  </a:lnTo>
                  <a:lnTo>
                    <a:pt x="210" y="5"/>
                  </a:lnTo>
                  <a:lnTo>
                    <a:pt x="203" y="7"/>
                  </a:lnTo>
                  <a:lnTo>
                    <a:pt x="195" y="11"/>
                  </a:lnTo>
                  <a:lnTo>
                    <a:pt x="189" y="14"/>
                  </a:lnTo>
                  <a:lnTo>
                    <a:pt x="177" y="24"/>
                  </a:lnTo>
                  <a:lnTo>
                    <a:pt x="168" y="33"/>
                  </a:lnTo>
                  <a:lnTo>
                    <a:pt x="159" y="44"/>
                  </a:lnTo>
                  <a:lnTo>
                    <a:pt x="152" y="56"/>
                  </a:lnTo>
                  <a:lnTo>
                    <a:pt x="146" y="66"/>
                  </a:lnTo>
                  <a:lnTo>
                    <a:pt x="146" y="0"/>
                  </a:lnTo>
                  <a:lnTo>
                    <a:pt x="0" y="24"/>
                  </a:lnTo>
                  <a:lnTo>
                    <a:pt x="0" y="48"/>
                  </a:lnTo>
                  <a:lnTo>
                    <a:pt x="5" y="48"/>
                  </a:lnTo>
                  <a:lnTo>
                    <a:pt x="20" y="49"/>
                  </a:lnTo>
                  <a:lnTo>
                    <a:pt x="33" y="51"/>
                  </a:lnTo>
                  <a:lnTo>
                    <a:pt x="41" y="55"/>
                  </a:lnTo>
                  <a:lnTo>
                    <a:pt x="46" y="57"/>
                  </a:lnTo>
                  <a:lnTo>
                    <a:pt x="49" y="59"/>
                  </a:lnTo>
                  <a:lnTo>
                    <a:pt x="51" y="62"/>
                  </a:lnTo>
                  <a:lnTo>
                    <a:pt x="53" y="65"/>
                  </a:lnTo>
                  <a:lnTo>
                    <a:pt x="56" y="75"/>
                  </a:lnTo>
                  <a:lnTo>
                    <a:pt x="59" y="87"/>
                  </a:lnTo>
                  <a:lnTo>
                    <a:pt x="59" y="101"/>
                  </a:lnTo>
                  <a:lnTo>
                    <a:pt x="59" y="327"/>
                  </a:lnTo>
                  <a:lnTo>
                    <a:pt x="146" y="327"/>
                  </a:lnTo>
                  <a:lnTo>
                    <a:pt x="146" y="164"/>
                  </a:lnTo>
                  <a:lnTo>
                    <a:pt x="147" y="152"/>
                  </a:lnTo>
                  <a:lnTo>
                    <a:pt x="149" y="138"/>
                  </a:lnTo>
                  <a:lnTo>
                    <a:pt x="150" y="130"/>
                  </a:lnTo>
                  <a:lnTo>
                    <a:pt x="154" y="123"/>
                  </a:lnTo>
                  <a:lnTo>
                    <a:pt x="157" y="116"/>
                  </a:lnTo>
                  <a:lnTo>
                    <a:pt x="161" y="108"/>
                  </a:lnTo>
                  <a:lnTo>
                    <a:pt x="167" y="101"/>
                  </a:lnTo>
                  <a:lnTo>
                    <a:pt x="173" y="94"/>
                  </a:lnTo>
                  <a:lnTo>
                    <a:pt x="180" y="88"/>
                  </a:lnTo>
                  <a:lnTo>
                    <a:pt x="189" y="82"/>
                  </a:lnTo>
                  <a:lnTo>
                    <a:pt x="199" y="78"/>
                  </a:lnTo>
                  <a:lnTo>
                    <a:pt x="210" y="75"/>
                  </a:lnTo>
                  <a:lnTo>
                    <a:pt x="223" y="73"/>
                  </a:lnTo>
                  <a:lnTo>
                    <a:pt x="238" y="72"/>
                  </a:lnTo>
                  <a:lnTo>
                    <a:pt x="246" y="73"/>
                  </a:lnTo>
                  <a:lnTo>
                    <a:pt x="253" y="74"/>
                  </a:lnTo>
                  <a:lnTo>
                    <a:pt x="268" y="78"/>
                  </a:lnTo>
                  <a:lnTo>
                    <a:pt x="282" y="81"/>
                  </a:lnTo>
                  <a:lnTo>
                    <a:pt x="282" y="7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6" name="Freeform 33"/>
            <p:cNvSpPr>
              <a:spLocks noEditPoints="1"/>
            </p:cNvSpPr>
            <p:nvPr/>
          </p:nvSpPr>
          <p:spPr bwMode="auto">
            <a:xfrm>
              <a:off x="7378700" y="949204"/>
              <a:ext cx="114300" cy="120650"/>
            </a:xfrm>
            <a:custGeom>
              <a:avLst/>
              <a:gdLst>
                <a:gd name="T0" fmla="*/ 2147483647 w 309"/>
                <a:gd name="T1" fmla="*/ 2147483647 h 334"/>
                <a:gd name="T2" fmla="*/ 2147483647 w 309"/>
                <a:gd name="T3" fmla="*/ 2147483647 h 334"/>
                <a:gd name="T4" fmla="*/ 2147483647 w 309"/>
                <a:gd name="T5" fmla="*/ 2147483647 h 334"/>
                <a:gd name="T6" fmla="*/ 2147483647 w 309"/>
                <a:gd name="T7" fmla="*/ 2147483647 h 334"/>
                <a:gd name="T8" fmla="*/ 2147483647 w 309"/>
                <a:gd name="T9" fmla="*/ 2147483647 h 334"/>
                <a:gd name="T10" fmla="*/ 2147483647 w 309"/>
                <a:gd name="T11" fmla="*/ 2147483647 h 334"/>
                <a:gd name="T12" fmla="*/ 2147483647 w 309"/>
                <a:gd name="T13" fmla="*/ 2147483647 h 334"/>
                <a:gd name="T14" fmla="*/ 2147483647 w 309"/>
                <a:gd name="T15" fmla="*/ 2147483647 h 334"/>
                <a:gd name="T16" fmla="*/ 2147483647 w 309"/>
                <a:gd name="T17" fmla="*/ 2147483647 h 334"/>
                <a:gd name="T18" fmla="*/ 2147483647 w 309"/>
                <a:gd name="T19" fmla="*/ 2147483647 h 334"/>
                <a:gd name="T20" fmla="*/ 2147483647 w 309"/>
                <a:gd name="T21" fmla="*/ 2147483647 h 334"/>
                <a:gd name="T22" fmla="*/ 2147483647 w 309"/>
                <a:gd name="T23" fmla="*/ 2147483647 h 334"/>
                <a:gd name="T24" fmla="*/ 2147483647 w 309"/>
                <a:gd name="T25" fmla="*/ 2147483647 h 334"/>
                <a:gd name="T26" fmla="*/ 2147483647 w 309"/>
                <a:gd name="T27" fmla="*/ 2147483647 h 334"/>
                <a:gd name="T28" fmla="*/ 2147483647 w 309"/>
                <a:gd name="T29" fmla="*/ 2147483647 h 334"/>
                <a:gd name="T30" fmla="*/ 2147483647 w 309"/>
                <a:gd name="T31" fmla="*/ 2147483647 h 334"/>
                <a:gd name="T32" fmla="*/ 2147483647 w 309"/>
                <a:gd name="T33" fmla="*/ 2147483647 h 334"/>
                <a:gd name="T34" fmla="*/ 2147483647 w 309"/>
                <a:gd name="T35" fmla="*/ 2147483647 h 334"/>
                <a:gd name="T36" fmla="*/ 2147483647 w 309"/>
                <a:gd name="T37" fmla="*/ 2147483647 h 334"/>
                <a:gd name="T38" fmla="*/ 2147483647 w 309"/>
                <a:gd name="T39" fmla="*/ 2147483647 h 334"/>
                <a:gd name="T40" fmla="*/ 2147483647 w 309"/>
                <a:gd name="T41" fmla="*/ 2147483647 h 334"/>
                <a:gd name="T42" fmla="*/ 2147483647 w 309"/>
                <a:gd name="T43" fmla="*/ 2147483647 h 334"/>
                <a:gd name="T44" fmla="*/ 2147483647 w 309"/>
                <a:gd name="T45" fmla="*/ 2147483647 h 334"/>
                <a:gd name="T46" fmla="*/ 2147483647 w 309"/>
                <a:gd name="T47" fmla="*/ 0 h 334"/>
                <a:gd name="T48" fmla="*/ 2147483647 w 309"/>
                <a:gd name="T49" fmla="*/ 2147483647 h 334"/>
                <a:gd name="T50" fmla="*/ 2147483647 w 309"/>
                <a:gd name="T51" fmla="*/ 2147483647 h 334"/>
                <a:gd name="T52" fmla="*/ 2147483647 w 309"/>
                <a:gd name="T53" fmla="*/ 2147483647 h 334"/>
                <a:gd name="T54" fmla="*/ 2147483647 w 309"/>
                <a:gd name="T55" fmla="*/ 2147483647 h 334"/>
                <a:gd name="T56" fmla="*/ 2147483647 w 309"/>
                <a:gd name="T57" fmla="*/ 2147483647 h 334"/>
                <a:gd name="T58" fmla="*/ 2147483647 w 309"/>
                <a:gd name="T59" fmla="*/ 2147483647 h 334"/>
                <a:gd name="T60" fmla="*/ 2147483647 w 309"/>
                <a:gd name="T61" fmla="*/ 2147483647 h 334"/>
                <a:gd name="T62" fmla="*/ 0 w 309"/>
                <a:gd name="T63" fmla="*/ 2147483647 h 334"/>
                <a:gd name="T64" fmla="*/ 2147483647 w 309"/>
                <a:gd name="T65" fmla="*/ 2147483647 h 334"/>
                <a:gd name="T66" fmla="*/ 2147483647 w 309"/>
                <a:gd name="T67" fmla="*/ 2147483647 h 334"/>
                <a:gd name="T68" fmla="*/ 2147483647 w 309"/>
                <a:gd name="T69" fmla="*/ 2147483647 h 334"/>
                <a:gd name="T70" fmla="*/ 2147483647 w 309"/>
                <a:gd name="T71" fmla="*/ 2147483647 h 334"/>
                <a:gd name="T72" fmla="*/ 2147483647 w 309"/>
                <a:gd name="T73" fmla="*/ 2147483647 h 334"/>
                <a:gd name="T74" fmla="*/ 2147483647 w 309"/>
                <a:gd name="T75" fmla="*/ 2147483647 h 334"/>
                <a:gd name="T76" fmla="*/ 2147483647 w 309"/>
                <a:gd name="T77" fmla="*/ 2147483647 h 334"/>
                <a:gd name="T78" fmla="*/ 2147483647 w 309"/>
                <a:gd name="T79" fmla="*/ 2147483647 h 334"/>
                <a:gd name="T80" fmla="*/ 2147483647 w 309"/>
                <a:gd name="T81" fmla="*/ 2147483647 h 334"/>
                <a:gd name="T82" fmla="*/ 2147483647 w 309"/>
                <a:gd name="T83" fmla="*/ 2147483647 h 334"/>
                <a:gd name="T84" fmla="*/ 2147483647 w 309"/>
                <a:gd name="T85" fmla="*/ 2147483647 h 334"/>
                <a:gd name="T86" fmla="*/ 2147483647 w 309"/>
                <a:gd name="T87" fmla="*/ 2147483647 h 334"/>
                <a:gd name="T88" fmla="*/ 2147483647 w 309"/>
                <a:gd name="T89" fmla="*/ 2147483647 h 334"/>
                <a:gd name="T90" fmla="*/ 2147483647 w 309"/>
                <a:gd name="T91" fmla="*/ 2147483647 h 334"/>
                <a:gd name="T92" fmla="*/ 2147483647 w 309"/>
                <a:gd name="T93" fmla="*/ 2147483647 h 334"/>
                <a:gd name="T94" fmla="*/ 2147483647 w 309"/>
                <a:gd name="T95" fmla="*/ 2147483647 h 334"/>
                <a:gd name="T96" fmla="*/ 2147483647 w 309"/>
                <a:gd name="T97" fmla="*/ 2147483647 h 334"/>
                <a:gd name="T98" fmla="*/ 2147483647 w 309"/>
                <a:gd name="T99" fmla="*/ 2147483647 h 334"/>
                <a:gd name="T100" fmla="*/ 2147483647 w 309"/>
                <a:gd name="T101" fmla="*/ 2147483647 h 334"/>
                <a:gd name="T102" fmla="*/ 2147483647 w 309"/>
                <a:gd name="T103" fmla="*/ 2147483647 h 334"/>
                <a:gd name="T104" fmla="*/ 2147483647 w 309"/>
                <a:gd name="T105" fmla="*/ 2147483647 h 334"/>
                <a:gd name="T106" fmla="*/ 2147483647 w 309"/>
                <a:gd name="T107" fmla="*/ 2147483647 h 334"/>
                <a:gd name="T108" fmla="*/ 2147483647 w 309"/>
                <a:gd name="T109" fmla="*/ 2147483647 h 334"/>
                <a:gd name="T110" fmla="*/ 2147483647 w 309"/>
                <a:gd name="T111" fmla="*/ 2147483647 h 334"/>
                <a:gd name="T112" fmla="*/ 2147483647 w 309"/>
                <a:gd name="T113" fmla="*/ 2147483647 h 334"/>
                <a:gd name="T114" fmla="*/ 2147483647 w 309"/>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9"/>
                <a:gd name="T175" fmla="*/ 0 h 334"/>
                <a:gd name="T176" fmla="*/ 309 w 309"/>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9" h="334">
                  <a:moveTo>
                    <a:pt x="162" y="35"/>
                  </a:moveTo>
                  <a:lnTo>
                    <a:pt x="162" y="35"/>
                  </a:lnTo>
                  <a:lnTo>
                    <a:pt x="170" y="35"/>
                  </a:lnTo>
                  <a:lnTo>
                    <a:pt x="178" y="36"/>
                  </a:lnTo>
                  <a:lnTo>
                    <a:pt x="184" y="39"/>
                  </a:lnTo>
                  <a:lnTo>
                    <a:pt x="191" y="41"/>
                  </a:lnTo>
                  <a:lnTo>
                    <a:pt x="196" y="44"/>
                  </a:lnTo>
                  <a:lnTo>
                    <a:pt x="201" y="47"/>
                  </a:lnTo>
                  <a:lnTo>
                    <a:pt x="206" y="51"/>
                  </a:lnTo>
                  <a:lnTo>
                    <a:pt x="209" y="56"/>
                  </a:lnTo>
                  <a:lnTo>
                    <a:pt x="214" y="66"/>
                  </a:lnTo>
                  <a:lnTo>
                    <a:pt x="218" y="77"/>
                  </a:lnTo>
                  <a:lnTo>
                    <a:pt x="220" y="88"/>
                  </a:lnTo>
                  <a:lnTo>
                    <a:pt x="222" y="100"/>
                  </a:lnTo>
                  <a:lnTo>
                    <a:pt x="95" y="100"/>
                  </a:lnTo>
                  <a:lnTo>
                    <a:pt x="98" y="91"/>
                  </a:lnTo>
                  <a:lnTo>
                    <a:pt x="100" y="80"/>
                  </a:lnTo>
                  <a:lnTo>
                    <a:pt x="105" y="70"/>
                  </a:lnTo>
                  <a:lnTo>
                    <a:pt x="111" y="59"/>
                  </a:lnTo>
                  <a:lnTo>
                    <a:pt x="115" y="55"/>
                  </a:lnTo>
                  <a:lnTo>
                    <a:pt x="120" y="49"/>
                  </a:lnTo>
                  <a:lnTo>
                    <a:pt x="125" y="46"/>
                  </a:lnTo>
                  <a:lnTo>
                    <a:pt x="131" y="42"/>
                  </a:lnTo>
                  <a:lnTo>
                    <a:pt x="137" y="40"/>
                  </a:lnTo>
                  <a:lnTo>
                    <a:pt x="145" y="38"/>
                  </a:lnTo>
                  <a:lnTo>
                    <a:pt x="152" y="35"/>
                  </a:lnTo>
                  <a:lnTo>
                    <a:pt x="162" y="35"/>
                  </a:lnTo>
                  <a:close/>
                  <a:moveTo>
                    <a:pt x="309" y="133"/>
                  </a:moveTo>
                  <a:lnTo>
                    <a:pt x="309" y="133"/>
                  </a:lnTo>
                  <a:lnTo>
                    <a:pt x="309" y="117"/>
                  </a:lnTo>
                  <a:lnTo>
                    <a:pt x="307" y="102"/>
                  </a:lnTo>
                  <a:lnTo>
                    <a:pt x="305" y="88"/>
                  </a:lnTo>
                  <a:lnTo>
                    <a:pt x="301" y="75"/>
                  </a:lnTo>
                  <a:lnTo>
                    <a:pt x="295" y="63"/>
                  </a:lnTo>
                  <a:lnTo>
                    <a:pt x="289" y="52"/>
                  </a:lnTo>
                  <a:lnTo>
                    <a:pt x="281" y="43"/>
                  </a:lnTo>
                  <a:lnTo>
                    <a:pt x="273" y="33"/>
                  </a:lnTo>
                  <a:lnTo>
                    <a:pt x="263" y="26"/>
                  </a:lnTo>
                  <a:lnTo>
                    <a:pt x="253" y="19"/>
                  </a:lnTo>
                  <a:lnTo>
                    <a:pt x="241" y="13"/>
                  </a:lnTo>
                  <a:lnTo>
                    <a:pt x="228" y="9"/>
                  </a:lnTo>
                  <a:lnTo>
                    <a:pt x="214" y="5"/>
                  </a:lnTo>
                  <a:lnTo>
                    <a:pt x="198" y="2"/>
                  </a:lnTo>
                  <a:lnTo>
                    <a:pt x="182" y="1"/>
                  </a:lnTo>
                  <a:lnTo>
                    <a:pt x="165" y="0"/>
                  </a:lnTo>
                  <a:lnTo>
                    <a:pt x="145" y="1"/>
                  </a:lnTo>
                  <a:lnTo>
                    <a:pt x="126" y="3"/>
                  </a:lnTo>
                  <a:lnTo>
                    <a:pt x="109" y="5"/>
                  </a:lnTo>
                  <a:lnTo>
                    <a:pt x="93" y="10"/>
                  </a:lnTo>
                  <a:lnTo>
                    <a:pt x="78" y="16"/>
                  </a:lnTo>
                  <a:lnTo>
                    <a:pt x="64" y="23"/>
                  </a:lnTo>
                  <a:lnTo>
                    <a:pt x="53" y="30"/>
                  </a:lnTo>
                  <a:lnTo>
                    <a:pt x="42" y="40"/>
                  </a:lnTo>
                  <a:lnTo>
                    <a:pt x="32" y="50"/>
                  </a:lnTo>
                  <a:lnTo>
                    <a:pt x="24" y="61"/>
                  </a:lnTo>
                  <a:lnTo>
                    <a:pt x="16" y="74"/>
                  </a:lnTo>
                  <a:lnTo>
                    <a:pt x="11" y="88"/>
                  </a:lnTo>
                  <a:lnTo>
                    <a:pt x="6" y="104"/>
                  </a:lnTo>
                  <a:lnTo>
                    <a:pt x="2" y="120"/>
                  </a:lnTo>
                  <a:lnTo>
                    <a:pt x="1" y="137"/>
                  </a:lnTo>
                  <a:lnTo>
                    <a:pt x="0" y="156"/>
                  </a:lnTo>
                  <a:lnTo>
                    <a:pt x="1" y="177"/>
                  </a:lnTo>
                  <a:lnTo>
                    <a:pt x="4" y="196"/>
                  </a:lnTo>
                  <a:lnTo>
                    <a:pt x="8" y="214"/>
                  </a:lnTo>
                  <a:lnTo>
                    <a:pt x="13" y="231"/>
                  </a:lnTo>
                  <a:lnTo>
                    <a:pt x="21" y="247"/>
                  </a:lnTo>
                  <a:lnTo>
                    <a:pt x="29" y="261"/>
                  </a:lnTo>
                  <a:lnTo>
                    <a:pt x="39" y="275"/>
                  </a:lnTo>
                  <a:lnTo>
                    <a:pt x="51" y="287"/>
                  </a:lnTo>
                  <a:lnTo>
                    <a:pt x="63" y="297"/>
                  </a:lnTo>
                  <a:lnTo>
                    <a:pt x="78" y="307"/>
                  </a:lnTo>
                  <a:lnTo>
                    <a:pt x="93" y="316"/>
                  </a:lnTo>
                  <a:lnTo>
                    <a:pt x="110" y="322"/>
                  </a:lnTo>
                  <a:lnTo>
                    <a:pt x="129" y="327"/>
                  </a:lnTo>
                  <a:lnTo>
                    <a:pt x="148" y="331"/>
                  </a:lnTo>
                  <a:lnTo>
                    <a:pt x="169" y="333"/>
                  </a:lnTo>
                  <a:lnTo>
                    <a:pt x="191" y="334"/>
                  </a:lnTo>
                  <a:lnTo>
                    <a:pt x="210" y="334"/>
                  </a:lnTo>
                  <a:lnTo>
                    <a:pt x="227" y="332"/>
                  </a:lnTo>
                  <a:lnTo>
                    <a:pt x="243" y="329"/>
                  </a:lnTo>
                  <a:lnTo>
                    <a:pt x="258" y="327"/>
                  </a:lnTo>
                  <a:lnTo>
                    <a:pt x="282" y="321"/>
                  </a:lnTo>
                  <a:lnTo>
                    <a:pt x="297" y="316"/>
                  </a:lnTo>
                  <a:lnTo>
                    <a:pt x="303" y="314"/>
                  </a:lnTo>
                  <a:lnTo>
                    <a:pt x="303" y="272"/>
                  </a:lnTo>
                  <a:lnTo>
                    <a:pt x="294" y="275"/>
                  </a:lnTo>
                  <a:lnTo>
                    <a:pt x="281" y="279"/>
                  </a:lnTo>
                  <a:lnTo>
                    <a:pt x="265" y="282"/>
                  </a:lnTo>
                  <a:lnTo>
                    <a:pt x="246" y="285"/>
                  </a:lnTo>
                  <a:lnTo>
                    <a:pt x="226" y="286"/>
                  </a:lnTo>
                  <a:lnTo>
                    <a:pt x="209" y="285"/>
                  </a:lnTo>
                  <a:lnTo>
                    <a:pt x="194" y="282"/>
                  </a:lnTo>
                  <a:lnTo>
                    <a:pt x="180" y="278"/>
                  </a:lnTo>
                  <a:lnTo>
                    <a:pt x="166" y="273"/>
                  </a:lnTo>
                  <a:lnTo>
                    <a:pt x="154" y="265"/>
                  </a:lnTo>
                  <a:lnTo>
                    <a:pt x="145" y="258"/>
                  </a:lnTo>
                  <a:lnTo>
                    <a:pt x="135" y="248"/>
                  </a:lnTo>
                  <a:lnTo>
                    <a:pt x="126" y="239"/>
                  </a:lnTo>
                  <a:lnTo>
                    <a:pt x="119" y="228"/>
                  </a:lnTo>
                  <a:lnTo>
                    <a:pt x="114" y="216"/>
                  </a:lnTo>
                  <a:lnTo>
                    <a:pt x="108" y="203"/>
                  </a:lnTo>
                  <a:lnTo>
                    <a:pt x="104" y="192"/>
                  </a:lnTo>
                  <a:lnTo>
                    <a:pt x="101" y="178"/>
                  </a:lnTo>
                  <a:lnTo>
                    <a:pt x="98" y="165"/>
                  </a:lnTo>
                  <a:lnTo>
                    <a:pt x="97" y="152"/>
                  </a:lnTo>
                  <a:lnTo>
                    <a:pt x="95" y="139"/>
                  </a:lnTo>
                  <a:lnTo>
                    <a:pt x="309" y="139"/>
                  </a:lnTo>
                  <a:lnTo>
                    <a:pt x="309"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7" name="Freeform 36"/>
            <p:cNvSpPr>
              <a:spLocks/>
            </p:cNvSpPr>
            <p:nvPr/>
          </p:nvSpPr>
          <p:spPr bwMode="auto">
            <a:xfrm>
              <a:off x="7686675" y="893641"/>
              <a:ext cx="133350" cy="174625"/>
            </a:xfrm>
            <a:custGeom>
              <a:avLst/>
              <a:gdLst>
                <a:gd name="T0" fmla="*/ 2147483647 w 365"/>
                <a:gd name="T1" fmla="*/ 2147483647 h 475"/>
                <a:gd name="T2" fmla="*/ 2147483647 w 365"/>
                <a:gd name="T3" fmla="*/ 2147483647 h 475"/>
                <a:gd name="T4" fmla="*/ 2147483647 w 365"/>
                <a:gd name="T5" fmla="*/ 2147483647 h 475"/>
                <a:gd name="T6" fmla="*/ 2147483647 w 365"/>
                <a:gd name="T7" fmla="*/ 2147483647 h 475"/>
                <a:gd name="T8" fmla="*/ 2147483647 w 365"/>
                <a:gd name="T9" fmla="*/ 2147483647 h 475"/>
                <a:gd name="T10" fmla="*/ 2147483647 w 365"/>
                <a:gd name="T11" fmla="*/ 2147483647 h 475"/>
                <a:gd name="T12" fmla="*/ 2147483647 w 365"/>
                <a:gd name="T13" fmla="*/ 2147483647 h 475"/>
                <a:gd name="T14" fmla="*/ 2147483647 w 365"/>
                <a:gd name="T15" fmla="*/ 0 h 475"/>
                <a:gd name="T16" fmla="*/ 0 w 365"/>
                <a:gd name="T17" fmla="*/ 2147483647 h 475"/>
                <a:gd name="T18" fmla="*/ 2147483647 w 365"/>
                <a:gd name="T19" fmla="*/ 2147483647 h 475"/>
                <a:gd name="T20" fmla="*/ 2147483647 w 365"/>
                <a:gd name="T21" fmla="*/ 2147483647 h 475"/>
                <a:gd name="T22" fmla="*/ 2147483647 w 365"/>
                <a:gd name="T23" fmla="*/ 2147483647 h 475"/>
                <a:gd name="T24" fmla="*/ 2147483647 w 365"/>
                <a:gd name="T25" fmla="*/ 2147483647 h 475"/>
                <a:gd name="T26" fmla="*/ 2147483647 w 365"/>
                <a:gd name="T27" fmla="*/ 2147483647 h 475"/>
                <a:gd name="T28" fmla="*/ 2147483647 w 365"/>
                <a:gd name="T29" fmla="*/ 2147483647 h 475"/>
                <a:gd name="T30" fmla="*/ 2147483647 w 365"/>
                <a:gd name="T31" fmla="*/ 2147483647 h 475"/>
                <a:gd name="T32" fmla="*/ 2147483647 w 365"/>
                <a:gd name="T33" fmla="*/ 2147483647 h 475"/>
                <a:gd name="T34" fmla="*/ 2147483647 w 365"/>
                <a:gd name="T35" fmla="*/ 2147483647 h 475"/>
                <a:gd name="T36" fmla="*/ 2147483647 w 365"/>
                <a:gd name="T37" fmla="*/ 2147483647 h 475"/>
                <a:gd name="T38" fmla="*/ 2147483647 w 365"/>
                <a:gd name="T39" fmla="*/ 2147483647 h 475"/>
                <a:gd name="T40" fmla="*/ 2147483647 w 365"/>
                <a:gd name="T41" fmla="*/ 2147483647 h 475"/>
                <a:gd name="T42" fmla="*/ 2147483647 w 365"/>
                <a:gd name="T43" fmla="*/ 2147483647 h 475"/>
                <a:gd name="T44" fmla="*/ 2147483647 w 365"/>
                <a:gd name="T45" fmla="*/ 2147483647 h 475"/>
                <a:gd name="T46" fmla="*/ 2147483647 w 365"/>
                <a:gd name="T47" fmla="*/ 2147483647 h 475"/>
                <a:gd name="T48" fmla="*/ 2147483647 w 365"/>
                <a:gd name="T49" fmla="*/ 2147483647 h 475"/>
                <a:gd name="T50" fmla="*/ 2147483647 w 365"/>
                <a:gd name="T51" fmla="*/ 2147483647 h 475"/>
                <a:gd name="T52" fmla="*/ 2147483647 w 365"/>
                <a:gd name="T53" fmla="*/ 2147483647 h 475"/>
                <a:gd name="T54" fmla="*/ 2147483647 w 365"/>
                <a:gd name="T55" fmla="*/ 2147483647 h 475"/>
                <a:gd name="T56" fmla="*/ 2147483647 w 365"/>
                <a:gd name="T57" fmla="*/ 2147483647 h 475"/>
                <a:gd name="T58" fmla="*/ 2147483647 w 365"/>
                <a:gd name="T59" fmla="*/ 2147483647 h 475"/>
                <a:gd name="T60" fmla="*/ 2147483647 w 365"/>
                <a:gd name="T61" fmla="*/ 2147483647 h 475"/>
                <a:gd name="T62" fmla="*/ 2147483647 w 365"/>
                <a:gd name="T63" fmla="*/ 2147483647 h 475"/>
                <a:gd name="T64" fmla="*/ 2147483647 w 365"/>
                <a:gd name="T65" fmla="*/ 2147483647 h 475"/>
                <a:gd name="T66" fmla="*/ 2147483647 w 365"/>
                <a:gd name="T67" fmla="*/ 2147483647 h 475"/>
                <a:gd name="T68" fmla="*/ 2147483647 w 365"/>
                <a:gd name="T69" fmla="*/ 2147483647 h 475"/>
                <a:gd name="T70" fmla="*/ 2147483647 w 365"/>
                <a:gd name="T71" fmla="*/ 2147483647 h 475"/>
                <a:gd name="T72" fmla="*/ 2147483647 w 365"/>
                <a:gd name="T73" fmla="*/ 2147483647 h 475"/>
                <a:gd name="T74" fmla="*/ 2147483647 w 365"/>
                <a:gd name="T75" fmla="*/ 2147483647 h 475"/>
                <a:gd name="T76" fmla="*/ 2147483647 w 365"/>
                <a:gd name="T77" fmla="*/ 2147483647 h 475"/>
                <a:gd name="T78" fmla="*/ 2147483647 w 365"/>
                <a:gd name="T79" fmla="*/ 2147483647 h 475"/>
                <a:gd name="T80" fmla="*/ 2147483647 w 365"/>
                <a:gd name="T81" fmla="*/ 2147483647 h 47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5"/>
                <a:gd name="T124" fmla="*/ 0 h 475"/>
                <a:gd name="T125" fmla="*/ 365 w 365"/>
                <a:gd name="T126" fmla="*/ 475 h 47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5" h="475">
                  <a:moveTo>
                    <a:pt x="266" y="149"/>
                  </a:moveTo>
                  <a:lnTo>
                    <a:pt x="266" y="149"/>
                  </a:lnTo>
                  <a:lnTo>
                    <a:pt x="255" y="150"/>
                  </a:lnTo>
                  <a:lnTo>
                    <a:pt x="244" y="151"/>
                  </a:lnTo>
                  <a:lnTo>
                    <a:pt x="233" y="153"/>
                  </a:lnTo>
                  <a:lnTo>
                    <a:pt x="224" y="157"/>
                  </a:lnTo>
                  <a:lnTo>
                    <a:pt x="214" y="160"/>
                  </a:lnTo>
                  <a:lnTo>
                    <a:pt x="206" y="164"/>
                  </a:lnTo>
                  <a:lnTo>
                    <a:pt x="197" y="168"/>
                  </a:lnTo>
                  <a:lnTo>
                    <a:pt x="189" y="174"/>
                  </a:lnTo>
                  <a:lnTo>
                    <a:pt x="176" y="184"/>
                  </a:lnTo>
                  <a:lnTo>
                    <a:pt x="164" y="196"/>
                  </a:lnTo>
                  <a:lnTo>
                    <a:pt x="154" y="208"/>
                  </a:lnTo>
                  <a:lnTo>
                    <a:pt x="147" y="220"/>
                  </a:lnTo>
                  <a:lnTo>
                    <a:pt x="147" y="0"/>
                  </a:lnTo>
                  <a:lnTo>
                    <a:pt x="139" y="2"/>
                  </a:lnTo>
                  <a:lnTo>
                    <a:pt x="0" y="19"/>
                  </a:lnTo>
                  <a:lnTo>
                    <a:pt x="0" y="43"/>
                  </a:lnTo>
                  <a:lnTo>
                    <a:pt x="7" y="43"/>
                  </a:lnTo>
                  <a:lnTo>
                    <a:pt x="21" y="45"/>
                  </a:lnTo>
                  <a:lnTo>
                    <a:pt x="32" y="47"/>
                  </a:lnTo>
                  <a:lnTo>
                    <a:pt x="42" y="51"/>
                  </a:lnTo>
                  <a:lnTo>
                    <a:pt x="45" y="53"/>
                  </a:lnTo>
                  <a:lnTo>
                    <a:pt x="48" y="55"/>
                  </a:lnTo>
                  <a:lnTo>
                    <a:pt x="52" y="58"/>
                  </a:lnTo>
                  <a:lnTo>
                    <a:pt x="54" y="62"/>
                  </a:lnTo>
                  <a:lnTo>
                    <a:pt x="57" y="71"/>
                  </a:lnTo>
                  <a:lnTo>
                    <a:pt x="58" y="83"/>
                  </a:lnTo>
                  <a:lnTo>
                    <a:pt x="59" y="98"/>
                  </a:lnTo>
                  <a:lnTo>
                    <a:pt x="59" y="475"/>
                  </a:lnTo>
                  <a:lnTo>
                    <a:pt x="147" y="475"/>
                  </a:lnTo>
                  <a:lnTo>
                    <a:pt x="147" y="313"/>
                  </a:lnTo>
                  <a:lnTo>
                    <a:pt x="147" y="302"/>
                  </a:lnTo>
                  <a:lnTo>
                    <a:pt x="149" y="291"/>
                  </a:lnTo>
                  <a:lnTo>
                    <a:pt x="151" y="281"/>
                  </a:lnTo>
                  <a:lnTo>
                    <a:pt x="154" y="271"/>
                  </a:lnTo>
                  <a:lnTo>
                    <a:pt x="158" y="261"/>
                  </a:lnTo>
                  <a:lnTo>
                    <a:pt x="163" y="253"/>
                  </a:lnTo>
                  <a:lnTo>
                    <a:pt x="168" y="244"/>
                  </a:lnTo>
                  <a:lnTo>
                    <a:pt x="173" y="237"/>
                  </a:lnTo>
                  <a:lnTo>
                    <a:pt x="180" y="230"/>
                  </a:lnTo>
                  <a:lnTo>
                    <a:pt x="186" y="224"/>
                  </a:lnTo>
                  <a:lnTo>
                    <a:pt x="193" y="220"/>
                  </a:lnTo>
                  <a:lnTo>
                    <a:pt x="200" y="214"/>
                  </a:lnTo>
                  <a:lnTo>
                    <a:pt x="208" y="211"/>
                  </a:lnTo>
                  <a:lnTo>
                    <a:pt x="214" y="209"/>
                  </a:lnTo>
                  <a:lnTo>
                    <a:pt x="222" y="207"/>
                  </a:lnTo>
                  <a:lnTo>
                    <a:pt x="229" y="207"/>
                  </a:lnTo>
                  <a:lnTo>
                    <a:pt x="238" y="207"/>
                  </a:lnTo>
                  <a:lnTo>
                    <a:pt x="245" y="208"/>
                  </a:lnTo>
                  <a:lnTo>
                    <a:pt x="251" y="210"/>
                  </a:lnTo>
                  <a:lnTo>
                    <a:pt x="257" y="213"/>
                  </a:lnTo>
                  <a:lnTo>
                    <a:pt x="262" y="216"/>
                  </a:lnTo>
                  <a:lnTo>
                    <a:pt x="265" y="220"/>
                  </a:lnTo>
                  <a:lnTo>
                    <a:pt x="269" y="224"/>
                  </a:lnTo>
                  <a:lnTo>
                    <a:pt x="272" y="229"/>
                  </a:lnTo>
                  <a:lnTo>
                    <a:pt x="275" y="240"/>
                  </a:lnTo>
                  <a:lnTo>
                    <a:pt x="277" y="251"/>
                  </a:lnTo>
                  <a:lnTo>
                    <a:pt x="277" y="264"/>
                  </a:lnTo>
                  <a:lnTo>
                    <a:pt x="277" y="275"/>
                  </a:lnTo>
                  <a:lnTo>
                    <a:pt x="277" y="475"/>
                  </a:lnTo>
                  <a:lnTo>
                    <a:pt x="365" y="475"/>
                  </a:lnTo>
                  <a:lnTo>
                    <a:pt x="365" y="266"/>
                  </a:lnTo>
                  <a:lnTo>
                    <a:pt x="365" y="251"/>
                  </a:lnTo>
                  <a:lnTo>
                    <a:pt x="364" y="232"/>
                  </a:lnTo>
                  <a:lnTo>
                    <a:pt x="363" y="223"/>
                  </a:lnTo>
                  <a:lnTo>
                    <a:pt x="360" y="213"/>
                  </a:lnTo>
                  <a:lnTo>
                    <a:pt x="357" y="204"/>
                  </a:lnTo>
                  <a:lnTo>
                    <a:pt x="353" y="194"/>
                  </a:lnTo>
                  <a:lnTo>
                    <a:pt x="348" y="185"/>
                  </a:lnTo>
                  <a:lnTo>
                    <a:pt x="341" y="177"/>
                  </a:lnTo>
                  <a:lnTo>
                    <a:pt x="333" y="169"/>
                  </a:lnTo>
                  <a:lnTo>
                    <a:pt x="323" y="163"/>
                  </a:lnTo>
                  <a:lnTo>
                    <a:pt x="312" y="158"/>
                  </a:lnTo>
                  <a:lnTo>
                    <a:pt x="300" y="153"/>
                  </a:lnTo>
                  <a:lnTo>
                    <a:pt x="284" y="150"/>
                  </a:lnTo>
                  <a:lnTo>
                    <a:pt x="266" y="149"/>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8" name="Freeform 38"/>
            <p:cNvSpPr>
              <a:spLocks noEditPoints="1"/>
            </p:cNvSpPr>
            <p:nvPr/>
          </p:nvSpPr>
          <p:spPr bwMode="auto">
            <a:xfrm>
              <a:off x="7850188" y="949204"/>
              <a:ext cx="114300" cy="120650"/>
            </a:xfrm>
            <a:custGeom>
              <a:avLst/>
              <a:gdLst>
                <a:gd name="T0" fmla="*/ 2147483647 w 310"/>
                <a:gd name="T1" fmla="*/ 2147483647 h 334"/>
                <a:gd name="T2" fmla="*/ 2147483647 w 310"/>
                <a:gd name="T3" fmla="*/ 2147483647 h 334"/>
                <a:gd name="T4" fmla="*/ 2147483647 w 310"/>
                <a:gd name="T5" fmla="*/ 2147483647 h 334"/>
                <a:gd name="T6" fmla="*/ 2147483647 w 310"/>
                <a:gd name="T7" fmla="*/ 2147483647 h 334"/>
                <a:gd name="T8" fmla="*/ 2147483647 w 310"/>
                <a:gd name="T9" fmla="*/ 2147483647 h 334"/>
                <a:gd name="T10" fmla="*/ 2147483647 w 310"/>
                <a:gd name="T11" fmla="*/ 2147483647 h 334"/>
                <a:gd name="T12" fmla="*/ 2147483647 w 310"/>
                <a:gd name="T13" fmla="*/ 2147483647 h 334"/>
                <a:gd name="T14" fmla="*/ 2147483647 w 310"/>
                <a:gd name="T15" fmla="*/ 2147483647 h 334"/>
                <a:gd name="T16" fmla="*/ 2147483647 w 310"/>
                <a:gd name="T17" fmla="*/ 2147483647 h 334"/>
                <a:gd name="T18" fmla="*/ 2147483647 w 310"/>
                <a:gd name="T19" fmla="*/ 2147483647 h 334"/>
                <a:gd name="T20" fmla="*/ 2147483647 w 310"/>
                <a:gd name="T21" fmla="*/ 2147483647 h 334"/>
                <a:gd name="T22" fmla="*/ 2147483647 w 310"/>
                <a:gd name="T23" fmla="*/ 2147483647 h 334"/>
                <a:gd name="T24" fmla="*/ 2147483647 w 310"/>
                <a:gd name="T25" fmla="*/ 2147483647 h 334"/>
                <a:gd name="T26" fmla="*/ 2147483647 w 310"/>
                <a:gd name="T27" fmla="*/ 2147483647 h 334"/>
                <a:gd name="T28" fmla="*/ 2147483647 w 310"/>
                <a:gd name="T29" fmla="*/ 2147483647 h 334"/>
                <a:gd name="T30" fmla="*/ 2147483647 w 310"/>
                <a:gd name="T31" fmla="*/ 2147483647 h 334"/>
                <a:gd name="T32" fmla="*/ 2147483647 w 310"/>
                <a:gd name="T33" fmla="*/ 2147483647 h 334"/>
                <a:gd name="T34" fmla="*/ 2147483647 w 310"/>
                <a:gd name="T35" fmla="*/ 2147483647 h 334"/>
                <a:gd name="T36" fmla="*/ 2147483647 w 310"/>
                <a:gd name="T37" fmla="*/ 2147483647 h 334"/>
                <a:gd name="T38" fmla="*/ 2147483647 w 310"/>
                <a:gd name="T39" fmla="*/ 2147483647 h 334"/>
                <a:gd name="T40" fmla="*/ 2147483647 w 310"/>
                <a:gd name="T41" fmla="*/ 2147483647 h 334"/>
                <a:gd name="T42" fmla="*/ 2147483647 w 310"/>
                <a:gd name="T43" fmla="*/ 2147483647 h 334"/>
                <a:gd name="T44" fmla="*/ 2147483647 w 310"/>
                <a:gd name="T45" fmla="*/ 2147483647 h 334"/>
                <a:gd name="T46" fmla="*/ 2147483647 w 310"/>
                <a:gd name="T47" fmla="*/ 0 h 334"/>
                <a:gd name="T48" fmla="*/ 2147483647 w 310"/>
                <a:gd name="T49" fmla="*/ 2147483647 h 334"/>
                <a:gd name="T50" fmla="*/ 2147483647 w 310"/>
                <a:gd name="T51" fmla="*/ 2147483647 h 334"/>
                <a:gd name="T52" fmla="*/ 2147483647 w 310"/>
                <a:gd name="T53" fmla="*/ 2147483647 h 334"/>
                <a:gd name="T54" fmla="*/ 2147483647 w 310"/>
                <a:gd name="T55" fmla="*/ 2147483647 h 334"/>
                <a:gd name="T56" fmla="*/ 2147483647 w 310"/>
                <a:gd name="T57" fmla="*/ 2147483647 h 334"/>
                <a:gd name="T58" fmla="*/ 2147483647 w 310"/>
                <a:gd name="T59" fmla="*/ 2147483647 h 334"/>
                <a:gd name="T60" fmla="*/ 2147483647 w 310"/>
                <a:gd name="T61" fmla="*/ 2147483647 h 334"/>
                <a:gd name="T62" fmla="*/ 0 w 310"/>
                <a:gd name="T63" fmla="*/ 2147483647 h 334"/>
                <a:gd name="T64" fmla="*/ 2147483647 w 310"/>
                <a:gd name="T65" fmla="*/ 2147483647 h 334"/>
                <a:gd name="T66" fmla="*/ 2147483647 w 310"/>
                <a:gd name="T67" fmla="*/ 2147483647 h 334"/>
                <a:gd name="T68" fmla="*/ 2147483647 w 310"/>
                <a:gd name="T69" fmla="*/ 2147483647 h 334"/>
                <a:gd name="T70" fmla="*/ 2147483647 w 310"/>
                <a:gd name="T71" fmla="*/ 2147483647 h 334"/>
                <a:gd name="T72" fmla="*/ 2147483647 w 310"/>
                <a:gd name="T73" fmla="*/ 2147483647 h 334"/>
                <a:gd name="T74" fmla="*/ 2147483647 w 310"/>
                <a:gd name="T75" fmla="*/ 2147483647 h 334"/>
                <a:gd name="T76" fmla="*/ 2147483647 w 310"/>
                <a:gd name="T77" fmla="*/ 2147483647 h 334"/>
                <a:gd name="T78" fmla="*/ 2147483647 w 310"/>
                <a:gd name="T79" fmla="*/ 2147483647 h 334"/>
                <a:gd name="T80" fmla="*/ 2147483647 w 310"/>
                <a:gd name="T81" fmla="*/ 2147483647 h 334"/>
                <a:gd name="T82" fmla="*/ 2147483647 w 310"/>
                <a:gd name="T83" fmla="*/ 2147483647 h 334"/>
                <a:gd name="T84" fmla="*/ 2147483647 w 310"/>
                <a:gd name="T85" fmla="*/ 2147483647 h 334"/>
                <a:gd name="T86" fmla="*/ 2147483647 w 310"/>
                <a:gd name="T87" fmla="*/ 2147483647 h 334"/>
                <a:gd name="T88" fmla="*/ 2147483647 w 310"/>
                <a:gd name="T89" fmla="*/ 2147483647 h 334"/>
                <a:gd name="T90" fmla="*/ 2147483647 w 310"/>
                <a:gd name="T91" fmla="*/ 2147483647 h 334"/>
                <a:gd name="T92" fmla="*/ 2147483647 w 310"/>
                <a:gd name="T93" fmla="*/ 2147483647 h 334"/>
                <a:gd name="T94" fmla="*/ 2147483647 w 310"/>
                <a:gd name="T95" fmla="*/ 2147483647 h 334"/>
                <a:gd name="T96" fmla="*/ 2147483647 w 310"/>
                <a:gd name="T97" fmla="*/ 2147483647 h 334"/>
                <a:gd name="T98" fmla="*/ 2147483647 w 310"/>
                <a:gd name="T99" fmla="*/ 2147483647 h 334"/>
                <a:gd name="T100" fmla="*/ 2147483647 w 310"/>
                <a:gd name="T101" fmla="*/ 2147483647 h 334"/>
                <a:gd name="T102" fmla="*/ 2147483647 w 310"/>
                <a:gd name="T103" fmla="*/ 2147483647 h 334"/>
                <a:gd name="T104" fmla="*/ 2147483647 w 310"/>
                <a:gd name="T105" fmla="*/ 2147483647 h 334"/>
                <a:gd name="T106" fmla="*/ 2147483647 w 310"/>
                <a:gd name="T107" fmla="*/ 2147483647 h 334"/>
                <a:gd name="T108" fmla="*/ 2147483647 w 310"/>
                <a:gd name="T109" fmla="*/ 2147483647 h 334"/>
                <a:gd name="T110" fmla="*/ 2147483647 w 310"/>
                <a:gd name="T111" fmla="*/ 2147483647 h 334"/>
                <a:gd name="T112" fmla="*/ 2147483647 w 310"/>
                <a:gd name="T113" fmla="*/ 2147483647 h 334"/>
                <a:gd name="T114" fmla="*/ 2147483647 w 310"/>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10"/>
                <a:gd name="T175" fmla="*/ 0 h 334"/>
                <a:gd name="T176" fmla="*/ 310 w 310"/>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10" h="334">
                  <a:moveTo>
                    <a:pt x="162" y="35"/>
                  </a:moveTo>
                  <a:lnTo>
                    <a:pt x="162" y="35"/>
                  </a:lnTo>
                  <a:lnTo>
                    <a:pt x="170" y="35"/>
                  </a:lnTo>
                  <a:lnTo>
                    <a:pt x="178" y="36"/>
                  </a:lnTo>
                  <a:lnTo>
                    <a:pt x="184" y="39"/>
                  </a:lnTo>
                  <a:lnTo>
                    <a:pt x="190" y="41"/>
                  </a:lnTo>
                  <a:lnTo>
                    <a:pt x="196" y="44"/>
                  </a:lnTo>
                  <a:lnTo>
                    <a:pt x="201" y="47"/>
                  </a:lnTo>
                  <a:lnTo>
                    <a:pt x="205" y="51"/>
                  </a:lnTo>
                  <a:lnTo>
                    <a:pt x="209" y="56"/>
                  </a:lnTo>
                  <a:lnTo>
                    <a:pt x="215" y="66"/>
                  </a:lnTo>
                  <a:lnTo>
                    <a:pt x="218" y="77"/>
                  </a:lnTo>
                  <a:lnTo>
                    <a:pt x="220" y="88"/>
                  </a:lnTo>
                  <a:lnTo>
                    <a:pt x="221" y="100"/>
                  </a:lnTo>
                  <a:lnTo>
                    <a:pt x="96" y="100"/>
                  </a:lnTo>
                  <a:lnTo>
                    <a:pt x="97" y="91"/>
                  </a:lnTo>
                  <a:lnTo>
                    <a:pt x="101" y="80"/>
                  </a:lnTo>
                  <a:lnTo>
                    <a:pt x="105" y="70"/>
                  </a:lnTo>
                  <a:lnTo>
                    <a:pt x="111" y="59"/>
                  </a:lnTo>
                  <a:lnTo>
                    <a:pt x="116" y="55"/>
                  </a:lnTo>
                  <a:lnTo>
                    <a:pt x="120" y="49"/>
                  </a:lnTo>
                  <a:lnTo>
                    <a:pt x="125" y="46"/>
                  </a:lnTo>
                  <a:lnTo>
                    <a:pt x="131" y="42"/>
                  </a:lnTo>
                  <a:lnTo>
                    <a:pt x="137" y="40"/>
                  </a:lnTo>
                  <a:lnTo>
                    <a:pt x="144" y="38"/>
                  </a:lnTo>
                  <a:lnTo>
                    <a:pt x="153" y="35"/>
                  </a:lnTo>
                  <a:lnTo>
                    <a:pt x="162" y="35"/>
                  </a:lnTo>
                  <a:close/>
                  <a:moveTo>
                    <a:pt x="310" y="133"/>
                  </a:moveTo>
                  <a:lnTo>
                    <a:pt x="310" y="133"/>
                  </a:lnTo>
                  <a:lnTo>
                    <a:pt x="309" y="117"/>
                  </a:lnTo>
                  <a:lnTo>
                    <a:pt x="307" y="102"/>
                  </a:lnTo>
                  <a:lnTo>
                    <a:pt x="305" y="88"/>
                  </a:lnTo>
                  <a:lnTo>
                    <a:pt x="300" y="75"/>
                  </a:lnTo>
                  <a:lnTo>
                    <a:pt x="295" y="63"/>
                  </a:lnTo>
                  <a:lnTo>
                    <a:pt x="289" y="52"/>
                  </a:lnTo>
                  <a:lnTo>
                    <a:pt x="281" y="43"/>
                  </a:lnTo>
                  <a:lnTo>
                    <a:pt x="273" y="33"/>
                  </a:lnTo>
                  <a:lnTo>
                    <a:pt x="263" y="26"/>
                  </a:lnTo>
                  <a:lnTo>
                    <a:pt x="252" y="19"/>
                  </a:lnTo>
                  <a:lnTo>
                    <a:pt x="241" y="13"/>
                  </a:lnTo>
                  <a:lnTo>
                    <a:pt x="228" y="9"/>
                  </a:lnTo>
                  <a:lnTo>
                    <a:pt x="214" y="5"/>
                  </a:lnTo>
                  <a:lnTo>
                    <a:pt x="198" y="2"/>
                  </a:lnTo>
                  <a:lnTo>
                    <a:pt x="182" y="1"/>
                  </a:lnTo>
                  <a:lnTo>
                    <a:pt x="165" y="0"/>
                  </a:lnTo>
                  <a:lnTo>
                    <a:pt x="144" y="1"/>
                  </a:lnTo>
                  <a:lnTo>
                    <a:pt x="126" y="3"/>
                  </a:lnTo>
                  <a:lnTo>
                    <a:pt x="109" y="5"/>
                  </a:lnTo>
                  <a:lnTo>
                    <a:pt x="93" y="10"/>
                  </a:lnTo>
                  <a:lnTo>
                    <a:pt x="78" y="16"/>
                  </a:lnTo>
                  <a:lnTo>
                    <a:pt x="64" y="23"/>
                  </a:lnTo>
                  <a:lnTo>
                    <a:pt x="53" y="30"/>
                  </a:lnTo>
                  <a:lnTo>
                    <a:pt x="42" y="40"/>
                  </a:lnTo>
                  <a:lnTo>
                    <a:pt x="32" y="50"/>
                  </a:lnTo>
                  <a:lnTo>
                    <a:pt x="24" y="61"/>
                  </a:lnTo>
                  <a:lnTo>
                    <a:pt x="16" y="74"/>
                  </a:lnTo>
                  <a:lnTo>
                    <a:pt x="11" y="88"/>
                  </a:lnTo>
                  <a:lnTo>
                    <a:pt x="7" y="104"/>
                  </a:lnTo>
                  <a:lnTo>
                    <a:pt x="3" y="120"/>
                  </a:lnTo>
                  <a:lnTo>
                    <a:pt x="1" y="137"/>
                  </a:lnTo>
                  <a:lnTo>
                    <a:pt x="0" y="156"/>
                  </a:lnTo>
                  <a:lnTo>
                    <a:pt x="1" y="177"/>
                  </a:lnTo>
                  <a:lnTo>
                    <a:pt x="3" y="196"/>
                  </a:lnTo>
                  <a:lnTo>
                    <a:pt x="8" y="214"/>
                  </a:lnTo>
                  <a:lnTo>
                    <a:pt x="13" y="231"/>
                  </a:lnTo>
                  <a:lnTo>
                    <a:pt x="20" y="247"/>
                  </a:lnTo>
                  <a:lnTo>
                    <a:pt x="29" y="261"/>
                  </a:lnTo>
                  <a:lnTo>
                    <a:pt x="40" y="275"/>
                  </a:lnTo>
                  <a:lnTo>
                    <a:pt x="51" y="287"/>
                  </a:lnTo>
                  <a:lnTo>
                    <a:pt x="64" y="297"/>
                  </a:lnTo>
                  <a:lnTo>
                    <a:pt x="78" y="307"/>
                  </a:lnTo>
                  <a:lnTo>
                    <a:pt x="94" y="316"/>
                  </a:lnTo>
                  <a:lnTo>
                    <a:pt x="110" y="322"/>
                  </a:lnTo>
                  <a:lnTo>
                    <a:pt x="129" y="327"/>
                  </a:lnTo>
                  <a:lnTo>
                    <a:pt x="149" y="331"/>
                  </a:lnTo>
                  <a:lnTo>
                    <a:pt x="169" y="333"/>
                  </a:lnTo>
                  <a:lnTo>
                    <a:pt x="190" y="334"/>
                  </a:lnTo>
                  <a:lnTo>
                    <a:pt x="210" y="334"/>
                  </a:lnTo>
                  <a:lnTo>
                    <a:pt x="227" y="332"/>
                  </a:lnTo>
                  <a:lnTo>
                    <a:pt x="244" y="329"/>
                  </a:lnTo>
                  <a:lnTo>
                    <a:pt x="258" y="327"/>
                  </a:lnTo>
                  <a:lnTo>
                    <a:pt x="282" y="321"/>
                  </a:lnTo>
                  <a:lnTo>
                    <a:pt x="297" y="316"/>
                  </a:lnTo>
                  <a:lnTo>
                    <a:pt x="303" y="314"/>
                  </a:lnTo>
                  <a:lnTo>
                    <a:pt x="303" y="272"/>
                  </a:lnTo>
                  <a:lnTo>
                    <a:pt x="294" y="275"/>
                  </a:lnTo>
                  <a:lnTo>
                    <a:pt x="281" y="279"/>
                  </a:lnTo>
                  <a:lnTo>
                    <a:pt x="265" y="282"/>
                  </a:lnTo>
                  <a:lnTo>
                    <a:pt x="247" y="285"/>
                  </a:lnTo>
                  <a:lnTo>
                    <a:pt x="226" y="286"/>
                  </a:lnTo>
                  <a:lnTo>
                    <a:pt x="210" y="285"/>
                  </a:lnTo>
                  <a:lnTo>
                    <a:pt x="194" y="282"/>
                  </a:lnTo>
                  <a:lnTo>
                    <a:pt x="180" y="278"/>
                  </a:lnTo>
                  <a:lnTo>
                    <a:pt x="167" y="273"/>
                  </a:lnTo>
                  <a:lnTo>
                    <a:pt x="155" y="265"/>
                  </a:lnTo>
                  <a:lnTo>
                    <a:pt x="144" y="258"/>
                  </a:lnTo>
                  <a:lnTo>
                    <a:pt x="135" y="248"/>
                  </a:lnTo>
                  <a:lnTo>
                    <a:pt x="126" y="239"/>
                  </a:lnTo>
                  <a:lnTo>
                    <a:pt x="120" y="228"/>
                  </a:lnTo>
                  <a:lnTo>
                    <a:pt x="113" y="216"/>
                  </a:lnTo>
                  <a:lnTo>
                    <a:pt x="108" y="203"/>
                  </a:lnTo>
                  <a:lnTo>
                    <a:pt x="104" y="192"/>
                  </a:lnTo>
                  <a:lnTo>
                    <a:pt x="101" y="178"/>
                  </a:lnTo>
                  <a:lnTo>
                    <a:pt x="98" y="165"/>
                  </a:lnTo>
                  <a:lnTo>
                    <a:pt x="96" y="152"/>
                  </a:lnTo>
                  <a:lnTo>
                    <a:pt x="95" y="139"/>
                  </a:lnTo>
                  <a:lnTo>
                    <a:pt x="310" y="139"/>
                  </a:lnTo>
                  <a:lnTo>
                    <a:pt x="310"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79" name="Freeform 41"/>
            <p:cNvSpPr>
              <a:spLocks/>
            </p:cNvSpPr>
            <p:nvPr/>
          </p:nvSpPr>
          <p:spPr bwMode="auto">
            <a:xfrm>
              <a:off x="7583488" y="915866"/>
              <a:ext cx="88900" cy="153988"/>
            </a:xfrm>
            <a:custGeom>
              <a:avLst/>
              <a:gdLst>
                <a:gd name="T0" fmla="*/ 2147483647 w 245"/>
                <a:gd name="T1" fmla="*/ 0 h 426"/>
                <a:gd name="T2" fmla="*/ 2147483647 w 245"/>
                <a:gd name="T3" fmla="*/ 0 h 426"/>
                <a:gd name="T4" fmla="*/ 2147483647 w 245"/>
                <a:gd name="T5" fmla="*/ 2147483647 h 426"/>
                <a:gd name="T6" fmla="*/ 2147483647 w 245"/>
                <a:gd name="T7" fmla="*/ 2147483647 h 426"/>
                <a:gd name="T8" fmla="*/ 0 w 245"/>
                <a:gd name="T9" fmla="*/ 2147483647 h 426"/>
                <a:gd name="T10" fmla="*/ 0 w 245"/>
                <a:gd name="T11" fmla="*/ 2147483647 h 426"/>
                <a:gd name="T12" fmla="*/ 0 w 245"/>
                <a:gd name="T13" fmla="*/ 2147483647 h 426"/>
                <a:gd name="T14" fmla="*/ 2147483647 w 245"/>
                <a:gd name="T15" fmla="*/ 2147483647 h 426"/>
                <a:gd name="T16" fmla="*/ 2147483647 w 245"/>
                <a:gd name="T17" fmla="*/ 2147483647 h 426"/>
                <a:gd name="T18" fmla="*/ 2147483647 w 245"/>
                <a:gd name="T19" fmla="*/ 2147483647 h 426"/>
                <a:gd name="T20" fmla="*/ 2147483647 w 245"/>
                <a:gd name="T21" fmla="*/ 2147483647 h 426"/>
                <a:gd name="T22" fmla="*/ 2147483647 w 245"/>
                <a:gd name="T23" fmla="*/ 2147483647 h 426"/>
                <a:gd name="T24" fmla="*/ 2147483647 w 245"/>
                <a:gd name="T25" fmla="*/ 2147483647 h 426"/>
                <a:gd name="T26" fmla="*/ 2147483647 w 245"/>
                <a:gd name="T27" fmla="*/ 2147483647 h 426"/>
                <a:gd name="T28" fmla="*/ 2147483647 w 245"/>
                <a:gd name="T29" fmla="*/ 2147483647 h 426"/>
                <a:gd name="T30" fmla="*/ 2147483647 w 245"/>
                <a:gd name="T31" fmla="*/ 2147483647 h 426"/>
                <a:gd name="T32" fmla="*/ 2147483647 w 245"/>
                <a:gd name="T33" fmla="*/ 2147483647 h 426"/>
                <a:gd name="T34" fmla="*/ 2147483647 w 245"/>
                <a:gd name="T35" fmla="*/ 2147483647 h 426"/>
                <a:gd name="T36" fmla="*/ 2147483647 w 245"/>
                <a:gd name="T37" fmla="*/ 2147483647 h 426"/>
                <a:gd name="T38" fmla="*/ 2147483647 w 245"/>
                <a:gd name="T39" fmla="*/ 2147483647 h 426"/>
                <a:gd name="T40" fmla="*/ 2147483647 w 245"/>
                <a:gd name="T41" fmla="*/ 2147483647 h 426"/>
                <a:gd name="T42" fmla="*/ 2147483647 w 245"/>
                <a:gd name="T43" fmla="*/ 2147483647 h 426"/>
                <a:gd name="T44" fmla="*/ 2147483647 w 245"/>
                <a:gd name="T45" fmla="*/ 2147483647 h 426"/>
                <a:gd name="T46" fmla="*/ 2147483647 w 245"/>
                <a:gd name="T47" fmla="*/ 2147483647 h 426"/>
                <a:gd name="T48" fmla="*/ 2147483647 w 245"/>
                <a:gd name="T49" fmla="*/ 2147483647 h 426"/>
                <a:gd name="T50" fmla="*/ 2147483647 w 245"/>
                <a:gd name="T51" fmla="*/ 2147483647 h 426"/>
                <a:gd name="T52" fmla="*/ 2147483647 w 245"/>
                <a:gd name="T53" fmla="*/ 2147483647 h 426"/>
                <a:gd name="T54" fmla="*/ 2147483647 w 245"/>
                <a:gd name="T55" fmla="*/ 2147483647 h 426"/>
                <a:gd name="T56" fmla="*/ 2147483647 w 245"/>
                <a:gd name="T57" fmla="*/ 2147483647 h 426"/>
                <a:gd name="T58" fmla="*/ 2147483647 w 245"/>
                <a:gd name="T59" fmla="*/ 2147483647 h 426"/>
                <a:gd name="T60" fmla="*/ 2147483647 w 245"/>
                <a:gd name="T61" fmla="*/ 2147483647 h 426"/>
                <a:gd name="T62" fmla="*/ 2147483647 w 245"/>
                <a:gd name="T63" fmla="*/ 2147483647 h 426"/>
                <a:gd name="T64" fmla="*/ 2147483647 w 245"/>
                <a:gd name="T65" fmla="*/ 2147483647 h 426"/>
                <a:gd name="T66" fmla="*/ 2147483647 w 245"/>
                <a:gd name="T67" fmla="*/ 2147483647 h 426"/>
                <a:gd name="T68" fmla="*/ 2147483647 w 245"/>
                <a:gd name="T69" fmla="*/ 2147483647 h 426"/>
                <a:gd name="T70" fmla="*/ 2147483647 w 245"/>
                <a:gd name="T71" fmla="*/ 2147483647 h 426"/>
                <a:gd name="T72" fmla="*/ 2147483647 w 245"/>
                <a:gd name="T73" fmla="*/ 2147483647 h 426"/>
                <a:gd name="T74" fmla="*/ 2147483647 w 245"/>
                <a:gd name="T75" fmla="*/ 2147483647 h 426"/>
                <a:gd name="T76" fmla="*/ 2147483647 w 245"/>
                <a:gd name="T77" fmla="*/ 2147483647 h 426"/>
                <a:gd name="T78" fmla="*/ 2147483647 w 245"/>
                <a:gd name="T79" fmla="*/ 2147483647 h 426"/>
                <a:gd name="T80" fmla="*/ 2147483647 w 245"/>
                <a:gd name="T81" fmla="*/ 2147483647 h 426"/>
                <a:gd name="T82" fmla="*/ 2147483647 w 245"/>
                <a:gd name="T83" fmla="*/ 2147483647 h 426"/>
                <a:gd name="T84" fmla="*/ 2147483647 w 245"/>
                <a:gd name="T85" fmla="*/ 2147483647 h 426"/>
                <a:gd name="T86" fmla="*/ 2147483647 w 245"/>
                <a:gd name="T87" fmla="*/ 2147483647 h 426"/>
                <a:gd name="T88" fmla="*/ 2147483647 w 245"/>
                <a:gd name="T89" fmla="*/ 2147483647 h 426"/>
                <a:gd name="T90" fmla="*/ 2147483647 w 245"/>
                <a:gd name="T91" fmla="*/ 2147483647 h 426"/>
                <a:gd name="T92" fmla="*/ 2147483647 w 245"/>
                <a:gd name="T93" fmla="*/ 2147483647 h 426"/>
                <a:gd name="T94" fmla="*/ 2147483647 w 245"/>
                <a:gd name="T95" fmla="*/ 2147483647 h 426"/>
                <a:gd name="T96" fmla="*/ 2147483647 w 245"/>
                <a:gd name="T97" fmla="*/ 2147483647 h 426"/>
                <a:gd name="T98" fmla="*/ 2147483647 w 245"/>
                <a:gd name="T99" fmla="*/ 2147483647 h 426"/>
                <a:gd name="T100" fmla="*/ 2147483647 w 245"/>
                <a:gd name="T101" fmla="*/ 2147483647 h 426"/>
                <a:gd name="T102" fmla="*/ 2147483647 w 245"/>
                <a:gd name="T103" fmla="*/ 2147483647 h 426"/>
                <a:gd name="T104" fmla="*/ 2147483647 w 245"/>
                <a:gd name="T105" fmla="*/ 2147483647 h 426"/>
                <a:gd name="T106" fmla="*/ 2147483647 w 245"/>
                <a:gd name="T107" fmla="*/ 2147483647 h 426"/>
                <a:gd name="T108" fmla="*/ 2147483647 w 245"/>
                <a:gd name="T109" fmla="*/ 2147483647 h 426"/>
                <a:gd name="T110" fmla="*/ 2147483647 w 245"/>
                <a:gd name="T111" fmla="*/ 0 h 426"/>
                <a:gd name="T112" fmla="*/ 2147483647 w 245"/>
                <a:gd name="T113" fmla="*/ 0 h 42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5"/>
                <a:gd name="T172" fmla="*/ 0 h 426"/>
                <a:gd name="T173" fmla="*/ 245 w 245"/>
                <a:gd name="T174" fmla="*/ 426 h 42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5" h="426">
                  <a:moveTo>
                    <a:pt x="59" y="0"/>
                  </a:moveTo>
                  <a:lnTo>
                    <a:pt x="59" y="0"/>
                  </a:lnTo>
                  <a:lnTo>
                    <a:pt x="59" y="100"/>
                  </a:lnTo>
                  <a:lnTo>
                    <a:pt x="0" y="100"/>
                  </a:lnTo>
                  <a:lnTo>
                    <a:pt x="0" y="139"/>
                  </a:lnTo>
                  <a:lnTo>
                    <a:pt x="59" y="139"/>
                  </a:lnTo>
                  <a:lnTo>
                    <a:pt x="59" y="335"/>
                  </a:lnTo>
                  <a:lnTo>
                    <a:pt x="59" y="350"/>
                  </a:lnTo>
                  <a:lnTo>
                    <a:pt x="61" y="363"/>
                  </a:lnTo>
                  <a:lnTo>
                    <a:pt x="64" y="374"/>
                  </a:lnTo>
                  <a:lnTo>
                    <a:pt x="69" y="385"/>
                  </a:lnTo>
                  <a:lnTo>
                    <a:pt x="74" y="394"/>
                  </a:lnTo>
                  <a:lnTo>
                    <a:pt x="79" y="401"/>
                  </a:lnTo>
                  <a:lnTo>
                    <a:pt x="87" y="408"/>
                  </a:lnTo>
                  <a:lnTo>
                    <a:pt x="94" y="412"/>
                  </a:lnTo>
                  <a:lnTo>
                    <a:pt x="103" y="416"/>
                  </a:lnTo>
                  <a:lnTo>
                    <a:pt x="112" y="419"/>
                  </a:lnTo>
                  <a:lnTo>
                    <a:pt x="122" y="421"/>
                  </a:lnTo>
                  <a:lnTo>
                    <a:pt x="133" y="424"/>
                  </a:lnTo>
                  <a:lnTo>
                    <a:pt x="155" y="426"/>
                  </a:lnTo>
                  <a:lnTo>
                    <a:pt x="179" y="426"/>
                  </a:lnTo>
                  <a:lnTo>
                    <a:pt x="191" y="426"/>
                  </a:lnTo>
                  <a:lnTo>
                    <a:pt x="204" y="425"/>
                  </a:lnTo>
                  <a:lnTo>
                    <a:pt x="231" y="420"/>
                  </a:lnTo>
                  <a:lnTo>
                    <a:pt x="235" y="420"/>
                  </a:lnTo>
                  <a:lnTo>
                    <a:pt x="235" y="381"/>
                  </a:lnTo>
                  <a:lnTo>
                    <a:pt x="228" y="382"/>
                  </a:lnTo>
                  <a:lnTo>
                    <a:pt x="216" y="384"/>
                  </a:lnTo>
                  <a:lnTo>
                    <a:pt x="202" y="385"/>
                  </a:lnTo>
                  <a:lnTo>
                    <a:pt x="184" y="384"/>
                  </a:lnTo>
                  <a:lnTo>
                    <a:pt x="171" y="382"/>
                  </a:lnTo>
                  <a:lnTo>
                    <a:pt x="166" y="380"/>
                  </a:lnTo>
                  <a:lnTo>
                    <a:pt x="162" y="378"/>
                  </a:lnTo>
                  <a:lnTo>
                    <a:pt x="157" y="374"/>
                  </a:lnTo>
                  <a:lnTo>
                    <a:pt x="154" y="371"/>
                  </a:lnTo>
                  <a:lnTo>
                    <a:pt x="152" y="368"/>
                  </a:lnTo>
                  <a:lnTo>
                    <a:pt x="150" y="363"/>
                  </a:lnTo>
                  <a:lnTo>
                    <a:pt x="148" y="353"/>
                  </a:lnTo>
                  <a:lnTo>
                    <a:pt x="147" y="340"/>
                  </a:lnTo>
                  <a:lnTo>
                    <a:pt x="147" y="324"/>
                  </a:lnTo>
                  <a:lnTo>
                    <a:pt x="147" y="139"/>
                  </a:lnTo>
                  <a:lnTo>
                    <a:pt x="245" y="139"/>
                  </a:lnTo>
                  <a:lnTo>
                    <a:pt x="245" y="100"/>
                  </a:lnTo>
                  <a:lnTo>
                    <a:pt x="147" y="100"/>
                  </a:lnTo>
                  <a:lnTo>
                    <a:pt x="147" y="0"/>
                  </a:lnTo>
                  <a:lnTo>
                    <a:pt x="5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0" name="Freeform 43"/>
            <p:cNvSpPr>
              <a:spLocks/>
            </p:cNvSpPr>
            <p:nvPr/>
          </p:nvSpPr>
          <p:spPr bwMode="auto">
            <a:xfrm>
              <a:off x="8045450" y="901579"/>
              <a:ext cx="192088" cy="166687"/>
            </a:xfrm>
            <a:custGeom>
              <a:avLst/>
              <a:gdLst>
                <a:gd name="T0" fmla="*/ 2147483647 w 525"/>
                <a:gd name="T1" fmla="*/ 0 h 455"/>
                <a:gd name="T2" fmla="*/ 2147483647 w 525"/>
                <a:gd name="T3" fmla="*/ 0 h 455"/>
                <a:gd name="T4" fmla="*/ 2147483647 w 525"/>
                <a:gd name="T5" fmla="*/ 0 h 455"/>
                <a:gd name="T6" fmla="*/ 2147483647 w 525"/>
                <a:gd name="T7" fmla="*/ 2147483647 h 455"/>
                <a:gd name="T8" fmla="*/ 2147483647 w 525"/>
                <a:gd name="T9" fmla="*/ 2147483647 h 455"/>
                <a:gd name="T10" fmla="*/ 2147483647 w 525"/>
                <a:gd name="T11" fmla="*/ 0 h 455"/>
                <a:gd name="T12" fmla="*/ 0 w 525"/>
                <a:gd name="T13" fmla="*/ 0 h 455"/>
                <a:gd name="T14" fmla="*/ 0 w 525"/>
                <a:gd name="T15" fmla="*/ 2147483647 h 455"/>
                <a:gd name="T16" fmla="*/ 2147483647 w 525"/>
                <a:gd name="T17" fmla="*/ 2147483647 h 455"/>
                <a:gd name="T18" fmla="*/ 2147483647 w 525"/>
                <a:gd name="T19" fmla="*/ 2147483647 h 455"/>
                <a:gd name="T20" fmla="*/ 2147483647 w 525"/>
                <a:gd name="T21" fmla="*/ 2147483647 h 455"/>
                <a:gd name="T22" fmla="*/ 2147483647 w 525"/>
                <a:gd name="T23" fmla="*/ 2147483647 h 455"/>
                <a:gd name="T24" fmla="*/ 2147483647 w 525"/>
                <a:gd name="T25" fmla="*/ 2147483647 h 455"/>
                <a:gd name="T26" fmla="*/ 2147483647 w 525"/>
                <a:gd name="T27" fmla="*/ 2147483647 h 455"/>
                <a:gd name="T28" fmla="*/ 2147483647 w 525"/>
                <a:gd name="T29" fmla="*/ 2147483647 h 455"/>
                <a:gd name="T30" fmla="*/ 2147483647 w 525"/>
                <a:gd name="T31" fmla="*/ 2147483647 h 455"/>
                <a:gd name="T32" fmla="*/ 2147483647 w 525"/>
                <a:gd name="T33" fmla="*/ 2147483647 h 455"/>
                <a:gd name="T34" fmla="*/ 2147483647 w 525"/>
                <a:gd name="T35" fmla="*/ 2147483647 h 455"/>
                <a:gd name="T36" fmla="*/ 2147483647 w 525"/>
                <a:gd name="T37" fmla="*/ 2147483647 h 455"/>
                <a:gd name="T38" fmla="*/ 2147483647 w 525"/>
                <a:gd name="T39" fmla="*/ 2147483647 h 455"/>
                <a:gd name="T40" fmla="*/ 2147483647 w 525"/>
                <a:gd name="T41" fmla="*/ 2147483647 h 455"/>
                <a:gd name="T42" fmla="*/ 2147483647 w 525"/>
                <a:gd name="T43" fmla="*/ 2147483647 h 455"/>
                <a:gd name="T44" fmla="*/ 2147483647 w 525"/>
                <a:gd name="T45" fmla="*/ 2147483647 h 455"/>
                <a:gd name="T46" fmla="*/ 2147483647 w 525"/>
                <a:gd name="T47" fmla="*/ 2147483647 h 455"/>
                <a:gd name="T48" fmla="*/ 2147483647 w 525"/>
                <a:gd name="T49" fmla="*/ 2147483647 h 455"/>
                <a:gd name="T50" fmla="*/ 2147483647 w 525"/>
                <a:gd name="T51" fmla="*/ 2147483647 h 455"/>
                <a:gd name="T52" fmla="*/ 2147483647 w 525"/>
                <a:gd name="T53" fmla="*/ 2147483647 h 455"/>
                <a:gd name="T54" fmla="*/ 2147483647 w 525"/>
                <a:gd name="T55" fmla="*/ 0 h 455"/>
                <a:gd name="T56" fmla="*/ 2147483647 w 525"/>
                <a:gd name="T57" fmla="*/ 0 h 45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25"/>
                <a:gd name="T88" fmla="*/ 0 h 455"/>
                <a:gd name="T89" fmla="*/ 525 w 525"/>
                <a:gd name="T90" fmla="*/ 455 h 45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25" h="455">
                  <a:moveTo>
                    <a:pt x="519" y="0"/>
                  </a:moveTo>
                  <a:lnTo>
                    <a:pt x="431" y="0"/>
                  </a:lnTo>
                  <a:lnTo>
                    <a:pt x="431" y="346"/>
                  </a:lnTo>
                  <a:lnTo>
                    <a:pt x="202" y="0"/>
                  </a:lnTo>
                  <a:lnTo>
                    <a:pt x="0" y="0"/>
                  </a:lnTo>
                  <a:lnTo>
                    <a:pt x="0" y="25"/>
                  </a:lnTo>
                  <a:lnTo>
                    <a:pt x="17" y="29"/>
                  </a:lnTo>
                  <a:lnTo>
                    <a:pt x="36" y="32"/>
                  </a:lnTo>
                  <a:lnTo>
                    <a:pt x="49" y="35"/>
                  </a:lnTo>
                  <a:lnTo>
                    <a:pt x="59" y="38"/>
                  </a:lnTo>
                  <a:lnTo>
                    <a:pt x="63" y="40"/>
                  </a:lnTo>
                  <a:lnTo>
                    <a:pt x="67" y="44"/>
                  </a:lnTo>
                  <a:lnTo>
                    <a:pt x="69" y="47"/>
                  </a:lnTo>
                  <a:lnTo>
                    <a:pt x="71" y="50"/>
                  </a:lnTo>
                  <a:lnTo>
                    <a:pt x="74" y="60"/>
                  </a:lnTo>
                  <a:lnTo>
                    <a:pt x="75" y="72"/>
                  </a:lnTo>
                  <a:lnTo>
                    <a:pt x="75" y="90"/>
                  </a:lnTo>
                  <a:lnTo>
                    <a:pt x="75" y="455"/>
                  </a:lnTo>
                  <a:lnTo>
                    <a:pt x="169" y="455"/>
                  </a:lnTo>
                  <a:lnTo>
                    <a:pt x="169" y="93"/>
                  </a:lnTo>
                  <a:lnTo>
                    <a:pt x="408" y="455"/>
                  </a:lnTo>
                  <a:lnTo>
                    <a:pt x="525" y="455"/>
                  </a:lnTo>
                  <a:lnTo>
                    <a:pt x="525" y="0"/>
                  </a:lnTo>
                  <a:lnTo>
                    <a:pt x="51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1" name="Freeform 45"/>
            <p:cNvSpPr>
              <a:spLocks noEditPoints="1"/>
            </p:cNvSpPr>
            <p:nvPr/>
          </p:nvSpPr>
          <p:spPr bwMode="auto">
            <a:xfrm>
              <a:off x="8267700" y="949204"/>
              <a:ext cx="112713" cy="120650"/>
            </a:xfrm>
            <a:custGeom>
              <a:avLst/>
              <a:gdLst>
                <a:gd name="T0" fmla="*/ 2147483647 w 309"/>
                <a:gd name="T1" fmla="*/ 2147483647 h 334"/>
                <a:gd name="T2" fmla="*/ 2147483647 w 309"/>
                <a:gd name="T3" fmla="*/ 2147483647 h 334"/>
                <a:gd name="T4" fmla="*/ 2147483647 w 309"/>
                <a:gd name="T5" fmla="*/ 2147483647 h 334"/>
                <a:gd name="T6" fmla="*/ 2147483647 w 309"/>
                <a:gd name="T7" fmla="*/ 2147483647 h 334"/>
                <a:gd name="T8" fmla="*/ 2147483647 w 309"/>
                <a:gd name="T9" fmla="*/ 2147483647 h 334"/>
                <a:gd name="T10" fmla="*/ 2147483647 w 309"/>
                <a:gd name="T11" fmla="*/ 2147483647 h 334"/>
                <a:gd name="T12" fmla="*/ 2147483647 w 309"/>
                <a:gd name="T13" fmla="*/ 2147483647 h 334"/>
                <a:gd name="T14" fmla="*/ 2147483647 w 309"/>
                <a:gd name="T15" fmla="*/ 2147483647 h 334"/>
                <a:gd name="T16" fmla="*/ 2147483647 w 309"/>
                <a:gd name="T17" fmla="*/ 2147483647 h 334"/>
                <a:gd name="T18" fmla="*/ 2147483647 w 309"/>
                <a:gd name="T19" fmla="*/ 2147483647 h 334"/>
                <a:gd name="T20" fmla="*/ 2147483647 w 309"/>
                <a:gd name="T21" fmla="*/ 2147483647 h 334"/>
                <a:gd name="T22" fmla="*/ 2147483647 w 309"/>
                <a:gd name="T23" fmla="*/ 2147483647 h 334"/>
                <a:gd name="T24" fmla="*/ 2147483647 w 309"/>
                <a:gd name="T25" fmla="*/ 2147483647 h 334"/>
                <a:gd name="T26" fmla="*/ 2147483647 w 309"/>
                <a:gd name="T27" fmla="*/ 2147483647 h 334"/>
                <a:gd name="T28" fmla="*/ 2147483647 w 309"/>
                <a:gd name="T29" fmla="*/ 2147483647 h 334"/>
                <a:gd name="T30" fmla="*/ 2147483647 w 309"/>
                <a:gd name="T31" fmla="*/ 2147483647 h 334"/>
                <a:gd name="T32" fmla="*/ 2147483647 w 309"/>
                <a:gd name="T33" fmla="*/ 2147483647 h 334"/>
                <a:gd name="T34" fmla="*/ 2147483647 w 309"/>
                <a:gd name="T35" fmla="*/ 2147483647 h 334"/>
                <a:gd name="T36" fmla="*/ 2147483647 w 309"/>
                <a:gd name="T37" fmla="*/ 2147483647 h 334"/>
                <a:gd name="T38" fmla="*/ 2147483647 w 309"/>
                <a:gd name="T39" fmla="*/ 2147483647 h 334"/>
                <a:gd name="T40" fmla="*/ 2147483647 w 309"/>
                <a:gd name="T41" fmla="*/ 2147483647 h 334"/>
                <a:gd name="T42" fmla="*/ 2147483647 w 309"/>
                <a:gd name="T43" fmla="*/ 2147483647 h 334"/>
                <a:gd name="T44" fmla="*/ 2147483647 w 309"/>
                <a:gd name="T45" fmla="*/ 2147483647 h 334"/>
                <a:gd name="T46" fmla="*/ 2147483647 w 309"/>
                <a:gd name="T47" fmla="*/ 0 h 334"/>
                <a:gd name="T48" fmla="*/ 2147483647 w 309"/>
                <a:gd name="T49" fmla="*/ 2147483647 h 334"/>
                <a:gd name="T50" fmla="*/ 2147483647 w 309"/>
                <a:gd name="T51" fmla="*/ 2147483647 h 334"/>
                <a:gd name="T52" fmla="*/ 2147483647 w 309"/>
                <a:gd name="T53" fmla="*/ 2147483647 h 334"/>
                <a:gd name="T54" fmla="*/ 2147483647 w 309"/>
                <a:gd name="T55" fmla="*/ 2147483647 h 334"/>
                <a:gd name="T56" fmla="*/ 2147483647 w 309"/>
                <a:gd name="T57" fmla="*/ 2147483647 h 334"/>
                <a:gd name="T58" fmla="*/ 2147483647 w 309"/>
                <a:gd name="T59" fmla="*/ 2147483647 h 334"/>
                <a:gd name="T60" fmla="*/ 2147483647 w 309"/>
                <a:gd name="T61" fmla="*/ 2147483647 h 334"/>
                <a:gd name="T62" fmla="*/ 0 w 309"/>
                <a:gd name="T63" fmla="*/ 2147483647 h 334"/>
                <a:gd name="T64" fmla="*/ 2147483647 w 309"/>
                <a:gd name="T65" fmla="*/ 2147483647 h 334"/>
                <a:gd name="T66" fmla="*/ 2147483647 w 309"/>
                <a:gd name="T67" fmla="*/ 2147483647 h 334"/>
                <a:gd name="T68" fmla="*/ 2147483647 w 309"/>
                <a:gd name="T69" fmla="*/ 2147483647 h 334"/>
                <a:gd name="T70" fmla="*/ 2147483647 w 309"/>
                <a:gd name="T71" fmla="*/ 2147483647 h 334"/>
                <a:gd name="T72" fmla="*/ 2147483647 w 309"/>
                <a:gd name="T73" fmla="*/ 2147483647 h 334"/>
                <a:gd name="T74" fmla="*/ 2147483647 w 309"/>
                <a:gd name="T75" fmla="*/ 2147483647 h 334"/>
                <a:gd name="T76" fmla="*/ 2147483647 w 309"/>
                <a:gd name="T77" fmla="*/ 2147483647 h 334"/>
                <a:gd name="T78" fmla="*/ 2147483647 w 309"/>
                <a:gd name="T79" fmla="*/ 2147483647 h 334"/>
                <a:gd name="T80" fmla="*/ 2147483647 w 309"/>
                <a:gd name="T81" fmla="*/ 2147483647 h 334"/>
                <a:gd name="T82" fmla="*/ 2147483647 w 309"/>
                <a:gd name="T83" fmla="*/ 2147483647 h 334"/>
                <a:gd name="T84" fmla="*/ 2147483647 w 309"/>
                <a:gd name="T85" fmla="*/ 2147483647 h 334"/>
                <a:gd name="T86" fmla="*/ 2147483647 w 309"/>
                <a:gd name="T87" fmla="*/ 2147483647 h 334"/>
                <a:gd name="T88" fmla="*/ 2147483647 w 309"/>
                <a:gd name="T89" fmla="*/ 2147483647 h 334"/>
                <a:gd name="T90" fmla="*/ 2147483647 w 309"/>
                <a:gd name="T91" fmla="*/ 2147483647 h 334"/>
                <a:gd name="T92" fmla="*/ 2147483647 w 309"/>
                <a:gd name="T93" fmla="*/ 2147483647 h 334"/>
                <a:gd name="T94" fmla="*/ 2147483647 w 309"/>
                <a:gd name="T95" fmla="*/ 2147483647 h 334"/>
                <a:gd name="T96" fmla="*/ 2147483647 w 309"/>
                <a:gd name="T97" fmla="*/ 2147483647 h 334"/>
                <a:gd name="T98" fmla="*/ 2147483647 w 309"/>
                <a:gd name="T99" fmla="*/ 2147483647 h 334"/>
                <a:gd name="T100" fmla="*/ 2147483647 w 309"/>
                <a:gd name="T101" fmla="*/ 2147483647 h 334"/>
                <a:gd name="T102" fmla="*/ 2147483647 w 309"/>
                <a:gd name="T103" fmla="*/ 2147483647 h 334"/>
                <a:gd name="T104" fmla="*/ 2147483647 w 309"/>
                <a:gd name="T105" fmla="*/ 2147483647 h 334"/>
                <a:gd name="T106" fmla="*/ 2147483647 w 309"/>
                <a:gd name="T107" fmla="*/ 2147483647 h 334"/>
                <a:gd name="T108" fmla="*/ 2147483647 w 309"/>
                <a:gd name="T109" fmla="*/ 2147483647 h 334"/>
                <a:gd name="T110" fmla="*/ 2147483647 w 309"/>
                <a:gd name="T111" fmla="*/ 2147483647 h 334"/>
                <a:gd name="T112" fmla="*/ 2147483647 w 309"/>
                <a:gd name="T113" fmla="*/ 2147483647 h 334"/>
                <a:gd name="T114" fmla="*/ 2147483647 w 309"/>
                <a:gd name="T115" fmla="*/ 2147483647 h 3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9"/>
                <a:gd name="T175" fmla="*/ 0 h 334"/>
                <a:gd name="T176" fmla="*/ 309 w 309"/>
                <a:gd name="T177" fmla="*/ 334 h 33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9" h="334">
                  <a:moveTo>
                    <a:pt x="162" y="35"/>
                  </a:moveTo>
                  <a:lnTo>
                    <a:pt x="162" y="35"/>
                  </a:lnTo>
                  <a:lnTo>
                    <a:pt x="170" y="35"/>
                  </a:lnTo>
                  <a:lnTo>
                    <a:pt x="178" y="36"/>
                  </a:lnTo>
                  <a:lnTo>
                    <a:pt x="184" y="39"/>
                  </a:lnTo>
                  <a:lnTo>
                    <a:pt x="190" y="41"/>
                  </a:lnTo>
                  <a:lnTo>
                    <a:pt x="196" y="44"/>
                  </a:lnTo>
                  <a:lnTo>
                    <a:pt x="201" y="48"/>
                  </a:lnTo>
                  <a:lnTo>
                    <a:pt x="204" y="51"/>
                  </a:lnTo>
                  <a:lnTo>
                    <a:pt x="209" y="56"/>
                  </a:lnTo>
                  <a:lnTo>
                    <a:pt x="214" y="66"/>
                  </a:lnTo>
                  <a:lnTo>
                    <a:pt x="218" y="77"/>
                  </a:lnTo>
                  <a:lnTo>
                    <a:pt x="220" y="89"/>
                  </a:lnTo>
                  <a:lnTo>
                    <a:pt x="221" y="101"/>
                  </a:lnTo>
                  <a:lnTo>
                    <a:pt x="95" y="101"/>
                  </a:lnTo>
                  <a:lnTo>
                    <a:pt x="97" y="91"/>
                  </a:lnTo>
                  <a:lnTo>
                    <a:pt x="100" y="80"/>
                  </a:lnTo>
                  <a:lnTo>
                    <a:pt x="105" y="70"/>
                  </a:lnTo>
                  <a:lnTo>
                    <a:pt x="111" y="59"/>
                  </a:lnTo>
                  <a:lnTo>
                    <a:pt x="115" y="55"/>
                  </a:lnTo>
                  <a:lnTo>
                    <a:pt x="120" y="50"/>
                  </a:lnTo>
                  <a:lnTo>
                    <a:pt x="124" y="46"/>
                  </a:lnTo>
                  <a:lnTo>
                    <a:pt x="131" y="43"/>
                  </a:lnTo>
                  <a:lnTo>
                    <a:pt x="137" y="40"/>
                  </a:lnTo>
                  <a:lnTo>
                    <a:pt x="144" y="38"/>
                  </a:lnTo>
                  <a:lnTo>
                    <a:pt x="152" y="36"/>
                  </a:lnTo>
                  <a:lnTo>
                    <a:pt x="162" y="35"/>
                  </a:lnTo>
                  <a:close/>
                  <a:moveTo>
                    <a:pt x="309" y="133"/>
                  </a:moveTo>
                  <a:lnTo>
                    <a:pt x="309" y="133"/>
                  </a:lnTo>
                  <a:lnTo>
                    <a:pt x="309" y="117"/>
                  </a:lnTo>
                  <a:lnTo>
                    <a:pt x="307" y="102"/>
                  </a:lnTo>
                  <a:lnTo>
                    <a:pt x="305" y="88"/>
                  </a:lnTo>
                  <a:lnTo>
                    <a:pt x="301" y="75"/>
                  </a:lnTo>
                  <a:lnTo>
                    <a:pt x="295" y="63"/>
                  </a:lnTo>
                  <a:lnTo>
                    <a:pt x="289" y="52"/>
                  </a:lnTo>
                  <a:lnTo>
                    <a:pt x="281" y="43"/>
                  </a:lnTo>
                  <a:lnTo>
                    <a:pt x="273" y="33"/>
                  </a:lnTo>
                  <a:lnTo>
                    <a:pt x="263" y="26"/>
                  </a:lnTo>
                  <a:lnTo>
                    <a:pt x="252" y="19"/>
                  </a:lnTo>
                  <a:lnTo>
                    <a:pt x="241" y="14"/>
                  </a:lnTo>
                  <a:lnTo>
                    <a:pt x="228" y="9"/>
                  </a:lnTo>
                  <a:lnTo>
                    <a:pt x="213" y="5"/>
                  </a:lnTo>
                  <a:lnTo>
                    <a:pt x="198" y="2"/>
                  </a:lnTo>
                  <a:lnTo>
                    <a:pt x="182" y="1"/>
                  </a:lnTo>
                  <a:lnTo>
                    <a:pt x="164" y="0"/>
                  </a:lnTo>
                  <a:lnTo>
                    <a:pt x="144" y="1"/>
                  </a:lnTo>
                  <a:lnTo>
                    <a:pt x="126" y="3"/>
                  </a:lnTo>
                  <a:lnTo>
                    <a:pt x="109" y="6"/>
                  </a:lnTo>
                  <a:lnTo>
                    <a:pt x="93" y="11"/>
                  </a:lnTo>
                  <a:lnTo>
                    <a:pt x="78" y="16"/>
                  </a:lnTo>
                  <a:lnTo>
                    <a:pt x="64" y="23"/>
                  </a:lnTo>
                  <a:lnTo>
                    <a:pt x="53" y="30"/>
                  </a:lnTo>
                  <a:lnTo>
                    <a:pt x="42" y="40"/>
                  </a:lnTo>
                  <a:lnTo>
                    <a:pt x="32" y="50"/>
                  </a:lnTo>
                  <a:lnTo>
                    <a:pt x="24" y="62"/>
                  </a:lnTo>
                  <a:lnTo>
                    <a:pt x="16" y="75"/>
                  </a:lnTo>
                  <a:lnTo>
                    <a:pt x="11" y="89"/>
                  </a:lnTo>
                  <a:lnTo>
                    <a:pt x="6" y="104"/>
                  </a:lnTo>
                  <a:lnTo>
                    <a:pt x="2" y="120"/>
                  </a:lnTo>
                  <a:lnTo>
                    <a:pt x="1" y="138"/>
                  </a:lnTo>
                  <a:lnTo>
                    <a:pt x="0" y="156"/>
                  </a:lnTo>
                  <a:lnTo>
                    <a:pt x="1" y="177"/>
                  </a:lnTo>
                  <a:lnTo>
                    <a:pt x="3" y="196"/>
                  </a:lnTo>
                  <a:lnTo>
                    <a:pt x="8" y="214"/>
                  </a:lnTo>
                  <a:lnTo>
                    <a:pt x="13" y="231"/>
                  </a:lnTo>
                  <a:lnTo>
                    <a:pt x="21" y="247"/>
                  </a:lnTo>
                  <a:lnTo>
                    <a:pt x="29" y="261"/>
                  </a:lnTo>
                  <a:lnTo>
                    <a:pt x="39" y="275"/>
                  </a:lnTo>
                  <a:lnTo>
                    <a:pt x="50" y="287"/>
                  </a:lnTo>
                  <a:lnTo>
                    <a:pt x="63" y="297"/>
                  </a:lnTo>
                  <a:lnTo>
                    <a:pt x="78" y="307"/>
                  </a:lnTo>
                  <a:lnTo>
                    <a:pt x="93" y="316"/>
                  </a:lnTo>
                  <a:lnTo>
                    <a:pt x="110" y="322"/>
                  </a:lnTo>
                  <a:lnTo>
                    <a:pt x="128" y="327"/>
                  </a:lnTo>
                  <a:lnTo>
                    <a:pt x="148" y="331"/>
                  </a:lnTo>
                  <a:lnTo>
                    <a:pt x="169" y="334"/>
                  </a:lnTo>
                  <a:lnTo>
                    <a:pt x="190" y="334"/>
                  </a:lnTo>
                  <a:lnTo>
                    <a:pt x="210" y="334"/>
                  </a:lnTo>
                  <a:lnTo>
                    <a:pt x="227" y="332"/>
                  </a:lnTo>
                  <a:lnTo>
                    <a:pt x="243" y="329"/>
                  </a:lnTo>
                  <a:lnTo>
                    <a:pt x="258" y="327"/>
                  </a:lnTo>
                  <a:lnTo>
                    <a:pt x="281" y="321"/>
                  </a:lnTo>
                  <a:lnTo>
                    <a:pt x="297" y="317"/>
                  </a:lnTo>
                  <a:lnTo>
                    <a:pt x="303" y="314"/>
                  </a:lnTo>
                  <a:lnTo>
                    <a:pt x="303" y="273"/>
                  </a:lnTo>
                  <a:lnTo>
                    <a:pt x="294" y="275"/>
                  </a:lnTo>
                  <a:lnTo>
                    <a:pt x="281" y="279"/>
                  </a:lnTo>
                  <a:lnTo>
                    <a:pt x="265" y="282"/>
                  </a:lnTo>
                  <a:lnTo>
                    <a:pt x="246" y="286"/>
                  </a:lnTo>
                  <a:lnTo>
                    <a:pt x="226" y="286"/>
                  </a:lnTo>
                  <a:lnTo>
                    <a:pt x="209" y="286"/>
                  </a:lnTo>
                  <a:lnTo>
                    <a:pt x="194" y="282"/>
                  </a:lnTo>
                  <a:lnTo>
                    <a:pt x="180" y="278"/>
                  </a:lnTo>
                  <a:lnTo>
                    <a:pt x="166" y="273"/>
                  </a:lnTo>
                  <a:lnTo>
                    <a:pt x="154" y="266"/>
                  </a:lnTo>
                  <a:lnTo>
                    <a:pt x="144" y="258"/>
                  </a:lnTo>
                  <a:lnTo>
                    <a:pt x="135" y="248"/>
                  </a:lnTo>
                  <a:lnTo>
                    <a:pt x="126" y="239"/>
                  </a:lnTo>
                  <a:lnTo>
                    <a:pt x="119" y="228"/>
                  </a:lnTo>
                  <a:lnTo>
                    <a:pt x="112" y="216"/>
                  </a:lnTo>
                  <a:lnTo>
                    <a:pt x="108" y="203"/>
                  </a:lnTo>
                  <a:lnTo>
                    <a:pt x="104" y="192"/>
                  </a:lnTo>
                  <a:lnTo>
                    <a:pt x="101" y="179"/>
                  </a:lnTo>
                  <a:lnTo>
                    <a:pt x="97" y="165"/>
                  </a:lnTo>
                  <a:lnTo>
                    <a:pt x="96" y="152"/>
                  </a:lnTo>
                  <a:lnTo>
                    <a:pt x="95" y="139"/>
                  </a:lnTo>
                  <a:lnTo>
                    <a:pt x="309" y="139"/>
                  </a:lnTo>
                  <a:lnTo>
                    <a:pt x="309" y="133"/>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2" name="Freeform 48"/>
            <p:cNvSpPr>
              <a:spLocks/>
            </p:cNvSpPr>
            <p:nvPr/>
          </p:nvSpPr>
          <p:spPr bwMode="auto">
            <a:xfrm>
              <a:off x="8535988" y="915866"/>
              <a:ext cx="88900" cy="153988"/>
            </a:xfrm>
            <a:custGeom>
              <a:avLst/>
              <a:gdLst>
                <a:gd name="T0" fmla="*/ 2147483647 w 245"/>
                <a:gd name="T1" fmla="*/ 0 h 426"/>
                <a:gd name="T2" fmla="*/ 2147483647 w 245"/>
                <a:gd name="T3" fmla="*/ 0 h 426"/>
                <a:gd name="T4" fmla="*/ 2147483647 w 245"/>
                <a:gd name="T5" fmla="*/ 2147483647 h 426"/>
                <a:gd name="T6" fmla="*/ 2147483647 w 245"/>
                <a:gd name="T7" fmla="*/ 2147483647 h 426"/>
                <a:gd name="T8" fmla="*/ 0 w 245"/>
                <a:gd name="T9" fmla="*/ 2147483647 h 426"/>
                <a:gd name="T10" fmla="*/ 0 w 245"/>
                <a:gd name="T11" fmla="*/ 2147483647 h 426"/>
                <a:gd name="T12" fmla="*/ 0 w 245"/>
                <a:gd name="T13" fmla="*/ 2147483647 h 426"/>
                <a:gd name="T14" fmla="*/ 2147483647 w 245"/>
                <a:gd name="T15" fmla="*/ 2147483647 h 426"/>
                <a:gd name="T16" fmla="*/ 2147483647 w 245"/>
                <a:gd name="T17" fmla="*/ 2147483647 h 426"/>
                <a:gd name="T18" fmla="*/ 2147483647 w 245"/>
                <a:gd name="T19" fmla="*/ 2147483647 h 426"/>
                <a:gd name="T20" fmla="*/ 2147483647 w 245"/>
                <a:gd name="T21" fmla="*/ 2147483647 h 426"/>
                <a:gd name="T22" fmla="*/ 2147483647 w 245"/>
                <a:gd name="T23" fmla="*/ 2147483647 h 426"/>
                <a:gd name="T24" fmla="*/ 2147483647 w 245"/>
                <a:gd name="T25" fmla="*/ 2147483647 h 426"/>
                <a:gd name="T26" fmla="*/ 2147483647 w 245"/>
                <a:gd name="T27" fmla="*/ 2147483647 h 426"/>
                <a:gd name="T28" fmla="*/ 2147483647 w 245"/>
                <a:gd name="T29" fmla="*/ 2147483647 h 426"/>
                <a:gd name="T30" fmla="*/ 2147483647 w 245"/>
                <a:gd name="T31" fmla="*/ 2147483647 h 426"/>
                <a:gd name="T32" fmla="*/ 2147483647 w 245"/>
                <a:gd name="T33" fmla="*/ 2147483647 h 426"/>
                <a:gd name="T34" fmla="*/ 2147483647 w 245"/>
                <a:gd name="T35" fmla="*/ 2147483647 h 426"/>
                <a:gd name="T36" fmla="*/ 2147483647 w 245"/>
                <a:gd name="T37" fmla="*/ 2147483647 h 426"/>
                <a:gd name="T38" fmla="*/ 2147483647 w 245"/>
                <a:gd name="T39" fmla="*/ 2147483647 h 426"/>
                <a:gd name="T40" fmla="*/ 2147483647 w 245"/>
                <a:gd name="T41" fmla="*/ 2147483647 h 426"/>
                <a:gd name="T42" fmla="*/ 2147483647 w 245"/>
                <a:gd name="T43" fmla="*/ 2147483647 h 426"/>
                <a:gd name="T44" fmla="*/ 2147483647 w 245"/>
                <a:gd name="T45" fmla="*/ 2147483647 h 426"/>
                <a:gd name="T46" fmla="*/ 2147483647 w 245"/>
                <a:gd name="T47" fmla="*/ 2147483647 h 426"/>
                <a:gd name="T48" fmla="*/ 2147483647 w 245"/>
                <a:gd name="T49" fmla="*/ 2147483647 h 426"/>
                <a:gd name="T50" fmla="*/ 2147483647 w 245"/>
                <a:gd name="T51" fmla="*/ 2147483647 h 426"/>
                <a:gd name="T52" fmla="*/ 2147483647 w 245"/>
                <a:gd name="T53" fmla="*/ 2147483647 h 426"/>
                <a:gd name="T54" fmla="*/ 2147483647 w 245"/>
                <a:gd name="T55" fmla="*/ 2147483647 h 426"/>
                <a:gd name="T56" fmla="*/ 2147483647 w 245"/>
                <a:gd name="T57" fmla="*/ 2147483647 h 426"/>
                <a:gd name="T58" fmla="*/ 2147483647 w 245"/>
                <a:gd name="T59" fmla="*/ 2147483647 h 426"/>
                <a:gd name="T60" fmla="*/ 2147483647 w 245"/>
                <a:gd name="T61" fmla="*/ 2147483647 h 426"/>
                <a:gd name="T62" fmla="*/ 2147483647 w 245"/>
                <a:gd name="T63" fmla="*/ 2147483647 h 426"/>
                <a:gd name="T64" fmla="*/ 2147483647 w 245"/>
                <a:gd name="T65" fmla="*/ 2147483647 h 426"/>
                <a:gd name="T66" fmla="*/ 2147483647 w 245"/>
                <a:gd name="T67" fmla="*/ 2147483647 h 426"/>
                <a:gd name="T68" fmla="*/ 2147483647 w 245"/>
                <a:gd name="T69" fmla="*/ 2147483647 h 426"/>
                <a:gd name="T70" fmla="*/ 2147483647 w 245"/>
                <a:gd name="T71" fmla="*/ 2147483647 h 426"/>
                <a:gd name="T72" fmla="*/ 2147483647 w 245"/>
                <a:gd name="T73" fmla="*/ 2147483647 h 426"/>
                <a:gd name="T74" fmla="*/ 2147483647 w 245"/>
                <a:gd name="T75" fmla="*/ 2147483647 h 426"/>
                <a:gd name="T76" fmla="*/ 2147483647 w 245"/>
                <a:gd name="T77" fmla="*/ 2147483647 h 426"/>
                <a:gd name="T78" fmla="*/ 2147483647 w 245"/>
                <a:gd name="T79" fmla="*/ 2147483647 h 426"/>
                <a:gd name="T80" fmla="*/ 2147483647 w 245"/>
                <a:gd name="T81" fmla="*/ 2147483647 h 426"/>
                <a:gd name="T82" fmla="*/ 2147483647 w 245"/>
                <a:gd name="T83" fmla="*/ 2147483647 h 426"/>
                <a:gd name="T84" fmla="*/ 2147483647 w 245"/>
                <a:gd name="T85" fmla="*/ 2147483647 h 426"/>
                <a:gd name="T86" fmla="*/ 2147483647 w 245"/>
                <a:gd name="T87" fmla="*/ 2147483647 h 426"/>
                <a:gd name="T88" fmla="*/ 2147483647 w 245"/>
                <a:gd name="T89" fmla="*/ 2147483647 h 426"/>
                <a:gd name="T90" fmla="*/ 2147483647 w 245"/>
                <a:gd name="T91" fmla="*/ 2147483647 h 426"/>
                <a:gd name="T92" fmla="*/ 2147483647 w 245"/>
                <a:gd name="T93" fmla="*/ 2147483647 h 426"/>
                <a:gd name="T94" fmla="*/ 2147483647 w 245"/>
                <a:gd name="T95" fmla="*/ 2147483647 h 426"/>
                <a:gd name="T96" fmla="*/ 2147483647 w 245"/>
                <a:gd name="T97" fmla="*/ 2147483647 h 426"/>
                <a:gd name="T98" fmla="*/ 2147483647 w 245"/>
                <a:gd name="T99" fmla="*/ 2147483647 h 426"/>
                <a:gd name="T100" fmla="*/ 2147483647 w 245"/>
                <a:gd name="T101" fmla="*/ 2147483647 h 426"/>
                <a:gd name="T102" fmla="*/ 2147483647 w 245"/>
                <a:gd name="T103" fmla="*/ 2147483647 h 426"/>
                <a:gd name="T104" fmla="*/ 2147483647 w 245"/>
                <a:gd name="T105" fmla="*/ 2147483647 h 426"/>
                <a:gd name="T106" fmla="*/ 2147483647 w 245"/>
                <a:gd name="T107" fmla="*/ 2147483647 h 426"/>
                <a:gd name="T108" fmla="*/ 2147483647 w 245"/>
                <a:gd name="T109" fmla="*/ 2147483647 h 426"/>
                <a:gd name="T110" fmla="*/ 2147483647 w 245"/>
                <a:gd name="T111" fmla="*/ 0 h 426"/>
                <a:gd name="T112" fmla="*/ 2147483647 w 245"/>
                <a:gd name="T113" fmla="*/ 0 h 42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5"/>
                <a:gd name="T172" fmla="*/ 0 h 426"/>
                <a:gd name="T173" fmla="*/ 245 w 245"/>
                <a:gd name="T174" fmla="*/ 426 h 42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5" h="426">
                  <a:moveTo>
                    <a:pt x="59" y="0"/>
                  </a:moveTo>
                  <a:lnTo>
                    <a:pt x="59" y="0"/>
                  </a:lnTo>
                  <a:lnTo>
                    <a:pt x="59" y="100"/>
                  </a:lnTo>
                  <a:lnTo>
                    <a:pt x="0" y="100"/>
                  </a:lnTo>
                  <a:lnTo>
                    <a:pt x="0" y="139"/>
                  </a:lnTo>
                  <a:lnTo>
                    <a:pt x="59" y="139"/>
                  </a:lnTo>
                  <a:lnTo>
                    <a:pt x="59" y="335"/>
                  </a:lnTo>
                  <a:lnTo>
                    <a:pt x="60" y="350"/>
                  </a:lnTo>
                  <a:lnTo>
                    <a:pt x="61" y="363"/>
                  </a:lnTo>
                  <a:lnTo>
                    <a:pt x="64" y="374"/>
                  </a:lnTo>
                  <a:lnTo>
                    <a:pt x="69" y="385"/>
                  </a:lnTo>
                  <a:lnTo>
                    <a:pt x="74" y="394"/>
                  </a:lnTo>
                  <a:lnTo>
                    <a:pt x="79" y="401"/>
                  </a:lnTo>
                  <a:lnTo>
                    <a:pt x="87" y="408"/>
                  </a:lnTo>
                  <a:lnTo>
                    <a:pt x="94" y="412"/>
                  </a:lnTo>
                  <a:lnTo>
                    <a:pt x="103" y="416"/>
                  </a:lnTo>
                  <a:lnTo>
                    <a:pt x="112" y="419"/>
                  </a:lnTo>
                  <a:lnTo>
                    <a:pt x="122" y="421"/>
                  </a:lnTo>
                  <a:lnTo>
                    <a:pt x="133" y="424"/>
                  </a:lnTo>
                  <a:lnTo>
                    <a:pt x="155" y="426"/>
                  </a:lnTo>
                  <a:lnTo>
                    <a:pt x="180" y="426"/>
                  </a:lnTo>
                  <a:lnTo>
                    <a:pt x="192" y="426"/>
                  </a:lnTo>
                  <a:lnTo>
                    <a:pt x="204" y="425"/>
                  </a:lnTo>
                  <a:lnTo>
                    <a:pt x="231" y="420"/>
                  </a:lnTo>
                  <a:lnTo>
                    <a:pt x="236" y="420"/>
                  </a:lnTo>
                  <a:lnTo>
                    <a:pt x="236" y="381"/>
                  </a:lnTo>
                  <a:lnTo>
                    <a:pt x="229" y="382"/>
                  </a:lnTo>
                  <a:lnTo>
                    <a:pt x="216" y="384"/>
                  </a:lnTo>
                  <a:lnTo>
                    <a:pt x="202" y="385"/>
                  </a:lnTo>
                  <a:lnTo>
                    <a:pt x="184" y="384"/>
                  </a:lnTo>
                  <a:lnTo>
                    <a:pt x="171" y="382"/>
                  </a:lnTo>
                  <a:lnTo>
                    <a:pt x="166" y="380"/>
                  </a:lnTo>
                  <a:lnTo>
                    <a:pt x="162" y="378"/>
                  </a:lnTo>
                  <a:lnTo>
                    <a:pt x="157" y="374"/>
                  </a:lnTo>
                  <a:lnTo>
                    <a:pt x="154" y="371"/>
                  </a:lnTo>
                  <a:lnTo>
                    <a:pt x="152" y="368"/>
                  </a:lnTo>
                  <a:lnTo>
                    <a:pt x="150" y="363"/>
                  </a:lnTo>
                  <a:lnTo>
                    <a:pt x="148" y="353"/>
                  </a:lnTo>
                  <a:lnTo>
                    <a:pt x="147" y="340"/>
                  </a:lnTo>
                  <a:lnTo>
                    <a:pt x="147" y="324"/>
                  </a:lnTo>
                  <a:lnTo>
                    <a:pt x="147" y="139"/>
                  </a:lnTo>
                  <a:lnTo>
                    <a:pt x="245" y="139"/>
                  </a:lnTo>
                  <a:lnTo>
                    <a:pt x="245" y="100"/>
                  </a:lnTo>
                  <a:lnTo>
                    <a:pt x="147" y="100"/>
                  </a:lnTo>
                  <a:lnTo>
                    <a:pt x="147" y="0"/>
                  </a:lnTo>
                  <a:lnTo>
                    <a:pt x="59" y="0"/>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3" name="Freeform 50"/>
            <p:cNvSpPr>
              <a:spLocks/>
            </p:cNvSpPr>
            <p:nvPr/>
          </p:nvSpPr>
          <p:spPr bwMode="auto">
            <a:xfrm>
              <a:off x="8383588" y="950791"/>
              <a:ext cx="141287" cy="117475"/>
            </a:xfrm>
            <a:custGeom>
              <a:avLst/>
              <a:gdLst>
                <a:gd name="T0" fmla="*/ 2147483647 w 387"/>
                <a:gd name="T1" fmla="*/ 2147483647 h 319"/>
                <a:gd name="T2" fmla="*/ 2147483647 w 387"/>
                <a:gd name="T3" fmla="*/ 0 h 319"/>
                <a:gd name="T4" fmla="*/ 2147483647 w 387"/>
                <a:gd name="T5" fmla="*/ 0 h 319"/>
                <a:gd name="T6" fmla="*/ 2147483647 w 387"/>
                <a:gd name="T7" fmla="*/ 2147483647 h 319"/>
                <a:gd name="T8" fmla="*/ 2147483647 w 387"/>
                <a:gd name="T9" fmla="*/ 0 h 319"/>
                <a:gd name="T10" fmla="*/ 0 w 387"/>
                <a:gd name="T11" fmla="*/ 0 h 319"/>
                <a:gd name="T12" fmla="*/ 0 w 387"/>
                <a:gd name="T13" fmla="*/ 2147483647 h 319"/>
                <a:gd name="T14" fmla="*/ 2147483647 w 387"/>
                <a:gd name="T15" fmla="*/ 2147483647 h 319"/>
                <a:gd name="T16" fmla="*/ 2147483647 w 387"/>
                <a:gd name="T17" fmla="*/ 2147483647 h 319"/>
                <a:gd name="T18" fmla="*/ 2147483647 w 387"/>
                <a:gd name="T19" fmla="*/ 2147483647 h 319"/>
                <a:gd name="T20" fmla="*/ 2147483647 w 387"/>
                <a:gd name="T21" fmla="*/ 2147483647 h 319"/>
                <a:gd name="T22" fmla="*/ 2147483647 w 387"/>
                <a:gd name="T23" fmla="*/ 2147483647 h 319"/>
                <a:gd name="T24" fmla="*/ 2147483647 w 387"/>
                <a:gd name="T25" fmla="*/ 2147483647 h 319"/>
                <a:gd name="T26" fmla="*/ 2147483647 w 387"/>
                <a:gd name="T27" fmla="*/ 2147483647 h 319"/>
                <a:gd name="T28" fmla="*/ 2147483647 w 387"/>
                <a:gd name="T29" fmla="*/ 2147483647 h 319"/>
                <a:gd name="T30" fmla="*/ 2147483647 w 387"/>
                <a:gd name="T31" fmla="*/ 2147483647 h 319"/>
                <a:gd name="T32" fmla="*/ 2147483647 w 387"/>
                <a:gd name="T33" fmla="*/ 2147483647 h 319"/>
                <a:gd name="T34" fmla="*/ 2147483647 w 387"/>
                <a:gd name="T35" fmla="*/ 2147483647 h 319"/>
                <a:gd name="T36" fmla="*/ 2147483647 w 387"/>
                <a:gd name="T37" fmla="*/ 2147483647 h 319"/>
                <a:gd name="T38" fmla="*/ 2147483647 w 387"/>
                <a:gd name="T39" fmla="*/ 2147483647 h 319"/>
                <a:gd name="T40" fmla="*/ 2147483647 w 387"/>
                <a:gd name="T41" fmla="*/ 2147483647 h 319"/>
                <a:gd name="T42" fmla="*/ 2147483647 w 387"/>
                <a:gd name="T43" fmla="*/ 2147483647 h 319"/>
                <a:gd name="T44" fmla="*/ 2147483647 w 387"/>
                <a:gd name="T45" fmla="*/ 2147483647 h 319"/>
                <a:gd name="T46" fmla="*/ 2147483647 w 387"/>
                <a:gd name="T47" fmla="*/ 2147483647 h 319"/>
                <a:gd name="T48" fmla="*/ 2147483647 w 387"/>
                <a:gd name="T49" fmla="*/ 2147483647 h 3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87"/>
                <a:gd name="T76" fmla="*/ 0 h 319"/>
                <a:gd name="T77" fmla="*/ 387 w 387"/>
                <a:gd name="T78" fmla="*/ 319 h 3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87" h="319">
                  <a:moveTo>
                    <a:pt x="297" y="104"/>
                  </a:moveTo>
                  <a:lnTo>
                    <a:pt x="387" y="0"/>
                  </a:lnTo>
                  <a:lnTo>
                    <a:pt x="295" y="0"/>
                  </a:lnTo>
                  <a:lnTo>
                    <a:pt x="209" y="98"/>
                  </a:lnTo>
                  <a:lnTo>
                    <a:pt x="133" y="0"/>
                  </a:lnTo>
                  <a:lnTo>
                    <a:pt x="0" y="0"/>
                  </a:lnTo>
                  <a:lnTo>
                    <a:pt x="0" y="25"/>
                  </a:lnTo>
                  <a:lnTo>
                    <a:pt x="5" y="25"/>
                  </a:lnTo>
                  <a:lnTo>
                    <a:pt x="21" y="27"/>
                  </a:lnTo>
                  <a:lnTo>
                    <a:pt x="34" y="30"/>
                  </a:lnTo>
                  <a:lnTo>
                    <a:pt x="45" y="33"/>
                  </a:lnTo>
                  <a:lnTo>
                    <a:pt x="54" y="37"/>
                  </a:lnTo>
                  <a:lnTo>
                    <a:pt x="63" y="43"/>
                  </a:lnTo>
                  <a:lnTo>
                    <a:pt x="70" y="51"/>
                  </a:lnTo>
                  <a:lnTo>
                    <a:pt x="80" y="62"/>
                  </a:lnTo>
                  <a:lnTo>
                    <a:pt x="89" y="73"/>
                  </a:lnTo>
                  <a:lnTo>
                    <a:pt x="144" y="147"/>
                  </a:lnTo>
                  <a:lnTo>
                    <a:pt x="54" y="251"/>
                  </a:lnTo>
                  <a:lnTo>
                    <a:pt x="147" y="251"/>
                  </a:lnTo>
                  <a:lnTo>
                    <a:pt x="188" y="204"/>
                  </a:lnTo>
                  <a:lnTo>
                    <a:pt x="273" y="319"/>
                  </a:lnTo>
                  <a:lnTo>
                    <a:pt x="377" y="319"/>
                  </a:lnTo>
                  <a:lnTo>
                    <a:pt x="213" y="104"/>
                  </a:lnTo>
                  <a:lnTo>
                    <a:pt x="297" y="104"/>
                  </a:lnTo>
                  <a:close/>
                </a:path>
              </a:pathLst>
            </a:custGeom>
            <a:solidFill>
              <a:srgbClr val="1A1A1A"/>
            </a:solidFill>
            <a:ln w="9525" algn="ctr">
              <a:noFill/>
              <a:miter lim="800000"/>
              <a:headEnd/>
              <a:tailEnd/>
            </a:ln>
            <a:effectLst/>
          </p:spPr>
          <p:txBody>
            <a:bodyPr wrap="none" lIns="90000" tIns="46800" rIns="90000" bIns="46800"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sp>
          <p:nvSpPr>
            <p:cNvPr id="84" name="Freeform 52"/>
            <p:cNvSpPr>
              <a:spLocks/>
            </p:cNvSpPr>
            <p:nvPr/>
          </p:nvSpPr>
          <p:spPr bwMode="auto">
            <a:xfrm>
              <a:off x="8521700" y="868241"/>
              <a:ext cx="76200" cy="47625"/>
            </a:xfrm>
            <a:custGeom>
              <a:avLst/>
              <a:gdLst>
                <a:gd name="T0" fmla="*/ 2147483647 w 205"/>
                <a:gd name="T1" fmla="*/ 2147483647 h 129"/>
                <a:gd name="T2" fmla="*/ 0 w 205"/>
                <a:gd name="T3" fmla="*/ 2147483647 h 129"/>
                <a:gd name="T4" fmla="*/ 2147483647 w 205"/>
                <a:gd name="T5" fmla="*/ 0 h 129"/>
                <a:gd name="T6" fmla="*/ 2147483647 w 205"/>
                <a:gd name="T7" fmla="*/ 0 h 129"/>
                <a:gd name="T8" fmla="*/ 2147483647 w 205"/>
                <a:gd name="T9" fmla="*/ 2147483647 h 129"/>
                <a:gd name="T10" fmla="*/ 0 60000 65536"/>
                <a:gd name="T11" fmla="*/ 0 60000 65536"/>
                <a:gd name="T12" fmla="*/ 0 60000 65536"/>
                <a:gd name="T13" fmla="*/ 0 60000 65536"/>
                <a:gd name="T14" fmla="*/ 0 60000 65536"/>
                <a:gd name="T15" fmla="*/ 0 w 205"/>
                <a:gd name="T16" fmla="*/ 0 h 129"/>
                <a:gd name="T17" fmla="*/ 205 w 205"/>
                <a:gd name="T18" fmla="*/ 129 h 129"/>
              </a:gdLst>
              <a:ahLst/>
              <a:cxnLst>
                <a:cxn ang="T10">
                  <a:pos x="T0" y="T1"/>
                </a:cxn>
                <a:cxn ang="T11">
                  <a:pos x="T2" y="T3"/>
                </a:cxn>
                <a:cxn ang="T12">
                  <a:pos x="T4" y="T5"/>
                </a:cxn>
                <a:cxn ang="T13">
                  <a:pos x="T6" y="T7"/>
                </a:cxn>
                <a:cxn ang="T14">
                  <a:pos x="T8" y="T9"/>
                </a:cxn>
              </a:cxnLst>
              <a:rect l="T15" t="T16" r="T17" b="T18"/>
              <a:pathLst>
                <a:path w="205" h="129">
                  <a:moveTo>
                    <a:pt x="93" y="129"/>
                  </a:moveTo>
                  <a:lnTo>
                    <a:pt x="0" y="129"/>
                  </a:lnTo>
                  <a:lnTo>
                    <a:pt x="112" y="0"/>
                  </a:lnTo>
                  <a:lnTo>
                    <a:pt x="205" y="0"/>
                  </a:lnTo>
                  <a:lnTo>
                    <a:pt x="93" y="129"/>
                  </a:lnTo>
                  <a:close/>
                </a:path>
              </a:pathLst>
            </a:custGeom>
            <a:solidFill>
              <a:srgbClr val="FD0014"/>
            </a:solidFill>
            <a:ln w="9525">
              <a:noFill/>
              <a:miter lim="800000"/>
              <a:headEnd/>
              <a:tailEnd/>
            </a:ln>
            <a:effectLst/>
          </p:spPr>
          <p:txBody>
            <a:bodyPr wrap="none" anchor="ctr"/>
            <a:lstStyle/>
            <a:p>
              <a:pPr algn="l" rtl="0" fontAlgn="auto">
                <a:lnSpc>
                  <a:spcPct val="90000"/>
                </a:lnSpc>
                <a:spcBef>
                  <a:spcPts val="0"/>
                </a:spcBef>
                <a:spcAft>
                  <a:spcPts val="0"/>
                </a:spcAft>
                <a:defRPr/>
              </a:pPr>
              <a:endParaRPr kumimoji="0" lang="ja-JP" altLang="en-US" sz="1800" kern="0">
                <a:solidFill>
                  <a:sysClr val="windowText" lastClr="000000"/>
                </a:solidFill>
                <a:latin typeface="HGPｺﾞｼｯｸE" pitchFamily="50" charset="-128"/>
                <a:ea typeface="HGPｺﾞｼｯｸE" pitchFamily="50" charset="-128"/>
                <a:cs typeface="+mn-cs"/>
              </a:endParaRPr>
            </a:p>
          </p:txBody>
        </p:sp>
      </p:grpSp>
      <p:sp>
        <p:nvSpPr>
          <p:cNvPr id="4" name="Content Placeholder 3">
            <a:extLst>
              <a:ext uri="{FF2B5EF4-FFF2-40B4-BE49-F238E27FC236}">
                <a16:creationId xmlns:a16="http://schemas.microsoft.com/office/drawing/2014/main" id="{4C773CE0-B265-4972-B9CB-D04878372031}"/>
              </a:ext>
            </a:extLst>
          </p:cNvPr>
          <p:cNvSpPr>
            <a:spLocks noGrp="1"/>
          </p:cNvSpPr>
          <p:nvPr>
            <p:ph sz="quarter" idx="10" hasCustomPrompt="1"/>
          </p:nvPr>
        </p:nvSpPr>
        <p:spPr>
          <a:xfrm>
            <a:off x="242253" y="960438"/>
            <a:ext cx="11690458" cy="5532437"/>
          </a:xfrm>
          <a:prstGeom prst="rect">
            <a:avLst/>
          </a:prstGeom>
        </p:spPr>
        <p:txBody>
          <a:bodyPr/>
          <a:lstStyle>
            <a:lvl1pPr>
              <a:defRPr sz="2800">
                <a:latin typeface="+mn-lt"/>
              </a:defRPr>
            </a:lvl1pPr>
            <a:lvl2pPr>
              <a:defRPr sz="2600">
                <a:latin typeface="+mn-lt"/>
              </a:defRPr>
            </a:lvl2pPr>
            <a:lvl3pPr>
              <a:defRPr sz="2400">
                <a:latin typeface="+mn-lt"/>
              </a:defRPr>
            </a:lvl3pPr>
            <a:lvl4pPr>
              <a:defRPr sz="2200">
                <a:latin typeface="+mn-lt"/>
              </a:defRPr>
            </a:lvl4pPr>
            <a:lvl5pPr>
              <a:defRPr>
                <a:latin typeface="+mn-lt"/>
              </a:defRPr>
            </a:lvl5pPr>
            <a:lvl6pPr>
              <a:defRPr sz="1000"/>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altLang="ja-JP" dirty="0"/>
              <a:t>Sixth</a:t>
            </a:r>
            <a:r>
              <a:rPr lang="en-GB" altLang="ja-JP" dirty="0"/>
              <a:t>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3833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図 1" descr="ea60_010_030_dmac [更新済み].wmf"/>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306887" y="2916238"/>
            <a:ext cx="3571875" cy="1025525"/>
          </a:xfrm>
          <a:prstGeom prst="rect">
            <a:avLst/>
          </a:prstGeom>
          <a:noFill/>
          <a:ln w="9525">
            <a:noFill/>
            <a:miter lim="800000"/>
            <a:headEnd/>
            <a:tailEnd/>
          </a:ln>
        </p:spPr>
      </p:pic>
    </p:spTree>
    <p:extLst>
      <p:ext uri="{BB962C8B-B14F-4D97-AF65-F5344CB8AC3E}">
        <p14:creationId xmlns:p14="http://schemas.microsoft.com/office/powerpoint/2010/main" val="24244547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Text Box 13"/>
          <p:cNvSpPr txBox="1">
            <a:spLocks noChangeArrowheads="1"/>
          </p:cNvSpPr>
          <p:nvPr userDrawn="1"/>
        </p:nvSpPr>
        <p:spPr bwMode="auto">
          <a:xfrm>
            <a:off x="9881783" y="6599238"/>
            <a:ext cx="2307042" cy="230832"/>
          </a:xfrm>
          <a:prstGeom prst="rect">
            <a:avLst/>
          </a:prstGeom>
          <a:noFill/>
          <a:ln w="25400">
            <a:noFill/>
            <a:miter lim="800000"/>
            <a:headEnd/>
            <a:tailEnd/>
          </a:ln>
        </p:spPr>
        <p:txBody>
          <a:bodyPr wrap="none">
            <a:spAutoFit/>
          </a:bodyPr>
          <a:lstStyle/>
          <a:p>
            <a:pPr algn="r">
              <a:spcBef>
                <a:spcPct val="50000"/>
              </a:spcBef>
              <a:defRPr/>
            </a:pPr>
            <a:r>
              <a:rPr kumimoji="0" lang="en-US" altLang="ja-JP" sz="900" dirty="0">
                <a:solidFill>
                  <a:schemeClr val="tx1"/>
                </a:solidFill>
                <a:latin typeface="+mn-lt"/>
                <a:ea typeface="ＭＳ Ｐゴシック" pitchFamily="50" charset="-128"/>
              </a:rPr>
              <a:t>© Hitachi, Ltd. 2021. All rights reserved.</a:t>
            </a:r>
          </a:p>
        </p:txBody>
      </p:sp>
      <p:sp>
        <p:nvSpPr>
          <p:cNvPr id="3" name="スライド番号プレースホルダ 2">
            <a:extLst>
              <a:ext uri="{FF2B5EF4-FFF2-40B4-BE49-F238E27FC236}">
                <a16:creationId xmlns:a16="http://schemas.microsoft.com/office/drawing/2014/main" id="{DDAE8C0F-932A-4AD2-90FB-7F985B02EFFB}"/>
              </a:ext>
            </a:extLst>
          </p:cNvPr>
          <p:cNvSpPr txBox="1">
            <a:spLocks/>
          </p:cNvSpPr>
          <p:nvPr userDrawn="1"/>
        </p:nvSpPr>
        <p:spPr bwMode="gray">
          <a:xfrm>
            <a:off x="0" y="6583680"/>
            <a:ext cx="488950" cy="228600"/>
          </a:xfrm>
          <a:prstGeom prst="rect">
            <a:avLst/>
          </a:prstGeom>
        </p:spPr>
        <p:txBody>
          <a:bodyPr/>
          <a:lstStyle>
            <a:lvl1pPr algn="r">
              <a:defRPr sz="1100" smtClean="0">
                <a:latin typeface="Arial" pitchFamily="34" charset="0"/>
                <a:cs typeface="Arial" pitchFamily="34" charset="0"/>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fld id="{790173A9-6621-4FFE-BC07-AC198BDD4C9A}" type="slidenum">
              <a:rPr kumimoji="1" lang="en-US" altLang="ja-JP" sz="1600" b="0" i="0" u="none" strike="noStrike" kern="1200" cap="none" spc="0" normalizeH="0" baseline="0" noProof="0" smtClean="0">
                <a:ln>
                  <a:noFill/>
                </a:ln>
                <a:solidFill>
                  <a:schemeClr val="tx1"/>
                </a:solidFill>
                <a:effectLst/>
                <a:uLnTx/>
                <a:uFillTx/>
                <a:latin typeface="+mn-lt"/>
                <a:ea typeface="HGPｺﾞｼｯｸE" pitchFamily="50" charset="-128"/>
                <a:cs typeface="Arial" pitchFamily="34" charset="0"/>
              </a:rPr>
              <a:pPr marL="0" marR="0" lvl="0" indent="0" algn="l" defTabSz="914400" rtl="0" eaLnBrk="1" fontAlgn="base" latinLnBrk="0" hangingPunct="1">
                <a:lnSpc>
                  <a:spcPct val="90000"/>
                </a:lnSpc>
                <a:spcBef>
                  <a:spcPct val="0"/>
                </a:spcBef>
                <a:spcAft>
                  <a:spcPct val="0"/>
                </a:spcAft>
                <a:buClrTx/>
                <a:buSzTx/>
                <a:buFontTx/>
                <a:buNone/>
                <a:tabLst/>
                <a:defRPr/>
              </a:pPr>
              <a:t>‹#›</a:t>
            </a:fld>
            <a:endParaRPr kumimoji="1" lang="en-US" altLang="ja-JP" sz="1600" b="0" i="0" u="none" strike="noStrike" kern="1200" cap="none" spc="0" normalizeH="0" baseline="0" noProof="0" dirty="0">
              <a:ln>
                <a:noFill/>
              </a:ln>
              <a:solidFill>
                <a:schemeClr val="tx1"/>
              </a:solidFill>
              <a:effectLst/>
              <a:uLnTx/>
              <a:uFillTx/>
              <a:latin typeface="+mn-lt"/>
              <a:ea typeface="HGPｺﾞｼｯｸE" pitchFamily="50" charset="-128"/>
              <a:cs typeface="Arial" pitchFamily="34" charset="0"/>
            </a:endParaRPr>
          </a:p>
        </p:txBody>
      </p:sp>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4" r:id="rId5"/>
    <p:sldLayoutId id="2147483933" r:id="rId6"/>
  </p:sldLayoutIdLst>
  <p:hf hdr="0" ftr="0" dt="0"/>
  <p:txStyles>
    <p:titleStyle>
      <a:lvl1pPr algn="l" rtl="0" eaLnBrk="0" fontAlgn="base" hangingPunct="0">
        <a:lnSpc>
          <a:spcPct val="90000"/>
        </a:lnSpc>
        <a:spcBef>
          <a:spcPct val="0"/>
        </a:spcBef>
        <a:spcAft>
          <a:spcPct val="0"/>
        </a:spcAft>
        <a:defRPr kumimoji="1" sz="2600">
          <a:solidFill>
            <a:schemeClr val="tx1"/>
          </a:solidFill>
          <a:latin typeface="+mj-lt"/>
          <a:ea typeface="+mj-ea"/>
          <a:cs typeface="+mj-cs"/>
        </a:defRPr>
      </a:lvl1pPr>
      <a:lvl2pPr algn="l" rtl="0" eaLnBrk="0" fontAlgn="base" hangingPunct="0">
        <a:lnSpc>
          <a:spcPct val="90000"/>
        </a:lnSpc>
        <a:spcBef>
          <a:spcPct val="0"/>
        </a:spcBef>
        <a:spcAft>
          <a:spcPct val="0"/>
        </a:spcAft>
        <a:defRPr kumimoji="1" sz="2600">
          <a:solidFill>
            <a:schemeClr val="tx1"/>
          </a:solidFill>
          <a:latin typeface="HGPｺﾞｼｯｸE" pitchFamily="50" charset="-128"/>
          <a:ea typeface="HGPｺﾞｼｯｸE" pitchFamily="50" charset="-128"/>
        </a:defRPr>
      </a:lvl2pPr>
      <a:lvl3pPr algn="l" rtl="0" eaLnBrk="0" fontAlgn="base" hangingPunct="0">
        <a:lnSpc>
          <a:spcPct val="90000"/>
        </a:lnSpc>
        <a:spcBef>
          <a:spcPct val="0"/>
        </a:spcBef>
        <a:spcAft>
          <a:spcPct val="0"/>
        </a:spcAft>
        <a:defRPr kumimoji="1" sz="2600">
          <a:solidFill>
            <a:schemeClr val="tx1"/>
          </a:solidFill>
          <a:latin typeface="HGPｺﾞｼｯｸE" pitchFamily="50" charset="-128"/>
          <a:ea typeface="HGPｺﾞｼｯｸE" pitchFamily="50" charset="-128"/>
        </a:defRPr>
      </a:lvl3pPr>
      <a:lvl4pPr algn="l" rtl="0" eaLnBrk="0" fontAlgn="base" hangingPunct="0">
        <a:lnSpc>
          <a:spcPct val="90000"/>
        </a:lnSpc>
        <a:spcBef>
          <a:spcPct val="0"/>
        </a:spcBef>
        <a:spcAft>
          <a:spcPct val="0"/>
        </a:spcAft>
        <a:defRPr kumimoji="1" sz="2600">
          <a:solidFill>
            <a:schemeClr val="tx1"/>
          </a:solidFill>
          <a:latin typeface="HGPｺﾞｼｯｸE" pitchFamily="50" charset="-128"/>
          <a:ea typeface="HGPｺﾞｼｯｸE" pitchFamily="50" charset="-128"/>
        </a:defRPr>
      </a:lvl4pPr>
      <a:lvl5pPr algn="l" rtl="0" eaLnBrk="0" fontAlgn="base" hangingPunct="0">
        <a:lnSpc>
          <a:spcPct val="90000"/>
        </a:lnSpc>
        <a:spcBef>
          <a:spcPct val="0"/>
        </a:spcBef>
        <a:spcAft>
          <a:spcPct val="0"/>
        </a:spcAft>
        <a:defRPr kumimoji="1" sz="2600">
          <a:solidFill>
            <a:schemeClr val="tx1"/>
          </a:solidFill>
          <a:latin typeface="HGPｺﾞｼｯｸE" pitchFamily="50" charset="-128"/>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Arial" pitchFamily="34" charset="0"/>
          <a:ea typeface="+mn-ea"/>
        </a:defRPr>
      </a:lvl2pPr>
      <a:lvl3pPr marL="1143000" indent="-228600" algn="l" rtl="0" eaLnBrk="0" fontAlgn="base" hangingPunct="0">
        <a:spcBef>
          <a:spcPct val="20000"/>
        </a:spcBef>
        <a:spcAft>
          <a:spcPct val="0"/>
        </a:spcAft>
        <a:buChar char="•"/>
        <a:defRPr kumimoji="1" sz="2400">
          <a:solidFill>
            <a:schemeClr val="tx1"/>
          </a:solidFill>
          <a:latin typeface="Arial" pitchFamily="34" charset="0"/>
          <a:ea typeface="+mn-ea"/>
        </a:defRPr>
      </a:lvl3pPr>
      <a:lvl4pPr marL="1600200" indent="-228600" algn="l" rtl="0" eaLnBrk="0" fontAlgn="base" hangingPunct="0">
        <a:spcBef>
          <a:spcPct val="20000"/>
        </a:spcBef>
        <a:spcAft>
          <a:spcPct val="0"/>
        </a:spcAft>
        <a:buChar char="–"/>
        <a:defRPr kumimoji="1" sz="2000">
          <a:solidFill>
            <a:schemeClr val="tx1"/>
          </a:solidFill>
          <a:latin typeface="Arial" pitchFamily="34" charset="0"/>
          <a:ea typeface="+mn-ea"/>
        </a:defRPr>
      </a:lvl4pPr>
      <a:lvl5pPr marL="2057400" indent="-228600" algn="l" rtl="0" eaLnBrk="0" fontAlgn="base" hangingPunct="0">
        <a:spcBef>
          <a:spcPct val="20000"/>
        </a:spcBef>
        <a:spcAft>
          <a:spcPct val="0"/>
        </a:spcAft>
        <a:buChar char="»"/>
        <a:defRPr kumimoji="1" sz="2000">
          <a:solidFill>
            <a:schemeClr val="tx1"/>
          </a:solidFill>
          <a:latin typeface="Arial" pitchFamily="34" charset="0"/>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hyperledger-fabric.readthedocs.io/ja/latest"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hyperlink" Target="https://wiki.hyperledger.org/display/fabric/Japanese+Documentation+Working+Group" TargetMode="External"/><Relationship Id="rId7" Type="http://schemas.openxmlformats.org/officeDocument/2006/relationships/image" Target="../media/image6.png"/><Relationship Id="rId2" Type="http://schemas.openxmlformats.org/officeDocument/2006/relationships/hyperlink" Target="https://chat.hyperledger.org/channel/fabric-docs-japanese" TargetMode="External"/><Relationship Id="rId1" Type="http://schemas.openxmlformats.org/officeDocument/2006/relationships/slideLayout" Target="../slideLayouts/slideLayout4.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hyperlink" Target="https://github.com/hyperledger/fabric-docs-i18n"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wiki.hyperledger.org/display/fabric/Japanese+Documentation+Working+Group" TargetMode="External"/><Relationship Id="rId2" Type="http://schemas.openxmlformats.org/officeDocument/2006/relationships/hyperlink" Target="https://hyperledger-fabric.readthedocs.io/ja/latest/CONTRIBUTING.html"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iki.hyperledger.org/download/attachments/31202880/FabricTranstlationFlow_r02_ja.pptx" TargetMode="External"/><Relationship Id="rId2" Type="http://schemas.openxmlformats.org/officeDocument/2006/relationships/hyperlink" Target="https://mt-auto-minhon-mlt.ucri.jgn-x.jp/"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github.com/linuxfoundation-jp/HL_Fabric_Doc-Jp" TargetMode="External"/><Relationship Id="rId2" Type="http://schemas.openxmlformats.org/officeDocument/2006/relationships/hyperlink" Target="https://wiki.hyperledger.org/display/fabric/Translation+Rules+for+JPD"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github.com/hyperledger/fabric-docs-i18n/issues"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iki.hyperledger.org/display/fabric/Documentation+Working+Group"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hyperledger-fabric.readthedocs.io/"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934B3-1080-476E-A0F7-7C818218ADCE}"/>
              </a:ext>
            </a:extLst>
          </p:cNvPr>
          <p:cNvSpPr>
            <a:spLocks noGrp="1"/>
          </p:cNvSpPr>
          <p:nvPr>
            <p:ph type="title"/>
          </p:nvPr>
        </p:nvSpPr>
        <p:spPr>
          <a:xfrm>
            <a:off x="287972" y="2926080"/>
            <a:ext cx="11612880" cy="777240"/>
          </a:xfrm>
        </p:spPr>
        <p:txBody>
          <a:bodyPr/>
          <a:lstStyle/>
          <a:p>
            <a:pPr algn="ctr"/>
            <a:r>
              <a:rPr lang="en-US" sz="3200" dirty="0"/>
              <a:t>Hyperledger Fabric</a:t>
            </a:r>
            <a:r>
              <a:rPr lang="ja-JP" altLang="en-US" sz="3200" dirty="0"/>
              <a:t>ドキュメント日本語翻訳プロジェクト紹介</a:t>
            </a:r>
            <a:endParaRPr lang="en-US" sz="3200" dirty="0"/>
          </a:p>
        </p:txBody>
      </p:sp>
      <p:sp>
        <p:nvSpPr>
          <p:cNvPr id="3" name="Title 1">
            <a:extLst>
              <a:ext uri="{FF2B5EF4-FFF2-40B4-BE49-F238E27FC236}">
                <a16:creationId xmlns:a16="http://schemas.microsoft.com/office/drawing/2014/main" id="{D87CCBAF-AA94-49C4-94CC-127F489F1ACB}"/>
              </a:ext>
            </a:extLst>
          </p:cNvPr>
          <p:cNvSpPr txBox="1">
            <a:spLocks/>
          </p:cNvSpPr>
          <p:nvPr/>
        </p:nvSpPr>
        <p:spPr>
          <a:xfrm>
            <a:off x="3396932" y="4297680"/>
            <a:ext cx="5212080" cy="1005840"/>
          </a:xfrm>
          <a:prstGeom prst="rect">
            <a:avLst/>
          </a:prstGeom>
        </p:spPr>
        <p:txBody>
          <a:bodyPr wrap="none" anchor="t" anchorCtr="0">
            <a:noAutofit/>
          </a:bodyPr>
          <a:lstStyle>
            <a:lvl1pPr algn="l" rtl="0" eaLnBrk="0" fontAlgn="base" hangingPunct="0">
              <a:lnSpc>
                <a:spcPct val="100000"/>
              </a:lnSpc>
              <a:spcBef>
                <a:spcPct val="0"/>
              </a:spcBef>
              <a:spcAft>
                <a:spcPct val="0"/>
              </a:spcAft>
              <a:defRPr kumimoji="1" lang="en-US" altLang="ja-JP" sz="2600" b="1" baseline="0" smtClean="0">
                <a:solidFill>
                  <a:schemeClr val="tx1"/>
                </a:solidFill>
                <a:latin typeface="+mj-lt"/>
                <a:ea typeface="+mj-ea"/>
                <a:cs typeface="Arial" charset="0"/>
              </a:defRPr>
            </a:lvl1pPr>
            <a:lvl2pPr algn="l" rtl="0" eaLnBrk="0" fontAlgn="base" hangingPunct="0">
              <a:lnSpc>
                <a:spcPct val="90000"/>
              </a:lnSpc>
              <a:spcBef>
                <a:spcPct val="0"/>
              </a:spcBef>
              <a:spcAft>
                <a:spcPct val="0"/>
              </a:spcAft>
              <a:defRPr kumimoji="1" sz="2600">
                <a:solidFill>
                  <a:schemeClr val="tx1"/>
                </a:solidFill>
                <a:latin typeface="HGPｺﾞｼｯｸE" pitchFamily="50" charset="-128"/>
                <a:ea typeface="HGPｺﾞｼｯｸE" pitchFamily="50" charset="-128"/>
              </a:defRPr>
            </a:lvl2pPr>
            <a:lvl3pPr algn="l" rtl="0" eaLnBrk="0" fontAlgn="base" hangingPunct="0">
              <a:lnSpc>
                <a:spcPct val="90000"/>
              </a:lnSpc>
              <a:spcBef>
                <a:spcPct val="0"/>
              </a:spcBef>
              <a:spcAft>
                <a:spcPct val="0"/>
              </a:spcAft>
              <a:defRPr kumimoji="1" sz="2600">
                <a:solidFill>
                  <a:schemeClr val="tx1"/>
                </a:solidFill>
                <a:latin typeface="HGPｺﾞｼｯｸE" pitchFamily="50" charset="-128"/>
                <a:ea typeface="HGPｺﾞｼｯｸE" pitchFamily="50" charset="-128"/>
              </a:defRPr>
            </a:lvl3pPr>
            <a:lvl4pPr algn="l" rtl="0" eaLnBrk="0" fontAlgn="base" hangingPunct="0">
              <a:lnSpc>
                <a:spcPct val="90000"/>
              </a:lnSpc>
              <a:spcBef>
                <a:spcPct val="0"/>
              </a:spcBef>
              <a:spcAft>
                <a:spcPct val="0"/>
              </a:spcAft>
              <a:defRPr kumimoji="1" sz="2600">
                <a:solidFill>
                  <a:schemeClr val="tx1"/>
                </a:solidFill>
                <a:latin typeface="HGPｺﾞｼｯｸE" pitchFamily="50" charset="-128"/>
                <a:ea typeface="HGPｺﾞｼｯｸE" pitchFamily="50" charset="-128"/>
              </a:defRPr>
            </a:lvl4pPr>
            <a:lvl5pPr algn="l" rtl="0" eaLnBrk="0" fontAlgn="base" hangingPunct="0">
              <a:lnSpc>
                <a:spcPct val="90000"/>
              </a:lnSpc>
              <a:spcBef>
                <a:spcPct val="0"/>
              </a:spcBef>
              <a:spcAft>
                <a:spcPct val="0"/>
              </a:spcAft>
              <a:defRPr kumimoji="1" sz="2600">
                <a:solidFill>
                  <a:schemeClr val="tx1"/>
                </a:solidFill>
                <a:latin typeface="HGPｺﾞｼｯｸE" pitchFamily="50" charset="-128"/>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0" kern="0" dirty="0"/>
              <a:t>日立製作所　研究開発グループ</a:t>
            </a:r>
            <a:endParaRPr lang="en-US" altLang="ja-JP" sz="2800" b="0" kern="0" dirty="0"/>
          </a:p>
          <a:p>
            <a:pPr algn="ctr"/>
            <a:r>
              <a:rPr lang="ja-JP" altLang="en-US" sz="2800" b="0" kern="0" dirty="0"/>
              <a:t>佐藤竜也　下沢拓</a:t>
            </a:r>
            <a:endParaRPr lang="en-US" sz="2800" b="0" kern="0" dirty="0"/>
          </a:p>
        </p:txBody>
      </p:sp>
    </p:spTree>
    <p:extLst>
      <p:ext uri="{BB962C8B-B14F-4D97-AF65-F5344CB8AC3E}">
        <p14:creationId xmlns:p14="http://schemas.microsoft.com/office/powerpoint/2010/main" val="1643197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en-US" altLang="ja-JP" dirty="0"/>
              <a:t>Fabric</a:t>
            </a:r>
            <a:r>
              <a:rPr lang="ja-JP" altLang="en-US" dirty="0"/>
              <a:t>日本語版ドキュメント</a:t>
            </a:r>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prstGeom prst="rect">
            <a:avLst/>
          </a:prstGeom>
        </p:spPr>
        <p:txBody>
          <a:bodyPr/>
          <a:lstStyle/>
          <a:p>
            <a:r>
              <a:rPr lang="ja-JP" altLang="en-US" dirty="0"/>
              <a:t>アクセス方法</a:t>
            </a:r>
            <a:endParaRPr lang="en-US" altLang="ja-JP" dirty="0"/>
          </a:p>
          <a:p>
            <a:pPr lvl="1"/>
            <a:r>
              <a:rPr lang="en-US" altLang="ja-JP" dirty="0">
                <a:hlinkClick r:id="rId2"/>
              </a:rPr>
              <a:t>https://hyperledger-fabric.readthedocs.io/ja/latest</a:t>
            </a:r>
            <a:endParaRPr lang="en-US" altLang="ja-JP" dirty="0"/>
          </a:p>
          <a:p>
            <a:pPr lvl="2"/>
            <a:r>
              <a:rPr lang="en-GB" altLang="ja-JP" dirty="0"/>
              <a:t>l</a:t>
            </a:r>
            <a:r>
              <a:rPr lang="en-US" altLang="ja-JP" dirty="0" err="1"/>
              <a:t>atest</a:t>
            </a:r>
            <a:r>
              <a:rPr lang="ja-JP" altLang="en-US" dirty="0"/>
              <a:t>となっているが実態は</a:t>
            </a:r>
            <a:r>
              <a:rPr lang="en-US" altLang="ja-JP" dirty="0"/>
              <a:t>release</a:t>
            </a:r>
            <a:r>
              <a:rPr lang="en-GB" altLang="ja-JP" dirty="0"/>
              <a:t>-2.2</a:t>
            </a:r>
            <a:r>
              <a:rPr lang="ja-JP" altLang="en-US" dirty="0"/>
              <a:t>の翻訳結果</a:t>
            </a:r>
            <a:endParaRPr lang="en-US" altLang="ja-JP" dirty="0"/>
          </a:p>
          <a:p>
            <a:pPr lvl="1"/>
            <a:r>
              <a:rPr lang="ja-JP" altLang="en-US" dirty="0"/>
              <a:t>もしくは前述の英語版ページに行き言語 </a:t>
            </a:r>
            <a:r>
              <a:rPr lang="en-US" altLang="ja-JP" dirty="0"/>
              <a:t>ja </a:t>
            </a:r>
            <a:r>
              <a:rPr lang="ja-JP" altLang="en-US" dirty="0"/>
              <a:t>選択</a:t>
            </a:r>
            <a:endParaRPr lang="en-US" altLang="ja-JP" dirty="0"/>
          </a:p>
          <a:p>
            <a:pPr lvl="5"/>
            <a:endParaRPr lang="en-US" altLang="ja-JP" dirty="0"/>
          </a:p>
          <a:p>
            <a:r>
              <a:rPr lang="ja-JP" altLang="en-US" dirty="0"/>
              <a:t>進捗状況</a:t>
            </a:r>
            <a:r>
              <a:rPr lang="en-US" altLang="ja-JP" dirty="0"/>
              <a:t>: </a:t>
            </a:r>
            <a:r>
              <a:rPr lang="ja-JP" altLang="en-US" dirty="0"/>
              <a:t>最新</a:t>
            </a:r>
            <a:r>
              <a:rPr lang="en-US" altLang="ja-JP" dirty="0"/>
              <a:t>LTS</a:t>
            </a:r>
            <a:r>
              <a:rPr lang="ja-JP" altLang="en-US" dirty="0"/>
              <a:t>である</a:t>
            </a:r>
            <a:r>
              <a:rPr lang="en-US" altLang="ja-JP" dirty="0"/>
              <a:t>v2.2</a:t>
            </a:r>
            <a:r>
              <a:rPr lang="ja-JP" altLang="en-US" dirty="0"/>
              <a:t>系を対象に翻訳推進中</a:t>
            </a:r>
            <a:endParaRPr lang="en-US" altLang="ja-JP" dirty="0"/>
          </a:p>
          <a:p>
            <a:pPr lvl="2"/>
            <a:endParaRPr lang="en-US" altLang="ja-JP" dirty="0"/>
          </a:p>
          <a:p>
            <a:pPr lvl="2"/>
            <a:endParaRPr lang="en-US" altLang="ja-JP" dirty="0"/>
          </a:p>
          <a:p>
            <a:pPr lvl="2"/>
            <a:endParaRPr lang="en-US" altLang="ja-JP" dirty="0"/>
          </a:p>
          <a:p>
            <a:pPr lvl="2"/>
            <a:endParaRPr lang="en-US" altLang="ja-JP" dirty="0"/>
          </a:p>
          <a:p>
            <a:pPr marL="457200" lvl="1" indent="0">
              <a:buNone/>
            </a:pPr>
            <a:endParaRPr lang="en-US" altLang="ja-JP" dirty="0"/>
          </a:p>
          <a:p>
            <a:pPr lvl="1"/>
            <a:endParaRPr lang="ja-JP" altLang="en-US" dirty="0"/>
          </a:p>
        </p:txBody>
      </p:sp>
      <p:graphicFrame>
        <p:nvGraphicFramePr>
          <p:cNvPr id="2" name="表 4">
            <a:extLst>
              <a:ext uri="{FF2B5EF4-FFF2-40B4-BE49-F238E27FC236}">
                <a16:creationId xmlns:a16="http://schemas.microsoft.com/office/drawing/2014/main" id="{A71D8D1F-413D-40A2-82A1-AC271CFDA5E8}"/>
              </a:ext>
            </a:extLst>
          </p:cNvPr>
          <p:cNvGraphicFramePr>
            <a:graphicFrameLocks noGrp="1"/>
          </p:cNvGraphicFramePr>
          <p:nvPr>
            <p:extLst>
              <p:ext uri="{D42A27DB-BD31-4B8C-83A1-F6EECF244321}">
                <p14:modId xmlns:p14="http://schemas.microsoft.com/office/powerpoint/2010/main" val="932599869"/>
              </p:ext>
            </p:extLst>
          </p:nvPr>
        </p:nvGraphicFramePr>
        <p:xfrm>
          <a:off x="287972" y="3566160"/>
          <a:ext cx="11720449" cy="2377440"/>
        </p:xfrm>
        <a:graphic>
          <a:graphicData uri="http://schemas.openxmlformats.org/drawingml/2006/table">
            <a:tbl>
              <a:tblPr firstRow="1" bandRow="1">
                <a:tableStyleId>{5C22544A-7EE6-4342-B048-85BDC9FD1C3A}</a:tableStyleId>
              </a:tblPr>
              <a:tblGrid>
                <a:gridCol w="1643380">
                  <a:extLst>
                    <a:ext uri="{9D8B030D-6E8A-4147-A177-3AD203B41FA5}">
                      <a16:colId xmlns:a16="http://schemas.microsoft.com/office/drawing/2014/main" val="1801116639"/>
                    </a:ext>
                  </a:extLst>
                </a:gridCol>
                <a:gridCol w="1008380">
                  <a:extLst>
                    <a:ext uri="{9D8B030D-6E8A-4147-A177-3AD203B41FA5}">
                      <a16:colId xmlns:a16="http://schemas.microsoft.com/office/drawing/2014/main" val="751648091"/>
                    </a:ext>
                  </a:extLst>
                </a:gridCol>
                <a:gridCol w="9068689">
                  <a:extLst>
                    <a:ext uri="{9D8B030D-6E8A-4147-A177-3AD203B41FA5}">
                      <a16:colId xmlns:a16="http://schemas.microsoft.com/office/drawing/2014/main" val="443435520"/>
                    </a:ext>
                  </a:extLst>
                </a:gridCol>
              </a:tblGrid>
              <a:tr h="370840">
                <a:tc>
                  <a:txBody>
                    <a:bodyPr/>
                    <a:lstStyle/>
                    <a:p>
                      <a:r>
                        <a:rPr kumimoji="1" lang="ja-JP" altLang="en-US" sz="2200" dirty="0">
                          <a:solidFill>
                            <a:schemeClr val="tx1"/>
                          </a:solidFill>
                        </a:rPr>
                        <a:t>ターゲット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kumimoji="1" lang="ja-JP" altLang="en-US" sz="2200" dirty="0">
                          <a:solidFill>
                            <a:schemeClr val="tx1"/>
                          </a:solidFill>
                        </a:rPr>
                        <a:t>進捗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kumimoji="1" lang="ja-JP" altLang="en-US" sz="2200" dirty="0">
                          <a:solidFill>
                            <a:schemeClr val="tx1"/>
                          </a:solidFill>
                        </a:rPr>
                        <a:t>説明 </a:t>
                      </a:r>
                      <a:r>
                        <a:rPr kumimoji="1" lang="en-US" altLang="ja-JP" sz="2200" dirty="0">
                          <a:solidFill>
                            <a:schemeClr val="tx1"/>
                          </a:solidFill>
                        </a:rPr>
                        <a:t>(</a:t>
                      </a:r>
                      <a:r>
                        <a:rPr kumimoji="1" lang="ja-JP" altLang="en-US" sz="2200" dirty="0">
                          <a:solidFill>
                            <a:schemeClr val="tx1"/>
                          </a:solidFill>
                        </a:rPr>
                        <a:t>具体的なトピック</a:t>
                      </a:r>
                      <a:r>
                        <a:rPr kumimoji="1" lang="en-US" altLang="ja-JP" sz="2200" dirty="0">
                          <a:solidFill>
                            <a:schemeClr val="tx1"/>
                          </a:solidFill>
                        </a:rPr>
                        <a:t>)</a:t>
                      </a:r>
                      <a:endParaRPr kumimoji="1" lang="ja-JP" altLang="en-US" sz="2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59461508"/>
                  </a:ext>
                </a:extLst>
              </a:tr>
              <a:tr h="370840">
                <a:tc>
                  <a:txBody>
                    <a:bodyPr/>
                    <a:lstStyle/>
                    <a:p>
                      <a:r>
                        <a:rPr kumimoji="1" lang="en-US" altLang="ja-JP" sz="2200" dirty="0">
                          <a:solidFill>
                            <a:schemeClr val="tx1"/>
                          </a:solidFill>
                        </a:rPr>
                        <a:t>First</a:t>
                      </a:r>
                      <a:r>
                        <a:rPr kumimoji="1" lang="ja-JP" altLang="en-US" sz="2200" dirty="0">
                          <a:solidFill>
                            <a:schemeClr val="tx1"/>
                          </a:solidFill>
                        </a:rPr>
                        <a:t> </a:t>
                      </a:r>
                      <a:r>
                        <a:rPr kumimoji="1" lang="en-US" altLang="ja-JP" sz="2200" dirty="0">
                          <a:solidFill>
                            <a:schemeClr val="tx1"/>
                          </a:solidFill>
                        </a:rPr>
                        <a:t>Topics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kumimoji="1" lang="en-US" altLang="ja-JP" sz="2200" b="1" dirty="0">
                          <a:solidFill>
                            <a:srgbClr val="00B050"/>
                          </a:solidFill>
                        </a:rPr>
                        <a:t>100%</a:t>
                      </a:r>
                      <a:endParaRPr kumimoji="1" lang="ja-JP" altLang="en-US" sz="2200" b="1" dirty="0">
                        <a:solidFill>
                          <a:srgbClr val="00B05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2200" dirty="0">
                          <a:solidFill>
                            <a:schemeClr val="tx1"/>
                          </a:solidFill>
                        </a:rPr>
                        <a:t>ユーザとコントリビュータを助ける必須トピック</a:t>
                      </a:r>
                      <a:endParaRPr kumimoji="1" lang="en-US" altLang="ja-JP" sz="2200" dirty="0">
                        <a:solidFill>
                          <a:schemeClr val="tx1"/>
                        </a:solidFill>
                      </a:endParaRPr>
                    </a:p>
                    <a:p>
                      <a:r>
                        <a:rPr kumimoji="1" lang="en-US" altLang="ja-JP" sz="2200" dirty="0">
                          <a:solidFill>
                            <a:schemeClr val="tx1"/>
                          </a:solidFill>
                        </a:rPr>
                        <a:t>(Fabric front page, </a:t>
                      </a:r>
                      <a:r>
                        <a:rPr kumimoji="1" lang="en-GB" altLang="ja-JP" sz="2200" dirty="0">
                          <a:solidFill>
                            <a:schemeClr val="tx1"/>
                          </a:solidFill>
                        </a:rPr>
                        <a:t>Introduction,</a:t>
                      </a:r>
                      <a:r>
                        <a:rPr kumimoji="1" lang="en-US" altLang="ja-JP" sz="2200" dirty="0">
                          <a:solidFill>
                            <a:schemeClr val="tx1"/>
                          </a:solidFill>
                        </a:rPr>
                        <a:t> Contribution Welcome!, Glossary)</a:t>
                      </a:r>
                      <a:endParaRPr kumimoji="1" lang="ja-JP" altLang="en-US" sz="2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7932065"/>
                  </a:ext>
                </a:extLst>
              </a:tr>
              <a:tr h="370840">
                <a:tc>
                  <a:txBody>
                    <a:bodyPr/>
                    <a:lstStyle/>
                    <a:p>
                      <a:r>
                        <a:rPr kumimoji="1" lang="en-US" altLang="ja-JP" sz="2200" dirty="0">
                          <a:solidFill>
                            <a:schemeClr val="tx1"/>
                          </a:solidFill>
                        </a:rPr>
                        <a:t>Suggested</a:t>
                      </a:r>
                    </a:p>
                    <a:p>
                      <a:r>
                        <a:rPr kumimoji="1" lang="en-US" altLang="ja-JP" sz="2200" dirty="0">
                          <a:solidFill>
                            <a:schemeClr val="tx1"/>
                          </a:solidFill>
                        </a:rPr>
                        <a:t>Next Topics</a:t>
                      </a:r>
                      <a:endParaRPr kumimoji="1" lang="ja-JP" altLang="en-US" sz="2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kumimoji="1" lang="ja-JP" altLang="en-US" sz="2200" b="1" dirty="0">
                          <a:solidFill>
                            <a:schemeClr val="accent6">
                              <a:lumMod val="75000"/>
                            </a:schemeClr>
                          </a:solidFill>
                        </a:rPr>
                        <a:t>約</a:t>
                      </a:r>
                      <a:r>
                        <a:rPr kumimoji="1" lang="en-US" altLang="ja-JP" sz="2200" b="1" dirty="0">
                          <a:solidFill>
                            <a:schemeClr val="accent6">
                              <a:lumMod val="75000"/>
                            </a:schemeClr>
                          </a:solidFill>
                        </a:rPr>
                        <a:t>75%</a:t>
                      </a:r>
                      <a:endParaRPr kumimoji="1" lang="ja-JP" altLang="en-US" sz="2200" b="1" dirty="0">
                        <a:solidFill>
                          <a:schemeClr val="accent6">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2200" dirty="0">
                          <a:solidFill>
                            <a:schemeClr val="tx1"/>
                          </a:solidFill>
                        </a:rPr>
                        <a:t>ユーザ </a:t>
                      </a:r>
                      <a:r>
                        <a:rPr kumimoji="1" lang="en-US" altLang="ja-JP" sz="2200" dirty="0">
                          <a:solidFill>
                            <a:schemeClr val="tx1"/>
                          </a:solidFill>
                        </a:rPr>
                        <a:t>(</a:t>
                      </a:r>
                      <a:r>
                        <a:rPr kumimoji="1" lang="ja-JP" altLang="en-US" sz="2200" dirty="0">
                          <a:solidFill>
                            <a:schemeClr val="tx1"/>
                          </a:solidFill>
                        </a:rPr>
                        <a:t>特に開発者</a:t>
                      </a:r>
                      <a:r>
                        <a:rPr kumimoji="1" lang="en-US" altLang="ja-JP" sz="2200" dirty="0">
                          <a:solidFill>
                            <a:schemeClr val="tx1"/>
                          </a:solidFill>
                        </a:rPr>
                        <a:t>) </a:t>
                      </a:r>
                      <a:r>
                        <a:rPr kumimoji="1" lang="ja-JP" altLang="en-US" sz="2200" dirty="0">
                          <a:solidFill>
                            <a:schemeClr val="tx1"/>
                          </a:solidFill>
                        </a:rPr>
                        <a:t>に有用な優先的な翻訳が推奨されるトピック</a:t>
                      </a:r>
                      <a:endParaRPr kumimoji="1" lang="en-US" altLang="ja-JP" sz="2200" dirty="0">
                        <a:solidFill>
                          <a:schemeClr val="tx1"/>
                        </a:solidFill>
                      </a:endParaRPr>
                    </a:p>
                    <a:p>
                      <a:r>
                        <a:rPr kumimoji="1" lang="en-US" altLang="ja-JP" sz="2000" dirty="0">
                          <a:solidFill>
                            <a:schemeClr val="tx1"/>
                          </a:solidFill>
                        </a:rPr>
                        <a:t>(Key concepts, Getting started, Developing applications, Tutorials, What’s new in v2.x)</a:t>
                      </a:r>
                      <a:endParaRPr kumimoji="1" lang="ja-JP" alt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287991"/>
                  </a:ext>
                </a:extLst>
              </a:tr>
              <a:tr h="370840">
                <a:tc>
                  <a:txBody>
                    <a:bodyPr/>
                    <a:lstStyle/>
                    <a:p>
                      <a:r>
                        <a:rPr kumimoji="1" lang="en-US" altLang="ja-JP" sz="2200" dirty="0">
                          <a:solidFill>
                            <a:schemeClr val="tx1"/>
                          </a:solidFill>
                        </a:rPr>
                        <a:t>Others</a:t>
                      </a:r>
                      <a:endParaRPr kumimoji="1" lang="ja-JP" altLang="en-US" sz="2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kumimoji="1" lang="ja-JP" altLang="en-US" sz="2200" dirty="0">
                          <a:solidFill>
                            <a:schemeClr val="tx1"/>
                          </a:solidFill>
                        </a:rPr>
                        <a:t>数</a:t>
                      </a:r>
                      <a:r>
                        <a:rPr kumimoji="1" lang="en-US" altLang="ja-JP" sz="2200" dirty="0">
                          <a:solidFill>
                            <a:schemeClr val="tx1"/>
                          </a:solidFill>
                        </a:rPr>
                        <a:t>%</a:t>
                      </a:r>
                      <a:endParaRPr kumimoji="1" lang="ja-JP" altLang="en-US"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2200" dirty="0">
                          <a:solidFill>
                            <a:schemeClr val="tx1"/>
                          </a:solidFill>
                        </a:rPr>
                        <a:t>それ以外のページ</a:t>
                      </a:r>
                      <a:r>
                        <a:rPr kumimoji="1" lang="en-GB" altLang="ja-JP" sz="2200" dirty="0">
                          <a:solidFill>
                            <a:schemeClr val="tx1"/>
                          </a:solidFill>
                        </a:rPr>
                        <a:t> </a:t>
                      </a:r>
                      <a:r>
                        <a:rPr kumimoji="1" lang="en-US" altLang="ja-JP" sz="2200" dirty="0">
                          <a:solidFill>
                            <a:schemeClr val="tx1"/>
                          </a:solidFill>
                        </a:rPr>
                        <a:t>(</a:t>
                      </a:r>
                      <a:r>
                        <a:rPr kumimoji="1" lang="ja-JP" altLang="en-US" sz="2200" dirty="0">
                          <a:solidFill>
                            <a:schemeClr val="tx1"/>
                          </a:solidFill>
                        </a:rPr>
                        <a:t>管理者向けや詳細、翻訳不要のページなど</a:t>
                      </a:r>
                      <a:r>
                        <a:rPr kumimoji="1" lang="en-US" altLang="ja-JP" sz="2200" dirty="0">
                          <a:solidFill>
                            <a:schemeClr val="tx1"/>
                          </a:solidFill>
                        </a:rPr>
                        <a:t>)</a:t>
                      </a:r>
                      <a:endParaRPr kumimoji="1" lang="ja-JP" altLang="en-US" sz="2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17381906"/>
                  </a:ext>
                </a:extLst>
              </a:tr>
            </a:tbl>
          </a:graphicData>
        </a:graphic>
      </p:graphicFrame>
      <p:cxnSp>
        <p:nvCxnSpPr>
          <p:cNvPr id="10" name="直線コネクタ 7">
            <a:extLst>
              <a:ext uri="{FF2B5EF4-FFF2-40B4-BE49-F238E27FC236}">
                <a16:creationId xmlns:a16="http://schemas.microsoft.com/office/drawing/2014/main" id="{41A2DA8B-198D-489B-8466-845EA580699C}"/>
              </a:ext>
            </a:extLst>
          </p:cNvPr>
          <p:cNvCxnSpPr>
            <a:cxnSpLocks/>
          </p:cNvCxnSpPr>
          <p:nvPr/>
        </p:nvCxnSpPr>
        <p:spPr bwMode="auto">
          <a:xfrm flipV="1">
            <a:off x="8426132" y="1409942"/>
            <a:ext cx="1463040" cy="967498"/>
          </a:xfrm>
          <a:prstGeom prst="bentConnector3">
            <a:avLst>
              <a:gd name="adj1" fmla="val 98611"/>
            </a:avLst>
          </a:prstGeom>
          <a:noFill/>
          <a:ln w="28575">
            <a:solidFill>
              <a:schemeClr val="bg1">
                <a:lumMod val="65000"/>
              </a:schemeClr>
            </a:solidFill>
            <a:miter lim="800000"/>
            <a:headEnd/>
            <a:tailEnd/>
          </a:ln>
          <a:effectLst/>
        </p:spPr>
      </p:cxnSp>
      <p:grpSp>
        <p:nvGrpSpPr>
          <p:cNvPr id="15" name="グループ化 14">
            <a:extLst>
              <a:ext uri="{FF2B5EF4-FFF2-40B4-BE49-F238E27FC236}">
                <a16:creationId xmlns:a16="http://schemas.microsoft.com/office/drawing/2014/main" id="{D585371D-94FF-46C7-A415-027D543BB0EC}"/>
              </a:ext>
            </a:extLst>
          </p:cNvPr>
          <p:cNvGrpSpPr/>
          <p:nvPr/>
        </p:nvGrpSpPr>
        <p:grpSpPr>
          <a:xfrm>
            <a:off x="6945736" y="91440"/>
            <a:ext cx="5137996" cy="1318502"/>
            <a:chOff x="8106092" y="91440"/>
            <a:chExt cx="5137996" cy="1318502"/>
          </a:xfrm>
        </p:grpSpPr>
        <p:pic>
          <p:nvPicPr>
            <p:cNvPr id="8" name="図 7">
              <a:extLst>
                <a:ext uri="{FF2B5EF4-FFF2-40B4-BE49-F238E27FC236}">
                  <a16:creationId xmlns:a16="http://schemas.microsoft.com/office/drawing/2014/main" id="{9B201208-03FA-4803-8AFC-B0C70611D8A7}"/>
                </a:ext>
              </a:extLst>
            </p:cNvPr>
            <p:cNvPicPr>
              <a:picLocks noChangeAspect="1"/>
            </p:cNvPicPr>
            <p:nvPr/>
          </p:nvPicPr>
          <p:blipFill rotWithShape="1">
            <a:blip r:embed="rId3"/>
            <a:srcRect l="25975" t="11528" r="72840" b="34648"/>
            <a:stretch/>
          </p:blipFill>
          <p:spPr>
            <a:xfrm>
              <a:off x="8106092" y="91440"/>
              <a:ext cx="91439" cy="1318502"/>
            </a:xfrm>
            <a:prstGeom prst="rect">
              <a:avLst/>
            </a:prstGeom>
            <a:ln>
              <a:solidFill>
                <a:schemeClr val="tx1"/>
              </a:solidFill>
            </a:ln>
          </p:spPr>
        </p:pic>
        <p:pic>
          <p:nvPicPr>
            <p:cNvPr id="9" name="図 8">
              <a:extLst>
                <a:ext uri="{FF2B5EF4-FFF2-40B4-BE49-F238E27FC236}">
                  <a16:creationId xmlns:a16="http://schemas.microsoft.com/office/drawing/2014/main" id="{AA2F4F49-1E14-430F-81F0-0E2979D9EA37}"/>
                </a:ext>
              </a:extLst>
            </p:cNvPr>
            <p:cNvPicPr>
              <a:picLocks noChangeAspect="1"/>
            </p:cNvPicPr>
            <p:nvPr/>
          </p:nvPicPr>
          <p:blipFill rotWithShape="1">
            <a:blip r:embed="rId3"/>
            <a:srcRect l="32724" t="11528" r="1613" b="34648"/>
            <a:stretch/>
          </p:blipFill>
          <p:spPr>
            <a:xfrm>
              <a:off x="8179433" y="91440"/>
              <a:ext cx="5064655" cy="1318502"/>
            </a:xfrm>
            <a:prstGeom prst="rect">
              <a:avLst/>
            </a:prstGeom>
            <a:ln>
              <a:solidFill>
                <a:schemeClr val="tx1"/>
              </a:solidFill>
            </a:ln>
          </p:spPr>
        </p:pic>
      </p:grpSp>
      <p:sp>
        <p:nvSpPr>
          <p:cNvPr id="19" name="右大かっこ 18">
            <a:extLst>
              <a:ext uri="{FF2B5EF4-FFF2-40B4-BE49-F238E27FC236}">
                <a16:creationId xmlns:a16="http://schemas.microsoft.com/office/drawing/2014/main" id="{427659B8-C45D-4317-BA1B-DD85CCEDA54D}"/>
              </a:ext>
            </a:extLst>
          </p:cNvPr>
          <p:cNvSpPr/>
          <p:nvPr/>
        </p:nvSpPr>
        <p:spPr bwMode="auto">
          <a:xfrm>
            <a:off x="8243251" y="1554480"/>
            <a:ext cx="182881" cy="1188720"/>
          </a:xfrm>
          <a:prstGeom prst="rightBracket">
            <a:avLst/>
          </a:prstGeom>
          <a:noFill/>
          <a:ln w="28575">
            <a:solidFill>
              <a:schemeClr val="bg1">
                <a:lumMod val="65000"/>
              </a:schemeClr>
            </a:solid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90000"/>
              </a:lnSpc>
              <a:spcBef>
                <a:spcPct val="0"/>
              </a:spcBef>
              <a:spcAft>
                <a:spcPct val="0"/>
              </a:spcAft>
              <a:buClrTx/>
              <a:buSzTx/>
              <a:buFontTx/>
              <a:buNone/>
              <a:tabLst/>
            </a:pPr>
            <a:endParaRPr kumimoji="1" lang="ja-JP" altLang="en-US" sz="2600" b="0" i="0" u="none" strike="noStrike" cap="none" normalizeH="0" baseline="0">
              <a:ln>
                <a:noFill/>
              </a:ln>
              <a:solidFill>
                <a:schemeClr val="tx2"/>
              </a:solidFill>
              <a:effectLst/>
              <a:latin typeface="HGPｺﾞｼｯｸE" pitchFamily="50" charset="-128"/>
              <a:ea typeface="HGPｺﾞｼｯｸE" pitchFamily="50" charset="-128"/>
            </a:endParaRPr>
          </a:p>
        </p:txBody>
      </p:sp>
      <p:sp>
        <p:nvSpPr>
          <p:cNvPr id="21" name="テキスト ボックス 20">
            <a:extLst>
              <a:ext uri="{FF2B5EF4-FFF2-40B4-BE49-F238E27FC236}">
                <a16:creationId xmlns:a16="http://schemas.microsoft.com/office/drawing/2014/main" id="{DB8D3573-AFC2-4C96-BB0A-4851F05F9E98}"/>
              </a:ext>
            </a:extLst>
          </p:cNvPr>
          <p:cNvSpPr txBox="1"/>
          <p:nvPr/>
        </p:nvSpPr>
        <p:spPr>
          <a:xfrm>
            <a:off x="836612" y="6035040"/>
            <a:ext cx="10241280" cy="782836"/>
          </a:xfrm>
          <a:prstGeom prst="rect">
            <a:avLst/>
          </a:prstGeom>
        </p:spPr>
        <p:txBody>
          <a:bodyPr/>
          <a:lstStyle>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lvl="2"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200" dirty="0"/>
              <a:t>(※)</a:t>
            </a:r>
            <a:r>
              <a:rPr lang="ja-JP" altLang="en-US" sz="2200" dirty="0"/>
              <a:t> 現在は</a:t>
            </a:r>
            <a:r>
              <a:rPr lang="en-GB" altLang="ja-JP" sz="2200" dirty="0"/>
              <a:t>20</a:t>
            </a:r>
            <a:r>
              <a:rPr lang="ja-JP" altLang="en-US" sz="2200" dirty="0"/>
              <a:t>年</a:t>
            </a:r>
            <a:r>
              <a:rPr lang="en-US" altLang="ja-JP" sz="2200" dirty="0"/>
              <a:t>6</a:t>
            </a:r>
            <a:r>
              <a:rPr lang="ja-JP" altLang="en-US" sz="2200" dirty="0"/>
              <a:t>月時点の</a:t>
            </a:r>
            <a:r>
              <a:rPr lang="en-GB" altLang="ja-JP" sz="2200" dirty="0"/>
              <a:t>release-2.2</a:t>
            </a:r>
            <a:r>
              <a:rPr lang="ja-JP" altLang="en-US" sz="2200" dirty="0"/>
              <a:t>ドキュメントをもとに翻訳を進めています。</a:t>
            </a:r>
            <a:br>
              <a:rPr lang="en-US" altLang="ja-JP" sz="2200" dirty="0"/>
            </a:br>
            <a:r>
              <a:rPr lang="ja-JP" altLang="en-US" sz="2200" dirty="0"/>
              <a:t>        以後のドキュメント更新分の取り込みは今後実施予定です。</a:t>
            </a:r>
            <a:endParaRPr lang="en-US" altLang="ja-JP" sz="2200" dirty="0"/>
          </a:p>
        </p:txBody>
      </p:sp>
    </p:spTree>
    <p:extLst>
      <p:ext uri="{BB962C8B-B14F-4D97-AF65-F5344CB8AC3E}">
        <p14:creationId xmlns:p14="http://schemas.microsoft.com/office/powerpoint/2010/main" val="4000484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ja-JP" altLang="en-US" dirty="0"/>
              <a:t>日本語ドキュメント</a:t>
            </a:r>
            <a:r>
              <a:rPr lang="en-US" altLang="ja-JP" dirty="0"/>
              <a:t>WG</a:t>
            </a:r>
            <a:r>
              <a:rPr lang="ja-JP" altLang="en-US" dirty="0"/>
              <a:t>関連の各種チャネル</a:t>
            </a:r>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xfrm>
            <a:off x="242252" y="868680"/>
            <a:ext cx="11795759" cy="5897562"/>
          </a:xfrm>
          <a:prstGeom prst="rect">
            <a:avLst/>
          </a:prstGeom>
        </p:spPr>
        <p:txBody>
          <a:bodyPr>
            <a:normAutofit fontScale="92500" lnSpcReduction="10000"/>
          </a:bodyPr>
          <a:lstStyle/>
          <a:p>
            <a:r>
              <a:rPr lang="en-US" altLang="ja-JP" dirty="0" err="1"/>
              <a:t>Rocket.Chat</a:t>
            </a:r>
            <a:r>
              <a:rPr lang="ja-JP" altLang="en-US" dirty="0"/>
              <a:t> </a:t>
            </a:r>
            <a:r>
              <a:rPr lang="en-US" altLang="ja-JP" dirty="0"/>
              <a:t>(fabric-docs-</a:t>
            </a:r>
            <a:r>
              <a:rPr lang="en-US" altLang="ja-JP" dirty="0" err="1"/>
              <a:t>japanese</a:t>
            </a:r>
            <a:r>
              <a:rPr lang="ja-JP" altLang="en-US" dirty="0"/>
              <a:t>チャネル</a:t>
            </a:r>
            <a:r>
              <a:rPr lang="en-US" altLang="ja-JP" dirty="0"/>
              <a:t>)</a:t>
            </a:r>
          </a:p>
          <a:p>
            <a:pPr lvl="1"/>
            <a:r>
              <a:rPr lang="en-US" altLang="ja-JP" dirty="0">
                <a:hlinkClick r:id="rId2"/>
              </a:rPr>
              <a:t>https://chat.hyperledger.org/channel/fabric-docs-japanese</a:t>
            </a:r>
            <a:endParaRPr lang="en-US" altLang="ja-JP" dirty="0"/>
          </a:p>
          <a:p>
            <a:pPr lvl="1"/>
            <a:r>
              <a:rPr lang="ja-JP" altLang="en-US" dirty="0"/>
              <a:t>アナウンス含め多くのやり取りはここ　</a:t>
            </a:r>
            <a:r>
              <a:rPr lang="en-US" altLang="ja-JP" dirty="0">
                <a:solidFill>
                  <a:schemeClr val="accent6">
                    <a:lumMod val="75000"/>
                  </a:schemeClr>
                </a:solidFill>
              </a:rPr>
              <a:t># </a:t>
            </a:r>
            <a:r>
              <a:rPr lang="ja-JP" altLang="en-US" dirty="0">
                <a:solidFill>
                  <a:schemeClr val="accent6">
                    <a:lumMod val="75000"/>
                  </a:schemeClr>
                </a:solidFill>
              </a:rPr>
              <a:t>質問やご意見はこちらへ気軽に</a:t>
            </a:r>
            <a:endParaRPr lang="en-US" altLang="ja-JP" dirty="0">
              <a:solidFill>
                <a:schemeClr val="accent6">
                  <a:lumMod val="75000"/>
                </a:schemeClr>
              </a:solidFill>
            </a:endParaRPr>
          </a:p>
          <a:p>
            <a:pPr lvl="5"/>
            <a:endParaRPr lang="en-US" altLang="ja-JP" dirty="0"/>
          </a:p>
          <a:p>
            <a:r>
              <a:rPr lang="en-GB" altLang="ja-JP" dirty="0"/>
              <a:t>Wiki</a:t>
            </a:r>
            <a:r>
              <a:rPr lang="ja-JP" altLang="en-US" dirty="0"/>
              <a:t>ページ</a:t>
            </a:r>
            <a:endParaRPr lang="en-US" altLang="ja-JP" dirty="0"/>
          </a:p>
          <a:p>
            <a:pPr lvl="1"/>
            <a:r>
              <a:rPr lang="en-US" altLang="ja-JP" dirty="0">
                <a:hlinkClick r:id="rId3"/>
              </a:rPr>
              <a:t>https://wiki.hyperledger.org/display/fabric/Japanese+Documentation+Working+Group</a:t>
            </a:r>
            <a:endParaRPr lang="en-US" altLang="ja-JP" dirty="0"/>
          </a:p>
          <a:p>
            <a:pPr lvl="1"/>
            <a:r>
              <a:rPr lang="ja-JP" altLang="en-US" dirty="0"/>
              <a:t>本</a:t>
            </a:r>
            <a:r>
              <a:rPr lang="en-US" altLang="ja-JP" dirty="0"/>
              <a:t>WG</a:t>
            </a:r>
            <a:r>
              <a:rPr lang="ja-JP" altLang="en-US" dirty="0"/>
              <a:t>への参加メンバーリストや翻訳ルール</a:t>
            </a:r>
            <a:r>
              <a:rPr lang="en-US" altLang="ja-JP" dirty="0"/>
              <a:t>/</a:t>
            </a:r>
            <a:r>
              <a:rPr lang="ja-JP" altLang="en-US" dirty="0"/>
              <a:t>ノウハウなど</a:t>
            </a:r>
            <a:endParaRPr lang="en-US" altLang="ja-JP" dirty="0"/>
          </a:p>
          <a:p>
            <a:pPr lvl="1"/>
            <a:r>
              <a:rPr lang="ja-JP" altLang="en-US" dirty="0"/>
              <a:t>今後のミーティング予定や過去のミーティングのアジェンダ</a:t>
            </a:r>
            <a:r>
              <a:rPr lang="en-US" altLang="ja-JP" dirty="0"/>
              <a:t>/</a:t>
            </a:r>
            <a:r>
              <a:rPr lang="ja-JP" altLang="en-US" dirty="0"/>
              <a:t>決定事項など</a:t>
            </a:r>
            <a:endParaRPr lang="en-US" altLang="ja-JP" dirty="0"/>
          </a:p>
          <a:p>
            <a:pPr lvl="5"/>
            <a:endParaRPr lang="en-US" altLang="ja-JP" dirty="0"/>
          </a:p>
          <a:p>
            <a:r>
              <a:rPr lang="en-US" altLang="ja-JP" dirty="0"/>
              <a:t>GitHub</a:t>
            </a:r>
            <a:r>
              <a:rPr lang="ja-JP" altLang="en-US" dirty="0"/>
              <a:t>リポジトリ</a:t>
            </a:r>
            <a:endParaRPr lang="en-US" altLang="ja-JP" dirty="0"/>
          </a:p>
          <a:p>
            <a:pPr lvl="1"/>
            <a:r>
              <a:rPr lang="en-US" altLang="ja-JP" dirty="0">
                <a:hlinkClick r:id="rId4"/>
              </a:rPr>
              <a:t>https://github.com/hyperledger/fabric-docs-i18n</a:t>
            </a:r>
            <a:endParaRPr lang="en-US" altLang="ja-JP" dirty="0"/>
          </a:p>
          <a:p>
            <a:pPr lvl="1"/>
            <a:r>
              <a:rPr lang="ja-JP" altLang="en-US" dirty="0"/>
              <a:t>ドキュメント翻訳の</a:t>
            </a:r>
            <a:r>
              <a:rPr lang="en-US" altLang="ja-JP" dirty="0"/>
              <a:t>Issue</a:t>
            </a:r>
            <a:r>
              <a:rPr lang="ja-JP" altLang="en-US" dirty="0"/>
              <a:t>と</a:t>
            </a:r>
            <a:r>
              <a:rPr lang="en-US" altLang="ja-JP" dirty="0"/>
              <a:t>PR</a:t>
            </a:r>
            <a:r>
              <a:rPr lang="ja-JP" altLang="en-US" dirty="0"/>
              <a:t>を管理</a:t>
            </a:r>
            <a:r>
              <a:rPr lang="en-GB" altLang="ja-JP" dirty="0"/>
              <a:t> </a:t>
            </a:r>
            <a:r>
              <a:rPr lang="en-US" altLang="ja-JP" dirty="0"/>
              <a:t>(</a:t>
            </a:r>
            <a:r>
              <a:rPr lang="ja-JP" altLang="en-US" dirty="0"/>
              <a:t>他の言語の</a:t>
            </a:r>
            <a:r>
              <a:rPr lang="en-US" altLang="ja-JP" dirty="0"/>
              <a:t>WG</a:t>
            </a:r>
            <a:r>
              <a:rPr lang="ja-JP" altLang="en-US" dirty="0"/>
              <a:t>とリポジトリ共有</a:t>
            </a:r>
            <a:r>
              <a:rPr lang="en-US" altLang="ja-JP" dirty="0"/>
              <a:t>)</a:t>
            </a:r>
          </a:p>
          <a:p>
            <a:pPr lvl="5"/>
            <a:endParaRPr lang="en-US" altLang="ja-JP" dirty="0"/>
          </a:p>
          <a:p>
            <a:r>
              <a:rPr lang="en-US" altLang="ja-JP" dirty="0"/>
              <a:t>Web</a:t>
            </a:r>
            <a:r>
              <a:rPr lang="ja-JP" altLang="en-US" dirty="0"/>
              <a:t>ベースミーティング</a:t>
            </a:r>
            <a:endParaRPr lang="en-US" altLang="ja-JP" dirty="0"/>
          </a:p>
          <a:p>
            <a:pPr lvl="1"/>
            <a:r>
              <a:rPr lang="ja-JP" altLang="en-US" dirty="0"/>
              <a:t>共通</a:t>
            </a:r>
            <a:r>
              <a:rPr lang="en-US" altLang="ja-JP" dirty="0"/>
              <a:t>MTG:</a:t>
            </a:r>
            <a:r>
              <a:rPr lang="ja-JP" altLang="en-US" dirty="0"/>
              <a:t> コントリビュータ内での方針議論や情報共有など </a:t>
            </a:r>
            <a:r>
              <a:rPr lang="en-US" altLang="ja-JP" sz="2200" dirty="0"/>
              <a:t>(</a:t>
            </a:r>
            <a:r>
              <a:rPr lang="ja-JP" altLang="en-US" sz="2200" dirty="0"/>
              <a:t>月</a:t>
            </a:r>
            <a:r>
              <a:rPr lang="en-US" altLang="ja-JP" sz="2200" dirty="0"/>
              <a:t>0.5</a:t>
            </a:r>
            <a:r>
              <a:rPr lang="ja-JP" altLang="en-US" sz="2200" dirty="0"/>
              <a:t>～</a:t>
            </a:r>
            <a:r>
              <a:rPr lang="en-US" altLang="ja-JP" sz="2200" dirty="0"/>
              <a:t>1</a:t>
            </a:r>
            <a:r>
              <a:rPr lang="ja-JP" altLang="en-US" sz="2200" dirty="0"/>
              <a:t>回ペース</a:t>
            </a:r>
            <a:r>
              <a:rPr lang="en-US" altLang="ja-JP" sz="2200" dirty="0"/>
              <a:t>)</a:t>
            </a:r>
            <a:endParaRPr lang="en-US" altLang="ja-JP" dirty="0"/>
          </a:p>
          <a:p>
            <a:pPr lvl="1"/>
            <a:r>
              <a:rPr lang="ja-JP" altLang="en-US" i="0" dirty="0">
                <a:solidFill>
                  <a:srgbClr val="172B4D"/>
                </a:solidFill>
                <a:effectLst/>
              </a:rPr>
              <a:t>翻訳</a:t>
            </a:r>
            <a:r>
              <a:rPr lang="en-GB" altLang="ja-JP" dirty="0">
                <a:solidFill>
                  <a:srgbClr val="172B4D"/>
                </a:solidFill>
              </a:rPr>
              <a:t>/</a:t>
            </a:r>
            <a:r>
              <a:rPr lang="ja-JP" altLang="en-US" i="0" dirty="0">
                <a:solidFill>
                  <a:srgbClr val="172B4D"/>
                </a:solidFill>
                <a:effectLst/>
              </a:rPr>
              <a:t>対訳集サブグループ</a:t>
            </a:r>
            <a:r>
              <a:rPr lang="en-US" altLang="ja-JP" i="0" dirty="0">
                <a:solidFill>
                  <a:srgbClr val="172B4D"/>
                </a:solidFill>
                <a:effectLst/>
              </a:rPr>
              <a:t>MTG:</a:t>
            </a:r>
            <a:r>
              <a:rPr lang="ja-JP" altLang="en-US" i="0" dirty="0">
                <a:solidFill>
                  <a:srgbClr val="172B4D"/>
                </a:solidFill>
                <a:effectLst/>
              </a:rPr>
              <a:t> 用語集整理や翻訳者</a:t>
            </a:r>
            <a:r>
              <a:rPr lang="en-US" altLang="ja-JP" i="0" dirty="0">
                <a:solidFill>
                  <a:srgbClr val="172B4D"/>
                </a:solidFill>
                <a:effectLst/>
              </a:rPr>
              <a:t>/</a:t>
            </a:r>
            <a:r>
              <a:rPr lang="ja-JP" altLang="en-US" i="0" dirty="0">
                <a:solidFill>
                  <a:srgbClr val="172B4D"/>
                </a:solidFill>
                <a:effectLst/>
              </a:rPr>
              <a:t>レビュア支援</a:t>
            </a:r>
            <a:r>
              <a:rPr lang="en-US" altLang="ja-JP" sz="2200" i="0" dirty="0">
                <a:solidFill>
                  <a:srgbClr val="172B4D"/>
                </a:solidFill>
                <a:effectLst/>
              </a:rPr>
              <a:t>(</a:t>
            </a:r>
            <a:r>
              <a:rPr lang="ja-JP" altLang="en-US" sz="2200" i="0" dirty="0">
                <a:solidFill>
                  <a:srgbClr val="172B4D"/>
                </a:solidFill>
                <a:effectLst/>
              </a:rPr>
              <a:t>翻訳ツール活用</a:t>
            </a:r>
            <a:r>
              <a:rPr lang="en-US" altLang="ja-JP" sz="2200" i="0" dirty="0">
                <a:solidFill>
                  <a:srgbClr val="172B4D"/>
                </a:solidFill>
                <a:effectLst/>
              </a:rPr>
              <a:t>)</a:t>
            </a:r>
            <a:endParaRPr lang="ja-JP" altLang="en-US" i="0" dirty="0">
              <a:solidFill>
                <a:srgbClr val="172B4D"/>
              </a:solidFill>
              <a:effectLst/>
            </a:endParaRPr>
          </a:p>
        </p:txBody>
      </p:sp>
      <p:sp>
        <p:nvSpPr>
          <p:cNvPr id="5" name="テキスト ボックス 4">
            <a:extLst>
              <a:ext uri="{FF2B5EF4-FFF2-40B4-BE49-F238E27FC236}">
                <a16:creationId xmlns:a16="http://schemas.microsoft.com/office/drawing/2014/main" id="{C052313F-5EAD-4880-9F05-BE25F4F79163}"/>
              </a:ext>
            </a:extLst>
          </p:cNvPr>
          <p:cNvSpPr txBox="1"/>
          <p:nvPr/>
        </p:nvSpPr>
        <p:spPr>
          <a:xfrm>
            <a:off x="7957036" y="3886200"/>
            <a:ext cx="4231789" cy="492443"/>
          </a:xfrm>
          <a:prstGeom prst="rect">
            <a:avLst/>
          </a:prstGeom>
        </p:spPr>
        <p:txBody>
          <a:bodyPr>
            <a:norm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400" dirty="0">
                <a:solidFill>
                  <a:schemeClr val="accent6">
                    <a:lumMod val="75000"/>
                  </a:schemeClr>
                </a:solidFill>
              </a:rPr>
              <a:t># </a:t>
            </a:r>
            <a:r>
              <a:rPr lang="ja-JP" altLang="en-US" sz="2400" dirty="0">
                <a:solidFill>
                  <a:schemeClr val="accent6">
                    <a:lumMod val="75000"/>
                  </a:schemeClr>
                </a:solidFill>
              </a:rPr>
              <a:t>メンバー参加登録はこちら</a:t>
            </a:r>
            <a:endParaRPr lang="en-US" altLang="ja-JP" sz="2400" dirty="0">
              <a:solidFill>
                <a:schemeClr val="accent6">
                  <a:lumMod val="75000"/>
                </a:schemeClr>
              </a:solidFill>
            </a:endParaRPr>
          </a:p>
        </p:txBody>
      </p:sp>
      <p:grpSp>
        <p:nvGrpSpPr>
          <p:cNvPr id="10" name="グループ化 9">
            <a:extLst>
              <a:ext uri="{FF2B5EF4-FFF2-40B4-BE49-F238E27FC236}">
                <a16:creationId xmlns:a16="http://schemas.microsoft.com/office/drawing/2014/main" id="{4720EA89-FF8D-4F94-8C4D-AF015D42302A}"/>
              </a:ext>
            </a:extLst>
          </p:cNvPr>
          <p:cNvGrpSpPr/>
          <p:nvPr/>
        </p:nvGrpSpPr>
        <p:grpSpPr>
          <a:xfrm>
            <a:off x="2299652" y="2194560"/>
            <a:ext cx="1222058" cy="492444"/>
            <a:chOff x="6688772" y="831214"/>
            <a:chExt cx="1222058" cy="492444"/>
          </a:xfrm>
        </p:grpSpPr>
        <p:pic>
          <p:nvPicPr>
            <p:cNvPr id="11" name="グラフィックス 10" descr="鉛筆 単色塗りつぶし">
              <a:extLst>
                <a:ext uri="{FF2B5EF4-FFF2-40B4-BE49-F238E27FC236}">
                  <a16:creationId xmlns:a16="http://schemas.microsoft.com/office/drawing/2014/main" id="{911D8343-29C9-406C-9853-8E4BBD7F313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688772" y="831214"/>
              <a:ext cx="448945" cy="448945"/>
            </a:xfrm>
            <a:prstGeom prst="rect">
              <a:avLst/>
            </a:prstGeom>
          </p:spPr>
        </p:pic>
        <p:sp>
          <p:nvSpPr>
            <p:cNvPr id="12" name="テキスト ボックス 11">
              <a:extLst>
                <a:ext uri="{FF2B5EF4-FFF2-40B4-BE49-F238E27FC236}">
                  <a16:creationId xmlns:a16="http://schemas.microsoft.com/office/drawing/2014/main" id="{A47652A3-4DCA-4D65-8A43-080C4A409190}"/>
                </a:ext>
              </a:extLst>
            </p:cNvPr>
            <p:cNvSpPr txBox="1"/>
            <p:nvPr/>
          </p:nvSpPr>
          <p:spPr>
            <a:xfrm>
              <a:off x="7100252" y="831215"/>
              <a:ext cx="810578" cy="492443"/>
            </a:xfrm>
            <a:prstGeom prst="rect">
              <a:avLst/>
            </a:prstGeom>
          </p:spPr>
          <p:txBody>
            <a:bodyPr>
              <a:norm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400" dirty="0">
                  <a:solidFill>
                    <a:schemeClr val="accent4"/>
                  </a:solidFill>
                </a:rPr>
                <a:t>LFID</a:t>
              </a:r>
            </a:p>
          </p:txBody>
        </p:sp>
      </p:grpSp>
      <p:sp>
        <p:nvSpPr>
          <p:cNvPr id="16" name="テキスト ボックス 15">
            <a:extLst>
              <a:ext uri="{FF2B5EF4-FFF2-40B4-BE49-F238E27FC236}">
                <a16:creationId xmlns:a16="http://schemas.microsoft.com/office/drawing/2014/main" id="{46058B16-E3C0-4992-B829-04B3A70EBDD1}"/>
              </a:ext>
            </a:extLst>
          </p:cNvPr>
          <p:cNvSpPr txBox="1"/>
          <p:nvPr/>
        </p:nvSpPr>
        <p:spPr>
          <a:xfrm>
            <a:off x="7100252" y="228600"/>
            <a:ext cx="3383280" cy="475456"/>
          </a:xfrm>
          <a:prstGeom prst="rect">
            <a:avLst/>
          </a:prstGeom>
          <a:solidFill>
            <a:schemeClr val="bg1"/>
          </a:solidFill>
        </p:spPr>
        <p:txBody>
          <a:bodyPr>
            <a:noAutofit/>
          </a:bodyPr>
          <a:lstStyle>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2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lvl="7"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indent="0">
              <a:buNone/>
            </a:pPr>
            <a:r>
              <a:rPr lang="en-US" altLang="ja-JP" sz="2400" dirty="0"/>
              <a:t>LFID: Linux Foundation ID</a:t>
            </a:r>
            <a:endParaRPr lang="ja-JP" altLang="en-US" sz="2400" dirty="0"/>
          </a:p>
        </p:txBody>
      </p:sp>
      <p:grpSp>
        <p:nvGrpSpPr>
          <p:cNvPr id="22" name="グループ化 21">
            <a:extLst>
              <a:ext uri="{FF2B5EF4-FFF2-40B4-BE49-F238E27FC236}">
                <a16:creationId xmlns:a16="http://schemas.microsoft.com/office/drawing/2014/main" id="{93490E12-91E2-457F-8119-278EAED94EB0}"/>
              </a:ext>
            </a:extLst>
          </p:cNvPr>
          <p:cNvGrpSpPr/>
          <p:nvPr/>
        </p:nvGrpSpPr>
        <p:grpSpPr>
          <a:xfrm>
            <a:off x="6688772" y="832961"/>
            <a:ext cx="1731169" cy="520540"/>
            <a:chOff x="6613683" y="868679"/>
            <a:chExt cx="1731169" cy="520540"/>
          </a:xfrm>
        </p:grpSpPr>
        <p:pic>
          <p:nvPicPr>
            <p:cNvPr id="18" name="グラフィックス 17" descr="開いた本 単色塗りつぶし">
              <a:extLst>
                <a:ext uri="{FF2B5EF4-FFF2-40B4-BE49-F238E27FC236}">
                  <a16:creationId xmlns:a16="http://schemas.microsoft.com/office/drawing/2014/main" id="{7A273A52-6AC3-4B03-A6BA-EB4E39AD180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613683" y="868679"/>
              <a:ext cx="509111" cy="509111"/>
            </a:xfrm>
            <a:prstGeom prst="rect">
              <a:avLst/>
            </a:prstGeom>
          </p:spPr>
        </p:pic>
        <p:grpSp>
          <p:nvGrpSpPr>
            <p:cNvPr id="19" name="グループ化 18">
              <a:extLst>
                <a:ext uri="{FF2B5EF4-FFF2-40B4-BE49-F238E27FC236}">
                  <a16:creationId xmlns:a16="http://schemas.microsoft.com/office/drawing/2014/main" id="{2ADA3711-1205-4DB6-89F7-BBA5125540D3}"/>
                </a:ext>
              </a:extLst>
            </p:cNvPr>
            <p:cNvGrpSpPr/>
            <p:nvPr/>
          </p:nvGrpSpPr>
          <p:grpSpPr>
            <a:xfrm>
              <a:off x="7122794" y="896775"/>
              <a:ext cx="1222058" cy="492444"/>
              <a:chOff x="6688772" y="831214"/>
              <a:chExt cx="1222058" cy="492444"/>
            </a:xfrm>
          </p:grpSpPr>
          <p:pic>
            <p:nvPicPr>
              <p:cNvPr id="20" name="グラフィックス 19" descr="鉛筆 単色塗りつぶし">
                <a:extLst>
                  <a:ext uri="{FF2B5EF4-FFF2-40B4-BE49-F238E27FC236}">
                    <a16:creationId xmlns:a16="http://schemas.microsoft.com/office/drawing/2014/main" id="{41454852-147E-4E33-8EAF-53D1561221C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688772" y="831214"/>
                <a:ext cx="448945" cy="448945"/>
              </a:xfrm>
              <a:prstGeom prst="rect">
                <a:avLst/>
              </a:prstGeom>
            </p:spPr>
          </p:pic>
          <p:sp>
            <p:nvSpPr>
              <p:cNvPr id="21" name="テキスト ボックス 20">
                <a:extLst>
                  <a:ext uri="{FF2B5EF4-FFF2-40B4-BE49-F238E27FC236}">
                    <a16:creationId xmlns:a16="http://schemas.microsoft.com/office/drawing/2014/main" id="{8CAB9AFD-0EFD-43FD-95F9-4B1282B0B17B}"/>
                  </a:ext>
                </a:extLst>
              </p:cNvPr>
              <p:cNvSpPr txBox="1"/>
              <p:nvPr/>
            </p:nvSpPr>
            <p:spPr>
              <a:xfrm>
                <a:off x="7100252" y="831215"/>
                <a:ext cx="810578" cy="492443"/>
              </a:xfrm>
              <a:prstGeom prst="rect">
                <a:avLst/>
              </a:prstGeom>
            </p:spPr>
            <p:txBody>
              <a:bodyPr>
                <a:norm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400" dirty="0">
                    <a:solidFill>
                      <a:schemeClr val="accent4"/>
                    </a:solidFill>
                  </a:rPr>
                  <a:t>LFID</a:t>
                </a:r>
              </a:p>
            </p:txBody>
          </p:sp>
        </p:grpSp>
      </p:grpSp>
    </p:spTree>
    <p:extLst>
      <p:ext uri="{BB962C8B-B14F-4D97-AF65-F5344CB8AC3E}">
        <p14:creationId xmlns:p14="http://schemas.microsoft.com/office/powerpoint/2010/main" val="4117447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19DF70-B622-46D1-9AD7-B029530DFF39}"/>
              </a:ext>
            </a:extLst>
          </p:cNvPr>
          <p:cNvSpPr>
            <a:spLocks noGrp="1"/>
          </p:cNvSpPr>
          <p:nvPr>
            <p:ph type="title"/>
          </p:nvPr>
        </p:nvSpPr>
        <p:spPr>
          <a:xfrm>
            <a:off x="745172" y="3017520"/>
            <a:ext cx="10206440" cy="943325"/>
          </a:xfrm>
          <a:prstGeom prst="rect">
            <a:avLst/>
          </a:prstGeom>
        </p:spPr>
        <p:txBody>
          <a:bodyPr/>
          <a:lstStyle/>
          <a:p>
            <a:r>
              <a:rPr lang="en-US" altLang="ja-JP" sz="3200" dirty="0"/>
              <a:t>2. </a:t>
            </a:r>
            <a:r>
              <a:rPr lang="ja-JP" altLang="en-US" sz="3200" dirty="0"/>
              <a:t>コントリビュータ向け：</a:t>
            </a:r>
            <a:br>
              <a:rPr lang="en-US" altLang="ja-JP" sz="3200" dirty="0"/>
            </a:br>
            <a:r>
              <a:rPr lang="ja-JP" altLang="en-US" sz="3200" dirty="0"/>
              <a:t>    プロジェクトへの参加とコントリビューション方法の概要</a:t>
            </a:r>
            <a:endParaRPr lang="en-US" sz="3200" dirty="0"/>
          </a:p>
        </p:txBody>
      </p:sp>
    </p:spTree>
    <p:extLst>
      <p:ext uri="{BB962C8B-B14F-4D97-AF65-F5344CB8AC3E}">
        <p14:creationId xmlns:p14="http://schemas.microsoft.com/office/powerpoint/2010/main" val="1117023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ja-JP" altLang="en-US" dirty="0"/>
              <a:t>前準備</a:t>
            </a:r>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prstGeom prst="rect">
            <a:avLst/>
          </a:prstGeom>
        </p:spPr>
        <p:txBody>
          <a:bodyPr lIns="91440" tIns="45720" rIns="91440" bIns="45720" anchor="t">
            <a:normAutofit fontScale="92500" lnSpcReduction="10000"/>
          </a:bodyPr>
          <a:lstStyle/>
          <a:p>
            <a:pPr marL="514350" indent="-514350">
              <a:buFont typeface="+mj-lt"/>
              <a:buAutoNum type="arabicPeriod"/>
            </a:pPr>
            <a:r>
              <a:rPr lang="en-US" altLang="ja-JP" dirty="0"/>
              <a:t>Linux Foundation ID</a:t>
            </a:r>
            <a:r>
              <a:rPr lang="ja-JP" altLang="en-US" dirty="0"/>
              <a:t>の取得</a:t>
            </a:r>
            <a:endParaRPr lang="en-US" altLang="ja-JP" dirty="0"/>
          </a:p>
          <a:p>
            <a:pPr lvl="1"/>
            <a:r>
              <a:rPr lang="en-US" altLang="ja-JP" dirty="0"/>
              <a:t>Wiki</a:t>
            </a:r>
            <a:r>
              <a:rPr lang="ja-JP" altLang="en-US" dirty="0"/>
              <a:t>やチャットで発言するために必須</a:t>
            </a:r>
            <a:endParaRPr lang="en-US" altLang="ja-JP" dirty="0"/>
          </a:p>
          <a:p>
            <a:pPr lvl="1"/>
            <a:r>
              <a:rPr lang="ja-JP" altLang="en-US" dirty="0"/>
              <a:t>取得手順は以下を参照</a:t>
            </a:r>
            <a:endParaRPr lang="en-US" altLang="ja-JP" dirty="0"/>
          </a:p>
          <a:p>
            <a:pPr lvl="2"/>
            <a:r>
              <a:rPr lang="en-US" altLang="ja-JP" dirty="0">
                <a:hlinkClick r:id="rId2"/>
              </a:rPr>
              <a:t>https://hyperledger-fabric.readthedocs.io/ja/latest/CONTRIBUTING.html</a:t>
            </a:r>
            <a:endParaRPr lang="en-US" altLang="ja-JP" dirty="0"/>
          </a:p>
          <a:p>
            <a:pPr lvl="5"/>
            <a:endParaRPr lang="en-US" altLang="ja-JP" dirty="0"/>
          </a:p>
          <a:p>
            <a:pPr marL="514350" indent="-514350">
              <a:buFont typeface="+mj-lt"/>
              <a:buAutoNum type="arabicPeriod"/>
            </a:pPr>
            <a:r>
              <a:rPr lang="ja-JP" altLang="en-US" dirty="0"/>
              <a:t>日本語</a:t>
            </a:r>
            <a:r>
              <a:rPr lang="en-US" altLang="ja-JP" dirty="0"/>
              <a:t>WG</a:t>
            </a:r>
            <a:r>
              <a:rPr lang="ja-JP" altLang="en-US" dirty="0"/>
              <a:t>へのメンバー登録</a:t>
            </a:r>
            <a:endParaRPr lang="en-US" altLang="ja-JP" dirty="0"/>
          </a:p>
          <a:p>
            <a:pPr lvl="1"/>
            <a:r>
              <a:rPr lang="ja-JP" altLang="en-US" dirty="0"/>
              <a:t>本</a:t>
            </a:r>
            <a:r>
              <a:rPr lang="en-US" altLang="ja-JP" dirty="0"/>
              <a:t>WG</a:t>
            </a:r>
            <a:r>
              <a:rPr lang="ja-JP" altLang="en-US" dirty="0"/>
              <a:t>では</a:t>
            </a:r>
            <a:r>
              <a:rPr lang="en-US" altLang="ja-JP" dirty="0"/>
              <a:t>Wiki</a:t>
            </a:r>
            <a:r>
              <a:rPr lang="ja-JP" altLang="en-US" dirty="0"/>
              <a:t>上で参加メンバーとロールを管理している</a:t>
            </a:r>
            <a:endParaRPr lang="en-GB" altLang="ja-JP" dirty="0"/>
          </a:p>
          <a:p>
            <a:pPr lvl="2"/>
            <a:r>
              <a:rPr lang="en-US" altLang="ja-JP" sz="2200" dirty="0">
                <a:hlinkClick r:id="rId3"/>
              </a:rPr>
              <a:t>https://wiki.hyperledger.org/display/fabric/Japanese+Documentation+Working+Group</a:t>
            </a:r>
            <a:endParaRPr lang="en-US" altLang="ja-JP" sz="2200" dirty="0"/>
          </a:p>
          <a:p>
            <a:pPr lvl="1"/>
            <a:r>
              <a:rPr lang="ja-JP" altLang="en-US" dirty="0"/>
              <a:t>ロールは以下の</a:t>
            </a:r>
            <a:r>
              <a:rPr lang="en-US" altLang="ja-JP" dirty="0"/>
              <a:t>2</a:t>
            </a:r>
            <a:r>
              <a:rPr lang="ja-JP" altLang="en-US" dirty="0"/>
              <a:t>種類</a:t>
            </a:r>
            <a:endParaRPr lang="en-US" altLang="ja-JP" dirty="0"/>
          </a:p>
          <a:p>
            <a:pPr lvl="2"/>
            <a:r>
              <a:rPr lang="ja-JP" altLang="en-US" dirty="0"/>
              <a:t>翻訳者 </a:t>
            </a:r>
            <a:r>
              <a:rPr lang="en-US" altLang="ja-JP" dirty="0"/>
              <a:t>(translator):</a:t>
            </a:r>
            <a:r>
              <a:rPr lang="en-GB" altLang="ja-JP" dirty="0"/>
              <a:t> </a:t>
            </a:r>
            <a:r>
              <a:rPr lang="ja-JP" altLang="en-US" dirty="0"/>
              <a:t>ページの翻訳を担当。</a:t>
            </a:r>
            <a:endParaRPr lang="en-GB" altLang="ja-JP" dirty="0"/>
          </a:p>
          <a:p>
            <a:pPr lvl="2"/>
            <a:r>
              <a:rPr lang="ja-JP" altLang="en-US" dirty="0"/>
              <a:t>レビュア </a:t>
            </a:r>
            <a:r>
              <a:rPr lang="en-US" altLang="ja-JP" dirty="0"/>
              <a:t>(reviewer): </a:t>
            </a:r>
            <a:r>
              <a:rPr lang="ja-JP" altLang="en-US" dirty="0"/>
              <a:t>上記に加えて、他の方の翻訳結果のレビューも行う</a:t>
            </a:r>
            <a:br>
              <a:rPr lang="en-US" altLang="ja-JP" dirty="0"/>
            </a:br>
            <a:r>
              <a:rPr lang="ja-JP" altLang="en-US" dirty="0"/>
              <a:t>　　　　　　　　　</a:t>
            </a:r>
            <a:r>
              <a:rPr lang="en-US" altLang="ja-JP" dirty="0"/>
              <a:t>(Fabric</a:t>
            </a:r>
            <a:r>
              <a:rPr lang="ja-JP" altLang="en-US" dirty="0"/>
              <a:t>の経験や</a:t>
            </a:r>
            <a:r>
              <a:rPr lang="en-US" altLang="ja-JP" dirty="0"/>
              <a:t>Linux Foundation</a:t>
            </a:r>
            <a:r>
              <a:rPr lang="ja-JP" altLang="en-US" dirty="0"/>
              <a:t>発行の資格がある方が担当</a:t>
            </a:r>
            <a:r>
              <a:rPr lang="en-US" altLang="ja-JP" dirty="0"/>
              <a:t>)</a:t>
            </a:r>
            <a:r>
              <a:rPr lang="ja-JP" altLang="en-US" dirty="0"/>
              <a:t>。</a:t>
            </a:r>
            <a:endParaRPr lang="en-GB" altLang="ja-JP" dirty="0"/>
          </a:p>
          <a:p>
            <a:pPr marL="914400" lvl="2" indent="0">
              <a:buNone/>
            </a:pPr>
            <a:endParaRPr lang="en-US" altLang="ja-JP" dirty="0"/>
          </a:p>
          <a:p>
            <a:pPr lvl="1"/>
            <a:r>
              <a:rPr lang="en-US" altLang="ja-JP" dirty="0"/>
              <a:t>Wiki</a:t>
            </a:r>
            <a:r>
              <a:rPr lang="ja-JP" altLang="en-US" dirty="0"/>
              <a:t>ページのコメント欄か</a:t>
            </a:r>
            <a:r>
              <a:rPr lang="en-US" altLang="ja-JP" dirty="0" err="1"/>
              <a:t>Rocket.Chat</a:t>
            </a:r>
            <a:r>
              <a:rPr lang="ja-JP" altLang="en-US" dirty="0"/>
              <a:t>の日本語チャネルにまずは参加したい旨入力頂ければ、誰かがやり方教えてくれるはず</a:t>
            </a:r>
            <a:endParaRPr lang="en-US" altLang="ja-JP" dirty="0"/>
          </a:p>
          <a:p>
            <a:pPr lvl="1"/>
            <a:endParaRPr lang="en-US" altLang="ja-JP" dirty="0"/>
          </a:p>
        </p:txBody>
      </p:sp>
    </p:spTree>
    <p:extLst>
      <p:ext uri="{BB962C8B-B14F-4D97-AF65-F5344CB8AC3E}">
        <p14:creationId xmlns:p14="http://schemas.microsoft.com/office/powerpoint/2010/main" val="2888590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ja-JP" altLang="en-US" dirty="0"/>
              <a:t>翻訳フロー</a:t>
            </a:r>
          </a:p>
        </p:txBody>
      </p:sp>
      <p:sp>
        <p:nvSpPr>
          <p:cNvPr id="2" name="コンテンツ プレースホルダー 1">
            <a:extLst>
              <a:ext uri="{FF2B5EF4-FFF2-40B4-BE49-F238E27FC236}">
                <a16:creationId xmlns:a16="http://schemas.microsoft.com/office/drawing/2014/main" id="{DA5B3909-169E-4D03-BD21-D6EE7B0842F0}"/>
              </a:ext>
            </a:extLst>
          </p:cNvPr>
          <p:cNvSpPr>
            <a:spLocks noGrp="1"/>
          </p:cNvSpPr>
          <p:nvPr>
            <p:ph sz="quarter" idx="10"/>
          </p:nvPr>
        </p:nvSpPr>
        <p:spPr>
          <a:xfrm>
            <a:off x="242253" y="868680"/>
            <a:ext cx="11690458" cy="550393"/>
          </a:xfrm>
        </p:spPr>
        <p:txBody>
          <a:bodyPr>
            <a:noAutofit/>
          </a:bodyPr>
          <a:lstStyle/>
          <a:p>
            <a:r>
              <a:rPr lang="ja-JP" altLang="en-US" dirty="0"/>
              <a:t>以下のフローに従って翻訳を実施 </a:t>
            </a:r>
            <a:r>
              <a:rPr lang="en-US" altLang="ja-JP" dirty="0"/>
              <a:t>(</a:t>
            </a:r>
            <a:r>
              <a:rPr lang="ja-JP" altLang="en-US" dirty="0"/>
              <a:t>詳細は手順編にて解説</a:t>
            </a:r>
            <a:r>
              <a:rPr lang="en-US" altLang="ja-JP" dirty="0"/>
              <a:t>)</a:t>
            </a:r>
            <a:endParaRPr lang="ja-JP" altLang="en-US" dirty="0"/>
          </a:p>
        </p:txBody>
      </p:sp>
      <p:sp>
        <p:nvSpPr>
          <p:cNvPr id="5" name="正方形/長方形 4">
            <a:extLst>
              <a:ext uri="{FF2B5EF4-FFF2-40B4-BE49-F238E27FC236}">
                <a16:creationId xmlns:a16="http://schemas.microsoft.com/office/drawing/2014/main" id="{DD35301E-F7F0-4492-950F-B074FB028E8A}"/>
              </a:ext>
            </a:extLst>
          </p:cNvPr>
          <p:cNvSpPr/>
          <p:nvPr/>
        </p:nvSpPr>
        <p:spPr>
          <a:xfrm>
            <a:off x="390810" y="1463040"/>
            <a:ext cx="1800000" cy="32146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lstStyle/>
          <a:p>
            <a:pPr algn="ctr"/>
            <a:r>
              <a:rPr kumimoji="1" lang="en-US" altLang="ja-JP" sz="1800" dirty="0">
                <a:solidFill>
                  <a:schemeClr val="tx1"/>
                </a:solidFill>
                <a:latin typeface="+mj-lt"/>
              </a:rPr>
              <a:t>GitHub</a:t>
            </a:r>
          </a:p>
          <a:p>
            <a:pPr algn="ctr"/>
            <a:r>
              <a:rPr lang="en-US" altLang="ja-JP" sz="1800" dirty="0">
                <a:solidFill>
                  <a:schemeClr val="tx1"/>
                </a:solidFill>
                <a:latin typeface="+mj-lt"/>
              </a:rPr>
              <a:t>Upstream</a:t>
            </a:r>
            <a:endParaRPr lang="en-US" altLang="ja-JP" sz="1600" dirty="0">
              <a:solidFill>
                <a:schemeClr val="tx1"/>
              </a:solidFill>
              <a:latin typeface="+mj-lt"/>
            </a:endParaRPr>
          </a:p>
        </p:txBody>
      </p:sp>
      <p:sp>
        <p:nvSpPr>
          <p:cNvPr id="6" name="正方形/長方形 5">
            <a:extLst>
              <a:ext uri="{FF2B5EF4-FFF2-40B4-BE49-F238E27FC236}">
                <a16:creationId xmlns:a16="http://schemas.microsoft.com/office/drawing/2014/main" id="{D636792E-6B4E-4417-ACA2-EEEE73F9EF06}"/>
              </a:ext>
            </a:extLst>
          </p:cNvPr>
          <p:cNvSpPr/>
          <p:nvPr/>
        </p:nvSpPr>
        <p:spPr>
          <a:xfrm>
            <a:off x="3076892" y="1463040"/>
            <a:ext cx="1800000" cy="32146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lstStyle/>
          <a:p>
            <a:pPr algn="ctr"/>
            <a:r>
              <a:rPr lang="en-US" altLang="ja-JP" sz="1800">
                <a:solidFill>
                  <a:schemeClr val="tx1"/>
                </a:solidFill>
                <a:latin typeface="+mj-lt"/>
              </a:rPr>
              <a:t>GitHub</a:t>
            </a:r>
          </a:p>
          <a:p>
            <a:pPr algn="ctr"/>
            <a:r>
              <a:rPr lang="en-US" altLang="ja-JP" sz="1800">
                <a:solidFill>
                  <a:schemeClr val="tx1"/>
                </a:solidFill>
                <a:latin typeface="+mj-lt"/>
              </a:rPr>
              <a:t>Forked Repository</a:t>
            </a:r>
            <a:endParaRPr lang="ja-JP" altLang="en-US" sz="1800">
              <a:solidFill>
                <a:schemeClr val="tx1"/>
              </a:solidFill>
              <a:latin typeface="+mj-lt"/>
            </a:endParaRPr>
          </a:p>
        </p:txBody>
      </p:sp>
      <p:sp>
        <p:nvSpPr>
          <p:cNvPr id="7" name="正方形/長方形 6">
            <a:extLst>
              <a:ext uri="{FF2B5EF4-FFF2-40B4-BE49-F238E27FC236}">
                <a16:creationId xmlns:a16="http://schemas.microsoft.com/office/drawing/2014/main" id="{BF158618-9DA8-43FF-BDF7-8D24CEC3E599}"/>
              </a:ext>
            </a:extLst>
          </p:cNvPr>
          <p:cNvSpPr/>
          <p:nvPr/>
        </p:nvSpPr>
        <p:spPr>
          <a:xfrm>
            <a:off x="9917971" y="3017157"/>
            <a:ext cx="1985865" cy="237658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lstStyle/>
          <a:p>
            <a:pPr algn="ctr"/>
            <a:r>
              <a:rPr kumimoji="1" lang="en-US" altLang="ja-JP" sz="1800">
                <a:solidFill>
                  <a:schemeClr val="tx1"/>
                </a:solidFill>
                <a:latin typeface="+mj-lt"/>
              </a:rPr>
              <a:t>Translation Service</a:t>
            </a:r>
          </a:p>
          <a:p>
            <a:pPr algn="ctr"/>
            <a:r>
              <a:rPr lang="en-US" altLang="ja-JP" sz="1800">
                <a:solidFill>
                  <a:schemeClr val="tx1"/>
                </a:solidFill>
                <a:latin typeface="+mj-lt"/>
              </a:rPr>
              <a:t>(</a:t>
            </a:r>
            <a:r>
              <a:rPr lang="en-US" altLang="ja-JP" sz="1800">
                <a:solidFill>
                  <a:schemeClr val="tx1"/>
                </a:solidFill>
                <a:latin typeface="+mj-lt"/>
                <a:hlinkClick r:id="rId2">
                  <a:extLst>
                    <a:ext uri="{A12FA001-AC4F-418D-AE19-62706E023703}">
                      <ahyp:hlinkClr xmlns:ahyp="http://schemas.microsoft.com/office/drawing/2018/hyperlinkcolor" val="tx"/>
                    </a:ext>
                  </a:extLst>
                </a:hlinkClick>
              </a:rPr>
              <a:t>TexTra</a:t>
            </a:r>
            <a:r>
              <a:rPr lang="en-US" altLang="ja-JP" sz="1800">
                <a:solidFill>
                  <a:schemeClr val="tx1"/>
                </a:solidFill>
                <a:latin typeface="+mj-lt"/>
              </a:rPr>
              <a:t>)</a:t>
            </a:r>
            <a:endParaRPr kumimoji="1" lang="ja-JP" altLang="en-US" sz="1800">
              <a:solidFill>
                <a:schemeClr val="tx1"/>
              </a:solidFill>
              <a:latin typeface="+mj-lt"/>
            </a:endParaRPr>
          </a:p>
        </p:txBody>
      </p:sp>
      <p:sp>
        <p:nvSpPr>
          <p:cNvPr id="8" name="正方形/長方形 7">
            <a:extLst>
              <a:ext uri="{FF2B5EF4-FFF2-40B4-BE49-F238E27FC236}">
                <a16:creationId xmlns:a16="http://schemas.microsoft.com/office/drawing/2014/main" id="{91881CA2-EAD4-4B78-B212-253C53A7B55C}"/>
              </a:ext>
            </a:extLst>
          </p:cNvPr>
          <p:cNvSpPr/>
          <p:nvPr/>
        </p:nvSpPr>
        <p:spPr>
          <a:xfrm>
            <a:off x="5839589" y="1463040"/>
            <a:ext cx="1800000" cy="32146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lstStyle/>
          <a:p>
            <a:pPr algn="ctr"/>
            <a:r>
              <a:rPr kumimoji="1" lang="en-US" altLang="ja-JP" sz="1800">
                <a:solidFill>
                  <a:schemeClr val="tx1"/>
                </a:solidFill>
                <a:latin typeface="+mj-lt"/>
              </a:rPr>
              <a:t>Local Machine</a:t>
            </a:r>
            <a:endParaRPr kumimoji="1" lang="ja-JP" altLang="en-US" sz="1800">
              <a:solidFill>
                <a:schemeClr val="tx1"/>
              </a:solidFill>
              <a:latin typeface="+mj-lt"/>
            </a:endParaRPr>
          </a:p>
        </p:txBody>
      </p:sp>
      <p:cxnSp>
        <p:nvCxnSpPr>
          <p:cNvPr id="9" name="直線矢印コネクタ 8">
            <a:extLst>
              <a:ext uri="{FF2B5EF4-FFF2-40B4-BE49-F238E27FC236}">
                <a16:creationId xmlns:a16="http://schemas.microsoft.com/office/drawing/2014/main" id="{022C2C01-1692-436B-852A-8EDFEB36802C}"/>
              </a:ext>
            </a:extLst>
          </p:cNvPr>
          <p:cNvCxnSpPr>
            <a:cxnSpLocks/>
            <a:stCxn id="19" idx="3"/>
            <a:endCxn id="20" idx="1"/>
          </p:cNvCxnSpPr>
          <p:nvPr/>
        </p:nvCxnSpPr>
        <p:spPr>
          <a:xfrm>
            <a:off x="1869838" y="2716571"/>
            <a:ext cx="1483634" cy="0"/>
          </a:xfrm>
          <a:prstGeom prst="straightConnector1">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DBD4AA1A-6CDC-4A7C-8AA4-401374800A6D}"/>
              </a:ext>
            </a:extLst>
          </p:cNvPr>
          <p:cNvCxnSpPr>
            <a:cxnSpLocks/>
          </p:cNvCxnSpPr>
          <p:nvPr/>
        </p:nvCxnSpPr>
        <p:spPr>
          <a:xfrm>
            <a:off x="7376169" y="4142854"/>
            <a:ext cx="2844000" cy="0"/>
          </a:xfrm>
          <a:prstGeom prst="straightConnector1">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1BD7832A-ECFC-4EF5-A949-A2EF26434B72}"/>
              </a:ext>
            </a:extLst>
          </p:cNvPr>
          <p:cNvSpPr/>
          <p:nvPr/>
        </p:nvSpPr>
        <p:spPr>
          <a:xfrm>
            <a:off x="1465849" y="3899786"/>
            <a:ext cx="1518877" cy="338554"/>
          </a:xfrm>
          <a:prstGeom prst="rect">
            <a:avLst/>
          </a:prstGeom>
          <a:solidFill>
            <a:schemeClr val="bg1"/>
          </a:solidFill>
        </p:spPr>
        <p:txBody>
          <a:bodyPr wrap="none">
            <a:spAutoFit/>
          </a:bodyPr>
          <a:lstStyle/>
          <a:p>
            <a:r>
              <a:rPr lang="en-US" altLang="ja-JP" sz="1600" dirty="0">
                <a:solidFill>
                  <a:schemeClr val="tx1"/>
                </a:solidFill>
                <a:latin typeface="+mj-lt"/>
              </a:rPr>
              <a:t>13. Pull</a:t>
            </a:r>
            <a:r>
              <a:rPr lang="ja-JP" altLang="en-US" sz="1600" dirty="0">
                <a:solidFill>
                  <a:schemeClr val="tx1"/>
                </a:solidFill>
                <a:latin typeface="+mj-lt"/>
              </a:rPr>
              <a:t> </a:t>
            </a:r>
            <a:r>
              <a:rPr lang="en-US" altLang="ja-JP" sz="1600" dirty="0">
                <a:solidFill>
                  <a:schemeClr val="tx1"/>
                </a:solidFill>
                <a:latin typeface="+mj-lt"/>
              </a:rPr>
              <a:t>Request</a:t>
            </a:r>
            <a:endParaRPr lang="ja-JP" altLang="en-US" sz="1600" dirty="0">
              <a:solidFill>
                <a:schemeClr val="tx1"/>
              </a:solidFill>
              <a:latin typeface="+mj-lt"/>
            </a:endParaRPr>
          </a:p>
        </p:txBody>
      </p:sp>
      <p:sp>
        <p:nvSpPr>
          <p:cNvPr id="12" name="正方形/長方形 11">
            <a:extLst>
              <a:ext uri="{FF2B5EF4-FFF2-40B4-BE49-F238E27FC236}">
                <a16:creationId xmlns:a16="http://schemas.microsoft.com/office/drawing/2014/main" id="{B4B6700B-C828-45CE-8BEF-0C1B74DCDE99}"/>
              </a:ext>
            </a:extLst>
          </p:cNvPr>
          <p:cNvSpPr/>
          <p:nvPr/>
        </p:nvSpPr>
        <p:spPr>
          <a:xfrm>
            <a:off x="2208021" y="2358875"/>
            <a:ext cx="752514" cy="338554"/>
          </a:xfrm>
          <a:prstGeom prst="rect">
            <a:avLst/>
          </a:prstGeom>
          <a:solidFill>
            <a:schemeClr val="bg1"/>
          </a:solidFill>
        </p:spPr>
        <p:txBody>
          <a:bodyPr wrap="none">
            <a:spAutoFit/>
          </a:bodyPr>
          <a:lstStyle/>
          <a:p>
            <a:r>
              <a:rPr lang="en-US" altLang="ja-JP" sz="1600" dirty="0">
                <a:solidFill>
                  <a:schemeClr val="tx1"/>
                </a:solidFill>
                <a:latin typeface="+mj-lt"/>
              </a:rPr>
              <a:t>1. Fork</a:t>
            </a:r>
            <a:endParaRPr lang="ja-JP" altLang="en-US" sz="1600" dirty="0">
              <a:solidFill>
                <a:schemeClr val="tx1"/>
              </a:solidFill>
              <a:latin typeface="+mj-lt"/>
            </a:endParaRPr>
          </a:p>
        </p:txBody>
      </p:sp>
      <p:cxnSp>
        <p:nvCxnSpPr>
          <p:cNvPr id="13" name="直線矢印コネクタ 12">
            <a:extLst>
              <a:ext uri="{FF2B5EF4-FFF2-40B4-BE49-F238E27FC236}">
                <a16:creationId xmlns:a16="http://schemas.microsoft.com/office/drawing/2014/main" id="{89A80C46-9341-4F08-A4D7-EE0DF3456B6E}"/>
              </a:ext>
            </a:extLst>
          </p:cNvPr>
          <p:cNvCxnSpPr>
            <a:cxnSpLocks/>
            <a:stCxn id="23" idx="1"/>
            <a:endCxn id="25" idx="3"/>
          </p:cNvCxnSpPr>
          <p:nvPr/>
        </p:nvCxnSpPr>
        <p:spPr>
          <a:xfrm flipH="1">
            <a:off x="4613472" y="4189835"/>
            <a:ext cx="1502697" cy="0"/>
          </a:xfrm>
          <a:prstGeom prst="straightConnector1">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9B57DED0-367D-4D58-B9EA-C5DE613DBCA4}"/>
              </a:ext>
            </a:extLst>
          </p:cNvPr>
          <p:cNvSpPr/>
          <p:nvPr/>
        </p:nvSpPr>
        <p:spPr>
          <a:xfrm>
            <a:off x="4539932" y="3821966"/>
            <a:ext cx="1614417" cy="338554"/>
          </a:xfrm>
          <a:prstGeom prst="rect">
            <a:avLst/>
          </a:prstGeom>
          <a:solidFill>
            <a:schemeClr val="bg1"/>
          </a:solidFill>
        </p:spPr>
        <p:txBody>
          <a:bodyPr wrap="none">
            <a:spAutoFit/>
          </a:bodyPr>
          <a:lstStyle/>
          <a:p>
            <a:r>
              <a:rPr lang="en-US" altLang="ja-JP" sz="1600" dirty="0">
                <a:solidFill>
                  <a:schemeClr val="tx1"/>
                </a:solidFill>
                <a:latin typeface="+mj-lt"/>
              </a:rPr>
              <a:t>11. Push changes</a:t>
            </a:r>
            <a:endParaRPr lang="ja-JP" altLang="en-US" sz="1600" dirty="0">
              <a:solidFill>
                <a:schemeClr val="tx1"/>
              </a:solidFill>
              <a:latin typeface="+mj-lt"/>
            </a:endParaRPr>
          </a:p>
        </p:txBody>
      </p:sp>
      <p:cxnSp>
        <p:nvCxnSpPr>
          <p:cNvPr id="15" name="直線矢印コネクタ 14">
            <a:extLst>
              <a:ext uri="{FF2B5EF4-FFF2-40B4-BE49-F238E27FC236}">
                <a16:creationId xmlns:a16="http://schemas.microsoft.com/office/drawing/2014/main" id="{10BB584A-09E3-4D7D-8FE0-A49EC98CF517}"/>
              </a:ext>
            </a:extLst>
          </p:cNvPr>
          <p:cNvCxnSpPr>
            <a:cxnSpLocks/>
            <a:stCxn id="21" idx="2"/>
            <a:endCxn id="23" idx="0"/>
          </p:cNvCxnSpPr>
          <p:nvPr/>
        </p:nvCxnSpPr>
        <p:spPr>
          <a:xfrm>
            <a:off x="6746169" y="2885848"/>
            <a:ext cx="0" cy="1003718"/>
          </a:xfrm>
          <a:prstGeom prst="straightConnector1">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838801EE-B6B9-4436-B275-4953E81B46B6}"/>
              </a:ext>
            </a:extLst>
          </p:cNvPr>
          <p:cNvSpPr/>
          <p:nvPr/>
        </p:nvSpPr>
        <p:spPr>
          <a:xfrm>
            <a:off x="4980522" y="2361314"/>
            <a:ext cx="861133" cy="338554"/>
          </a:xfrm>
          <a:prstGeom prst="rect">
            <a:avLst/>
          </a:prstGeom>
        </p:spPr>
        <p:txBody>
          <a:bodyPr wrap="none">
            <a:spAutoFit/>
          </a:bodyPr>
          <a:lstStyle/>
          <a:p>
            <a:r>
              <a:rPr lang="en-US" altLang="ja-JP" sz="1600" dirty="0">
                <a:solidFill>
                  <a:schemeClr val="tx1"/>
                </a:solidFill>
                <a:latin typeface="+mj-lt"/>
              </a:rPr>
              <a:t>2. Clone</a:t>
            </a:r>
            <a:endParaRPr lang="ja-JP" altLang="en-US" sz="1600" dirty="0">
              <a:solidFill>
                <a:schemeClr val="tx1"/>
              </a:solidFill>
              <a:latin typeface="+mj-lt"/>
            </a:endParaRPr>
          </a:p>
        </p:txBody>
      </p:sp>
      <p:sp>
        <p:nvSpPr>
          <p:cNvPr id="17" name="円柱 16">
            <a:extLst>
              <a:ext uri="{FF2B5EF4-FFF2-40B4-BE49-F238E27FC236}">
                <a16:creationId xmlns:a16="http://schemas.microsoft.com/office/drawing/2014/main" id="{39DF55B2-4FF4-47AE-815B-9651B1D4B4A2}"/>
              </a:ext>
            </a:extLst>
          </p:cNvPr>
          <p:cNvSpPr/>
          <p:nvPr/>
        </p:nvSpPr>
        <p:spPr>
          <a:xfrm>
            <a:off x="10302334" y="3690106"/>
            <a:ext cx="1152000" cy="463343"/>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800" dirty="0">
                <a:solidFill>
                  <a:schemeClr val="tx1"/>
                </a:solidFill>
                <a:latin typeface="+mj-lt"/>
              </a:rPr>
              <a:t>Dictionary</a:t>
            </a:r>
            <a:endParaRPr kumimoji="1" lang="ja-JP" altLang="en-US" sz="1800" dirty="0">
              <a:solidFill>
                <a:schemeClr val="tx1"/>
              </a:solidFill>
              <a:latin typeface="+mj-lt"/>
            </a:endParaRPr>
          </a:p>
        </p:txBody>
      </p:sp>
      <p:sp>
        <p:nvSpPr>
          <p:cNvPr id="18" name="正方形/長方形 17">
            <a:extLst>
              <a:ext uri="{FF2B5EF4-FFF2-40B4-BE49-F238E27FC236}">
                <a16:creationId xmlns:a16="http://schemas.microsoft.com/office/drawing/2014/main" id="{FE86A576-2E07-4547-88FB-9B587D2DF1ED}"/>
              </a:ext>
            </a:extLst>
          </p:cNvPr>
          <p:cNvSpPr/>
          <p:nvPr/>
        </p:nvSpPr>
        <p:spPr>
          <a:xfrm>
            <a:off x="10224116" y="4205742"/>
            <a:ext cx="1352614" cy="58494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800" dirty="0">
                <a:solidFill>
                  <a:schemeClr val="tx1"/>
                </a:solidFill>
                <a:latin typeface="+mj-lt"/>
              </a:rPr>
              <a:t>Translation</a:t>
            </a:r>
          </a:p>
          <a:p>
            <a:pPr algn="ctr"/>
            <a:r>
              <a:rPr kumimoji="1" lang="en-US" altLang="ja-JP" sz="1800" dirty="0">
                <a:solidFill>
                  <a:schemeClr val="tx1"/>
                </a:solidFill>
                <a:latin typeface="+mj-lt"/>
              </a:rPr>
              <a:t>Editor</a:t>
            </a:r>
            <a:endParaRPr kumimoji="1" lang="ja-JP" altLang="en-US" sz="1800" dirty="0">
              <a:solidFill>
                <a:schemeClr val="tx1"/>
              </a:solidFill>
              <a:latin typeface="+mj-lt"/>
            </a:endParaRPr>
          </a:p>
        </p:txBody>
      </p:sp>
      <p:sp>
        <p:nvSpPr>
          <p:cNvPr id="19" name="正方形/長方形 18">
            <a:extLst>
              <a:ext uri="{FF2B5EF4-FFF2-40B4-BE49-F238E27FC236}">
                <a16:creationId xmlns:a16="http://schemas.microsoft.com/office/drawing/2014/main" id="{9E082C41-ECE4-4B51-BAA5-29E445A0E18C}"/>
              </a:ext>
            </a:extLst>
          </p:cNvPr>
          <p:cNvSpPr/>
          <p:nvPr/>
        </p:nvSpPr>
        <p:spPr>
          <a:xfrm>
            <a:off x="609838" y="2547294"/>
            <a:ext cx="12600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800" dirty="0">
                <a:solidFill>
                  <a:schemeClr val="tx1"/>
                </a:solidFill>
                <a:latin typeface="+mj-lt"/>
              </a:rPr>
              <a:t>r</a:t>
            </a:r>
            <a:r>
              <a:rPr kumimoji="1" lang="en-US" altLang="ja-JP" sz="1800" dirty="0">
                <a:solidFill>
                  <a:schemeClr val="tx1"/>
                </a:solidFill>
                <a:latin typeface="+mj-lt"/>
              </a:rPr>
              <a:t>elease-2.2</a:t>
            </a:r>
            <a:endParaRPr kumimoji="1" lang="ja-JP" altLang="en-US" sz="1800" dirty="0">
              <a:solidFill>
                <a:schemeClr val="tx1"/>
              </a:solidFill>
              <a:latin typeface="+mj-lt"/>
            </a:endParaRPr>
          </a:p>
        </p:txBody>
      </p:sp>
      <p:sp>
        <p:nvSpPr>
          <p:cNvPr id="20" name="正方形/長方形 19">
            <a:extLst>
              <a:ext uri="{FF2B5EF4-FFF2-40B4-BE49-F238E27FC236}">
                <a16:creationId xmlns:a16="http://schemas.microsoft.com/office/drawing/2014/main" id="{5D6A1D17-A902-4FBB-89DC-039389B1CDD5}"/>
              </a:ext>
            </a:extLst>
          </p:cNvPr>
          <p:cNvSpPr/>
          <p:nvPr/>
        </p:nvSpPr>
        <p:spPr>
          <a:xfrm>
            <a:off x="3353472" y="2547294"/>
            <a:ext cx="12600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800" dirty="0">
                <a:solidFill>
                  <a:schemeClr val="tx1"/>
                </a:solidFill>
                <a:latin typeface="+mj-lt"/>
              </a:rPr>
              <a:t>release-2.2</a:t>
            </a:r>
            <a:endParaRPr lang="ja-JP" altLang="en-US" sz="1800" dirty="0">
              <a:solidFill>
                <a:schemeClr val="tx1"/>
              </a:solidFill>
              <a:latin typeface="+mj-lt"/>
            </a:endParaRPr>
          </a:p>
        </p:txBody>
      </p:sp>
      <p:sp>
        <p:nvSpPr>
          <p:cNvPr id="21" name="正方形/長方形 20">
            <a:extLst>
              <a:ext uri="{FF2B5EF4-FFF2-40B4-BE49-F238E27FC236}">
                <a16:creationId xmlns:a16="http://schemas.microsoft.com/office/drawing/2014/main" id="{C51B7DC5-F880-4591-B98A-7865B301D7BD}"/>
              </a:ext>
            </a:extLst>
          </p:cNvPr>
          <p:cNvSpPr/>
          <p:nvPr/>
        </p:nvSpPr>
        <p:spPr>
          <a:xfrm>
            <a:off x="6116169" y="2547294"/>
            <a:ext cx="12600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800" dirty="0">
                <a:solidFill>
                  <a:schemeClr val="tx1"/>
                </a:solidFill>
                <a:latin typeface="+mj-lt"/>
              </a:rPr>
              <a:t>release-2.2</a:t>
            </a:r>
            <a:endParaRPr lang="ja-JP" altLang="en-US" sz="1800" dirty="0">
              <a:solidFill>
                <a:schemeClr val="tx1"/>
              </a:solidFill>
              <a:latin typeface="+mj-lt"/>
            </a:endParaRPr>
          </a:p>
        </p:txBody>
      </p:sp>
      <p:cxnSp>
        <p:nvCxnSpPr>
          <p:cNvPr id="22" name="直線矢印コネクタ 21">
            <a:extLst>
              <a:ext uri="{FF2B5EF4-FFF2-40B4-BE49-F238E27FC236}">
                <a16:creationId xmlns:a16="http://schemas.microsoft.com/office/drawing/2014/main" id="{525920B1-2C5E-4193-9F80-C13E71C02C28}"/>
              </a:ext>
            </a:extLst>
          </p:cNvPr>
          <p:cNvCxnSpPr>
            <a:cxnSpLocks/>
            <a:stCxn id="20" idx="3"/>
            <a:endCxn id="21" idx="1"/>
          </p:cNvCxnSpPr>
          <p:nvPr/>
        </p:nvCxnSpPr>
        <p:spPr>
          <a:xfrm>
            <a:off x="4613472" y="2716571"/>
            <a:ext cx="1502697" cy="0"/>
          </a:xfrm>
          <a:prstGeom prst="straightConnector1">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23" name="正方形/長方形 22">
            <a:extLst>
              <a:ext uri="{FF2B5EF4-FFF2-40B4-BE49-F238E27FC236}">
                <a16:creationId xmlns:a16="http://schemas.microsoft.com/office/drawing/2014/main" id="{81D878FE-90DF-4EFD-8B35-C8A7A9CF3AF0}"/>
              </a:ext>
            </a:extLst>
          </p:cNvPr>
          <p:cNvSpPr/>
          <p:nvPr/>
        </p:nvSpPr>
        <p:spPr>
          <a:xfrm>
            <a:off x="6116169" y="3889566"/>
            <a:ext cx="1260000" cy="6005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800">
                <a:solidFill>
                  <a:schemeClr val="tx1"/>
                </a:solidFill>
                <a:latin typeface="+mj-lt"/>
              </a:rPr>
              <a:t>feature </a:t>
            </a:r>
            <a:r>
              <a:rPr kumimoji="1" lang="en-US" altLang="ja-JP" sz="1800">
                <a:solidFill>
                  <a:schemeClr val="tx1"/>
                </a:solidFill>
                <a:latin typeface="+mj-lt"/>
              </a:rPr>
              <a:t>branch</a:t>
            </a:r>
            <a:endParaRPr kumimoji="1" lang="ja-JP" altLang="en-US" sz="1800">
              <a:solidFill>
                <a:schemeClr val="tx1"/>
              </a:solidFill>
              <a:latin typeface="+mj-lt"/>
            </a:endParaRPr>
          </a:p>
        </p:txBody>
      </p:sp>
      <p:sp>
        <p:nvSpPr>
          <p:cNvPr id="24" name="正方形/長方形 23">
            <a:extLst>
              <a:ext uri="{FF2B5EF4-FFF2-40B4-BE49-F238E27FC236}">
                <a16:creationId xmlns:a16="http://schemas.microsoft.com/office/drawing/2014/main" id="{929EC4D0-1A0C-43DD-9B26-B6B8EB432F32}"/>
              </a:ext>
            </a:extLst>
          </p:cNvPr>
          <p:cNvSpPr/>
          <p:nvPr/>
        </p:nvSpPr>
        <p:spPr>
          <a:xfrm>
            <a:off x="6788813" y="2936126"/>
            <a:ext cx="1558632" cy="338554"/>
          </a:xfrm>
          <a:prstGeom prst="rect">
            <a:avLst/>
          </a:prstGeom>
          <a:solidFill>
            <a:schemeClr val="bg1"/>
          </a:solidFill>
        </p:spPr>
        <p:txBody>
          <a:bodyPr wrap="none">
            <a:spAutoFit/>
          </a:bodyPr>
          <a:lstStyle/>
          <a:p>
            <a:pPr algn="l"/>
            <a:r>
              <a:rPr lang="en-US" altLang="ja-JP" sz="1600" dirty="0">
                <a:solidFill>
                  <a:schemeClr val="tx1"/>
                </a:solidFill>
                <a:latin typeface="+mj-lt"/>
              </a:rPr>
              <a:t>3. Create Branch</a:t>
            </a:r>
            <a:endParaRPr lang="ja-JP" altLang="en-US" sz="1600" dirty="0">
              <a:solidFill>
                <a:schemeClr val="tx1"/>
              </a:solidFill>
              <a:latin typeface="+mj-lt"/>
            </a:endParaRPr>
          </a:p>
        </p:txBody>
      </p:sp>
      <p:sp>
        <p:nvSpPr>
          <p:cNvPr id="25" name="正方形/長方形 24">
            <a:extLst>
              <a:ext uri="{FF2B5EF4-FFF2-40B4-BE49-F238E27FC236}">
                <a16:creationId xmlns:a16="http://schemas.microsoft.com/office/drawing/2014/main" id="{899614C4-B7D8-4423-8DAD-E61D9D4FB03A}"/>
              </a:ext>
            </a:extLst>
          </p:cNvPr>
          <p:cNvSpPr/>
          <p:nvPr/>
        </p:nvSpPr>
        <p:spPr>
          <a:xfrm>
            <a:off x="3353472" y="3889566"/>
            <a:ext cx="1260000" cy="6005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800" dirty="0">
                <a:solidFill>
                  <a:schemeClr val="tx1"/>
                </a:solidFill>
                <a:latin typeface="+mj-lt"/>
              </a:rPr>
              <a:t>feature </a:t>
            </a:r>
            <a:r>
              <a:rPr kumimoji="1" lang="en-US" altLang="ja-JP" sz="1800" dirty="0">
                <a:solidFill>
                  <a:schemeClr val="tx1"/>
                </a:solidFill>
                <a:latin typeface="+mj-lt"/>
              </a:rPr>
              <a:t>branch</a:t>
            </a:r>
            <a:endParaRPr kumimoji="1" lang="ja-JP" altLang="en-US" sz="1800" dirty="0">
              <a:solidFill>
                <a:schemeClr val="tx1"/>
              </a:solidFill>
              <a:latin typeface="+mj-lt"/>
            </a:endParaRPr>
          </a:p>
        </p:txBody>
      </p:sp>
      <p:cxnSp>
        <p:nvCxnSpPr>
          <p:cNvPr id="26" name="コネクタ: カギ線 25">
            <a:extLst>
              <a:ext uri="{FF2B5EF4-FFF2-40B4-BE49-F238E27FC236}">
                <a16:creationId xmlns:a16="http://schemas.microsoft.com/office/drawing/2014/main" id="{78FC9DD3-028C-432E-96C5-8A24D2B40B5B}"/>
              </a:ext>
            </a:extLst>
          </p:cNvPr>
          <p:cNvCxnSpPr>
            <a:cxnSpLocks/>
            <a:stCxn id="25" idx="1"/>
            <a:endCxn id="19" idx="2"/>
          </p:cNvCxnSpPr>
          <p:nvPr/>
        </p:nvCxnSpPr>
        <p:spPr>
          <a:xfrm rot="10800000">
            <a:off x="1239838" y="2885849"/>
            <a:ext cx="2113634" cy="1303987"/>
          </a:xfrm>
          <a:prstGeom prst="bentConnector2">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F2EEB53B-83C7-46FF-A311-5F93CCE2372F}"/>
              </a:ext>
            </a:extLst>
          </p:cNvPr>
          <p:cNvSpPr/>
          <p:nvPr/>
        </p:nvSpPr>
        <p:spPr>
          <a:xfrm>
            <a:off x="8481944" y="3795093"/>
            <a:ext cx="1370889" cy="338554"/>
          </a:xfrm>
          <a:prstGeom prst="rect">
            <a:avLst/>
          </a:prstGeom>
        </p:spPr>
        <p:txBody>
          <a:bodyPr wrap="none">
            <a:spAutoFit/>
          </a:bodyPr>
          <a:lstStyle/>
          <a:p>
            <a:r>
              <a:rPr lang="en-GB" altLang="ja-JP" sz="1600" dirty="0">
                <a:solidFill>
                  <a:schemeClr val="tx1"/>
                </a:solidFill>
                <a:latin typeface="+mj-lt"/>
              </a:rPr>
              <a:t>4</a:t>
            </a:r>
            <a:r>
              <a:rPr lang="en-US" altLang="ja-JP" sz="1600" dirty="0">
                <a:solidFill>
                  <a:schemeClr val="tx1"/>
                </a:solidFill>
                <a:latin typeface="+mj-lt"/>
              </a:rPr>
              <a:t>. Upload files</a:t>
            </a:r>
          </a:p>
        </p:txBody>
      </p:sp>
      <p:sp>
        <p:nvSpPr>
          <p:cNvPr id="28" name="正方形/長方形 27">
            <a:extLst>
              <a:ext uri="{FF2B5EF4-FFF2-40B4-BE49-F238E27FC236}">
                <a16:creationId xmlns:a16="http://schemas.microsoft.com/office/drawing/2014/main" id="{079184B8-9880-4800-B9AA-1AA68735C56D}"/>
              </a:ext>
            </a:extLst>
          </p:cNvPr>
          <p:cNvSpPr/>
          <p:nvPr/>
        </p:nvSpPr>
        <p:spPr>
          <a:xfrm>
            <a:off x="8440870" y="4489265"/>
            <a:ext cx="1413246" cy="584775"/>
          </a:xfrm>
          <a:prstGeom prst="rect">
            <a:avLst/>
          </a:prstGeom>
        </p:spPr>
        <p:txBody>
          <a:bodyPr wrap="square">
            <a:spAutoFit/>
          </a:bodyPr>
          <a:lstStyle/>
          <a:p>
            <a:r>
              <a:rPr lang="en-US" altLang="ja-JP" sz="1600" dirty="0">
                <a:solidFill>
                  <a:schemeClr val="tx1"/>
                </a:solidFill>
                <a:latin typeface="+mj-lt"/>
              </a:rPr>
              <a:t>8. Download files</a:t>
            </a:r>
          </a:p>
        </p:txBody>
      </p:sp>
      <p:cxnSp>
        <p:nvCxnSpPr>
          <p:cNvPr id="29" name="直線矢印コネクタ 28">
            <a:extLst>
              <a:ext uri="{FF2B5EF4-FFF2-40B4-BE49-F238E27FC236}">
                <a16:creationId xmlns:a16="http://schemas.microsoft.com/office/drawing/2014/main" id="{95181E0F-7425-41B9-980B-4B435C00FF15}"/>
              </a:ext>
            </a:extLst>
          </p:cNvPr>
          <p:cNvCxnSpPr>
            <a:cxnSpLocks/>
          </p:cNvCxnSpPr>
          <p:nvPr/>
        </p:nvCxnSpPr>
        <p:spPr>
          <a:xfrm flipH="1">
            <a:off x="7376169" y="4302386"/>
            <a:ext cx="2844000" cy="0"/>
          </a:xfrm>
          <a:prstGeom prst="straightConnector1">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5BB42538-2E75-4202-92F6-57C6F35606AA}"/>
              </a:ext>
            </a:extLst>
          </p:cNvPr>
          <p:cNvSpPr/>
          <p:nvPr/>
        </p:nvSpPr>
        <p:spPr>
          <a:xfrm>
            <a:off x="1335836" y="2913005"/>
            <a:ext cx="1865640" cy="338554"/>
          </a:xfrm>
          <a:prstGeom prst="rect">
            <a:avLst/>
          </a:prstGeom>
          <a:solidFill>
            <a:schemeClr val="bg1"/>
          </a:solidFill>
        </p:spPr>
        <p:txBody>
          <a:bodyPr wrap="none">
            <a:spAutoFit/>
          </a:bodyPr>
          <a:lstStyle/>
          <a:p>
            <a:r>
              <a:rPr lang="en-US" altLang="ja-JP" sz="1600" dirty="0">
                <a:solidFill>
                  <a:schemeClr val="tx1"/>
                </a:solidFill>
                <a:latin typeface="+mj-lt"/>
              </a:rPr>
              <a:t>14. Review &amp; Merge</a:t>
            </a:r>
            <a:endParaRPr lang="ja-JP" altLang="en-US" sz="1600" dirty="0">
              <a:solidFill>
                <a:schemeClr val="tx1"/>
              </a:solidFill>
              <a:latin typeface="+mj-lt"/>
            </a:endParaRPr>
          </a:p>
        </p:txBody>
      </p:sp>
      <p:sp>
        <p:nvSpPr>
          <p:cNvPr id="31" name="正方形/長方形 30">
            <a:extLst>
              <a:ext uri="{FF2B5EF4-FFF2-40B4-BE49-F238E27FC236}">
                <a16:creationId xmlns:a16="http://schemas.microsoft.com/office/drawing/2014/main" id="{1A2774D8-6A64-4437-9684-7E403AE096CA}"/>
              </a:ext>
            </a:extLst>
          </p:cNvPr>
          <p:cNvSpPr/>
          <p:nvPr/>
        </p:nvSpPr>
        <p:spPr>
          <a:xfrm>
            <a:off x="10015772" y="4827806"/>
            <a:ext cx="1656479" cy="338554"/>
          </a:xfrm>
          <a:prstGeom prst="rect">
            <a:avLst/>
          </a:prstGeom>
        </p:spPr>
        <p:txBody>
          <a:bodyPr wrap="none">
            <a:spAutoFit/>
          </a:bodyPr>
          <a:lstStyle/>
          <a:p>
            <a:r>
              <a:rPr lang="en-US" altLang="ja-JP" sz="1600" dirty="0">
                <a:solidFill>
                  <a:schemeClr val="tx1"/>
                </a:solidFill>
                <a:latin typeface="+mj-lt"/>
              </a:rPr>
              <a:t>6. Run</a:t>
            </a:r>
            <a:r>
              <a:rPr lang="ja-JP" altLang="en-US" sz="1600" dirty="0">
                <a:solidFill>
                  <a:schemeClr val="tx1"/>
                </a:solidFill>
                <a:latin typeface="+mj-lt"/>
              </a:rPr>
              <a:t> </a:t>
            </a:r>
            <a:r>
              <a:rPr lang="en-US" altLang="ja-JP" sz="1600" dirty="0">
                <a:solidFill>
                  <a:schemeClr val="tx1"/>
                </a:solidFill>
                <a:latin typeface="+mj-lt"/>
              </a:rPr>
              <a:t>translation</a:t>
            </a:r>
            <a:endParaRPr lang="ja-JP" altLang="en-US" sz="1600" dirty="0">
              <a:solidFill>
                <a:schemeClr val="tx1"/>
              </a:solidFill>
              <a:latin typeface="+mj-lt"/>
            </a:endParaRPr>
          </a:p>
        </p:txBody>
      </p:sp>
      <p:sp>
        <p:nvSpPr>
          <p:cNvPr id="32" name="正方形/長方形 31">
            <a:extLst>
              <a:ext uri="{FF2B5EF4-FFF2-40B4-BE49-F238E27FC236}">
                <a16:creationId xmlns:a16="http://schemas.microsoft.com/office/drawing/2014/main" id="{85EF4199-A090-410E-BC99-7B43A1BC2162}"/>
              </a:ext>
            </a:extLst>
          </p:cNvPr>
          <p:cNvSpPr/>
          <p:nvPr/>
        </p:nvSpPr>
        <p:spPr>
          <a:xfrm>
            <a:off x="10032413" y="5069949"/>
            <a:ext cx="1045479" cy="338554"/>
          </a:xfrm>
          <a:prstGeom prst="rect">
            <a:avLst/>
          </a:prstGeom>
        </p:spPr>
        <p:txBody>
          <a:bodyPr wrap="none">
            <a:spAutoFit/>
          </a:bodyPr>
          <a:lstStyle/>
          <a:p>
            <a:r>
              <a:rPr lang="en-US" altLang="ja-JP" sz="1600" dirty="0">
                <a:solidFill>
                  <a:schemeClr val="tx1"/>
                </a:solidFill>
                <a:latin typeface="+mj-lt"/>
              </a:rPr>
              <a:t>7. Fix docs</a:t>
            </a:r>
            <a:endParaRPr lang="ja-JP" altLang="en-US" sz="1600" dirty="0">
              <a:solidFill>
                <a:schemeClr val="tx1"/>
              </a:solidFill>
              <a:latin typeface="+mj-lt"/>
            </a:endParaRPr>
          </a:p>
        </p:txBody>
      </p:sp>
      <p:sp>
        <p:nvSpPr>
          <p:cNvPr id="33" name="正方形/長方形 32">
            <a:extLst>
              <a:ext uri="{FF2B5EF4-FFF2-40B4-BE49-F238E27FC236}">
                <a16:creationId xmlns:a16="http://schemas.microsoft.com/office/drawing/2014/main" id="{BCDE4E56-FFB6-473F-B0C8-B29CDB98C345}"/>
              </a:ext>
            </a:extLst>
          </p:cNvPr>
          <p:cNvSpPr/>
          <p:nvPr/>
        </p:nvSpPr>
        <p:spPr>
          <a:xfrm>
            <a:off x="379412" y="5231808"/>
            <a:ext cx="1800000" cy="11757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lstStyle/>
          <a:p>
            <a:pPr algn="ctr"/>
            <a:r>
              <a:rPr lang="en-US" altLang="ja-JP" sz="1800">
                <a:solidFill>
                  <a:schemeClr val="tx1"/>
                </a:solidFill>
                <a:latin typeface="+mj-lt"/>
              </a:rPr>
              <a:t>Read the Docs</a:t>
            </a:r>
          </a:p>
          <a:p>
            <a:pPr algn="ctr"/>
            <a:endParaRPr lang="en-US" altLang="ja-JP" sz="1800">
              <a:solidFill>
                <a:schemeClr val="tx1"/>
              </a:solidFill>
              <a:latin typeface="+mj-lt"/>
            </a:endParaRPr>
          </a:p>
          <a:p>
            <a:pPr algn="ctr"/>
            <a:r>
              <a:rPr lang="en-US" altLang="ja-JP" sz="1600" err="1">
                <a:solidFill>
                  <a:schemeClr val="tx1"/>
                </a:solidFill>
                <a:latin typeface="+mj-lt"/>
              </a:rPr>
              <a:t>hyperledger</a:t>
            </a:r>
            <a:r>
              <a:rPr lang="en-US" altLang="ja-JP" sz="1600">
                <a:solidFill>
                  <a:schemeClr val="tx1"/>
                </a:solidFill>
                <a:latin typeface="+mj-lt"/>
              </a:rPr>
              <a:t>-fabric.</a:t>
            </a:r>
          </a:p>
          <a:p>
            <a:pPr algn="ctr"/>
            <a:r>
              <a:rPr lang="en-US" altLang="ja-JP" sz="1600">
                <a:solidFill>
                  <a:schemeClr val="tx1"/>
                </a:solidFill>
                <a:latin typeface="+mj-lt"/>
              </a:rPr>
              <a:t>readthedocs.io</a:t>
            </a:r>
          </a:p>
        </p:txBody>
      </p:sp>
      <p:cxnSp>
        <p:nvCxnSpPr>
          <p:cNvPr id="34" name="直線矢印コネクタ 33">
            <a:extLst>
              <a:ext uri="{FF2B5EF4-FFF2-40B4-BE49-F238E27FC236}">
                <a16:creationId xmlns:a16="http://schemas.microsoft.com/office/drawing/2014/main" id="{4A49BFB5-062E-44B6-8764-E32EDDC58D52}"/>
              </a:ext>
            </a:extLst>
          </p:cNvPr>
          <p:cNvCxnSpPr>
            <a:cxnSpLocks/>
          </p:cNvCxnSpPr>
          <p:nvPr/>
        </p:nvCxnSpPr>
        <p:spPr>
          <a:xfrm>
            <a:off x="1092057" y="2885848"/>
            <a:ext cx="0" cy="2353378"/>
          </a:xfrm>
          <a:prstGeom prst="straightConnector1">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86F8D371-C9CB-4609-A1B7-A331FA073DB4}"/>
              </a:ext>
            </a:extLst>
          </p:cNvPr>
          <p:cNvSpPr/>
          <p:nvPr/>
        </p:nvSpPr>
        <p:spPr>
          <a:xfrm>
            <a:off x="1126031" y="4762730"/>
            <a:ext cx="1117615" cy="338554"/>
          </a:xfrm>
          <a:prstGeom prst="rect">
            <a:avLst/>
          </a:prstGeom>
          <a:solidFill>
            <a:schemeClr val="bg1"/>
          </a:solidFill>
        </p:spPr>
        <p:txBody>
          <a:bodyPr wrap="none">
            <a:spAutoFit/>
          </a:bodyPr>
          <a:lstStyle/>
          <a:p>
            <a:r>
              <a:rPr lang="en-US" altLang="ja-JP" sz="1600" dirty="0">
                <a:solidFill>
                  <a:schemeClr val="tx1"/>
                </a:solidFill>
                <a:latin typeface="+mj-lt"/>
              </a:rPr>
              <a:t>15. CI Build</a:t>
            </a:r>
            <a:endParaRPr lang="ja-JP" altLang="en-US" sz="1600" dirty="0">
              <a:solidFill>
                <a:schemeClr val="tx1"/>
              </a:solidFill>
              <a:latin typeface="+mj-lt"/>
            </a:endParaRPr>
          </a:p>
        </p:txBody>
      </p:sp>
      <p:sp>
        <p:nvSpPr>
          <p:cNvPr id="36" name="正方形/長方形 35">
            <a:extLst>
              <a:ext uri="{FF2B5EF4-FFF2-40B4-BE49-F238E27FC236}">
                <a16:creationId xmlns:a16="http://schemas.microsoft.com/office/drawing/2014/main" id="{DEAC34AE-6B5E-4CAD-BBC2-8C1CB5189909}"/>
              </a:ext>
            </a:extLst>
          </p:cNvPr>
          <p:cNvSpPr/>
          <p:nvPr/>
        </p:nvSpPr>
        <p:spPr>
          <a:xfrm>
            <a:off x="609838" y="2092456"/>
            <a:ext cx="12600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800" dirty="0">
                <a:solidFill>
                  <a:schemeClr val="tx1"/>
                </a:solidFill>
                <a:latin typeface="+mj-lt"/>
              </a:rPr>
              <a:t>m</a:t>
            </a:r>
            <a:r>
              <a:rPr kumimoji="1" lang="en-US" altLang="ja-JP" sz="1800" dirty="0">
                <a:solidFill>
                  <a:schemeClr val="tx1"/>
                </a:solidFill>
                <a:latin typeface="+mj-lt"/>
              </a:rPr>
              <a:t>ain</a:t>
            </a:r>
            <a:endParaRPr kumimoji="1" lang="ja-JP" altLang="en-US" sz="1800" dirty="0">
              <a:solidFill>
                <a:schemeClr val="tx1"/>
              </a:solidFill>
              <a:latin typeface="+mj-lt"/>
            </a:endParaRPr>
          </a:p>
        </p:txBody>
      </p:sp>
      <p:sp>
        <p:nvSpPr>
          <p:cNvPr id="37" name="正方形/長方形 36">
            <a:extLst>
              <a:ext uri="{FF2B5EF4-FFF2-40B4-BE49-F238E27FC236}">
                <a16:creationId xmlns:a16="http://schemas.microsoft.com/office/drawing/2014/main" id="{C43B3D01-D133-4A21-88B4-AE43D58CC793}"/>
              </a:ext>
            </a:extLst>
          </p:cNvPr>
          <p:cNvSpPr/>
          <p:nvPr/>
        </p:nvSpPr>
        <p:spPr>
          <a:xfrm>
            <a:off x="3076893" y="5231808"/>
            <a:ext cx="1800000" cy="11757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lstStyle/>
          <a:p>
            <a:pPr algn="ctr"/>
            <a:r>
              <a:rPr lang="en-US" altLang="ja-JP" sz="1800">
                <a:solidFill>
                  <a:schemeClr val="tx1"/>
                </a:solidFill>
                <a:latin typeface="+mj-lt"/>
              </a:rPr>
              <a:t>Read the Docs</a:t>
            </a:r>
          </a:p>
          <a:p>
            <a:pPr algn="ctr"/>
            <a:endParaRPr lang="en-US" altLang="ja-JP" sz="1800">
              <a:solidFill>
                <a:schemeClr val="tx1"/>
              </a:solidFill>
              <a:latin typeface="+mj-lt"/>
            </a:endParaRPr>
          </a:p>
          <a:p>
            <a:pPr algn="ctr"/>
            <a:r>
              <a:rPr lang="en-US" altLang="ja-JP" sz="1600">
                <a:solidFill>
                  <a:schemeClr val="tx1"/>
                </a:solidFill>
                <a:latin typeface="+mj-lt"/>
              </a:rPr>
              <a:t>Contributor account</a:t>
            </a:r>
          </a:p>
        </p:txBody>
      </p:sp>
      <p:cxnSp>
        <p:nvCxnSpPr>
          <p:cNvPr id="38" name="直線矢印コネクタ 37">
            <a:extLst>
              <a:ext uri="{FF2B5EF4-FFF2-40B4-BE49-F238E27FC236}">
                <a16:creationId xmlns:a16="http://schemas.microsoft.com/office/drawing/2014/main" id="{94254715-0EAB-4B08-A922-E599719FA388}"/>
              </a:ext>
            </a:extLst>
          </p:cNvPr>
          <p:cNvCxnSpPr>
            <a:cxnSpLocks/>
            <a:stCxn id="25" idx="2"/>
            <a:endCxn id="37" idx="0"/>
          </p:cNvCxnSpPr>
          <p:nvPr/>
        </p:nvCxnSpPr>
        <p:spPr>
          <a:xfrm flipH="1">
            <a:off x="3976893" y="4490104"/>
            <a:ext cx="6579" cy="741704"/>
          </a:xfrm>
          <a:prstGeom prst="straightConnector1">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39" name="正方形/長方形 38">
            <a:extLst>
              <a:ext uri="{FF2B5EF4-FFF2-40B4-BE49-F238E27FC236}">
                <a16:creationId xmlns:a16="http://schemas.microsoft.com/office/drawing/2014/main" id="{C8C8E677-3E79-483C-8AF6-DB88AB543773}"/>
              </a:ext>
            </a:extLst>
          </p:cNvPr>
          <p:cNvSpPr/>
          <p:nvPr/>
        </p:nvSpPr>
        <p:spPr>
          <a:xfrm>
            <a:off x="3995756" y="4660508"/>
            <a:ext cx="1279517" cy="584775"/>
          </a:xfrm>
          <a:prstGeom prst="rect">
            <a:avLst/>
          </a:prstGeom>
          <a:noFill/>
        </p:spPr>
        <p:txBody>
          <a:bodyPr wrap="none">
            <a:spAutoFit/>
          </a:bodyPr>
          <a:lstStyle/>
          <a:p>
            <a:r>
              <a:rPr lang="en-US" altLang="ja-JP" sz="1600" dirty="0">
                <a:solidFill>
                  <a:schemeClr val="tx1"/>
                </a:solidFill>
                <a:latin typeface="+mj-lt"/>
              </a:rPr>
              <a:t>12. Build Doc</a:t>
            </a:r>
          </a:p>
          <a:p>
            <a:r>
              <a:rPr lang="en-US" altLang="ja-JP" sz="1600" dirty="0">
                <a:solidFill>
                  <a:schemeClr val="tx1"/>
                </a:solidFill>
                <a:latin typeface="+mj-lt"/>
              </a:rPr>
              <a:t>(Optional)</a:t>
            </a:r>
            <a:endParaRPr lang="ja-JP" altLang="en-US" sz="1600" dirty="0">
              <a:solidFill>
                <a:schemeClr val="tx1"/>
              </a:solidFill>
              <a:latin typeface="+mj-lt"/>
            </a:endParaRPr>
          </a:p>
        </p:txBody>
      </p:sp>
      <p:sp>
        <p:nvSpPr>
          <p:cNvPr id="40" name="正方形/長方形 39">
            <a:extLst>
              <a:ext uri="{FF2B5EF4-FFF2-40B4-BE49-F238E27FC236}">
                <a16:creationId xmlns:a16="http://schemas.microsoft.com/office/drawing/2014/main" id="{AF37A0FE-9ABB-4809-8841-A05EEB5BEECD}"/>
              </a:ext>
            </a:extLst>
          </p:cNvPr>
          <p:cNvSpPr/>
          <p:nvPr/>
        </p:nvSpPr>
        <p:spPr>
          <a:xfrm>
            <a:off x="9889172" y="1522763"/>
            <a:ext cx="1985865" cy="9531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lstStyle/>
          <a:p>
            <a:pPr algn="ctr"/>
            <a:r>
              <a:rPr lang="en-US" altLang="ja-JP" sz="1800">
                <a:solidFill>
                  <a:schemeClr val="tx1"/>
                </a:solidFill>
                <a:latin typeface="+mj-lt"/>
              </a:rPr>
              <a:t>GitHub</a:t>
            </a:r>
          </a:p>
        </p:txBody>
      </p:sp>
      <p:sp>
        <p:nvSpPr>
          <p:cNvPr id="41" name="円柱 40">
            <a:extLst>
              <a:ext uri="{FF2B5EF4-FFF2-40B4-BE49-F238E27FC236}">
                <a16:creationId xmlns:a16="http://schemas.microsoft.com/office/drawing/2014/main" id="{78C76949-8780-4F6D-9FFF-910CC6C2A6AF}"/>
              </a:ext>
            </a:extLst>
          </p:cNvPr>
          <p:cNvSpPr/>
          <p:nvPr/>
        </p:nvSpPr>
        <p:spPr>
          <a:xfrm>
            <a:off x="10337372" y="1884510"/>
            <a:ext cx="1152000" cy="456212"/>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800" dirty="0">
                <a:solidFill>
                  <a:schemeClr val="tx1"/>
                </a:solidFill>
                <a:latin typeface="+mj-lt"/>
              </a:rPr>
              <a:t>Dictionary</a:t>
            </a:r>
            <a:endParaRPr kumimoji="1" lang="ja-JP" altLang="en-US" sz="1800" dirty="0">
              <a:solidFill>
                <a:schemeClr val="tx1"/>
              </a:solidFill>
              <a:latin typeface="+mj-lt"/>
            </a:endParaRPr>
          </a:p>
        </p:txBody>
      </p:sp>
      <p:cxnSp>
        <p:nvCxnSpPr>
          <p:cNvPr id="42" name="直線矢印コネクタ 41">
            <a:extLst>
              <a:ext uri="{FF2B5EF4-FFF2-40B4-BE49-F238E27FC236}">
                <a16:creationId xmlns:a16="http://schemas.microsoft.com/office/drawing/2014/main" id="{7BD7B1FA-E1AB-4696-929D-550FDC67B928}"/>
              </a:ext>
            </a:extLst>
          </p:cNvPr>
          <p:cNvCxnSpPr>
            <a:cxnSpLocks/>
            <a:stCxn id="41" idx="3"/>
            <a:endCxn id="7" idx="0"/>
          </p:cNvCxnSpPr>
          <p:nvPr/>
        </p:nvCxnSpPr>
        <p:spPr>
          <a:xfrm flipH="1">
            <a:off x="10910904" y="2340722"/>
            <a:ext cx="2468" cy="676435"/>
          </a:xfrm>
          <a:prstGeom prst="straightConnector1">
            <a:avLst/>
          </a:prstGeom>
          <a:ln>
            <a:solidFill>
              <a:schemeClr val="tx1"/>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43" name="正方形/長方形 42">
            <a:extLst>
              <a:ext uri="{FF2B5EF4-FFF2-40B4-BE49-F238E27FC236}">
                <a16:creationId xmlns:a16="http://schemas.microsoft.com/office/drawing/2014/main" id="{D5FA284A-98C3-47A4-BBAD-D82F26C80A42}"/>
              </a:ext>
            </a:extLst>
          </p:cNvPr>
          <p:cNvSpPr/>
          <p:nvPr/>
        </p:nvSpPr>
        <p:spPr>
          <a:xfrm>
            <a:off x="8819405" y="2569201"/>
            <a:ext cx="1985865" cy="338554"/>
          </a:xfrm>
          <a:prstGeom prst="rect">
            <a:avLst/>
          </a:prstGeom>
          <a:solidFill>
            <a:schemeClr val="bg1"/>
          </a:solidFill>
        </p:spPr>
        <p:txBody>
          <a:bodyPr wrap="none">
            <a:spAutoFit/>
          </a:bodyPr>
          <a:lstStyle/>
          <a:p>
            <a:r>
              <a:rPr lang="en-US" altLang="ja-JP" sz="1600" dirty="0">
                <a:solidFill>
                  <a:schemeClr val="tx1"/>
                </a:solidFill>
                <a:latin typeface="+mj-lt"/>
              </a:rPr>
              <a:t>5. Import a dictionary</a:t>
            </a:r>
            <a:endParaRPr lang="ja-JP" altLang="en-US" sz="1600" dirty="0">
              <a:solidFill>
                <a:schemeClr val="tx1"/>
              </a:solidFill>
              <a:latin typeface="+mj-lt"/>
            </a:endParaRPr>
          </a:p>
        </p:txBody>
      </p:sp>
      <p:sp>
        <p:nvSpPr>
          <p:cNvPr id="45" name="正方形/長方形 44">
            <a:extLst>
              <a:ext uri="{FF2B5EF4-FFF2-40B4-BE49-F238E27FC236}">
                <a16:creationId xmlns:a16="http://schemas.microsoft.com/office/drawing/2014/main" id="{AFAB4450-0B47-4134-A068-0F59E071E642}"/>
              </a:ext>
            </a:extLst>
          </p:cNvPr>
          <p:cNvSpPr/>
          <p:nvPr/>
        </p:nvSpPr>
        <p:spPr>
          <a:xfrm>
            <a:off x="5439759" y="4690398"/>
            <a:ext cx="2968542" cy="584775"/>
          </a:xfrm>
          <a:prstGeom prst="rect">
            <a:avLst/>
          </a:prstGeom>
          <a:solidFill>
            <a:schemeClr val="bg1"/>
          </a:solidFill>
        </p:spPr>
        <p:txBody>
          <a:bodyPr wrap="square">
            <a:spAutoFit/>
          </a:bodyPr>
          <a:lstStyle/>
          <a:p>
            <a:pPr algn="l"/>
            <a:r>
              <a:rPr lang="en-US" altLang="ja-JP" sz="1600" dirty="0">
                <a:solidFill>
                  <a:schemeClr val="tx1"/>
                </a:solidFill>
                <a:latin typeface="+mj-lt"/>
              </a:rPr>
              <a:t>9. Copy &amp; Paste translated files</a:t>
            </a:r>
          </a:p>
          <a:p>
            <a:pPr algn="l"/>
            <a:r>
              <a:rPr lang="en-US" altLang="ja-JP" sz="1600" dirty="0">
                <a:solidFill>
                  <a:schemeClr val="tx1"/>
                </a:solidFill>
                <a:latin typeface="+mj-lt"/>
              </a:rPr>
              <a:t>10. Build documents locally</a:t>
            </a:r>
          </a:p>
        </p:txBody>
      </p:sp>
      <p:sp>
        <p:nvSpPr>
          <p:cNvPr id="48" name="正方形/長方形 47">
            <a:extLst>
              <a:ext uri="{FF2B5EF4-FFF2-40B4-BE49-F238E27FC236}">
                <a16:creationId xmlns:a16="http://schemas.microsoft.com/office/drawing/2014/main" id="{8FEB1FC8-8545-4B7B-A5FD-20BCEBDAA53B}"/>
              </a:ext>
            </a:extLst>
          </p:cNvPr>
          <p:cNvSpPr/>
          <p:nvPr/>
        </p:nvSpPr>
        <p:spPr>
          <a:xfrm>
            <a:off x="8354892" y="1525338"/>
            <a:ext cx="1534280" cy="923330"/>
          </a:xfrm>
          <a:prstGeom prst="rect">
            <a:avLst/>
          </a:prstGeom>
          <a:noFill/>
        </p:spPr>
        <p:txBody>
          <a:bodyPr wrap="square">
            <a:spAutoFit/>
          </a:bodyPr>
          <a:lstStyle/>
          <a:p>
            <a:pPr algn="l"/>
            <a:r>
              <a:rPr lang="en-US" altLang="ja-JP" sz="1800" dirty="0">
                <a:solidFill>
                  <a:schemeClr val="tx1"/>
                </a:solidFill>
                <a:latin typeface="+mj-lt"/>
              </a:rPr>
              <a:t>(Optional)</a:t>
            </a:r>
          </a:p>
          <a:p>
            <a:pPr algn="l"/>
            <a:r>
              <a:rPr lang="ja-JP" altLang="en-US" sz="1800" dirty="0">
                <a:solidFill>
                  <a:schemeClr val="tx1"/>
                </a:solidFill>
                <a:latin typeface="+mj-ea"/>
                <a:ea typeface="+mj-ea"/>
              </a:rPr>
              <a:t>翻訳ツール</a:t>
            </a:r>
            <a:endParaRPr lang="en-US" altLang="ja-JP" sz="1800" dirty="0">
              <a:solidFill>
                <a:schemeClr val="tx1"/>
              </a:solidFill>
              <a:latin typeface="+mj-ea"/>
              <a:ea typeface="+mj-ea"/>
            </a:endParaRPr>
          </a:p>
          <a:p>
            <a:pPr algn="l"/>
            <a:r>
              <a:rPr lang="ja-JP" altLang="en-US" sz="1800" dirty="0">
                <a:solidFill>
                  <a:schemeClr val="tx1"/>
                </a:solidFill>
                <a:latin typeface="+mj-ea"/>
                <a:ea typeface="+mj-ea"/>
              </a:rPr>
              <a:t>活用</a:t>
            </a:r>
            <a:r>
              <a:rPr lang="en-US" altLang="ja-JP" sz="1800" dirty="0">
                <a:solidFill>
                  <a:schemeClr val="tx1"/>
                </a:solidFill>
                <a:latin typeface="+mj-ea"/>
                <a:ea typeface="+mj-ea"/>
              </a:rPr>
              <a:t>(</a:t>
            </a:r>
            <a:r>
              <a:rPr lang="ja-JP" altLang="en-US" sz="1800" dirty="0">
                <a:solidFill>
                  <a:schemeClr val="tx1"/>
                </a:solidFill>
                <a:latin typeface="+mj-ea"/>
                <a:ea typeface="+mj-ea"/>
              </a:rPr>
              <a:t>整備中</a:t>
            </a:r>
            <a:r>
              <a:rPr lang="en-US" altLang="ja-JP" sz="1800" dirty="0">
                <a:solidFill>
                  <a:schemeClr val="tx1"/>
                </a:solidFill>
                <a:latin typeface="+mj-ea"/>
                <a:ea typeface="+mj-ea"/>
              </a:rPr>
              <a:t>)</a:t>
            </a:r>
            <a:endParaRPr lang="ja-JP" altLang="en-US" sz="1800" dirty="0">
              <a:solidFill>
                <a:schemeClr val="tx1"/>
              </a:solidFill>
              <a:latin typeface="+mj-ea"/>
              <a:ea typeface="+mj-ea"/>
            </a:endParaRPr>
          </a:p>
        </p:txBody>
      </p:sp>
      <p:sp>
        <p:nvSpPr>
          <p:cNvPr id="51" name="テキスト ボックス 50">
            <a:extLst>
              <a:ext uri="{FF2B5EF4-FFF2-40B4-BE49-F238E27FC236}">
                <a16:creationId xmlns:a16="http://schemas.microsoft.com/office/drawing/2014/main" id="{045B66AE-5629-4623-928B-68A19E624E29}"/>
              </a:ext>
            </a:extLst>
          </p:cNvPr>
          <p:cNvSpPr txBox="1"/>
          <p:nvPr/>
        </p:nvSpPr>
        <p:spPr>
          <a:xfrm>
            <a:off x="516572" y="6492240"/>
            <a:ext cx="11606363" cy="338554"/>
          </a:xfrm>
          <a:prstGeom prst="rect">
            <a:avLst/>
          </a:prstGeom>
          <a:solidFill>
            <a:schemeClr val="bg1"/>
          </a:solidFill>
        </p:spPr>
        <p:txBody>
          <a:bodyPr wrap="square">
            <a:spAutoFit/>
          </a:bodyPr>
          <a:lstStyle/>
          <a:p>
            <a:pPr algn="l"/>
            <a:r>
              <a:rPr lang="ja-JP" altLang="en-US" sz="1600" dirty="0">
                <a:latin typeface="+mn-lt"/>
                <a:ea typeface="+mn-ea"/>
                <a:hlinkClick r:id="rId3"/>
              </a:rPr>
              <a:t>https://wiki.hyperledger.org/download/attachments/31202880/FabricTranstlationFlow_r02_ja.pptx</a:t>
            </a:r>
            <a:r>
              <a:rPr lang="ja-JP" altLang="en-US" sz="1600" dirty="0">
                <a:latin typeface="+mn-lt"/>
                <a:ea typeface="+mn-ea"/>
              </a:rPr>
              <a:t> </a:t>
            </a:r>
            <a:r>
              <a:rPr lang="ja-JP" altLang="en-US" sz="1600" dirty="0">
                <a:solidFill>
                  <a:schemeClr val="tx1"/>
                </a:solidFill>
                <a:latin typeface="+mn-lt"/>
                <a:ea typeface="+mn-ea"/>
              </a:rPr>
              <a:t>をベースに修正加筆</a:t>
            </a:r>
            <a:endParaRPr lang="en-US" altLang="ja-JP" sz="1600" dirty="0">
              <a:solidFill>
                <a:schemeClr val="tx1"/>
              </a:solidFill>
              <a:latin typeface="+mn-lt"/>
              <a:ea typeface="+mn-ea"/>
            </a:endParaRPr>
          </a:p>
        </p:txBody>
      </p:sp>
      <p:sp>
        <p:nvSpPr>
          <p:cNvPr id="46" name="テキスト ボックス 45">
            <a:extLst>
              <a:ext uri="{FF2B5EF4-FFF2-40B4-BE49-F238E27FC236}">
                <a16:creationId xmlns:a16="http://schemas.microsoft.com/office/drawing/2014/main" id="{A6031B56-BB24-4F8B-A142-42DBE8EC50E3}"/>
              </a:ext>
            </a:extLst>
          </p:cNvPr>
          <p:cNvSpPr txBox="1"/>
          <p:nvPr/>
        </p:nvSpPr>
        <p:spPr>
          <a:xfrm>
            <a:off x="8390088" y="1463040"/>
            <a:ext cx="3647925" cy="4108914"/>
          </a:xfrm>
          <a:prstGeom prst="rect">
            <a:avLst/>
          </a:prstGeom>
          <a:solidFill>
            <a:srgbClr val="FFFFDD">
              <a:alpha val="20000"/>
            </a:srgbClr>
          </a:solidFill>
        </p:spPr>
        <p:txBody>
          <a:bodyPr wrap="square" rtlCol="0">
            <a:noAutofit/>
          </a:bodyPr>
          <a:lstStyle/>
          <a:p>
            <a:endParaRPr kumimoji="1" lang="ja-JP" altLang="en-US" sz="3200" dirty="0">
              <a:solidFill>
                <a:schemeClr val="tx1"/>
              </a:solidFill>
              <a:latin typeface="+mj-lt"/>
            </a:endParaRPr>
          </a:p>
        </p:txBody>
      </p:sp>
    </p:spTree>
    <p:extLst>
      <p:ext uri="{BB962C8B-B14F-4D97-AF65-F5344CB8AC3E}">
        <p14:creationId xmlns:p14="http://schemas.microsoft.com/office/powerpoint/2010/main" val="17005287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ja-JP" altLang="en-US" dirty="0"/>
              <a:t>翻訳ルール・用語集</a:t>
            </a:r>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prstGeom prst="rect">
            <a:avLst/>
          </a:prstGeom>
        </p:spPr>
        <p:txBody>
          <a:bodyPr>
            <a:normAutofit fontScale="92500"/>
          </a:bodyPr>
          <a:lstStyle/>
          <a:p>
            <a:r>
              <a:rPr lang="ja-JP" altLang="en-US" dirty="0"/>
              <a:t>翻訳の品質を一定以上に保つために、最低限の共通ルールや</a:t>
            </a:r>
            <a:br>
              <a:rPr lang="en-US" altLang="ja-JP" dirty="0"/>
            </a:br>
            <a:r>
              <a:rPr lang="ja-JP" altLang="en-US" dirty="0"/>
              <a:t>用語集を整備している</a:t>
            </a:r>
            <a:endParaRPr lang="en-US" altLang="ja-JP" dirty="0"/>
          </a:p>
          <a:p>
            <a:pPr lvl="1"/>
            <a:r>
              <a:rPr lang="en-US" altLang="ja-JP" dirty="0"/>
              <a:t>WG</a:t>
            </a:r>
            <a:r>
              <a:rPr lang="ja-JP" altLang="en-US" dirty="0"/>
              <a:t>の</a:t>
            </a:r>
            <a:r>
              <a:rPr lang="en-US" altLang="ja-JP" dirty="0"/>
              <a:t>Web</a:t>
            </a:r>
            <a:r>
              <a:rPr lang="ja-JP" altLang="en-US" dirty="0"/>
              <a:t>ミーティングやチャットでの議論に基づきメンテナンス</a:t>
            </a:r>
            <a:endParaRPr lang="en-US" altLang="ja-JP" dirty="0"/>
          </a:p>
          <a:p>
            <a:pPr lvl="1"/>
            <a:endParaRPr lang="en-US" altLang="ja-JP" dirty="0"/>
          </a:p>
          <a:p>
            <a:r>
              <a:rPr lang="ja-JP" altLang="en-US" dirty="0"/>
              <a:t>ルール一覧 </a:t>
            </a:r>
            <a:r>
              <a:rPr lang="en-US" altLang="ja-JP" sz="2800" dirty="0"/>
              <a:t>(</a:t>
            </a:r>
            <a:r>
              <a:rPr lang="ja-JP" altLang="en-US" sz="2800" dirty="0"/>
              <a:t>≒予め統一しておいたほうが皆が幸せになる事項</a:t>
            </a:r>
            <a:r>
              <a:rPr lang="en-US" altLang="ja-JP" sz="2800" dirty="0"/>
              <a:t>)</a:t>
            </a:r>
          </a:p>
          <a:p>
            <a:pPr lvl="1"/>
            <a:r>
              <a:rPr lang="en-US" altLang="ja-JP" dirty="0">
                <a:hlinkClick r:id="rId2"/>
              </a:rPr>
              <a:t>https://wiki.hyperledger.org/display/fabric/Translation+Rules+for+JPD</a:t>
            </a:r>
            <a:endParaRPr lang="en-US" altLang="ja-JP" dirty="0"/>
          </a:p>
          <a:p>
            <a:pPr lvl="1"/>
            <a:r>
              <a:rPr lang="ja-JP" altLang="en-US" dirty="0"/>
              <a:t>例</a:t>
            </a:r>
            <a:r>
              <a:rPr lang="en-US" altLang="ja-JP" dirty="0"/>
              <a:t>) </a:t>
            </a:r>
            <a:r>
              <a:rPr lang="ja-JP" altLang="en-US"/>
              <a:t>「ですます」調などの日本語ルール、</a:t>
            </a:r>
            <a:r>
              <a:rPr lang="ja-JP" altLang="en-US" dirty="0"/>
              <a:t>投稿前のセルフチェックリスト</a:t>
            </a:r>
            <a:endParaRPr lang="en-US" altLang="ja-JP" dirty="0"/>
          </a:p>
          <a:p>
            <a:pPr lvl="4"/>
            <a:endParaRPr lang="en-US" altLang="ja-JP" dirty="0"/>
          </a:p>
          <a:p>
            <a:r>
              <a:rPr lang="ja-JP" altLang="en-US" dirty="0"/>
              <a:t>用語集</a:t>
            </a:r>
            <a:r>
              <a:rPr lang="en-US" altLang="ja-JP" dirty="0"/>
              <a:t>: </a:t>
            </a:r>
            <a:r>
              <a:rPr lang="ja-JP" altLang="en-US" dirty="0"/>
              <a:t>翻訳者とレビュアが参照することで、翻訳に利用する用語の統一化</a:t>
            </a:r>
            <a:endParaRPr lang="en-US" altLang="ja-JP" dirty="0"/>
          </a:p>
          <a:p>
            <a:pPr lvl="1"/>
            <a:r>
              <a:rPr lang="en-US" altLang="ja-JP" dirty="0">
                <a:hlinkClick r:id="rId3"/>
              </a:rPr>
              <a:t>https://github.com/linuxfoundation-jp/HL_Fabric_Doc-Jp</a:t>
            </a:r>
            <a:endParaRPr lang="en-US" altLang="ja-JP" dirty="0"/>
          </a:p>
          <a:p>
            <a:pPr lvl="1"/>
            <a:r>
              <a:rPr lang="en-US" altLang="ja-JP" dirty="0"/>
              <a:t>Fabric</a:t>
            </a:r>
            <a:r>
              <a:rPr lang="ja-JP" altLang="en-US" dirty="0"/>
              <a:t>固有の用語</a:t>
            </a:r>
            <a:r>
              <a:rPr lang="en-US" altLang="ja-JP" dirty="0"/>
              <a:t>(Level 1)</a:t>
            </a:r>
            <a:r>
              <a:rPr lang="ja-JP" altLang="en-US" dirty="0"/>
              <a:t>と頻出の用語</a:t>
            </a:r>
            <a:r>
              <a:rPr lang="en-US" altLang="ja-JP" dirty="0"/>
              <a:t>(Level 2)</a:t>
            </a:r>
            <a:r>
              <a:rPr lang="ja-JP" altLang="en-US" dirty="0"/>
              <a:t> は、原則、用語集の記載に従う</a:t>
            </a:r>
          </a:p>
          <a:p>
            <a:pPr lvl="1"/>
            <a:r>
              <a:rPr lang="ja-JP" altLang="en-US" dirty="0"/>
              <a:t>それ以外の用語</a:t>
            </a:r>
            <a:r>
              <a:rPr lang="en-US" altLang="ja-JP" dirty="0"/>
              <a:t>(Level 3</a:t>
            </a:r>
            <a:r>
              <a:rPr lang="ja-JP" altLang="en-US" dirty="0"/>
              <a:t>、</a:t>
            </a:r>
            <a:r>
              <a:rPr lang="en-US" altLang="ja-JP" dirty="0"/>
              <a:t>Level 4)</a:t>
            </a:r>
            <a:r>
              <a:rPr lang="ja-JP" altLang="en-US" dirty="0"/>
              <a:t>はベストエフォート </a:t>
            </a:r>
            <a:r>
              <a:rPr lang="en-US" altLang="ja-JP" dirty="0"/>
              <a:t>(</a:t>
            </a:r>
            <a:r>
              <a:rPr lang="ja-JP" altLang="en-US" dirty="0"/>
              <a:t>悩んだ時のガイドライン</a:t>
            </a:r>
            <a:r>
              <a:rPr lang="en-US" altLang="ja-JP" dirty="0"/>
              <a:t>)</a:t>
            </a:r>
          </a:p>
          <a:p>
            <a:pPr lvl="1"/>
            <a:endParaRPr lang="en-US" altLang="ja-JP" dirty="0"/>
          </a:p>
        </p:txBody>
      </p:sp>
    </p:spTree>
    <p:extLst>
      <p:ext uri="{BB962C8B-B14F-4D97-AF65-F5344CB8AC3E}">
        <p14:creationId xmlns:p14="http://schemas.microsoft.com/office/powerpoint/2010/main" val="2497529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577E01-7796-4A51-B12C-C84305255B34}"/>
              </a:ext>
            </a:extLst>
          </p:cNvPr>
          <p:cNvSpPr>
            <a:spLocks noGrp="1"/>
          </p:cNvSpPr>
          <p:nvPr>
            <p:ph type="title"/>
          </p:nvPr>
        </p:nvSpPr>
        <p:spPr/>
        <p:txBody>
          <a:bodyPr/>
          <a:lstStyle/>
          <a:p>
            <a:r>
              <a:rPr lang="ja-JP" altLang="en-US" dirty="0"/>
              <a:t>レビュアのお仕事</a:t>
            </a:r>
            <a:endParaRPr kumimoji="1" lang="ja-JP" altLang="en-US" dirty="0"/>
          </a:p>
        </p:txBody>
      </p:sp>
      <p:sp>
        <p:nvSpPr>
          <p:cNvPr id="3" name="コンテンツ プレースホルダー 2">
            <a:extLst>
              <a:ext uri="{FF2B5EF4-FFF2-40B4-BE49-F238E27FC236}">
                <a16:creationId xmlns:a16="http://schemas.microsoft.com/office/drawing/2014/main" id="{AB200978-7B81-44E3-B660-7067289862A3}"/>
              </a:ext>
            </a:extLst>
          </p:cNvPr>
          <p:cNvSpPr>
            <a:spLocks noGrp="1"/>
          </p:cNvSpPr>
          <p:nvPr>
            <p:ph sz="quarter" idx="10"/>
          </p:nvPr>
        </p:nvSpPr>
        <p:spPr>
          <a:prstGeom prst="rect">
            <a:avLst/>
          </a:prstGeom>
        </p:spPr>
        <p:txBody>
          <a:bodyPr/>
          <a:lstStyle/>
          <a:p>
            <a:r>
              <a:rPr kumimoji="1" lang="ja-JP" altLang="en-US" dirty="0"/>
              <a:t>レビュー観点（基本的にはルールの通り）</a:t>
            </a:r>
            <a:endParaRPr kumimoji="1" lang="en-US" altLang="ja-JP" dirty="0"/>
          </a:p>
          <a:p>
            <a:pPr lvl="1"/>
            <a:r>
              <a:rPr lang="ja-JP" altLang="en-US" dirty="0"/>
              <a:t>用語の統一</a:t>
            </a:r>
            <a:endParaRPr lang="en-US" altLang="ja-JP" dirty="0"/>
          </a:p>
          <a:p>
            <a:pPr lvl="2"/>
            <a:r>
              <a:rPr kumimoji="1" lang="ja-JP" altLang="en-US" dirty="0"/>
              <a:t>特に</a:t>
            </a:r>
            <a:r>
              <a:rPr kumimoji="1" lang="en-US" altLang="ja-JP" dirty="0"/>
              <a:t>Fabric</a:t>
            </a:r>
            <a:r>
              <a:rPr lang="ja-JP" altLang="en-US" dirty="0"/>
              <a:t>特有の語（前ページの</a:t>
            </a:r>
            <a:r>
              <a:rPr lang="en-US" altLang="ja-JP" dirty="0"/>
              <a:t>Level 1, Level 2</a:t>
            </a:r>
            <a:r>
              <a:rPr lang="ja-JP" altLang="en-US" dirty="0"/>
              <a:t>に相当）</a:t>
            </a:r>
            <a:endParaRPr lang="en-US" altLang="ja-JP" dirty="0"/>
          </a:p>
          <a:p>
            <a:pPr lvl="1"/>
            <a:r>
              <a:rPr kumimoji="1" lang="ja-JP" altLang="en-US" dirty="0"/>
              <a:t>日本語としての統一性</a:t>
            </a:r>
            <a:endParaRPr kumimoji="1" lang="en-US" altLang="ja-JP" dirty="0"/>
          </a:p>
          <a:p>
            <a:pPr lvl="2"/>
            <a:r>
              <a:rPr lang="ja-JP" altLang="en-US" dirty="0"/>
              <a:t>基本的には、敬体で統一する</a:t>
            </a:r>
            <a:endParaRPr lang="en-US" altLang="ja-JP" dirty="0"/>
          </a:p>
          <a:p>
            <a:pPr lvl="2"/>
            <a:r>
              <a:rPr lang="ja-JP" altLang="en-US" dirty="0"/>
              <a:t>日本語としての自然さはあまり重視しない</a:t>
            </a:r>
            <a:endParaRPr lang="en-US" altLang="ja-JP" dirty="0"/>
          </a:p>
          <a:p>
            <a:pPr lvl="1"/>
            <a:r>
              <a:rPr kumimoji="1" lang="ja-JP" altLang="en-US" b="1" dirty="0"/>
              <a:t>技術的に</a:t>
            </a:r>
            <a:r>
              <a:rPr kumimoji="1" lang="ja-JP" altLang="en-US" dirty="0"/>
              <a:t>誤りがないか</a:t>
            </a:r>
            <a:endParaRPr kumimoji="1" lang="en-US" altLang="ja-JP" dirty="0"/>
          </a:p>
          <a:p>
            <a:pPr lvl="2"/>
            <a:r>
              <a:rPr kumimoji="1" lang="ja-JP" altLang="en-US" dirty="0"/>
              <a:t>まれに文意が逆になってしまっている訳がある</a:t>
            </a:r>
            <a:endParaRPr kumimoji="1" lang="en-US" altLang="ja-JP" dirty="0"/>
          </a:p>
          <a:p>
            <a:pPr lvl="2"/>
            <a:r>
              <a:rPr lang="ja-JP" altLang="en-US" dirty="0"/>
              <a:t>原文も含めて間違っている場合もあるので、その場合は両方を修正</a:t>
            </a:r>
            <a:endParaRPr lang="en-US" altLang="ja-JP" dirty="0"/>
          </a:p>
          <a:p>
            <a:pPr lvl="1"/>
            <a:r>
              <a:rPr kumimoji="1" lang="ja-JP" altLang="en-US" dirty="0"/>
              <a:t>フォーマットとして正しいか</a:t>
            </a:r>
            <a:endParaRPr kumimoji="1" lang="en-US" altLang="ja-JP" dirty="0"/>
          </a:p>
          <a:p>
            <a:pPr lvl="2"/>
            <a:r>
              <a:rPr lang="ja-JP" altLang="en-US" dirty="0"/>
              <a:t>ドキュメントのコンパイルで警告・エラーが増えていないか</a:t>
            </a:r>
            <a:endParaRPr lang="en-US" altLang="ja-JP" dirty="0"/>
          </a:p>
          <a:p>
            <a:pPr lvl="2"/>
            <a:r>
              <a:rPr lang="ja-JP" altLang="en-US" dirty="0"/>
              <a:t>ブラウザで表示したときに大きく崩れていないか</a:t>
            </a:r>
            <a:endParaRPr lang="en-US" altLang="ja-JP" dirty="0"/>
          </a:p>
          <a:p>
            <a:endParaRPr kumimoji="1" lang="ja-JP" altLang="en-US" dirty="0"/>
          </a:p>
        </p:txBody>
      </p:sp>
    </p:spTree>
    <p:extLst>
      <p:ext uri="{BB962C8B-B14F-4D97-AF65-F5344CB8AC3E}">
        <p14:creationId xmlns:p14="http://schemas.microsoft.com/office/powerpoint/2010/main" val="3150989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19DF70-B622-46D1-9AD7-B029530DFF39}"/>
              </a:ext>
            </a:extLst>
          </p:cNvPr>
          <p:cNvSpPr>
            <a:spLocks noGrp="1"/>
          </p:cNvSpPr>
          <p:nvPr>
            <p:ph type="title"/>
          </p:nvPr>
        </p:nvSpPr>
        <p:spPr>
          <a:xfrm>
            <a:off x="745172" y="3017520"/>
            <a:ext cx="10206440" cy="943325"/>
          </a:xfrm>
          <a:prstGeom prst="rect">
            <a:avLst/>
          </a:prstGeom>
        </p:spPr>
        <p:txBody>
          <a:bodyPr/>
          <a:lstStyle/>
          <a:p>
            <a:r>
              <a:rPr lang="en-US" altLang="ja-JP" sz="3200" dirty="0"/>
              <a:t>3. </a:t>
            </a:r>
            <a:r>
              <a:rPr lang="ja-JP" altLang="en-US" sz="3200" dirty="0"/>
              <a:t>コントリビューションの手順</a:t>
            </a:r>
            <a:br>
              <a:rPr lang="en-US" altLang="ja-JP" sz="3200" dirty="0"/>
            </a:br>
            <a:endParaRPr lang="en-US" sz="3200" dirty="0"/>
          </a:p>
        </p:txBody>
      </p:sp>
    </p:spTree>
    <p:extLst>
      <p:ext uri="{BB962C8B-B14F-4D97-AF65-F5344CB8AC3E}">
        <p14:creationId xmlns:p14="http://schemas.microsoft.com/office/powerpoint/2010/main" val="30769437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198048-9717-496C-B75E-DC9BD26CE778}"/>
              </a:ext>
            </a:extLst>
          </p:cNvPr>
          <p:cNvSpPr>
            <a:spLocks noGrp="1"/>
          </p:cNvSpPr>
          <p:nvPr>
            <p:ph type="title"/>
          </p:nvPr>
        </p:nvSpPr>
        <p:spPr/>
        <p:txBody>
          <a:bodyPr/>
          <a:lstStyle/>
          <a:p>
            <a:r>
              <a:rPr kumimoji="1" lang="ja-JP" altLang="en-US" dirty="0"/>
              <a:t>コントリビューションの手順</a:t>
            </a:r>
          </a:p>
        </p:txBody>
      </p:sp>
      <p:sp>
        <p:nvSpPr>
          <p:cNvPr id="4" name="コンテンツ プレースホルダー 3">
            <a:extLst>
              <a:ext uri="{FF2B5EF4-FFF2-40B4-BE49-F238E27FC236}">
                <a16:creationId xmlns:a16="http://schemas.microsoft.com/office/drawing/2014/main" id="{7948F170-B0D7-49C8-BDE3-ABE5EDBB1944}"/>
              </a:ext>
            </a:extLst>
          </p:cNvPr>
          <p:cNvSpPr>
            <a:spLocks noGrp="1"/>
          </p:cNvSpPr>
          <p:nvPr>
            <p:ph sz="quarter" idx="10"/>
          </p:nvPr>
        </p:nvSpPr>
        <p:spPr/>
        <p:txBody>
          <a:bodyPr/>
          <a:lstStyle/>
          <a:p>
            <a:r>
              <a:rPr lang="ja-JP" altLang="en-US" dirty="0"/>
              <a:t>おおまかな流れ</a:t>
            </a:r>
            <a:endParaRPr lang="en-US" altLang="ja-JP" dirty="0"/>
          </a:p>
          <a:p>
            <a:pPr lvl="1"/>
            <a:r>
              <a:rPr lang="en-US" altLang="ja-JP" dirty="0"/>
              <a:t>GitHub: </a:t>
            </a:r>
            <a:r>
              <a:rPr lang="ja-JP" altLang="en-US" dirty="0"/>
              <a:t>翻訳するページに対応する</a:t>
            </a:r>
            <a:r>
              <a:rPr lang="en-US" altLang="ja-JP" dirty="0"/>
              <a:t>Issue</a:t>
            </a:r>
            <a:r>
              <a:rPr lang="ja-JP" altLang="en-US" dirty="0"/>
              <a:t>を作成 </a:t>
            </a:r>
            <a:r>
              <a:rPr lang="en-US" altLang="ja-JP" dirty="0"/>
              <a:t>and/or </a:t>
            </a:r>
            <a:r>
              <a:rPr lang="ja-JP" altLang="en-US" dirty="0"/>
              <a:t>自分に</a:t>
            </a:r>
            <a:r>
              <a:rPr lang="en-US" altLang="ja-JP" dirty="0"/>
              <a:t>assign</a:t>
            </a:r>
          </a:p>
          <a:p>
            <a:pPr lvl="2"/>
            <a:r>
              <a:rPr lang="ja-JP" altLang="en-US" dirty="0"/>
              <a:t>作業分担の管理と、翻訳の意思表示</a:t>
            </a:r>
            <a:endParaRPr lang="en-US" altLang="ja-JP" dirty="0"/>
          </a:p>
          <a:p>
            <a:pPr lvl="1"/>
            <a:endParaRPr lang="en-US" altLang="ja-JP" dirty="0"/>
          </a:p>
          <a:p>
            <a:pPr lvl="1"/>
            <a:r>
              <a:rPr lang="en-US" altLang="ja-JP" dirty="0"/>
              <a:t>GitHub: </a:t>
            </a:r>
            <a:r>
              <a:rPr lang="ja-JP" altLang="en-US" dirty="0"/>
              <a:t>リポジトリを</a:t>
            </a:r>
            <a:r>
              <a:rPr lang="en-US" altLang="ja-JP" dirty="0"/>
              <a:t>fork</a:t>
            </a:r>
            <a:r>
              <a:rPr lang="ja-JP" altLang="en-US" dirty="0"/>
              <a:t>して、作業用リポジトリを作成</a:t>
            </a:r>
            <a:endParaRPr lang="en-US" altLang="ja-JP" dirty="0"/>
          </a:p>
          <a:p>
            <a:pPr lvl="1"/>
            <a:endParaRPr lang="en-US" altLang="ja-JP" dirty="0"/>
          </a:p>
          <a:p>
            <a:pPr lvl="1"/>
            <a:r>
              <a:rPr lang="ja-JP" altLang="en-US" dirty="0"/>
              <a:t>お好きな環境 </a:t>
            </a:r>
            <a:r>
              <a:rPr lang="en-US" altLang="ja-JP" dirty="0"/>
              <a:t>(</a:t>
            </a:r>
            <a:r>
              <a:rPr lang="ja-JP" altLang="en-US" dirty="0"/>
              <a:t>ここでは</a:t>
            </a:r>
            <a:r>
              <a:rPr lang="en-US" altLang="ja-JP" dirty="0"/>
              <a:t>Git &amp; VS Code):</a:t>
            </a:r>
            <a:r>
              <a:rPr lang="ja-JP" altLang="en-US" dirty="0"/>
              <a:t> 翻訳作業</a:t>
            </a:r>
            <a:endParaRPr lang="en-US" altLang="ja-JP" dirty="0"/>
          </a:p>
          <a:p>
            <a:pPr lvl="2"/>
            <a:endParaRPr lang="en-US" altLang="ja-JP" dirty="0"/>
          </a:p>
          <a:p>
            <a:pPr lvl="1"/>
            <a:r>
              <a:rPr lang="en-US" altLang="ja-JP" dirty="0"/>
              <a:t>GitHub:</a:t>
            </a:r>
            <a:r>
              <a:rPr lang="ja-JP" altLang="en-US" dirty="0"/>
              <a:t> </a:t>
            </a:r>
            <a:r>
              <a:rPr lang="en-US" altLang="ja-JP" dirty="0"/>
              <a:t>Pull Request</a:t>
            </a:r>
            <a:r>
              <a:rPr lang="ja-JP" altLang="en-US" dirty="0"/>
              <a:t>を作成してレビューを待つ</a:t>
            </a:r>
            <a:endParaRPr lang="en-US" altLang="ja-JP" dirty="0"/>
          </a:p>
          <a:p>
            <a:pPr lvl="2"/>
            <a:endParaRPr lang="en-US" altLang="ja-JP" dirty="0"/>
          </a:p>
          <a:p>
            <a:pPr lvl="1"/>
            <a:endParaRPr lang="ja-JP" altLang="en-US" dirty="0"/>
          </a:p>
        </p:txBody>
      </p:sp>
    </p:spTree>
    <p:extLst>
      <p:ext uri="{BB962C8B-B14F-4D97-AF65-F5344CB8AC3E}">
        <p14:creationId xmlns:p14="http://schemas.microsoft.com/office/powerpoint/2010/main" val="18712507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5F5B5C-E032-4202-9E3A-B5752A84B44D}"/>
              </a:ext>
            </a:extLst>
          </p:cNvPr>
          <p:cNvSpPr>
            <a:spLocks noGrp="1"/>
          </p:cNvSpPr>
          <p:nvPr>
            <p:ph type="title"/>
          </p:nvPr>
        </p:nvSpPr>
        <p:spPr/>
        <p:txBody>
          <a:bodyPr/>
          <a:lstStyle/>
          <a:p>
            <a:r>
              <a:rPr kumimoji="1" lang="en-US" altLang="ja-JP" dirty="0"/>
              <a:t>1. Issue</a:t>
            </a:r>
            <a:r>
              <a:rPr kumimoji="1" lang="ja-JP" altLang="en-US" dirty="0"/>
              <a:t>を見つける</a:t>
            </a:r>
            <a:r>
              <a:rPr kumimoji="1" lang="en-US" altLang="ja-JP" dirty="0"/>
              <a:t> </a:t>
            </a:r>
            <a:endParaRPr kumimoji="1" lang="ja-JP" altLang="en-US" dirty="0"/>
          </a:p>
        </p:txBody>
      </p:sp>
      <p:sp>
        <p:nvSpPr>
          <p:cNvPr id="3" name="コンテンツ プレースホルダー 2">
            <a:extLst>
              <a:ext uri="{FF2B5EF4-FFF2-40B4-BE49-F238E27FC236}">
                <a16:creationId xmlns:a16="http://schemas.microsoft.com/office/drawing/2014/main" id="{B88550EB-2BB6-4D5F-8662-BC81113E59B2}"/>
              </a:ext>
            </a:extLst>
          </p:cNvPr>
          <p:cNvSpPr>
            <a:spLocks noGrp="1"/>
          </p:cNvSpPr>
          <p:nvPr>
            <p:ph sz="quarter" idx="10"/>
          </p:nvPr>
        </p:nvSpPr>
        <p:spPr/>
        <p:txBody>
          <a:bodyPr/>
          <a:lstStyle/>
          <a:p>
            <a:r>
              <a:rPr kumimoji="1" lang="ja-JP" altLang="en-US" dirty="0"/>
              <a:t>翻訳の作業分担は</a:t>
            </a:r>
            <a:r>
              <a:rPr kumimoji="1" lang="en-US" altLang="ja-JP" dirty="0"/>
              <a:t>Issue</a:t>
            </a:r>
            <a:r>
              <a:rPr kumimoji="1" lang="ja-JP" altLang="en-US" dirty="0"/>
              <a:t>で管理</a:t>
            </a:r>
            <a:endParaRPr kumimoji="1" lang="en-US" altLang="ja-JP" dirty="0"/>
          </a:p>
          <a:p>
            <a:pPr lvl="1"/>
            <a:r>
              <a:rPr lang="en-US" altLang="ja-JP" dirty="0">
                <a:hlinkClick r:id="rId2"/>
              </a:rPr>
              <a:t>https://github.com/hyperledger/fabric-docs-i18n/issues</a:t>
            </a:r>
            <a:endParaRPr lang="en-US" altLang="ja-JP" dirty="0"/>
          </a:p>
          <a:p>
            <a:pPr lvl="2"/>
            <a:endParaRPr kumimoji="1" lang="en-US" altLang="ja-JP" dirty="0"/>
          </a:p>
          <a:p>
            <a:pPr lvl="2"/>
            <a:r>
              <a:rPr kumimoji="1" lang="ja-JP" altLang="en-US" dirty="0"/>
              <a:t>他言語も同じリポジトリ</a:t>
            </a:r>
            <a:br>
              <a:rPr kumimoji="1" lang="en-US" altLang="ja-JP" dirty="0"/>
            </a:br>
            <a:r>
              <a:rPr kumimoji="1" lang="ja-JP" altLang="en-US" dirty="0"/>
              <a:t>なので、</a:t>
            </a:r>
            <a:r>
              <a:rPr kumimoji="1" lang="en-US" altLang="ja-JP" b="1" dirty="0" err="1">
                <a:solidFill>
                  <a:srgbClr val="0070C0"/>
                </a:solidFill>
              </a:rPr>
              <a:t>jaJP</a:t>
            </a:r>
            <a:r>
              <a:rPr kumimoji="1" lang="en-US" altLang="ja-JP" b="1" dirty="0">
                <a:solidFill>
                  <a:srgbClr val="0070C0"/>
                </a:solidFill>
              </a:rPr>
              <a:t>-docs-ongoing</a:t>
            </a:r>
            <a:br>
              <a:rPr kumimoji="1" lang="en-US" altLang="ja-JP" dirty="0"/>
            </a:br>
            <a:r>
              <a:rPr kumimoji="1" lang="ja-JP" altLang="en-US" dirty="0"/>
              <a:t>ラベルで絞る</a:t>
            </a:r>
            <a:endParaRPr kumimoji="1" lang="en-US" altLang="ja-JP" dirty="0"/>
          </a:p>
          <a:p>
            <a:pPr lvl="2"/>
            <a:endParaRPr lang="en-US" altLang="ja-JP" dirty="0"/>
          </a:p>
          <a:p>
            <a:pPr lvl="2"/>
            <a:r>
              <a:rPr lang="en-US" altLang="ja-JP" dirty="0"/>
              <a:t>Assignee</a:t>
            </a:r>
            <a:r>
              <a:rPr lang="ja-JP" altLang="en-US" dirty="0"/>
              <a:t>がいない</a:t>
            </a:r>
            <a:r>
              <a:rPr lang="en-US" altLang="ja-JP" dirty="0"/>
              <a:t>issue</a:t>
            </a:r>
            <a:r>
              <a:rPr lang="ja-JP" altLang="en-US" dirty="0"/>
              <a:t>が</a:t>
            </a:r>
            <a:br>
              <a:rPr lang="en-US" altLang="ja-JP" dirty="0"/>
            </a:br>
            <a:r>
              <a:rPr lang="ja-JP" altLang="en-US" dirty="0"/>
              <a:t>担当者がいないページ</a:t>
            </a:r>
            <a:br>
              <a:rPr lang="en-US" altLang="ja-JP" dirty="0"/>
            </a:br>
            <a:endParaRPr lang="en-US" altLang="ja-JP" dirty="0"/>
          </a:p>
          <a:p>
            <a:pPr lvl="2"/>
            <a:r>
              <a:rPr lang="en-US" altLang="ja-JP" dirty="0"/>
              <a:t>Issue</a:t>
            </a:r>
            <a:r>
              <a:rPr lang="ja-JP" altLang="en-US" dirty="0"/>
              <a:t>が作られていない</a:t>
            </a:r>
            <a:br>
              <a:rPr lang="en-US" altLang="ja-JP" dirty="0"/>
            </a:br>
            <a:r>
              <a:rPr lang="ja-JP" altLang="en-US" dirty="0"/>
              <a:t>ページを翻訳する場合は</a:t>
            </a:r>
            <a:br>
              <a:rPr lang="en-US" altLang="ja-JP" dirty="0"/>
            </a:br>
            <a:r>
              <a:rPr lang="en-US" altLang="ja-JP" dirty="0"/>
              <a:t>issue</a:t>
            </a:r>
            <a:r>
              <a:rPr lang="ja-JP" altLang="en-US" dirty="0"/>
              <a:t>を作成する</a:t>
            </a:r>
            <a:br>
              <a:rPr lang="en-US" altLang="ja-JP" dirty="0"/>
            </a:br>
            <a:r>
              <a:rPr lang="ja-JP" altLang="en-US" dirty="0"/>
              <a:t>（次ステップ参照）</a:t>
            </a:r>
            <a:br>
              <a:rPr kumimoji="1" lang="en-US" altLang="ja-JP" dirty="0"/>
            </a:br>
            <a:endParaRPr kumimoji="1" lang="ja-JP" altLang="en-US" dirty="0"/>
          </a:p>
        </p:txBody>
      </p:sp>
      <p:pic>
        <p:nvPicPr>
          <p:cNvPr id="5" name="図 4" descr="コンピューターのスクリーンショット&#10;&#10;自動的に生成された説明">
            <a:extLst>
              <a:ext uri="{FF2B5EF4-FFF2-40B4-BE49-F238E27FC236}">
                <a16:creationId xmlns:a16="http://schemas.microsoft.com/office/drawing/2014/main" id="{3C041E29-127C-4CF5-BC85-1441B5FF0A20}"/>
              </a:ext>
            </a:extLst>
          </p:cNvPr>
          <p:cNvPicPr>
            <a:picLocks noChangeAspect="1"/>
          </p:cNvPicPr>
          <p:nvPr/>
        </p:nvPicPr>
        <p:blipFill>
          <a:blip r:embed="rId3"/>
          <a:stretch>
            <a:fillRect/>
          </a:stretch>
        </p:blipFill>
        <p:spPr>
          <a:xfrm>
            <a:off x="5134292" y="1970370"/>
            <a:ext cx="6599988" cy="4526915"/>
          </a:xfrm>
          <a:prstGeom prst="rect">
            <a:avLst/>
          </a:prstGeom>
        </p:spPr>
      </p:pic>
      <p:sp>
        <p:nvSpPr>
          <p:cNvPr id="6" name="楕円 5">
            <a:extLst>
              <a:ext uri="{FF2B5EF4-FFF2-40B4-BE49-F238E27FC236}">
                <a16:creationId xmlns:a16="http://schemas.microsoft.com/office/drawing/2014/main" id="{A4534BE2-0A8A-4DB8-8EA5-C5CD00D4C5B7}"/>
              </a:ext>
            </a:extLst>
          </p:cNvPr>
          <p:cNvSpPr/>
          <p:nvPr/>
        </p:nvSpPr>
        <p:spPr bwMode="auto">
          <a:xfrm>
            <a:off x="7283132" y="4389120"/>
            <a:ext cx="731520" cy="365760"/>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wrap="none" rtlCol="0" anchor="ctr" anchorCtr="0">
            <a:noAutofit/>
          </a:bodyPr>
          <a:lstStyle/>
          <a:p>
            <a:pPr algn="ctr"/>
            <a:endParaRPr kumimoji="1" lang="ja-JP" altLang="en-US" sz="1800">
              <a:solidFill>
                <a:schemeClr val="tx1"/>
              </a:solidFill>
              <a:latin typeface="+mn-lt"/>
              <a:ea typeface="+mn-ea"/>
            </a:endParaRPr>
          </a:p>
        </p:txBody>
      </p:sp>
      <p:cxnSp>
        <p:nvCxnSpPr>
          <p:cNvPr id="8" name="直線矢印コネクタ 7">
            <a:extLst>
              <a:ext uri="{FF2B5EF4-FFF2-40B4-BE49-F238E27FC236}">
                <a16:creationId xmlns:a16="http://schemas.microsoft.com/office/drawing/2014/main" id="{585532F0-1982-4864-9138-19A2EA5010C0}"/>
              </a:ext>
            </a:extLst>
          </p:cNvPr>
          <p:cNvCxnSpPr>
            <a:cxnSpLocks/>
            <a:endCxn id="6" idx="1"/>
          </p:cNvCxnSpPr>
          <p:nvPr/>
        </p:nvCxnSpPr>
        <p:spPr bwMode="auto">
          <a:xfrm>
            <a:off x="3563504" y="3246120"/>
            <a:ext cx="3826757" cy="1196564"/>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9" name="楕円 8">
            <a:extLst>
              <a:ext uri="{FF2B5EF4-FFF2-40B4-BE49-F238E27FC236}">
                <a16:creationId xmlns:a16="http://schemas.microsoft.com/office/drawing/2014/main" id="{AEC8741F-B35F-48B4-98C0-ACA59E5B8535}"/>
              </a:ext>
            </a:extLst>
          </p:cNvPr>
          <p:cNvSpPr/>
          <p:nvPr/>
        </p:nvSpPr>
        <p:spPr bwMode="auto">
          <a:xfrm>
            <a:off x="10392092" y="5009180"/>
            <a:ext cx="396240" cy="614380"/>
          </a:xfrm>
          <a:prstGeom prst="ellipse">
            <a:avLst/>
          </a:prstGeom>
          <a:noFill/>
          <a:ln>
            <a:prstDash val="sysDash"/>
            <a:headEnd/>
            <a:tailEnd/>
          </a:ln>
        </p:spPr>
        <p:style>
          <a:lnRef idx="2">
            <a:schemeClr val="accent2"/>
          </a:lnRef>
          <a:fillRef idx="1">
            <a:schemeClr val="lt1"/>
          </a:fillRef>
          <a:effectRef idx="0">
            <a:schemeClr val="accent2"/>
          </a:effectRef>
          <a:fontRef idx="minor">
            <a:schemeClr val="dk1"/>
          </a:fontRef>
        </p:style>
        <p:txBody>
          <a:bodyPr wrap="none" rtlCol="0" anchor="ctr" anchorCtr="0">
            <a:noAutofit/>
          </a:bodyPr>
          <a:lstStyle/>
          <a:p>
            <a:pPr algn="ctr"/>
            <a:endParaRPr kumimoji="1" lang="ja-JP" altLang="en-US" sz="1800">
              <a:solidFill>
                <a:schemeClr val="tx1"/>
              </a:solidFill>
              <a:latin typeface="+mn-lt"/>
              <a:ea typeface="+mn-ea"/>
            </a:endParaRPr>
          </a:p>
        </p:txBody>
      </p:sp>
      <p:cxnSp>
        <p:nvCxnSpPr>
          <p:cNvPr id="10" name="直線矢印コネクタ 9">
            <a:extLst>
              <a:ext uri="{FF2B5EF4-FFF2-40B4-BE49-F238E27FC236}">
                <a16:creationId xmlns:a16="http://schemas.microsoft.com/office/drawing/2014/main" id="{0C15D28E-7E2F-4393-AD24-24F0C193275B}"/>
              </a:ext>
            </a:extLst>
          </p:cNvPr>
          <p:cNvCxnSpPr>
            <a:cxnSpLocks/>
            <a:endCxn id="9" idx="2"/>
          </p:cNvCxnSpPr>
          <p:nvPr/>
        </p:nvCxnSpPr>
        <p:spPr bwMode="auto">
          <a:xfrm>
            <a:off x="4631372" y="4572000"/>
            <a:ext cx="5760720" cy="744370"/>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6" name="フリーフォーム: 図形 15">
            <a:extLst>
              <a:ext uri="{FF2B5EF4-FFF2-40B4-BE49-F238E27FC236}">
                <a16:creationId xmlns:a16="http://schemas.microsoft.com/office/drawing/2014/main" id="{821FA51D-148F-48FE-BC56-9576665DA857}"/>
              </a:ext>
            </a:extLst>
          </p:cNvPr>
          <p:cNvSpPr/>
          <p:nvPr/>
        </p:nvSpPr>
        <p:spPr bwMode="auto">
          <a:xfrm>
            <a:off x="4585925" y="4028930"/>
            <a:ext cx="7312373" cy="2632857"/>
          </a:xfrm>
          <a:custGeom>
            <a:avLst/>
            <a:gdLst>
              <a:gd name="connsiteX0" fmla="*/ 0 w 7312373"/>
              <a:gd name="connsiteY0" fmla="*/ 1930916 h 2632857"/>
              <a:gd name="connsiteX1" fmla="*/ 6725714 w 7312373"/>
              <a:gd name="connsiteY1" fmla="*/ 2525044 h 2632857"/>
              <a:gd name="connsiteX2" fmla="*/ 6530765 w 7312373"/>
              <a:gd name="connsiteY2" fmla="*/ 0 h 2632857"/>
            </a:gdLst>
            <a:ahLst/>
            <a:cxnLst>
              <a:cxn ang="0">
                <a:pos x="connsiteX0" y="connsiteY0"/>
              </a:cxn>
              <a:cxn ang="0">
                <a:pos x="connsiteX1" y="connsiteY1"/>
              </a:cxn>
              <a:cxn ang="0">
                <a:pos x="connsiteX2" y="connsiteY2"/>
              </a:cxn>
            </a:cxnLst>
            <a:rect l="l" t="t" r="r" b="b"/>
            <a:pathLst>
              <a:path w="7312373" h="2632857">
                <a:moveTo>
                  <a:pt x="0" y="1930916"/>
                </a:moveTo>
                <a:cubicBezTo>
                  <a:pt x="2818626" y="2388889"/>
                  <a:pt x="5637253" y="2846863"/>
                  <a:pt x="6725714" y="2525044"/>
                </a:cubicBezTo>
                <a:cubicBezTo>
                  <a:pt x="7814175" y="2203225"/>
                  <a:pt x="7172470" y="1101612"/>
                  <a:pt x="6530765" y="0"/>
                </a:cubicBezTo>
              </a:path>
            </a:pathLst>
          </a:cu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90000"/>
              </a:lnSpc>
              <a:spcBef>
                <a:spcPct val="0"/>
              </a:spcBef>
              <a:spcAft>
                <a:spcPct val="0"/>
              </a:spcAft>
              <a:buClrTx/>
              <a:buSzTx/>
              <a:buFontTx/>
              <a:buNone/>
              <a:tabLst/>
            </a:pPr>
            <a:endParaRPr kumimoji="1" lang="ja-JP" altLang="en-US" sz="2600" b="0" i="0" u="none" strike="noStrike" cap="none" normalizeH="0" baseline="0">
              <a:ln>
                <a:noFill/>
              </a:ln>
              <a:solidFill>
                <a:schemeClr val="tx2"/>
              </a:solidFill>
              <a:effectLst/>
              <a:latin typeface="HGPｺﾞｼｯｸE" pitchFamily="50" charset="-128"/>
              <a:ea typeface="HGPｺﾞｼｯｸE" pitchFamily="50" charset="-128"/>
            </a:endParaRPr>
          </a:p>
        </p:txBody>
      </p:sp>
    </p:spTree>
    <p:extLst>
      <p:ext uri="{BB962C8B-B14F-4D97-AF65-F5344CB8AC3E}">
        <p14:creationId xmlns:p14="http://schemas.microsoft.com/office/powerpoint/2010/main" val="1944783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ja-JP" altLang="en-US" dirty="0"/>
              <a:t>サマリ</a:t>
            </a:r>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prstGeom prst="rect">
            <a:avLst/>
          </a:prstGeom>
        </p:spPr>
        <p:txBody>
          <a:bodyPr>
            <a:normAutofit/>
          </a:bodyPr>
          <a:lstStyle/>
          <a:p>
            <a:r>
              <a:rPr lang="ja-JP" altLang="en-US" dirty="0"/>
              <a:t>本セッションでは、以下の章立てで</a:t>
            </a:r>
            <a:r>
              <a:rPr lang="en-US" altLang="ja-JP" dirty="0"/>
              <a:t>Hyperledger Fabric</a:t>
            </a:r>
            <a:r>
              <a:rPr lang="ja-JP" altLang="en-US" dirty="0"/>
              <a:t>日本語翻訳</a:t>
            </a:r>
            <a:br>
              <a:rPr lang="en-US" altLang="ja-JP" dirty="0"/>
            </a:br>
            <a:r>
              <a:rPr lang="ja-JP" altLang="en-US" dirty="0"/>
              <a:t>プロジェクトについて紹介 </a:t>
            </a:r>
            <a:r>
              <a:rPr lang="en-US" altLang="ja-JP" sz="2400" dirty="0"/>
              <a:t>(※</a:t>
            </a:r>
            <a:r>
              <a:rPr lang="ja-JP" altLang="en-US" sz="2400" dirty="0"/>
              <a:t> 以降、</a:t>
            </a:r>
            <a:r>
              <a:rPr lang="en-US" altLang="ja-JP" sz="2400" dirty="0"/>
              <a:t>Hyperledger Fabric</a:t>
            </a:r>
            <a:r>
              <a:rPr lang="ja-JP" altLang="en-US" sz="2400" dirty="0"/>
              <a:t>は単に</a:t>
            </a:r>
            <a:r>
              <a:rPr lang="en-US" altLang="ja-JP" sz="2400" dirty="0"/>
              <a:t>Fabric</a:t>
            </a:r>
            <a:r>
              <a:rPr lang="ja-JP" altLang="en-US" sz="2400" dirty="0"/>
              <a:t>と呼ぶ</a:t>
            </a:r>
            <a:r>
              <a:rPr lang="en-US" altLang="ja-JP" sz="2400" dirty="0"/>
              <a:t>)</a:t>
            </a:r>
            <a:endParaRPr lang="en-US" altLang="ja-JP" dirty="0"/>
          </a:p>
          <a:p>
            <a:endParaRPr lang="en-US" altLang="ja-JP" dirty="0"/>
          </a:p>
          <a:p>
            <a:pPr marL="514350" indent="-514350">
              <a:buFont typeface="+mj-lt"/>
              <a:buAutoNum type="arabicPeriod"/>
            </a:pPr>
            <a:r>
              <a:rPr lang="ja-JP" altLang="en-US" dirty="0"/>
              <a:t>ユーザ向け</a:t>
            </a:r>
            <a:r>
              <a:rPr lang="en-US" altLang="ja-JP" dirty="0"/>
              <a:t>: </a:t>
            </a:r>
            <a:br>
              <a:rPr lang="en-US" altLang="ja-JP" dirty="0"/>
            </a:br>
            <a:r>
              <a:rPr lang="en-US" altLang="ja-JP" dirty="0"/>
              <a:t>Fabric</a:t>
            </a:r>
            <a:r>
              <a:rPr lang="ja-JP" altLang="en-US" dirty="0"/>
              <a:t>日本語ドキュメント</a:t>
            </a:r>
            <a:r>
              <a:rPr lang="en-US" altLang="ja-JP" dirty="0"/>
              <a:t>WG</a:t>
            </a:r>
            <a:r>
              <a:rPr lang="ja-JP" altLang="en-US" dirty="0"/>
              <a:t>の紹介と</a:t>
            </a:r>
            <a:r>
              <a:rPr lang="en-US" altLang="ja-JP" dirty="0"/>
              <a:t>Fabric</a:t>
            </a:r>
            <a:r>
              <a:rPr lang="ja-JP" altLang="en-US" dirty="0"/>
              <a:t>ドキュメント活用方法</a:t>
            </a:r>
            <a:br>
              <a:rPr lang="en-US" altLang="ja-JP" dirty="0"/>
            </a:br>
            <a:endParaRPr lang="en-US" altLang="ja-JP" dirty="0"/>
          </a:p>
          <a:p>
            <a:pPr marL="514350" indent="-514350">
              <a:buFont typeface="+mj-lt"/>
              <a:buAutoNum type="arabicPeriod"/>
            </a:pPr>
            <a:r>
              <a:rPr lang="ja-JP" altLang="en-US" dirty="0"/>
              <a:t>コントリビュータ向け</a:t>
            </a:r>
            <a:r>
              <a:rPr lang="en-US" altLang="ja-JP" dirty="0"/>
              <a:t>:</a:t>
            </a:r>
            <a:br>
              <a:rPr lang="en-US" altLang="ja-JP" dirty="0"/>
            </a:br>
            <a:r>
              <a:rPr lang="ja-JP" altLang="en-US" dirty="0"/>
              <a:t>プロジェクトへの参加方法とコントリビューション方法の概要</a:t>
            </a:r>
            <a:endParaRPr lang="en-US" altLang="ja-JP" dirty="0"/>
          </a:p>
          <a:p>
            <a:pPr marL="514350" indent="-514350">
              <a:buFont typeface="+mj-lt"/>
              <a:buAutoNum type="arabicPeriod"/>
            </a:pPr>
            <a:endParaRPr lang="en-US" altLang="ja-JP" dirty="0"/>
          </a:p>
          <a:p>
            <a:pPr marL="514350" indent="-514350">
              <a:buFont typeface="+mj-lt"/>
              <a:buAutoNum type="arabicPeriod"/>
            </a:pPr>
            <a:r>
              <a:rPr lang="ja-JP" altLang="en-US" dirty="0"/>
              <a:t>コントリビューション手順</a:t>
            </a:r>
            <a:endParaRPr lang="en-US" altLang="ja-JP" dirty="0"/>
          </a:p>
          <a:p>
            <a:pPr lvl="1"/>
            <a:endParaRPr lang="ja-JP" altLang="en-US" dirty="0"/>
          </a:p>
        </p:txBody>
      </p:sp>
    </p:spTree>
    <p:extLst>
      <p:ext uri="{BB962C8B-B14F-4D97-AF65-F5344CB8AC3E}">
        <p14:creationId xmlns:p14="http://schemas.microsoft.com/office/powerpoint/2010/main" val="665555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87D7AF-24B4-4CE3-912A-1ECA7EAA4E88}"/>
              </a:ext>
            </a:extLst>
          </p:cNvPr>
          <p:cNvSpPr>
            <a:spLocks noGrp="1"/>
          </p:cNvSpPr>
          <p:nvPr>
            <p:ph type="title"/>
          </p:nvPr>
        </p:nvSpPr>
        <p:spPr/>
        <p:txBody>
          <a:bodyPr/>
          <a:lstStyle/>
          <a:p>
            <a:r>
              <a:rPr kumimoji="1" lang="en-US" altLang="ja-JP" dirty="0"/>
              <a:t>2-A. Issue</a:t>
            </a:r>
            <a:r>
              <a:rPr kumimoji="1" lang="ja-JP" altLang="en-US" dirty="0"/>
              <a:t>をつくる </a:t>
            </a:r>
            <a:r>
              <a:rPr kumimoji="1" lang="en-US" altLang="ja-JP" dirty="0"/>
              <a:t>(</a:t>
            </a:r>
            <a:r>
              <a:rPr kumimoji="1" lang="ja-JP" altLang="en-US" dirty="0"/>
              <a:t>ない場合</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1647C12B-C402-4B32-B045-E6A1075799C9}"/>
              </a:ext>
            </a:extLst>
          </p:cNvPr>
          <p:cNvSpPr>
            <a:spLocks noGrp="1"/>
          </p:cNvSpPr>
          <p:nvPr>
            <p:ph sz="quarter" idx="10"/>
          </p:nvPr>
        </p:nvSpPr>
        <p:spPr/>
        <p:txBody>
          <a:bodyPr lIns="91440" tIns="45720" rIns="91440" bIns="45720" anchor="t"/>
          <a:lstStyle/>
          <a:p>
            <a:r>
              <a:rPr kumimoji="1" lang="ja-JP" altLang="en-US" dirty="0"/>
              <a:t>ドキュメントのページに対応する</a:t>
            </a:r>
            <a:r>
              <a:rPr kumimoji="1" lang="en-US" altLang="ja-JP" dirty="0"/>
              <a:t>issue</a:t>
            </a:r>
            <a:r>
              <a:rPr kumimoji="1" lang="ja-JP" altLang="en-US" dirty="0"/>
              <a:t>を作る</a:t>
            </a:r>
            <a:endParaRPr kumimoji="1" lang="en-US" altLang="ja-JP" dirty="0"/>
          </a:p>
          <a:p>
            <a:pPr lvl="1"/>
            <a:r>
              <a:rPr kumimoji="1" lang="ja-JP" altLang="en-US"/>
              <a:t>す</a:t>
            </a:r>
            <a:r>
              <a:rPr lang="ja-JP" altLang="en-US"/>
              <a:t>ぐには取り組まないIssueを</a:t>
            </a:r>
            <a:r>
              <a:rPr kumimoji="1" lang="ja-JP" altLang="en-US"/>
              <a:t>作っても</a:t>
            </a:r>
            <a:r>
              <a:rPr kumimoji="1" lang="en-US" altLang="ja-JP" dirty="0"/>
              <a:t>OK</a:t>
            </a:r>
            <a:endParaRPr lang="en-US" altLang="ja-JP" dirty="0">
              <a:cs typeface="Calibri"/>
            </a:endParaRPr>
          </a:p>
          <a:p>
            <a:pPr lvl="2"/>
            <a:r>
              <a:rPr kumimoji="1" lang="ja-JP" altLang="en-US" dirty="0"/>
              <a:t>タイトルはページ名</a:t>
            </a:r>
            <a:endParaRPr kumimoji="1" lang="en-US" altLang="ja-JP" dirty="0"/>
          </a:p>
          <a:p>
            <a:pPr lvl="3"/>
            <a:r>
              <a:rPr lang="ja-JP" altLang="en-US" dirty="0"/>
              <a:t>階層構造になっている場合には、</a:t>
            </a:r>
            <a:br>
              <a:rPr lang="en-US" altLang="ja-JP" dirty="0"/>
            </a:br>
            <a:r>
              <a:rPr lang="ja-JP" altLang="en-US" dirty="0"/>
              <a:t>それも書くことを推奨</a:t>
            </a:r>
            <a:endParaRPr lang="en-US" altLang="ja-JP" dirty="0"/>
          </a:p>
          <a:p>
            <a:pPr lvl="2"/>
            <a:r>
              <a:rPr kumimoji="1" lang="ja-JP" altLang="en-US" dirty="0"/>
              <a:t>本文は、以下へのリンクを書く</a:t>
            </a:r>
            <a:br>
              <a:rPr kumimoji="1" lang="en-US" altLang="ja-JP" dirty="0"/>
            </a:br>
            <a:r>
              <a:rPr kumimoji="1" lang="ja-JP" altLang="en-US" dirty="0"/>
              <a:t>程度で十分</a:t>
            </a:r>
            <a:endParaRPr kumimoji="1" lang="en-US" altLang="ja-JP" dirty="0"/>
          </a:p>
          <a:p>
            <a:pPr lvl="3"/>
            <a:r>
              <a:rPr kumimoji="1" lang="ja-JP" altLang="en-US" dirty="0"/>
              <a:t>英語版のドキュメントページ</a:t>
            </a:r>
            <a:endParaRPr lang="en-US" altLang="ja-JP" dirty="0"/>
          </a:p>
          <a:p>
            <a:pPr lvl="3"/>
            <a:r>
              <a:rPr kumimoji="1" lang="en-US" altLang="ja-JP" dirty="0"/>
              <a:t>Fabric-docs-i18n</a:t>
            </a:r>
            <a:r>
              <a:rPr kumimoji="1" lang="ja-JP" altLang="en-US" dirty="0"/>
              <a:t>リポジトリ上の</a:t>
            </a:r>
            <a:br>
              <a:rPr kumimoji="1" lang="en-US" altLang="ja-JP" dirty="0"/>
            </a:br>
            <a:r>
              <a:rPr kumimoji="1" lang="ja-JP" altLang="en-US" dirty="0"/>
              <a:t>実際に翻訳するファイル</a:t>
            </a:r>
            <a:endParaRPr kumimoji="1" lang="en-US" altLang="ja-JP" dirty="0"/>
          </a:p>
          <a:p>
            <a:pPr lvl="2"/>
            <a:r>
              <a:rPr lang="ja-JP" altLang="en-US" dirty="0"/>
              <a:t>翻訳作業をするつもりのときは、</a:t>
            </a:r>
            <a:br>
              <a:rPr lang="en-US" altLang="ja-JP" dirty="0"/>
            </a:br>
            <a:r>
              <a:rPr lang="en-US" altLang="ja-JP" dirty="0"/>
              <a:t>Assignee</a:t>
            </a:r>
            <a:r>
              <a:rPr lang="ja-JP" altLang="en-US" dirty="0"/>
              <a:t>を自分に</a:t>
            </a:r>
            <a:endParaRPr lang="en-US" altLang="ja-JP" dirty="0"/>
          </a:p>
          <a:p>
            <a:pPr lvl="2"/>
            <a:r>
              <a:rPr lang="en-US" altLang="ja-JP" dirty="0"/>
              <a:t>Labels</a:t>
            </a:r>
            <a:r>
              <a:rPr lang="ja-JP" altLang="en-US"/>
              <a:t>に</a:t>
            </a:r>
            <a:r>
              <a:rPr lang="en-US" altLang="ja-JP" b="1" dirty="0" err="1">
                <a:solidFill>
                  <a:srgbClr val="0070C0"/>
                </a:solidFill>
              </a:rPr>
              <a:t>jaJP</a:t>
            </a:r>
            <a:r>
              <a:rPr lang="en-US" altLang="ja-JP" b="1" dirty="0">
                <a:solidFill>
                  <a:srgbClr val="0070C0"/>
                </a:solidFill>
              </a:rPr>
              <a:t>-docs-ongoing</a:t>
            </a:r>
            <a:r>
              <a:rPr lang="ja-JP" altLang="en-US"/>
              <a:t>を</a:t>
            </a:r>
            <a:br>
              <a:rPr lang="en-US" altLang="ja-JP" dirty="0"/>
            </a:br>
            <a:r>
              <a:rPr lang="ja-JP" altLang="en-US" dirty="0"/>
              <a:t>加えて他言語と区別する</a:t>
            </a:r>
            <a:br>
              <a:rPr lang="en-US" altLang="ja-JP" dirty="0"/>
            </a:br>
            <a:endParaRPr kumimoji="1" lang="ja-JP" altLang="en-US" dirty="0"/>
          </a:p>
        </p:txBody>
      </p:sp>
      <p:pic>
        <p:nvPicPr>
          <p:cNvPr id="7" name="図 6" descr="コンピューターのスクリーンショット&#10;&#10;自動的に生成された説明">
            <a:extLst>
              <a:ext uri="{FF2B5EF4-FFF2-40B4-BE49-F238E27FC236}">
                <a16:creationId xmlns:a16="http://schemas.microsoft.com/office/drawing/2014/main" id="{FE8FC67A-B129-4136-B6E3-9D6E4D5D39AE}"/>
              </a:ext>
            </a:extLst>
          </p:cNvPr>
          <p:cNvPicPr>
            <a:picLocks noChangeAspect="1"/>
          </p:cNvPicPr>
          <p:nvPr/>
        </p:nvPicPr>
        <p:blipFill>
          <a:blip r:embed="rId2"/>
          <a:stretch>
            <a:fillRect/>
          </a:stretch>
        </p:blipFill>
        <p:spPr>
          <a:xfrm>
            <a:off x="5957252" y="2331720"/>
            <a:ext cx="6163839" cy="4227762"/>
          </a:xfrm>
          <a:prstGeom prst="rect">
            <a:avLst/>
          </a:prstGeom>
        </p:spPr>
      </p:pic>
    </p:spTree>
    <p:extLst>
      <p:ext uri="{BB962C8B-B14F-4D97-AF65-F5344CB8AC3E}">
        <p14:creationId xmlns:p14="http://schemas.microsoft.com/office/powerpoint/2010/main" val="285529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7564C7-4A45-4DA3-872C-6165DD9D2B37}"/>
              </a:ext>
            </a:extLst>
          </p:cNvPr>
          <p:cNvSpPr>
            <a:spLocks noGrp="1"/>
          </p:cNvSpPr>
          <p:nvPr>
            <p:ph type="title"/>
          </p:nvPr>
        </p:nvSpPr>
        <p:spPr/>
        <p:txBody>
          <a:bodyPr/>
          <a:lstStyle/>
          <a:p>
            <a:r>
              <a:rPr kumimoji="1" lang="en-US" altLang="ja-JP" dirty="0"/>
              <a:t>2-B. Issue</a:t>
            </a:r>
            <a:r>
              <a:rPr kumimoji="1" lang="ja-JP" altLang="en-US" dirty="0"/>
              <a:t>の</a:t>
            </a:r>
            <a:r>
              <a:rPr kumimoji="1" lang="en-US" altLang="ja-JP" dirty="0"/>
              <a:t>Assignee</a:t>
            </a:r>
            <a:r>
              <a:rPr kumimoji="1" lang="ja-JP" altLang="en-US" dirty="0"/>
              <a:t>を自分にする </a:t>
            </a:r>
            <a:r>
              <a:rPr kumimoji="1" lang="en-US" altLang="ja-JP" dirty="0"/>
              <a:t>(issue</a:t>
            </a:r>
            <a:r>
              <a:rPr kumimoji="1" lang="ja-JP" altLang="en-US" dirty="0"/>
              <a:t>がすでにあった場合</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A7FBA81E-4285-450E-AB56-4B079281E7CB}"/>
              </a:ext>
            </a:extLst>
          </p:cNvPr>
          <p:cNvSpPr>
            <a:spLocks noGrp="1"/>
          </p:cNvSpPr>
          <p:nvPr>
            <p:ph sz="quarter" idx="10"/>
          </p:nvPr>
        </p:nvSpPr>
        <p:spPr/>
        <p:txBody>
          <a:bodyPr/>
          <a:lstStyle/>
          <a:p>
            <a:r>
              <a:rPr kumimoji="1" lang="en-US" altLang="ja-JP" dirty="0"/>
              <a:t>Assignee</a:t>
            </a:r>
            <a:r>
              <a:rPr kumimoji="1" lang="ja-JP" altLang="en-US" dirty="0"/>
              <a:t>を自分にして、自分が担当するという意思表示をする</a:t>
            </a:r>
          </a:p>
        </p:txBody>
      </p:sp>
      <p:pic>
        <p:nvPicPr>
          <p:cNvPr id="5" name="図 4" descr="グラフィカル ユーザー インターフェイス, テキスト, アプリケーション, メール&#10;&#10;自動的に生成された説明">
            <a:extLst>
              <a:ext uri="{FF2B5EF4-FFF2-40B4-BE49-F238E27FC236}">
                <a16:creationId xmlns:a16="http://schemas.microsoft.com/office/drawing/2014/main" id="{F7A72FAD-7A99-4650-8C7F-C99000A33A79}"/>
              </a:ext>
            </a:extLst>
          </p:cNvPr>
          <p:cNvPicPr>
            <a:picLocks noChangeAspect="1"/>
          </p:cNvPicPr>
          <p:nvPr/>
        </p:nvPicPr>
        <p:blipFill>
          <a:blip r:embed="rId2"/>
          <a:stretch>
            <a:fillRect/>
          </a:stretch>
        </p:blipFill>
        <p:spPr>
          <a:xfrm>
            <a:off x="4311332" y="1463040"/>
            <a:ext cx="7466532" cy="5121275"/>
          </a:xfrm>
          <a:prstGeom prst="rect">
            <a:avLst/>
          </a:prstGeom>
        </p:spPr>
      </p:pic>
      <p:sp>
        <p:nvSpPr>
          <p:cNvPr id="6" name="四角形: 角を丸くする 5">
            <a:extLst>
              <a:ext uri="{FF2B5EF4-FFF2-40B4-BE49-F238E27FC236}">
                <a16:creationId xmlns:a16="http://schemas.microsoft.com/office/drawing/2014/main" id="{75E373A1-A783-4CCA-92EA-1908D17D2B9A}"/>
              </a:ext>
            </a:extLst>
          </p:cNvPr>
          <p:cNvSpPr/>
          <p:nvPr/>
        </p:nvSpPr>
        <p:spPr bwMode="auto">
          <a:xfrm>
            <a:off x="9889172" y="3063240"/>
            <a:ext cx="548640" cy="182880"/>
          </a:xfrm>
          <a:prstGeom prst="roundRect">
            <a:avLst/>
          </a:prstGeom>
          <a:noFill/>
          <a:ln>
            <a:headEnd/>
            <a:tailEnd/>
          </a:ln>
        </p:spPr>
        <p:style>
          <a:lnRef idx="2">
            <a:schemeClr val="accent2"/>
          </a:lnRef>
          <a:fillRef idx="1">
            <a:schemeClr val="lt1"/>
          </a:fillRef>
          <a:effectRef idx="0">
            <a:schemeClr val="accent2"/>
          </a:effectRef>
          <a:fontRef idx="minor">
            <a:schemeClr val="dk1"/>
          </a:fontRef>
        </p:style>
        <p:txBody>
          <a:bodyPr wrap="none" rtlCol="0" anchor="ctr" anchorCtr="0">
            <a:noAutofit/>
          </a:bodyPr>
          <a:lstStyle/>
          <a:p>
            <a:pPr algn="ctr"/>
            <a:endParaRPr kumimoji="1" lang="ja-JP" altLang="en-US" sz="1800">
              <a:solidFill>
                <a:schemeClr val="tx1"/>
              </a:solidFill>
              <a:latin typeface="+mn-lt"/>
              <a:ea typeface="+mn-ea"/>
            </a:endParaRPr>
          </a:p>
        </p:txBody>
      </p:sp>
      <p:cxnSp>
        <p:nvCxnSpPr>
          <p:cNvPr id="7" name="直線矢印コネクタ 6">
            <a:extLst>
              <a:ext uri="{FF2B5EF4-FFF2-40B4-BE49-F238E27FC236}">
                <a16:creationId xmlns:a16="http://schemas.microsoft.com/office/drawing/2014/main" id="{700ED728-2E93-4385-B12F-7771825F6CEA}"/>
              </a:ext>
            </a:extLst>
          </p:cNvPr>
          <p:cNvCxnSpPr>
            <a:cxnSpLocks/>
            <a:endCxn id="6" idx="0"/>
          </p:cNvCxnSpPr>
          <p:nvPr/>
        </p:nvCxnSpPr>
        <p:spPr bwMode="auto">
          <a:xfrm>
            <a:off x="7237412" y="1371600"/>
            <a:ext cx="2926080" cy="1691640"/>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4366662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5C3BA9-2DBE-4678-981A-7FA3727E4895}"/>
              </a:ext>
            </a:extLst>
          </p:cNvPr>
          <p:cNvSpPr>
            <a:spLocks noGrp="1"/>
          </p:cNvSpPr>
          <p:nvPr>
            <p:ph type="title"/>
          </p:nvPr>
        </p:nvSpPr>
        <p:spPr/>
        <p:txBody>
          <a:bodyPr/>
          <a:lstStyle/>
          <a:p>
            <a:r>
              <a:rPr kumimoji="1" lang="en-US" altLang="ja-JP" dirty="0"/>
              <a:t>3. </a:t>
            </a:r>
            <a:r>
              <a:rPr kumimoji="1" lang="ja-JP" altLang="en-US" dirty="0"/>
              <a:t>リポジトリを</a:t>
            </a:r>
            <a:r>
              <a:rPr kumimoji="1" lang="en-US" altLang="ja-JP" dirty="0"/>
              <a:t>fork</a:t>
            </a:r>
            <a:r>
              <a:rPr kumimoji="1" lang="ja-JP" altLang="en-US" dirty="0"/>
              <a:t>する</a:t>
            </a:r>
          </a:p>
        </p:txBody>
      </p:sp>
      <p:sp>
        <p:nvSpPr>
          <p:cNvPr id="3" name="コンテンツ プレースホルダー 2">
            <a:extLst>
              <a:ext uri="{FF2B5EF4-FFF2-40B4-BE49-F238E27FC236}">
                <a16:creationId xmlns:a16="http://schemas.microsoft.com/office/drawing/2014/main" id="{24C3E2AD-7085-489C-B5C2-F42109A45B88}"/>
              </a:ext>
            </a:extLst>
          </p:cNvPr>
          <p:cNvSpPr>
            <a:spLocks noGrp="1"/>
          </p:cNvSpPr>
          <p:nvPr>
            <p:ph sz="quarter" idx="10"/>
          </p:nvPr>
        </p:nvSpPr>
        <p:spPr/>
        <p:txBody>
          <a:bodyPr/>
          <a:lstStyle/>
          <a:p>
            <a:r>
              <a:rPr kumimoji="1" lang="ja-JP" altLang="en-US" dirty="0"/>
              <a:t>自分の作業用に</a:t>
            </a:r>
            <a:r>
              <a:rPr lang="ja-JP" altLang="en-US" dirty="0"/>
              <a:t>リ</a:t>
            </a:r>
            <a:r>
              <a:rPr kumimoji="1" lang="ja-JP" altLang="en-US" dirty="0"/>
              <a:t>ポジトリを</a:t>
            </a:r>
            <a:r>
              <a:rPr kumimoji="1" lang="en-US" altLang="ja-JP" dirty="0"/>
              <a:t>fork</a:t>
            </a:r>
            <a:r>
              <a:rPr kumimoji="1" lang="ja-JP" altLang="en-US" dirty="0"/>
              <a:t>する </a:t>
            </a:r>
            <a:r>
              <a:rPr kumimoji="1" lang="en-US" altLang="ja-JP" dirty="0"/>
              <a:t>(</a:t>
            </a:r>
            <a:r>
              <a:rPr kumimoji="1" lang="ja-JP" altLang="en-US" dirty="0"/>
              <a:t>して</a:t>
            </a:r>
            <a:r>
              <a:rPr lang="ja-JP" altLang="en-US" dirty="0"/>
              <a:t>い</a:t>
            </a:r>
            <a:r>
              <a:rPr kumimoji="1" lang="ja-JP" altLang="en-US" dirty="0"/>
              <a:t>ない場合</a:t>
            </a:r>
            <a:r>
              <a:rPr kumimoji="1" lang="en-US" altLang="ja-JP" dirty="0"/>
              <a:t>)</a:t>
            </a:r>
          </a:p>
          <a:p>
            <a:endParaRPr kumimoji="1" lang="ja-JP" altLang="en-US" dirty="0"/>
          </a:p>
        </p:txBody>
      </p:sp>
      <p:pic>
        <p:nvPicPr>
          <p:cNvPr id="5" name="図 4" descr="コンピューターのスクリーンショット&#10;&#10;自動的に生成された説明">
            <a:extLst>
              <a:ext uri="{FF2B5EF4-FFF2-40B4-BE49-F238E27FC236}">
                <a16:creationId xmlns:a16="http://schemas.microsoft.com/office/drawing/2014/main" id="{AD0FE120-6547-430D-BC6B-461B5AF3054D}"/>
              </a:ext>
            </a:extLst>
          </p:cNvPr>
          <p:cNvPicPr>
            <a:picLocks noChangeAspect="1"/>
          </p:cNvPicPr>
          <p:nvPr/>
        </p:nvPicPr>
        <p:blipFill>
          <a:blip r:embed="rId2"/>
          <a:stretch>
            <a:fillRect/>
          </a:stretch>
        </p:blipFill>
        <p:spPr>
          <a:xfrm>
            <a:off x="256114" y="1371600"/>
            <a:ext cx="7532263" cy="5166360"/>
          </a:xfrm>
          <a:prstGeom prst="rect">
            <a:avLst/>
          </a:prstGeom>
        </p:spPr>
      </p:pic>
      <p:sp>
        <p:nvSpPr>
          <p:cNvPr id="6" name="正方形/長方形 5">
            <a:extLst>
              <a:ext uri="{FF2B5EF4-FFF2-40B4-BE49-F238E27FC236}">
                <a16:creationId xmlns:a16="http://schemas.microsoft.com/office/drawing/2014/main" id="{D907B74E-712F-4DA4-864D-39982EB5984F}"/>
              </a:ext>
            </a:extLst>
          </p:cNvPr>
          <p:cNvSpPr/>
          <p:nvPr/>
        </p:nvSpPr>
        <p:spPr bwMode="auto">
          <a:xfrm>
            <a:off x="6917372" y="2148840"/>
            <a:ext cx="685800" cy="274320"/>
          </a:xfrm>
          <a:prstGeom prst="rect">
            <a:avLst/>
          </a:prstGeom>
          <a:noFill/>
          <a:ln>
            <a:headEnd/>
            <a:tailEnd/>
          </a:ln>
        </p:spPr>
        <p:style>
          <a:lnRef idx="2">
            <a:schemeClr val="accent2"/>
          </a:lnRef>
          <a:fillRef idx="1">
            <a:schemeClr val="lt1"/>
          </a:fillRef>
          <a:effectRef idx="0">
            <a:schemeClr val="accent2"/>
          </a:effectRef>
          <a:fontRef idx="minor">
            <a:schemeClr val="dk1"/>
          </a:fontRef>
        </p:style>
        <p:txBody>
          <a:bodyPr wrap="none" rtlCol="0" anchor="ctr" anchorCtr="0">
            <a:noAutofit/>
          </a:bodyPr>
          <a:lstStyle/>
          <a:p>
            <a:pPr algn="ctr"/>
            <a:endParaRPr kumimoji="1" lang="ja-JP" altLang="en-US" sz="1800">
              <a:solidFill>
                <a:schemeClr val="tx1"/>
              </a:solidFill>
              <a:latin typeface="+mn-lt"/>
              <a:ea typeface="+mn-ea"/>
            </a:endParaRPr>
          </a:p>
        </p:txBody>
      </p:sp>
      <p:cxnSp>
        <p:nvCxnSpPr>
          <p:cNvPr id="7" name="直線矢印コネクタ 6">
            <a:extLst>
              <a:ext uri="{FF2B5EF4-FFF2-40B4-BE49-F238E27FC236}">
                <a16:creationId xmlns:a16="http://schemas.microsoft.com/office/drawing/2014/main" id="{F594FECC-23E4-4F26-8863-5A37EA5A1936}"/>
              </a:ext>
            </a:extLst>
          </p:cNvPr>
          <p:cNvCxnSpPr>
            <a:cxnSpLocks/>
            <a:endCxn id="6" idx="0"/>
          </p:cNvCxnSpPr>
          <p:nvPr/>
        </p:nvCxnSpPr>
        <p:spPr bwMode="auto">
          <a:xfrm>
            <a:off x="6094412" y="1325880"/>
            <a:ext cx="1165860" cy="822960"/>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8" name="図 7" descr="コンピューターのスクリーンショット&#10;&#10;自動的に生成された説明">
            <a:extLst>
              <a:ext uri="{FF2B5EF4-FFF2-40B4-BE49-F238E27FC236}">
                <a16:creationId xmlns:a16="http://schemas.microsoft.com/office/drawing/2014/main" id="{6494503E-9D0B-4A1F-91D8-B0BEE717598C}"/>
              </a:ext>
            </a:extLst>
          </p:cNvPr>
          <p:cNvPicPr>
            <a:picLocks noChangeAspect="1"/>
          </p:cNvPicPr>
          <p:nvPr/>
        </p:nvPicPr>
        <p:blipFill>
          <a:blip r:embed="rId3"/>
          <a:stretch>
            <a:fillRect/>
          </a:stretch>
        </p:blipFill>
        <p:spPr>
          <a:xfrm>
            <a:off x="5508945" y="2788920"/>
            <a:ext cx="6423766" cy="3566795"/>
          </a:xfrm>
          <a:prstGeom prst="rect">
            <a:avLst/>
          </a:prstGeom>
        </p:spPr>
      </p:pic>
      <p:sp>
        <p:nvSpPr>
          <p:cNvPr id="9" name="矢印: 折線 8">
            <a:extLst>
              <a:ext uri="{FF2B5EF4-FFF2-40B4-BE49-F238E27FC236}">
                <a16:creationId xmlns:a16="http://schemas.microsoft.com/office/drawing/2014/main" id="{52C6B9FA-2E62-479A-A715-C5D1692920CE}"/>
              </a:ext>
            </a:extLst>
          </p:cNvPr>
          <p:cNvSpPr/>
          <p:nvPr/>
        </p:nvSpPr>
        <p:spPr bwMode="auto">
          <a:xfrm rot="5400000">
            <a:off x="7704815" y="2172076"/>
            <a:ext cx="686860" cy="792362"/>
          </a:xfrm>
          <a:prstGeom prst="bentArrow">
            <a:avLst/>
          </a:prstGeom>
          <a:ln>
            <a:headEnd/>
            <a:tailEnd/>
          </a:ln>
        </p:spPr>
        <p:style>
          <a:lnRef idx="1">
            <a:schemeClr val="accent2"/>
          </a:lnRef>
          <a:fillRef idx="3">
            <a:schemeClr val="accent2"/>
          </a:fillRef>
          <a:effectRef idx="2">
            <a:schemeClr val="accent2"/>
          </a:effectRef>
          <a:fontRef idx="minor">
            <a:schemeClr val="lt1"/>
          </a:fontRef>
        </p:style>
        <p:txBody>
          <a:bodyPr wrap="none" rtlCol="0" anchor="ctr" anchorCtr="0">
            <a:noAutofit/>
          </a:bodyPr>
          <a:lstStyle/>
          <a:p>
            <a:pPr algn="ctr"/>
            <a:endParaRPr kumimoji="1" lang="ja-JP" altLang="en-US" sz="1800">
              <a:solidFill>
                <a:schemeClr val="tx1"/>
              </a:solidFill>
              <a:latin typeface="+mn-lt"/>
              <a:ea typeface="+mn-ea"/>
            </a:endParaRPr>
          </a:p>
        </p:txBody>
      </p:sp>
    </p:spTree>
    <p:extLst>
      <p:ext uri="{BB962C8B-B14F-4D97-AF65-F5344CB8AC3E}">
        <p14:creationId xmlns:p14="http://schemas.microsoft.com/office/powerpoint/2010/main" val="1664112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BEDF9A-E9DC-47D1-A203-DDABF939D249}"/>
              </a:ext>
            </a:extLst>
          </p:cNvPr>
          <p:cNvSpPr>
            <a:spLocks noGrp="1"/>
          </p:cNvSpPr>
          <p:nvPr>
            <p:ph type="title"/>
          </p:nvPr>
        </p:nvSpPr>
        <p:spPr/>
        <p:txBody>
          <a:bodyPr/>
          <a:lstStyle/>
          <a:p>
            <a:r>
              <a:rPr kumimoji="1" lang="en-US" altLang="ja-JP" dirty="0"/>
              <a:t>4. </a:t>
            </a:r>
            <a:r>
              <a:rPr kumimoji="1" lang="ja-JP" altLang="en-US" dirty="0"/>
              <a:t>リポジトリを作業環境に</a:t>
            </a:r>
            <a:r>
              <a:rPr kumimoji="1" lang="en-US" altLang="ja-JP" dirty="0"/>
              <a:t>clone</a:t>
            </a:r>
            <a:r>
              <a:rPr kumimoji="1" lang="ja-JP" altLang="en-US" dirty="0"/>
              <a:t>する</a:t>
            </a:r>
          </a:p>
        </p:txBody>
      </p:sp>
      <p:sp>
        <p:nvSpPr>
          <p:cNvPr id="3" name="コンテンツ プレースホルダー 2">
            <a:extLst>
              <a:ext uri="{FF2B5EF4-FFF2-40B4-BE49-F238E27FC236}">
                <a16:creationId xmlns:a16="http://schemas.microsoft.com/office/drawing/2014/main" id="{1B098555-1F8C-4CA4-B9FF-1098F30C7221}"/>
              </a:ext>
            </a:extLst>
          </p:cNvPr>
          <p:cNvSpPr>
            <a:spLocks noGrp="1"/>
          </p:cNvSpPr>
          <p:nvPr>
            <p:ph sz="quarter" idx="10"/>
          </p:nvPr>
        </p:nvSpPr>
        <p:spPr/>
        <p:txBody>
          <a:bodyPr/>
          <a:lstStyle/>
          <a:p>
            <a:r>
              <a:rPr lang="ja-JP" altLang="en-US" dirty="0"/>
              <a:t>コマンド例</a:t>
            </a:r>
            <a:endParaRPr lang="en-US" altLang="ja-JP" dirty="0"/>
          </a:p>
          <a:p>
            <a:pPr lvl="1"/>
            <a:r>
              <a:rPr kumimoji="1" lang="en-US" altLang="ja-JP" dirty="0"/>
              <a:t>Fork</a:t>
            </a:r>
            <a:r>
              <a:rPr kumimoji="1" lang="ja-JP" altLang="en-US" dirty="0"/>
              <a:t>したリポジトリから作業環境に</a:t>
            </a:r>
            <a:r>
              <a:rPr kumimoji="1" lang="en-US" altLang="ja-JP" dirty="0"/>
              <a:t>clone</a:t>
            </a:r>
          </a:p>
          <a:p>
            <a:pPr lvl="1"/>
            <a:r>
              <a:rPr kumimoji="1" lang="ja-JP" altLang="en-US" dirty="0"/>
              <a:t>作業するためのブランチを作成する</a:t>
            </a:r>
            <a:endParaRPr kumimoji="1" lang="en-US" altLang="ja-JP" dirty="0"/>
          </a:p>
          <a:p>
            <a:pPr lvl="2"/>
            <a:r>
              <a:rPr lang="ja-JP" altLang="en-US" dirty="0"/>
              <a:t>ブランチの名前はお好みで</a:t>
            </a:r>
            <a:r>
              <a:rPr lang="en-US" altLang="ja-JP" dirty="0"/>
              <a:t> </a:t>
            </a:r>
            <a:endParaRPr kumimoji="1" lang="ja-JP" altLang="en-US" dirty="0"/>
          </a:p>
        </p:txBody>
      </p:sp>
      <p:sp>
        <p:nvSpPr>
          <p:cNvPr id="4" name="テキスト ボックス 3">
            <a:extLst>
              <a:ext uri="{FF2B5EF4-FFF2-40B4-BE49-F238E27FC236}">
                <a16:creationId xmlns:a16="http://schemas.microsoft.com/office/drawing/2014/main" id="{F8C6763F-E77C-4F55-A0CC-0176AC38DCF3}"/>
              </a:ext>
            </a:extLst>
          </p:cNvPr>
          <p:cNvSpPr txBox="1"/>
          <p:nvPr/>
        </p:nvSpPr>
        <p:spPr>
          <a:xfrm>
            <a:off x="562292" y="2880360"/>
            <a:ext cx="10561320" cy="3477875"/>
          </a:xfrm>
          <a:prstGeom prst="rect">
            <a:avLst/>
          </a:prstGeom>
          <a:noFill/>
          <a:ln w="28575">
            <a:solidFill>
              <a:srgbClr val="BFBFBF"/>
            </a:solidFill>
          </a:ln>
        </p:spPr>
        <p:txBody>
          <a:bodyPr wrap="square" rtlCol="0">
            <a:spAutoFit/>
          </a:bodyPr>
          <a:lstStyle/>
          <a:p>
            <a:pPr algn="l"/>
            <a:r>
              <a:rPr kumimoji="1" lang="en-US" altLang="ja-JP" sz="2200" dirty="0">
                <a:solidFill>
                  <a:schemeClr val="bg1">
                    <a:lumMod val="50000"/>
                  </a:schemeClr>
                </a:solidFill>
                <a:latin typeface="Consolas" panose="020B0609020204030204" pitchFamily="49" charset="0"/>
                <a:ea typeface="+mn-ea"/>
              </a:rPr>
              <a:t>$</a:t>
            </a:r>
            <a:r>
              <a:rPr kumimoji="1" lang="en-US" altLang="ja-JP" sz="2200" dirty="0">
                <a:solidFill>
                  <a:schemeClr val="tx1"/>
                </a:solidFill>
                <a:latin typeface="Consolas" panose="020B0609020204030204" pitchFamily="49" charset="0"/>
                <a:ea typeface="+mn-ea"/>
              </a:rPr>
              <a:t> </a:t>
            </a:r>
            <a:r>
              <a:rPr kumimoji="1" lang="en-US" altLang="ja-JP" sz="2200" b="1" dirty="0">
                <a:solidFill>
                  <a:schemeClr val="tx1"/>
                </a:solidFill>
                <a:latin typeface="Consolas" panose="020B0609020204030204" pitchFamily="49" charset="0"/>
                <a:ea typeface="+mn-ea"/>
              </a:rPr>
              <a:t>git clone </a:t>
            </a:r>
            <a:r>
              <a:rPr lang="en-US" altLang="ja-JP" sz="2200" b="1" dirty="0">
                <a:solidFill>
                  <a:schemeClr val="tx1"/>
                </a:solidFill>
                <a:latin typeface="Consolas" panose="020B0609020204030204" pitchFamily="49" charset="0"/>
                <a:ea typeface="+mn-ea"/>
              </a:rPr>
              <a:t>https://github.com/[</a:t>
            </a:r>
            <a:r>
              <a:rPr lang="en-US" altLang="ja-JP" sz="2200" b="1" i="1" dirty="0">
                <a:solidFill>
                  <a:schemeClr val="tx1"/>
                </a:solidFill>
                <a:latin typeface="Consolas" panose="020B0609020204030204" pitchFamily="49" charset="0"/>
                <a:ea typeface="+mn-ea"/>
              </a:rPr>
              <a:t>username</a:t>
            </a:r>
            <a:r>
              <a:rPr lang="en-US" altLang="ja-JP" sz="2200" b="1" dirty="0">
                <a:solidFill>
                  <a:schemeClr val="tx1"/>
                </a:solidFill>
                <a:latin typeface="Consolas" panose="020B0609020204030204" pitchFamily="49" charset="0"/>
                <a:ea typeface="+mn-ea"/>
              </a:rPr>
              <a:t>]</a:t>
            </a:r>
            <a:r>
              <a:rPr kumimoji="1" lang="en-US" altLang="ja-JP" sz="2200" b="1" dirty="0">
                <a:solidFill>
                  <a:schemeClr val="tx1"/>
                </a:solidFill>
                <a:latin typeface="Consolas" panose="020B0609020204030204" pitchFamily="49" charset="0"/>
                <a:ea typeface="+mn-ea"/>
              </a:rPr>
              <a:t>/fabric-docs-i18n</a:t>
            </a:r>
          </a:p>
          <a:p>
            <a:pPr algn="l"/>
            <a:r>
              <a:rPr lang="en-US" altLang="ja-JP" sz="2200" dirty="0">
                <a:solidFill>
                  <a:schemeClr val="tx1"/>
                </a:solidFill>
                <a:latin typeface="Consolas" panose="020B0609020204030204" pitchFamily="49" charset="0"/>
                <a:ea typeface="+mn-ea"/>
              </a:rPr>
              <a:t>Cloning into 'fabric-docs-i18n'...</a:t>
            </a:r>
          </a:p>
          <a:p>
            <a:pPr algn="l"/>
            <a:r>
              <a:rPr lang="en-US" altLang="ja-JP" sz="2200" dirty="0">
                <a:solidFill>
                  <a:schemeClr val="tx1"/>
                </a:solidFill>
                <a:latin typeface="Consolas" panose="020B0609020204030204" pitchFamily="49" charset="0"/>
                <a:ea typeface="+mn-ea"/>
              </a:rPr>
              <a:t>remote: Enumerating objects: 7393, done.</a:t>
            </a:r>
          </a:p>
          <a:p>
            <a:pPr algn="l"/>
            <a:r>
              <a:rPr lang="en-US" altLang="ja-JP" sz="2200" dirty="0">
                <a:solidFill>
                  <a:schemeClr val="tx1"/>
                </a:solidFill>
                <a:latin typeface="Consolas" panose="020B0609020204030204" pitchFamily="49" charset="0"/>
                <a:ea typeface="+mn-ea"/>
              </a:rPr>
              <a:t>remote: Total 7393 (delta 0), reused 0 (delta 0), pack-reused 7393</a:t>
            </a:r>
          </a:p>
          <a:p>
            <a:pPr algn="l"/>
            <a:r>
              <a:rPr lang="en-US" altLang="ja-JP" sz="2200" dirty="0">
                <a:solidFill>
                  <a:schemeClr val="tx1"/>
                </a:solidFill>
                <a:latin typeface="Consolas" panose="020B0609020204030204" pitchFamily="49" charset="0"/>
                <a:ea typeface="+mn-ea"/>
              </a:rPr>
              <a:t>Receiving objects: 100% (7393/7393), 36.65 MiB | 5.06 MiB/s, done.</a:t>
            </a:r>
          </a:p>
          <a:p>
            <a:pPr algn="l"/>
            <a:r>
              <a:rPr lang="en-US" altLang="ja-JP" sz="2200" dirty="0">
                <a:solidFill>
                  <a:schemeClr val="tx1"/>
                </a:solidFill>
                <a:latin typeface="Consolas" panose="020B0609020204030204" pitchFamily="49" charset="0"/>
                <a:ea typeface="+mn-ea"/>
              </a:rPr>
              <a:t>Resolving deltas: 100% (4632/4632), done.</a:t>
            </a:r>
          </a:p>
          <a:p>
            <a:pPr algn="l"/>
            <a:endParaRPr kumimoji="1" lang="en-US" altLang="ja-JP" sz="2200" dirty="0">
              <a:solidFill>
                <a:schemeClr val="bg1">
                  <a:lumMod val="50000"/>
                </a:schemeClr>
              </a:solidFill>
              <a:latin typeface="Consolas" panose="020B0609020204030204" pitchFamily="49" charset="0"/>
              <a:ea typeface="+mn-ea"/>
            </a:endParaRPr>
          </a:p>
          <a:p>
            <a:pPr algn="l"/>
            <a:r>
              <a:rPr kumimoji="1" lang="en-US" altLang="ja-JP" sz="2200" dirty="0">
                <a:solidFill>
                  <a:schemeClr val="bg1">
                    <a:lumMod val="50000"/>
                  </a:schemeClr>
                </a:solidFill>
                <a:latin typeface="Consolas" panose="020B0609020204030204" pitchFamily="49" charset="0"/>
                <a:ea typeface="+mn-ea"/>
              </a:rPr>
              <a:t>$</a:t>
            </a:r>
            <a:r>
              <a:rPr kumimoji="1" lang="en-US" altLang="ja-JP" sz="2200" dirty="0">
                <a:solidFill>
                  <a:schemeClr val="tx1"/>
                </a:solidFill>
                <a:latin typeface="Consolas" panose="020B0609020204030204" pitchFamily="49" charset="0"/>
                <a:ea typeface="+mn-ea"/>
              </a:rPr>
              <a:t> </a:t>
            </a:r>
            <a:r>
              <a:rPr kumimoji="1" lang="en-US" altLang="ja-JP" sz="2200" b="1" dirty="0">
                <a:solidFill>
                  <a:schemeClr val="tx1"/>
                </a:solidFill>
                <a:latin typeface="Consolas" panose="020B0609020204030204" pitchFamily="49" charset="0"/>
                <a:ea typeface="+mn-ea"/>
              </a:rPr>
              <a:t>cd fabric-docs-i18n</a:t>
            </a:r>
          </a:p>
          <a:p>
            <a:pPr algn="l"/>
            <a:endParaRPr lang="en-US" altLang="ja-JP" sz="2200" dirty="0">
              <a:solidFill>
                <a:schemeClr val="bg1">
                  <a:lumMod val="50000"/>
                </a:schemeClr>
              </a:solidFill>
              <a:latin typeface="Consolas" panose="020B0609020204030204" pitchFamily="49" charset="0"/>
              <a:ea typeface="+mn-ea"/>
            </a:endParaRPr>
          </a:p>
          <a:p>
            <a:pPr algn="l"/>
            <a:r>
              <a:rPr lang="en-US" altLang="ja-JP" sz="2200" dirty="0">
                <a:solidFill>
                  <a:schemeClr val="bg1">
                    <a:lumMod val="50000"/>
                  </a:schemeClr>
                </a:solidFill>
                <a:latin typeface="Consolas" panose="020B0609020204030204" pitchFamily="49" charset="0"/>
                <a:ea typeface="+mn-ea"/>
              </a:rPr>
              <a:t>$</a:t>
            </a:r>
            <a:r>
              <a:rPr lang="en-US" altLang="ja-JP" sz="2200" dirty="0">
                <a:solidFill>
                  <a:schemeClr val="tx1"/>
                </a:solidFill>
                <a:latin typeface="Consolas" panose="020B0609020204030204" pitchFamily="49" charset="0"/>
                <a:ea typeface="+mn-ea"/>
              </a:rPr>
              <a:t> </a:t>
            </a:r>
            <a:r>
              <a:rPr lang="en-US" altLang="ja-JP" sz="2200" b="1" dirty="0">
                <a:solidFill>
                  <a:schemeClr val="tx1"/>
                </a:solidFill>
                <a:latin typeface="Consolas" panose="020B0609020204030204" pitchFamily="49" charset="0"/>
                <a:ea typeface="+mn-ea"/>
              </a:rPr>
              <a:t>git switch –c [</a:t>
            </a:r>
            <a:r>
              <a:rPr lang="en-US" altLang="ja-JP" sz="2200" b="1" i="1" dirty="0">
                <a:solidFill>
                  <a:schemeClr val="tx1"/>
                </a:solidFill>
                <a:latin typeface="Consolas" panose="020B0609020204030204" pitchFamily="49" charset="0"/>
                <a:ea typeface="+mn-ea"/>
              </a:rPr>
              <a:t>branch name</a:t>
            </a:r>
            <a:r>
              <a:rPr lang="en-US" altLang="ja-JP" sz="2200" b="1" dirty="0">
                <a:solidFill>
                  <a:schemeClr val="tx1"/>
                </a:solidFill>
                <a:latin typeface="Consolas" panose="020B0609020204030204" pitchFamily="49" charset="0"/>
                <a:ea typeface="+mn-ea"/>
              </a:rPr>
              <a:t>]</a:t>
            </a:r>
            <a:endParaRPr kumimoji="1" lang="ja-JP" altLang="en-US" sz="2200" b="1" dirty="0">
              <a:solidFill>
                <a:schemeClr val="tx1"/>
              </a:solidFill>
              <a:latin typeface="Consolas" panose="020B0609020204030204" pitchFamily="49" charset="0"/>
              <a:ea typeface="+mn-ea"/>
            </a:endParaRPr>
          </a:p>
        </p:txBody>
      </p:sp>
    </p:spTree>
    <p:extLst>
      <p:ext uri="{BB962C8B-B14F-4D97-AF65-F5344CB8AC3E}">
        <p14:creationId xmlns:p14="http://schemas.microsoft.com/office/powerpoint/2010/main" val="3051589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B9E87B-8E5E-432F-A076-04F8B7AC3E9D}"/>
              </a:ext>
            </a:extLst>
          </p:cNvPr>
          <p:cNvSpPr>
            <a:spLocks noGrp="1"/>
          </p:cNvSpPr>
          <p:nvPr>
            <p:ph type="title"/>
          </p:nvPr>
        </p:nvSpPr>
        <p:spPr/>
        <p:txBody>
          <a:bodyPr/>
          <a:lstStyle/>
          <a:p>
            <a:r>
              <a:rPr kumimoji="1" lang="en-US" altLang="ja-JP" dirty="0"/>
              <a:t>5. </a:t>
            </a:r>
            <a:r>
              <a:rPr kumimoji="1" lang="ja-JP" altLang="en-US" dirty="0"/>
              <a:t>翻訳する</a:t>
            </a:r>
          </a:p>
        </p:txBody>
      </p:sp>
      <p:sp>
        <p:nvSpPr>
          <p:cNvPr id="3" name="コンテンツ プレースホルダー 2">
            <a:extLst>
              <a:ext uri="{FF2B5EF4-FFF2-40B4-BE49-F238E27FC236}">
                <a16:creationId xmlns:a16="http://schemas.microsoft.com/office/drawing/2014/main" id="{85B0B68B-6C90-4827-9044-050A8DECCF23}"/>
              </a:ext>
            </a:extLst>
          </p:cNvPr>
          <p:cNvSpPr>
            <a:spLocks noGrp="1"/>
          </p:cNvSpPr>
          <p:nvPr>
            <p:ph sz="quarter" idx="10"/>
          </p:nvPr>
        </p:nvSpPr>
        <p:spPr/>
        <p:txBody>
          <a:bodyPr/>
          <a:lstStyle/>
          <a:p>
            <a:r>
              <a:rPr lang="ja-JP" altLang="en-US" dirty="0"/>
              <a:t>お好みの方法でどうぞ！</a:t>
            </a:r>
            <a:endParaRPr kumimoji="1" lang="ja-JP" altLang="en-US" dirty="0"/>
          </a:p>
        </p:txBody>
      </p:sp>
      <p:pic>
        <p:nvPicPr>
          <p:cNvPr id="5" name="図 4" descr="グラフィカル ユーザー インターフェイス, テキスト&#10;&#10;自動的に生成された説明">
            <a:extLst>
              <a:ext uri="{FF2B5EF4-FFF2-40B4-BE49-F238E27FC236}">
                <a16:creationId xmlns:a16="http://schemas.microsoft.com/office/drawing/2014/main" id="{8D802B00-7571-4107-9248-560B09EE05C8}"/>
              </a:ext>
            </a:extLst>
          </p:cNvPr>
          <p:cNvPicPr>
            <a:picLocks noChangeAspect="1"/>
          </p:cNvPicPr>
          <p:nvPr/>
        </p:nvPicPr>
        <p:blipFill>
          <a:blip r:embed="rId2"/>
          <a:stretch>
            <a:fillRect/>
          </a:stretch>
        </p:blipFill>
        <p:spPr>
          <a:xfrm>
            <a:off x="1248092" y="1463040"/>
            <a:ext cx="8921571" cy="5221977"/>
          </a:xfrm>
          <a:prstGeom prst="rect">
            <a:avLst/>
          </a:prstGeom>
        </p:spPr>
      </p:pic>
      <p:sp>
        <p:nvSpPr>
          <p:cNvPr id="6" name="四角形: 角を丸くする 5">
            <a:extLst>
              <a:ext uri="{FF2B5EF4-FFF2-40B4-BE49-F238E27FC236}">
                <a16:creationId xmlns:a16="http://schemas.microsoft.com/office/drawing/2014/main" id="{E3BA27B5-E6A2-4BCB-97F0-46588C023FB1}"/>
              </a:ext>
            </a:extLst>
          </p:cNvPr>
          <p:cNvSpPr/>
          <p:nvPr/>
        </p:nvSpPr>
        <p:spPr bwMode="auto">
          <a:xfrm>
            <a:off x="8471852" y="868680"/>
            <a:ext cx="3566160" cy="1325880"/>
          </a:xfrm>
          <a:prstGeom prst="roundRect">
            <a:avLst/>
          </a:prstGeom>
          <a:solidFill>
            <a:schemeClr val="bg1">
              <a:lumMod val="75000"/>
            </a:schemeClr>
          </a:solidFill>
          <a:ln w="9525">
            <a:noFill/>
            <a:miter lim="800000"/>
            <a:headEnd/>
            <a:tailEnd/>
          </a:ln>
          <a:effectLst/>
        </p:spPr>
        <p:txBody>
          <a:bodyPr wrap="none" rtlCol="0" anchor="ctr" anchorCtr="0">
            <a:noAutofit/>
          </a:bodyPr>
          <a:lstStyle/>
          <a:p>
            <a:pPr algn="l"/>
            <a:r>
              <a:rPr lang="ja-JP" altLang="en-US" sz="1800" dirty="0">
                <a:solidFill>
                  <a:schemeClr val="tx1"/>
                </a:solidFill>
                <a:latin typeface="+mn-lt"/>
                <a:ea typeface="+mn-ea"/>
              </a:rPr>
              <a:t>ドキュメントは、</a:t>
            </a:r>
            <a:r>
              <a:rPr lang="en-US" altLang="ja-JP" sz="1800" dirty="0">
                <a:solidFill>
                  <a:schemeClr val="tx1"/>
                </a:solidFill>
                <a:latin typeface="+mn-lt"/>
                <a:ea typeface="+mn-ea"/>
              </a:rPr>
              <a:t>Markdown</a:t>
            </a:r>
            <a:r>
              <a:rPr lang="ja-JP" altLang="en-US" sz="1800" dirty="0">
                <a:solidFill>
                  <a:schemeClr val="tx1"/>
                </a:solidFill>
                <a:latin typeface="+mn-lt"/>
                <a:ea typeface="+mn-ea"/>
              </a:rPr>
              <a:t>か</a:t>
            </a:r>
            <a:br>
              <a:rPr lang="en-US" altLang="ja-JP" sz="1800" dirty="0">
                <a:solidFill>
                  <a:schemeClr val="tx1"/>
                </a:solidFill>
                <a:latin typeface="+mn-lt"/>
                <a:ea typeface="+mn-ea"/>
              </a:rPr>
            </a:br>
            <a:r>
              <a:rPr lang="en-US" altLang="ja-JP" sz="1800" dirty="0" err="1">
                <a:solidFill>
                  <a:schemeClr val="tx1"/>
                </a:solidFill>
                <a:latin typeface="+mn-lt"/>
                <a:ea typeface="+mn-ea"/>
              </a:rPr>
              <a:t>reStructuredText</a:t>
            </a:r>
            <a:r>
              <a:rPr lang="ja-JP" altLang="en-US" sz="1800" dirty="0">
                <a:solidFill>
                  <a:schemeClr val="tx1"/>
                </a:solidFill>
                <a:latin typeface="+mn-lt"/>
                <a:ea typeface="+mn-ea"/>
              </a:rPr>
              <a:t>で書かれている</a:t>
            </a:r>
            <a:br>
              <a:rPr lang="en-US" altLang="ja-JP" sz="1800" dirty="0">
                <a:solidFill>
                  <a:schemeClr val="tx1"/>
                </a:solidFill>
                <a:latin typeface="+mn-lt"/>
                <a:ea typeface="+mn-ea"/>
              </a:rPr>
            </a:br>
            <a:r>
              <a:rPr lang="ja-JP" altLang="en-US" sz="1800" dirty="0">
                <a:solidFill>
                  <a:schemeClr val="tx1"/>
                </a:solidFill>
                <a:latin typeface="+mn-lt"/>
                <a:ea typeface="+mn-ea"/>
              </a:rPr>
              <a:t>ので、翻訳でフォーマットが</a:t>
            </a:r>
            <a:br>
              <a:rPr lang="en-US" altLang="ja-JP" sz="1800" dirty="0">
                <a:solidFill>
                  <a:schemeClr val="tx1"/>
                </a:solidFill>
                <a:latin typeface="+mn-lt"/>
                <a:ea typeface="+mn-ea"/>
              </a:rPr>
            </a:br>
            <a:r>
              <a:rPr lang="ja-JP" altLang="en-US" sz="1800" dirty="0">
                <a:solidFill>
                  <a:schemeClr val="tx1"/>
                </a:solidFill>
                <a:latin typeface="+mn-lt"/>
                <a:ea typeface="+mn-ea"/>
              </a:rPr>
              <a:t>壊れないように</a:t>
            </a:r>
            <a:r>
              <a:rPr kumimoji="1" lang="ja-JP" altLang="en-US" sz="1800" dirty="0">
                <a:solidFill>
                  <a:schemeClr val="tx1"/>
                </a:solidFill>
                <a:latin typeface="+mn-lt"/>
                <a:ea typeface="+mn-ea"/>
              </a:rPr>
              <a:t>注意</a:t>
            </a:r>
            <a:r>
              <a:rPr lang="ja-JP" altLang="en-US" sz="1800" dirty="0">
                <a:solidFill>
                  <a:schemeClr val="tx1"/>
                </a:solidFill>
                <a:latin typeface="+mn-lt"/>
                <a:ea typeface="+mn-ea"/>
              </a:rPr>
              <a:t>！</a:t>
            </a:r>
            <a:endParaRPr kumimoji="1" lang="ja-JP" altLang="en-US" sz="1800" dirty="0">
              <a:solidFill>
                <a:schemeClr val="tx1"/>
              </a:solidFill>
              <a:latin typeface="+mn-lt"/>
              <a:ea typeface="+mn-ea"/>
            </a:endParaRPr>
          </a:p>
        </p:txBody>
      </p:sp>
    </p:spTree>
    <p:extLst>
      <p:ext uri="{BB962C8B-B14F-4D97-AF65-F5344CB8AC3E}">
        <p14:creationId xmlns:p14="http://schemas.microsoft.com/office/powerpoint/2010/main" val="3986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D1D47C-35D5-4CAB-BF67-2BEE964412E6}"/>
              </a:ext>
            </a:extLst>
          </p:cNvPr>
          <p:cNvSpPr>
            <a:spLocks noGrp="1"/>
          </p:cNvSpPr>
          <p:nvPr>
            <p:ph type="title"/>
          </p:nvPr>
        </p:nvSpPr>
        <p:spPr/>
        <p:txBody>
          <a:bodyPr/>
          <a:lstStyle/>
          <a:p>
            <a:r>
              <a:rPr kumimoji="1" lang="en-US" altLang="ja-JP" dirty="0"/>
              <a:t>6. </a:t>
            </a:r>
            <a:r>
              <a:rPr kumimoji="1" lang="ja-JP" altLang="en-US" dirty="0"/>
              <a:t>チェックする </a:t>
            </a:r>
            <a:r>
              <a:rPr kumimoji="1" lang="en-US" altLang="ja-JP" dirty="0"/>
              <a:t>(1)</a:t>
            </a:r>
            <a:r>
              <a:rPr kumimoji="1" lang="ja-JP" altLang="en-US" dirty="0"/>
              <a:t> </a:t>
            </a:r>
            <a:r>
              <a:rPr kumimoji="1" lang="en-US" altLang="ja-JP" b="0" dirty="0"/>
              <a:t>[optional]</a:t>
            </a:r>
            <a:endParaRPr kumimoji="1" lang="ja-JP" altLang="en-US" b="0" dirty="0"/>
          </a:p>
        </p:txBody>
      </p:sp>
      <p:sp>
        <p:nvSpPr>
          <p:cNvPr id="3" name="コンテンツ プレースホルダー 2">
            <a:extLst>
              <a:ext uri="{FF2B5EF4-FFF2-40B4-BE49-F238E27FC236}">
                <a16:creationId xmlns:a16="http://schemas.microsoft.com/office/drawing/2014/main" id="{DB313635-EA38-4B12-8D7D-3B3EFBFB893F}"/>
              </a:ext>
            </a:extLst>
          </p:cNvPr>
          <p:cNvSpPr>
            <a:spLocks noGrp="1"/>
          </p:cNvSpPr>
          <p:nvPr>
            <p:ph sz="quarter" idx="10"/>
          </p:nvPr>
        </p:nvSpPr>
        <p:spPr/>
        <p:txBody>
          <a:bodyPr/>
          <a:lstStyle/>
          <a:p>
            <a:r>
              <a:rPr kumimoji="1" lang="ja-JP" altLang="en-US" dirty="0"/>
              <a:t>実際に</a:t>
            </a:r>
            <a:r>
              <a:rPr lang="en-US" altLang="ja-JP" dirty="0"/>
              <a:t>HTML</a:t>
            </a:r>
            <a:r>
              <a:rPr lang="ja-JP" altLang="en-US" dirty="0"/>
              <a:t>に変換してチェック</a:t>
            </a:r>
            <a:endParaRPr kumimoji="1" lang="ja-JP" altLang="en-US" dirty="0"/>
          </a:p>
        </p:txBody>
      </p:sp>
      <p:sp>
        <p:nvSpPr>
          <p:cNvPr id="4" name="テキスト ボックス 3">
            <a:extLst>
              <a:ext uri="{FF2B5EF4-FFF2-40B4-BE49-F238E27FC236}">
                <a16:creationId xmlns:a16="http://schemas.microsoft.com/office/drawing/2014/main" id="{0A54547F-7A70-4EFA-8CB4-379625114AE0}"/>
              </a:ext>
            </a:extLst>
          </p:cNvPr>
          <p:cNvSpPr txBox="1"/>
          <p:nvPr/>
        </p:nvSpPr>
        <p:spPr>
          <a:xfrm>
            <a:off x="470852" y="1463040"/>
            <a:ext cx="10561320" cy="5170646"/>
          </a:xfrm>
          <a:prstGeom prst="rect">
            <a:avLst/>
          </a:prstGeom>
          <a:noFill/>
          <a:ln w="28575">
            <a:solidFill>
              <a:srgbClr val="BFBFBF"/>
            </a:solidFill>
          </a:ln>
        </p:spPr>
        <p:txBody>
          <a:bodyPr wrap="square" rtlCol="0">
            <a:spAutoFit/>
          </a:bodyPr>
          <a:lstStyle/>
          <a:p>
            <a:pPr algn="l"/>
            <a:r>
              <a:rPr kumimoji="1" lang="en-US" altLang="ja-JP" sz="2200" dirty="0">
                <a:solidFill>
                  <a:schemeClr val="bg1">
                    <a:lumMod val="50000"/>
                  </a:schemeClr>
                </a:solidFill>
                <a:latin typeface="Consolas" panose="020B0609020204030204" pitchFamily="49" charset="0"/>
                <a:ea typeface="+mn-ea"/>
              </a:rPr>
              <a:t>$</a:t>
            </a:r>
            <a:r>
              <a:rPr kumimoji="1" lang="en-US" altLang="ja-JP" sz="2200" dirty="0">
                <a:solidFill>
                  <a:schemeClr val="tx1"/>
                </a:solidFill>
                <a:latin typeface="Consolas" panose="020B0609020204030204" pitchFamily="49" charset="0"/>
                <a:ea typeface="+mn-ea"/>
              </a:rPr>
              <a:t> </a:t>
            </a:r>
            <a:r>
              <a:rPr kumimoji="1" lang="en-US" altLang="ja-JP" sz="2200" b="1" dirty="0">
                <a:solidFill>
                  <a:schemeClr val="tx1"/>
                </a:solidFill>
                <a:latin typeface="Consolas" panose="020B0609020204030204" pitchFamily="49" charset="0"/>
                <a:ea typeface="+mn-ea"/>
              </a:rPr>
              <a:t>cd </a:t>
            </a:r>
            <a:r>
              <a:rPr lang="en-US" altLang="ja-JP" sz="2200" b="1" dirty="0">
                <a:solidFill>
                  <a:schemeClr val="tx1"/>
                </a:solidFill>
                <a:latin typeface="Consolas" panose="020B0609020204030204" pitchFamily="49" charset="0"/>
                <a:ea typeface="+mn-ea"/>
              </a:rPr>
              <a:t>docs/locale/</a:t>
            </a:r>
            <a:r>
              <a:rPr lang="en-US" altLang="ja-JP" sz="2200" b="1" dirty="0" err="1">
                <a:solidFill>
                  <a:schemeClr val="tx1"/>
                </a:solidFill>
                <a:latin typeface="Consolas" panose="020B0609020204030204" pitchFamily="49" charset="0"/>
                <a:ea typeface="+mn-ea"/>
              </a:rPr>
              <a:t>ja_JP</a:t>
            </a:r>
            <a:endParaRPr lang="en-US" altLang="ja-JP" sz="2200" b="1" dirty="0">
              <a:solidFill>
                <a:schemeClr val="tx1"/>
              </a:solidFill>
              <a:latin typeface="Consolas" panose="020B0609020204030204" pitchFamily="49" charset="0"/>
              <a:ea typeface="+mn-ea"/>
            </a:endParaRPr>
          </a:p>
          <a:p>
            <a:pPr algn="l"/>
            <a:r>
              <a:rPr lang="en-US" altLang="ja-JP" sz="2200" dirty="0">
                <a:solidFill>
                  <a:schemeClr val="bg1">
                    <a:lumMod val="50000"/>
                  </a:schemeClr>
                </a:solidFill>
                <a:latin typeface="Consolas" panose="020B0609020204030204" pitchFamily="49" charset="0"/>
              </a:rPr>
              <a:t>$</a:t>
            </a:r>
            <a:r>
              <a:rPr lang="en-US" altLang="ja-JP" sz="2200" b="1" dirty="0">
                <a:solidFill>
                  <a:schemeClr val="tx1"/>
                </a:solidFill>
                <a:latin typeface="Consolas" panose="020B0609020204030204" pitchFamily="49" charset="0"/>
              </a:rPr>
              <a:t> </a:t>
            </a:r>
            <a:r>
              <a:rPr lang="en-US" altLang="ja-JP" sz="2200" b="1" dirty="0" err="1">
                <a:solidFill>
                  <a:schemeClr val="tx1"/>
                </a:solidFill>
                <a:latin typeface="Consolas" panose="020B0609020204030204" pitchFamily="49" charset="0"/>
              </a:rPr>
              <a:t>pipenv</a:t>
            </a:r>
            <a:r>
              <a:rPr lang="en-US" altLang="ja-JP" sz="2200" b="1" dirty="0">
                <a:solidFill>
                  <a:schemeClr val="tx1"/>
                </a:solidFill>
                <a:latin typeface="Consolas" panose="020B0609020204030204" pitchFamily="49" charset="0"/>
              </a:rPr>
              <a:t> install</a:t>
            </a:r>
          </a:p>
          <a:p>
            <a:pPr algn="l"/>
            <a:r>
              <a:rPr lang="en-US" altLang="ja-JP" sz="2200" dirty="0">
                <a:solidFill>
                  <a:schemeClr val="tx1"/>
                </a:solidFill>
                <a:latin typeface="Consolas" panose="020B0609020204030204" pitchFamily="49" charset="0"/>
              </a:rPr>
              <a:t>Locking [dev-packages] dependencies…</a:t>
            </a:r>
          </a:p>
          <a:p>
            <a:pPr algn="l"/>
            <a:r>
              <a:rPr lang="en-US" altLang="ja-JP" sz="2200" dirty="0">
                <a:solidFill>
                  <a:schemeClr val="tx1"/>
                </a:solidFill>
                <a:latin typeface="Consolas" panose="020B0609020204030204" pitchFamily="49" charset="0"/>
              </a:rPr>
              <a:t>Locking [packages] dependencies…</a:t>
            </a:r>
          </a:p>
          <a:p>
            <a:pPr algn="l"/>
            <a:r>
              <a:rPr lang="en-US" altLang="ja-JP" sz="2200" dirty="0">
                <a:solidFill>
                  <a:schemeClr val="tx1"/>
                </a:solidFill>
                <a:latin typeface="Consolas" panose="020B0609020204030204" pitchFamily="49" charset="0"/>
              </a:rPr>
              <a:t>Updated </a:t>
            </a:r>
            <a:r>
              <a:rPr lang="en-US" altLang="ja-JP" sz="2200" dirty="0" err="1">
                <a:solidFill>
                  <a:schemeClr val="tx1"/>
                </a:solidFill>
                <a:latin typeface="Consolas" panose="020B0609020204030204" pitchFamily="49" charset="0"/>
              </a:rPr>
              <a:t>Pipfile.lock</a:t>
            </a:r>
            <a:r>
              <a:rPr lang="en-US" altLang="ja-JP" sz="2200" dirty="0">
                <a:solidFill>
                  <a:schemeClr val="tx1"/>
                </a:solidFill>
                <a:latin typeface="Consolas" panose="020B0609020204030204" pitchFamily="49" charset="0"/>
              </a:rPr>
              <a:t> (89ffc5)!</a:t>
            </a:r>
          </a:p>
          <a:p>
            <a:pPr algn="l"/>
            <a:r>
              <a:rPr lang="en-US" altLang="ja-JP" sz="2200" dirty="0">
                <a:solidFill>
                  <a:schemeClr val="tx1"/>
                </a:solidFill>
                <a:latin typeface="Consolas" panose="020B0609020204030204" pitchFamily="49" charset="0"/>
              </a:rPr>
              <a:t>Installing dependencies from </a:t>
            </a:r>
            <a:r>
              <a:rPr lang="en-US" altLang="ja-JP" sz="2200" dirty="0" err="1">
                <a:solidFill>
                  <a:schemeClr val="tx1"/>
                </a:solidFill>
                <a:latin typeface="Consolas" panose="020B0609020204030204" pitchFamily="49" charset="0"/>
              </a:rPr>
              <a:t>Pipfile.lock</a:t>
            </a:r>
            <a:r>
              <a:rPr lang="en-US" altLang="ja-JP" sz="2200" dirty="0">
                <a:solidFill>
                  <a:schemeClr val="tx1"/>
                </a:solidFill>
                <a:latin typeface="Consolas" panose="020B0609020204030204" pitchFamily="49" charset="0"/>
              </a:rPr>
              <a:t> (89ffc5)…</a:t>
            </a:r>
          </a:p>
          <a:p>
            <a:pPr algn="l"/>
            <a:r>
              <a:rPr lang="en-US" altLang="ja-JP" sz="2200" dirty="0">
                <a:solidFill>
                  <a:schemeClr val="tx1"/>
                </a:solidFill>
                <a:latin typeface="Consolas" panose="020B0609020204030204" pitchFamily="49" charset="0"/>
              </a:rPr>
              <a:t>  </a:t>
            </a:r>
            <a:r>
              <a:rPr lang="ja-JP" altLang="en-US" sz="2200" dirty="0">
                <a:solidFill>
                  <a:schemeClr val="tx1"/>
                </a:solidFill>
                <a:latin typeface="Consolas" panose="020B0609020204030204" pitchFamily="49" charset="0"/>
              </a:rPr>
              <a:t>🐍   ▉▉▉▉▉▉▉▉▉▉▉▉▉▉▉▉▉▉▉▉▉▉▉▉▉▉▉▉▉▉▉▉ </a:t>
            </a:r>
            <a:r>
              <a:rPr lang="en-US" altLang="ja-JP" sz="2200" dirty="0">
                <a:solidFill>
                  <a:schemeClr val="tx1"/>
                </a:solidFill>
                <a:latin typeface="Consolas" panose="020B0609020204030204" pitchFamily="49" charset="0"/>
              </a:rPr>
              <a:t>22/22 — 00:00:04</a:t>
            </a:r>
          </a:p>
          <a:p>
            <a:pPr algn="l"/>
            <a:r>
              <a:rPr lang="en-US" altLang="ja-JP" sz="2200" dirty="0">
                <a:solidFill>
                  <a:schemeClr val="bg1">
                    <a:lumMod val="50000"/>
                  </a:schemeClr>
                </a:solidFill>
                <a:latin typeface="Consolas" panose="020B0609020204030204" pitchFamily="49" charset="0"/>
              </a:rPr>
              <a:t>$</a:t>
            </a:r>
            <a:r>
              <a:rPr lang="en-US" altLang="ja-JP" sz="2200" b="1" dirty="0">
                <a:solidFill>
                  <a:schemeClr val="tx1"/>
                </a:solidFill>
                <a:latin typeface="Consolas" panose="020B0609020204030204" pitchFamily="49" charset="0"/>
              </a:rPr>
              <a:t> </a:t>
            </a:r>
            <a:r>
              <a:rPr lang="en-US" altLang="ja-JP" sz="2200" b="1" dirty="0" err="1">
                <a:solidFill>
                  <a:schemeClr val="tx1"/>
                </a:solidFill>
                <a:latin typeface="Consolas" panose="020B0609020204030204" pitchFamily="49" charset="0"/>
              </a:rPr>
              <a:t>pipenv</a:t>
            </a:r>
            <a:r>
              <a:rPr lang="en-US" altLang="ja-JP" sz="2200" b="1" dirty="0">
                <a:solidFill>
                  <a:schemeClr val="tx1"/>
                </a:solidFill>
                <a:latin typeface="Consolas" panose="020B0609020204030204" pitchFamily="49" charset="0"/>
              </a:rPr>
              <a:t> install sphinx-</a:t>
            </a:r>
            <a:r>
              <a:rPr lang="en-US" altLang="ja-JP" sz="2200" b="1" dirty="0" err="1">
                <a:solidFill>
                  <a:schemeClr val="tx1"/>
                </a:solidFill>
                <a:latin typeface="Consolas" panose="020B0609020204030204" pitchFamily="49" charset="0"/>
              </a:rPr>
              <a:t>rtd</a:t>
            </a:r>
            <a:r>
              <a:rPr lang="en-US" altLang="ja-JP" sz="2200" b="1" dirty="0">
                <a:solidFill>
                  <a:schemeClr val="tx1"/>
                </a:solidFill>
                <a:latin typeface="Consolas" panose="020B0609020204030204" pitchFamily="49" charset="0"/>
              </a:rPr>
              <a:t>-theme</a:t>
            </a:r>
          </a:p>
          <a:p>
            <a:pPr algn="l"/>
            <a:r>
              <a:rPr lang="en-US" altLang="ja-JP" sz="2200" dirty="0">
                <a:solidFill>
                  <a:schemeClr val="bg1">
                    <a:lumMod val="50000"/>
                  </a:schemeClr>
                </a:solidFill>
                <a:latin typeface="Consolas" panose="020B0609020204030204" pitchFamily="49" charset="0"/>
              </a:rPr>
              <a:t>$</a:t>
            </a:r>
            <a:r>
              <a:rPr lang="en-US" altLang="ja-JP" sz="2200" dirty="0">
                <a:solidFill>
                  <a:schemeClr val="tx1"/>
                </a:solidFill>
                <a:latin typeface="Consolas" panose="020B0609020204030204" pitchFamily="49" charset="0"/>
              </a:rPr>
              <a:t> </a:t>
            </a:r>
            <a:r>
              <a:rPr lang="en-US" altLang="ja-JP" sz="2200" b="1" dirty="0" err="1">
                <a:solidFill>
                  <a:schemeClr val="tx1"/>
                </a:solidFill>
                <a:latin typeface="Consolas" panose="020B0609020204030204" pitchFamily="49" charset="0"/>
              </a:rPr>
              <a:t>pipenv</a:t>
            </a:r>
            <a:r>
              <a:rPr lang="en-US" altLang="ja-JP" sz="2200" b="1" dirty="0">
                <a:solidFill>
                  <a:schemeClr val="tx1"/>
                </a:solidFill>
                <a:latin typeface="Consolas" panose="020B0609020204030204" pitchFamily="49" charset="0"/>
              </a:rPr>
              <a:t> shell</a:t>
            </a:r>
          </a:p>
          <a:p>
            <a:pPr algn="l"/>
            <a:r>
              <a:rPr lang="fi-FI" altLang="ja-JP" sz="2200" dirty="0">
                <a:solidFill>
                  <a:schemeClr val="bg1">
                    <a:lumMod val="50000"/>
                  </a:schemeClr>
                </a:solidFill>
                <a:latin typeface="Consolas" panose="020B0609020204030204" pitchFamily="49" charset="0"/>
                <a:ea typeface="+mn-ea"/>
              </a:rPr>
              <a:t>(ja_JP-mEtWHs2r) $</a:t>
            </a:r>
            <a:r>
              <a:rPr lang="fi-FI" altLang="ja-JP" sz="2200" b="1" dirty="0">
                <a:solidFill>
                  <a:schemeClr val="tx1"/>
                </a:solidFill>
                <a:latin typeface="Consolas" panose="020B0609020204030204" pitchFamily="49" charset="0"/>
                <a:ea typeface="+mn-ea"/>
              </a:rPr>
              <a:t> make html</a:t>
            </a:r>
          </a:p>
          <a:p>
            <a:pPr algn="l"/>
            <a:r>
              <a:rPr lang="en-US" altLang="ja-JP" sz="2200" dirty="0">
                <a:solidFill>
                  <a:schemeClr val="tx1"/>
                </a:solidFill>
                <a:latin typeface="Consolas" panose="020B0609020204030204" pitchFamily="49" charset="0"/>
                <a:ea typeface="+mn-ea"/>
              </a:rPr>
              <a:t>Running Sphinx v1.8.5</a:t>
            </a:r>
          </a:p>
          <a:p>
            <a:pPr algn="l"/>
            <a:r>
              <a:rPr lang="en-US" altLang="ja-JP" sz="2200" dirty="0">
                <a:solidFill>
                  <a:schemeClr val="tx1"/>
                </a:solidFill>
                <a:latin typeface="Consolas" panose="020B0609020204030204" pitchFamily="49" charset="0"/>
                <a:ea typeface="+mn-ea"/>
              </a:rPr>
              <a:t>[snip]</a:t>
            </a:r>
          </a:p>
          <a:p>
            <a:pPr algn="l"/>
            <a:r>
              <a:rPr lang="en-US" altLang="ja-JP" sz="2200" dirty="0">
                <a:solidFill>
                  <a:schemeClr val="tx1"/>
                </a:solidFill>
                <a:latin typeface="Consolas" panose="020B0609020204030204" pitchFamily="49" charset="0"/>
                <a:ea typeface="+mn-ea"/>
              </a:rPr>
              <a:t>build succeeded, 8 warnings.</a:t>
            </a:r>
          </a:p>
          <a:p>
            <a:pPr algn="l"/>
            <a:endParaRPr lang="en-US" altLang="ja-JP" sz="2200" dirty="0">
              <a:solidFill>
                <a:schemeClr val="tx1"/>
              </a:solidFill>
              <a:latin typeface="Consolas" panose="020B0609020204030204" pitchFamily="49" charset="0"/>
              <a:ea typeface="+mn-ea"/>
            </a:endParaRPr>
          </a:p>
          <a:p>
            <a:pPr algn="l"/>
            <a:r>
              <a:rPr lang="en-US" altLang="ja-JP" sz="2200" dirty="0">
                <a:solidFill>
                  <a:schemeClr val="tx1"/>
                </a:solidFill>
                <a:latin typeface="Consolas" panose="020B0609020204030204" pitchFamily="49" charset="0"/>
                <a:ea typeface="+mn-ea"/>
              </a:rPr>
              <a:t>The HTML pages are in build/html.</a:t>
            </a:r>
            <a:endParaRPr kumimoji="1" lang="en-US" altLang="ja-JP" sz="2200" dirty="0">
              <a:solidFill>
                <a:schemeClr val="tx1"/>
              </a:solidFill>
              <a:latin typeface="Consolas" panose="020B0609020204030204" pitchFamily="49" charset="0"/>
              <a:ea typeface="+mn-ea"/>
            </a:endParaRPr>
          </a:p>
        </p:txBody>
      </p:sp>
      <p:sp>
        <p:nvSpPr>
          <p:cNvPr id="7" name="四角形: 角を丸くする 6">
            <a:extLst>
              <a:ext uri="{FF2B5EF4-FFF2-40B4-BE49-F238E27FC236}">
                <a16:creationId xmlns:a16="http://schemas.microsoft.com/office/drawing/2014/main" id="{212DF705-9FF8-462C-BE59-6EC74340B759}"/>
              </a:ext>
            </a:extLst>
          </p:cNvPr>
          <p:cNvSpPr/>
          <p:nvPr/>
        </p:nvSpPr>
        <p:spPr bwMode="auto">
          <a:xfrm>
            <a:off x="7557452" y="4800600"/>
            <a:ext cx="4251960" cy="868680"/>
          </a:xfrm>
          <a:prstGeom prst="roundRect">
            <a:avLst/>
          </a:prstGeom>
          <a:solidFill>
            <a:schemeClr val="bg1">
              <a:lumMod val="75000"/>
            </a:schemeClr>
          </a:solidFill>
          <a:ln w="9525">
            <a:noFill/>
            <a:miter lim="800000"/>
            <a:headEnd/>
            <a:tailEnd/>
          </a:ln>
          <a:effectLst/>
        </p:spPr>
        <p:txBody>
          <a:bodyPr wrap="none" rtlCol="0" anchor="ctr" anchorCtr="0">
            <a:noAutofit/>
          </a:bodyPr>
          <a:lstStyle/>
          <a:p>
            <a:pPr algn="ctr"/>
            <a:r>
              <a:rPr lang="ja-JP" altLang="en-US" sz="1800" dirty="0">
                <a:solidFill>
                  <a:schemeClr val="tx1"/>
                </a:solidFill>
                <a:latin typeface="+mn-lt"/>
                <a:ea typeface="+mn-ea"/>
              </a:rPr>
              <a:t>正常にビルドが終了し、</a:t>
            </a:r>
            <a:endParaRPr lang="en-US" altLang="ja-JP" sz="1800" dirty="0">
              <a:solidFill>
                <a:schemeClr val="tx1"/>
              </a:solidFill>
              <a:latin typeface="+mn-lt"/>
              <a:ea typeface="+mn-ea"/>
            </a:endParaRPr>
          </a:p>
          <a:p>
            <a:pPr algn="ctr"/>
            <a:r>
              <a:rPr kumimoji="1" lang="ja-JP" altLang="en-US" sz="1800" dirty="0">
                <a:solidFill>
                  <a:schemeClr val="tx1"/>
                </a:solidFill>
                <a:latin typeface="+mn-lt"/>
                <a:ea typeface="+mn-ea"/>
              </a:rPr>
              <a:t>警告</a:t>
            </a:r>
            <a:r>
              <a:rPr kumimoji="1" lang="en-US" altLang="ja-JP" sz="1800" dirty="0">
                <a:solidFill>
                  <a:schemeClr val="tx1"/>
                </a:solidFill>
                <a:latin typeface="+mn-lt"/>
                <a:ea typeface="+mn-ea"/>
              </a:rPr>
              <a:t>(warning)</a:t>
            </a:r>
            <a:r>
              <a:rPr lang="ja-JP" altLang="en-US" sz="1800" dirty="0">
                <a:solidFill>
                  <a:schemeClr val="tx1"/>
                </a:solidFill>
                <a:latin typeface="+mn-lt"/>
                <a:ea typeface="+mn-ea"/>
              </a:rPr>
              <a:t>の数が増えていないこと</a:t>
            </a:r>
            <a:endParaRPr kumimoji="1" lang="ja-JP" altLang="en-US" sz="1800" dirty="0">
              <a:solidFill>
                <a:schemeClr val="tx1"/>
              </a:solidFill>
              <a:latin typeface="+mn-lt"/>
              <a:ea typeface="+mn-ea"/>
            </a:endParaRPr>
          </a:p>
        </p:txBody>
      </p:sp>
      <p:cxnSp>
        <p:nvCxnSpPr>
          <p:cNvPr id="9" name="直線矢印コネクタ 8">
            <a:extLst>
              <a:ext uri="{FF2B5EF4-FFF2-40B4-BE49-F238E27FC236}">
                <a16:creationId xmlns:a16="http://schemas.microsoft.com/office/drawing/2014/main" id="{F59545FB-588B-436F-8A16-4C4486024C58}"/>
              </a:ext>
            </a:extLst>
          </p:cNvPr>
          <p:cNvCxnSpPr>
            <a:cxnSpLocks/>
            <a:stCxn id="7" idx="1"/>
          </p:cNvCxnSpPr>
          <p:nvPr/>
        </p:nvCxnSpPr>
        <p:spPr bwMode="auto">
          <a:xfrm flipH="1">
            <a:off x="4905692" y="5234940"/>
            <a:ext cx="2651760" cy="470455"/>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072533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3A53EC-8FC3-4437-A514-FF28B03ABC2C}"/>
              </a:ext>
            </a:extLst>
          </p:cNvPr>
          <p:cNvSpPr>
            <a:spLocks noGrp="1"/>
          </p:cNvSpPr>
          <p:nvPr>
            <p:ph type="title"/>
          </p:nvPr>
        </p:nvSpPr>
        <p:spPr/>
        <p:txBody>
          <a:bodyPr/>
          <a:lstStyle/>
          <a:p>
            <a:r>
              <a:rPr kumimoji="1" lang="en-US" altLang="ja-JP" dirty="0"/>
              <a:t>6. </a:t>
            </a:r>
            <a:r>
              <a:rPr kumimoji="1" lang="ja-JP" altLang="en-US" dirty="0"/>
              <a:t>チェックする </a:t>
            </a:r>
            <a:r>
              <a:rPr kumimoji="1" lang="en-US" altLang="ja-JP" dirty="0"/>
              <a:t>(2)</a:t>
            </a:r>
            <a:r>
              <a:rPr kumimoji="1" lang="ja-JP" altLang="en-US" dirty="0"/>
              <a:t> </a:t>
            </a:r>
            <a:r>
              <a:rPr kumimoji="1" lang="en-US" altLang="ja-JP" b="0" dirty="0"/>
              <a:t>[optional]</a:t>
            </a:r>
            <a:endParaRPr kumimoji="1" lang="ja-JP" altLang="en-US" b="0" dirty="0"/>
          </a:p>
        </p:txBody>
      </p:sp>
      <p:sp>
        <p:nvSpPr>
          <p:cNvPr id="3" name="コンテンツ プレースホルダー 2">
            <a:extLst>
              <a:ext uri="{FF2B5EF4-FFF2-40B4-BE49-F238E27FC236}">
                <a16:creationId xmlns:a16="http://schemas.microsoft.com/office/drawing/2014/main" id="{8D4EC34A-7DB2-4245-BE50-F9C771337D27}"/>
              </a:ext>
            </a:extLst>
          </p:cNvPr>
          <p:cNvSpPr>
            <a:spLocks noGrp="1"/>
          </p:cNvSpPr>
          <p:nvPr>
            <p:ph sz="quarter" idx="10"/>
          </p:nvPr>
        </p:nvSpPr>
        <p:spPr/>
        <p:txBody>
          <a:bodyPr/>
          <a:lstStyle/>
          <a:p>
            <a:r>
              <a:rPr kumimoji="1" lang="ja-JP" altLang="en-US" dirty="0"/>
              <a:t>生成した</a:t>
            </a:r>
            <a:r>
              <a:rPr kumimoji="1" lang="en-US" altLang="ja-JP" dirty="0"/>
              <a:t>html</a:t>
            </a:r>
            <a:r>
              <a:rPr kumimoji="1" lang="ja-JP" altLang="en-US" dirty="0"/>
              <a:t>をブラウザでチェック</a:t>
            </a:r>
          </a:p>
        </p:txBody>
      </p:sp>
      <p:pic>
        <p:nvPicPr>
          <p:cNvPr id="4" name="図 3">
            <a:extLst>
              <a:ext uri="{FF2B5EF4-FFF2-40B4-BE49-F238E27FC236}">
                <a16:creationId xmlns:a16="http://schemas.microsoft.com/office/drawing/2014/main" id="{B7B7E04B-2CDC-48BE-A998-E0718B9A8DCF}"/>
              </a:ext>
            </a:extLst>
          </p:cNvPr>
          <p:cNvPicPr>
            <a:picLocks noChangeAspect="1"/>
          </p:cNvPicPr>
          <p:nvPr/>
        </p:nvPicPr>
        <p:blipFill>
          <a:blip r:embed="rId2"/>
          <a:stretch>
            <a:fillRect/>
          </a:stretch>
        </p:blipFill>
        <p:spPr>
          <a:xfrm>
            <a:off x="2025332" y="1501458"/>
            <a:ext cx="7316959" cy="5212080"/>
          </a:xfrm>
          <a:prstGeom prst="rect">
            <a:avLst/>
          </a:prstGeom>
        </p:spPr>
      </p:pic>
    </p:spTree>
    <p:extLst>
      <p:ext uri="{BB962C8B-B14F-4D97-AF65-F5344CB8AC3E}">
        <p14:creationId xmlns:p14="http://schemas.microsoft.com/office/powerpoint/2010/main" val="2628136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913726-8F75-4AB6-816A-E2933D8FA2B1}"/>
              </a:ext>
            </a:extLst>
          </p:cNvPr>
          <p:cNvSpPr>
            <a:spLocks noGrp="1"/>
          </p:cNvSpPr>
          <p:nvPr>
            <p:ph type="title"/>
          </p:nvPr>
        </p:nvSpPr>
        <p:spPr/>
        <p:txBody>
          <a:bodyPr/>
          <a:lstStyle/>
          <a:p>
            <a:r>
              <a:rPr kumimoji="1" lang="en-US" altLang="ja-JP" dirty="0"/>
              <a:t>7. </a:t>
            </a:r>
            <a:r>
              <a:rPr lang="en-US" altLang="ja-JP" dirty="0"/>
              <a:t>Commit &amp; push</a:t>
            </a:r>
            <a:endParaRPr kumimoji="1" lang="ja-JP" altLang="en-US" dirty="0"/>
          </a:p>
        </p:txBody>
      </p:sp>
      <p:sp>
        <p:nvSpPr>
          <p:cNvPr id="3" name="コンテンツ プレースホルダー 2">
            <a:extLst>
              <a:ext uri="{FF2B5EF4-FFF2-40B4-BE49-F238E27FC236}">
                <a16:creationId xmlns:a16="http://schemas.microsoft.com/office/drawing/2014/main" id="{7C5CAB03-8741-443A-92C7-7F185322DB1D}"/>
              </a:ext>
            </a:extLst>
          </p:cNvPr>
          <p:cNvSpPr>
            <a:spLocks noGrp="1"/>
          </p:cNvSpPr>
          <p:nvPr>
            <p:ph sz="quarter" idx="10"/>
          </p:nvPr>
        </p:nvSpPr>
        <p:spPr/>
        <p:txBody>
          <a:bodyPr/>
          <a:lstStyle/>
          <a:p>
            <a:r>
              <a:rPr kumimoji="1" lang="ja-JP" altLang="en-US" dirty="0"/>
              <a:t>翻訳が完了したら、</a:t>
            </a:r>
            <a:r>
              <a:rPr kumimoji="1" lang="en-US" altLang="ja-JP" dirty="0"/>
              <a:t>Commit</a:t>
            </a:r>
            <a:r>
              <a:rPr kumimoji="1" lang="ja-JP" altLang="en-US" dirty="0"/>
              <a:t>する</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lang="ja-JP" altLang="en-US" dirty="0"/>
              <a:t>自分の</a:t>
            </a:r>
            <a:r>
              <a:rPr lang="en-US" altLang="ja-JP" dirty="0"/>
              <a:t>fork</a:t>
            </a:r>
            <a:r>
              <a:rPr lang="ja-JP" altLang="en-US" dirty="0"/>
              <a:t>したリポジトリに</a:t>
            </a:r>
            <a:r>
              <a:rPr lang="en-US" altLang="ja-JP" dirty="0"/>
              <a:t>push</a:t>
            </a:r>
            <a:r>
              <a:rPr lang="ja-JP" altLang="en-US" dirty="0"/>
              <a:t>する</a:t>
            </a:r>
            <a:endParaRPr kumimoji="1" lang="ja-JP" altLang="en-US" dirty="0"/>
          </a:p>
        </p:txBody>
      </p:sp>
      <p:sp>
        <p:nvSpPr>
          <p:cNvPr id="4" name="テキスト ボックス 3">
            <a:extLst>
              <a:ext uri="{FF2B5EF4-FFF2-40B4-BE49-F238E27FC236}">
                <a16:creationId xmlns:a16="http://schemas.microsoft.com/office/drawing/2014/main" id="{E329F675-6701-4186-8088-FA577BE0A681}"/>
              </a:ext>
            </a:extLst>
          </p:cNvPr>
          <p:cNvSpPr txBox="1"/>
          <p:nvPr/>
        </p:nvSpPr>
        <p:spPr>
          <a:xfrm>
            <a:off x="470852" y="1463040"/>
            <a:ext cx="10561320" cy="3477875"/>
          </a:xfrm>
          <a:prstGeom prst="rect">
            <a:avLst/>
          </a:prstGeom>
          <a:noFill/>
          <a:ln w="28575">
            <a:solidFill>
              <a:srgbClr val="BFBFBF"/>
            </a:solidFill>
          </a:ln>
        </p:spPr>
        <p:txBody>
          <a:bodyPr wrap="square" rtlCol="0">
            <a:spAutoFit/>
          </a:bodyPr>
          <a:lstStyle/>
          <a:p>
            <a:pPr algn="l"/>
            <a:r>
              <a:rPr kumimoji="1" lang="en-US" altLang="ja-JP" sz="2200" dirty="0">
                <a:solidFill>
                  <a:schemeClr val="bg1">
                    <a:lumMod val="50000"/>
                  </a:schemeClr>
                </a:solidFill>
                <a:latin typeface="Consolas" panose="020B0609020204030204" pitchFamily="49" charset="0"/>
                <a:ea typeface="+mn-ea"/>
              </a:rPr>
              <a:t>$</a:t>
            </a:r>
            <a:r>
              <a:rPr kumimoji="1" lang="en-US" altLang="ja-JP" sz="2200" dirty="0">
                <a:solidFill>
                  <a:schemeClr val="tx1"/>
                </a:solidFill>
                <a:latin typeface="Consolas" panose="020B0609020204030204" pitchFamily="49" charset="0"/>
                <a:ea typeface="+mn-ea"/>
              </a:rPr>
              <a:t> </a:t>
            </a:r>
            <a:r>
              <a:rPr kumimoji="1" lang="en-US" altLang="ja-JP" sz="2200" b="1" dirty="0">
                <a:solidFill>
                  <a:schemeClr val="tx1"/>
                </a:solidFill>
                <a:latin typeface="Consolas" panose="020B0609020204030204" pitchFamily="49" charset="0"/>
                <a:ea typeface="+mn-ea"/>
              </a:rPr>
              <a:t>git add (</a:t>
            </a:r>
            <a:r>
              <a:rPr lang="ja-JP" altLang="en-US" sz="2200" b="1" dirty="0">
                <a:solidFill>
                  <a:schemeClr val="tx1"/>
                </a:solidFill>
                <a:latin typeface="Consolas" panose="020B0609020204030204" pitchFamily="49" charset="0"/>
                <a:ea typeface="+mn-ea"/>
              </a:rPr>
              <a:t>編集したファイル名</a:t>
            </a:r>
            <a:r>
              <a:rPr lang="en-US" altLang="ja-JP" sz="2200" b="1" dirty="0">
                <a:solidFill>
                  <a:schemeClr val="tx1"/>
                </a:solidFill>
                <a:latin typeface="Consolas" panose="020B0609020204030204" pitchFamily="49" charset="0"/>
                <a:ea typeface="+mn-ea"/>
              </a:rPr>
              <a:t>)</a:t>
            </a:r>
          </a:p>
          <a:p>
            <a:pPr algn="l"/>
            <a:r>
              <a:rPr lang="en-US" altLang="ja-JP" sz="2200" dirty="0">
                <a:solidFill>
                  <a:schemeClr val="bg1">
                    <a:lumMod val="50000"/>
                  </a:schemeClr>
                </a:solidFill>
                <a:latin typeface="Consolas" panose="020B0609020204030204" pitchFamily="49" charset="0"/>
              </a:rPr>
              <a:t>$</a:t>
            </a:r>
            <a:r>
              <a:rPr lang="en-US" altLang="ja-JP" sz="2200" dirty="0">
                <a:solidFill>
                  <a:schemeClr val="tx1"/>
                </a:solidFill>
                <a:latin typeface="Consolas" panose="020B0609020204030204" pitchFamily="49" charset="0"/>
              </a:rPr>
              <a:t> </a:t>
            </a:r>
            <a:r>
              <a:rPr lang="en-US" altLang="ja-JP" sz="2200" b="1" dirty="0">
                <a:solidFill>
                  <a:schemeClr val="tx1"/>
                </a:solidFill>
                <a:latin typeface="Consolas" panose="020B0609020204030204" pitchFamily="49" charset="0"/>
              </a:rPr>
              <a:t>git commit </a:t>
            </a:r>
            <a:r>
              <a:rPr lang="en-US" altLang="ja-JP" sz="2200" b="1" dirty="0">
                <a:solidFill>
                  <a:srgbClr val="FF0000"/>
                </a:solidFill>
                <a:latin typeface="Consolas" panose="020B0609020204030204" pitchFamily="49" charset="0"/>
              </a:rPr>
              <a:t>–s</a:t>
            </a:r>
          </a:p>
          <a:p>
            <a:pPr algn="l"/>
            <a:endParaRPr lang="en-US" altLang="ja-JP" sz="2200" b="1" dirty="0">
              <a:solidFill>
                <a:schemeClr val="tx1"/>
              </a:solidFill>
              <a:latin typeface="Consolas" panose="020B0609020204030204" pitchFamily="49" charset="0"/>
            </a:endParaRPr>
          </a:p>
          <a:p>
            <a:pPr algn="l"/>
            <a:endParaRPr lang="en-US" altLang="ja-JP" sz="2200" b="1" dirty="0">
              <a:solidFill>
                <a:schemeClr val="tx1"/>
              </a:solidFill>
              <a:latin typeface="Consolas" panose="020B0609020204030204" pitchFamily="49" charset="0"/>
            </a:endParaRPr>
          </a:p>
          <a:p>
            <a:pPr algn="l"/>
            <a:endParaRPr lang="en-US" altLang="ja-JP" sz="2200" b="1" dirty="0">
              <a:solidFill>
                <a:schemeClr val="tx1"/>
              </a:solidFill>
              <a:latin typeface="Consolas" panose="020B0609020204030204" pitchFamily="49" charset="0"/>
            </a:endParaRPr>
          </a:p>
          <a:p>
            <a:pPr algn="l"/>
            <a:endParaRPr lang="en-US" altLang="ja-JP" sz="2200" b="1" dirty="0">
              <a:solidFill>
                <a:schemeClr val="tx1"/>
              </a:solidFill>
              <a:latin typeface="Consolas" panose="020B0609020204030204" pitchFamily="49" charset="0"/>
            </a:endParaRPr>
          </a:p>
          <a:p>
            <a:pPr algn="l"/>
            <a:endParaRPr lang="en-US" altLang="ja-JP" sz="2200" b="1" dirty="0">
              <a:solidFill>
                <a:schemeClr val="tx1"/>
              </a:solidFill>
              <a:latin typeface="Consolas" panose="020B0609020204030204" pitchFamily="49" charset="0"/>
            </a:endParaRPr>
          </a:p>
          <a:p>
            <a:pPr algn="l"/>
            <a:endParaRPr lang="en-US" altLang="ja-JP" sz="2200" b="1" dirty="0">
              <a:solidFill>
                <a:schemeClr val="tx1"/>
              </a:solidFill>
              <a:latin typeface="Consolas" panose="020B0609020204030204" pitchFamily="49" charset="0"/>
            </a:endParaRPr>
          </a:p>
          <a:p>
            <a:pPr algn="l"/>
            <a:endParaRPr lang="en-US" altLang="ja-JP" sz="2200" b="1" dirty="0">
              <a:solidFill>
                <a:schemeClr val="tx1"/>
              </a:solidFill>
              <a:latin typeface="Consolas" panose="020B0609020204030204" pitchFamily="49" charset="0"/>
            </a:endParaRPr>
          </a:p>
          <a:p>
            <a:pPr algn="l"/>
            <a:endParaRPr lang="en-US" altLang="ja-JP" sz="2200" b="1" dirty="0">
              <a:solidFill>
                <a:schemeClr val="tx1"/>
              </a:solidFill>
              <a:latin typeface="Consolas" panose="020B0609020204030204" pitchFamily="49" charset="0"/>
            </a:endParaRPr>
          </a:p>
        </p:txBody>
      </p:sp>
      <p:sp>
        <p:nvSpPr>
          <p:cNvPr id="5" name="テキスト ボックス 4">
            <a:extLst>
              <a:ext uri="{FF2B5EF4-FFF2-40B4-BE49-F238E27FC236}">
                <a16:creationId xmlns:a16="http://schemas.microsoft.com/office/drawing/2014/main" id="{F1AA0593-B005-49F3-8172-54CB1CC5D95F}"/>
              </a:ext>
            </a:extLst>
          </p:cNvPr>
          <p:cNvSpPr txBox="1"/>
          <p:nvPr/>
        </p:nvSpPr>
        <p:spPr>
          <a:xfrm>
            <a:off x="928052" y="2240280"/>
            <a:ext cx="9921240" cy="2554545"/>
          </a:xfrm>
          <a:prstGeom prst="rect">
            <a:avLst/>
          </a:prstGeom>
          <a:noFill/>
          <a:ln>
            <a:solidFill>
              <a:srgbClr val="BFBFBF"/>
            </a:solidFill>
          </a:ln>
        </p:spPr>
        <p:txBody>
          <a:bodyPr wrap="square" rtlCol="0">
            <a:spAutoFit/>
          </a:bodyPr>
          <a:lstStyle/>
          <a:p>
            <a:pPr algn="l"/>
            <a:r>
              <a:rPr lang="en-US" altLang="ja-JP" sz="2000" dirty="0">
                <a:solidFill>
                  <a:schemeClr val="tx1"/>
                </a:solidFill>
                <a:latin typeface="Consolas" panose="020B0609020204030204" pitchFamily="49" charset="0"/>
                <a:ea typeface="+mn-ea"/>
              </a:rPr>
              <a:t>[</a:t>
            </a:r>
            <a:r>
              <a:rPr lang="en-US" altLang="ja-JP" sz="2000" dirty="0" err="1">
                <a:solidFill>
                  <a:schemeClr val="tx1"/>
                </a:solidFill>
                <a:latin typeface="Consolas" panose="020B0609020204030204" pitchFamily="49" charset="0"/>
                <a:ea typeface="+mn-ea"/>
              </a:rPr>
              <a:t>ja_JP</a:t>
            </a:r>
            <a:r>
              <a:rPr lang="en-US" altLang="ja-JP" sz="2000" dirty="0">
                <a:solidFill>
                  <a:schemeClr val="tx1"/>
                </a:solidFill>
                <a:latin typeface="Consolas" panose="020B0609020204030204" pitchFamily="49" charset="0"/>
                <a:ea typeface="+mn-ea"/>
              </a:rPr>
              <a:t>] Translate "</a:t>
            </a:r>
            <a:r>
              <a:rPr lang="en-US" altLang="ja-JP" sz="2000" dirty="0" err="1">
                <a:solidFill>
                  <a:schemeClr val="tx1"/>
                </a:solidFill>
                <a:latin typeface="Consolas" panose="020B0609020204030204" pitchFamily="49" charset="0"/>
                <a:ea typeface="+mn-ea"/>
              </a:rPr>
              <a:t>developapps</a:t>
            </a:r>
            <a:r>
              <a:rPr lang="en-US" altLang="ja-JP" sz="2000" dirty="0">
                <a:solidFill>
                  <a:schemeClr val="tx1"/>
                </a:solidFill>
                <a:latin typeface="Consolas" panose="020B0609020204030204" pitchFamily="49" charset="0"/>
                <a:ea typeface="+mn-ea"/>
              </a:rPr>
              <a:t>/wallet.md"</a:t>
            </a:r>
          </a:p>
          <a:p>
            <a:pPr algn="l"/>
            <a:endParaRPr lang="en-US" altLang="ja-JP" sz="2000" dirty="0">
              <a:solidFill>
                <a:schemeClr val="tx1"/>
              </a:solidFill>
              <a:latin typeface="Consolas" panose="020B0609020204030204" pitchFamily="49" charset="0"/>
              <a:ea typeface="+mn-ea"/>
            </a:endParaRPr>
          </a:p>
          <a:p>
            <a:pPr algn="l"/>
            <a:r>
              <a:rPr lang="en-US" altLang="ja-JP" sz="2000" dirty="0">
                <a:solidFill>
                  <a:schemeClr val="tx1"/>
                </a:solidFill>
                <a:latin typeface="Consolas" panose="020B0609020204030204" pitchFamily="49" charset="0"/>
                <a:ea typeface="+mn-ea"/>
              </a:rPr>
              <a:t>This patch translates "Developing Applications &gt;&gt; Application design</a:t>
            </a:r>
          </a:p>
          <a:p>
            <a:pPr algn="l"/>
            <a:r>
              <a:rPr lang="en-US" altLang="ja-JP" sz="2000" dirty="0">
                <a:solidFill>
                  <a:schemeClr val="tx1"/>
                </a:solidFill>
                <a:latin typeface="Consolas" panose="020B0609020204030204" pitchFamily="49" charset="0"/>
                <a:ea typeface="+mn-ea"/>
              </a:rPr>
              <a:t>elements &gt;&gt; Wallet" into Japanese.</a:t>
            </a:r>
          </a:p>
          <a:p>
            <a:pPr algn="l"/>
            <a:endParaRPr lang="en-US" altLang="ja-JP" sz="2000" dirty="0">
              <a:solidFill>
                <a:schemeClr val="tx1"/>
              </a:solidFill>
              <a:latin typeface="Consolas" panose="020B0609020204030204" pitchFamily="49" charset="0"/>
              <a:ea typeface="+mn-ea"/>
            </a:endParaRPr>
          </a:p>
          <a:p>
            <a:pPr algn="l"/>
            <a:r>
              <a:rPr lang="en-US" altLang="ja-JP" sz="2000" dirty="0">
                <a:solidFill>
                  <a:schemeClr val="tx1"/>
                </a:solidFill>
                <a:latin typeface="Consolas" panose="020B0609020204030204" pitchFamily="49" charset="0"/>
                <a:ea typeface="+mn-ea"/>
              </a:rPr>
              <a:t>Resolves #226</a:t>
            </a:r>
          </a:p>
          <a:p>
            <a:pPr algn="l"/>
            <a:endParaRPr lang="en-US" altLang="ja-JP" sz="2000" dirty="0">
              <a:solidFill>
                <a:schemeClr val="tx1"/>
              </a:solidFill>
              <a:latin typeface="Consolas" panose="020B0609020204030204" pitchFamily="49" charset="0"/>
              <a:ea typeface="+mn-ea"/>
            </a:endParaRPr>
          </a:p>
          <a:p>
            <a:pPr algn="l"/>
            <a:r>
              <a:rPr lang="en-US" altLang="ja-JP" sz="2000" dirty="0">
                <a:solidFill>
                  <a:schemeClr val="tx1"/>
                </a:solidFill>
                <a:latin typeface="Consolas" panose="020B0609020204030204" pitchFamily="49" charset="0"/>
                <a:ea typeface="+mn-ea"/>
              </a:rPr>
              <a:t>Signed-off-by: Taku Shimosawa &lt;taku.shimosawa.uf@hitachi.com&gt;</a:t>
            </a:r>
            <a:endParaRPr kumimoji="1" lang="ja-JP" altLang="en-US" sz="2000" dirty="0">
              <a:solidFill>
                <a:schemeClr val="tx1"/>
              </a:solidFill>
              <a:latin typeface="Consolas" panose="020B0609020204030204" pitchFamily="49" charset="0"/>
              <a:ea typeface="+mn-ea"/>
            </a:endParaRPr>
          </a:p>
        </p:txBody>
      </p:sp>
      <p:sp>
        <p:nvSpPr>
          <p:cNvPr id="6" name="テキスト ボックス 5">
            <a:extLst>
              <a:ext uri="{FF2B5EF4-FFF2-40B4-BE49-F238E27FC236}">
                <a16:creationId xmlns:a16="http://schemas.microsoft.com/office/drawing/2014/main" id="{552FEADC-43D8-4DE1-A7D3-D8BFCF588F00}"/>
              </a:ext>
            </a:extLst>
          </p:cNvPr>
          <p:cNvSpPr txBox="1"/>
          <p:nvPr/>
        </p:nvSpPr>
        <p:spPr>
          <a:xfrm>
            <a:off x="470852" y="5572065"/>
            <a:ext cx="10561320" cy="430887"/>
          </a:xfrm>
          <a:prstGeom prst="rect">
            <a:avLst/>
          </a:prstGeom>
          <a:noFill/>
          <a:ln w="28575">
            <a:solidFill>
              <a:srgbClr val="BFBFBF"/>
            </a:solidFill>
          </a:ln>
        </p:spPr>
        <p:txBody>
          <a:bodyPr wrap="square" rtlCol="0">
            <a:spAutoFit/>
          </a:bodyPr>
          <a:lstStyle/>
          <a:p>
            <a:pPr algn="l"/>
            <a:r>
              <a:rPr kumimoji="1" lang="en-US" altLang="ja-JP" sz="2200" dirty="0">
                <a:solidFill>
                  <a:schemeClr val="bg1">
                    <a:lumMod val="50000"/>
                  </a:schemeClr>
                </a:solidFill>
                <a:latin typeface="Consolas" panose="020B0609020204030204" pitchFamily="49" charset="0"/>
                <a:ea typeface="+mn-ea"/>
              </a:rPr>
              <a:t>$</a:t>
            </a:r>
            <a:r>
              <a:rPr kumimoji="1" lang="en-US" altLang="ja-JP" sz="2200" dirty="0">
                <a:solidFill>
                  <a:schemeClr val="tx1"/>
                </a:solidFill>
                <a:latin typeface="Consolas" panose="020B0609020204030204" pitchFamily="49" charset="0"/>
                <a:ea typeface="+mn-ea"/>
              </a:rPr>
              <a:t> </a:t>
            </a:r>
            <a:r>
              <a:rPr kumimoji="1" lang="en-US" altLang="ja-JP" sz="2200" b="1" dirty="0">
                <a:solidFill>
                  <a:schemeClr val="tx1"/>
                </a:solidFill>
                <a:latin typeface="Consolas" panose="020B0609020204030204" pitchFamily="49" charset="0"/>
                <a:ea typeface="+mn-ea"/>
              </a:rPr>
              <a:t>git push origin [</a:t>
            </a:r>
            <a:r>
              <a:rPr kumimoji="1" lang="en-US" altLang="ja-JP" sz="2200" b="1" i="1" dirty="0">
                <a:solidFill>
                  <a:schemeClr val="tx1"/>
                </a:solidFill>
                <a:latin typeface="Consolas" panose="020B0609020204030204" pitchFamily="49" charset="0"/>
                <a:ea typeface="+mn-ea"/>
              </a:rPr>
              <a:t>branch name</a:t>
            </a:r>
            <a:r>
              <a:rPr kumimoji="1" lang="en-US" altLang="ja-JP" sz="2200" b="1" dirty="0">
                <a:solidFill>
                  <a:schemeClr val="tx1"/>
                </a:solidFill>
                <a:latin typeface="Consolas" panose="020B0609020204030204" pitchFamily="49" charset="0"/>
                <a:ea typeface="+mn-ea"/>
              </a:rPr>
              <a:t>]</a:t>
            </a:r>
            <a:endParaRPr lang="en-US" altLang="ja-JP" sz="2200" b="1" dirty="0">
              <a:solidFill>
                <a:schemeClr val="tx1"/>
              </a:solidFill>
              <a:latin typeface="Consolas" panose="020B0609020204030204" pitchFamily="49" charset="0"/>
            </a:endParaRPr>
          </a:p>
        </p:txBody>
      </p:sp>
      <p:sp>
        <p:nvSpPr>
          <p:cNvPr id="7" name="四角形: 角を丸くする 6">
            <a:extLst>
              <a:ext uri="{FF2B5EF4-FFF2-40B4-BE49-F238E27FC236}">
                <a16:creationId xmlns:a16="http://schemas.microsoft.com/office/drawing/2014/main" id="{13C2B2CC-EDED-4A47-8F20-3B79AA12A452}"/>
              </a:ext>
            </a:extLst>
          </p:cNvPr>
          <p:cNvSpPr/>
          <p:nvPr/>
        </p:nvSpPr>
        <p:spPr bwMode="auto">
          <a:xfrm>
            <a:off x="3259772" y="1940024"/>
            <a:ext cx="2834640" cy="379849"/>
          </a:xfrm>
          <a:prstGeom prst="roundRect">
            <a:avLst/>
          </a:prstGeom>
          <a:solidFill>
            <a:schemeClr val="bg1">
              <a:lumMod val="75000"/>
            </a:schemeClr>
          </a:solidFill>
          <a:ln w="9525">
            <a:noFill/>
            <a:miter lim="800000"/>
            <a:headEnd/>
            <a:tailEnd/>
          </a:ln>
          <a:effectLst/>
        </p:spPr>
        <p:txBody>
          <a:bodyPr wrap="none" rtlCol="0" anchor="ctr" anchorCtr="0">
            <a:noAutofit/>
          </a:bodyPr>
          <a:lstStyle/>
          <a:p>
            <a:pPr algn="ctr"/>
            <a:r>
              <a:rPr lang="en-US" altLang="ja-JP" sz="1800" dirty="0">
                <a:solidFill>
                  <a:schemeClr val="tx1"/>
                </a:solidFill>
                <a:latin typeface="+mn-lt"/>
                <a:ea typeface="+mn-ea"/>
              </a:rPr>
              <a:t>Commit</a:t>
            </a:r>
            <a:r>
              <a:rPr lang="ja-JP" altLang="en-US" sz="1800" dirty="0">
                <a:solidFill>
                  <a:schemeClr val="tx1"/>
                </a:solidFill>
                <a:latin typeface="+mn-lt"/>
                <a:ea typeface="+mn-ea"/>
              </a:rPr>
              <a:t>メッセージの編集</a:t>
            </a:r>
            <a:endParaRPr kumimoji="1" lang="ja-JP" altLang="en-US" sz="1800" dirty="0">
              <a:solidFill>
                <a:schemeClr val="tx1"/>
              </a:solidFill>
              <a:latin typeface="+mn-lt"/>
              <a:ea typeface="+mn-ea"/>
            </a:endParaRPr>
          </a:p>
        </p:txBody>
      </p:sp>
      <p:sp>
        <p:nvSpPr>
          <p:cNvPr id="8" name="四角形: 角を丸くする 7">
            <a:extLst>
              <a:ext uri="{FF2B5EF4-FFF2-40B4-BE49-F238E27FC236}">
                <a16:creationId xmlns:a16="http://schemas.microsoft.com/office/drawing/2014/main" id="{2A6F1D7A-58EF-4E31-B0E2-ED80EEC7938A}"/>
              </a:ext>
            </a:extLst>
          </p:cNvPr>
          <p:cNvSpPr/>
          <p:nvPr/>
        </p:nvSpPr>
        <p:spPr bwMode="auto">
          <a:xfrm>
            <a:off x="7643785" y="1517015"/>
            <a:ext cx="3214053" cy="1246099"/>
          </a:xfrm>
          <a:prstGeom prst="roundRect">
            <a:avLst/>
          </a:prstGeom>
          <a:solidFill>
            <a:schemeClr val="bg1">
              <a:lumMod val="75000"/>
            </a:schemeClr>
          </a:solidFill>
          <a:ln w="9525">
            <a:noFill/>
            <a:miter lim="800000"/>
            <a:headEnd/>
            <a:tailEnd/>
          </a:ln>
          <a:effectLst/>
        </p:spPr>
        <p:txBody>
          <a:bodyPr wrap="none" rtlCol="0" anchor="ctr" anchorCtr="0">
            <a:noAutofit/>
          </a:bodyPr>
          <a:lstStyle/>
          <a:p>
            <a:pPr algn="l"/>
            <a:r>
              <a:rPr lang="ja-JP" altLang="en-US" sz="1800" dirty="0">
                <a:solidFill>
                  <a:schemeClr val="tx1"/>
                </a:solidFill>
                <a:latin typeface="+mn-lt"/>
                <a:ea typeface="+mn-ea"/>
              </a:rPr>
              <a:t>以下は必ず含めてください</a:t>
            </a:r>
            <a:endParaRPr lang="en-US" altLang="ja-JP" sz="1800" dirty="0">
              <a:solidFill>
                <a:schemeClr val="tx1"/>
              </a:solidFill>
              <a:latin typeface="+mn-lt"/>
              <a:ea typeface="+mn-ea"/>
            </a:endParaRPr>
          </a:p>
          <a:p>
            <a:pPr marL="285750" indent="-285750" algn="l">
              <a:buFont typeface="Arial" panose="020B0604020202020204" pitchFamily="34" charset="0"/>
              <a:buChar char="•"/>
            </a:pPr>
            <a:r>
              <a:rPr lang="en-US" altLang="ja-JP" sz="1800" dirty="0">
                <a:solidFill>
                  <a:schemeClr val="tx1"/>
                </a:solidFill>
                <a:latin typeface="+mn-lt"/>
                <a:ea typeface="+mn-ea"/>
              </a:rPr>
              <a:t>[</a:t>
            </a:r>
            <a:r>
              <a:rPr lang="en-US" altLang="ja-JP" sz="1800" dirty="0" err="1">
                <a:solidFill>
                  <a:schemeClr val="tx1"/>
                </a:solidFill>
                <a:latin typeface="+mn-lt"/>
                <a:ea typeface="+mn-ea"/>
              </a:rPr>
              <a:t>ja_JP</a:t>
            </a:r>
            <a:r>
              <a:rPr lang="en-US" altLang="ja-JP" sz="1800" dirty="0">
                <a:solidFill>
                  <a:schemeClr val="tx1"/>
                </a:solidFill>
                <a:latin typeface="+mn-lt"/>
                <a:ea typeface="+mn-ea"/>
              </a:rPr>
              <a:t>]</a:t>
            </a:r>
          </a:p>
          <a:p>
            <a:pPr marL="285750" indent="-285750" algn="l">
              <a:buFont typeface="Arial" panose="020B0604020202020204" pitchFamily="34" charset="0"/>
              <a:buChar char="•"/>
            </a:pPr>
            <a:r>
              <a:rPr kumimoji="1" lang="ja-JP" altLang="en-US" sz="1800" dirty="0">
                <a:solidFill>
                  <a:schemeClr val="tx1"/>
                </a:solidFill>
                <a:latin typeface="+mn-lt"/>
                <a:ea typeface="+mn-ea"/>
              </a:rPr>
              <a:t>どのファイルを翻訳したか</a:t>
            </a:r>
            <a:endParaRPr kumimoji="1" lang="en-US" altLang="ja-JP" sz="1800" dirty="0">
              <a:solidFill>
                <a:schemeClr val="tx1"/>
              </a:solidFill>
              <a:latin typeface="+mn-lt"/>
              <a:ea typeface="+mn-ea"/>
            </a:endParaRPr>
          </a:p>
          <a:p>
            <a:pPr marL="285750" indent="-285750" algn="l">
              <a:buFont typeface="Arial" panose="020B0604020202020204" pitchFamily="34" charset="0"/>
              <a:buChar char="•"/>
            </a:pPr>
            <a:r>
              <a:rPr kumimoji="1" lang="en-US" altLang="ja-JP" sz="1800" b="1" dirty="0">
                <a:solidFill>
                  <a:srgbClr val="FF0000"/>
                </a:solidFill>
                <a:latin typeface="+mn-lt"/>
                <a:ea typeface="+mn-ea"/>
              </a:rPr>
              <a:t>Signed-off-by </a:t>
            </a:r>
            <a:r>
              <a:rPr kumimoji="1" lang="en-US" altLang="ja-JP" sz="1800" dirty="0">
                <a:solidFill>
                  <a:srgbClr val="FF0000"/>
                </a:solidFill>
                <a:latin typeface="+mn-lt"/>
                <a:ea typeface="+mn-ea"/>
              </a:rPr>
              <a:t>(DCO)</a:t>
            </a:r>
            <a:endParaRPr kumimoji="1" lang="ja-JP" altLang="en-US" sz="1800" dirty="0">
              <a:solidFill>
                <a:srgbClr val="FF0000"/>
              </a:solidFill>
              <a:latin typeface="+mn-lt"/>
              <a:ea typeface="+mn-ea"/>
            </a:endParaRPr>
          </a:p>
        </p:txBody>
      </p:sp>
    </p:spTree>
    <p:extLst>
      <p:ext uri="{BB962C8B-B14F-4D97-AF65-F5344CB8AC3E}">
        <p14:creationId xmlns:p14="http://schemas.microsoft.com/office/powerpoint/2010/main" val="28698246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04D626-D108-47B9-ABAD-68086B68D2D3}"/>
              </a:ext>
            </a:extLst>
          </p:cNvPr>
          <p:cNvSpPr>
            <a:spLocks noGrp="1"/>
          </p:cNvSpPr>
          <p:nvPr>
            <p:ph type="title"/>
          </p:nvPr>
        </p:nvSpPr>
        <p:spPr/>
        <p:txBody>
          <a:bodyPr/>
          <a:lstStyle/>
          <a:p>
            <a:r>
              <a:rPr lang="en-US" altLang="ja-JP" dirty="0"/>
              <a:t>8. Pull Request</a:t>
            </a:r>
            <a:r>
              <a:rPr lang="ja-JP" altLang="en-US" dirty="0"/>
              <a:t>の作成</a:t>
            </a:r>
            <a:endParaRPr kumimoji="1" lang="ja-JP" altLang="en-US" dirty="0"/>
          </a:p>
        </p:txBody>
      </p:sp>
      <p:sp>
        <p:nvSpPr>
          <p:cNvPr id="3" name="コンテンツ プレースホルダー 2">
            <a:extLst>
              <a:ext uri="{FF2B5EF4-FFF2-40B4-BE49-F238E27FC236}">
                <a16:creationId xmlns:a16="http://schemas.microsoft.com/office/drawing/2014/main" id="{F6F452CD-31B9-4DD0-9608-566D625CD6DB}"/>
              </a:ext>
            </a:extLst>
          </p:cNvPr>
          <p:cNvSpPr>
            <a:spLocks noGrp="1"/>
          </p:cNvSpPr>
          <p:nvPr>
            <p:ph sz="quarter" idx="10"/>
          </p:nvPr>
        </p:nvSpPr>
        <p:spPr/>
        <p:txBody>
          <a:bodyPr/>
          <a:lstStyle/>
          <a:p>
            <a:r>
              <a:rPr kumimoji="1" lang="en-US" altLang="ja-JP" dirty="0"/>
              <a:t>Pull Request</a:t>
            </a:r>
            <a:r>
              <a:rPr kumimoji="1" lang="ja-JP" altLang="en-US" dirty="0"/>
              <a:t>を作成</a:t>
            </a:r>
            <a:endParaRPr kumimoji="1" lang="en-US" altLang="ja-JP" dirty="0"/>
          </a:p>
          <a:p>
            <a:pPr lvl="1"/>
            <a:r>
              <a:rPr lang="ja-JP" altLang="en-US" dirty="0"/>
              <a:t>先ほど作成した</a:t>
            </a:r>
            <a:br>
              <a:rPr lang="en-US" altLang="ja-JP" dirty="0"/>
            </a:br>
            <a:r>
              <a:rPr lang="ja-JP" altLang="en-US" dirty="0"/>
              <a:t>リポジトリのブランチから、</a:t>
            </a:r>
            <a:br>
              <a:rPr lang="en-US" altLang="ja-JP" dirty="0"/>
            </a:br>
            <a:r>
              <a:rPr lang="en-US" altLang="ja-JP" dirty="0" err="1"/>
              <a:t>hyperledger</a:t>
            </a:r>
            <a:r>
              <a:rPr lang="en-US" altLang="ja-JP" dirty="0"/>
              <a:t>/fabric-docs-i18n</a:t>
            </a:r>
            <a:br>
              <a:rPr lang="en-US" altLang="ja-JP" dirty="0"/>
            </a:br>
            <a:r>
              <a:rPr lang="ja-JP" altLang="en-US" dirty="0"/>
              <a:t>の</a:t>
            </a:r>
            <a:r>
              <a:rPr lang="en-US" altLang="ja-JP" dirty="0"/>
              <a:t>release-2.2</a:t>
            </a:r>
            <a:r>
              <a:rPr lang="ja-JP" altLang="en-US" dirty="0"/>
              <a:t>ブランチに</a:t>
            </a:r>
            <a:br>
              <a:rPr lang="en-US" altLang="ja-JP" dirty="0"/>
            </a:br>
            <a:r>
              <a:rPr lang="ja-JP" altLang="en-US" dirty="0"/>
              <a:t>対して</a:t>
            </a:r>
            <a:endParaRPr lang="en-US" altLang="ja-JP" dirty="0"/>
          </a:p>
          <a:p>
            <a:pPr lvl="1"/>
            <a:r>
              <a:rPr kumimoji="1" lang="en-US" altLang="ja-JP" dirty="0"/>
              <a:t>issue</a:t>
            </a:r>
            <a:r>
              <a:rPr lang="ja-JP" altLang="en-US" dirty="0"/>
              <a:t>と同様に</a:t>
            </a:r>
            <a:br>
              <a:rPr lang="en-US" altLang="ja-JP" dirty="0"/>
            </a:br>
            <a:r>
              <a:rPr lang="en-US" altLang="ja-JP" dirty="0" err="1"/>
              <a:t>jaJP</a:t>
            </a:r>
            <a:r>
              <a:rPr lang="en-US" altLang="ja-JP" dirty="0"/>
              <a:t>-docs-ongoing</a:t>
            </a:r>
            <a:r>
              <a:rPr lang="ja-JP" altLang="en-US" dirty="0"/>
              <a:t>の</a:t>
            </a:r>
            <a:br>
              <a:rPr lang="en-US" altLang="ja-JP" dirty="0"/>
            </a:br>
            <a:r>
              <a:rPr lang="en-US" altLang="ja-JP" dirty="0"/>
              <a:t>Label</a:t>
            </a:r>
            <a:r>
              <a:rPr lang="ja-JP" altLang="en-US" dirty="0"/>
              <a:t>をつける</a:t>
            </a:r>
            <a:endParaRPr lang="en-US" altLang="ja-JP" dirty="0"/>
          </a:p>
          <a:p>
            <a:pPr lvl="1"/>
            <a:r>
              <a:rPr lang="en-US" altLang="ja-JP" dirty="0"/>
              <a:t>PR</a:t>
            </a:r>
            <a:r>
              <a:rPr lang="ja-JP" altLang="en-US" dirty="0"/>
              <a:t>のコメントに</a:t>
            </a:r>
            <a:r>
              <a:rPr lang="en-US" altLang="ja-JP" dirty="0"/>
              <a:t>issue</a:t>
            </a:r>
            <a:r>
              <a:rPr lang="ja-JP" altLang="en-US" dirty="0"/>
              <a:t>への</a:t>
            </a:r>
            <a:br>
              <a:rPr lang="en-US" altLang="ja-JP" dirty="0"/>
            </a:br>
            <a:r>
              <a:rPr lang="ja-JP" altLang="en-US" dirty="0"/>
              <a:t>リンク </a:t>
            </a:r>
            <a:r>
              <a:rPr lang="en-US" altLang="ja-JP" dirty="0"/>
              <a:t>(</a:t>
            </a:r>
            <a:r>
              <a:rPr lang="ja-JP" altLang="en-US" dirty="0"/>
              <a:t>右図では</a:t>
            </a:r>
            <a:r>
              <a:rPr lang="en-US" altLang="ja-JP" dirty="0"/>
              <a:t>#225)</a:t>
            </a:r>
            <a:r>
              <a:rPr lang="ja-JP" altLang="en-US" dirty="0"/>
              <a:t>を</a:t>
            </a:r>
            <a:br>
              <a:rPr lang="en-US" altLang="ja-JP" dirty="0"/>
            </a:br>
            <a:r>
              <a:rPr lang="ja-JP" altLang="en-US" dirty="0"/>
              <a:t>入れるのを推奨</a:t>
            </a:r>
            <a:br>
              <a:rPr lang="en-US" altLang="ja-JP" dirty="0"/>
            </a:br>
            <a:endParaRPr kumimoji="1" lang="ja-JP" altLang="en-US" dirty="0"/>
          </a:p>
        </p:txBody>
      </p:sp>
      <p:pic>
        <p:nvPicPr>
          <p:cNvPr id="7" name="図 6">
            <a:extLst>
              <a:ext uri="{FF2B5EF4-FFF2-40B4-BE49-F238E27FC236}">
                <a16:creationId xmlns:a16="http://schemas.microsoft.com/office/drawing/2014/main" id="{C0178DCD-60AB-452F-8A8A-B61A721CBCD6}"/>
              </a:ext>
            </a:extLst>
          </p:cNvPr>
          <p:cNvPicPr>
            <a:picLocks noChangeAspect="1"/>
          </p:cNvPicPr>
          <p:nvPr/>
        </p:nvPicPr>
        <p:blipFill>
          <a:blip r:embed="rId3"/>
          <a:srcRect/>
          <a:stretch/>
        </p:blipFill>
        <p:spPr>
          <a:xfrm>
            <a:off x="5180992" y="1554480"/>
            <a:ext cx="6932747" cy="4938395"/>
          </a:xfrm>
          <a:prstGeom prst="rect">
            <a:avLst/>
          </a:prstGeom>
        </p:spPr>
      </p:pic>
      <p:cxnSp>
        <p:nvCxnSpPr>
          <p:cNvPr id="9" name="コネクタ: カギ線 8">
            <a:extLst>
              <a:ext uri="{FF2B5EF4-FFF2-40B4-BE49-F238E27FC236}">
                <a16:creationId xmlns:a16="http://schemas.microsoft.com/office/drawing/2014/main" id="{492F8A18-34EF-4E8D-995F-010092B9DB6B}"/>
              </a:ext>
            </a:extLst>
          </p:cNvPr>
          <p:cNvCxnSpPr>
            <a:cxnSpLocks/>
          </p:cNvCxnSpPr>
          <p:nvPr/>
        </p:nvCxnSpPr>
        <p:spPr bwMode="auto">
          <a:xfrm>
            <a:off x="3854132" y="1691640"/>
            <a:ext cx="6583680" cy="2194560"/>
          </a:xfrm>
          <a:prstGeom prst="bentConnector3">
            <a:avLst>
              <a:gd name="adj1" fmla="val 99986"/>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コネクタ: カギ線 11">
            <a:extLst>
              <a:ext uri="{FF2B5EF4-FFF2-40B4-BE49-F238E27FC236}">
                <a16:creationId xmlns:a16="http://schemas.microsoft.com/office/drawing/2014/main" id="{16FCAD37-237D-40AE-876D-0115ABEB023B}"/>
              </a:ext>
            </a:extLst>
          </p:cNvPr>
          <p:cNvCxnSpPr>
            <a:cxnSpLocks/>
          </p:cNvCxnSpPr>
          <p:nvPr/>
        </p:nvCxnSpPr>
        <p:spPr bwMode="auto">
          <a:xfrm>
            <a:off x="4601582" y="2838121"/>
            <a:ext cx="3093030" cy="1048079"/>
          </a:xfrm>
          <a:prstGeom prst="bentConnector3">
            <a:avLst>
              <a:gd name="adj1" fmla="val 99972"/>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 name="直線コネクタ 4">
            <a:extLst>
              <a:ext uri="{FF2B5EF4-FFF2-40B4-BE49-F238E27FC236}">
                <a16:creationId xmlns:a16="http://schemas.microsoft.com/office/drawing/2014/main" id="{7BBD4CF3-2D34-4EAA-A9F4-2526D3958339}"/>
              </a:ext>
            </a:extLst>
          </p:cNvPr>
          <p:cNvCxnSpPr/>
          <p:nvPr/>
        </p:nvCxnSpPr>
        <p:spPr bwMode="auto">
          <a:xfrm>
            <a:off x="5774372" y="5577840"/>
            <a:ext cx="640080"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8" name="直線矢印コネクタ 7">
            <a:extLst>
              <a:ext uri="{FF2B5EF4-FFF2-40B4-BE49-F238E27FC236}">
                <a16:creationId xmlns:a16="http://schemas.microsoft.com/office/drawing/2014/main" id="{B42A042C-7707-4652-8710-E0CCA10C911C}"/>
              </a:ext>
            </a:extLst>
          </p:cNvPr>
          <p:cNvCxnSpPr>
            <a:cxnSpLocks/>
          </p:cNvCxnSpPr>
          <p:nvPr/>
        </p:nvCxnSpPr>
        <p:spPr bwMode="auto">
          <a:xfrm>
            <a:off x="4768532" y="5303520"/>
            <a:ext cx="1005840" cy="182880"/>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 name="直線矢印コネクタ 9">
            <a:extLst>
              <a:ext uri="{FF2B5EF4-FFF2-40B4-BE49-F238E27FC236}">
                <a16:creationId xmlns:a16="http://schemas.microsoft.com/office/drawing/2014/main" id="{4DE64A04-BD2C-4D2A-AB10-7E9A367B4231}"/>
              </a:ext>
            </a:extLst>
          </p:cNvPr>
          <p:cNvCxnSpPr>
            <a:cxnSpLocks/>
          </p:cNvCxnSpPr>
          <p:nvPr/>
        </p:nvCxnSpPr>
        <p:spPr bwMode="auto">
          <a:xfrm>
            <a:off x="3762692" y="4332922"/>
            <a:ext cx="6492240" cy="1374141"/>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8726268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CA29E4-0F01-4E3E-9B10-4525CCF80C1D}"/>
              </a:ext>
            </a:extLst>
          </p:cNvPr>
          <p:cNvSpPr>
            <a:spLocks noGrp="1"/>
          </p:cNvSpPr>
          <p:nvPr>
            <p:ph type="title"/>
          </p:nvPr>
        </p:nvSpPr>
        <p:spPr/>
        <p:txBody>
          <a:bodyPr/>
          <a:lstStyle/>
          <a:p>
            <a:r>
              <a:rPr kumimoji="1" lang="en-US" altLang="ja-JP" dirty="0"/>
              <a:t>9. </a:t>
            </a:r>
            <a:r>
              <a:rPr kumimoji="1" lang="ja-JP" altLang="en-US" dirty="0"/>
              <a:t>レビューを待つ</a:t>
            </a:r>
          </a:p>
        </p:txBody>
      </p:sp>
      <p:sp>
        <p:nvSpPr>
          <p:cNvPr id="3" name="コンテンツ プレースホルダー 2">
            <a:extLst>
              <a:ext uri="{FF2B5EF4-FFF2-40B4-BE49-F238E27FC236}">
                <a16:creationId xmlns:a16="http://schemas.microsoft.com/office/drawing/2014/main" id="{525A21A8-08B8-4C14-981A-578CFFC1084D}"/>
              </a:ext>
            </a:extLst>
          </p:cNvPr>
          <p:cNvSpPr>
            <a:spLocks noGrp="1"/>
          </p:cNvSpPr>
          <p:nvPr>
            <p:ph sz="quarter" idx="10"/>
          </p:nvPr>
        </p:nvSpPr>
        <p:spPr/>
        <p:txBody>
          <a:bodyPr/>
          <a:lstStyle/>
          <a:p>
            <a:r>
              <a:rPr kumimoji="1" lang="ja-JP" altLang="en-US" dirty="0"/>
              <a:t>問題がなければマージ、修正をお願いしたいときにはコメントがレビュアの誰かから返ってきます</a:t>
            </a:r>
            <a:endParaRPr kumimoji="1" lang="en-US" altLang="ja-JP" dirty="0"/>
          </a:p>
          <a:p>
            <a:endParaRPr lang="en-US" altLang="ja-JP" dirty="0"/>
          </a:p>
          <a:p>
            <a:r>
              <a:rPr kumimoji="1" lang="ja-JP" altLang="en-US" dirty="0"/>
              <a:t>なるべく</a:t>
            </a:r>
            <a:r>
              <a:rPr kumimoji="1" lang="en-US" altLang="ja-JP" dirty="0"/>
              <a:t>24</a:t>
            </a:r>
            <a:r>
              <a:rPr kumimoji="1" lang="ja-JP" altLang="en-US" dirty="0"/>
              <a:t>時間以内に誰かが対応できるように心がけています</a:t>
            </a:r>
            <a:endParaRPr kumimoji="1" lang="en-US" altLang="ja-JP" dirty="0"/>
          </a:p>
          <a:p>
            <a:endParaRPr lang="en-US" altLang="ja-JP" dirty="0"/>
          </a:p>
          <a:p>
            <a:r>
              <a:rPr kumimoji="1" lang="ja-JP" altLang="en-US"/>
              <a:t>誰からも</a:t>
            </a:r>
            <a:r>
              <a:rPr kumimoji="1" lang="ja-JP" altLang="en-US" dirty="0"/>
              <a:t>反応がない場合には、</a:t>
            </a:r>
            <a:r>
              <a:rPr kumimoji="1" lang="en-US" altLang="ja-JP" dirty="0" err="1"/>
              <a:t>Rocke</a:t>
            </a:r>
            <a:r>
              <a:rPr lang="en-US" altLang="ja-JP" dirty="0" err="1"/>
              <a:t>t.Chat</a:t>
            </a:r>
            <a:r>
              <a:rPr lang="ja-JP" altLang="en-US" dirty="0"/>
              <a:t>の</a:t>
            </a:r>
            <a:r>
              <a:rPr lang="en-US" altLang="ja-JP" dirty="0"/>
              <a:t>#fabric-docs-japanese</a:t>
            </a:r>
            <a:r>
              <a:rPr lang="ja-JP" altLang="en-US" dirty="0"/>
              <a:t>でつっついてください</a:t>
            </a:r>
            <a:endParaRPr kumimoji="1" lang="ja-JP" altLang="en-US" dirty="0"/>
          </a:p>
        </p:txBody>
      </p:sp>
    </p:spTree>
    <p:extLst>
      <p:ext uri="{BB962C8B-B14F-4D97-AF65-F5344CB8AC3E}">
        <p14:creationId xmlns:p14="http://schemas.microsoft.com/office/powerpoint/2010/main" val="204657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19DF70-B622-46D1-9AD7-B029530DFF39}"/>
              </a:ext>
            </a:extLst>
          </p:cNvPr>
          <p:cNvSpPr>
            <a:spLocks noGrp="1"/>
          </p:cNvSpPr>
          <p:nvPr>
            <p:ph type="title"/>
          </p:nvPr>
        </p:nvSpPr>
        <p:spPr>
          <a:xfrm>
            <a:off x="745172" y="3017520"/>
            <a:ext cx="10206440" cy="943325"/>
          </a:xfrm>
          <a:prstGeom prst="rect">
            <a:avLst/>
          </a:prstGeom>
        </p:spPr>
        <p:txBody>
          <a:bodyPr/>
          <a:lstStyle/>
          <a:p>
            <a:r>
              <a:rPr lang="en-US" altLang="ja-JP" sz="3200" dirty="0"/>
              <a:t>1. </a:t>
            </a:r>
            <a:r>
              <a:rPr lang="ja-JP" altLang="en-US" sz="3200" dirty="0"/>
              <a:t>ユーザ向け： </a:t>
            </a:r>
            <a:r>
              <a:rPr lang="en-US" altLang="ja-JP" sz="3200" dirty="0"/>
              <a:t>Fabric</a:t>
            </a:r>
            <a:r>
              <a:rPr lang="ja-JP" altLang="en-US" sz="3200" dirty="0"/>
              <a:t>日本語ドキュメント</a:t>
            </a:r>
            <a:r>
              <a:rPr lang="en-US" altLang="ja-JP" sz="3200" dirty="0"/>
              <a:t>WG</a:t>
            </a:r>
            <a:r>
              <a:rPr lang="ja-JP" altLang="en-US" sz="3200" dirty="0"/>
              <a:t>の紹介と</a:t>
            </a:r>
            <a:br>
              <a:rPr lang="en-US" altLang="ja-JP" sz="3200" dirty="0"/>
            </a:br>
            <a:r>
              <a:rPr lang="en-US" altLang="ja-JP" sz="3200" dirty="0"/>
              <a:t>                        </a:t>
            </a:r>
            <a:r>
              <a:rPr lang="ja-JP" altLang="en-US" sz="3200" dirty="0"/>
              <a:t>　    </a:t>
            </a:r>
            <a:r>
              <a:rPr lang="en-US" altLang="ja-JP" sz="3200" dirty="0"/>
              <a:t>Fabric</a:t>
            </a:r>
            <a:r>
              <a:rPr lang="ja-JP" altLang="en-US" sz="3200" dirty="0"/>
              <a:t>ドキュメント活用方法</a:t>
            </a:r>
            <a:endParaRPr lang="en-US" sz="3200" dirty="0"/>
          </a:p>
        </p:txBody>
      </p:sp>
    </p:spTree>
    <p:extLst>
      <p:ext uri="{BB962C8B-B14F-4D97-AF65-F5344CB8AC3E}">
        <p14:creationId xmlns:p14="http://schemas.microsoft.com/office/powerpoint/2010/main" val="1703225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en-US" altLang="ja-JP" dirty="0"/>
              <a:t>Contribution Welcome!</a:t>
            </a:r>
            <a:endParaRPr lang="ja-JP" altLang="en-US" dirty="0"/>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prstGeom prst="rect">
            <a:avLst/>
          </a:prstGeom>
        </p:spPr>
        <p:txBody>
          <a:bodyPr/>
          <a:lstStyle/>
          <a:p>
            <a:r>
              <a:rPr lang="en-US" altLang="ja-JP" dirty="0"/>
              <a:t>Fabric</a:t>
            </a:r>
            <a:r>
              <a:rPr lang="ja-JP" altLang="en-US" dirty="0"/>
              <a:t>日本語ドキュメント</a:t>
            </a:r>
            <a:r>
              <a:rPr lang="en-US" altLang="ja-JP" dirty="0"/>
              <a:t>WG</a:t>
            </a:r>
            <a:r>
              <a:rPr lang="ja-JP" altLang="en-US" dirty="0"/>
              <a:t>ではみなさまのコントリビューションを歓迎します</a:t>
            </a:r>
            <a:endParaRPr lang="en-US" altLang="ja-JP" dirty="0"/>
          </a:p>
          <a:p>
            <a:pPr lvl="1"/>
            <a:r>
              <a:rPr lang="ja-JP" altLang="en-US" dirty="0"/>
              <a:t>日本語文書ユーザとしてのご意見もいただけるとうれしいです</a:t>
            </a:r>
            <a:endParaRPr lang="en-US" altLang="ja-JP" dirty="0"/>
          </a:p>
          <a:p>
            <a:endParaRPr lang="en-US" altLang="ja-JP" dirty="0"/>
          </a:p>
          <a:p>
            <a:r>
              <a:rPr lang="ja-JP" altLang="en-US" dirty="0"/>
              <a:t>コントリビューションするとうれしいこと</a:t>
            </a:r>
            <a:endParaRPr lang="en-US" altLang="ja-JP" dirty="0"/>
          </a:p>
          <a:p>
            <a:pPr lvl="1"/>
            <a:r>
              <a:rPr lang="ja-JP" altLang="en-US" dirty="0"/>
              <a:t>翻訳を通じて</a:t>
            </a:r>
            <a:r>
              <a:rPr lang="en-US" altLang="ja-JP" dirty="0"/>
              <a:t>Fabric</a:t>
            </a:r>
            <a:r>
              <a:rPr lang="ja-JP" altLang="en-US" dirty="0"/>
              <a:t>そのものへの理解が深まる</a:t>
            </a:r>
            <a:endParaRPr lang="en-US" altLang="ja-JP" dirty="0"/>
          </a:p>
          <a:p>
            <a:pPr lvl="1"/>
            <a:r>
              <a:rPr lang="ja-JP" altLang="en-US" dirty="0"/>
              <a:t>本家ドキュメントへのコントリビューションにつながる</a:t>
            </a:r>
            <a:endParaRPr lang="en-US" altLang="ja-JP" dirty="0"/>
          </a:p>
          <a:p>
            <a:pPr lvl="2"/>
            <a:r>
              <a:rPr lang="en-US" altLang="ja-JP" dirty="0"/>
              <a:t>e.g., </a:t>
            </a:r>
            <a:r>
              <a:rPr lang="ja-JP" altLang="en-US" dirty="0"/>
              <a:t>翻訳を通じて本家ドキュメントのミスを発見 </a:t>
            </a:r>
            <a:r>
              <a:rPr lang="en-US" altLang="ja-JP" dirty="0"/>
              <a:t>-&gt; </a:t>
            </a:r>
            <a:r>
              <a:rPr lang="ja-JP" altLang="en-US" dirty="0"/>
              <a:t>修正パッチ投稿</a:t>
            </a:r>
            <a:endParaRPr lang="en-US" altLang="ja-JP" dirty="0"/>
          </a:p>
          <a:p>
            <a:pPr lvl="1"/>
            <a:endParaRPr lang="en-US" altLang="ja-JP" dirty="0"/>
          </a:p>
        </p:txBody>
      </p:sp>
    </p:spTree>
    <p:extLst>
      <p:ext uri="{BB962C8B-B14F-4D97-AF65-F5344CB8AC3E}">
        <p14:creationId xmlns:p14="http://schemas.microsoft.com/office/powerpoint/2010/main" val="15630240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en-US" altLang="ja-JP" dirty="0"/>
              <a:t>Trademarks</a:t>
            </a:r>
            <a:endParaRPr lang="ja-JP" altLang="en-US" dirty="0"/>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prstGeom prst="rect">
            <a:avLst/>
          </a:prstGeom>
        </p:spPr>
        <p:txBody>
          <a:bodyPr/>
          <a:lstStyle/>
          <a:p>
            <a:r>
              <a:rPr lang="en-US" altLang="ja-JP" dirty="0"/>
              <a:t>Linux</a:t>
            </a:r>
            <a:r>
              <a:rPr lang="en-GB" altLang="ja-JP" dirty="0"/>
              <a:t> Foundation</a:t>
            </a:r>
            <a:r>
              <a:rPr lang="ja-JP" altLang="en-US" dirty="0"/>
              <a:t>、</a:t>
            </a:r>
            <a:r>
              <a:rPr lang="en-US" altLang="ja-JP" dirty="0"/>
              <a:t>Hyperledger</a:t>
            </a:r>
            <a:r>
              <a:rPr lang="ja-JP" altLang="en-US" dirty="0"/>
              <a:t>、</a:t>
            </a:r>
            <a:r>
              <a:rPr lang="en-US" altLang="ja-JP" dirty="0"/>
              <a:t>Hyperledger Fabric</a:t>
            </a:r>
            <a:r>
              <a:rPr lang="ja-JP" altLang="en-US" dirty="0"/>
              <a:t>は、</a:t>
            </a:r>
            <a:r>
              <a:rPr lang="en-US" altLang="ja-JP" dirty="0"/>
              <a:t>The Linux</a:t>
            </a:r>
            <a:r>
              <a:rPr lang="en-GB" altLang="ja-JP" dirty="0"/>
              <a:t> Foundation</a:t>
            </a:r>
            <a:r>
              <a:rPr lang="ja-JP" altLang="en-US" dirty="0"/>
              <a:t>の商標または登録商標です</a:t>
            </a:r>
            <a:endParaRPr lang="en-GB" altLang="ja-JP" dirty="0"/>
          </a:p>
          <a:p>
            <a:r>
              <a:rPr lang="en-US" altLang="ja-JP" dirty="0"/>
              <a:t>GitHub</a:t>
            </a:r>
            <a:r>
              <a:rPr lang="ja-JP" altLang="en-US" dirty="0"/>
              <a:t>は、</a:t>
            </a:r>
            <a:r>
              <a:rPr lang="en-US" altLang="ja-JP" dirty="0"/>
              <a:t>GitHub Inc.</a:t>
            </a:r>
            <a:r>
              <a:rPr lang="ja-JP" altLang="en-US" dirty="0"/>
              <a:t>の商標または登録商標です</a:t>
            </a:r>
            <a:endParaRPr lang="en-US" altLang="ja-JP" dirty="0"/>
          </a:p>
          <a:p>
            <a:r>
              <a:rPr lang="en-US" altLang="ja-JP" dirty="0" err="1"/>
              <a:t>Rocket.Chat</a:t>
            </a:r>
            <a:r>
              <a:rPr lang="ja-JP" altLang="en-US" dirty="0"/>
              <a:t>は、</a:t>
            </a:r>
            <a:r>
              <a:rPr lang="en-US" altLang="ja-JP" dirty="0" err="1"/>
              <a:t>Rocket.Chat</a:t>
            </a:r>
            <a:r>
              <a:rPr lang="ja-JP" altLang="en-US" dirty="0"/>
              <a:t>の登録商標です</a:t>
            </a:r>
            <a:endParaRPr lang="en-GB" altLang="ja-JP" dirty="0"/>
          </a:p>
          <a:p>
            <a:r>
              <a:rPr lang="en-US" altLang="ja-JP" dirty="0" err="1"/>
              <a:t>TexTra</a:t>
            </a:r>
            <a:r>
              <a:rPr lang="ja-JP" altLang="en-US" dirty="0"/>
              <a:t>は、国立研究開発法人情報通信研究機構の登録商標です</a:t>
            </a:r>
            <a:endParaRPr lang="en-US" altLang="ja-JP" dirty="0"/>
          </a:p>
          <a:p>
            <a:r>
              <a:rPr lang="ja-JP" altLang="en-US" dirty="0"/>
              <a:t>その他記載の会社名、製品名、サービス名、その他固有名詞は、</a:t>
            </a:r>
            <a:br>
              <a:rPr lang="en-GB" altLang="ja-JP" dirty="0"/>
            </a:br>
            <a:r>
              <a:rPr lang="ja-JP" altLang="en-US" dirty="0"/>
              <a:t>それぞれの会社の商標または登録商標です</a:t>
            </a:r>
            <a:endParaRPr lang="en-US" altLang="ja-JP" dirty="0"/>
          </a:p>
          <a:p>
            <a:r>
              <a:rPr lang="ja-JP" altLang="en-US" dirty="0"/>
              <a:t>本発表中の文章、図では、</a:t>
            </a:r>
            <a:r>
              <a:rPr lang="en-US" altLang="ja-JP" dirty="0"/>
              <a:t>TM</a:t>
            </a:r>
            <a:r>
              <a:rPr lang="ja-JP" altLang="en-US" dirty="0"/>
              <a:t>、🄬マークは表記しておりません</a:t>
            </a:r>
            <a:endParaRPr lang="en-US" altLang="ja-JP" dirty="0"/>
          </a:p>
          <a:p>
            <a:pPr lvl="1"/>
            <a:endParaRPr lang="en-US" altLang="ja-JP" dirty="0"/>
          </a:p>
        </p:txBody>
      </p:sp>
    </p:spTree>
    <p:extLst>
      <p:ext uri="{BB962C8B-B14F-4D97-AF65-F5344CB8AC3E}">
        <p14:creationId xmlns:p14="http://schemas.microsoft.com/office/powerpoint/2010/main" val="14015243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42465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en-US" altLang="ja-JP" dirty="0"/>
              <a:t>Hyperledger Fabric Documentation WG</a:t>
            </a:r>
            <a:r>
              <a:rPr lang="ja-JP" altLang="en-US" dirty="0"/>
              <a:t>全体像</a:t>
            </a:r>
          </a:p>
        </p:txBody>
      </p:sp>
      <p:sp>
        <p:nvSpPr>
          <p:cNvPr id="5" name="テキスト ボックス 4">
            <a:extLst>
              <a:ext uri="{FF2B5EF4-FFF2-40B4-BE49-F238E27FC236}">
                <a16:creationId xmlns:a16="http://schemas.microsoft.com/office/drawing/2014/main" id="{6FB9A553-6BDE-47C6-86A1-D36DE355BC51}"/>
              </a:ext>
            </a:extLst>
          </p:cNvPr>
          <p:cNvSpPr txBox="1"/>
          <p:nvPr/>
        </p:nvSpPr>
        <p:spPr>
          <a:xfrm>
            <a:off x="79772" y="875401"/>
            <a:ext cx="630936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Hyperledger Fabric Documentation WG</a:t>
            </a:r>
          </a:p>
        </p:txBody>
      </p:sp>
      <p:sp>
        <p:nvSpPr>
          <p:cNvPr id="6" name="テキスト ボックス 5">
            <a:extLst>
              <a:ext uri="{FF2B5EF4-FFF2-40B4-BE49-F238E27FC236}">
                <a16:creationId xmlns:a16="http://schemas.microsoft.com/office/drawing/2014/main" id="{2B878550-9EBA-4E17-86E0-AA412D1F1265}"/>
              </a:ext>
            </a:extLst>
          </p:cNvPr>
          <p:cNvSpPr txBox="1"/>
          <p:nvPr/>
        </p:nvSpPr>
        <p:spPr>
          <a:xfrm>
            <a:off x="491252" y="1747837"/>
            <a:ext cx="347472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International Groups</a:t>
            </a:r>
          </a:p>
        </p:txBody>
      </p:sp>
      <p:sp>
        <p:nvSpPr>
          <p:cNvPr id="7" name="テキスト ボックス 6">
            <a:extLst>
              <a:ext uri="{FF2B5EF4-FFF2-40B4-BE49-F238E27FC236}">
                <a16:creationId xmlns:a16="http://schemas.microsoft.com/office/drawing/2014/main" id="{7ACEB219-C6EE-45B3-8A61-D9D8B78449BE}"/>
              </a:ext>
            </a:extLst>
          </p:cNvPr>
          <p:cNvSpPr txBox="1"/>
          <p:nvPr/>
        </p:nvSpPr>
        <p:spPr>
          <a:xfrm>
            <a:off x="1222772" y="2240280"/>
            <a:ext cx="228600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Malayalam</a:t>
            </a:r>
          </a:p>
        </p:txBody>
      </p:sp>
      <p:sp>
        <p:nvSpPr>
          <p:cNvPr id="10" name="テキスト ボックス 9">
            <a:extLst>
              <a:ext uri="{FF2B5EF4-FFF2-40B4-BE49-F238E27FC236}">
                <a16:creationId xmlns:a16="http://schemas.microsoft.com/office/drawing/2014/main" id="{E97BCC0A-E384-4032-93B1-D466E1E19700}"/>
              </a:ext>
            </a:extLst>
          </p:cNvPr>
          <p:cNvSpPr txBox="1"/>
          <p:nvPr/>
        </p:nvSpPr>
        <p:spPr>
          <a:xfrm>
            <a:off x="1222772" y="2738165"/>
            <a:ext cx="356616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Brazilian Portuguese</a:t>
            </a:r>
          </a:p>
        </p:txBody>
      </p:sp>
      <p:sp>
        <p:nvSpPr>
          <p:cNvPr id="11" name="テキスト ボックス 10">
            <a:extLst>
              <a:ext uri="{FF2B5EF4-FFF2-40B4-BE49-F238E27FC236}">
                <a16:creationId xmlns:a16="http://schemas.microsoft.com/office/drawing/2014/main" id="{7407C43B-05E6-4B4F-90DD-7C9F78ADDBE5}"/>
              </a:ext>
            </a:extLst>
          </p:cNvPr>
          <p:cNvSpPr txBox="1"/>
          <p:nvPr/>
        </p:nvSpPr>
        <p:spPr>
          <a:xfrm>
            <a:off x="1222772" y="3236050"/>
            <a:ext cx="356616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Chinese</a:t>
            </a:r>
          </a:p>
        </p:txBody>
      </p:sp>
      <p:sp>
        <p:nvSpPr>
          <p:cNvPr id="12" name="テキスト ボックス 11">
            <a:extLst>
              <a:ext uri="{FF2B5EF4-FFF2-40B4-BE49-F238E27FC236}">
                <a16:creationId xmlns:a16="http://schemas.microsoft.com/office/drawing/2014/main" id="{A2012366-A2F2-457C-9D49-DAB369243202}"/>
              </a:ext>
            </a:extLst>
          </p:cNvPr>
          <p:cNvSpPr txBox="1"/>
          <p:nvPr/>
        </p:nvSpPr>
        <p:spPr>
          <a:xfrm>
            <a:off x="1222772" y="3733935"/>
            <a:ext cx="356616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Japanese</a:t>
            </a:r>
          </a:p>
        </p:txBody>
      </p:sp>
      <p:sp>
        <p:nvSpPr>
          <p:cNvPr id="13" name="テキスト ボックス 12">
            <a:extLst>
              <a:ext uri="{FF2B5EF4-FFF2-40B4-BE49-F238E27FC236}">
                <a16:creationId xmlns:a16="http://schemas.microsoft.com/office/drawing/2014/main" id="{A2C40F35-75E5-4627-BED2-B953382F1705}"/>
              </a:ext>
            </a:extLst>
          </p:cNvPr>
          <p:cNvSpPr txBox="1"/>
          <p:nvPr/>
        </p:nvSpPr>
        <p:spPr>
          <a:xfrm>
            <a:off x="1222772" y="4231820"/>
            <a:ext cx="356616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Spanish</a:t>
            </a:r>
          </a:p>
        </p:txBody>
      </p:sp>
      <p:sp>
        <p:nvSpPr>
          <p:cNvPr id="14" name="テキスト ボックス 13">
            <a:extLst>
              <a:ext uri="{FF2B5EF4-FFF2-40B4-BE49-F238E27FC236}">
                <a16:creationId xmlns:a16="http://schemas.microsoft.com/office/drawing/2014/main" id="{ADF8BB23-6D9B-4193-AD19-42EAFFE27E3C}"/>
              </a:ext>
            </a:extLst>
          </p:cNvPr>
          <p:cNvSpPr txBox="1"/>
          <p:nvPr/>
        </p:nvSpPr>
        <p:spPr>
          <a:xfrm>
            <a:off x="1222772" y="4729705"/>
            <a:ext cx="356616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French</a:t>
            </a:r>
          </a:p>
        </p:txBody>
      </p:sp>
      <p:sp>
        <p:nvSpPr>
          <p:cNvPr id="16" name="テキスト ボックス 15">
            <a:extLst>
              <a:ext uri="{FF2B5EF4-FFF2-40B4-BE49-F238E27FC236}">
                <a16:creationId xmlns:a16="http://schemas.microsoft.com/office/drawing/2014/main" id="{E72A24C4-986C-489D-BCD5-50B253D8DEF9}"/>
              </a:ext>
            </a:extLst>
          </p:cNvPr>
          <p:cNvSpPr txBox="1"/>
          <p:nvPr/>
        </p:nvSpPr>
        <p:spPr>
          <a:xfrm>
            <a:off x="1222772" y="5227590"/>
            <a:ext cx="356616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Tamil</a:t>
            </a:r>
          </a:p>
        </p:txBody>
      </p:sp>
      <p:sp>
        <p:nvSpPr>
          <p:cNvPr id="17" name="テキスト ボックス 16">
            <a:extLst>
              <a:ext uri="{FF2B5EF4-FFF2-40B4-BE49-F238E27FC236}">
                <a16:creationId xmlns:a16="http://schemas.microsoft.com/office/drawing/2014/main" id="{1EDF9653-FBA9-430B-AFF1-BB2BD3056044}"/>
              </a:ext>
            </a:extLst>
          </p:cNvPr>
          <p:cNvSpPr txBox="1"/>
          <p:nvPr/>
        </p:nvSpPr>
        <p:spPr>
          <a:xfrm>
            <a:off x="1222772" y="5725477"/>
            <a:ext cx="3566160" cy="49244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sz="2800" dirty="0"/>
              <a:t>Arabic</a:t>
            </a:r>
          </a:p>
        </p:txBody>
      </p:sp>
      <p:sp>
        <p:nvSpPr>
          <p:cNvPr id="18" name="テキスト ボックス 17">
            <a:extLst>
              <a:ext uri="{FF2B5EF4-FFF2-40B4-BE49-F238E27FC236}">
                <a16:creationId xmlns:a16="http://schemas.microsoft.com/office/drawing/2014/main" id="{C29EC514-7B18-41B9-B653-43BE8CBE33D6}"/>
              </a:ext>
            </a:extLst>
          </p:cNvPr>
          <p:cNvSpPr txBox="1"/>
          <p:nvPr/>
        </p:nvSpPr>
        <p:spPr>
          <a:xfrm>
            <a:off x="5225732" y="1366346"/>
            <a:ext cx="6746160" cy="2701236"/>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en-US" altLang="ja-JP" dirty="0">
                <a:solidFill>
                  <a:schemeClr val="accent1"/>
                </a:solidFill>
              </a:rPr>
              <a:t>Fabric</a:t>
            </a:r>
            <a:r>
              <a:rPr lang="ja-JP" altLang="en-US" dirty="0">
                <a:solidFill>
                  <a:schemeClr val="accent1"/>
                </a:solidFill>
              </a:rPr>
              <a:t>のドキュメントに関連する現在および</a:t>
            </a:r>
            <a:br>
              <a:rPr lang="en-GB" altLang="ja-JP" dirty="0">
                <a:solidFill>
                  <a:schemeClr val="accent1"/>
                </a:solidFill>
              </a:rPr>
            </a:br>
            <a:r>
              <a:rPr lang="ja-JP" altLang="en-US" dirty="0">
                <a:solidFill>
                  <a:schemeClr val="accent1"/>
                </a:solidFill>
              </a:rPr>
              <a:t>将来の活動を確認、提案、レビュー</a:t>
            </a:r>
            <a:endParaRPr lang="en-GB" altLang="ja-JP" dirty="0">
              <a:solidFill>
                <a:schemeClr val="accent1"/>
              </a:solidFill>
            </a:endParaRPr>
          </a:p>
          <a:p>
            <a:pPr marL="0" lvl="1" indent="0">
              <a:buNone/>
            </a:pPr>
            <a:r>
              <a:rPr lang="en-GB" altLang="ja-JP" dirty="0">
                <a:solidFill>
                  <a:schemeClr val="accent1"/>
                </a:solidFill>
              </a:rPr>
              <a:t>     - </a:t>
            </a:r>
            <a:r>
              <a:rPr lang="ja-JP" altLang="en-US" dirty="0">
                <a:solidFill>
                  <a:schemeClr val="accent1"/>
                </a:solidFill>
              </a:rPr>
              <a:t>毎週金曜日にミーティング</a:t>
            </a:r>
            <a:r>
              <a:rPr lang="en-US" altLang="ja-JP" dirty="0">
                <a:solidFill>
                  <a:schemeClr val="accent1"/>
                </a:solidFill>
              </a:rPr>
              <a:t> (</a:t>
            </a:r>
            <a:r>
              <a:rPr lang="ja-JP" altLang="en-US" dirty="0">
                <a:solidFill>
                  <a:schemeClr val="accent1"/>
                </a:solidFill>
              </a:rPr>
              <a:t>時差を考慮</a:t>
            </a:r>
            <a:br>
              <a:rPr lang="en-GB" altLang="ja-JP" dirty="0">
                <a:solidFill>
                  <a:schemeClr val="accent1"/>
                </a:solidFill>
              </a:rPr>
            </a:br>
            <a:r>
              <a:rPr lang="en-GB" altLang="ja-JP" dirty="0">
                <a:solidFill>
                  <a:schemeClr val="accent1"/>
                </a:solidFill>
              </a:rPr>
              <a:t>       </a:t>
            </a:r>
            <a:r>
              <a:rPr lang="ja-JP" altLang="en-US" dirty="0">
                <a:solidFill>
                  <a:schemeClr val="accent1"/>
                </a:solidFill>
              </a:rPr>
              <a:t>して西</a:t>
            </a:r>
            <a:r>
              <a:rPr lang="en-US" altLang="ja-JP" dirty="0">
                <a:solidFill>
                  <a:schemeClr val="accent1"/>
                </a:solidFill>
              </a:rPr>
              <a:t>/</a:t>
            </a:r>
            <a:r>
              <a:rPr lang="ja-JP" altLang="en-US" b="1" u="sng" dirty="0">
                <a:solidFill>
                  <a:schemeClr val="accent1"/>
                </a:solidFill>
              </a:rPr>
              <a:t>東</a:t>
            </a:r>
            <a:r>
              <a:rPr lang="ja-JP" altLang="en-US" dirty="0">
                <a:solidFill>
                  <a:schemeClr val="accent1"/>
                </a:solidFill>
              </a:rPr>
              <a:t>半球それぞれで開催</a:t>
            </a:r>
            <a:r>
              <a:rPr lang="en-US" altLang="ja-JP" dirty="0">
                <a:solidFill>
                  <a:schemeClr val="accent1"/>
                </a:solidFill>
              </a:rPr>
              <a:t>)</a:t>
            </a:r>
          </a:p>
          <a:p>
            <a:pPr marL="0" lvl="1" indent="0">
              <a:buNone/>
            </a:pPr>
            <a:r>
              <a:rPr lang="en-US" altLang="ja-JP" dirty="0">
                <a:solidFill>
                  <a:schemeClr val="accent1"/>
                </a:solidFill>
              </a:rPr>
              <a:t>     - Fabric</a:t>
            </a:r>
            <a:r>
              <a:rPr lang="ja-JP" altLang="en-US" dirty="0">
                <a:solidFill>
                  <a:schemeClr val="accent1"/>
                </a:solidFill>
              </a:rPr>
              <a:t>自体の開発状況や各言語の翻訳</a:t>
            </a:r>
            <a:br>
              <a:rPr lang="en-GB" altLang="ja-JP" dirty="0">
                <a:solidFill>
                  <a:schemeClr val="accent1"/>
                </a:solidFill>
              </a:rPr>
            </a:br>
            <a:r>
              <a:rPr lang="en-GB" altLang="ja-JP" dirty="0">
                <a:solidFill>
                  <a:schemeClr val="accent1"/>
                </a:solidFill>
              </a:rPr>
              <a:t>       </a:t>
            </a:r>
            <a:r>
              <a:rPr lang="ja-JP" altLang="en-US" dirty="0">
                <a:solidFill>
                  <a:schemeClr val="accent1"/>
                </a:solidFill>
              </a:rPr>
              <a:t>進捗状況なども適宜共有される</a:t>
            </a:r>
            <a:endParaRPr lang="en-US" altLang="ja-JP" dirty="0">
              <a:solidFill>
                <a:schemeClr val="accent1"/>
              </a:solidFill>
            </a:endParaRPr>
          </a:p>
        </p:txBody>
      </p:sp>
      <p:sp>
        <p:nvSpPr>
          <p:cNvPr id="15" name="テキスト ボックス 14">
            <a:extLst>
              <a:ext uri="{FF2B5EF4-FFF2-40B4-BE49-F238E27FC236}">
                <a16:creationId xmlns:a16="http://schemas.microsoft.com/office/drawing/2014/main" id="{F16E5422-F3B5-4CA0-BDA5-8A0799FDB046}"/>
              </a:ext>
            </a:extLst>
          </p:cNvPr>
          <p:cNvSpPr txBox="1"/>
          <p:nvPr/>
        </p:nvSpPr>
        <p:spPr>
          <a:xfrm>
            <a:off x="608012" y="6372351"/>
            <a:ext cx="9144000" cy="414015"/>
          </a:xfrm>
          <a:prstGeom prst="rect">
            <a:avLst/>
          </a:prstGeom>
        </p:spPr>
        <p:txBody>
          <a:bodyPr>
            <a:norm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0" lvl="1" indent="0" algn="l" eaLnBrk="0" hangingPunct="0">
              <a:spcBef>
                <a:spcPct val="20000"/>
              </a:spcBef>
              <a:buNone/>
              <a:defRPr sz="2400">
                <a:solidFill>
                  <a:schemeClr val="accent6">
                    <a:lumMod val="75000"/>
                  </a:schemeClr>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indent="0">
              <a:buNone/>
            </a:pPr>
            <a:r>
              <a:rPr lang="en-GB" altLang="ja-JP" sz="2000" dirty="0"/>
              <a:t>(*) </a:t>
            </a:r>
            <a:r>
              <a:rPr lang="ja-JP" altLang="en-US" sz="2000" dirty="0">
                <a:hlinkClick r:id="rId3"/>
              </a:rPr>
              <a:t>https://wiki.hyperledger.org/display/fabric/Documentation+Working+Group</a:t>
            </a:r>
            <a:r>
              <a:rPr lang="ja-JP" altLang="en-US" sz="2000" dirty="0"/>
              <a:t> より</a:t>
            </a:r>
          </a:p>
        </p:txBody>
      </p:sp>
      <p:sp>
        <p:nvSpPr>
          <p:cNvPr id="19" name="テキスト ボックス 18">
            <a:extLst>
              <a:ext uri="{FF2B5EF4-FFF2-40B4-BE49-F238E27FC236}">
                <a16:creationId xmlns:a16="http://schemas.microsoft.com/office/drawing/2014/main" id="{7CBBE6E5-B8F5-41DB-9550-B3F19C3420C7}"/>
              </a:ext>
            </a:extLst>
          </p:cNvPr>
          <p:cNvSpPr txBox="1"/>
          <p:nvPr/>
        </p:nvSpPr>
        <p:spPr>
          <a:xfrm>
            <a:off x="4722812" y="4504974"/>
            <a:ext cx="7383701" cy="1743213"/>
          </a:xfrm>
          <a:prstGeom prst="rect">
            <a:avLst/>
          </a:prstGeom>
        </p:spPr>
        <p:txBody>
          <a:bodyPr>
            <a:no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ja-JP" altLang="en-US" dirty="0">
                <a:solidFill>
                  <a:schemeClr val="accent1"/>
                </a:solidFill>
              </a:rPr>
              <a:t>翻訳言語ごとに</a:t>
            </a:r>
            <a:r>
              <a:rPr lang="en-US" altLang="ja-JP" dirty="0">
                <a:solidFill>
                  <a:schemeClr val="accent1"/>
                </a:solidFill>
              </a:rPr>
              <a:t>WG</a:t>
            </a:r>
            <a:r>
              <a:rPr lang="ja-JP" altLang="en-US" dirty="0">
                <a:solidFill>
                  <a:schemeClr val="accent1"/>
                </a:solidFill>
              </a:rPr>
              <a:t>が存在</a:t>
            </a:r>
            <a:endParaRPr lang="en-GB" altLang="ja-JP" dirty="0">
              <a:solidFill>
                <a:schemeClr val="accent1"/>
              </a:solidFill>
            </a:endParaRPr>
          </a:p>
          <a:p>
            <a:pPr marL="0" lvl="1" indent="0">
              <a:buNone/>
            </a:pPr>
            <a:r>
              <a:rPr lang="en-GB" altLang="ja-JP" dirty="0">
                <a:solidFill>
                  <a:schemeClr val="accent1"/>
                </a:solidFill>
              </a:rPr>
              <a:t>   - </a:t>
            </a:r>
            <a:r>
              <a:rPr lang="ja-JP" altLang="en-US" dirty="0">
                <a:solidFill>
                  <a:schemeClr val="accent1"/>
                </a:solidFill>
              </a:rPr>
              <a:t>新しい言語が提案されたら適宜</a:t>
            </a:r>
            <a:r>
              <a:rPr lang="en-US" altLang="ja-JP" dirty="0">
                <a:solidFill>
                  <a:schemeClr val="accent1"/>
                </a:solidFill>
              </a:rPr>
              <a:t>WG</a:t>
            </a:r>
            <a:r>
              <a:rPr lang="ja-JP" altLang="en-US" dirty="0">
                <a:solidFill>
                  <a:schemeClr val="accent1"/>
                </a:solidFill>
              </a:rPr>
              <a:t>が追加</a:t>
            </a:r>
            <a:br>
              <a:rPr lang="en-US" altLang="ja-JP" dirty="0">
                <a:solidFill>
                  <a:schemeClr val="accent1"/>
                </a:solidFill>
              </a:rPr>
            </a:br>
            <a:r>
              <a:rPr lang="en-GB" altLang="ja-JP" dirty="0">
                <a:solidFill>
                  <a:schemeClr val="accent1"/>
                </a:solidFill>
              </a:rPr>
              <a:t>   - </a:t>
            </a:r>
            <a:r>
              <a:rPr lang="en-US" altLang="ja-JP" dirty="0">
                <a:solidFill>
                  <a:schemeClr val="accent1"/>
                </a:solidFill>
              </a:rPr>
              <a:t>WG</a:t>
            </a:r>
            <a:r>
              <a:rPr lang="ja-JP" altLang="en-US" dirty="0">
                <a:solidFill>
                  <a:schemeClr val="accent1"/>
                </a:solidFill>
              </a:rPr>
              <a:t>ごとに運営がされている</a:t>
            </a:r>
            <a:endParaRPr lang="en-US" altLang="ja-JP" dirty="0">
              <a:solidFill>
                <a:schemeClr val="accent1"/>
              </a:solidFill>
            </a:endParaRPr>
          </a:p>
          <a:p>
            <a:pPr marL="0" lvl="1" indent="0">
              <a:buNone/>
            </a:pPr>
            <a:r>
              <a:rPr lang="en-GB" altLang="ja-JP" dirty="0">
                <a:solidFill>
                  <a:schemeClr val="accent1"/>
                </a:solidFill>
              </a:rPr>
              <a:t>     (</a:t>
            </a:r>
            <a:r>
              <a:rPr lang="ja-JP" altLang="en-US" dirty="0">
                <a:solidFill>
                  <a:schemeClr val="accent1"/>
                </a:solidFill>
              </a:rPr>
              <a:t>ノウハウなどは他</a:t>
            </a:r>
            <a:r>
              <a:rPr lang="en-US" altLang="ja-JP" dirty="0">
                <a:solidFill>
                  <a:schemeClr val="accent1"/>
                </a:solidFill>
              </a:rPr>
              <a:t>WG</a:t>
            </a:r>
            <a:r>
              <a:rPr lang="ja-JP" altLang="en-US" dirty="0">
                <a:solidFill>
                  <a:schemeClr val="accent1"/>
                </a:solidFill>
              </a:rPr>
              <a:t>に共有されることも</a:t>
            </a:r>
            <a:r>
              <a:rPr lang="en-GB" altLang="ja-JP" dirty="0">
                <a:solidFill>
                  <a:schemeClr val="accent1"/>
                </a:solidFill>
              </a:rPr>
              <a:t>)</a:t>
            </a:r>
            <a:endParaRPr lang="en-US" altLang="ja-JP" dirty="0">
              <a:solidFill>
                <a:schemeClr val="accent1"/>
              </a:solidFill>
            </a:endParaRPr>
          </a:p>
        </p:txBody>
      </p:sp>
      <p:sp>
        <p:nvSpPr>
          <p:cNvPr id="4" name="右中かっこ 3">
            <a:extLst>
              <a:ext uri="{FF2B5EF4-FFF2-40B4-BE49-F238E27FC236}">
                <a16:creationId xmlns:a16="http://schemas.microsoft.com/office/drawing/2014/main" id="{3D34146B-308D-435D-9041-F6406D573BA1}"/>
              </a:ext>
            </a:extLst>
          </p:cNvPr>
          <p:cNvSpPr/>
          <p:nvPr/>
        </p:nvSpPr>
        <p:spPr bwMode="auto">
          <a:xfrm>
            <a:off x="4242514" y="2268509"/>
            <a:ext cx="409258" cy="3857971"/>
          </a:xfrm>
          <a:prstGeom prst="rightBrace">
            <a:avLst>
              <a:gd name="adj1" fmla="val 8333"/>
              <a:gd name="adj2" fmla="val 91807"/>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90000"/>
              </a:lnSpc>
              <a:spcBef>
                <a:spcPct val="0"/>
              </a:spcBef>
              <a:spcAft>
                <a:spcPct val="0"/>
              </a:spcAft>
              <a:buClrTx/>
              <a:buSzTx/>
              <a:buFontTx/>
              <a:buNone/>
              <a:tabLst/>
            </a:pPr>
            <a:endParaRPr kumimoji="1" lang="ja-JP" altLang="en-US" sz="2600" b="0" i="0" u="none" strike="noStrike" cap="none" normalizeH="0" baseline="0">
              <a:ln>
                <a:noFill/>
              </a:ln>
              <a:solidFill>
                <a:schemeClr val="tx2"/>
              </a:solidFill>
              <a:effectLst/>
              <a:latin typeface="HGPｺﾞｼｯｸE" pitchFamily="50" charset="-128"/>
              <a:ea typeface="HGPｺﾞｼｯｸE" pitchFamily="50" charset="-128"/>
            </a:endParaRPr>
          </a:p>
        </p:txBody>
      </p:sp>
      <p:sp>
        <p:nvSpPr>
          <p:cNvPr id="20" name="正方形/長方形 19">
            <a:extLst>
              <a:ext uri="{FF2B5EF4-FFF2-40B4-BE49-F238E27FC236}">
                <a16:creationId xmlns:a16="http://schemas.microsoft.com/office/drawing/2014/main" id="{7F3E57F1-1E9C-427B-A5B1-F1CB40D4A92C}"/>
              </a:ext>
            </a:extLst>
          </p:cNvPr>
          <p:cNvSpPr/>
          <p:nvPr/>
        </p:nvSpPr>
        <p:spPr bwMode="auto">
          <a:xfrm>
            <a:off x="1244044" y="3739377"/>
            <a:ext cx="1441768" cy="486999"/>
          </a:xfrm>
          <a:prstGeom prst="rect">
            <a:avLst/>
          </a:prstGeom>
          <a:noFill/>
          <a:ln w="57150">
            <a:solidFill>
              <a:schemeClr val="accent6">
                <a:lumMod val="75000"/>
              </a:schemeClr>
            </a:solidFill>
            <a:miter lim="800000"/>
            <a:headEnd/>
            <a:tailEnd/>
          </a:ln>
          <a:effectLst/>
        </p:spPr>
        <p:txBody>
          <a:bodyPr wrap="none" rtlCol="0" anchor="ctr" anchorCtr="0">
            <a:noAutofit/>
          </a:bodyPr>
          <a:lstStyle/>
          <a:p>
            <a:pPr algn="ctr"/>
            <a:endParaRPr kumimoji="1" lang="ja-JP" altLang="en-US" sz="1800">
              <a:solidFill>
                <a:schemeClr val="tx1"/>
              </a:solidFill>
              <a:latin typeface="+mn-lt"/>
              <a:ea typeface="+mn-ea"/>
            </a:endParaRPr>
          </a:p>
        </p:txBody>
      </p:sp>
      <p:cxnSp>
        <p:nvCxnSpPr>
          <p:cNvPr id="9" name="コネクタ: カギ線 8">
            <a:extLst>
              <a:ext uri="{FF2B5EF4-FFF2-40B4-BE49-F238E27FC236}">
                <a16:creationId xmlns:a16="http://schemas.microsoft.com/office/drawing/2014/main" id="{2101E5A0-283B-4756-9548-6DAA1CA5150C}"/>
              </a:ext>
            </a:extLst>
          </p:cNvPr>
          <p:cNvCxnSpPr>
            <a:endCxn id="6" idx="1"/>
          </p:cNvCxnSpPr>
          <p:nvPr/>
        </p:nvCxnSpPr>
        <p:spPr bwMode="auto">
          <a:xfrm rot="16200000" flipH="1">
            <a:off x="85956" y="1588762"/>
            <a:ext cx="627713" cy="182880"/>
          </a:xfrm>
          <a:prstGeom prst="bentConnector2">
            <a:avLst/>
          </a:prstGeom>
          <a:no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566090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en-US" altLang="ja-JP" dirty="0"/>
              <a:t>Fabric</a:t>
            </a:r>
            <a:r>
              <a:rPr lang="ja-JP" altLang="en-US" dirty="0"/>
              <a:t>日本語ドキュメント</a:t>
            </a:r>
            <a:r>
              <a:rPr lang="en-US" altLang="ja-JP" dirty="0"/>
              <a:t>WG</a:t>
            </a:r>
            <a:r>
              <a:rPr lang="ja-JP" altLang="en-US" dirty="0"/>
              <a:t>の概要</a:t>
            </a:r>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prstGeom prst="rect">
            <a:avLst/>
          </a:prstGeom>
        </p:spPr>
        <p:txBody>
          <a:bodyPr>
            <a:normAutofit lnSpcReduction="10000"/>
          </a:bodyPr>
          <a:lstStyle/>
          <a:p>
            <a:r>
              <a:rPr lang="en-US" altLang="ja-JP" dirty="0"/>
              <a:t>Fabric</a:t>
            </a:r>
            <a:r>
              <a:rPr lang="ja-JP" altLang="en-US" dirty="0"/>
              <a:t>日本語ドキュメント</a:t>
            </a:r>
            <a:r>
              <a:rPr lang="en-US" altLang="ja-JP" dirty="0"/>
              <a:t>WG</a:t>
            </a:r>
            <a:r>
              <a:rPr lang="ja-JP" altLang="en-US" dirty="0"/>
              <a:t>は</a:t>
            </a:r>
            <a:r>
              <a:rPr lang="en-US" altLang="ja-JP" dirty="0"/>
              <a:t>2020</a:t>
            </a:r>
            <a:r>
              <a:rPr lang="ja-JP" altLang="en-US" dirty="0"/>
              <a:t>年</a:t>
            </a:r>
            <a:r>
              <a:rPr lang="en-US" altLang="ja-JP" dirty="0"/>
              <a:t>6</a:t>
            </a:r>
            <a:r>
              <a:rPr lang="ja-JP" altLang="en-US" dirty="0"/>
              <a:t>月に発足</a:t>
            </a:r>
            <a:endParaRPr lang="en-GB" altLang="ja-JP" dirty="0"/>
          </a:p>
          <a:p>
            <a:pPr marL="457200" lvl="1" indent="0">
              <a:buNone/>
            </a:pPr>
            <a:r>
              <a:rPr lang="en-US" altLang="ja-JP" dirty="0"/>
              <a:t>(Hyperledger Fabric Japanese Documentation Working Group)</a:t>
            </a:r>
          </a:p>
          <a:p>
            <a:pPr lvl="1"/>
            <a:r>
              <a:rPr lang="en-US" altLang="ja-JP" dirty="0"/>
              <a:t>Hyperledger Kansai Meetup</a:t>
            </a:r>
            <a:r>
              <a:rPr lang="ja-JP" altLang="en-US" dirty="0"/>
              <a:t>の辻田さんが発起人</a:t>
            </a:r>
            <a:endParaRPr lang="en-US" altLang="ja-JP" dirty="0"/>
          </a:p>
          <a:p>
            <a:pPr lvl="1"/>
            <a:r>
              <a:rPr lang="en-GB" altLang="ja-JP" dirty="0"/>
              <a:t>2021</a:t>
            </a:r>
            <a:r>
              <a:rPr lang="ja-JP" altLang="en-US" dirty="0"/>
              <a:t>年</a:t>
            </a:r>
            <a:r>
              <a:rPr lang="en-US" altLang="ja-JP" dirty="0"/>
              <a:t>4</a:t>
            </a:r>
            <a:r>
              <a:rPr lang="ja-JP" altLang="en-US" dirty="0"/>
              <a:t>月現在までに</a:t>
            </a:r>
            <a:r>
              <a:rPr lang="en-US" altLang="ja-JP" dirty="0"/>
              <a:t>22</a:t>
            </a:r>
            <a:r>
              <a:rPr lang="ja-JP" altLang="en-US" dirty="0"/>
              <a:t>名が参加 </a:t>
            </a:r>
            <a:r>
              <a:rPr lang="en-US" altLang="ja-JP" dirty="0"/>
              <a:t>(</a:t>
            </a:r>
            <a:r>
              <a:rPr lang="ja-JP" altLang="en-US" dirty="0"/>
              <a:t>うち翻訳者 </a:t>
            </a:r>
            <a:r>
              <a:rPr lang="en-US" altLang="ja-JP" dirty="0"/>
              <a:t>15</a:t>
            </a:r>
            <a:r>
              <a:rPr lang="ja-JP" altLang="en-US" dirty="0"/>
              <a:t>名、レビュア </a:t>
            </a:r>
            <a:r>
              <a:rPr lang="en-US" altLang="ja-JP" dirty="0"/>
              <a:t>7</a:t>
            </a:r>
            <a:r>
              <a:rPr lang="ja-JP" altLang="en-US" dirty="0"/>
              <a:t>名</a:t>
            </a:r>
            <a:r>
              <a:rPr lang="en-US" altLang="ja-JP" dirty="0"/>
              <a:t>)</a:t>
            </a:r>
          </a:p>
          <a:p>
            <a:pPr lvl="4"/>
            <a:endParaRPr lang="en-US" altLang="ja-JP" dirty="0"/>
          </a:p>
          <a:p>
            <a:r>
              <a:rPr lang="ja-JP" altLang="en-US" dirty="0"/>
              <a:t>主な活動内容</a:t>
            </a:r>
            <a:endParaRPr lang="en-US" altLang="ja-JP" dirty="0"/>
          </a:p>
          <a:p>
            <a:pPr lvl="1"/>
            <a:r>
              <a:rPr lang="en-US" altLang="ja-JP" dirty="0"/>
              <a:t>Fabric</a:t>
            </a:r>
            <a:r>
              <a:rPr lang="ja-JP" altLang="en-US" dirty="0"/>
              <a:t>本家ドキュメントの日本語翻訳 </a:t>
            </a:r>
            <a:r>
              <a:rPr lang="en-US" altLang="ja-JP" dirty="0"/>
              <a:t>(PR</a:t>
            </a:r>
            <a:r>
              <a:rPr lang="ja-JP" altLang="en-US" dirty="0"/>
              <a:t>ベース</a:t>
            </a:r>
            <a:r>
              <a:rPr lang="en-US" altLang="ja-JP" dirty="0"/>
              <a:t>):</a:t>
            </a:r>
            <a:br>
              <a:rPr lang="en-US" altLang="ja-JP" dirty="0"/>
            </a:br>
            <a:r>
              <a:rPr lang="ja-JP" altLang="en-US" dirty="0"/>
              <a:t>ターゲットを決めて、ページ単位で翻訳を投稿・レビュー・マージ</a:t>
            </a:r>
            <a:endParaRPr lang="en-US" altLang="ja-JP" dirty="0"/>
          </a:p>
          <a:p>
            <a:pPr lvl="1"/>
            <a:r>
              <a:rPr lang="ja-JP" altLang="en-US" dirty="0"/>
              <a:t>日本語</a:t>
            </a:r>
            <a:r>
              <a:rPr lang="en-US" altLang="ja-JP" dirty="0"/>
              <a:t>WG</a:t>
            </a:r>
            <a:r>
              <a:rPr lang="ja-JP" altLang="en-US" dirty="0"/>
              <a:t>の活動方針議論 </a:t>
            </a:r>
            <a:r>
              <a:rPr lang="en-US" altLang="ja-JP" dirty="0"/>
              <a:t>(Web</a:t>
            </a:r>
            <a:r>
              <a:rPr lang="ja-JP" altLang="en-US" dirty="0"/>
              <a:t>ミーティングベース</a:t>
            </a:r>
            <a:r>
              <a:rPr lang="en-US" altLang="ja-JP" dirty="0"/>
              <a:t>):</a:t>
            </a:r>
            <a:br>
              <a:rPr lang="en-US" altLang="ja-JP" dirty="0"/>
            </a:br>
            <a:r>
              <a:rPr lang="ja-JP" altLang="en-US" dirty="0"/>
              <a:t>ルール整備や課題の共有など</a:t>
            </a:r>
            <a:endParaRPr lang="en-US" altLang="ja-JP" dirty="0"/>
          </a:p>
          <a:p>
            <a:pPr lvl="4"/>
            <a:endParaRPr lang="en-US" altLang="ja-JP" dirty="0"/>
          </a:p>
          <a:p>
            <a:r>
              <a:rPr lang="ja-JP" altLang="en-US" dirty="0"/>
              <a:t>日本語ドキュメントは</a:t>
            </a:r>
            <a:r>
              <a:rPr lang="en-US" altLang="ja-JP" dirty="0"/>
              <a:t>20</a:t>
            </a:r>
            <a:r>
              <a:rPr lang="ja-JP" altLang="en-US" dirty="0"/>
              <a:t>年上半期より公開開始</a:t>
            </a:r>
            <a:endParaRPr lang="en-US" altLang="ja-JP" dirty="0"/>
          </a:p>
          <a:p>
            <a:pPr lvl="1"/>
            <a:r>
              <a:rPr lang="ja-JP" altLang="en-US" dirty="0"/>
              <a:t>翻訳・レビュー済みのページから順次公開</a:t>
            </a:r>
            <a:endParaRPr lang="en-US" altLang="ja-JP" dirty="0"/>
          </a:p>
        </p:txBody>
      </p:sp>
    </p:spTree>
    <p:extLst>
      <p:ext uri="{BB962C8B-B14F-4D97-AF65-F5344CB8AC3E}">
        <p14:creationId xmlns:p14="http://schemas.microsoft.com/office/powerpoint/2010/main" val="2088717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en-US" altLang="ja-JP" dirty="0"/>
              <a:t>Fabric</a:t>
            </a:r>
            <a:r>
              <a:rPr lang="ja-JP" altLang="en-US" dirty="0"/>
              <a:t>のバージョンの話</a:t>
            </a:r>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prstGeom prst="rect">
            <a:avLst/>
          </a:prstGeom>
        </p:spPr>
        <p:txBody>
          <a:bodyPr>
            <a:normAutofit lnSpcReduction="10000"/>
          </a:bodyPr>
          <a:lstStyle/>
          <a:p>
            <a:r>
              <a:rPr lang="en-US" altLang="ja-JP" dirty="0"/>
              <a:t>Fabric</a:t>
            </a:r>
            <a:r>
              <a:rPr lang="ja-JP" altLang="en-US" dirty="0"/>
              <a:t>では</a:t>
            </a:r>
            <a:r>
              <a:rPr lang="en-US" altLang="ja-JP" dirty="0"/>
              <a:t>LTS</a:t>
            </a:r>
            <a:r>
              <a:rPr lang="ja-JP" altLang="en-US" dirty="0"/>
              <a:t>版を含めた複数のアクティブなバージョンが存在</a:t>
            </a:r>
            <a:endParaRPr lang="en-US" altLang="ja-JP" dirty="0"/>
          </a:p>
          <a:p>
            <a:pPr lvl="1"/>
            <a:r>
              <a:rPr lang="ja-JP" altLang="en-US" dirty="0"/>
              <a:t>ドキュメントもバージョンごとに管理されている</a:t>
            </a:r>
            <a:endParaRPr lang="en-GB" altLang="ja-JP" dirty="0"/>
          </a:p>
          <a:p>
            <a:pPr lvl="5"/>
            <a:endParaRPr lang="en-US" altLang="ja-JP" dirty="0"/>
          </a:p>
          <a:p>
            <a:pPr lvl="5"/>
            <a:endParaRPr lang="en-US" altLang="ja-JP" dirty="0"/>
          </a:p>
          <a:p>
            <a:r>
              <a:rPr lang="en-US" altLang="ja-JP" dirty="0"/>
              <a:t>v1.4</a:t>
            </a:r>
            <a:r>
              <a:rPr lang="ja-JP" altLang="en-US" dirty="0"/>
              <a:t>系</a:t>
            </a:r>
            <a:r>
              <a:rPr lang="en-GB" altLang="ja-JP" dirty="0"/>
              <a:t> </a:t>
            </a:r>
            <a:r>
              <a:rPr lang="en-US" altLang="ja-JP" dirty="0"/>
              <a:t>(release-1.4</a:t>
            </a:r>
            <a:r>
              <a:rPr lang="ja-JP" altLang="en-US" dirty="0"/>
              <a:t>ブランチ</a:t>
            </a:r>
            <a:r>
              <a:rPr lang="en-US" altLang="ja-JP" dirty="0"/>
              <a:t>)</a:t>
            </a:r>
          </a:p>
          <a:p>
            <a:pPr lvl="1"/>
            <a:r>
              <a:rPr lang="ja-JP" altLang="en-US" dirty="0"/>
              <a:t>旧</a:t>
            </a:r>
            <a:r>
              <a:rPr lang="en-US" altLang="ja-JP" dirty="0"/>
              <a:t>LTS</a:t>
            </a:r>
            <a:r>
              <a:rPr lang="ja-JP" altLang="en-US" dirty="0"/>
              <a:t>バージョン </a:t>
            </a:r>
            <a:r>
              <a:rPr lang="en-US" altLang="ja-JP" dirty="0"/>
              <a:t>(Fabric</a:t>
            </a:r>
            <a:r>
              <a:rPr lang="ja-JP" altLang="en-US" dirty="0"/>
              <a:t>の最初の</a:t>
            </a:r>
            <a:r>
              <a:rPr lang="en-US" altLang="ja-JP" dirty="0"/>
              <a:t>LTS</a:t>
            </a:r>
            <a:r>
              <a:rPr lang="ja-JP" altLang="en-US" dirty="0"/>
              <a:t>でもある</a:t>
            </a:r>
            <a:r>
              <a:rPr lang="en-US" altLang="ja-JP" dirty="0"/>
              <a:t>)</a:t>
            </a:r>
            <a:br>
              <a:rPr lang="en-US" altLang="ja-JP" dirty="0"/>
            </a:br>
            <a:r>
              <a:rPr lang="en-US" altLang="ja-JP" dirty="0">
                <a:solidFill>
                  <a:schemeClr val="accent2"/>
                </a:solidFill>
              </a:rPr>
              <a:t>※</a:t>
            </a:r>
            <a:r>
              <a:rPr lang="ja-JP" altLang="en-US" dirty="0">
                <a:solidFill>
                  <a:schemeClr val="accent2"/>
                </a:solidFill>
              </a:rPr>
              <a:t> </a:t>
            </a:r>
            <a:r>
              <a:rPr lang="en-US" altLang="ja-JP" dirty="0">
                <a:solidFill>
                  <a:schemeClr val="accent2"/>
                </a:solidFill>
              </a:rPr>
              <a:t>21</a:t>
            </a:r>
            <a:r>
              <a:rPr lang="ja-JP" altLang="en-US" dirty="0">
                <a:solidFill>
                  <a:schemeClr val="accent2"/>
                </a:solidFill>
              </a:rPr>
              <a:t>年</a:t>
            </a:r>
            <a:r>
              <a:rPr lang="en-GB" altLang="ja-JP" dirty="0">
                <a:solidFill>
                  <a:schemeClr val="accent2"/>
                </a:solidFill>
              </a:rPr>
              <a:t>4</a:t>
            </a:r>
            <a:r>
              <a:rPr lang="ja-JP" altLang="en-US" dirty="0">
                <a:solidFill>
                  <a:schemeClr val="accent2"/>
                </a:solidFill>
              </a:rPr>
              <a:t>月でコミュニティサポートが切れるため、</a:t>
            </a:r>
            <a:r>
              <a:rPr lang="en-US" altLang="ja-JP" dirty="0">
                <a:solidFill>
                  <a:schemeClr val="accent2"/>
                </a:solidFill>
              </a:rPr>
              <a:t>v2.2</a:t>
            </a:r>
            <a:r>
              <a:rPr lang="ja-JP" altLang="en-US" dirty="0">
                <a:solidFill>
                  <a:schemeClr val="accent2"/>
                </a:solidFill>
              </a:rPr>
              <a:t>系の利用推奨</a:t>
            </a:r>
            <a:endParaRPr lang="en-US" altLang="ja-JP" dirty="0">
              <a:solidFill>
                <a:schemeClr val="accent2"/>
              </a:solidFill>
            </a:endParaRPr>
          </a:p>
          <a:p>
            <a:pPr lvl="5"/>
            <a:endParaRPr lang="en-US" altLang="ja-JP" dirty="0"/>
          </a:p>
          <a:p>
            <a:r>
              <a:rPr lang="en-US" altLang="ja-JP" b="1" dirty="0"/>
              <a:t>v2.2</a:t>
            </a:r>
            <a:r>
              <a:rPr lang="ja-JP" altLang="en-US" b="1" dirty="0"/>
              <a:t>系</a:t>
            </a:r>
            <a:r>
              <a:rPr lang="en-GB" altLang="ja-JP" b="1" dirty="0"/>
              <a:t> (release-2.2</a:t>
            </a:r>
            <a:r>
              <a:rPr lang="ja-JP" altLang="en-US" b="1" dirty="0"/>
              <a:t>ブランチ</a:t>
            </a:r>
            <a:r>
              <a:rPr lang="en-GB" altLang="ja-JP" b="1" dirty="0"/>
              <a:t>)</a:t>
            </a:r>
            <a:endParaRPr lang="en-US" altLang="ja-JP" b="1" dirty="0"/>
          </a:p>
          <a:p>
            <a:pPr lvl="1"/>
            <a:r>
              <a:rPr lang="en-US" altLang="ja-JP" dirty="0"/>
              <a:t>21</a:t>
            </a:r>
            <a:r>
              <a:rPr lang="ja-JP" altLang="en-US" dirty="0"/>
              <a:t>年</a:t>
            </a:r>
            <a:r>
              <a:rPr lang="en-US" altLang="ja-JP" dirty="0"/>
              <a:t>4</a:t>
            </a:r>
            <a:r>
              <a:rPr lang="ja-JP" altLang="en-US" dirty="0"/>
              <a:t>月現在の最新の</a:t>
            </a:r>
            <a:r>
              <a:rPr lang="en-US" altLang="ja-JP" dirty="0"/>
              <a:t>LTS</a:t>
            </a:r>
            <a:r>
              <a:rPr lang="ja-JP" altLang="en-US" dirty="0"/>
              <a:t>バージョン</a:t>
            </a:r>
            <a:endParaRPr lang="en-GB" altLang="ja-JP" dirty="0"/>
          </a:p>
          <a:p>
            <a:pPr marL="457200" lvl="1" indent="0">
              <a:buNone/>
            </a:pPr>
            <a:r>
              <a:rPr lang="ja-JP" altLang="en-US" dirty="0"/>
              <a:t>　（</a:t>
            </a:r>
            <a:r>
              <a:rPr lang="ja-JP" altLang="en-US" sz="2200" dirty="0"/>
              <a:t>ただし、</a:t>
            </a:r>
            <a:r>
              <a:rPr lang="en-GB" altLang="ja-JP" sz="2200" dirty="0"/>
              <a:t>Fabric CA</a:t>
            </a:r>
            <a:r>
              <a:rPr lang="ja-JP" altLang="en-US" sz="2200" dirty="0"/>
              <a:t>は</a:t>
            </a:r>
            <a:r>
              <a:rPr lang="en-US" altLang="ja-JP" sz="2200" dirty="0"/>
              <a:t>v2.x</a:t>
            </a:r>
            <a:r>
              <a:rPr lang="ja-JP" altLang="en-US" sz="2200" dirty="0"/>
              <a:t>系リリースがなかった事情で、</a:t>
            </a:r>
            <a:r>
              <a:rPr lang="en-US" altLang="ja-JP" sz="2200" dirty="0"/>
              <a:t>v1.5</a:t>
            </a:r>
            <a:r>
              <a:rPr lang="ja-JP" altLang="en-US" sz="2200" dirty="0"/>
              <a:t>系が最新の</a:t>
            </a:r>
            <a:r>
              <a:rPr lang="en-US" altLang="ja-JP" sz="2200" dirty="0"/>
              <a:t>LTS</a:t>
            </a:r>
            <a:r>
              <a:rPr lang="ja-JP" altLang="en-US" sz="2200" dirty="0"/>
              <a:t>となる</a:t>
            </a:r>
            <a:r>
              <a:rPr lang="ja-JP" altLang="en-US" dirty="0"/>
              <a:t>）</a:t>
            </a:r>
            <a:endParaRPr lang="en-US" altLang="ja-JP" dirty="0"/>
          </a:p>
          <a:p>
            <a:pPr lvl="5"/>
            <a:endParaRPr lang="en-US" altLang="ja-JP" dirty="0"/>
          </a:p>
          <a:p>
            <a:r>
              <a:rPr lang="ja-JP" altLang="en-US" dirty="0"/>
              <a:t>最新版 </a:t>
            </a:r>
            <a:r>
              <a:rPr lang="en-US" altLang="ja-JP" dirty="0"/>
              <a:t>(main/release-2.3</a:t>
            </a:r>
            <a:r>
              <a:rPr lang="ja-JP" altLang="en-US" dirty="0"/>
              <a:t>ブランチ</a:t>
            </a:r>
            <a:r>
              <a:rPr lang="en-US" altLang="ja-JP" dirty="0"/>
              <a:t>)</a:t>
            </a:r>
          </a:p>
          <a:p>
            <a:pPr lvl="1"/>
            <a:r>
              <a:rPr lang="ja-JP" altLang="en-US" dirty="0"/>
              <a:t>次期</a:t>
            </a:r>
            <a:r>
              <a:rPr lang="en-US" altLang="ja-JP" dirty="0"/>
              <a:t>LTS</a:t>
            </a:r>
            <a:r>
              <a:rPr lang="ja-JP" altLang="en-US" dirty="0"/>
              <a:t>バージョンに向けた最新版の開発が行われている</a:t>
            </a:r>
            <a:endParaRPr lang="en-US" altLang="ja-JP" dirty="0"/>
          </a:p>
          <a:p>
            <a:pPr lvl="2"/>
            <a:r>
              <a:rPr lang="en-GB" altLang="ja-JP" dirty="0"/>
              <a:t>v2.3</a:t>
            </a:r>
            <a:r>
              <a:rPr lang="ja-JP" altLang="en-US" dirty="0"/>
              <a:t>系は既にリリース済</a:t>
            </a:r>
            <a:r>
              <a:rPr lang="en-US" altLang="ja-JP" dirty="0"/>
              <a:t>(</a:t>
            </a:r>
            <a:r>
              <a:rPr lang="ja-JP" altLang="en-US" dirty="0"/>
              <a:t>非</a:t>
            </a:r>
            <a:r>
              <a:rPr lang="en-US" altLang="ja-JP" dirty="0"/>
              <a:t>LTS)</a:t>
            </a:r>
            <a:r>
              <a:rPr lang="ja-JP" altLang="en-US" dirty="0"/>
              <a:t>、かつ</a:t>
            </a:r>
            <a:r>
              <a:rPr lang="en-US" altLang="ja-JP" dirty="0"/>
              <a:t>main</a:t>
            </a:r>
            <a:r>
              <a:rPr lang="ja-JP" altLang="en-US" dirty="0"/>
              <a:t>にて</a:t>
            </a:r>
            <a:r>
              <a:rPr lang="en-US" altLang="ja-JP" dirty="0"/>
              <a:t>v2.4</a:t>
            </a:r>
            <a:r>
              <a:rPr lang="ja-JP" altLang="en-US" dirty="0"/>
              <a:t>系向け開発推進中</a:t>
            </a:r>
            <a:endParaRPr lang="en-US" altLang="ja-JP" dirty="0"/>
          </a:p>
          <a:p>
            <a:pPr lvl="1"/>
            <a:endParaRPr lang="en-US" altLang="ja-JP" dirty="0"/>
          </a:p>
        </p:txBody>
      </p:sp>
      <p:sp>
        <p:nvSpPr>
          <p:cNvPr id="5" name="テキスト ボックス 4">
            <a:extLst>
              <a:ext uri="{FF2B5EF4-FFF2-40B4-BE49-F238E27FC236}">
                <a16:creationId xmlns:a16="http://schemas.microsoft.com/office/drawing/2014/main" id="{5046E2C2-6AC9-4E0A-ABFA-5942D1D912C1}"/>
              </a:ext>
            </a:extLst>
          </p:cNvPr>
          <p:cNvSpPr txBox="1"/>
          <p:nvPr/>
        </p:nvSpPr>
        <p:spPr>
          <a:xfrm>
            <a:off x="5271452" y="237917"/>
            <a:ext cx="5303520" cy="475456"/>
          </a:xfrm>
          <a:prstGeom prst="rect">
            <a:avLst/>
          </a:prstGeom>
          <a:solidFill>
            <a:schemeClr val="bg1"/>
          </a:solidFill>
        </p:spPr>
        <p:txBody>
          <a:bodyPr>
            <a:noAutofit/>
          </a:bodyPr>
          <a:lstStyle>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2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lvl="7"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indent="0">
              <a:buNone/>
            </a:pPr>
            <a:r>
              <a:rPr lang="en-US" altLang="ja-JP" sz="2400" dirty="0"/>
              <a:t>LTS:</a:t>
            </a:r>
            <a:r>
              <a:rPr lang="ja-JP" altLang="en-US" sz="2400" dirty="0"/>
              <a:t> </a:t>
            </a:r>
            <a:r>
              <a:rPr lang="en-US" altLang="ja-JP" sz="2400" u="sng" dirty="0"/>
              <a:t>L</a:t>
            </a:r>
            <a:r>
              <a:rPr lang="en-US" altLang="ja-JP" sz="2400" dirty="0"/>
              <a:t>ong-</a:t>
            </a:r>
            <a:r>
              <a:rPr lang="en-US" altLang="ja-JP" sz="2400" u="sng" dirty="0"/>
              <a:t>T</a:t>
            </a:r>
            <a:r>
              <a:rPr lang="en-US" altLang="ja-JP" sz="2400" dirty="0"/>
              <a:t>erm </a:t>
            </a:r>
            <a:r>
              <a:rPr lang="en-US" altLang="ja-JP" sz="2400" u="sng" dirty="0"/>
              <a:t>S</a:t>
            </a:r>
            <a:r>
              <a:rPr lang="en-US" altLang="ja-JP" sz="2400" dirty="0"/>
              <a:t>upport</a:t>
            </a:r>
            <a:r>
              <a:rPr lang="ja-JP" altLang="en-US" sz="2400" dirty="0"/>
              <a:t> </a:t>
            </a:r>
            <a:r>
              <a:rPr lang="en-US" altLang="ja-JP" sz="2400" dirty="0"/>
              <a:t>(</a:t>
            </a:r>
            <a:r>
              <a:rPr lang="ja-JP" altLang="en-US" sz="2400" dirty="0"/>
              <a:t>長期サポート</a:t>
            </a:r>
            <a:r>
              <a:rPr lang="en-US" altLang="ja-JP" sz="2400" dirty="0"/>
              <a:t>)</a:t>
            </a:r>
            <a:endParaRPr lang="ja-JP" altLang="en-US" sz="2400" dirty="0"/>
          </a:p>
        </p:txBody>
      </p:sp>
      <p:sp>
        <p:nvSpPr>
          <p:cNvPr id="6" name="テキスト ボックス 5">
            <a:extLst>
              <a:ext uri="{FF2B5EF4-FFF2-40B4-BE49-F238E27FC236}">
                <a16:creationId xmlns:a16="http://schemas.microsoft.com/office/drawing/2014/main" id="{EBB28992-B038-4986-8114-49DFB4B21FE6}"/>
              </a:ext>
            </a:extLst>
          </p:cNvPr>
          <p:cNvSpPr txBox="1"/>
          <p:nvPr/>
        </p:nvSpPr>
        <p:spPr>
          <a:xfrm>
            <a:off x="5088572" y="3600607"/>
            <a:ext cx="6309360" cy="492443"/>
          </a:xfrm>
          <a:prstGeom prst="rect">
            <a:avLst/>
          </a:prstGeom>
        </p:spPr>
        <p:txBody>
          <a:bodyPr>
            <a:normAutofit/>
          </a:bodyPr>
          <a:lstStyle>
            <a:defPPr>
              <a:defRPr lang="ja-JP"/>
            </a:defPPr>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1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lvl="1" indent="0">
              <a:buNone/>
            </a:pPr>
            <a:r>
              <a:rPr lang="ja-JP" altLang="en-US" sz="2400" b="1" dirty="0">
                <a:solidFill>
                  <a:schemeClr val="accent6">
                    <a:lumMod val="75000"/>
                  </a:schemeClr>
                </a:solidFill>
              </a:rPr>
              <a:t>現時点で各言語の翻訳対象となるバージョン</a:t>
            </a:r>
            <a:endParaRPr lang="en-US" altLang="ja-JP" sz="2400" b="1" dirty="0">
              <a:solidFill>
                <a:schemeClr val="accent6">
                  <a:lumMod val="75000"/>
                </a:schemeClr>
              </a:solidFill>
            </a:endParaRPr>
          </a:p>
        </p:txBody>
      </p:sp>
      <p:sp>
        <p:nvSpPr>
          <p:cNvPr id="7" name="正方形/長方形 6">
            <a:extLst>
              <a:ext uri="{FF2B5EF4-FFF2-40B4-BE49-F238E27FC236}">
                <a16:creationId xmlns:a16="http://schemas.microsoft.com/office/drawing/2014/main" id="{2F5E1F6E-A474-4925-AC17-47D7536A33B0}"/>
              </a:ext>
            </a:extLst>
          </p:cNvPr>
          <p:cNvSpPr/>
          <p:nvPr/>
        </p:nvSpPr>
        <p:spPr bwMode="auto">
          <a:xfrm>
            <a:off x="242252" y="3581933"/>
            <a:ext cx="11795760" cy="1417002"/>
          </a:xfrm>
          <a:prstGeom prst="rect">
            <a:avLst/>
          </a:prstGeom>
          <a:noFill/>
          <a:ln w="57150">
            <a:solidFill>
              <a:schemeClr val="accent6">
                <a:lumMod val="75000"/>
              </a:schemeClr>
            </a:solidFill>
            <a:miter lim="800000"/>
            <a:headEnd/>
            <a:tailEnd/>
          </a:ln>
          <a:effectLst/>
        </p:spPr>
        <p:txBody>
          <a:bodyPr wrap="none" rtlCol="0" anchor="ctr" anchorCtr="0">
            <a:noAutofit/>
          </a:bodyPr>
          <a:lstStyle/>
          <a:p>
            <a:pPr algn="ctr"/>
            <a:endParaRPr kumimoji="1" lang="ja-JP" altLang="en-US" sz="1800">
              <a:solidFill>
                <a:schemeClr val="tx1"/>
              </a:solidFill>
              <a:latin typeface="+mn-lt"/>
              <a:ea typeface="+mn-ea"/>
            </a:endParaRPr>
          </a:p>
        </p:txBody>
      </p:sp>
    </p:spTree>
    <p:extLst>
      <p:ext uri="{BB962C8B-B14F-4D97-AF65-F5344CB8AC3E}">
        <p14:creationId xmlns:p14="http://schemas.microsoft.com/office/powerpoint/2010/main" val="1011163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左中かっこ 12">
            <a:extLst>
              <a:ext uri="{FF2B5EF4-FFF2-40B4-BE49-F238E27FC236}">
                <a16:creationId xmlns:a16="http://schemas.microsoft.com/office/drawing/2014/main" id="{1B138B29-A097-4A26-A107-6A3FA7EEC6EA}"/>
              </a:ext>
            </a:extLst>
          </p:cNvPr>
          <p:cNvSpPr/>
          <p:nvPr/>
        </p:nvSpPr>
        <p:spPr bwMode="auto">
          <a:xfrm>
            <a:off x="6643052" y="1417320"/>
            <a:ext cx="548640" cy="4251960"/>
          </a:xfrm>
          <a:prstGeom prst="leftBrace">
            <a:avLst>
              <a:gd name="adj1" fmla="val 18484"/>
              <a:gd name="adj2" fmla="val 5197"/>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90000"/>
              </a:lnSpc>
              <a:spcBef>
                <a:spcPct val="0"/>
              </a:spcBef>
              <a:spcAft>
                <a:spcPct val="0"/>
              </a:spcAft>
              <a:buClrTx/>
              <a:buSzTx/>
              <a:buFontTx/>
              <a:buNone/>
              <a:tabLst/>
            </a:pPr>
            <a:endParaRPr kumimoji="1" lang="ja-JP" altLang="en-US" sz="2600" b="0" i="0" u="none" strike="noStrike" cap="none" normalizeH="0" baseline="0">
              <a:ln>
                <a:noFill/>
              </a:ln>
              <a:solidFill>
                <a:schemeClr val="tx2"/>
              </a:solidFill>
              <a:effectLst/>
              <a:latin typeface="HGPｺﾞｼｯｸE" pitchFamily="50" charset="-128"/>
              <a:ea typeface="HGPｺﾞｼｯｸE" pitchFamily="50" charset="-128"/>
            </a:endParaRPr>
          </a:p>
        </p:txBody>
      </p:sp>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en-US" altLang="ja-JP" dirty="0"/>
              <a:t>Fabric</a:t>
            </a:r>
            <a:r>
              <a:rPr lang="ja-JP" altLang="en-US" dirty="0"/>
              <a:t>ドキュメント概要</a:t>
            </a:r>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xfrm>
            <a:off x="242253" y="960438"/>
            <a:ext cx="11690458" cy="5760402"/>
          </a:xfrm>
          <a:prstGeom prst="rect">
            <a:avLst/>
          </a:prstGeom>
        </p:spPr>
        <p:txBody>
          <a:bodyPr>
            <a:normAutofit lnSpcReduction="10000"/>
          </a:bodyPr>
          <a:lstStyle/>
          <a:p>
            <a:r>
              <a:rPr lang="en-US" altLang="ja-JP" dirty="0"/>
              <a:t>Fabric</a:t>
            </a:r>
            <a:r>
              <a:rPr lang="ja-JP" altLang="en-US" dirty="0"/>
              <a:t>のメインドキュメントは</a:t>
            </a:r>
            <a:r>
              <a:rPr lang="en-US" altLang="ja-JP" dirty="0"/>
              <a:t>Read the Docs</a:t>
            </a:r>
            <a:r>
              <a:rPr lang="ja-JP" altLang="en-US" dirty="0"/>
              <a:t>上にホストされている</a:t>
            </a:r>
            <a:endParaRPr lang="en-US" altLang="ja-JP" dirty="0"/>
          </a:p>
          <a:p>
            <a:pPr lvl="1"/>
            <a:r>
              <a:rPr lang="en-US" altLang="ja-JP" dirty="0">
                <a:hlinkClick r:id="rId3"/>
              </a:rPr>
              <a:t>https://hyperledger-fabric.readthedocs.io</a:t>
            </a:r>
            <a:endParaRPr lang="en-US" altLang="ja-JP" dirty="0"/>
          </a:p>
          <a:p>
            <a:pPr lvl="1"/>
            <a:r>
              <a:rPr lang="ja-JP" altLang="en-US" dirty="0">
                <a:solidFill>
                  <a:schemeClr val="accent6">
                    <a:lumMod val="75000"/>
                  </a:schemeClr>
                </a:solidFill>
              </a:rPr>
              <a:t>言語とバージョンを選択可</a:t>
            </a:r>
            <a:endParaRPr lang="en-GB" altLang="ja-JP" dirty="0">
              <a:solidFill>
                <a:schemeClr val="accent6">
                  <a:lumMod val="75000"/>
                </a:schemeClr>
              </a:solidFill>
            </a:endParaRPr>
          </a:p>
          <a:p>
            <a:pPr lvl="2"/>
            <a:r>
              <a:rPr lang="ja-JP" altLang="en-US" dirty="0"/>
              <a:t>デフォルトは</a:t>
            </a:r>
            <a:r>
              <a:rPr lang="en-US" altLang="ja-JP" dirty="0"/>
              <a:t>release-2.2</a:t>
            </a:r>
            <a:r>
              <a:rPr lang="ja-JP" altLang="en-US" dirty="0"/>
              <a:t>の英語版</a:t>
            </a:r>
            <a:endParaRPr lang="en-US" altLang="ja-JP" dirty="0"/>
          </a:p>
          <a:p>
            <a:pPr lvl="2"/>
            <a:r>
              <a:rPr lang="ja-JP" altLang="en-US" dirty="0"/>
              <a:t>バージョン</a:t>
            </a:r>
            <a:r>
              <a:rPr lang="en-US" altLang="ja-JP" dirty="0"/>
              <a:t>latest</a:t>
            </a:r>
            <a:r>
              <a:rPr lang="ja-JP" altLang="en-US" dirty="0"/>
              <a:t>は</a:t>
            </a:r>
            <a:r>
              <a:rPr lang="en-US" altLang="ja-JP" dirty="0"/>
              <a:t>main</a:t>
            </a:r>
            <a:r>
              <a:rPr lang="ja-JP" altLang="en-US" dirty="0"/>
              <a:t>ブランチをさす</a:t>
            </a:r>
            <a:endParaRPr lang="en-US" altLang="ja-JP" dirty="0"/>
          </a:p>
          <a:p>
            <a:endParaRPr lang="en-US" altLang="ja-JP" dirty="0"/>
          </a:p>
          <a:p>
            <a:r>
              <a:rPr lang="ja-JP" altLang="en-US" dirty="0"/>
              <a:t>その他に以下のドキュメントも存在</a:t>
            </a:r>
            <a:endParaRPr lang="en-US" altLang="ja-JP" dirty="0"/>
          </a:p>
          <a:p>
            <a:pPr lvl="1"/>
            <a:r>
              <a:rPr lang="en-US" altLang="ja-JP" dirty="0"/>
              <a:t>Fabric CA</a:t>
            </a:r>
            <a:r>
              <a:rPr lang="ja-JP" altLang="en-US" dirty="0"/>
              <a:t>ドキュメント</a:t>
            </a:r>
            <a:endParaRPr lang="en-US" altLang="ja-JP" dirty="0"/>
          </a:p>
          <a:p>
            <a:pPr lvl="1"/>
            <a:r>
              <a:rPr lang="ja-JP" altLang="en-US" dirty="0"/>
              <a:t>各種</a:t>
            </a:r>
            <a:r>
              <a:rPr lang="en-US" altLang="ja-JP" dirty="0"/>
              <a:t>SDK/API</a:t>
            </a:r>
            <a:r>
              <a:rPr lang="ja-JP" altLang="en-US" dirty="0"/>
              <a:t>ドキュメント</a:t>
            </a:r>
            <a:endParaRPr lang="en-US" altLang="ja-JP" dirty="0"/>
          </a:p>
          <a:p>
            <a:pPr lvl="1"/>
            <a:r>
              <a:rPr lang="ja-JP" altLang="en-US" dirty="0"/>
              <a:t>各リポジトリ中の</a:t>
            </a:r>
            <a:r>
              <a:rPr lang="en-US" altLang="ja-JP" dirty="0"/>
              <a:t>README</a:t>
            </a:r>
            <a:r>
              <a:rPr lang="ja-JP" altLang="en-US" dirty="0"/>
              <a:t>など</a:t>
            </a:r>
            <a:endParaRPr lang="en-GB" altLang="ja-JP" dirty="0"/>
          </a:p>
          <a:p>
            <a:pPr lvl="1"/>
            <a:r>
              <a:rPr lang="en-GB" altLang="ja-JP" dirty="0"/>
              <a:t>…</a:t>
            </a:r>
            <a:endParaRPr lang="en-US" altLang="ja-JP" dirty="0"/>
          </a:p>
          <a:p>
            <a:pPr marL="457200" lvl="1" indent="0">
              <a:buNone/>
            </a:pPr>
            <a:r>
              <a:rPr lang="ja-JP" altLang="en-US" dirty="0"/>
              <a:t>まずはメインドキュメントを見ておけばよい</a:t>
            </a:r>
            <a:br>
              <a:rPr lang="en-US" altLang="ja-JP" dirty="0"/>
            </a:br>
            <a:r>
              <a:rPr lang="en-US" altLang="ja-JP" sz="2400" dirty="0"/>
              <a:t>(</a:t>
            </a:r>
            <a:r>
              <a:rPr lang="ja-JP" altLang="en-US" sz="2400" dirty="0"/>
              <a:t>必要なものはメインドキュメントからリンクあり</a:t>
            </a:r>
            <a:r>
              <a:rPr lang="en-US" altLang="ja-JP" sz="2400" dirty="0"/>
              <a:t>)</a:t>
            </a:r>
            <a:endParaRPr lang="en-US" altLang="ja-JP" dirty="0"/>
          </a:p>
          <a:p>
            <a:pPr lvl="1"/>
            <a:endParaRPr lang="en-US" altLang="ja-JP" dirty="0"/>
          </a:p>
        </p:txBody>
      </p:sp>
      <p:pic>
        <p:nvPicPr>
          <p:cNvPr id="5" name="図 4">
            <a:extLst>
              <a:ext uri="{FF2B5EF4-FFF2-40B4-BE49-F238E27FC236}">
                <a16:creationId xmlns:a16="http://schemas.microsoft.com/office/drawing/2014/main" id="{28D2F665-5383-4E14-8156-0EA43CA14487}"/>
              </a:ext>
            </a:extLst>
          </p:cNvPr>
          <p:cNvPicPr>
            <a:picLocks noChangeAspect="1"/>
          </p:cNvPicPr>
          <p:nvPr/>
        </p:nvPicPr>
        <p:blipFill rotWithShape="1">
          <a:blip r:embed="rId4"/>
          <a:srcRect r="37415" b="8281"/>
          <a:stretch/>
        </p:blipFill>
        <p:spPr>
          <a:xfrm>
            <a:off x="7191692" y="1417320"/>
            <a:ext cx="5158756" cy="4251960"/>
          </a:xfrm>
          <a:prstGeom prst="rect">
            <a:avLst/>
          </a:prstGeom>
          <a:ln>
            <a:solidFill>
              <a:srgbClr val="252627"/>
            </a:solidFill>
          </a:ln>
        </p:spPr>
      </p:pic>
      <p:sp>
        <p:nvSpPr>
          <p:cNvPr id="2" name="正方形/長方形 1">
            <a:extLst>
              <a:ext uri="{FF2B5EF4-FFF2-40B4-BE49-F238E27FC236}">
                <a16:creationId xmlns:a16="http://schemas.microsoft.com/office/drawing/2014/main" id="{C75A0F25-9568-4AC2-82BD-18C19BD6900B}"/>
              </a:ext>
            </a:extLst>
          </p:cNvPr>
          <p:cNvSpPr/>
          <p:nvPr/>
        </p:nvSpPr>
        <p:spPr bwMode="auto">
          <a:xfrm>
            <a:off x="7191692" y="3460771"/>
            <a:ext cx="2194560" cy="1417002"/>
          </a:xfrm>
          <a:prstGeom prst="rect">
            <a:avLst/>
          </a:prstGeom>
          <a:noFill/>
          <a:ln w="57150">
            <a:solidFill>
              <a:schemeClr val="accent6">
                <a:lumMod val="75000"/>
              </a:schemeClr>
            </a:solidFill>
            <a:miter lim="800000"/>
            <a:headEnd/>
            <a:tailEnd/>
          </a:ln>
          <a:effectLst/>
        </p:spPr>
        <p:txBody>
          <a:bodyPr wrap="none" rtlCol="0" anchor="ctr" anchorCtr="0">
            <a:noAutofit/>
          </a:bodyPr>
          <a:lstStyle/>
          <a:p>
            <a:pPr algn="ctr"/>
            <a:endParaRPr kumimoji="1" lang="ja-JP" altLang="en-US" sz="1800">
              <a:solidFill>
                <a:schemeClr val="tx1"/>
              </a:solidFill>
              <a:latin typeface="+mn-lt"/>
              <a:ea typeface="+mn-ea"/>
            </a:endParaRPr>
          </a:p>
        </p:txBody>
      </p:sp>
      <p:cxnSp>
        <p:nvCxnSpPr>
          <p:cNvPr id="8" name="直線コネクタ 7">
            <a:extLst>
              <a:ext uri="{FF2B5EF4-FFF2-40B4-BE49-F238E27FC236}">
                <a16:creationId xmlns:a16="http://schemas.microsoft.com/office/drawing/2014/main" id="{B1BE17AB-A2E6-46CE-BEEC-04D6E922CEFB}"/>
              </a:ext>
            </a:extLst>
          </p:cNvPr>
          <p:cNvCxnSpPr>
            <a:cxnSpLocks/>
          </p:cNvCxnSpPr>
          <p:nvPr/>
        </p:nvCxnSpPr>
        <p:spPr bwMode="auto">
          <a:xfrm>
            <a:off x="5180012" y="2011680"/>
            <a:ext cx="2011680" cy="1737360"/>
          </a:xfrm>
          <a:prstGeom prst="bentConnector3">
            <a:avLst>
              <a:gd name="adj1" fmla="val 81417"/>
            </a:avLst>
          </a:prstGeom>
          <a:noFill/>
          <a:ln w="57150">
            <a:solidFill>
              <a:schemeClr val="accent6">
                <a:lumMod val="75000"/>
              </a:schemeClr>
            </a:solidFill>
            <a:miter lim="800000"/>
            <a:headEnd/>
            <a:tailEnd/>
          </a:ln>
          <a:effectLst/>
        </p:spPr>
      </p:cxnSp>
      <p:sp>
        <p:nvSpPr>
          <p:cNvPr id="7" name="正方形/長方形 6">
            <a:extLst>
              <a:ext uri="{FF2B5EF4-FFF2-40B4-BE49-F238E27FC236}">
                <a16:creationId xmlns:a16="http://schemas.microsoft.com/office/drawing/2014/main" id="{1A383CB0-E1B3-42F3-AEF4-A1B251F9C994}"/>
              </a:ext>
            </a:extLst>
          </p:cNvPr>
          <p:cNvSpPr/>
          <p:nvPr/>
        </p:nvSpPr>
        <p:spPr bwMode="auto">
          <a:xfrm>
            <a:off x="7191692" y="2194560"/>
            <a:ext cx="2148840" cy="731520"/>
          </a:xfrm>
          <a:prstGeom prst="rect">
            <a:avLst/>
          </a:prstGeom>
          <a:solidFill>
            <a:schemeClr val="tx1">
              <a:lumMod val="85000"/>
              <a:lumOff val="15000"/>
            </a:schemeClr>
          </a:solidFill>
          <a:ln w="9525">
            <a:solidFill>
              <a:srgbClr val="252627"/>
            </a:solidFill>
            <a:miter lim="800000"/>
            <a:headEnd/>
            <a:tailEnd/>
          </a:ln>
          <a:effectLst/>
        </p:spPr>
        <p:txBody>
          <a:bodyPr wrap="none" rtlCol="0" anchor="ctr" anchorCtr="0">
            <a:noAutofit/>
          </a:bodyPr>
          <a:lstStyle/>
          <a:p>
            <a:pPr algn="ctr"/>
            <a:endParaRPr kumimoji="1" lang="ja-JP" altLang="en-US" sz="1800">
              <a:solidFill>
                <a:schemeClr val="tx1"/>
              </a:solidFill>
              <a:latin typeface="+mn-lt"/>
              <a:ea typeface="+mn-ea"/>
            </a:endParaRPr>
          </a:p>
        </p:txBody>
      </p:sp>
      <p:sp>
        <p:nvSpPr>
          <p:cNvPr id="10" name="正方形/長方形 9">
            <a:extLst>
              <a:ext uri="{FF2B5EF4-FFF2-40B4-BE49-F238E27FC236}">
                <a16:creationId xmlns:a16="http://schemas.microsoft.com/office/drawing/2014/main" id="{69B8CB0F-F2B1-4D1B-8635-0661CF774615}"/>
              </a:ext>
            </a:extLst>
          </p:cNvPr>
          <p:cNvSpPr/>
          <p:nvPr/>
        </p:nvSpPr>
        <p:spPr bwMode="auto">
          <a:xfrm>
            <a:off x="9789229" y="3657600"/>
            <a:ext cx="2561219" cy="731520"/>
          </a:xfrm>
          <a:prstGeom prst="rect">
            <a:avLst/>
          </a:prstGeom>
          <a:solidFill>
            <a:srgbClr val="FCFCFC"/>
          </a:solidFill>
          <a:ln w="9525">
            <a:noFill/>
            <a:miter lim="800000"/>
            <a:headEnd/>
            <a:tailEnd/>
          </a:ln>
          <a:effectLst/>
        </p:spPr>
        <p:txBody>
          <a:bodyPr wrap="none" rtlCol="0" anchor="ctr" anchorCtr="0">
            <a:noAutofit/>
          </a:bodyPr>
          <a:lstStyle/>
          <a:p>
            <a:pPr algn="ctr"/>
            <a:endParaRPr kumimoji="1" lang="ja-JP" altLang="en-US" sz="1800">
              <a:solidFill>
                <a:schemeClr val="tx1"/>
              </a:solidFill>
              <a:latin typeface="+mn-lt"/>
              <a:ea typeface="+mn-ea"/>
            </a:endParaRPr>
          </a:p>
        </p:txBody>
      </p:sp>
    </p:spTree>
    <p:extLst>
      <p:ext uri="{BB962C8B-B14F-4D97-AF65-F5344CB8AC3E}">
        <p14:creationId xmlns:p14="http://schemas.microsoft.com/office/powerpoint/2010/main" val="787818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en-US" altLang="ja-JP" dirty="0"/>
              <a:t>Fabric</a:t>
            </a:r>
            <a:r>
              <a:rPr lang="ja-JP" altLang="en-US" dirty="0"/>
              <a:t>メインドキュメントのトピック構成 </a:t>
            </a:r>
            <a:r>
              <a:rPr lang="en-US" altLang="ja-JP" dirty="0"/>
              <a:t>(1/2)</a:t>
            </a:r>
            <a:endParaRPr lang="ja-JP" altLang="en-US" dirty="0"/>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xfrm>
            <a:off x="242252" y="960438"/>
            <a:ext cx="11946573" cy="5532437"/>
          </a:xfrm>
          <a:prstGeom prst="rect">
            <a:avLst/>
          </a:prstGeom>
        </p:spPr>
        <p:txBody>
          <a:bodyPr>
            <a:noAutofit/>
          </a:bodyPr>
          <a:lstStyle/>
          <a:p>
            <a:r>
              <a:rPr lang="en-US" altLang="ja-JP" sz="2400" b="1" dirty="0"/>
              <a:t>Introduction</a:t>
            </a:r>
            <a:r>
              <a:rPr lang="en-GB" altLang="ja-JP" sz="2400" b="1" dirty="0"/>
              <a:t> </a:t>
            </a:r>
            <a:r>
              <a:rPr lang="en-GB" altLang="ja-JP" sz="2400" dirty="0">
                <a:solidFill>
                  <a:schemeClr val="accent1"/>
                </a:solidFill>
              </a:rPr>
              <a:t>… </a:t>
            </a:r>
            <a:r>
              <a:rPr lang="en-US" altLang="ja-JP" sz="2400" dirty="0">
                <a:solidFill>
                  <a:schemeClr val="accent1"/>
                </a:solidFill>
              </a:rPr>
              <a:t>Fabric</a:t>
            </a:r>
            <a:r>
              <a:rPr lang="ja-JP" altLang="en-US" sz="2400" dirty="0">
                <a:solidFill>
                  <a:schemeClr val="accent1"/>
                </a:solidFill>
              </a:rPr>
              <a:t>の特徴の簡潔な説明</a:t>
            </a:r>
            <a:endParaRPr lang="en-US" altLang="ja-JP" sz="2400" dirty="0">
              <a:solidFill>
                <a:schemeClr val="accent1"/>
              </a:solidFill>
            </a:endParaRPr>
          </a:p>
          <a:p>
            <a:r>
              <a:rPr lang="en-US" altLang="ja-JP" sz="2400" b="1" dirty="0"/>
              <a:t>What’s new in Hyperledger Fabric v2.x</a:t>
            </a:r>
            <a:r>
              <a:rPr lang="en-GB" altLang="ja-JP" sz="2400" b="1" dirty="0"/>
              <a:t> </a:t>
            </a:r>
            <a:r>
              <a:rPr lang="en-GB" altLang="ja-JP" sz="2400" dirty="0">
                <a:solidFill>
                  <a:schemeClr val="accent1"/>
                </a:solidFill>
              </a:rPr>
              <a:t>… v2.x</a:t>
            </a:r>
            <a:r>
              <a:rPr lang="ja-JP" altLang="en-US" sz="2400" dirty="0">
                <a:solidFill>
                  <a:schemeClr val="accent1"/>
                </a:solidFill>
              </a:rPr>
              <a:t>系から導入された新機能の概説</a:t>
            </a:r>
            <a:endParaRPr lang="en-US" altLang="ja-JP" sz="2400" dirty="0">
              <a:solidFill>
                <a:schemeClr val="accent1"/>
              </a:solidFill>
            </a:endParaRPr>
          </a:p>
          <a:p>
            <a:r>
              <a:rPr lang="en-US" altLang="ja-JP" sz="2400" dirty="0"/>
              <a:t>Release notes</a:t>
            </a:r>
            <a:r>
              <a:rPr lang="ja-JP" altLang="en-US" sz="2400" b="1" dirty="0"/>
              <a:t> </a:t>
            </a:r>
            <a:r>
              <a:rPr lang="en-GB" altLang="ja-JP" sz="2400" dirty="0">
                <a:solidFill>
                  <a:schemeClr val="accent1"/>
                </a:solidFill>
              </a:rPr>
              <a:t>… </a:t>
            </a:r>
            <a:r>
              <a:rPr lang="ja-JP" altLang="en-US" sz="2400" dirty="0">
                <a:solidFill>
                  <a:schemeClr val="accent1"/>
                </a:solidFill>
              </a:rPr>
              <a:t>各リリースのリリースノートへのリンク</a:t>
            </a:r>
            <a:endParaRPr lang="en-US" altLang="ja-JP" sz="2400" dirty="0">
              <a:solidFill>
                <a:schemeClr val="accent1"/>
              </a:solidFill>
            </a:endParaRPr>
          </a:p>
          <a:p>
            <a:r>
              <a:rPr lang="en-US" altLang="ja-JP" sz="2400" b="1" dirty="0"/>
              <a:t>Key Concepts</a:t>
            </a:r>
            <a:r>
              <a:rPr lang="ja-JP" altLang="en-US" sz="2400" b="1" dirty="0"/>
              <a:t> </a:t>
            </a:r>
            <a:r>
              <a:rPr lang="en-GB" altLang="ja-JP" sz="2400" dirty="0">
                <a:solidFill>
                  <a:schemeClr val="accent1"/>
                </a:solidFill>
              </a:rPr>
              <a:t>…</a:t>
            </a:r>
            <a:r>
              <a:rPr lang="en-GB" altLang="ja-JP" sz="2400" b="1" dirty="0">
                <a:solidFill>
                  <a:schemeClr val="accent1"/>
                </a:solidFill>
              </a:rPr>
              <a:t> </a:t>
            </a:r>
            <a:r>
              <a:rPr lang="en-US" altLang="ja-JP" sz="2400" dirty="0">
                <a:solidFill>
                  <a:schemeClr val="accent1"/>
                </a:solidFill>
              </a:rPr>
              <a:t>Fabric</a:t>
            </a:r>
            <a:r>
              <a:rPr lang="ja-JP" altLang="en-US" sz="2400" dirty="0">
                <a:solidFill>
                  <a:schemeClr val="accent1"/>
                </a:solidFill>
              </a:rPr>
              <a:t>の概念やコンポーネントの解説</a:t>
            </a:r>
            <a:r>
              <a:rPr lang="en-GB" altLang="ja-JP" sz="2400" dirty="0">
                <a:solidFill>
                  <a:schemeClr val="accent1"/>
                </a:solidFill>
              </a:rPr>
              <a:t> </a:t>
            </a:r>
            <a:r>
              <a:rPr lang="en-GB" altLang="ja-JP" sz="2000" dirty="0">
                <a:solidFill>
                  <a:schemeClr val="accent1"/>
                </a:solidFill>
              </a:rPr>
              <a:t>(</a:t>
            </a:r>
            <a:r>
              <a:rPr lang="ja-JP" altLang="en-US" sz="2000" dirty="0">
                <a:solidFill>
                  <a:schemeClr val="accent1"/>
                </a:solidFill>
              </a:rPr>
              <a:t>理解は深まるがやや抽象的な印象</a:t>
            </a:r>
            <a:r>
              <a:rPr lang="en-GB" altLang="ja-JP" sz="2000" dirty="0">
                <a:solidFill>
                  <a:schemeClr val="accent1"/>
                </a:solidFill>
              </a:rPr>
              <a:t>)</a:t>
            </a:r>
            <a:endParaRPr lang="en-US" altLang="ja-JP" sz="2400" dirty="0">
              <a:solidFill>
                <a:schemeClr val="accent1"/>
              </a:solidFill>
            </a:endParaRPr>
          </a:p>
          <a:p>
            <a:r>
              <a:rPr lang="en-US" altLang="ja-JP" sz="2400" b="1" dirty="0"/>
              <a:t>Getting Started</a:t>
            </a:r>
            <a:r>
              <a:rPr lang="ja-JP" altLang="en-US" sz="2400" dirty="0"/>
              <a:t> </a:t>
            </a:r>
            <a:r>
              <a:rPr lang="en-GB" altLang="ja-JP" sz="2400" dirty="0">
                <a:solidFill>
                  <a:schemeClr val="accent1"/>
                </a:solidFill>
              </a:rPr>
              <a:t>… </a:t>
            </a:r>
            <a:r>
              <a:rPr lang="ja-JP" altLang="en-US" sz="2400" dirty="0">
                <a:solidFill>
                  <a:schemeClr val="accent1"/>
                </a:solidFill>
              </a:rPr>
              <a:t>開発者向けの</a:t>
            </a:r>
            <a:r>
              <a:rPr lang="en-US" altLang="ja-JP" sz="2400" dirty="0">
                <a:solidFill>
                  <a:schemeClr val="accent1"/>
                </a:solidFill>
              </a:rPr>
              <a:t>Fabric</a:t>
            </a:r>
            <a:r>
              <a:rPr lang="ja-JP" altLang="en-US" sz="2400" dirty="0">
                <a:solidFill>
                  <a:schemeClr val="accent1"/>
                </a:solidFill>
              </a:rPr>
              <a:t>インストールからサンプルを動かす</a:t>
            </a:r>
            <a:br>
              <a:rPr lang="en-US" altLang="ja-JP" sz="2400" dirty="0">
                <a:solidFill>
                  <a:schemeClr val="accent1"/>
                </a:solidFill>
              </a:rPr>
            </a:br>
            <a:r>
              <a:rPr lang="ja-JP" altLang="en-US" sz="2400" dirty="0">
                <a:solidFill>
                  <a:schemeClr val="accent1"/>
                </a:solidFill>
              </a:rPr>
              <a:t>                                  までのハンズオン</a:t>
            </a:r>
            <a:endParaRPr lang="en-US" altLang="ja-JP" sz="2400" dirty="0">
              <a:solidFill>
                <a:schemeClr val="accent1"/>
              </a:solidFill>
            </a:endParaRPr>
          </a:p>
          <a:p>
            <a:r>
              <a:rPr lang="en-US" altLang="ja-JP" sz="2400" b="1" dirty="0"/>
              <a:t>Developing Applications</a:t>
            </a:r>
            <a:r>
              <a:rPr lang="ja-JP" altLang="en-US" sz="2400" b="1" dirty="0"/>
              <a:t> </a:t>
            </a:r>
            <a:r>
              <a:rPr lang="en-GB" altLang="ja-JP" sz="2400" dirty="0">
                <a:solidFill>
                  <a:schemeClr val="accent1"/>
                </a:solidFill>
              </a:rPr>
              <a:t>… </a:t>
            </a:r>
            <a:r>
              <a:rPr lang="ja-JP" altLang="en-US" sz="2400" dirty="0">
                <a:solidFill>
                  <a:schemeClr val="accent1"/>
                </a:solidFill>
              </a:rPr>
              <a:t>開発者向けにスマートコントラクトとアプリの書き方説明</a:t>
            </a:r>
            <a:endParaRPr lang="en-US" altLang="ja-JP" sz="2400" dirty="0">
              <a:solidFill>
                <a:schemeClr val="accent1"/>
              </a:solidFill>
            </a:endParaRPr>
          </a:p>
          <a:p>
            <a:r>
              <a:rPr lang="en-US" altLang="ja-JP" sz="2400" b="1" dirty="0"/>
              <a:t>Tutorials</a:t>
            </a:r>
            <a:r>
              <a:rPr lang="en-GB" altLang="ja-JP" sz="2400" b="1" dirty="0"/>
              <a:t> </a:t>
            </a:r>
            <a:r>
              <a:rPr lang="en-GB" altLang="ja-JP" sz="2400" dirty="0">
                <a:solidFill>
                  <a:schemeClr val="accent1"/>
                </a:solidFill>
              </a:rPr>
              <a:t>…</a:t>
            </a:r>
            <a:r>
              <a:rPr lang="en-GB" altLang="ja-JP" sz="2400" b="1" dirty="0"/>
              <a:t> </a:t>
            </a:r>
            <a:r>
              <a:rPr lang="ja-JP" altLang="en-US" sz="2400" dirty="0">
                <a:solidFill>
                  <a:schemeClr val="accent1"/>
                </a:solidFill>
              </a:rPr>
              <a:t>開発者</a:t>
            </a:r>
            <a:r>
              <a:rPr lang="en-GB" altLang="ja-JP" sz="2400" dirty="0">
                <a:solidFill>
                  <a:schemeClr val="accent1"/>
                </a:solidFill>
              </a:rPr>
              <a:t>/</a:t>
            </a:r>
            <a:r>
              <a:rPr lang="ja-JP" altLang="en-US" sz="2400" dirty="0">
                <a:solidFill>
                  <a:schemeClr val="accent1"/>
                </a:solidFill>
              </a:rPr>
              <a:t>管理者向けに</a:t>
            </a:r>
            <a:r>
              <a:rPr lang="en-US" altLang="ja-JP" sz="2400" dirty="0">
                <a:solidFill>
                  <a:schemeClr val="accent1"/>
                </a:solidFill>
              </a:rPr>
              <a:t>Fabric</a:t>
            </a:r>
            <a:r>
              <a:rPr lang="ja-JP" altLang="en-US" sz="2400" dirty="0">
                <a:solidFill>
                  <a:schemeClr val="accent1"/>
                </a:solidFill>
              </a:rPr>
              <a:t>の機能を試すためのチュートリアル集</a:t>
            </a:r>
            <a:endParaRPr lang="en-US" altLang="ja-JP" sz="2400" dirty="0">
              <a:solidFill>
                <a:schemeClr val="accent1"/>
              </a:solidFill>
            </a:endParaRPr>
          </a:p>
          <a:p>
            <a:r>
              <a:rPr lang="en-US" altLang="ja-JP" sz="2400" dirty="0"/>
              <a:t>Deploying a production network</a:t>
            </a:r>
            <a:r>
              <a:rPr lang="en-GB" altLang="ja-JP" sz="2400" b="1" dirty="0"/>
              <a:t> </a:t>
            </a:r>
            <a:r>
              <a:rPr lang="en-GB" altLang="ja-JP" sz="2400" dirty="0">
                <a:solidFill>
                  <a:schemeClr val="accent1"/>
                </a:solidFill>
              </a:rPr>
              <a:t>…</a:t>
            </a:r>
            <a:r>
              <a:rPr lang="en-GB" altLang="ja-JP" sz="2400" b="1" dirty="0">
                <a:solidFill>
                  <a:schemeClr val="accent1"/>
                </a:solidFill>
              </a:rPr>
              <a:t> </a:t>
            </a:r>
            <a:r>
              <a:rPr lang="ja-JP" altLang="en-US" sz="2400" dirty="0">
                <a:solidFill>
                  <a:schemeClr val="accent1"/>
                </a:solidFill>
              </a:rPr>
              <a:t>管理者向けの本番環境ベストプラクティス</a:t>
            </a:r>
            <a:r>
              <a:rPr lang="en-US" altLang="ja-JP" sz="2400" dirty="0">
                <a:solidFill>
                  <a:schemeClr val="accent1"/>
                </a:solidFill>
              </a:rPr>
              <a:t>/</a:t>
            </a:r>
            <a:r>
              <a:rPr lang="ja-JP" altLang="en-US" sz="2400" dirty="0">
                <a:solidFill>
                  <a:schemeClr val="accent1"/>
                </a:solidFill>
              </a:rPr>
              <a:t>注意点</a:t>
            </a:r>
            <a:endParaRPr lang="en-US" altLang="ja-JP" sz="2400" dirty="0">
              <a:solidFill>
                <a:schemeClr val="accent1"/>
              </a:solidFill>
            </a:endParaRPr>
          </a:p>
          <a:p>
            <a:r>
              <a:rPr lang="en-US" altLang="ja-JP" sz="2400" dirty="0"/>
              <a:t>Operations Guides</a:t>
            </a:r>
            <a:r>
              <a:rPr lang="en-GB" altLang="ja-JP" sz="2400" b="1" dirty="0"/>
              <a:t> </a:t>
            </a:r>
            <a:r>
              <a:rPr lang="en-GB" altLang="ja-JP" sz="2400" dirty="0"/>
              <a:t>…</a:t>
            </a:r>
            <a:r>
              <a:rPr lang="en-GB" altLang="ja-JP" sz="2400" b="1" dirty="0"/>
              <a:t> </a:t>
            </a:r>
            <a:r>
              <a:rPr lang="ja-JP" altLang="en-US" sz="2400" dirty="0">
                <a:solidFill>
                  <a:schemeClr val="accent1"/>
                </a:solidFill>
              </a:rPr>
              <a:t>管理者向けにより詳細な機能の使い方や設定方法など</a:t>
            </a:r>
            <a:endParaRPr lang="en-US" altLang="ja-JP" sz="2400" dirty="0">
              <a:solidFill>
                <a:schemeClr val="accent1"/>
              </a:solidFill>
            </a:endParaRPr>
          </a:p>
          <a:p>
            <a:r>
              <a:rPr lang="en-US" altLang="ja-JP" sz="2400" dirty="0"/>
              <a:t>Upgrading to the latest release</a:t>
            </a:r>
            <a:r>
              <a:rPr lang="en-GB" altLang="ja-JP" sz="2400" b="1" dirty="0"/>
              <a:t> </a:t>
            </a:r>
            <a:r>
              <a:rPr lang="en-GB" altLang="ja-JP" sz="2400" dirty="0"/>
              <a:t>…</a:t>
            </a:r>
            <a:r>
              <a:rPr lang="en-GB" altLang="ja-JP" sz="2400" b="1" dirty="0"/>
              <a:t> </a:t>
            </a:r>
            <a:r>
              <a:rPr lang="ja-JP" altLang="en-US" sz="2400" dirty="0">
                <a:solidFill>
                  <a:schemeClr val="accent1"/>
                </a:solidFill>
              </a:rPr>
              <a:t>最新版へのアップグレード方法</a:t>
            </a:r>
            <a:r>
              <a:rPr lang="en-GB" altLang="ja-JP" sz="2400" dirty="0">
                <a:solidFill>
                  <a:schemeClr val="accent1"/>
                </a:solidFill>
              </a:rPr>
              <a:t> (1.4-&gt;2.2, 2.1-&gt;2.2)</a:t>
            </a:r>
            <a:endParaRPr lang="en-US" altLang="ja-JP" sz="2400" dirty="0">
              <a:solidFill>
                <a:schemeClr val="accent1"/>
              </a:solidFill>
            </a:endParaRPr>
          </a:p>
          <a:p>
            <a:pPr marL="0" indent="0">
              <a:buNone/>
            </a:pPr>
            <a:r>
              <a:rPr lang="en-GB" altLang="ja-JP" sz="2400" dirty="0"/>
              <a:t>(</a:t>
            </a:r>
            <a:r>
              <a:rPr lang="ja-JP" altLang="en-US" sz="2400" dirty="0"/>
              <a:t>続く</a:t>
            </a:r>
            <a:r>
              <a:rPr lang="en-GB" altLang="ja-JP" sz="2400" dirty="0"/>
              <a:t>)</a:t>
            </a:r>
            <a:endParaRPr lang="en-US" altLang="ja-JP" sz="2400" dirty="0"/>
          </a:p>
        </p:txBody>
      </p:sp>
      <p:sp>
        <p:nvSpPr>
          <p:cNvPr id="5" name="テキスト ボックス 4">
            <a:extLst>
              <a:ext uri="{FF2B5EF4-FFF2-40B4-BE49-F238E27FC236}">
                <a16:creationId xmlns:a16="http://schemas.microsoft.com/office/drawing/2014/main" id="{8BC5AFC7-D6F7-4C74-A810-5FF3D0786C92}"/>
              </a:ext>
            </a:extLst>
          </p:cNvPr>
          <p:cNvSpPr txBox="1"/>
          <p:nvPr/>
        </p:nvSpPr>
        <p:spPr>
          <a:xfrm>
            <a:off x="6780212" y="243999"/>
            <a:ext cx="3063240" cy="475456"/>
          </a:xfrm>
          <a:prstGeom prst="rect">
            <a:avLst/>
          </a:prstGeom>
          <a:noFill/>
        </p:spPr>
        <p:txBody>
          <a:bodyPr>
            <a:noAutofit/>
          </a:bodyPr>
          <a:lstStyle>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2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lvl="7"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indent="0">
              <a:buNone/>
            </a:pPr>
            <a:r>
              <a:rPr lang="en-GB" altLang="ja-JP" sz="2400" dirty="0"/>
              <a:t>(release-2.2</a:t>
            </a:r>
            <a:r>
              <a:rPr lang="ja-JP" altLang="en-US" sz="2400" dirty="0"/>
              <a:t>に基づく</a:t>
            </a:r>
            <a:r>
              <a:rPr lang="en-GB" altLang="ja-JP" sz="2400" dirty="0"/>
              <a:t>)</a:t>
            </a:r>
            <a:endParaRPr lang="ja-JP" altLang="en-US" sz="2400" dirty="0"/>
          </a:p>
        </p:txBody>
      </p:sp>
      <p:sp>
        <p:nvSpPr>
          <p:cNvPr id="6" name="テキスト ボックス 5">
            <a:extLst>
              <a:ext uri="{FF2B5EF4-FFF2-40B4-BE49-F238E27FC236}">
                <a16:creationId xmlns:a16="http://schemas.microsoft.com/office/drawing/2014/main" id="{F5C11F3A-03CD-4880-AD1E-AF1EEF00A54D}"/>
              </a:ext>
            </a:extLst>
          </p:cNvPr>
          <p:cNvSpPr txBox="1"/>
          <p:nvPr/>
        </p:nvSpPr>
        <p:spPr>
          <a:xfrm>
            <a:off x="2894012" y="6386354"/>
            <a:ext cx="8001000" cy="475456"/>
          </a:xfrm>
          <a:prstGeom prst="rect">
            <a:avLst/>
          </a:prstGeom>
          <a:noFill/>
        </p:spPr>
        <p:txBody>
          <a:bodyPr>
            <a:noAutofit/>
          </a:bodyPr>
          <a:lstStyle>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2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lvl="7"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indent="0">
              <a:buNone/>
            </a:pPr>
            <a:r>
              <a:rPr lang="en-GB" altLang="ja-JP" sz="2200" dirty="0"/>
              <a:t>(* </a:t>
            </a:r>
            <a:r>
              <a:rPr lang="ja-JP" altLang="en-US" sz="2200" dirty="0"/>
              <a:t>太字は本家により優先的な翻訳が推奨されているもの</a:t>
            </a:r>
            <a:r>
              <a:rPr lang="en-GB" altLang="ja-JP" sz="2200" dirty="0"/>
              <a:t>)</a:t>
            </a:r>
            <a:endParaRPr lang="ja-JP" altLang="en-US" sz="2200" dirty="0"/>
          </a:p>
        </p:txBody>
      </p:sp>
    </p:spTree>
    <p:extLst>
      <p:ext uri="{BB962C8B-B14F-4D97-AF65-F5344CB8AC3E}">
        <p14:creationId xmlns:p14="http://schemas.microsoft.com/office/powerpoint/2010/main" val="3329970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5006AE9-BEF8-4F19-A16E-0640E717762B}"/>
              </a:ext>
            </a:extLst>
          </p:cNvPr>
          <p:cNvSpPr>
            <a:spLocks noGrp="1"/>
          </p:cNvSpPr>
          <p:nvPr>
            <p:ph type="title"/>
          </p:nvPr>
        </p:nvSpPr>
        <p:spPr/>
        <p:txBody>
          <a:bodyPr/>
          <a:lstStyle/>
          <a:p>
            <a:r>
              <a:rPr lang="en-US" altLang="ja-JP" dirty="0"/>
              <a:t>Fabric</a:t>
            </a:r>
            <a:r>
              <a:rPr lang="ja-JP" altLang="en-US" dirty="0"/>
              <a:t>メインドキュメントのトピック構成 </a:t>
            </a:r>
            <a:r>
              <a:rPr lang="en-US" altLang="ja-JP" dirty="0"/>
              <a:t>(2/2)</a:t>
            </a:r>
            <a:endParaRPr lang="ja-JP" altLang="en-US" dirty="0"/>
          </a:p>
        </p:txBody>
      </p:sp>
      <p:sp>
        <p:nvSpPr>
          <p:cNvPr id="4" name="コンテンツ プレースホルダー 3">
            <a:extLst>
              <a:ext uri="{FF2B5EF4-FFF2-40B4-BE49-F238E27FC236}">
                <a16:creationId xmlns:a16="http://schemas.microsoft.com/office/drawing/2014/main" id="{3496C920-51B1-4947-9665-62549F3FDFC0}"/>
              </a:ext>
            </a:extLst>
          </p:cNvPr>
          <p:cNvSpPr>
            <a:spLocks noGrp="1"/>
          </p:cNvSpPr>
          <p:nvPr>
            <p:ph sz="quarter" idx="10"/>
          </p:nvPr>
        </p:nvSpPr>
        <p:spPr>
          <a:xfrm>
            <a:off x="242252" y="960438"/>
            <a:ext cx="11750039" cy="5532437"/>
          </a:xfrm>
          <a:prstGeom prst="rect">
            <a:avLst/>
          </a:prstGeom>
        </p:spPr>
        <p:txBody>
          <a:bodyPr>
            <a:noAutofit/>
          </a:bodyPr>
          <a:lstStyle/>
          <a:p>
            <a:pPr marL="0" indent="0">
              <a:buNone/>
            </a:pPr>
            <a:r>
              <a:rPr lang="en-US" altLang="ja-JP" sz="2400" dirty="0"/>
              <a:t>(</a:t>
            </a:r>
            <a:r>
              <a:rPr lang="ja-JP" altLang="en-US" sz="2400" dirty="0"/>
              <a:t>続き</a:t>
            </a:r>
            <a:r>
              <a:rPr lang="en-US" altLang="ja-JP" sz="2400" dirty="0"/>
              <a:t>)</a:t>
            </a:r>
          </a:p>
          <a:p>
            <a:r>
              <a:rPr lang="en-US" altLang="ja-JP" sz="2400" dirty="0"/>
              <a:t>Commands Reference</a:t>
            </a:r>
            <a:r>
              <a:rPr lang="en-GB" altLang="ja-JP" sz="2400" dirty="0"/>
              <a:t> </a:t>
            </a:r>
            <a:r>
              <a:rPr lang="en-GB" altLang="ja-JP" sz="2400" dirty="0">
                <a:solidFill>
                  <a:schemeClr val="accent1"/>
                </a:solidFill>
              </a:rPr>
              <a:t>… Fabric</a:t>
            </a:r>
            <a:r>
              <a:rPr lang="ja-JP" altLang="en-US" sz="2400" dirty="0">
                <a:solidFill>
                  <a:schemeClr val="accent1"/>
                </a:solidFill>
              </a:rPr>
              <a:t>の</a:t>
            </a:r>
            <a:r>
              <a:rPr lang="en-US" altLang="ja-JP" sz="2400" dirty="0">
                <a:solidFill>
                  <a:schemeClr val="accent1"/>
                </a:solidFill>
              </a:rPr>
              <a:t>CLI</a:t>
            </a:r>
            <a:r>
              <a:rPr lang="ja-JP" altLang="en-US" sz="2400" dirty="0">
                <a:solidFill>
                  <a:schemeClr val="accent1"/>
                </a:solidFill>
              </a:rPr>
              <a:t>コマンドリファレンス</a:t>
            </a:r>
            <a:r>
              <a:rPr lang="en-GB" altLang="ja-JP" sz="2400" dirty="0">
                <a:solidFill>
                  <a:schemeClr val="accent1"/>
                </a:solidFill>
              </a:rPr>
              <a:t> (</a:t>
            </a:r>
            <a:r>
              <a:rPr lang="ja-JP" altLang="en-US" sz="2400" dirty="0">
                <a:solidFill>
                  <a:schemeClr val="accent1"/>
                </a:solidFill>
              </a:rPr>
              <a:t>ほとんどが自動生成</a:t>
            </a:r>
            <a:r>
              <a:rPr lang="en-GB" altLang="ja-JP" sz="2400" dirty="0">
                <a:solidFill>
                  <a:schemeClr val="accent1"/>
                </a:solidFill>
              </a:rPr>
              <a:t>)</a:t>
            </a:r>
          </a:p>
          <a:p>
            <a:r>
              <a:rPr lang="en-US" altLang="ja-JP" sz="2400" dirty="0"/>
              <a:t>Architecture Reference</a:t>
            </a:r>
            <a:r>
              <a:rPr lang="en-GB" altLang="ja-JP" sz="2400" dirty="0"/>
              <a:t> </a:t>
            </a:r>
            <a:r>
              <a:rPr lang="en-GB" altLang="ja-JP" sz="2400" dirty="0">
                <a:solidFill>
                  <a:schemeClr val="accent1"/>
                </a:solidFill>
              </a:rPr>
              <a:t>… </a:t>
            </a:r>
            <a:r>
              <a:rPr lang="ja-JP" altLang="en-US" sz="2400" dirty="0">
                <a:solidFill>
                  <a:schemeClr val="accent1"/>
                </a:solidFill>
              </a:rPr>
              <a:t>アーキ関連資料</a:t>
            </a:r>
            <a:r>
              <a:rPr lang="en-GB" altLang="ja-JP" sz="2000" dirty="0">
                <a:solidFill>
                  <a:schemeClr val="accent1"/>
                </a:solidFill>
              </a:rPr>
              <a:t> (</a:t>
            </a:r>
            <a:r>
              <a:rPr lang="ja-JP" altLang="en-US" sz="2000" dirty="0">
                <a:solidFill>
                  <a:schemeClr val="accent1"/>
                </a:solidFill>
              </a:rPr>
              <a:t>役立ちそうな資料を色々と置いている印象</a:t>
            </a:r>
            <a:r>
              <a:rPr lang="en-GB" altLang="ja-JP" sz="2000" dirty="0">
                <a:solidFill>
                  <a:schemeClr val="accent1"/>
                </a:solidFill>
              </a:rPr>
              <a:t>)</a:t>
            </a:r>
            <a:endParaRPr lang="en-US" altLang="ja-JP" sz="2000" dirty="0">
              <a:solidFill>
                <a:schemeClr val="accent1"/>
              </a:solidFill>
            </a:endParaRPr>
          </a:p>
          <a:p>
            <a:r>
              <a:rPr lang="en-US" altLang="ja-JP" sz="2400" dirty="0"/>
              <a:t>Frequently Asked Questions</a:t>
            </a:r>
            <a:r>
              <a:rPr lang="en-GB" altLang="ja-JP" sz="2400" dirty="0"/>
              <a:t> </a:t>
            </a:r>
            <a:r>
              <a:rPr lang="en-GB" altLang="ja-JP" sz="2400" dirty="0">
                <a:solidFill>
                  <a:schemeClr val="accent1"/>
                </a:solidFill>
              </a:rPr>
              <a:t>… </a:t>
            </a:r>
            <a:r>
              <a:rPr lang="en-US" altLang="ja-JP" sz="2400" dirty="0">
                <a:solidFill>
                  <a:schemeClr val="accent1"/>
                </a:solidFill>
              </a:rPr>
              <a:t>Fabric</a:t>
            </a:r>
            <a:r>
              <a:rPr lang="ja-JP" altLang="en-US" sz="2400" dirty="0">
                <a:solidFill>
                  <a:schemeClr val="accent1"/>
                </a:solidFill>
              </a:rPr>
              <a:t>に対するよくある質問</a:t>
            </a:r>
            <a:endParaRPr lang="en-US" altLang="ja-JP" sz="2400" dirty="0"/>
          </a:p>
          <a:p>
            <a:r>
              <a:rPr lang="en-US" altLang="ja-JP" sz="2400" b="1" dirty="0"/>
              <a:t>Contributions Welcome!</a:t>
            </a:r>
            <a:r>
              <a:rPr lang="en-GB" altLang="ja-JP" sz="2400" dirty="0"/>
              <a:t> </a:t>
            </a:r>
            <a:r>
              <a:rPr lang="en-GB" altLang="ja-JP" sz="2400" dirty="0">
                <a:solidFill>
                  <a:schemeClr val="accent1"/>
                </a:solidFill>
              </a:rPr>
              <a:t>… </a:t>
            </a:r>
            <a:r>
              <a:rPr lang="en-US" altLang="ja-JP" sz="2400" dirty="0">
                <a:solidFill>
                  <a:schemeClr val="accent1"/>
                </a:solidFill>
              </a:rPr>
              <a:t>Fabric</a:t>
            </a:r>
            <a:r>
              <a:rPr lang="ja-JP" altLang="en-US" sz="2400" dirty="0">
                <a:solidFill>
                  <a:schemeClr val="accent1"/>
                </a:solidFill>
              </a:rPr>
              <a:t>へのコントリビューション方法</a:t>
            </a:r>
            <a:br>
              <a:rPr lang="en-GB" altLang="ja-JP" sz="2400" dirty="0">
                <a:solidFill>
                  <a:schemeClr val="accent1"/>
                </a:solidFill>
              </a:rPr>
            </a:br>
            <a:r>
              <a:rPr lang="ja-JP" altLang="en-US" sz="2400" dirty="0">
                <a:solidFill>
                  <a:schemeClr val="accent1"/>
                </a:solidFill>
              </a:rPr>
              <a:t>　　　　　　　　　　　</a:t>
            </a:r>
            <a:r>
              <a:rPr lang="en-GB" altLang="ja-JP" sz="2400" dirty="0">
                <a:solidFill>
                  <a:schemeClr val="accent1"/>
                </a:solidFill>
              </a:rPr>
              <a:t>(</a:t>
            </a:r>
            <a:r>
              <a:rPr lang="ja-JP" altLang="en-US" sz="2400" dirty="0">
                <a:solidFill>
                  <a:schemeClr val="accent1"/>
                </a:solidFill>
              </a:rPr>
              <a:t>翻訳への参加方法</a:t>
            </a:r>
            <a:r>
              <a:rPr lang="en-US" altLang="ja-JP" sz="2400" dirty="0">
                <a:solidFill>
                  <a:schemeClr val="accent1"/>
                </a:solidFill>
              </a:rPr>
              <a:t>(</a:t>
            </a:r>
            <a:r>
              <a:rPr lang="ja-JP" altLang="en-US" sz="2400" dirty="0">
                <a:solidFill>
                  <a:schemeClr val="accent1"/>
                </a:solidFill>
              </a:rPr>
              <a:t>言語共通部分</a:t>
            </a:r>
            <a:r>
              <a:rPr lang="en-US" altLang="ja-JP" sz="2400" dirty="0">
                <a:solidFill>
                  <a:schemeClr val="accent1"/>
                </a:solidFill>
              </a:rPr>
              <a:t>)</a:t>
            </a:r>
            <a:r>
              <a:rPr lang="ja-JP" altLang="en-US" sz="2400" dirty="0">
                <a:solidFill>
                  <a:schemeClr val="accent1"/>
                </a:solidFill>
              </a:rPr>
              <a:t>も含む</a:t>
            </a:r>
            <a:r>
              <a:rPr lang="en-GB" altLang="ja-JP" sz="2400" dirty="0">
                <a:solidFill>
                  <a:schemeClr val="accent1"/>
                </a:solidFill>
              </a:rPr>
              <a:t>)</a:t>
            </a:r>
            <a:endParaRPr lang="en-US" altLang="ja-JP" sz="2400" dirty="0">
              <a:solidFill>
                <a:schemeClr val="accent1"/>
              </a:solidFill>
            </a:endParaRPr>
          </a:p>
          <a:p>
            <a:r>
              <a:rPr lang="en-US" altLang="ja-JP" sz="2400" b="1" dirty="0"/>
              <a:t>Glossary</a:t>
            </a:r>
            <a:r>
              <a:rPr lang="ja-JP" altLang="en-US" sz="2400" dirty="0"/>
              <a:t> </a:t>
            </a:r>
            <a:r>
              <a:rPr lang="en-GB" altLang="ja-JP" sz="2400" dirty="0"/>
              <a:t> </a:t>
            </a:r>
            <a:r>
              <a:rPr lang="en-GB" altLang="ja-JP" sz="2400" dirty="0">
                <a:solidFill>
                  <a:schemeClr val="accent1"/>
                </a:solidFill>
              </a:rPr>
              <a:t>… </a:t>
            </a:r>
            <a:r>
              <a:rPr lang="en-US" altLang="ja-JP" sz="2400" dirty="0">
                <a:solidFill>
                  <a:schemeClr val="accent1"/>
                </a:solidFill>
              </a:rPr>
              <a:t>Fabric</a:t>
            </a:r>
            <a:r>
              <a:rPr lang="ja-JP" altLang="en-US" sz="2400" dirty="0">
                <a:solidFill>
                  <a:schemeClr val="accent1"/>
                </a:solidFill>
              </a:rPr>
              <a:t>の用語集 </a:t>
            </a:r>
            <a:r>
              <a:rPr lang="en-US" altLang="ja-JP" sz="2000" dirty="0">
                <a:solidFill>
                  <a:schemeClr val="accent1"/>
                </a:solidFill>
              </a:rPr>
              <a:t>(Key Concepts</a:t>
            </a:r>
            <a:r>
              <a:rPr lang="ja-JP" altLang="en-US" sz="2000" dirty="0">
                <a:solidFill>
                  <a:schemeClr val="accent1"/>
                </a:solidFill>
              </a:rPr>
              <a:t>よりシンプルにまとまっておりとっつきやすい印象</a:t>
            </a:r>
            <a:r>
              <a:rPr lang="en-US" altLang="ja-JP" sz="2000" dirty="0">
                <a:solidFill>
                  <a:schemeClr val="accent1"/>
                </a:solidFill>
              </a:rPr>
              <a:t>)</a:t>
            </a:r>
            <a:endParaRPr lang="en-US" altLang="ja-JP" sz="2400" b="1" dirty="0">
              <a:solidFill>
                <a:schemeClr val="accent1"/>
              </a:solidFill>
            </a:endParaRPr>
          </a:p>
          <a:p>
            <a:pPr marL="0" indent="0">
              <a:buNone/>
            </a:pPr>
            <a:r>
              <a:rPr lang="en-US" altLang="ja-JP" sz="2400" dirty="0"/>
              <a:t>…</a:t>
            </a:r>
          </a:p>
          <a:p>
            <a:pPr marL="0" indent="0">
              <a:buNone/>
            </a:pPr>
            <a:r>
              <a:rPr lang="en-GB" altLang="ja-JP" sz="2400" b="1" dirty="0"/>
              <a:t>[Fabric</a:t>
            </a:r>
            <a:r>
              <a:rPr lang="ja-JP" altLang="en-US" sz="2400" b="1" dirty="0"/>
              <a:t>を初めて使う方へのおすすめ</a:t>
            </a:r>
            <a:r>
              <a:rPr lang="en-GB" altLang="ja-JP" sz="2400" b="1" dirty="0"/>
              <a:t>]</a:t>
            </a:r>
          </a:p>
          <a:p>
            <a:pPr marL="0" indent="0">
              <a:buNone/>
            </a:pPr>
            <a:r>
              <a:rPr lang="ja-JP" altLang="en-US" sz="2400" dirty="0"/>
              <a:t>個人的な経験からは最初は</a:t>
            </a:r>
            <a:r>
              <a:rPr lang="en-US" altLang="ja-JP" sz="2400" dirty="0"/>
              <a:t>Introduction</a:t>
            </a:r>
            <a:r>
              <a:rPr lang="en-GB" altLang="ja-JP" sz="2400" dirty="0"/>
              <a:t>, </a:t>
            </a:r>
            <a:r>
              <a:rPr lang="en-US" altLang="ja-JP" sz="2400" dirty="0"/>
              <a:t>Glossary </a:t>
            </a:r>
            <a:r>
              <a:rPr lang="ja-JP" altLang="en-US" sz="2400" dirty="0"/>
              <a:t>をざっと眺めた後に</a:t>
            </a:r>
            <a:br>
              <a:rPr lang="en-US" altLang="ja-JP" sz="2400" dirty="0"/>
            </a:br>
            <a:r>
              <a:rPr lang="en-US" altLang="ja-JP" sz="2400" dirty="0"/>
              <a:t>Getting Started</a:t>
            </a:r>
            <a:r>
              <a:rPr lang="ja-JP" altLang="en-US" sz="2400" dirty="0"/>
              <a:t>をみながら</a:t>
            </a:r>
            <a:r>
              <a:rPr lang="en-US" altLang="ja-JP" sz="2400" dirty="0"/>
              <a:t>Fabric</a:t>
            </a:r>
            <a:r>
              <a:rPr lang="ja-JP" altLang="en-US" sz="2400" dirty="0"/>
              <a:t>を動かしてみるのがおすすめ</a:t>
            </a:r>
            <a:endParaRPr lang="en-US" altLang="ja-JP" sz="2400" dirty="0"/>
          </a:p>
          <a:p>
            <a:pPr lvl="1"/>
            <a:r>
              <a:rPr lang="ja-JP" altLang="en-US" sz="2200" dirty="0"/>
              <a:t>もっと詳しく知りたいなら</a:t>
            </a:r>
            <a:r>
              <a:rPr lang="en-US" altLang="ja-JP" sz="2200" dirty="0"/>
              <a:t>Tutorials</a:t>
            </a:r>
            <a:r>
              <a:rPr lang="en-GB" altLang="ja-JP" sz="2200" dirty="0"/>
              <a:t>,</a:t>
            </a:r>
            <a:r>
              <a:rPr lang="en-US" altLang="ja-JP" sz="2200" dirty="0"/>
              <a:t> Key Concepts</a:t>
            </a:r>
            <a:r>
              <a:rPr lang="en-GB" altLang="ja-JP" sz="2200" dirty="0"/>
              <a:t>,</a:t>
            </a:r>
            <a:r>
              <a:rPr lang="ja-JP" altLang="en-US" sz="2200" dirty="0"/>
              <a:t> </a:t>
            </a:r>
            <a:r>
              <a:rPr lang="en-US" altLang="ja-JP" sz="2200" dirty="0"/>
              <a:t>Developing Applications</a:t>
            </a:r>
            <a:r>
              <a:rPr lang="ja-JP" altLang="en-US" sz="2200" dirty="0"/>
              <a:t>あたりを参照</a:t>
            </a:r>
            <a:endParaRPr lang="en-US" altLang="ja-JP" sz="2200" dirty="0"/>
          </a:p>
          <a:p>
            <a:pPr lvl="1"/>
            <a:r>
              <a:rPr lang="ja-JP" altLang="en-US" sz="2200" dirty="0"/>
              <a:t>コントリビューションしたいなら</a:t>
            </a:r>
            <a:r>
              <a:rPr lang="en-US" altLang="ja-JP" sz="2200" dirty="0"/>
              <a:t>Contribution Welcome!</a:t>
            </a:r>
            <a:r>
              <a:rPr lang="ja-JP" altLang="en-US" sz="2200" dirty="0"/>
              <a:t>を参照</a:t>
            </a:r>
            <a:endParaRPr lang="en-US" altLang="ja-JP" sz="2200" dirty="0"/>
          </a:p>
        </p:txBody>
      </p:sp>
      <p:sp>
        <p:nvSpPr>
          <p:cNvPr id="6" name="テキスト ボックス 5">
            <a:extLst>
              <a:ext uri="{FF2B5EF4-FFF2-40B4-BE49-F238E27FC236}">
                <a16:creationId xmlns:a16="http://schemas.microsoft.com/office/drawing/2014/main" id="{E0A4B181-BC21-4C2F-B168-A997EC207935}"/>
              </a:ext>
            </a:extLst>
          </p:cNvPr>
          <p:cNvSpPr txBox="1"/>
          <p:nvPr/>
        </p:nvSpPr>
        <p:spPr>
          <a:xfrm>
            <a:off x="4814252" y="850741"/>
            <a:ext cx="7374573" cy="475456"/>
          </a:xfrm>
          <a:prstGeom prst="rect">
            <a:avLst/>
          </a:prstGeom>
          <a:noFill/>
        </p:spPr>
        <p:txBody>
          <a:bodyPr>
            <a:noAutofit/>
          </a:bodyPr>
          <a:lstStyle>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2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lvl="7"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indent="0">
              <a:buNone/>
            </a:pPr>
            <a:r>
              <a:rPr lang="en-GB" altLang="ja-JP" sz="2200" dirty="0"/>
              <a:t>(* </a:t>
            </a:r>
            <a:r>
              <a:rPr lang="ja-JP" altLang="en-US" sz="2200" dirty="0"/>
              <a:t>太字は本家により優先的な翻訳が推奨されているもの</a:t>
            </a:r>
            <a:r>
              <a:rPr lang="en-GB" altLang="ja-JP" sz="2200" dirty="0"/>
              <a:t>)</a:t>
            </a:r>
            <a:endParaRPr lang="ja-JP" altLang="en-US" sz="2200" dirty="0"/>
          </a:p>
        </p:txBody>
      </p:sp>
      <p:sp>
        <p:nvSpPr>
          <p:cNvPr id="7" name="テキスト ボックス 6">
            <a:extLst>
              <a:ext uri="{FF2B5EF4-FFF2-40B4-BE49-F238E27FC236}">
                <a16:creationId xmlns:a16="http://schemas.microsoft.com/office/drawing/2014/main" id="{2106CE2A-ECE9-4A09-ADA6-3042EF090BC5}"/>
              </a:ext>
            </a:extLst>
          </p:cNvPr>
          <p:cNvSpPr txBox="1"/>
          <p:nvPr/>
        </p:nvSpPr>
        <p:spPr>
          <a:xfrm>
            <a:off x="6780212" y="243999"/>
            <a:ext cx="3063240" cy="475456"/>
          </a:xfrm>
          <a:prstGeom prst="rect">
            <a:avLst/>
          </a:prstGeom>
          <a:noFill/>
        </p:spPr>
        <p:txBody>
          <a:bodyPr>
            <a:noAutofit/>
          </a:bodyPr>
          <a:lstStyle>
            <a:lvl1pPr marL="342900" indent="-342900" algn="l" eaLnBrk="0" hangingPunct="0">
              <a:spcBef>
                <a:spcPct val="20000"/>
              </a:spcBef>
              <a:buChar char="•"/>
              <a:defRPr sz="2800">
                <a:solidFill>
                  <a:schemeClr val="tx1"/>
                </a:solidFill>
                <a:latin typeface="+mn-lt"/>
                <a:ea typeface="+mn-ea"/>
              </a:defRPr>
            </a:lvl1pPr>
            <a:lvl2pPr marL="742950" lvl="1" indent="-285750" algn="l" eaLnBrk="0" hangingPunct="0">
              <a:spcBef>
                <a:spcPct val="20000"/>
              </a:spcBef>
              <a:buChar char="–"/>
              <a:defRPr>
                <a:solidFill>
                  <a:schemeClr val="tx1"/>
                </a:solidFill>
                <a:latin typeface="+mn-lt"/>
                <a:ea typeface="+mn-ea"/>
              </a:defRPr>
            </a:lvl2pPr>
            <a:lvl3pPr marL="1143000" indent="-228600" algn="l" eaLnBrk="0" hangingPunct="0">
              <a:spcBef>
                <a:spcPct val="20000"/>
              </a:spcBef>
              <a:buChar char="•"/>
              <a:defRPr sz="2400">
                <a:solidFill>
                  <a:schemeClr val="tx1"/>
                </a:solidFill>
                <a:latin typeface="+mn-lt"/>
                <a:ea typeface="+mn-ea"/>
              </a:defRPr>
            </a:lvl3pPr>
            <a:lvl4pPr marL="1600200" indent="-228600" algn="l" eaLnBrk="0" hangingPunct="0">
              <a:spcBef>
                <a:spcPct val="20000"/>
              </a:spcBef>
              <a:buChar char="–"/>
              <a:defRPr sz="2200">
                <a:solidFill>
                  <a:schemeClr val="tx1"/>
                </a:solidFill>
                <a:latin typeface="+mn-lt"/>
                <a:ea typeface="+mn-ea"/>
              </a:defRPr>
            </a:lvl4pPr>
            <a:lvl5pPr marL="2057400" indent="-228600" algn="l" eaLnBrk="0" hangingPunct="0">
              <a:spcBef>
                <a:spcPct val="20000"/>
              </a:spcBef>
              <a:buChar char="»"/>
              <a:defRPr sz="2000">
                <a:solidFill>
                  <a:schemeClr val="tx1"/>
                </a:solidFill>
                <a:latin typeface="+mn-lt"/>
                <a:ea typeface="+mn-ea"/>
              </a:defRPr>
            </a:lvl5pPr>
            <a:lvl6pPr marL="2514600" lvl="5" indent="-228600" fontAlgn="base">
              <a:spcBef>
                <a:spcPct val="20000"/>
              </a:spcBef>
              <a:spcAft>
                <a:spcPct val="0"/>
              </a:spcAft>
              <a:buChar char="»"/>
              <a:defRPr sz="2000">
                <a:solidFill>
                  <a:schemeClr val="tx1"/>
                </a:solidFill>
                <a:latin typeface="+mn-lt"/>
                <a:ea typeface="+mn-ea"/>
              </a:defRPr>
            </a:lvl6pPr>
            <a:lvl7pPr marL="2971800" indent="-228600" fontAlgn="base">
              <a:spcBef>
                <a:spcPct val="20000"/>
              </a:spcBef>
              <a:spcAft>
                <a:spcPct val="0"/>
              </a:spcAft>
              <a:buChar char="»"/>
              <a:defRPr sz="2000">
                <a:solidFill>
                  <a:schemeClr val="tx1"/>
                </a:solidFill>
                <a:latin typeface="+mn-lt"/>
                <a:ea typeface="+mn-ea"/>
              </a:defRPr>
            </a:lvl7pPr>
            <a:lvl8pPr marL="3429000" lvl="7" indent="-228600" fontAlgn="base">
              <a:spcBef>
                <a:spcPct val="20000"/>
              </a:spcBef>
              <a:spcAft>
                <a:spcPct val="0"/>
              </a:spcAft>
              <a:buChar char="»"/>
              <a:defRPr sz="2000">
                <a:solidFill>
                  <a:schemeClr val="tx1"/>
                </a:solidFill>
                <a:latin typeface="+mn-lt"/>
                <a:ea typeface="+mn-ea"/>
              </a:defRPr>
            </a:lvl8pPr>
            <a:lvl9pPr marL="3886200" indent="-228600" fontAlgn="base">
              <a:spcBef>
                <a:spcPct val="20000"/>
              </a:spcBef>
              <a:spcAft>
                <a:spcPct val="0"/>
              </a:spcAft>
              <a:buChar char="»"/>
              <a:defRPr sz="2000">
                <a:solidFill>
                  <a:schemeClr val="tx1"/>
                </a:solidFill>
                <a:latin typeface="+mn-lt"/>
                <a:ea typeface="+mn-ea"/>
              </a:defRPr>
            </a:lvl9pPr>
          </a:lstStyle>
          <a:p>
            <a:pPr marL="0" indent="0">
              <a:buNone/>
            </a:pPr>
            <a:r>
              <a:rPr lang="en-GB" altLang="ja-JP" sz="2400" dirty="0"/>
              <a:t>(release-2.2</a:t>
            </a:r>
            <a:r>
              <a:rPr lang="ja-JP" altLang="en-US" sz="2400" dirty="0"/>
              <a:t>に基づく</a:t>
            </a:r>
            <a:r>
              <a:rPr lang="en-GB" altLang="ja-JP" sz="2400" dirty="0"/>
              <a:t>)</a:t>
            </a:r>
            <a:endParaRPr lang="ja-JP" altLang="en-US" sz="2400" dirty="0"/>
          </a:p>
        </p:txBody>
      </p:sp>
    </p:spTree>
    <p:extLst>
      <p:ext uri="{BB962C8B-B14F-4D97-AF65-F5344CB8AC3E}">
        <p14:creationId xmlns:p14="http://schemas.microsoft.com/office/powerpoint/2010/main" val="2433411113"/>
      </p:ext>
    </p:extLst>
  </p:cSld>
  <p:clrMapOvr>
    <a:masterClrMapping/>
  </p:clrMapOvr>
</p:sld>
</file>

<file path=ppt/theme/theme1.xml><?xml version="1.0" encoding="utf-8"?>
<a:theme xmlns:a="http://schemas.openxmlformats.org/drawingml/2006/main" name="7_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2">
      <a:majorFont>
        <a:latin typeface="Calibri"/>
        <a:ea typeface="メイリオ"/>
        <a:cs typeface=""/>
      </a:majorFont>
      <a:minorFont>
        <a:latin typeface="Calibr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lumMod val="75000"/>
          </a:schemeClr>
        </a:solidFill>
        <a:ln w="9525">
          <a:noFill/>
          <a:miter lim="800000"/>
          <a:headEnd/>
          <a:tailEnd/>
        </a:ln>
        <a:effectLst/>
      </a:spPr>
      <a:bodyPr wrap="none" rtlCol="0" anchor="ctr" anchorCtr="0">
        <a:noAutofit/>
      </a:bodyPr>
      <a:lstStyle>
        <a:defPPr algn="ctr">
          <a:defRPr kumimoji="1" sz="1800" smtClean="0">
            <a:solidFill>
              <a:schemeClr val="tx1"/>
            </a:solidFill>
            <a:latin typeface="+mn-lt"/>
            <a:ea typeface="+mn-ea"/>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90000"/>
          </a:lnSpc>
          <a:spcBef>
            <a:spcPct val="0"/>
          </a:spcBef>
          <a:spcAft>
            <a:spcPct val="0"/>
          </a:spcAft>
          <a:buClrTx/>
          <a:buSzTx/>
          <a:buFontTx/>
          <a:buNone/>
          <a:tabLst/>
          <a:defRPr kumimoji="1" lang="ja-JP" altLang="en-US" sz="2600" b="0" i="0" u="none" strike="noStrike" cap="none" normalizeH="0" baseline="0" smtClean="0">
            <a:ln>
              <a:noFill/>
            </a:ln>
            <a:solidFill>
              <a:schemeClr val="tx2"/>
            </a:solidFill>
            <a:effectLst/>
            <a:latin typeface="HGPｺﾞｼｯｸE" pitchFamily="50" charset="-128"/>
            <a:ea typeface="HGPｺﾞｼｯｸE" pitchFamily="50" charset="-128"/>
          </a:defRPr>
        </a:defPPr>
      </a:lstStyle>
    </a:lnDef>
    <a:txDef>
      <a:spPr>
        <a:noFill/>
      </a:spPr>
      <a:bodyPr wrap="none" rtlCol="0">
        <a:spAutoFit/>
      </a:bodyPr>
      <a:lstStyle>
        <a:defPPr>
          <a:defRPr kumimoji="1" sz="2200" smtClean="0">
            <a:solidFill>
              <a:schemeClr val="tx1"/>
            </a:solidFill>
            <a:latin typeface="+mn-lt"/>
            <a:ea typeface="+mn-ea"/>
          </a:defRPr>
        </a:defPPr>
      </a:lstStyle>
    </a:tx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ED1694FF7E4C174A8766C1FC31401807" ma:contentTypeVersion="12" ma:contentTypeDescription="新しいドキュメントを作成します。" ma:contentTypeScope="" ma:versionID="be8b6e0177c688c51b7a02822945ab89">
  <xsd:schema xmlns:xsd="http://www.w3.org/2001/XMLSchema" xmlns:xs="http://www.w3.org/2001/XMLSchema" xmlns:p="http://schemas.microsoft.com/office/2006/metadata/properties" xmlns:ns2="0054f790-8bba-4aff-969c-761462db453f" xmlns:ns3="176e9b8b-c2dd-4f87-8d76-efb2de102f99" targetNamespace="http://schemas.microsoft.com/office/2006/metadata/properties" ma:root="true" ma:fieldsID="01225a48ac4cf1bcb881a0316e5987e7" ns2:_="" ns3:_="">
    <xsd:import namespace="0054f790-8bba-4aff-969c-761462db453f"/>
    <xsd:import namespace="176e9b8b-c2dd-4f87-8d76-efb2de102f9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54f790-8bba-4aff-969c-761462db453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76e9b8b-c2dd-4f87-8d76-efb2de102f99" elementFormDefault="qualified">
    <xsd:import namespace="http://schemas.microsoft.com/office/2006/documentManagement/types"/>
    <xsd:import namespace="http://schemas.microsoft.com/office/infopath/2007/PartnerControls"/>
    <xsd:element name="SharedWithUsers" ma:index="1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AC13F4A-5845-4472-9A72-7B10DFB7EE54}">
  <ds:schemaRefs>
    <ds:schemaRef ds:uri="http://schemas.microsoft.com/office/2006/metadata/properties"/>
    <ds:schemaRef ds:uri="http://www.w3.org/2000/xmlns/"/>
  </ds:schemaRefs>
</ds:datastoreItem>
</file>

<file path=customXml/itemProps2.xml><?xml version="1.0" encoding="utf-8"?>
<ds:datastoreItem xmlns:ds="http://schemas.openxmlformats.org/officeDocument/2006/customXml" ds:itemID="{26225CF3-18A0-4520-A275-DE8806098782}">
  <ds:schemaRefs>
    <ds:schemaRef ds:uri="http://schemas.microsoft.com/sharepoint/v3/contenttype/forms"/>
  </ds:schemaRefs>
</ds:datastoreItem>
</file>

<file path=customXml/itemProps3.xml><?xml version="1.0" encoding="utf-8"?>
<ds:datastoreItem xmlns:ds="http://schemas.openxmlformats.org/officeDocument/2006/customXml" ds:itemID="{8E7F3A66-2F78-46DF-84BA-26D437F29F35}">
  <ds:schemaRefs>
    <ds:schemaRef ds:uri="http://schemas.microsoft.com/office/2006/metadata/contentType"/>
    <ds:schemaRef ds:uri="http://schemas.microsoft.com/office/2006/metadata/properties/metaAttributes"/>
    <ds:schemaRef ds:uri="http://www.w3.org/2000/xmlns/"/>
    <ds:schemaRef ds:uri="http://www.w3.org/2001/XMLSchema"/>
    <ds:schemaRef ds:uri="0054f790-8bba-4aff-969c-761462db453f"/>
    <ds:schemaRef ds:uri="176e9b8b-c2dd-4f87-8d76-efb2de102f99"/>
  </ds:schemaRefs>
</ds:datastoreItem>
</file>

<file path=docProps/app.xml><?xml version="1.0" encoding="utf-8"?>
<Properties xmlns="http://schemas.openxmlformats.org/officeDocument/2006/extended-properties" xmlns:vt="http://schemas.openxmlformats.org/officeDocument/2006/docPropsVTypes">
  <Template/>
  <TotalTime>0</TotalTime>
  <Words>2915</Words>
  <Application>Microsoft Office PowerPoint</Application>
  <PresentationFormat>ユーザー設定</PresentationFormat>
  <Paragraphs>376</Paragraphs>
  <Slides>32</Slides>
  <Notes>12</Notes>
  <HiddenSlides>0</HiddenSlides>
  <MMClips>0</MMClips>
  <ScaleCrop>false</ScaleCrop>
  <HeadingPairs>
    <vt:vector size="4" baseType="variant">
      <vt:variant>
        <vt:lpstr>テーマ</vt:lpstr>
      </vt:variant>
      <vt:variant>
        <vt:i4>1</vt:i4>
      </vt:variant>
      <vt:variant>
        <vt:lpstr>スライド タイトル</vt:lpstr>
      </vt:variant>
      <vt:variant>
        <vt:i4>32</vt:i4>
      </vt:variant>
    </vt:vector>
  </HeadingPairs>
  <TitlesOfParts>
    <vt:vector size="33" baseType="lpstr">
      <vt:lpstr>7_標準デザイン</vt:lpstr>
      <vt:lpstr>Hyperledger Fabricドキュメント日本語翻訳プロジェクト紹介</vt:lpstr>
      <vt:lpstr>サマリ</vt:lpstr>
      <vt:lpstr>1. ユーザ向け： Fabric日本語ドキュメントWGの紹介と                         　    Fabricドキュメント活用方法</vt:lpstr>
      <vt:lpstr>Hyperledger Fabric Documentation WG全体像</vt:lpstr>
      <vt:lpstr>Fabric日本語ドキュメントWGの概要</vt:lpstr>
      <vt:lpstr>Fabricのバージョンの話</vt:lpstr>
      <vt:lpstr>Fabricドキュメント概要</vt:lpstr>
      <vt:lpstr>Fabricメインドキュメントのトピック構成 (1/2)</vt:lpstr>
      <vt:lpstr>Fabricメインドキュメントのトピック構成 (2/2)</vt:lpstr>
      <vt:lpstr>Fabric日本語版ドキュメント</vt:lpstr>
      <vt:lpstr>日本語ドキュメントWG関連の各種チャネル</vt:lpstr>
      <vt:lpstr>2. コントリビュータ向け：     プロジェクトへの参加とコントリビューション方法の概要</vt:lpstr>
      <vt:lpstr>前準備</vt:lpstr>
      <vt:lpstr>翻訳フロー</vt:lpstr>
      <vt:lpstr>翻訳ルール・用語集</vt:lpstr>
      <vt:lpstr>レビュアのお仕事</vt:lpstr>
      <vt:lpstr>3. コントリビューションの手順 </vt:lpstr>
      <vt:lpstr>コントリビューションの手順</vt:lpstr>
      <vt:lpstr>1. Issueを見つける </vt:lpstr>
      <vt:lpstr>2-A. Issueをつくる (ない場合)</vt:lpstr>
      <vt:lpstr>2-B. IssueのAssigneeを自分にする (issueがすでにあった場合)</vt:lpstr>
      <vt:lpstr>3. リポジトリをforkする</vt:lpstr>
      <vt:lpstr>4. リポジトリを作業環境にcloneする</vt:lpstr>
      <vt:lpstr>5. 翻訳する</vt:lpstr>
      <vt:lpstr>6. チェックする (1) [optional]</vt:lpstr>
      <vt:lpstr>6. チェックする (2) [optional]</vt:lpstr>
      <vt:lpstr>7. Commit &amp; push</vt:lpstr>
      <vt:lpstr>8. Pull Requestの作成</vt:lpstr>
      <vt:lpstr>9. レビューを待つ</vt:lpstr>
      <vt:lpstr>Contribution Welcome!</vt:lpstr>
      <vt:lpstr>Trademarks</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HIGIS 3/ﾌﾟﾚｾﾞﾝﾃｰｼｮﾝ資料/J_GrayA.ppt</dc:title>
  <dc:subject>HIGIS テンプレート</dc:subject>
  <dc:creator/>
  <cp:lastModifiedBy>西島直 / NISHIJIMA，NAO</cp:lastModifiedBy>
  <cp:revision>103</cp:revision>
  <dcterms:created xsi:type="dcterms:W3CDTF">2004-05-26T10:25:15Z</dcterms:created>
  <dcterms:modified xsi:type="dcterms:W3CDTF">2021-04-06T07:22:56Z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0x010100ED1694FF7E4C174A8766C1FC31401807</vt:lpwstr>
  </property>
</Properties>
</file>