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70" r:id="rId3"/>
    <p:sldMasterId id="214748367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12192000"/>
  <p:notesSz cx="6858000" cy="9144000"/>
  <p:embeddedFontLst>
    <p:embeddedFont>
      <p:font typeface="Proxima Nova"/>
      <p:regular r:id="rId16"/>
      <p:bold r:id="rId17"/>
      <p:italic r:id="rId18"/>
      <p:boldItalic r:id="rId19"/>
    </p:embeddedFont>
    <p:embeddedFont>
      <p:font typeface="Gill Sans"/>
      <p:regular r:id="rId20"/>
      <p:bold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GillSans-regular.fntdata"/><Relationship Id="rId11" Type="http://schemas.openxmlformats.org/officeDocument/2006/relationships/slide" Target="slides/slide6.xml"/><Relationship Id="rId10" Type="http://schemas.openxmlformats.org/officeDocument/2006/relationships/slide" Target="slides/slide5.xml"/><Relationship Id="rId21" Type="http://schemas.openxmlformats.org/officeDocument/2006/relationships/font" Target="fonts/GillSans-bold.fntdata"/><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ProximaNova-bold.fntdata"/><Relationship Id="rId16" Type="http://schemas.openxmlformats.org/officeDocument/2006/relationships/font" Target="fonts/ProximaNova-regular.fntdata"/><Relationship Id="rId5" Type="http://schemas.openxmlformats.org/officeDocument/2006/relationships/notesMaster" Target="notesMasters/notesMaster1.xml"/><Relationship Id="rId19" Type="http://schemas.openxmlformats.org/officeDocument/2006/relationships/font" Target="fonts/ProximaNova-boldItalic.fntdata"/><Relationship Id="rId6" Type="http://schemas.openxmlformats.org/officeDocument/2006/relationships/slide" Target="slides/slide1.xml"/><Relationship Id="rId18" Type="http://schemas.openxmlformats.org/officeDocument/2006/relationships/font" Target="fonts/ProximaNova-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906a4b7b88_0_1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906a4b7b88_0_12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1" name="Shape 281"/>
        <p:cNvGrpSpPr/>
        <p:nvPr/>
      </p:nvGrpSpPr>
      <p:grpSpPr>
        <a:xfrm>
          <a:off x="0" y="0"/>
          <a:ext cx="0" cy="0"/>
          <a:chOff x="0" y="0"/>
          <a:chExt cx="0" cy="0"/>
        </a:xfrm>
      </p:grpSpPr>
      <p:sp>
        <p:nvSpPr>
          <p:cNvPr id="282" name="Google Shape;282;g906a4b7b88_2_119: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83" name="Google Shape;283;g906a4b7b88_2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5f5c21ba9b_0_3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5f5c21ba9b_0_313: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5f5c21ba9b_0_4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1" name="Google Shape;241;g5f5c21ba9b_0_42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5f5c21ba9b_0_5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5f5c21ba9b_0_52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5f5c21ba9b_0_5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5f5c21ba9b_0_53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5f5c21ba9b_0_5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5f5c21ba9b_0_537: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5f5c21ba9b_0_5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5f5c21ba9b_0_542: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906a4b7b88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906a4b7b88_0_4: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5" name="Shape 275"/>
        <p:cNvGrpSpPr/>
        <p:nvPr/>
      </p:nvGrpSpPr>
      <p:grpSpPr>
        <a:xfrm>
          <a:off x="0" y="0"/>
          <a:ext cx="0" cy="0"/>
          <a:chOff x="0" y="0"/>
          <a:chExt cx="0" cy="0"/>
        </a:xfrm>
      </p:grpSpPr>
      <p:sp>
        <p:nvSpPr>
          <p:cNvPr id="276" name="Google Shape;276;g90b159606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7" name="Google Shape;277;g90b1596067_0_0:notes"/>
          <p:cNvSpPr txBox="1"/>
          <p:nvPr>
            <p:ph idx="1" type="body"/>
          </p:nvPr>
        </p:nvSpPr>
        <p:spPr>
          <a:xfrm>
            <a:off x="685800" y="4343400"/>
            <a:ext cx="54864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1.jpg"/></Relationships>
</file>

<file path=ppt/slideLayouts/_rels/slideLayout16.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5.png"/><Relationship Id="rId13" Type="http://schemas.openxmlformats.org/officeDocument/2006/relationships/image" Target="../media/image9.png"/><Relationship Id="rId12" Type="http://schemas.openxmlformats.org/officeDocument/2006/relationships/image" Target="../media/image11.png"/><Relationship Id="rId1" Type="http://schemas.openxmlformats.org/officeDocument/2006/relationships/slideMaster" Target="../slideMasters/slideMaster2.xml"/><Relationship Id="rId2" Type="http://schemas.openxmlformats.org/officeDocument/2006/relationships/image" Target="../media/image21.jpg"/><Relationship Id="rId3" Type="http://schemas.openxmlformats.org/officeDocument/2006/relationships/image" Target="../media/image2.png"/><Relationship Id="rId4" Type="http://schemas.openxmlformats.org/officeDocument/2006/relationships/image" Target="../media/image12.png"/><Relationship Id="rId9" Type="http://schemas.openxmlformats.org/officeDocument/2006/relationships/image" Target="../media/image10.png"/><Relationship Id="rId15" Type="http://schemas.openxmlformats.org/officeDocument/2006/relationships/image" Target="../media/image8.png"/><Relationship Id="rId14" Type="http://schemas.openxmlformats.org/officeDocument/2006/relationships/image" Target="../media/image13.png"/><Relationship Id="rId17" Type="http://schemas.openxmlformats.org/officeDocument/2006/relationships/image" Target="../media/image17.png"/><Relationship Id="rId16" Type="http://schemas.openxmlformats.org/officeDocument/2006/relationships/image" Target="../media/image19.png"/><Relationship Id="rId5" Type="http://schemas.openxmlformats.org/officeDocument/2006/relationships/image" Target="../media/image7.png"/><Relationship Id="rId19" Type="http://schemas.openxmlformats.org/officeDocument/2006/relationships/image" Target="../media/image22.png"/><Relationship Id="rId6" Type="http://schemas.openxmlformats.org/officeDocument/2006/relationships/image" Target="../media/image6.png"/><Relationship Id="rId18" Type="http://schemas.openxmlformats.org/officeDocument/2006/relationships/image" Target="../media/image16.png"/><Relationship Id="rId7" Type="http://schemas.openxmlformats.org/officeDocument/2006/relationships/image" Target="../media/image5.png"/><Relationship Id="rId8" Type="http://schemas.openxmlformats.org/officeDocument/2006/relationships/image" Target="../media/image4.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3.jpg"/></Relationships>
</file>

<file path=ppt/slideLayouts/_rels/slideLayout18.xml.rels><?xml version="1.0" encoding="UTF-8" standalone="yes"?><Relationships xmlns="http://schemas.openxmlformats.org/package/2006/relationships"><Relationship Id="rId11" Type="http://schemas.openxmlformats.org/officeDocument/2006/relationships/image" Target="../media/image14.png"/><Relationship Id="rId10" Type="http://schemas.openxmlformats.org/officeDocument/2006/relationships/image" Target="../media/image15.png"/><Relationship Id="rId13" Type="http://schemas.openxmlformats.org/officeDocument/2006/relationships/image" Target="../media/image9.png"/><Relationship Id="rId12" Type="http://schemas.openxmlformats.org/officeDocument/2006/relationships/image" Target="../media/image11.png"/><Relationship Id="rId1" Type="http://schemas.openxmlformats.org/officeDocument/2006/relationships/slideMaster" Target="../slideMasters/slideMaster2.xml"/><Relationship Id="rId2" Type="http://schemas.openxmlformats.org/officeDocument/2006/relationships/image" Target="../media/image23.jpg"/><Relationship Id="rId3" Type="http://schemas.openxmlformats.org/officeDocument/2006/relationships/image" Target="../media/image20.png"/><Relationship Id="rId4" Type="http://schemas.openxmlformats.org/officeDocument/2006/relationships/image" Target="../media/image12.png"/><Relationship Id="rId9" Type="http://schemas.openxmlformats.org/officeDocument/2006/relationships/image" Target="../media/image10.png"/><Relationship Id="rId15" Type="http://schemas.openxmlformats.org/officeDocument/2006/relationships/image" Target="../media/image8.png"/><Relationship Id="rId14" Type="http://schemas.openxmlformats.org/officeDocument/2006/relationships/image" Target="../media/image13.png"/><Relationship Id="rId17" Type="http://schemas.openxmlformats.org/officeDocument/2006/relationships/image" Target="../media/image17.png"/><Relationship Id="rId16" Type="http://schemas.openxmlformats.org/officeDocument/2006/relationships/image" Target="../media/image19.png"/><Relationship Id="rId5" Type="http://schemas.openxmlformats.org/officeDocument/2006/relationships/image" Target="../media/image7.png"/><Relationship Id="rId19" Type="http://schemas.openxmlformats.org/officeDocument/2006/relationships/image" Target="../media/image22.png"/><Relationship Id="rId6" Type="http://schemas.openxmlformats.org/officeDocument/2006/relationships/image" Target="../media/image6.png"/><Relationship Id="rId18" Type="http://schemas.openxmlformats.org/officeDocument/2006/relationships/image" Target="../media/image16.png"/><Relationship Id="rId7" Type="http://schemas.openxmlformats.org/officeDocument/2006/relationships/image" Target="../media/image5.png"/><Relationship Id="rId8"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6.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1" Type="http://schemas.openxmlformats.org/officeDocument/2006/relationships/image" Target="../media/image5.png"/><Relationship Id="rId10" Type="http://schemas.openxmlformats.org/officeDocument/2006/relationships/image" Target="../media/image6.png"/><Relationship Id="rId13" Type="http://schemas.openxmlformats.org/officeDocument/2006/relationships/image" Target="../media/image10.png"/><Relationship Id="rId12" Type="http://schemas.openxmlformats.org/officeDocument/2006/relationships/image" Target="../media/image4.png"/><Relationship Id="rId1" Type="http://schemas.openxmlformats.org/officeDocument/2006/relationships/slideMaster" Target="../slideMasters/slideMaster2.xml"/><Relationship Id="rId2" Type="http://schemas.openxmlformats.org/officeDocument/2006/relationships/image" Target="../media/image26.jpg"/><Relationship Id="rId3" Type="http://schemas.openxmlformats.org/officeDocument/2006/relationships/image" Target="../media/image24.png"/><Relationship Id="rId4" Type="http://schemas.openxmlformats.org/officeDocument/2006/relationships/image" Target="../media/image12.png"/><Relationship Id="rId9" Type="http://schemas.openxmlformats.org/officeDocument/2006/relationships/image" Target="../media/image22.png"/><Relationship Id="rId15" Type="http://schemas.openxmlformats.org/officeDocument/2006/relationships/image" Target="../media/image14.png"/><Relationship Id="rId14" Type="http://schemas.openxmlformats.org/officeDocument/2006/relationships/image" Target="../media/image15.png"/><Relationship Id="rId17" Type="http://schemas.openxmlformats.org/officeDocument/2006/relationships/image" Target="../media/image9.png"/><Relationship Id="rId16" Type="http://schemas.openxmlformats.org/officeDocument/2006/relationships/image" Target="../media/image11.png"/><Relationship Id="rId5" Type="http://schemas.openxmlformats.org/officeDocument/2006/relationships/image" Target="../media/image7.png"/><Relationship Id="rId19" Type="http://schemas.openxmlformats.org/officeDocument/2006/relationships/image" Target="../media/image8.png"/><Relationship Id="rId6" Type="http://schemas.openxmlformats.org/officeDocument/2006/relationships/image" Target="../media/image19.png"/><Relationship Id="rId18" Type="http://schemas.openxmlformats.org/officeDocument/2006/relationships/image" Target="../media/image13.png"/><Relationship Id="rId7" Type="http://schemas.openxmlformats.org/officeDocument/2006/relationships/image" Target="../media/image17.png"/><Relationship Id="rId8" Type="http://schemas.openxmlformats.org/officeDocument/2006/relationships/image" Target="../media/image16.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9.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8.png"/><Relationship Id="rId3" Type="http://schemas.openxmlformats.org/officeDocument/2006/relationships/image" Target="../media/image2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8.png"/><Relationship Id="rId3"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Light">
  <p:cSld name="Transition Light">
    <p:spTree>
      <p:nvGrpSpPr>
        <p:cNvPr id="15" name="Shape 15"/>
        <p:cNvGrpSpPr/>
        <p:nvPr/>
      </p:nvGrpSpPr>
      <p:grpSpPr>
        <a:xfrm>
          <a:off x="0" y="0"/>
          <a:ext cx="0" cy="0"/>
          <a:chOff x="0" y="0"/>
          <a:chExt cx="0" cy="0"/>
        </a:xfrm>
      </p:grpSpPr>
      <p:sp>
        <p:nvSpPr>
          <p:cNvPr id="16" name="Google Shape;16;p2"/>
          <p:cNvSpPr txBox="1"/>
          <p:nvPr>
            <p:ph type="title"/>
          </p:nvPr>
        </p:nvSpPr>
        <p:spPr>
          <a:xfrm>
            <a:off x="609600" y="2447925"/>
            <a:ext cx="109728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17" name="Google Shape;17;p2"/>
          <p:cNvPicPr preferRelativeResize="0"/>
          <p:nvPr/>
        </p:nvPicPr>
        <p:blipFill rotWithShape="1">
          <a:blip r:embed="rId2">
            <a:alphaModFix/>
          </a:blip>
          <a:srcRect b="0" l="0" r="0" t="0"/>
          <a:stretch/>
        </p:blipFill>
        <p:spPr>
          <a:xfrm>
            <a:off x="4740578" y="5790096"/>
            <a:ext cx="2710842" cy="161801"/>
          </a:xfrm>
          <a:prstGeom prst="rect">
            <a:avLst/>
          </a:prstGeom>
          <a:noFill/>
          <a:ln>
            <a:noFill/>
          </a:ln>
        </p:spPr>
      </p:pic>
      <p:sp>
        <p:nvSpPr>
          <p:cNvPr id="18" name="Google Shape;18;p2"/>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9" name="Google Shape;19;p2"/>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2"/>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rgbClr val="2F2F2F"/>
                </a:solidFill>
                <a:latin typeface="Gill Sans"/>
                <a:ea typeface="Gill Sans"/>
                <a:cs typeface="Gill Sans"/>
                <a:sym typeface="Gill Sans"/>
              </a:defRPr>
            </a:lvl1pPr>
            <a:lvl2pPr indent="0" lvl="1" marL="0" algn="r">
              <a:spcBef>
                <a:spcPts val="0"/>
              </a:spcBef>
              <a:buNone/>
              <a:defRPr b="0" i="0" sz="1100" u="none" cap="none" strike="noStrike">
                <a:solidFill>
                  <a:srgbClr val="2F2F2F"/>
                </a:solidFill>
                <a:latin typeface="Gill Sans"/>
                <a:ea typeface="Gill Sans"/>
                <a:cs typeface="Gill Sans"/>
                <a:sym typeface="Gill Sans"/>
              </a:defRPr>
            </a:lvl2pPr>
            <a:lvl3pPr indent="0" lvl="2" marL="0" algn="r">
              <a:spcBef>
                <a:spcPts val="0"/>
              </a:spcBef>
              <a:buNone/>
              <a:defRPr b="0" i="0" sz="1100" u="none" cap="none" strike="noStrike">
                <a:solidFill>
                  <a:srgbClr val="2F2F2F"/>
                </a:solidFill>
                <a:latin typeface="Gill Sans"/>
                <a:ea typeface="Gill Sans"/>
                <a:cs typeface="Gill Sans"/>
                <a:sym typeface="Gill Sans"/>
              </a:defRPr>
            </a:lvl3pPr>
            <a:lvl4pPr indent="0" lvl="3" marL="0" algn="r">
              <a:spcBef>
                <a:spcPts val="0"/>
              </a:spcBef>
              <a:buNone/>
              <a:defRPr b="0" i="0" sz="1100" u="none" cap="none" strike="noStrike">
                <a:solidFill>
                  <a:srgbClr val="2F2F2F"/>
                </a:solidFill>
                <a:latin typeface="Gill Sans"/>
                <a:ea typeface="Gill Sans"/>
                <a:cs typeface="Gill Sans"/>
                <a:sym typeface="Gill Sans"/>
              </a:defRPr>
            </a:lvl4pPr>
            <a:lvl5pPr indent="0" lvl="4" marL="0" algn="r">
              <a:spcBef>
                <a:spcPts val="0"/>
              </a:spcBef>
              <a:buNone/>
              <a:defRPr b="0" i="0" sz="1100" u="none" cap="none" strike="noStrike">
                <a:solidFill>
                  <a:srgbClr val="2F2F2F"/>
                </a:solidFill>
                <a:latin typeface="Gill Sans"/>
                <a:ea typeface="Gill Sans"/>
                <a:cs typeface="Gill Sans"/>
                <a:sym typeface="Gill Sans"/>
              </a:defRPr>
            </a:lvl5pPr>
            <a:lvl6pPr indent="0" lvl="5" marL="0" algn="r">
              <a:spcBef>
                <a:spcPts val="0"/>
              </a:spcBef>
              <a:buNone/>
              <a:defRPr b="0" i="0" sz="1100" u="none" cap="none" strike="noStrike">
                <a:solidFill>
                  <a:srgbClr val="2F2F2F"/>
                </a:solidFill>
                <a:latin typeface="Gill Sans"/>
                <a:ea typeface="Gill Sans"/>
                <a:cs typeface="Gill Sans"/>
                <a:sym typeface="Gill Sans"/>
              </a:defRPr>
            </a:lvl6pPr>
            <a:lvl7pPr indent="0" lvl="6" marL="0" algn="r">
              <a:spcBef>
                <a:spcPts val="0"/>
              </a:spcBef>
              <a:buNone/>
              <a:defRPr b="0" i="0" sz="1100" u="none" cap="none" strike="noStrike">
                <a:solidFill>
                  <a:srgbClr val="2F2F2F"/>
                </a:solidFill>
                <a:latin typeface="Gill Sans"/>
                <a:ea typeface="Gill Sans"/>
                <a:cs typeface="Gill Sans"/>
                <a:sym typeface="Gill Sans"/>
              </a:defRPr>
            </a:lvl7pPr>
            <a:lvl8pPr indent="0" lvl="7" marL="0" algn="r">
              <a:spcBef>
                <a:spcPts val="0"/>
              </a:spcBef>
              <a:buNone/>
              <a:defRPr b="0" i="0" sz="1100" u="none" cap="none" strike="noStrike">
                <a:solidFill>
                  <a:srgbClr val="2F2F2F"/>
                </a:solidFill>
                <a:latin typeface="Gill Sans"/>
                <a:ea typeface="Gill Sans"/>
                <a:cs typeface="Gill Sans"/>
                <a:sym typeface="Gill Sans"/>
              </a:defRPr>
            </a:lvl8pPr>
            <a:lvl9pPr indent="0" lvl="8" mar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nsition Dark">
  <p:cSld name="Transition Dark">
    <p:bg>
      <p:bgPr>
        <a:solidFill>
          <a:srgbClr val="00183C"/>
        </a:solidFill>
      </p:bgPr>
    </p:bg>
    <p:spTree>
      <p:nvGrpSpPr>
        <p:cNvPr id="82" name="Shape 82"/>
        <p:cNvGrpSpPr/>
        <p:nvPr/>
      </p:nvGrpSpPr>
      <p:grpSpPr>
        <a:xfrm>
          <a:off x="0" y="0"/>
          <a:ext cx="0" cy="0"/>
          <a:chOff x="0" y="0"/>
          <a:chExt cx="0" cy="0"/>
        </a:xfrm>
      </p:grpSpPr>
      <p:sp>
        <p:nvSpPr>
          <p:cNvPr id="83" name="Google Shape;83;p11"/>
          <p:cNvSpPr txBox="1"/>
          <p:nvPr>
            <p:ph type="title"/>
          </p:nvPr>
        </p:nvSpPr>
        <p:spPr>
          <a:xfrm>
            <a:off x="609600" y="2447925"/>
            <a:ext cx="109728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pic>
        <p:nvPicPr>
          <p:cNvPr id="84" name="Google Shape;84;p11"/>
          <p:cNvPicPr preferRelativeResize="0"/>
          <p:nvPr/>
        </p:nvPicPr>
        <p:blipFill rotWithShape="1">
          <a:blip r:embed="rId2">
            <a:alphaModFix/>
          </a:blip>
          <a:srcRect b="0" l="0" r="0" t="0"/>
          <a:stretch/>
        </p:blipFill>
        <p:spPr>
          <a:xfrm>
            <a:off x="4740578" y="5782018"/>
            <a:ext cx="2710842" cy="161801"/>
          </a:xfrm>
          <a:prstGeom prst="rect">
            <a:avLst/>
          </a:prstGeom>
          <a:noFill/>
          <a:ln>
            <a:noFill/>
          </a:ln>
        </p:spPr>
      </p:pic>
      <p:sp>
        <p:nvSpPr>
          <p:cNvPr id="85" name="Google Shape;85;p11"/>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1"/>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7" name="Google Shape;87;p11"/>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chemeClr val="lt1"/>
                </a:solidFill>
                <a:latin typeface="Gill Sans"/>
                <a:ea typeface="Gill Sans"/>
                <a:cs typeface="Gill Sans"/>
                <a:sym typeface="Gill Sans"/>
              </a:defRPr>
            </a:lvl1pPr>
            <a:lvl2pPr indent="0" lvl="1" marL="0" algn="r">
              <a:spcBef>
                <a:spcPts val="0"/>
              </a:spcBef>
              <a:buNone/>
              <a:defRPr b="0" i="0" sz="1100" u="none" cap="none" strike="noStrike">
                <a:solidFill>
                  <a:schemeClr val="lt1"/>
                </a:solidFill>
                <a:latin typeface="Gill Sans"/>
                <a:ea typeface="Gill Sans"/>
                <a:cs typeface="Gill Sans"/>
                <a:sym typeface="Gill Sans"/>
              </a:defRPr>
            </a:lvl2pPr>
            <a:lvl3pPr indent="0" lvl="2" marL="0" algn="r">
              <a:spcBef>
                <a:spcPts val="0"/>
              </a:spcBef>
              <a:buNone/>
              <a:defRPr b="0" i="0" sz="1100" u="none" cap="none" strike="noStrike">
                <a:solidFill>
                  <a:schemeClr val="lt1"/>
                </a:solidFill>
                <a:latin typeface="Gill Sans"/>
                <a:ea typeface="Gill Sans"/>
                <a:cs typeface="Gill Sans"/>
                <a:sym typeface="Gill Sans"/>
              </a:defRPr>
            </a:lvl3pPr>
            <a:lvl4pPr indent="0" lvl="3" marL="0" algn="r">
              <a:spcBef>
                <a:spcPts val="0"/>
              </a:spcBef>
              <a:buNone/>
              <a:defRPr b="0" i="0" sz="1100" u="none" cap="none" strike="noStrike">
                <a:solidFill>
                  <a:schemeClr val="lt1"/>
                </a:solidFill>
                <a:latin typeface="Gill Sans"/>
                <a:ea typeface="Gill Sans"/>
                <a:cs typeface="Gill Sans"/>
                <a:sym typeface="Gill Sans"/>
              </a:defRPr>
            </a:lvl4pPr>
            <a:lvl5pPr indent="0" lvl="4" marL="0" algn="r">
              <a:spcBef>
                <a:spcPts val="0"/>
              </a:spcBef>
              <a:buNone/>
              <a:defRPr b="0" i="0" sz="1100" u="none" cap="none" strike="noStrike">
                <a:solidFill>
                  <a:schemeClr val="lt1"/>
                </a:solidFill>
                <a:latin typeface="Gill Sans"/>
                <a:ea typeface="Gill Sans"/>
                <a:cs typeface="Gill Sans"/>
                <a:sym typeface="Gill Sans"/>
              </a:defRPr>
            </a:lvl5pPr>
            <a:lvl6pPr indent="0" lvl="5" marL="0" algn="r">
              <a:spcBef>
                <a:spcPts val="0"/>
              </a:spcBef>
              <a:buNone/>
              <a:defRPr b="0" i="0" sz="1100" u="none" cap="none" strike="noStrike">
                <a:solidFill>
                  <a:schemeClr val="lt1"/>
                </a:solidFill>
                <a:latin typeface="Gill Sans"/>
                <a:ea typeface="Gill Sans"/>
                <a:cs typeface="Gill Sans"/>
                <a:sym typeface="Gill Sans"/>
              </a:defRPr>
            </a:lvl6pPr>
            <a:lvl7pPr indent="0" lvl="6" marL="0" algn="r">
              <a:spcBef>
                <a:spcPts val="0"/>
              </a:spcBef>
              <a:buNone/>
              <a:defRPr b="0" i="0" sz="1100" u="none" cap="none" strike="noStrike">
                <a:solidFill>
                  <a:schemeClr val="lt1"/>
                </a:solidFill>
                <a:latin typeface="Gill Sans"/>
                <a:ea typeface="Gill Sans"/>
                <a:cs typeface="Gill Sans"/>
                <a:sym typeface="Gill Sans"/>
              </a:defRPr>
            </a:lvl7pPr>
            <a:lvl8pPr indent="0" lvl="7" marL="0" algn="r">
              <a:spcBef>
                <a:spcPts val="0"/>
              </a:spcBef>
              <a:buNone/>
              <a:defRPr b="0" i="0" sz="1100" u="none" cap="none" strike="noStrike">
                <a:solidFill>
                  <a:schemeClr val="lt1"/>
                </a:solidFill>
                <a:latin typeface="Gill Sans"/>
                <a:ea typeface="Gill Sans"/>
                <a:cs typeface="Gill Sans"/>
                <a:sym typeface="Gill Sans"/>
              </a:defRPr>
            </a:lvl8pPr>
            <a:lvl9pPr indent="0" lvl="8" marL="0" algn="r">
              <a:spcBef>
                <a:spcPts val="0"/>
              </a:spcBef>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Left">
  <p:cSld name="Image Left">
    <p:spTree>
      <p:nvGrpSpPr>
        <p:cNvPr id="88" name="Shape 88"/>
        <p:cNvGrpSpPr/>
        <p:nvPr/>
      </p:nvGrpSpPr>
      <p:grpSpPr>
        <a:xfrm>
          <a:off x="0" y="0"/>
          <a:ext cx="0" cy="0"/>
          <a:chOff x="0" y="0"/>
          <a:chExt cx="0" cy="0"/>
        </a:xfrm>
      </p:grpSpPr>
      <p:sp>
        <p:nvSpPr>
          <p:cNvPr id="89" name="Google Shape;89;p12"/>
          <p:cNvSpPr/>
          <p:nvPr>
            <p:ph idx="2" type="pic"/>
          </p:nvPr>
        </p:nvSpPr>
        <p:spPr>
          <a:xfrm>
            <a:off x="0" y="0"/>
            <a:ext cx="12192000" cy="6858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1000"/>
              </a:spcBef>
              <a:spcAft>
                <a:spcPts val="0"/>
              </a:spcAft>
              <a:buClr>
                <a:srgbClr val="168FDF"/>
              </a:buClr>
              <a:buSzPts val="2800"/>
              <a:buFont typeface="Helvetica Neue"/>
              <a:buNone/>
              <a:defRPr b="0" i="0" sz="2800" u="none" cap="none" strike="noStrike">
                <a:solidFill>
                  <a:srgbClr val="2F2F2F"/>
                </a:solidFill>
                <a:latin typeface="Gill Sans"/>
                <a:ea typeface="Gill Sans"/>
                <a:cs typeface="Gill Sans"/>
                <a:sym typeface="Gill Sans"/>
              </a:defRPr>
            </a:lvl1pPr>
            <a:lvl2pPr lvl="1" marR="0" rtl="0" algn="l">
              <a:lnSpc>
                <a:spcPct val="100000"/>
              </a:lnSpc>
              <a:spcBef>
                <a:spcPts val="500"/>
              </a:spcBef>
              <a:spcAft>
                <a:spcPts val="0"/>
              </a:spcAft>
              <a:buClr>
                <a:srgbClr val="168FDF"/>
              </a:buClr>
              <a:buSzPts val="2600"/>
              <a:buFont typeface="Helvetica Neue"/>
              <a:buChar char="›"/>
              <a:defRPr b="0" i="0" sz="2600" u="none" cap="none" strike="noStrike">
                <a:solidFill>
                  <a:srgbClr val="2F2F2F"/>
                </a:solidFill>
                <a:latin typeface="Gill Sans"/>
                <a:ea typeface="Gill Sans"/>
                <a:cs typeface="Gill Sans"/>
                <a:sym typeface="Gill Sans"/>
              </a:defRPr>
            </a:lvl2pPr>
            <a:lvl3pPr lvl="2" marR="0" rtl="0" algn="l">
              <a:lnSpc>
                <a:spcPct val="100000"/>
              </a:lnSpc>
              <a:spcBef>
                <a:spcPts val="500"/>
              </a:spcBef>
              <a:spcAft>
                <a:spcPts val="0"/>
              </a:spcAft>
              <a:buClr>
                <a:srgbClr val="168FDF"/>
              </a:buClr>
              <a:buSzPts val="2400"/>
              <a:buFont typeface="Helvetica Neue"/>
              <a:buChar char="›"/>
              <a:defRPr b="0" i="0" sz="2400" u="none" cap="none" strike="noStrike">
                <a:solidFill>
                  <a:srgbClr val="2F2F2F"/>
                </a:solidFill>
                <a:latin typeface="Gill Sans"/>
                <a:ea typeface="Gill Sans"/>
                <a:cs typeface="Gill Sans"/>
                <a:sym typeface="Gill Sans"/>
              </a:defRPr>
            </a:lvl3pPr>
            <a:lvl4pPr lvl="3" marR="0" rtl="0" algn="l">
              <a:lnSpc>
                <a:spcPct val="100000"/>
              </a:lnSpc>
              <a:spcBef>
                <a:spcPts val="500"/>
              </a:spcBef>
              <a:spcAft>
                <a:spcPts val="0"/>
              </a:spcAft>
              <a:buClr>
                <a:srgbClr val="168FDF"/>
              </a:buClr>
              <a:buSzPts val="2200"/>
              <a:buFont typeface="Helvetica Neue"/>
              <a:buChar char="›"/>
              <a:defRPr b="0" i="0" sz="2200" u="none" cap="none" strike="noStrike">
                <a:solidFill>
                  <a:srgbClr val="2F2F2F"/>
                </a:solidFill>
                <a:latin typeface="Gill Sans"/>
                <a:ea typeface="Gill Sans"/>
                <a:cs typeface="Gill Sans"/>
                <a:sym typeface="Gill Sans"/>
              </a:defRPr>
            </a:lvl4pPr>
            <a:lvl5pPr lvl="4" marR="0" rtl="0" algn="l">
              <a:lnSpc>
                <a:spcPct val="100000"/>
              </a:lnSpc>
              <a:spcBef>
                <a:spcPts val="5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9pPr>
          </a:lstStyle>
          <a:p/>
        </p:txBody>
      </p:sp>
      <p:sp>
        <p:nvSpPr>
          <p:cNvPr id="90" name="Google Shape;90;p12"/>
          <p:cNvSpPr txBox="1"/>
          <p:nvPr>
            <p:ph idx="1" type="body"/>
          </p:nvPr>
        </p:nvSpPr>
        <p:spPr>
          <a:xfrm>
            <a:off x="7708900" y="0"/>
            <a:ext cx="4483100" cy="6858000"/>
          </a:xfrm>
          <a:prstGeom prst="rect">
            <a:avLst/>
          </a:prstGeom>
          <a:solidFill>
            <a:srgbClr val="00183C">
              <a:alpha val="94901"/>
            </a:srgbClr>
          </a:solidFill>
          <a:ln>
            <a:noFill/>
          </a:ln>
        </p:spPr>
        <p:txBody>
          <a:bodyPr anchorCtr="0" anchor="t" bIns="457200" lIns="457200" spcFirstLastPara="1" rIns="228600" wrap="square" tIns="457200">
            <a:noAutofit/>
          </a:bodyPr>
          <a:lstStyle>
            <a:lvl1pPr indent="-406400" lvl="0" marL="457200" algn="l">
              <a:lnSpc>
                <a:spcPct val="100000"/>
              </a:lnSpc>
              <a:spcBef>
                <a:spcPts val="1000"/>
              </a:spcBef>
              <a:spcAft>
                <a:spcPts val="0"/>
              </a:spcAft>
              <a:buSzPts val="2800"/>
              <a:buChar char="›"/>
              <a:defRPr>
                <a:solidFill>
                  <a:schemeClr val="lt1"/>
                </a:solidFill>
              </a:defRPr>
            </a:lvl1pPr>
            <a:lvl2pPr indent="-393700" lvl="1" marL="914400" algn="l">
              <a:lnSpc>
                <a:spcPct val="100000"/>
              </a:lnSpc>
              <a:spcBef>
                <a:spcPts val="500"/>
              </a:spcBef>
              <a:spcAft>
                <a:spcPts val="0"/>
              </a:spcAft>
              <a:buSzPts val="2600"/>
              <a:buChar char="›"/>
              <a:defRPr>
                <a:solidFill>
                  <a:schemeClr val="lt1"/>
                </a:solidFill>
              </a:defRPr>
            </a:lvl2pPr>
            <a:lvl3pPr indent="-381000" lvl="2" marL="1371600" algn="l">
              <a:lnSpc>
                <a:spcPct val="100000"/>
              </a:lnSpc>
              <a:spcBef>
                <a:spcPts val="500"/>
              </a:spcBef>
              <a:spcAft>
                <a:spcPts val="0"/>
              </a:spcAft>
              <a:buSzPts val="2400"/>
              <a:buChar char="›"/>
              <a:defRPr>
                <a:solidFill>
                  <a:schemeClr val="lt1"/>
                </a:solidFill>
              </a:defRPr>
            </a:lvl3pPr>
            <a:lvl4pPr indent="-368300" lvl="3" marL="1828800" algn="l">
              <a:lnSpc>
                <a:spcPct val="100000"/>
              </a:lnSpc>
              <a:spcBef>
                <a:spcPts val="500"/>
              </a:spcBef>
              <a:spcAft>
                <a:spcPts val="0"/>
              </a:spcAft>
              <a:buSzPts val="2200"/>
              <a:buChar char="›"/>
              <a:defRPr>
                <a:solidFill>
                  <a:schemeClr val="lt1"/>
                </a:solidFill>
              </a:defRPr>
            </a:lvl4pPr>
            <a:lvl5pPr indent="-355600" lvl="4" marL="2286000" algn="l">
              <a:lnSpc>
                <a:spcPct val="100000"/>
              </a:lnSpc>
              <a:spcBef>
                <a:spcPts val="500"/>
              </a:spcBef>
              <a:spcAft>
                <a:spcPts val="0"/>
              </a:spcAft>
              <a:buSzPts val="20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1" name="Google Shape;91;p12"/>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2"/>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2"/>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chemeClr val="lt1"/>
                </a:solidFill>
                <a:latin typeface="Gill Sans"/>
                <a:ea typeface="Gill Sans"/>
                <a:cs typeface="Gill Sans"/>
                <a:sym typeface="Gill Sans"/>
              </a:defRPr>
            </a:lvl1pPr>
            <a:lvl2pPr indent="0" lvl="1" marL="0" algn="r">
              <a:spcBef>
                <a:spcPts val="0"/>
              </a:spcBef>
              <a:buNone/>
              <a:defRPr b="0" i="0" sz="1100" u="none" cap="none" strike="noStrike">
                <a:solidFill>
                  <a:schemeClr val="lt1"/>
                </a:solidFill>
                <a:latin typeface="Gill Sans"/>
                <a:ea typeface="Gill Sans"/>
                <a:cs typeface="Gill Sans"/>
                <a:sym typeface="Gill Sans"/>
              </a:defRPr>
            </a:lvl2pPr>
            <a:lvl3pPr indent="0" lvl="2" marL="0" algn="r">
              <a:spcBef>
                <a:spcPts val="0"/>
              </a:spcBef>
              <a:buNone/>
              <a:defRPr b="0" i="0" sz="1100" u="none" cap="none" strike="noStrike">
                <a:solidFill>
                  <a:schemeClr val="lt1"/>
                </a:solidFill>
                <a:latin typeface="Gill Sans"/>
                <a:ea typeface="Gill Sans"/>
                <a:cs typeface="Gill Sans"/>
                <a:sym typeface="Gill Sans"/>
              </a:defRPr>
            </a:lvl3pPr>
            <a:lvl4pPr indent="0" lvl="3" marL="0" algn="r">
              <a:spcBef>
                <a:spcPts val="0"/>
              </a:spcBef>
              <a:buNone/>
              <a:defRPr b="0" i="0" sz="1100" u="none" cap="none" strike="noStrike">
                <a:solidFill>
                  <a:schemeClr val="lt1"/>
                </a:solidFill>
                <a:latin typeface="Gill Sans"/>
                <a:ea typeface="Gill Sans"/>
                <a:cs typeface="Gill Sans"/>
                <a:sym typeface="Gill Sans"/>
              </a:defRPr>
            </a:lvl4pPr>
            <a:lvl5pPr indent="0" lvl="4" marL="0" algn="r">
              <a:spcBef>
                <a:spcPts val="0"/>
              </a:spcBef>
              <a:buNone/>
              <a:defRPr b="0" i="0" sz="1100" u="none" cap="none" strike="noStrike">
                <a:solidFill>
                  <a:schemeClr val="lt1"/>
                </a:solidFill>
                <a:latin typeface="Gill Sans"/>
                <a:ea typeface="Gill Sans"/>
                <a:cs typeface="Gill Sans"/>
                <a:sym typeface="Gill Sans"/>
              </a:defRPr>
            </a:lvl5pPr>
            <a:lvl6pPr indent="0" lvl="5" marL="0" algn="r">
              <a:spcBef>
                <a:spcPts val="0"/>
              </a:spcBef>
              <a:buNone/>
              <a:defRPr b="0" i="0" sz="1100" u="none" cap="none" strike="noStrike">
                <a:solidFill>
                  <a:schemeClr val="lt1"/>
                </a:solidFill>
                <a:latin typeface="Gill Sans"/>
                <a:ea typeface="Gill Sans"/>
                <a:cs typeface="Gill Sans"/>
                <a:sym typeface="Gill Sans"/>
              </a:defRPr>
            </a:lvl6pPr>
            <a:lvl7pPr indent="0" lvl="6" marL="0" algn="r">
              <a:spcBef>
                <a:spcPts val="0"/>
              </a:spcBef>
              <a:buNone/>
              <a:defRPr b="0" i="0" sz="1100" u="none" cap="none" strike="noStrike">
                <a:solidFill>
                  <a:schemeClr val="lt1"/>
                </a:solidFill>
                <a:latin typeface="Gill Sans"/>
                <a:ea typeface="Gill Sans"/>
                <a:cs typeface="Gill Sans"/>
                <a:sym typeface="Gill Sans"/>
              </a:defRPr>
            </a:lvl7pPr>
            <a:lvl8pPr indent="0" lvl="7" marL="0" algn="r">
              <a:spcBef>
                <a:spcPts val="0"/>
              </a:spcBef>
              <a:buNone/>
              <a:defRPr b="0" i="0" sz="1100" u="none" cap="none" strike="noStrike">
                <a:solidFill>
                  <a:schemeClr val="lt1"/>
                </a:solidFill>
                <a:latin typeface="Gill Sans"/>
                <a:ea typeface="Gill Sans"/>
                <a:cs typeface="Gill Sans"/>
                <a:sym typeface="Gill Sans"/>
              </a:defRPr>
            </a:lvl8pPr>
            <a:lvl9pPr indent="0" lvl="8" marL="0" algn="r">
              <a:spcBef>
                <a:spcPts val="0"/>
              </a:spcBef>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Right">
  <p:cSld name="Image Right">
    <p:spTree>
      <p:nvGrpSpPr>
        <p:cNvPr id="94" name="Shape 94"/>
        <p:cNvGrpSpPr/>
        <p:nvPr/>
      </p:nvGrpSpPr>
      <p:grpSpPr>
        <a:xfrm>
          <a:off x="0" y="0"/>
          <a:ext cx="0" cy="0"/>
          <a:chOff x="0" y="0"/>
          <a:chExt cx="0" cy="0"/>
        </a:xfrm>
      </p:grpSpPr>
      <p:sp>
        <p:nvSpPr>
          <p:cNvPr id="95" name="Google Shape;95;p13"/>
          <p:cNvSpPr/>
          <p:nvPr>
            <p:ph idx="2" type="pic"/>
          </p:nvPr>
        </p:nvSpPr>
        <p:spPr>
          <a:xfrm>
            <a:off x="0" y="0"/>
            <a:ext cx="12192000" cy="6858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1000"/>
              </a:spcBef>
              <a:spcAft>
                <a:spcPts val="0"/>
              </a:spcAft>
              <a:buClr>
                <a:srgbClr val="168FDF"/>
              </a:buClr>
              <a:buSzPts val="2800"/>
              <a:buFont typeface="Helvetica Neue"/>
              <a:buNone/>
              <a:defRPr b="0" i="0" sz="2800" u="none" cap="none" strike="noStrike">
                <a:solidFill>
                  <a:srgbClr val="2F2F2F"/>
                </a:solidFill>
                <a:latin typeface="Gill Sans"/>
                <a:ea typeface="Gill Sans"/>
                <a:cs typeface="Gill Sans"/>
                <a:sym typeface="Gill Sans"/>
              </a:defRPr>
            </a:lvl1pPr>
            <a:lvl2pPr lvl="1" marR="0" rtl="0" algn="l">
              <a:lnSpc>
                <a:spcPct val="100000"/>
              </a:lnSpc>
              <a:spcBef>
                <a:spcPts val="500"/>
              </a:spcBef>
              <a:spcAft>
                <a:spcPts val="0"/>
              </a:spcAft>
              <a:buClr>
                <a:srgbClr val="168FDF"/>
              </a:buClr>
              <a:buSzPts val="2600"/>
              <a:buFont typeface="Helvetica Neue"/>
              <a:buChar char="›"/>
              <a:defRPr b="0" i="0" sz="2600" u="none" cap="none" strike="noStrike">
                <a:solidFill>
                  <a:srgbClr val="2F2F2F"/>
                </a:solidFill>
                <a:latin typeface="Gill Sans"/>
                <a:ea typeface="Gill Sans"/>
                <a:cs typeface="Gill Sans"/>
                <a:sym typeface="Gill Sans"/>
              </a:defRPr>
            </a:lvl2pPr>
            <a:lvl3pPr lvl="2" marR="0" rtl="0" algn="l">
              <a:lnSpc>
                <a:spcPct val="100000"/>
              </a:lnSpc>
              <a:spcBef>
                <a:spcPts val="500"/>
              </a:spcBef>
              <a:spcAft>
                <a:spcPts val="0"/>
              </a:spcAft>
              <a:buClr>
                <a:srgbClr val="168FDF"/>
              </a:buClr>
              <a:buSzPts val="2400"/>
              <a:buFont typeface="Helvetica Neue"/>
              <a:buChar char="›"/>
              <a:defRPr b="0" i="0" sz="2400" u="none" cap="none" strike="noStrike">
                <a:solidFill>
                  <a:srgbClr val="2F2F2F"/>
                </a:solidFill>
                <a:latin typeface="Gill Sans"/>
                <a:ea typeface="Gill Sans"/>
                <a:cs typeface="Gill Sans"/>
                <a:sym typeface="Gill Sans"/>
              </a:defRPr>
            </a:lvl3pPr>
            <a:lvl4pPr lvl="3" marR="0" rtl="0" algn="l">
              <a:lnSpc>
                <a:spcPct val="100000"/>
              </a:lnSpc>
              <a:spcBef>
                <a:spcPts val="500"/>
              </a:spcBef>
              <a:spcAft>
                <a:spcPts val="0"/>
              </a:spcAft>
              <a:buClr>
                <a:srgbClr val="168FDF"/>
              </a:buClr>
              <a:buSzPts val="2200"/>
              <a:buFont typeface="Helvetica Neue"/>
              <a:buChar char="›"/>
              <a:defRPr b="0" i="0" sz="2200" u="none" cap="none" strike="noStrike">
                <a:solidFill>
                  <a:srgbClr val="2F2F2F"/>
                </a:solidFill>
                <a:latin typeface="Gill Sans"/>
                <a:ea typeface="Gill Sans"/>
                <a:cs typeface="Gill Sans"/>
                <a:sym typeface="Gill Sans"/>
              </a:defRPr>
            </a:lvl4pPr>
            <a:lvl5pPr lvl="4" marR="0" rtl="0" algn="l">
              <a:lnSpc>
                <a:spcPct val="100000"/>
              </a:lnSpc>
              <a:spcBef>
                <a:spcPts val="5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9pPr>
          </a:lstStyle>
          <a:p/>
        </p:txBody>
      </p:sp>
      <p:sp>
        <p:nvSpPr>
          <p:cNvPr id="96" name="Google Shape;96;p13"/>
          <p:cNvSpPr txBox="1"/>
          <p:nvPr>
            <p:ph idx="1" type="body"/>
          </p:nvPr>
        </p:nvSpPr>
        <p:spPr>
          <a:xfrm>
            <a:off x="0" y="0"/>
            <a:ext cx="4483100" cy="6858000"/>
          </a:xfrm>
          <a:prstGeom prst="rect">
            <a:avLst/>
          </a:prstGeom>
          <a:solidFill>
            <a:srgbClr val="00183C">
              <a:alpha val="94901"/>
            </a:srgbClr>
          </a:solidFill>
          <a:ln>
            <a:noFill/>
          </a:ln>
        </p:spPr>
        <p:txBody>
          <a:bodyPr anchorCtr="0" anchor="t" bIns="457200" lIns="457200" spcFirstLastPara="1" rIns="228600" wrap="square" tIns="457200">
            <a:noAutofit/>
          </a:bodyPr>
          <a:lstStyle>
            <a:lvl1pPr indent="-406400" lvl="0" marL="457200" algn="l">
              <a:lnSpc>
                <a:spcPct val="100000"/>
              </a:lnSpc>
              <a:spcBef>
                <a:spcPts val="1000"/>
              </a:spcBef>
              <a:spcAft>
                <a:spcPts val="0"/>
              </a:spcAft>
              <a:buSzPts val="2800"/>
              <a:buChar char="›"/>
              <a:defRPr>
                <a:solidFill>
                  <a:schemeClr val="lt1"/>
                </a:solidFill>
              </a:defRPr>
            </a:lvl1pPr>
            <a:lvl2pPr indent="-393700" lvl="1" marL="914400" algn="l">
              <a:lnSpc>
                <a:spcPct val="100000"/>
              </a:lnSpc>
              <a:spcBef>
                <a:spcPts val="500"/>
              </a:spcBef>
              <a:spcAft>
                <a:spcPts val="0"/>
              </a:spcAft>
              <a:buSzPts val="2600"/>
              <a:buChar char="›"/>
              <a:defRPr>
                <a:solidFill>
                  <a:schemeClr val="lt1"/>
                </a:solidFill>
              </a:defRPr>
            </a:lvl2pPr>
            <a:lvl3pPr indent="-381000" lvl="2" marL="1371600" algn="l">
              <a:lnSpc>
                <a:spcPct val="100000"/>
              </a:lnSpc>
              <a:spcBef>
                <a:spcPts val="500"/>
              </a:spcBef>
              <a:spcAft>
                <a:spcPts val="0"/>
              </a:spcAft>
              <a:buSzPts val="2400"/>
              <a:buChar char="›"/>
              <a:defRPr>
                <a:solidFill>
                  <a:schemeClr val="lt1"/>
                </a:solidFill>
              </a:defRPr>
            </a:lvl3pPr>
            <a:lvl4pPr indent="-368300" lvl="3" marL="1828800" algn="l">
              <a:lnSpc>
                <a:spcPct val="100000"/>
              </a:lnSpc>
              <a:spcBef>
                <a:spcPts val="500"/>
              </a:spcBef>
              <a:spcAft>
                <a:spcPts val="0"/>
              </a:spcAft>
              <a:buSzPts val="2200"/>
              <a:buChar char="›"/>
              <a:defRPr>
                <a:solidFill>
                  <a:schemeClr val="lt1"/>
                </a:solidFill>
              </a:defRPr>
            </a:lvl4pPr>
            <a:lvl5pPr indent="-355600" lvl="4" marL="2286000" algn="l">
              <a:lnSpc>
                <a:spcPct val="100000"/>
              </a:lnSpc>
              <a:spcBef>
                <a:spcPts val="500"/>
              </a:spcBef>
              <a:spcAft>
                <a:spcPts val="0"/>
              </a:spcAft>
              <a:buSzPts val="20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7" name="Google Shape;97;p13"/>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3"/>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3"/>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rgbClr val="2F2F2F"/>
                </a:solidFill>
                <a:latin typeface="Gill Sans"/>
                <a:ea typeface="Gill Sans"/>
                <a:cs typeface="Gill Sans"/>
                <a:sym typeface="Gill Sans"/>
              </a:defRPr>
            </a:lvl1pPr>
            <a:lvl2pPr indent="0" lvl="1" marL="0" algn="r">
              <a:spcBef>
                <a:spcPts val="0"/>
              </a:spcBef>
              <a:buNone/>
              <a:defRPr b="0" i="0" sz="1100" u="none" cap="none" strike="noStrike">
                <a:solidFill>
                  <a:srgbClr val="2F2F2F"/>
                </a:solidFill>
                <a:latin typeface="Gill Sans"/>
                <a:ea typeface="Gill Sans"/>
                <a:cs typeface="Gill Sans"/>
                <a:sym typeface="Gill Sans"/>
              </a:defRPr>
            </a:lvl2pPr>
            <a:lvl3pPr indent="0" lvl="2" marL="0" algn="r">
              <a:spcBef>
                <a:spcPts val="0"/>
              </a:spcBef>
              <a:buNone/>
              <a:defRPr b="0" i="0" sz="1100" u="none" cap="none" strike="noStrike">
                <a:solidFill>
                  <a:srgbClr val="2F2F2F"/>
                </a:solidFill>
                <a:latin typeface="Gill Sans"/>
                <a:ea typeface="Gill Sans"/>
                <a:cs typeface="Gill Sans"/>
                <a:sym typeface="Gill Sans"/>
              </a:defRPr>
            </a:lvl3pPr>
            <a:lvl4pPr indent="0" lvl="3" marL="0" algn="r">
              <a:spcBef>
                <a:spcPts val="0"/>
              </a:spcBef>
              <a:buNone/>
              <a:defRPr b="0" i="0" sz="1100" u="none" cap="none" strike="noStrike">
                <a:solidFill>
                  <a:srgbClr val="2F2F2F"/>
                </a:solidFill>
                <a:latin typeface="Gill Sans"/>
                <a:ea typeface="Gill Sans"/>
                <a:cs typeface="Gill Sans"/>
                <a:sym typeface="Gill Sans"/>
              </a:defRPr>
            </a:lvl4pPr>
            <a:lvl5pPr indent="0" lvl="4" marL="0" algn="r">
              <a:spcBef>
                <a:spcPts val="0"/>
              </a:spcBef>
              <a:buNone/>
              <a:defRPr b="0" i="0" sz="1100" u="none" cap="none" strike="noStrike">
                <a:solidFill>
                  <a:srgbClr val="2F2F2F"/>
                </a:solidFill>
                <a:latin typeface="Gill Sans"/>
                <a:ea typeface="Gill Sans"/>
                <a:cs typeface="Gill Sans"/>
                <a:sym typeface="Gill Sans"/>
              </a:defRPr>
            </a:lvl5pPr>
            <a:lvl6pPr indent="0" lvl="5" marL="0" algn="r">
              <a:spcBef>
                <a:spcPts val="0"/>
              </a:spcBef>
              <a:buNone/>
              <a:defRPr b="0" i="0" sz="1100" u="none" cap="none" strike="noStrike">
                <a:solidFill>
                  <a:srgbClr val="2F2F2F"/>
                </a:solidFill>
                <a:latin typeface="Gill Sans"/>
                <a:ea typeface="Gill Sans"/>
                <a:cs typeface="Gill Sans"/>
                <a:sym typeface="Gill Sans"/>
              </a:defRPr>
            </a:lvl6pPr>
            <a:lvl7pPr indent="0" lvl="6" marL="0" algn="r">
              <a:spcBef>
                <a:spcPts val="0"/>
              </a:spcBef>
              <a:buNone/>
              <a:defRPr b="0" i="0" sz="1100" u="none" cap="none" strike="noStrike">
                <a:solidFill>
                  <a:srgbClr val="2F2F2F"/>
                </a:solidFill>
                <a:latin typeface="Gill Sans"/>
                <a:ea typeface="Gill Sans"/>
                <a:cs typeface="Gill Sans"/>
                <a:sym typeface="Gill Sans"/>
              </a:defRPr>
            </a:lvl7pPr>
            <a:lvl8pPr indent="0" lvl="7" marL="0" algn="r">
              <a:spcBef>
                <a:spcPts val="0"/>
              </a:spcBef>
              <a:buNone/>
              <a:defRPr b="0" i="0" sz="1100" u="none" cap="none" strike="noStrike">
                <a:solidFill>
                  <a:srgbClr val="2F2F2F"/>
                </a:solidFill>
                <a:latin typeface="Gill Sans"/>
                <a:ea typeface="Gill Sans"/>
                <a:cs typeface="Gill Sans"/>
                <a:sym typeface="Gill Sans"/>
              </a:defRPr>
            </a:lvl8pPr>
            <a:lvl9pPr indent="0" lvl="8" mar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p:spTree>
      <p:nvGrpSpPr>
        <p:cNvPr id="100" name="Shape 100"/>
        <p:cNvGrpSpPr/>
        <p:nvPr/>
      </p:nvGrpSpPr>
      <p:grpSpPr>
        <a:xfrm>
          <a:off x="0" y="0"/>
          <a:ext cx="0" cy="0"/>
          <a:chOff x="0" y="0"/>
          <a:chExt cx="0" cy="0"/>
        </a:xfrm>
      </p:grpSpPr>
      <p:sp>
        <p:nvSpPr>
          <p:cNvPr id="101" name="Google Shape;101;p14"/>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4"/>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14"/>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rgbClr val="2F2F2F"/>
                </a:solidFill>
                <a:latin typeface="Gill Sans"/>
                <a:ea typeface="Gill Sans"/>
                <a:cs typeface="Gill Sans"/>
                <a:sym typeface="Gill Sans"/>
              </a:defRPr>
            </a:lvl1pPr>
            <a:lvl2pPr indent="0" lvl="1" marL="0" algn="r">
              <a:spcBef>
                <a:spcPts val="0"/>
              </a:spcBef>
              <a:buNone/>
              <a:defRPr b="0" i="0" sz="1100" u="none" cap="none" strike="noStrike">
                <a:solidFill>
                  <a:srgbClr val="2F2F2F"/>
                </a:solidFill>
                <a:latin typeface="Gill Sans"/>
                <a:ea typeface="Gill Sans"/>
                <a:cs typeface="Gill Sans"/>
                <a:sym typeface="Gill Sans"/>
              </a:defRPr>
            </a:lvl2pPr>
            <a:lvl3pPr indent="0" lvl="2" marL="0" algn="r">
              <a:spcBef>
                <a:spcPts val="0"/>
              </a:spcBef>
              <a:buNone/>
              <a:defRPr b="0" i="0" sz="1100" u="none" cap="none" strike="noStrike">
                <a:solidFill>
                  <a:srgbClr val="2F2F2F"/>
                </a:solidFill>
                <a:latin typeface="Gill Sans"/>
                <a:ea typeface="Gill Sans"/>
                <a:cs typeface="Gill Sans"/>
                <a:sym typeface="Gill Sans"/>
              </a:defRPr>
            </a:lvl3pPr>
            <a:lvl4pPr indent="0" lvl="3" marL="0" algn="r">
              <a:spcBef>
                <a:spcPts val="0"/>
              </a:spcBef>
              <a:buNone/>
              <a:defRPr b="0" i="0" sz="1100" u="none" cap="none" strike="noStrike">
                <a:solidFill>
                  <a:srgbClr val="2F2F2F"/>
                </a:solidFill>
                <a:latin typeface="Gill Sans"/>
                <a:ea typeface="Gill Sans"/>
                <a:cs typeface="Gill Sans"/>
                <a:sym typeface="Gill Sans"/>
              </a:defRPr>
            </a:lvl4pPr>
            <a:lvl5pPr indent="0" lvl="4" marL="0" algn="r">
              <a:spcBef>
                <a:spcPts val="0"/>
              </a:spcBef>
              <a:buNone/>
              <a:defRPr b="0" i="0" sz="1100" u="none" cap="none" strike="noStrike">
                <a:solidFill>
                  <a:srgbClr val="2F2F2F"/>
                </a:solidFill>
                <a:latin typeface="Gill Sans"/>
                <a:ea typeface="Gill Sans"/>
                <a:cs typeface="Gill Sans"/>
                <a:sym typeface="Gill Sans"/>
              </a:defRPr>
            </a:lvl5pPr>
            <a:lvl6pPr indent="0" lvl="5" marL="0" algn="r">
              <a:spcBef>
                <a:spcPts val="0"/>
              </a:spcBef>
              <a:buNone/>
              <a:defRPr b="0" i="0" sz="1100" u="none" cap="none" strike="noStrike">
                <a:solidFill>
                  <a:srgbClr val="2F2F2F"/>
                </a:solidFill>
                <a:latin typeface="Gill Sans"/>
                <a:ea typeface="Gill Sans"/>
                <a:cs typeface="Gill Sans"/>
                <a:sym typeface="Gill Sans"/>
              </a:defRPr>
            </a:lvl6pPr>
            <a:lvl7pPr indent="0" lvl="6" marL="0" algn="r">
              <a:spcBef>
                <a:spcPts val="0"/>
              </a:spcBef>
              <a:buNone/>
              <a:defRPr b="0" i="0" sz="1100" u="none" cap="none" strike="noStrike">
                <a:solidFill>
                  <a:srgbClr val="2F2F2F"/>
                </a:solidFill>
                <a:latin typeface="Gill Sans"/>
                <a:ea typeface="Gill Sans"/>
                <a:cs typeface="Gill Sans"/>
                <a:sym typeface="Gill Sans"/>
              </a:defRPr>
            </a:lvl7pPr>
            <a:lvl8pPr indent="0" lvl="7" marL="0" algn="r">
              <a:spcBef>
                <a:spcPts val="0"/>
              </a:spcBef>
              <a:buNone/>
              <a:defRPr b="0" i="0" sz="1100" u="none" cap="none" strike="noStrike">
                <a:solidFill>
                  <a:srgbClr val="2F2F2F"/>
                </a:solidFill>
                <a:latin typeface="Gill Sans"/>
                <a:ea typeface="Gill Sans"/>
                <a:cs typeface="Gill Sans"/>
                <a:sym typeface="Gill Sans"/>
              </a:defRPr>
            </a:lvl8pPr>
            <a:lvl9pPr indent="0" lvl="8" mar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Dark Background">
  <p:cSld name="Text Full Width Dark Background">
    <p:bg>
      <p:bgPr>
        <a:solidFill>
          <a:srgbClr val="00183C"/>
        </a:solidFill>
      </p:bgPr>
    </p:bg>
    <p:spTree>
      <p:nvGrpSpPr>
        <p:cNvPr id="104" name="Shape 104"/>
        <p:cNvGrpSpPr/>
        <p:nvPr/>
      </p:nvGrpSpPr>
      <p:grpSpPr>
        <a:xfrm>
          <a:off x="0" y="0"/>
          <a:ext cx="0" cy="0"/>
          <a:chOff x="0" y="0"/>
          <a:chExt cx="0" cy="0"/>
        </a:xfrm>
      </p:grpSpPr>
      <p:pic>
        <p:nvPicPr>
          <p:cNvPr id="105" name="Google Shape;105;p15"/>
          <p:cNvPicPr preferRelativeResize="0"/>
          <p:nvPr/>
        </p:nvPicPr>
        <p:blipFill rotWithShape="1">
          <a:blip r:embed="rId2">
            <a:alphaModFix/>
          </a:blip>
          <a:srcRect b="0" l="0" r="0" t="0"/>
          <a:stretch/>
        </p:blipFill>
        <p:spPr>
          <a:xfrm>
            <a:off x="624840" y="6295331"/>
            <a:ext cx="2693086" cy="160741"/>
          </a:xfrm>
          <a:prstGeom prst="rect">
            <a:avLst/>
          </a:prstGeom>
          <a:noFill/>
          <a:ln>
            <a:noFill/>
          </a:ln>
        </p:spPr>
      </p:pic>
      <p:sp>
        <p:nvSpPr>
          <p:cNvPr id="106" name="Google Shape;106;p15"/>
          <p:cNvSpPr txBox="1"/>
          <p:nvPr>
            <p:ph type="title"/>
          </p:nvPr>
        </p:nvSpPr>
        <p:spPr>
          <a:xfrm>
            <a:off x="624840" y="365126"/>
            <a:ext cx="10933886"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7" name="Google Shape;107;p15"/>
          <p:cNvSpPr txBox="1"/>
          <p:nvPr>
            <p:ph idx="1" type="body"/>
          </p:nvPr>
        </p:nvSpPr>
        <p:spPr>
          <a:xfrm>
            <a:off x="624840" y="1335088"/>
            <a:ext cx="10933886"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solidFill>
                  <a:schemeClr val="lt1"/>
                </a:solidFill>
              </a:defRPr>
            </a:lvl1pPr>
            <a:lvl2pPr indent="-393700" lvl="1" marL="914400" algn="l">
              <a:lnSpc>
                <a:spcPct val="100000"/>
              </a:lnSpc>
              <a:spcBef>
                <a:spcPts val="500"/>
              </a:spcBef>
              <a:spcAft>
                <a:spcPts val="0"/>
              </a:spcAft>
              <a:buSzPts val="2600"/>
              <a:buChar char="›"/>
              <a:defRPr sz="2600">
                <a:solidFill>
                  <a:schemeClr val="lt1"/>
                </a:solidFill>
              </a:defRPr>
            </a:lvl2pPr>
            <a:lvl3pPr indent="-381000" lvl="2" marL="1371600" algn="l">
              <a:lnSpc>
                <a:spcPct val="100000"/>
              </a:lnSpc>
              <a:spcBef>
                <a:spcPts val="500"/>
              </a:spcBef>
              <a:spcAft>
                <a:spcPts val="0"/>
              </a:spcAft>
              <a:buSzPts val="2400"/>
              <a:buChar char="›"/>
              <a:defRPr sz="2400">
                <a:solidFill>
                  <a:schemeClr val="lt1"/>
                </a:solidFill>
              </a:defRPr>
            </a:lvl3pPr>
            <a:lvl4pPr indent="-368300" lvl="3" marL="1828800" algn="l">
              <a:lnSpc>
                <a:spcPct val="100000"/>
              </a:lnSpc>
              <a:spcBef>
                <a:spcPts val="500"/>
              </a:spcBef>
              <a:spcAft>
                <a:spcPts val="0"/>
              </a:spcAft>
              <a:buSzPts val="2200"/>
              <a:buChar char="›"/>
              <a:defRPr sz="2200">
                <a:solidFill>
                  <a:schemeClr val="lt1"/>
                </a:solidFill>
              </a:defRPr>
            </a:lvl4pPr>
            <a:lvl5pPr indent="-355600" lvl="4" marL="2286000" algn="l">
              <a:lnSpc>
                <a:spcPct val="100000"/>
              </a:lnSpc>
              <a:spcBef>
                <a:spcPts val="500"/>
              </a:spcBef>
              <a:spcAft>
                <a:spcPts val="0"/>
              </a:spcAft>
              <a:buSzPts val="2000"/>
              <a:buChar char="›"/>
              <a:defRPr sz="2000">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108" name="Google Shape;108;p15"/>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sp>
        <p:nvSpPr>
          <p:cNvPr id="109" name="Google Shape;109;p15"/>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0" name="Google Shape;110;p15"/>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15"/>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chemeClr val="lt1"/>
                </a:solidFill>
                <a:latin typeface="Gill Sans"/>
                <a:ea typeface="Gill Sans"/>
                <a:cs typeface="Gill Sans"/>
                <a:sym typeface="Gill Sans"/>
              </a:defRPr>
            </a:lvl1pPr>
            <a:lvl2pPr indent="0" lvl="1" marL="0" algn="r">
              <a:spcBef>
                <a:spcPts val="0"/>
              </a:spcBef>
              <a:buNone/>
              <a:defRPr b="0" i="0" sz="1100" u="none" cap="none" strike="noStrike">
                <a:solidFill>
                  <a:schemeClr val="lt1"/>
                </a:solidFill>
                <a:latin typeface="Gill Sans"/>
                <a:ea typeface="Gill Sans"/>
                <a:cs typeface="Gill Sans"/>
                <a:sym typeface="Gill Sans"/>
              </a:defRPr>
            </a:lvl2pPr>
            <a:lvl3pPr indent="0" lvl="2" marL="0" algn="r">
              <a:spcBef>
                <a:spcPts val="0"/>
              </a:spcBef>
              <a:buNone/>
              <a:defRPr b="0" i="0" sz="1100" u="none" cap="none" strike="noStrike">
                <a:solidFill>
                  <a:schemeClr val="lt1"/>
                </a:solidFill>
                <a:latin typeface="Gill Sans"/>
                <a:ea typeface="Gill Sans"/>
                <a:cs typeface="Gill Sans"/>
                <a:sym typeface="Gill Sans"/>
              </a:defRPr>
            </a:lvl3pPr>
            <a:lvl4pPr indent="0" lvl="3" marL="0" algn="r">
              <a:spcBef>
                <a:spcPts val="0"/>
              </a:spcBef>
              <a:buNone/>
              <a:defRPr b="0" i="0" sz="1100" u="none" cap="none" strike="noStrike">
                <a:solidFill>
                  <a:schemeClr val="lt1"/>
                </a:solidFill>
                <a:latin typeface="Gill Sans"/>
                <a:ea typeface="Gill Sans"/>
                <a:cs typeface="Gill Sans"/>
                <a:sym typeface="Gill Sans"/>
              </a:defRPr>
            </a:lvl4pPr>
            <a:lvl5pPr indent="0" lvl="4" marL="0" algn="r">
              <a:spcBef>
                <a:spcPts val="0"/>
              </a:spcBef>
              <a:buNone/>
              <a:defRPr b="0" i="0" sz="1100" u="none" cap="none" strike="noStrike">
                <a:solidFill>
                  <a:schemeClr val="lt1"/>
                </a:solidFill>
                <a:latin typeface="Gill Sans"/>
                <a:ea typeface="Gill Sans"/>
                <a:cs typeface="Gill Sans"/>
                <a:sym typeface="Gill Sans"/>
              </a:defRPr>
            </a:lvl5pPr>
            <a:lvl6pPr indent="0" lvl="5" marL="0" algn="r">
              <a:spcBef>
                <a:spcPts val="0"/>
              </a:spcBef>
              <a:buNone/>
              <a:defRPr b="0" i="0" sz="1100" u="none" cap="none" strike="noStrike">
                <a:solidFill>
                  <a:schemeClr val="lt1"/>
                </a:solidFill>
                <a:latin typeface="Gill Sans"/>
                <a:ea typeface="Gill Sans"/>
                <a:cs typeface="Gill Sans"/>
                <a:sym typeface="Gill Sans"/>
              </a:defRPr>
            </a:lvl6pPr>
            <a:lvl7pPr indent="0" lvl="6" marL="0" algn="r">
              <a:spcBef>
                <a:spcPts val="0"/>
              </a:spcBef>
              <a:buNone/>
              <a:defRPr b="0" i="0" sz="1100" u="none" cap="none" strike="noStrike">
                <a:solidFill>
                  <a:schemeClr val="lt1"/>
                </a:solidFill>
                <a:latin typeface="Gill Sans"/>
                <a:ea typeface="Gill Sans"/>
                <a:cs typeface="Gill Sans"/>
                <a:sym typeface="Gill Sans"/>
              </a:defRPr>
            </a:lvl7pPr>
            <a:lvl8pPr indent="0" lvl="7" marL="0" algn="r">
              <a:spcBef>
                <a:spcPts val="0"/>
              </a:spcBef>
              <a:buNone/>
              <a:defRPr b="0" i="0" sz="1100" u="none" cap="none" strike="noStrike">
                <a:solidFill>
                  <a:schemeClr val="lt1"/>
                </a:solidFill>
                <a:latin typeface="Gill Sans"/>
                <a:ea typeface="Gill Sans"/>
                <a:cs typeface="Gill Sans"/>
                <a:sym typeface="Gill Sans"/>
              </a:defRPr>
            </a:lvl8pPr>
            <a:lvl9pPr indent="0" lvl="8" marL="0" algn="r">
              <a:spcBef>
                <a:spcPts val="0"/>
              </a:spcBef>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Purple - Blank">
  <p:cSld name="CUSTOM_2">
    <p:bg>
      <p:bgPr>
        <a:blipFill>
          <a:blip r:embed="rId2">
            <a:alphaModFix/>
          </a:blip>
          <a:stretch>
            <a:fillRect/>
          </a:stretch>
        </a:blipFill>
      </p:bgPr>
    </p:bg>
    <p:spTree>
      <p:nvGrpSpPr>
        <p:cNvPr id="113" name="Shape 113"/>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Purple - Greenhouse">
  <p:cSld name="CUSTOM_18">
    <p:bg>
      <p:bgPr>
        <a:blipFill>
          <a:blip r:embed="rId2">
            <a:alphaModFix/>
          </a:blip>
          <a:stretch>
            <a:fillRect/>
          </a:stretch>
        </a:blipFill>
      </p:bgPr>
    </p:bg>
    <p:spTree>
      <p:nvGrpSpPr>
        <p:cNvPr id="114" name="Shape 114"/>
        <p:cNvGrpSpPr/>
        <p:nvPr/>
      </p:nvGrpSpPr>
      <p:grpSpPr>
        <a:xfrm>
          <a:off x="0" y="0"/>
          <a:ext cx="0" cy="0"/>
          <a:chOff x="0" y="0"/>
          <a:chExt cx="0" cy="0"/>
        </a:xfrm>
      </p:grpSpPr>
      <p:pic>
        <p:nvPicPr>
          <p:cNvPr id="115" name="Google Shape;115;p18"/>
          <p:cNvPicPr preferRelativeResize="0"/>
          <p:nvPr/>
        </p:nvPicPr>
        <p:blipFill rotWithShape="1">
          <a:blip r:embed="rId3">
            <a:alphaModFix/>
          </a:blip>
          <a:srcRect b="0" l="0" r="0" t="0"/>
          <a:stretch/>
        </p:blipFill>
        <p:spPr>
          <a:xfrm>
            <a:off x="80600" y="136200"/>
            <a:ext cx="11947536" cy="6721801"/>
          </a:xfrm>
          <a:prstGeom prst="rect">
            <a:avLst/>
          </a:prstGeom>
          <a:noFill/>
          <a:ln>
            <a:noFill/>
          </a:ln>
        </p:spPr>
      </p:pic>
      <p:pic>
        <p:nvPicPr>
          <p:cNvPr id="116" name="Google Shape;116;p18"/>
          <p:cNvPicPr preferRelativeResize="0"/>
          <p:nvPr/>
        </p:nvPicPr>
        <p:blipFill>
          <a:blip r:embed="rId4">
            <a:alphaModFix/>
          </a:blip>
          <a:stretch>
            <a:fillRect/>
          </a:stretch>
        </p:blipFill>
        <p:spPr>
          <a:xfrm>
            <a:off x="5365488" y="1012800"/>
            <a:ext cx="1561501" cy="513383"/>
          </a:xfrm>
          <a:prstGeom prst="rect">
            <a:avLst/>
          </a:prstGeom>
          <a:noFill/>
          <a:ln>
            <a:noFill/>
          </a:ln>
        </p:spPr>
      </p:pic>
      <p:pic>
        <p:nvPicPr>
          <p:cNvPr id="117" name="Google Shape;117;p18"/>
          <p:cNvPicPr preferRelativeResize="0"/>
          <p:nvPr/>
        </p:nvPicPr>
        <p:blipFill>
          <a:blip r:embed="rId5">
            <a:alphaModFix/>
          </a:blip>
          <a:stretch>
            <a:fillRect/>
          </a:stretch>
        </p:blipFill>
        <p:spPr>
          <a:xfrm>
            <a:off x="4786621" y="2258807"/>
            <a:ext cx="2535474" cy="503204"/>
          </a:xfrm>
          <a:prstGeom prst="rect">
            <a:avLst/>
          </a:prstGeom>
          <a:noFill/>
          <a:ln>
            <a:noFill/>
          </a:ln>
        </p:spPr>
      </p:pic>
      <p:sp>
        <p:nvSpPr>
          <p:cNvPr id="118" name="Google Shape;118;p18"/>
          <p:cNvSpPr txBox="1"/>
          <p:nvPr/>
        </p:nvSpPr>
        <p:spPr>
          <a:xfrm>
            <a:off x="1056049" y="2776860"/>
            <a:ext cx="9996900" cy="3147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Clr>
                <a:schemeClr val="dk1"/>
              </a:buClr>
              <a:buSzPts val="1500"/>
              <a:buFont typeface="Arial"/>
              <a:buNone/>
            </a:pPr>
            <a:r>
              <a:rPr i="1" lang="en-US" sz="1300">
                <a:solidFill>
                  <a:srgbClr val="414042"/>
                </a:solidFill>
                <a:latin typeface="Proxima Nova"/>
                <a:ea typeface="Proxima Nova"/>
                <a:cs typeface="Proxima Nova"/>
                <a:sym typeface="Proxima Nova"/>
              </a:rPr>
              <a:t>Community Stewardship and Technical, Legal, Marketing, Organizational Infrastructure</a:t>
            </a:r>
            <a:endParaRPr i="1" sz="1300">
              <a:solidFill>
                <a:srgbClr val="414042"/>
              </a:solidFill>
              <a:latin typeface="Proxima Nova"/>
              <a:ea typeface="Proxima Nova"/>
              <a:cs typeface="Proxima Nova"/>
              <a:sym typeface="Proxima Nova"/>
            </a:endParaRPr>
          </a:p>
        </p:txBody>
      </p:sp>
      <p:sp>
        <p:nvSpPr>
          <p:cNvPr id="119" name="Google Shape;119;p18"/>
          <p:cNvSpPr txBox="1"/>
          <p:nvPr/>
        </p:nvSpPr>
        <p:spPr>
          <a:xfrm>
            <a:off x="5177533" y="3171333"/>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FFFFFF"/>
                </a:solidFill>
                <a:latin typeface="Proxima Nova"/>
                <a:ea typeface="Proxima Nova"/>
                <a:cs typeface="Proxima Nova"/>
                <a:sym typeface="Proxima Nova"/>
              </a:rPr>
              <a:t>Frameworks</a:t>
            </a:r>
            <a:endParaRPr b="1" sz="1100">
              <a:solidFill>
                <a:srgbClr val="FFFFFF"/>
              </a:solidFill>
              <a:latin typeface="Proxima Nova"/>
              <a:ea typeface="Proxima Nova"/>
              <a:cs typeface="Proxima Nova"/>
              <a:sym typeface="Proxima Nova"/>
            </a:endParaRPr>
          </a:p>
        </p:txBody>
      </p:sp>
      <p:sp>
        <p:nvSpPr>
          <p:cNvPr id="120" name="Google Shape;120;p18"/>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FFFFFF"/>
                </a:solidFill>
                <a:latin typeface="Proxima Nova"/>
                <a:ea typeface="Proxima Nova"/>
                <a:cs typeface="Proxima Nova"/>
                <a:sym typeface="Proxima Nova"/>
              </a:rPr>
              <a:t>Tools</a:t>
            </a:r>
            <a:endParaRPr b="1" sz="1100">
              <a:solidFill>
                <a:srgbClr val="FFFFFF"/>
              </a:solidFill>
              <a:latin typeface="Proxima Nova"/>
              <a:ea typeface="Proxima Nova"/>
              <a:cs typeface="Proxima Nova"/>
              <a:sym typeface="Proxima Nova"/>
            </a:endParaRPr>
          </a:p>
        </p:txBody>
      </p:sp>
      <p:pic>
        <p:nvPicPr>
          <p:cNvPr id="121" name="Google Shape;121;p18"/>
          <p:cNvPicPr preferRelativeResize="0"/>
          <p:nvPr/>
        </p:nvPicPr>
        <p:blipFill>
          <a:blip r:embed="rId6">
            <a:alphaModFix/>
          </a:blip>
          <a:stretch>
            <a:fillRect/>
          </a:stretch>
        </p:blipFill>
        <p:spPr>
          <a:xfrm>
            <a:off x="5148684" y="3552611"/>
            <a:ext cx="1530503" cy="451810"/>
          </a:xfrm>
          <a:prstGeom prst="rect">
            <a:avLst/>
          </a:prstGeom>
          <a:noFill/>
          <a:ln>
            <a:noFill/>
          </a:ln>
        </p:spPr>
      </p:pic>
      <p:pic>
        <p:nvPicPr>
          <p:cNvPr id="122" name="Google Shape;122;p18"/>
          <p:cNvPicPr preferRelativeResize="0"/>
          <p:nvPr/>
        </p:nvPicPr>
        <p:blipFill>
          <a:blip r:embed="rId7">
            <a:alphaModFix/>
          </a:blip>
          <a:stretch>
            <a:fillRect/>
          </a:stretch>
        </p:blipFill>
        <p:spPr>
          <a:xfrm>
            <a:off x="3299964" y="3575117"/>
            <a:ext cx="1456896" cy="406782"/>
          </a:xfrm>
          <a:prstGeom prst="rect">
            <a:avLst/>
          </a:prstGeom>
          <a:noFill/>
          <a:ln>
            <a:noFill/>
          </a:ln>
        </p:spPr>
      </p:pic>
      <p:pic>
        <p:nvPicPr>
          <p:cNvPr id="123" name="Google Shape;123;p18"/>
          <p:cNvPicPr preferRelativeResize="0"/>
          <p:nvPr/>
        </p:nvPicPr>
        <p:blipFill>
          <a:blip r:embed="rId8">
            <a:alphaModFix/>
          </a:blip>
          <a:stretch>
            <a:fillRect/>
          </a:stretch>
        </p:blipFill>
        <p:spPr>
          <a:xfrm>
            <a:off x="7018888" y="3584182"/>
            <a:ext cx="1456891" cy="398916"/>
          </a:xfrm>
          <a:prstGeom prst="rect">
            <a:avLst/>
          </a:prstGeom>
          <a:noFill/>
          <a:ln>
            <a:noFill/>
          </a:ln>
        </p:spPr>
      </p:pic>
      <p:pic>
        <p:nvPicPr>
          <p:cNvPr id="124" name="Google Shape;124;p18"/>
          <p:cNvPicPr preferRelativeResize="0"/>
          <p:nvPr/>
        </p:nvPicPr>
        <p:blipFill>
          <a:blip r:embed="rId9">
            <a:alphaModFix/>
          </a:blip>
          <a:stretch>
            <a:fillRect/>
          </a:stretch>
        </p:blipFill>
        <p:spPr>
          <a:xfrm>
            <a:off x="8855118" y="3575134"/>
            <a:ext cx="1887484" cy="406774"/>
          </a:xfrm>
          <a:prstGeom prst="rect">
            <a:avLst/>
          </a:prstGeom>
          <a:noFill/>
          <a:ln>
            <a:noFill/>
          </a:ln>
        </p:spPr>
      </p:pic>
      <p:sp>
        <p:nvSpPr>
          <p:cNvPr id="125" name="Google Shape;125;p18"/>
          <p:cNvSpPr txBox="1"/>
          <p:nvPr/>
        </p:nvSpPr>
        <p:spPr>
          <a:xfrm>
            <a:off x="3151590"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Permissioned with </a:t>
            </a:r>
            <a:br>
              <a:rPr b="1" lang="en-US" sz="1100">
                <a:solidFill>
                  <a:srgbClr val="414042"/>
                </a:solidFill>
                <a:latin typeface="Proxima Nova"/>
                <a:ea typeface="Proxima Nova"/>
                <a:cs typeface="Proxima Nova"/>
                <a:sym typeface="Proxima Nova"/>
              </a:rPr>
            </a:br>
            <a:r>
              <a:rPr b="1" lang="en-US" sz="1100">
                <a:solidFill>
                  <a:srgbClr val="414042"/>
                </a:solidFill>
                <a:latin typeface="Proxima Nova"/>
                <a:ea typeface="Proxima Nova"/>
                <a:cs typeface="Proxima Nova"/>
                <a:sym typeface="Proxima Nova"/>
              </a:rPr>
              <a:t>channel support</a:t>
            </a:r>
            <a:endParaRPr b="1" sz="1100">
              <a:solidFill>
                <a:srgbClr val="414042"/>
              </a:solidFill>
              <a:latin typeface="Proxima Nova"/>
              <a:ea typeface="Proxima Nova"/>
              <a:cs typeface="Proxima Nova"/>
              <a:sym typeface="Proxima Nova"/>
            </a:endParaRPr>
          </a:p>
        </p:txBody>
      </p:sp>
      <p:sp>
        <p:nvSpPr>
          <p:cNvPr id="126" name="Google Shape;126;p18"/>
          <p:cNvSpPr txBox="1"/>
          <p:nvPr/>
        </p:nvSpPr>
        <p:spPr>
          <a:xfrm>
            <a:off x="8687467" y="3994450"/>
            <a:ext cx="22227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Permissioned &amp; permissionless  support; EVM transaction family</a:t>
            </a:r>
            <a:endParaRPr b="1" sz="1100">
              <a:solidFill>
                <a:srgbClr val="414042"/>
              </a:solidFill>
              <a:latin typeface="Proxima Nova"/>
              <a:ea typeface="Proxima Nova"/>
              <a:cs typeface="Proxima Nova"/>
              <a:sym typeface="Proxima Nova"/>
            </a:endParaRPr>
          </a:p>
        </p:txBody>
      </p:sp>
      <p:sp>
        <p:nvSpPr>
          <p:cNvPr id="127" name="Google Shape;127;p18"/>
          <p:cNvSpPr txBox="1"/>
          <p:nvPr/>
        </p:nvSpPr>
        <p:spPr>
          <a:xfrm>
            <a:off x="6890325"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Mobile application focus</a:t>
            </a:r>
            <a:endParaRPr b="1" sz="1100">
              <a:solidFill>
                <a:srgbClr val="414042"/>
              </a:solidFill>
              <a:latin typeface="Proxima Nova"/>
              <a:ea typeface="Proxima Nova"/>
              <a:cs typeface="Proxima Nova"/>
              <a:sym typeface="Proxima Nova"/>
            </a:endParaRPr>
          </a:p>
        </p:txBody>
      </p:sp>
      <p:sp>
        <p:nvSpPr>
          <p:cNvPr id="128" name="Google Shape;128;p18"/>
          <p:cNvSpPr txBox="1"/>
          <p:nvPr/>
        </p:nvSpPr>
        <p:spPr>
          <a:xfrm>
            <a:off x="510109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Decentralized identity</a:t>
            </a:r>
            <a:endParaRPr b="1" sz="1100">
              <a:solidFill>
                <a:srgbClr val="414042"/>
              </a:solidFill>
              <a:latin typeface="Proxima Nova"/>
              <a:ea typeface="Proxima Nova"/>
              <a:cs typeface="Proxima Nova"/>
              <a:sym typeface="Proxima Nova"/>
            </a:endParaRPr>
          </a:p>
        </p:txBody>
      </p:sp>
      <p:sp>
        <p:nvSpPr>
          <p:cNvPr id="129" name="Google Shape;129;p18"/>
          <p:cNvSpPr txBox="1"/>
          <p:nvPr/>
        </p:nvSpPr>
        <p:spPr>
          <a:xfrm>
            <a:off x="123707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Permissionable smart contract machine (EVM)</a:t>
            </a:r>
            <a:endParaRPr b="1" sz="1100">
              <a:solidFill>
                <a:srgbClr val="414042"/>
              </a:solidFill>
              <a:latin typeface="Proxima Nova"/>
              <a:ea typeface="Proxima Nova"/>
              <a:cs typeface="Proxima Nova"/>
              <a:sym typeface="Proxima Nova"/>
            </a:endParaRPr>
          </a:p>
        </p:txBody>
      </p:sp>
      <p:pic>
        <p:nvPicPr>
          <p:cNvPr id="130" name="Google Shape;130;p18"/>
          <p:cNvPicPr preferRelativeResize="0"/>
          <p:nvPr/>
        </p:nvPicPr>
        <p:blipFill>
          <a:blip r:embed="rId10">
            <a:alphaModFix/>
          </a:blip>
          <a:stretch>
            <a:fillRect/>
          </a:stretch>
        </p:blipFill>
        <p:spPr>
          <a:xfrm>
            <a:off x="3025906" y="4851489"/>
            <a:ext cx="1476796" cy="420547"/>
          </a:xfrm>
          <a:prstGeom prst="rect">
            <a:avLst/>
          </a:prstGeom>
          <a:noFill/>
          <a:ln>
            <a:noFill/>
          </a:ln>
        </p:spPr>
      </p:pic>
      <p:sp>
        <p:nvSpPr>
          <p:cNvPr id="131" name="Google Shape;131;p18"/>
          <p:cNvSpPr txBox="1"/>
          <p:nvPr/>
        </p:nvSpPr>
        <p:spPr>
          <a:xfrm>
            <a:off x="288745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As-a-service deployment</a:t>
            </a:r>
            <a:endParaRPr b="1" sz="1100">
              <a:solidFill>
                <a:srgbClr val="414042"/>
              </a:solidFill>
              <a:latin typeface="Proxima Nova"/>
              <a:ea typeface="Proxima Nova"/>
              <a:cs typeface="Proxima Nova"/>
              <a:sym typeface="Proxima Nova"/>
            </a:endParaRPr>
          </a:p>
        </p:txBody>
      </p:sp>
      <p:pic>
        <p:nvPicPr>
          <p:cNvPr id="132" name="Google Shape;132;p18"/>
          <p:cNvPicPr preferRelativeResize="0"/>
          <p:nvPr/>
        </p:nvPicPr>
        <p:blipFill>
          <a:blip r:embed="rId11">
            <a:alphaModFix/>
          </a:blip>
          <a:stretch>
            <a:fillRect/>
          </a:stretch>
        </p:blipFill>
        <p:spPr>
          <a:xfrm>
            <a:off x="7134578" y="4851473"/>
            <a:ext cx="1870234" cy="420547"/>
          </a:xfrm>
          <a:prstGeom prst="rect">
            <a:avLst/>
          </a:prstGeom>
          <a:noFill/>
          <a:ln>
            <a:noFill/>
          </a:ln>
        </p:spPr>
      </p:pic>
      <p:sp>
        <p:nvSpPr>
          <p:cNvPr id="133" name="Google Shape;133;p18"/>
          <p:cNvSpPr txBox="1"/>
          <p:nvPr/>
        </p:nvSpPr>
        <p:spPr>
          <a:xfrm>
            <a:off x="718441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View and explore data on the blockchain</a:t>
            </a:r>
            <a:endParaRPr b="1" sz="1100">
              <a:solidFill>
                <a:srgbClr val="414042"/>
              </a:solidFill>
              <a:latin typeface="Proxima Nova"/>
              <a:ea typeface="Proxima Nova"/>
              <a:cs typeface="Proxima Nova"/>
              <a:sym typeface="Proxima Nova"/>
            </a:endParaRPr>
          </a:p>
        </p:txBody>
      </p:sp>
      <p:pic>
        <p:nvPicPr>
          <p:cNvPr id="134" name="Google Shape;134;p18"/>
          <p:cNvPicPr preferRelativeResize="0"/>
          <p:nvPr/>
        </p:nvPicPr>
        <p:blipFill>
          <a:blip r:embed="rId12">
            <a:alphaModFix/>
          </a:blip>
          <a:stretch>
            <a:fillRect/>
          </a:stretch>
        </p:blipFill>
        <p:spPr>
          <a:xfrm>
            <a:off x="9356583" y="4851490"/>
            <a:ext cx="1456893" cy="420538"/>
          </a:xfrm>
          <a:prstGeom prst="rect">
            <a:avLst/>
          </a:prstGeom>
          <a:noFill/>
          <a:ln>
            <a:noFill/>
          </a:ln>
        </p:spPr>
      </p:pic>
      <p:sp>
        <p:nvSpPr>
          <p:cNvPr id="135" name="Google Shape;135;p18"/>
          <p:cNvSpPr txBox="1"/>
          <p:nvPr/>
        </p:nvSpPr>
        <p:spPr>
          <a:xfrm>
            <a:off x="920819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Ledger interoperability</a:t>
            </a:r>
            <a:endParaRPr b="1" sz="1100">
              <a:solidFill>
                <a:srgbClr val="414042"/>
              </a:solidFill>
              <a:latin typeface="Proxima Nova"/>
              <a:ea typeface="Proxima Nova"/>
              <a:cs typeface="Proxima Nova"/>
              <a:sym typeface="Proxima Nova"/>
            </a:endParaRPr>
          </a:p>
        </p:txBody>
      </p:sp>
      <p:sp>
        <p:nvSpPr>
          <p:cNvPr id="136" name="Google Shape;136;p18"/>
          <p:cNvSpPr txBox="1"/>
          <p:nvPr/>
        </p:nvSpPr>
        <p:spPr>
          <a:xfrm>
            <a:off x="111768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Blockchain framework benchmark platform</a:t>
            </a:r>
            <a:endParaRPr b="1" sz="1100">
              <a:solidFill>
                <a:srgbClr val="414042"/>
              </a:solidFill>
              <a:latin typeface="Proxima Nova"/>
              <a:ea typeface="Proxima Nova"/>
              <a:cs typeface="Proxima Nova"/>
              <a:sym typeface="Proxima Nova"/>
            </a:endParaRPr>
          </a:p>
        </p:txBody>
      </p:sp>
      <p:sp>
        <p:nvSpPr>
          <p:cNvPr id="137" name="Google Shape;137;p18"/>
          <p:cNvSpPr txBox="1"/>
          <p:nvPr/>
        </p:nvSpPr>
        <p:spPr>
          <a:xfrm>
            <a:off x="4795622" y="5272034"/>
            <a:ext cx="21189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Model and build </a:t>
            </a:r>
            <a:br>
              <a:rPr b="1" lang="en-US" sz="1100">
                <a:solidFill>
                  <a:srgbClr val="414042"/>
                </a:solidFill>
                <a:latin typeface="Proxima Nova"/>
                <a:ea typeface="Proxima Nova"/>
                <a:cs typeface="Proxima Nova"/>
                <a:sym typeface="Proxima Nova"/>
              </a:rPr>
            </a:br>
            <a:r>
              <a:rPr b="1" lang="en-US" sz="1100">
                <a:solidFill>
                  <a:srgbClr val="414042"/>
                </a:solidFill>
                <a:latin typeface="Proxima Nova"/>
                <a:ea typeface="Proxima Nova"/>
                <a:cs typeface="Proxima Nova"/>
                <a:sym typeface="Proxima Nova"/>
              </a:rPr>
              <a:t>blockchain networks</a:t>
            </a:r>
            <a:endParaRPr b="1" sz="1100">
              <a:solidFill>
                <a:srgbClr val="414042"/>
              </a:solidFill>
              <a:latin typeface="Proxima Nova"/>
              <a:ea typeface="Proxima Nova"/>
              <a:cs typeface="Proxima Nova"/>
              <a:sym typeface="Proxima Nova"/>
            </a:endParaRPr>
          </a:p>
        </p:txBody>
      </p:sp>
      <p:pic>
        <p:nvPicPr>
          <p:cNvPr id="138" name="Google Shape;138;p18"/>
          <p:cNvPicPr preferRelativeResize="0"/>
          <p:nvPr/>
        </p:nvPicPr>
        <p:blipFill>
          <a:blip r:embed="rId13">
            <a:alphaModFix/>
          </a:blip>
          <a:stretch>
            <a:fillRect/>
          </a:stretch>
        </p:blipFill>
        <p:spPr>
          <a:xfrm>
            <a:off x="4801110" y="4840184"/>
            <a:ext cx="1969283" cy="420545"/>
          </a:xfrm>
          <a:prstGeom prst="rect">
            <a:avLst/>
          </a:prstGeom>
          <a:noFill/>
          <a:ln>
            <a:noFill/>
          </a:ln>
        </p:spPr>
      </p:pic>
      <p:sp>
        <p:nvSpPr>
          <p:cNvPr id="139" name="Google Shape;139;p18"/>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FFFFFF"/>
                </a:solidFill>
                <a:latin typeface="Proxima Nova"/>
                <a:ea typeface="Proxima Nova"/>
                <a:cs typeface="Proxima Nova"/>
                <a:sym typeface="Proxima Nova"/>
              </a:rPr>
              <a:t>Tools</a:t>
            </a:r>
            <a:endParaRPr b="1" sz="1100">
              <a:solidFill>
                <a:srgbClr val="FFFFFF"/>
              </a:solidFill>
              <a:latin typeface="Proxima Nova"/>
              <a:ea typeface="Proxima Nova"/>
              <a:cs typeface="Proxima Nova"/>
              <a:sym typeface="Proxima Nova"/>
            </a:endParaRPr>
          </a:p>
        </p:txBody>
      </p:sp>
      <p:pic>
        <p:nvPicPr>
          <p:cNvPr id="140" name="Google Shape;140;p18"/>
          <p:cNvPicPr preferRelativeResize="0"/>
          <p:nvPr/>
        </p:nvPicPr>
        <p:blipFill rotWithShape="1">
          <a:blip r:embed="rId14">
            <a:alphaModFix/>
          </a:blip>
          <a:srcRect b="-6642" l="0" r="0" t="699"/>
          <a:stretch/>
        </p:blipFill>
        <p:spPr>
          <a:xfrm>
            <a:off x="1256128" y="4851489"/>
            <a:ext cx="1476808" cy="451812"/>
          </a:xfrm>
          <a:prstGeom prst="rect">
            <a:avLst/>
          </a:prstGeom>
          <a:noFill/>
          <a:ln>
            <a:noFill/>
          </a:ln>
        </p:spPr>
      </p:pic>
      <p:pic>
        <p:nvPicPr>
          <p:cNvPr id="141" name="Google Shape;141;p18"/>
          <p:cNvPicPr preferRelativeResize="0"/>
          <p:nvPr/>
        </p:nvPicPr>
        <p:blipFill rotWithShape="1">
          <a:blip r:embed="rId15">
            <a:alphaModFix/>
          </a:blip>
          <a:srcRect b="0" l="-1366" r="-1345" t="0"/>
          <a:stretch/>
        </p:blipFill>
        <p:spPr>
          <a:xfrm>
            <a:off x="1237080" y="3571165"/>
            <a:ext cx="1753662" cy="451812"/>
          </a:xfrm>
          <a:prstGeom prst="rect">
            <a:avLst/>
          </a:prstGeom>
          <a:noFill/>
          <a:ln>
            <a:noFill/>
          </a:ln>
        </p:spPr>
      </p:pic>
      <p:pic>
        <p:nvPicPr>
          <p:cNvPr id="142" name="Google Shape;142;p18"/>
          <p:cNvPicPr preferRelativeResize="0"/>
          <p:nvPr/>
        </p:nvPicPr>
        <p:blipFill rotWithShape="1">
          <a:blip r:embed="rId16">
            <a:alphaModFix/>
          </a:blip>
          <a:srcRect b="28864" l="11372" r="16100" t="26611"/>
          <a:stretch/>
        </p:blipFill>
        <p:spPr>
          <a:xfrm>
            <a:off x="8475767" y="1653550"/>
            <a:ext cx="1561499" cy="510800"/>
          </a:xfrm>
          <a:prstGeom prst="rect">
            <a:avLst/>
          </a:prstGeom>
          <a:noFill/>
          <a:ln>
            <a:noFill/>
          </a:ln>
        </p:spPr>
      </p:pic>
      <p:pic>
        <p:nvPicPr>
          <p:cNvPr id="143" name="Google Shape;143;p18"/>
          <p:cNvPicPr preferRelativeResize="0"/>
          <p:nvPr/>
        </p:nvPicPr>
        <p:blipFill rotWithShape="1">
          <a:blip r:embed="rId17">
            <a:alphaModFix/>
          </a:blip>
          <a:srcRect b="0" l="0" r="0" t="0"/>
          <a:stretch/>
        </p:blipFill>
        <p:spPr>
          <a:xfrm>
            <a:off x="10194182" y="1653531"/>
            <a:ext cx="1047300" cy="510900"/>
          </a:xfrm>
          <a:prstGeom prst="rect">
            <a:avLst/>
          </a:prstGeom>
          <a:noFill/>
          <a:ln>
            <a:noFill/>
          </a:ln>
        </p:spPr>
      </p:pic>
      <p:pic>
        <p:nvPicPr>
          <p:cNvPr id="144" name="Google Shape;144;p18"/>
          <p:cNvPicPr preferRelativeResize="0"/>
          <p:nvPr/>
        </p:nvPicPr>
        <p:blipFill rotWithShape="1">
          <a:blip r:embed="rId18">
            <a:alphaModFix/>
          </a:blip>
          <a:srcRect b="0" l="0" r="0" t="0"/>
          <a:stretch/>
        </p:blipFill>
        <p:spPr>
          <a:xfrm>
            <a:off x="2190852" y="1589891"/>
            <a:ext cx="1335600" cy="605100"/>
          </a:xfrm>
          <a:prstGeom prst="rect">
            <a:avLst/>
          </a:prstGeom>
          <a:noFill/>
          <a:ln>
            <a:noFill/>
          </a:ln>
        </p:spPr>
      </p:pic>
      <p:pic>
        <p:nvPicPr>
          <p:cNvPr id="145" name="Google Shape;145;p18"/>
          <p:cNvPicPr preferRelativeResize="0"/>
          <p:nvPr/>
        </p:nvPicPr>
        <p:blipFill>
          <a:blip r:embed="rId19">
            <a:alphaModFix/>
          </a:blip>
          <a:stretch>
            <a:fillRect/>
          </a:stretch>
        </p:blipFill>
        <p:spPr>
          <a:xfrm>
            <a:off x="994667" y="1622881"/>
            <a:ext cx="858266" cy="572159"/>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Blue - Blank">
  <p:cSld name="CUSTOM_2_1">
    <p:bg>
      <p:bgPr>
        <a:blipFill>
          <a:blip r:embed="rId2">
            <a:alphaModFix/>
          </a:blip>
          <a:stretch>
            <a:fillRect/>
          </a:stretch>
        </a:blipFill>
      </p:bgPr>
    </p:bg>
    <p:spTree>
      <p:nvGrpSpPr>
        <p:cNvPr id="146" name="Shape 146"/>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 Blue - Greenhouse">
  <p:cSld name="CUSTOM_18_1">
    <p:bg>
      <p:bgPr>
        <a:blipFill>
          <a:blip r:embed="rId2">
            <a:alphaModFix/>
          </a:blip>
          <a:stretch>
            <a:fillRect/>
          </a:stretch>
        </a:blipFill>
      </p:bgPr>
    </p:bg>
    <p:spTree>
      <p:nvGrpSpPr>
        <p:cNvPr id="147" name="Shape 147"/>
        <p:cNvGrpSpPr/>
        <p:nvPr/>
      </p:nvGrpSpPr>
      <p:grpSpPr>
        <a:xfrm>
          <a:off x="0" y="0"/>
          <a:ext cx="0" cy="0"/>
          <a:chOff x="0" y="0"/>
          <a:chExt cx="0" cy="0"/>
        </a:xfrm>
      </p:grpSpPr>
      <p:pic>
        <p:nvPicPr>
          <p:cNvPr id="148" name="Google Shape;148;p20"/>
          <p:cNvPicPr preferRelativeResize="0"/>
          <p:nvPr/>
        </p:nvPicPr>
        <p:blipFill rotWithShape="1">
          <a:blip r:embed="rId3">
            <a:alphaModFix/>
          </a:blip>
          <a:srcRect b="0" l="0" r="0" t="0"/>
          <a:stretch/>
        </p:blipFill>
        <p:spPr>
          <a:xfrm>
            <a:off x="80600" y="136200"/>
            <a:ext cx="11947536" cy="6721801"/>
          </a:xfrm>
          <a:prstGeom prst="rect">
            <a:avLst/>
          </a:prstGeom>
          <a:noFill/>
          <a:ln>
            <a:noFill/>
          </a:ln>
        </p:spPr>
      </p:pic>
      <p:pic>
        <p:nvPicPr>
          <p:cNvPr id="149" name="Google Shape;149;p20"/>
          <p:cNvPicPr preferRelativeResize="0"/>
          <p:nvPr/>
        </p:nvPicPr>
        <p:blipFill>
          <a:blip r:embed="rId4">
            <a:alphaModFix/>
          </a:blip>
          <a:stretch>
            <a:fillRect/>
          </a:stretch>
        </p:blipFill>
        <p:spPr>
          <a:xfrm>
            <a:off x="5365488" y="1012800"/>
            <a:ext cx="1561501" cy="513383"/>
          </a:xfrm>
          <a:prstGeom prst="rect">
            <a:avLst/>
          </a:prstGeom>
          <a:noFill/>
          <a:ln>
            <a:noFill/>
          </a:ln>
        </p:spPr>
      </p:pic>
      <p:pic>
        <p:nvPicPr>
          <p:cNvPr id="150" name="Google Shape;150;p20"/>
          <p:cNvPicPr preferRelativeResize="0"/>
          <p:nvPr/>
        </p:nvPicPr>
        <p:blipFill>
          <a:blip r:embed="rId5">
            <a:alphaModFix/>
          </a:blip>
          <a:stretch>
            <a:fillRect/>
          </a:stretch>
        </p:blipFill>
        <p:spPr>
          <a:xfrm>
            <a:off x="4786621" y="2258807"/>
            <a:ext cx="2535474" cy="503204"/>
          </a:xfrm>
          <a:prstGeom prst="rect">
            <a:avLst/>
          </a:prstGeom>
          <a:noFill/>
          <a:ln>
            <a:noFill/>
          </a:ln>
        </p:spPr>
      </p:pic>
      <p:sp>
        <p:nvSpPr>
          <p:cNvPr id="151" name="Google Shape;151;p20"/>
          <p:cNvSpPr txBox="1"/>
          <p:nvPr/>
        </p:nvSpPr>
        <p:spPr>
          <a:xfrm>
            <a:off x="1056049" y="2776860"/>
            <a:ext cx="9996900" cy="3147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Clr>
                <a:schemeClr val="dk1"/>
              </a:buClr>
              <a:buSzPts val="1500"/>
              <a:buFont typeface="Arial"/>
              <a:buNone/>
            </a:pPr>
            <a:r>
              <a:rPr i="1" lang="en-US" sz="1300">
                <a:solidFill>
                  <a:srgbClr val="414042"/>
                </a:solidFill>
                <a:latin typeface="Proxima Nova"/>
                <a:ea typeface="Proxima Nova"/>
                <a:cs typeface="Proxima Nova"/>
                <a:sym typeface="Proxima Nova"/>
              </a:rPr>
              <a:t>Community Stewardship and Technical, Legal, Marketing, Organizational Infrastructure</a:t>
            </a:r>
            <a:endParaRPr i="1" sz="1300">
              <a:solidFill>
                <a:srgbClr val="414042"/>
              </a:solidFill>
              <a:latin typeface="Proxima Nova"/>
              <a:ea typeface="Proxima Nova"/>
              <a:cs typeface="Proxima Nova"/>
              <a:sym typeface="Proxima Nova"/>
            </a:endParaRPr>
          </a:p>
        </p:txBody>
      </p:sp>
      <p:sp>
        <p:nvSpPr>
          <p:cNvPr id="152" name="Google Shape;152;p20"/>
          <p:cNvSpPr txBox="1"/>
          <p:nvPr/>
        </p:nvSpPr>
        <p:spPr>
          <a:xfrm>
            <a:off x="5177533" y="3171333"/>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FFFFFF"/>
                </a:solidFill>
                <a:latin typeface="Proxima Nova"/>
                <a:ea typeface="Proxima Nova"/>
                <a:cs typeface="Proxima Nova"/>
                <a:sym typeface="Proxima Nova"/>
              </a:rPr>
              <a:t>Frameworks</a:t>
            </a:r>
            <a:endParaRPr b="1" sz="1100">
              <a:solidFill>
                <a:srgbClr val="FFFFFF"/>
              </a:solidFill>
              <a:latin typeface="Proxima Nova"/>
              <a:ea typeface="Proxima Nova"/>
              <a:cs typeface="Proxima Nova"/>
              <a:sym typeface="Proxima Nova"/>
            </a:endParaRPr>
          </a:p>
        </p:txBody>
      </p:sp>
      <p:sp>
        <p:nvSpPr>
          <p:cNvPr id="153" name="Google Shape;153;p20"/>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FFFFFF"/>
                </a:solidFill>
                <a:latin typeface="Proxima Nova"/>
                <a:ea typeface="Proxima Nova"/>
                <a:cs typeface="Proxima Nova"/>
                <a:sym typeface="Proxima Nova"/>
              </a:rPr>
              <a:t>Tools</a:t>
            </a:r>
            <a:endParaRPr b="1" sz="1100">
              <a:solidFill>
                <a:srgbClr val="FFFFFF"/>
              </a:solidFill>
              <a:latin typeface="Proxima Nova"/>
              <a:ea typeface="Proxima Nova"/>
              <a:cs typeface="Proxima Nova"/>
              <a:sym typeface="Proxima Nova"/>
            </a:endParaRPr>
          </a:p>
        </p:txBody>
      </p:sp>
      <p:pic>
        <p:nvPicPr>
          <p:cNvPr id="154" name="Google Shape;154;p20"/>
          <p:cNvPicPr preferRelativeResize="0"/>
          <p:nvPr/>
        </p:nvPicPr>
        <p:blipFill>
          <a:blip r:embed="rId6">
            <a:alphaModFix/>
          </a:blip>
          <a:stretch>
            <a:fillRect/>
          </a:stretch>
        </p:blipFill>
        <p:spPr>
          <a:xfrm>
            <a:off x="5148684" y="3552611"/>
            <a:ext cx="1530503" cy="451810"/>
          </a:xfrm>
          <a:prstGeom prst="rect">
            <a:avLst/>
          </a:prstGeom>
          <a:noFill/>
          <a:ln>
            <a:noFill/>
          </a:ln>
        </p:spPr>
      </p:pic>
      <p:pic>
        <p:nvPicPr>
          <p:cNvPr id="155" name="Google Shape;155;p20"/>
          <p:cNvPicPr preferRelativeResize="0"/>
          <p:nvPr/>
        </p:nvPicPr>
        <p:blipFill>
          <a:blip r:embed="rId7">
            <a:alphaModFix/>
          </a:blip>
          <a:stretch>
            <a:fillRect/>
          </a:stretch>
        </p:blipFill>
        <p:spPr>
          <a:xfrm>
            <a:off x="3299964" y="3575117"/>
            <a:ext cx="1456896" cy="406782"/>
          </a:xfrm>
          <a:prstGeom prst="rect">
            <a:avLst/>
          </a:prstGeom>
          <a:noFill/>
          <a:ln>
            <a:noFill/>
          </a:ln>
        </p:spPr>
      </p:pic>
      <p:pic>
        <p:nvPicPr>
          <p:cNvPr id="156" name="Google Shape;156;p20"/>
          <p:cNvPicPr preferRelativeResize="0"/>
          <p:nvPr/>
        </p:nvPicPr>
        <p:blipFill>
          <a:blip r:embed="rId8">
            <a:alphaModFix/>
          </a:blip>
          <a:stretch>
            <a:fillRect/>
          </a:stretch>
        </p:blipFill>
        <p:spPr>
          <a:xfrm>
            <a:off x="7018888" y="3584182"/>
            <a:ext cx="1456891" cy="398916"/>
          </a:xfrm>
          <a:prstGeom prst="rect">
            <a:avLst/>
          </a:prstGeom>
          <a:noFill/>
          <a:ln>
            <a:noFill/>
          </a:ln>
        </p:spPr>
      </p:pic>
      <p:pic>
        <p:nvPicPr>
          <p:cNvPr id="157" name="Google Shape;157;p20"/>
          <p:cNvPicPr preferRelativeResize="0"/>
          <p:nvPr/>
        </p:nvPicPr>
        <p:blipFill>
          <a:blip r:embed="rId9">
            <a:alphaModFix/>
          </a:blip>
          <a:stretch>
            <a:fillRect/>
          </a:stretch>
        </p:blipFill>
        <p:spPr>
          <a:xfrm>
            <a:off x="8855118" y="3575134"/>
            <a:ext cx="1887484" cy="406774"/>
          </a:xfrm>
          <a:prstGeom prst="rect">
            <a:avLst/>
          </a:prstGeom>
          <a:noFill/>
          <a:ln>
            <a:noFill/>
          </a:ln>
        </p:spPr>
      </p:pic>
      <p:sp>
        <p:nvSpPr>
          <p:cNvPr id="158" name="Google Shape;158;p20"/>
          <p:cNvSpPr txBox="1"/>
          <p:nvPr/>
        </p:nvSpPr>
        <p:spPr>
          <a:xfrm>
            <a:off x="3151590"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Permissioned with </a:t>
            </a:r>
            <a:br>
              <a:rPr b="1" lang="en-US" sz="1100">
                <a:solidFill>
                  <a:srgbClr val="414042"/>
                </a:solidFill>
                <a:latin typeface="Proxima Nova"/>
                <a:ea typeface="Proxima Nova"/>
                <a:cs typeface="Proxima Nova"/>
                <a:sym typeface="Proxima Nova"/>
              </a:rPr>
            </a:br>
            <a:r>
              <a:rPr b="1" lang="en-US" sz="1100">
                <a:solidFill>
                  <a:srgbClr val="414042"/>
                </a:solidFill>
                <a:latin typeface="Proxima Nova"/>
                <a:ea typeface="Proxima Nova"/>
                <a:cs typeface="Proxima Nova"/>
                <a:sym typeface="Proxima Nova"/>
              </a:rPr>
              <a:t>channel support</a:t>
            </a:r>
            <a:endParaRPr b="1" sz="1100">
              <a:solidFill>
                <a:srgbClr val="414042"/>
              </a:solidFill>
              <a:latin typeface="Proxima Nova"/>
              <a:ea typeface="Proxima Nova"/>
              <a:cs typeface="Proxima Nova"/>
              <a:sym typeface="Proxima Nova"/>
            </a:endParaRPr>
          </a:p>
        </p:txBody>
      </p:sp>
      <p:sp>
        <p:nvSpPr>
          <p:cNvPr id="159" name="Google Shape;159;p20"/>
          <p:cNvSpPr txBox="1"/>
          <p:nvPr/>
        </p:nvSpPr>
        <p:spPr>
          <a:xfrm>
            <a:off x="6890325"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Mobile application focus</a:t>
            </a:r>
            <a:endParaRPr b="1" sz="1100">
              <a:solidFill>
                <a:srgbClr val="414042"/>
              </a:solidFill>
              <a:latin typeface="Proxima Nova"/>
              <a:ea typeface="Proxima Nova"/>
              <a:cs typeface="Proxima Nova"/>
              <a:sym typeface="Proxima Nova"/>
            </a:endParaRPr>
          </a:p>
        </p:txBody>
      </p:sp>
      <p:sp>
        <p:nvSpPr>
          <p:cNvPr id="160" name="Google Shape;160;p20"/>
          <p:cNvSpPr txBox="1"/>
          <p:nvPr/>
        </p:nvSpPr>
        <p:spPr>
          <a:xfrm>
            <a:off x="510109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Decentralized identity</a:t>
            </a:r>
            <a:endParaRPr b="1" sz="1100">
              <a:solidFill>
                <a:srgbClr val="414042"/>
              </a:solidFill>
              <a:latin typeface="Proxima Nova"/>
              <a:ea typeface="Proxima Nova"/>
              <a:cs typeface="Proxima Nova"/>
              <a:sym typeface="Proxima Nova"/>
            </a:endParaRPr>
          </a:p>
        </p:txBody>
      </p:sp>
      <p:sp>
        <p:nvSpPr>
          <p:cNvPr id="161" name="Google Shape;161;p20"/>
          <p:cNvSpPr txBox="1"/>
          <p:nvPr/>
        </p:nvSpPr>
        <p:spPr>
          <a:xfrm>
            <a:off x="123707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Permissionable smart contract machine (EVM)</a:t>
            </a:r>
            <a:endParaRPr b="1" sz="1100">
              <a:solidFill>
                <a:srgbClr val="414042"/>
              </a:solidFill>
              <a:latin typeface="Proxima Nova"/>
              <a:ea typeface="Proxima Nova"/>
              <a:cs typeface="Proxima Nova"/>
              <a:sym typeface="Proxima Nova"/>
            </a:endParaRPr>
          </a:p>
        </p:txBody>
      </p:sp>
      <p:pic>
        <p:nvPicPr>
          <p:cNvPr id="162" name="Google Shape;162;p20"/>
          <p:cNvPicPr preferRelativeResize="0"/>
          <p:nvPr/>
        </p:nvPicPr>
        <p:blipFill>
          <a:blip r:embed="rId10">
            <a:alphaModFix/>
          </a:blip>
          <a:stretch>
            <a:fillRect/>
          </a:stretch>
        </p:blipFill>
        <p:spPr>
          <a:xfrm>
            <a:off x="3025906" y="4851489"/>
            <a:ext cx="1476796" cy="420547"/>
          </a:xfrm>
          <a:prstGeom prst="rect">
            <a:avLst/>
          </a:prstGeom>
          <a:noFill/>
          <a:ln>
            <a:noFill/>
          </a:ln>
        </p:spPr>
      </p:pic>
      <p:sp>
        <p:nvSpPr>
          <p:cNvPr id="163" name="Google Shape;163;p20"/>
          <p:cNvSpPr txBox="1"/>
          <p:nvPr/>
        </p:nvSpPr>
        <p:spPr>
          <a:xfrm>
            <a:off x="288745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As-a-service deployment</a:t>
            </a:r>
            <a:endParaRPr b="1" sz="1100">
              <a:solidFill>
                <a:srgbClr val="414042"/>
              </a:solidFill>
              <a:latin typeface="Proxima Nova"/>
              <a:ea typeface="Proxima Nova"/>
              <a:cs typeface="Proxima Nova"/>
              <a:sym typeface="Proxima Nova"/>
            </a:endParaRPr>
          </a:p>
        </p:txBody>
      </p:sp>
      <p:pic>
        <p:nvPicPr>
          <p:cNvPr id="164" name="Google Shape;164;p20"/>
          <p:cNvPicPr preferRelativeResize="0"/>
          <p:nvPr/>
        </p:nvPicPr>
        <p:blipFill>
          <a:blip r:embed="rId11">
            <a:alphaModFix/>
          </a:blip>
          <a:stretch>
            <a:fillRect/>
          </a:stretch>
        </p:blipFill>
        <p:spPr>
          <a:xfrm>
            <a:off x="7134578" y="4851473"/>
            <a:ext cx="1870234" cy="420547"/>
          </a:xfrm>
          <a:prstGeom prst="rect">
            <a:avLst/>
          </a:prstGeom>
          <a:noFill/>
          <a:ln>
            <a:noFill/>
          </a:ln>
        </p:spPr>
      </p:pic>
      <p:sp>
        <p:nvSpPr>
          <p:cNvPr id="165" name="Google Shape;165;p20"/>
          <p:cNvSpPr txBox="1"/>
          <p:nvPr/>
        </p:nvSpPr>
        <p:spPr>
          <a:xfrm>
            <a:off x="718441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View and explore data on the blockchain</a:t>
            </a:r>
            <a:endParaRPr b="1" sz="1100">
              <a:solidFill>
                <a:srgbClr val="414042"/>
              </a:solidFill>
              <a:latin typeface="Proxima Nova"/>
              <a:ea typeface="Proxima Nova"/>
              <a:cs typeface="Proxima Nova"/>
              <a:sym typeface="Proxima Nova"/>
            </a:endParaRPr>
          </a:p>
        </p:txBody>
      </p:sp>
      <p:pic>
        <p:nvPicPr>
          <p:cNvPr id="166" name="Google Shape;166;p20"/>
          <p:cNvPicPr preferRelativeResize="0"/>
          <p:nvPr/>
        </p:nvPicPr>
        <p:blipFill>
          <a:blip r:embed="rId12">
            <a:alphaModFix/>
          </a:blip>
          <a:stretch>
            <a:fillRect/>
          </a:stretch>
        </p:blipFill>
        <p:spPr>
          <a:xfrm>
            <a:off x="9356583" y="4851490"/>
            <a:ext cx="1456893" cy="420538"/>
          </a:xfrm>
          <a:prstGeom prst="rect">
            <a:avLst/>
          </a:prstGeom>
          <a:noFill/>
          <a:ln>
            <a:noFill/>
          </a:ln>
        </p:spPr>
      </p:pic>
      <p:sp>
        <p:nvSpPr>
          <p:cNvPr id="167" name="Google Shape;167;p20"/>
          <p:cNvSpPr txBox="1"/>
          <p:nvPr/>
        </p:nvSpPr>
        <p:spPr>
          <a:xfrm>
            <a:off x="920819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Ledger interoperability</a:t>
            </a:r>
            <a:endParaRPr b="1" sz="1100">
              <a:solidFill>
                <a:srgbClr val="414042"/>
              </a:solidFill>
              <a:latin typeface="Proxima Nova"/>
              <a:ea typeface="Proxima Nova"/>
              <a:cs typeface="Proxima Nova"/>
              <a:sym typeface="Proxima Nova"/>
            </a:endParaRPr>
          </a:p>
        </p:txBody>
      </p:sp>
      <p:sp>
        <p:nvSpPr>
          <p:cNvPr id="168" name="Google Shape;168;p20"/>
          <p:cNvSpPr txBox="1"/>
          <p:nvPr/>
        </p:nvSpPr>
        <p:spPr>
          <a:xfrm>
            <a:off x="111768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Blockchain framework benchmark platform</a:t>
            </a:r>
            <a:endParaRPr b="1" sz="1100">
              <a:solidFill>
                <a:srgbClr val="414042"/>
              </a:solidFill>
              <a:latin typeface="Proxima Nova"/>
              <a:ea typeface="Proxima Nova"/>
              <a:cs typeface="Proxima Nova"/>
              <a:sym typeface="Proxima Nova"/>
            </a:endParaRPr>
          </a:p>
        </p:txBody>
      </p:sp>
      <p:sp>
        <p:nvSpPr>
          <p:cNvPr id="169" name="Google Shape;169;p20"/>
          <p:cNvSpPr txBox="1"/>
          <p:nvPr/>
        </p:nvSpPr>
        <p:spPr>
          <a:xfrm>
            <a:off x="4795622" y="5272034"/>
            <a:ext cx="21189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Model and build </a:t>
            </a:r>
            <a:br>
              <a:rPr b="1" lang="en-US" sz="1100">
                <a:solidFill>
                  <a:srgbClr val="414042"/>
                </a:solidFill>
                <a:latin typeface="Proxima Nova"/>
                <a:ea typeface="Proxima Nova"/>
                <a:cs typeface="Proxima Nova"/>
                <a:sym typeface="Proxima Nova"/>
              </a:rPr>
            </a:br>
            <a:r>
              <a:rPr b="1" lang="en-US" sz="1100">
                <a:solidFill>
                  <a:srgbClr val="414042"/>
                </a:solidFill>
                <a:latin typeface="Proxima Nova"/>
                <a:ea typeface="Proxima Nova"/>
                <a:cs typeface="Proxima Nova"/>
                <a:sym typeface="Proxima Nova"/>
              </a:rPr>
              <a:t>blockchain networks</a:t>
            </a:r>
            <a:endParaRPr b="1" sz="1100">
              <a:solidFill>
                <a:srgbClr val="414042"/>
              </a:solidFill>
              <a:latin typeface="Proxima Nova"/>
              <a:ea typeface="Proxima Nova"/>
              <a:cs typeface="Proxima Nova"/>
              <a:sym typeface="Proxima Nova"/>
            </a:endParaRPr>
          </a:p>
        </p:txBody>
      </p:sp>
      <p:pic>
        <p:nvPicPr>
          <p:cNvPr id="170" name="Google Shape;170;p20"/>
          <p:cNvPicPr preferRelativeResize="0"/>
          <p:nvPr/>
        </p:nvPicPr>
        <p:blipFill>
          <a:blip r:embed="rId13">
            <a:alphaModFix/>
          </a:blip>
          <a:stretch>
            <a:fillRect/>
          </a:stretch>
        </p:blipFill>
        <p:spPr>
          <a:xfrm>
            <a:off x="4801110" y="4840184"/>
            <a:ext cx="1969283" cy="420545"/>
          </a:xfrm>
          <a:prstGeom prst="rect">
            <a:avLst/>
          </a:prstGeom>
          <a:noFill/>
          <a:ln>
            <a:noFill/>
          </a:ln>
        </p:spPr>
      </p:pic>
      <p:sp>
        <p:nvSpPr>
          <p:cNvPr id="171" name="Google Shape;171;p20"/>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FFFFFF"/>
                </a:solidFill>
                <a:latin typeface="Proxima Nova"/>
                <a:ea typeface="Proxima Nova"/>
                <a:cs typeface="Proxima Nova"/>
                <a:sym typeface="Proxima Nova"/>
              </a:rPr>
              <a:t>Tools</a:t>
            </a:r>
            <a:endParaRPr b="1" sz="1100">
              <a:solidFill>
                <a:srgbClr val="FFFFFF"/>
              </a:solidFill>
              <a:latin typeface="Proxima Nova"/>
              <a:ea typeface="Proxima Nova"/>
              <a:cs typeface="Proxima Nova"/>
              <a:sym typeface="Proxima Nova"/>
            </a:endParaRPr>
          </a:p>
        </p:txBody>
      </p:sp>
      <p:pic>
        <p:nvPicPr>
          <p:cNvPr id="172" name="Google Shape;172;p20"/>
          <p:cNvPicPr preferRelativeResize="0"/>
          <p:nvPr/>
        </p:nvPicPr>
        <p:blipFill rotWithShape="1">
          <a:blip r:embed="rId14">
            <a:alphaModFix/>
          </a:blip>
          <a:srcRect b="-6642" l="0" r="0" t="699"/>
          <a:stretch/>
        </p:blipFill>
        <p:spPr>
          <a:xfrm>
            <a:off x="1256128" y="4851489"/>
            <a:ext cx="1476808" cy="451812"/>
          </a:xfrm>
          <a:prstGeom prst="rect">
            <a:avLst/>
          </a:prstGeom>
          <a:noFill/>
          <a:ln>
            <a:noFill/>
          </a:ln>
        </p:spPr>
      </p:pic>
      <p:pic>
        <p:nvPicPr>
          <p:cNvPr id="173" name="Google Shape;173;p20"/>
          <p:cNvPicPr preferRelativeResize="0"/>
          <p:nvPr/>
        </p:nvPicPr>
        <p:blipFill rotWithShape="1">
          <a:blip r:embed="rId15">
            <a:alphaModFix/>
          </a:blip>
          <a:srcRect b="0" l="-1366" r="-1345" t="0"/>
          <a:stretch/>
        </p:blipFill>
        <p:spPr>
          <a:xfrm>
            <a:off x="1237080" y="3571165"/>
            <a:ext cx="1753662" cy="451812"/>
          </a:xfrm>
          <a:prstGeom prst="rect">
            <a:avLst/>
          </a:prstGeom>
          <a:noFill/>
          <a:ln>
            <a:noFill/>
          </a:ln>
        </p:spPr>
      </p:pic>
      <p:sp>
        <p:nvSpPr>
          <p:cNvPr id="174" name="Google Shape;174;p20"/>
          <p:cNvSpPr txBox="1"/>
          <p:nvPr/>
        </p:nvSpPr>
        <p:spPr>
          <a:xfrm>
            <a:off x="8687467" y="3994450"/>
            <a:ext cx="22227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Permissioned &amp; permissionless  support; EVM transaction family</a:t>
            </a:r>
            <a:endParaRPr b="1" sz="1100">
              <a:solidFill>
                <a:srgbClr val="414042"/>
              </a:solidFill>
              <a:latin typeface="Proxima Nova"/>
              <a:ea typeface="Proxima Nova"/>
              <a:cs typeface="Proxima Nova"/>
              <a:sym typeface="Proxima Nova"/>
            </a:endParaRPr>
          </a:p>
        </p:txBody>
      </p:sp>
      <p:pic>
        <p:nvPicPr>
          <p:cNvPr id="175" name="Google Shape;175;p20"/>
          <p:cNvPicPr preferRelativeResize="0"/>
          <p:nvPr/>
        </p:nvPicPr>
        <p:blipFill rotWithShape="1">
          <a:blip r:embed="rId16">
            <a:alphaModFix/>
          </a:blip>
          <a:srcRect b="28864" l="11372" r="16100" t="26611"/>
          <a:stretch/>
        </p:blipFill>
        <p:spPr>
          <a:xfrm>
            <a:off x="8475767" y="1653550"/>
            <a:ext cx="1561499" cy="510800"/>
          </a:xfrm>
          <a:prstGeom prst="rect">
            <a:avLst/>
          </a:prstGeom>
          <a:noFill/>
          <a:ln>
            <a:noFill/>
          </a:ln>
        </p:spPr>
      </p:pic>
      <p:pic>
        <p:nvPicPr>
          <p:cNvPr id="176" name="Google Shape;176;p20"/>
          <p:cNvPicPr preferRelativeResize="0"/>
          <p:nvPr/>
        </p:nvPicPr>
        <p:blipFill rotWithShape="1">
          <a:blip r:embed="rId17">
            <a:alphaModFix/>
          </a:blip>
          <a:srcRect b="0" l="0" r="0" t="0"/>
          <a:stretch/>
        </p:blipFill>
        <p:spPr>
          <a:xfrm>
            <a:off x="10194182" y="1653531"/>
            <a:ext cx="1047300" cy="510900"/>
          </a:xfrm>
          <a:prstGeom prst="rect">
            <a:avLst/>
          </a:prstGeom>
          <a:noFill/>
          <a:ln>
            <a:noFill/>
          </a:ln>
        </p:spPr>
      </p:pic>
      <p:pic>
        <p:nvPicPr>
          <p:cNvPr id="177" name="Google Shape;177;p20"/>
          <p:cNvPicPr preferRelativeResize="0"/>
          <p:nvPr/>
        </p:nvPicPr>
        <p:blipFill rotWithShape="1">
          <a:blip r:embed="rId18">
            <a:alphaModFix/>
          </a:blip>
          <a:srcRect b="0" l="0" r="0" t="0"/>
          <a:stretch/>
        </p:blipFill>
        <p:spPr>
          <a:xfrm>
            <a:off x="2190852" y="1589891"/>
            <a:ext cx="1335600" cy="605100"/>
          </a:xfrm>
          <a:prstGeom prst="rect">
            <a:avLst/>
          </a:prstGeom>
          <a:noFill/>
          <a:ln>
            <a:noFill/>
          </a:ln>
        </p:spPr>
      </p:pic>
      <p:pic>
        <p:nvPicPr>
          <p:cNvPr id="178" name="Google Shape;178;p20"/>
          <p:cNvPicPr preferRelativeResize="0"/>
          <p:nvPr/>
        </p:nvPicPr>
        <p:blipFill>
          <a:blip r:embed="rId19">
            <a:alphaModFix/>
          </a:blip>
          <a:stretch>
            <a:fillRect/>
          </a:stretch>
        </p:blipFill>
        <p:spPr>
          <a:xfrm>
            <a:off x="994667" y="1622881"/>
            <a:ext cx="858266" cy="572159"/>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 Green - Blank">
  <p:cSld name="CUSTOM_2_1_1">
    <p:bg>
      <p:bgPr>
        <a:blipFill>
          <a:blip r:embed="rId2">
            <a:alphaModFix/>
          </a:blip>
          <a:stretch>
            <a:fillRect/>
          </a:stretch>
        </a:blipFill>
      </p:bgPr>
    </p:bg>
    <p:spTree>
      <p:nvGrpSpPr>
        <p:cNvPr id="179" name="Shape 179"/>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Text Full Width">
    <p:spTree>
      <p:nvGrpSpPr>
        <p:cNvPr id="21" name="Shape 21"/>
        <p:cNvGrpSpPr/>
        <p:nvPr/>
      </p:nvGrpSpPr>
      <p:grpSpPr>
        <a:xfrm>
          <a:off x="0" y="0"/>
          <a:ext cx="0" cy="0"/>
          <a:chOff x="0" y="0"/>
          <a:chExt cx="0" cy="0"/>
        </a:xfrm>
      </p:grpSpPr>
      <p:sp>
        <p:nvSpPr>
          <p:cNvPr id="22" name="Google Shape;22;p3"/>
          <p:cNvSpPr txBox="1"/>
          <p:nvPr>
            <p:ph type="title"/>
          </p:nvPr>
        </p:nvSpPr>
        <p:spPr>
          <a:xfrm>
            <a:off x="624840" y="365126"/>
            <a:ext cx="10933886"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3" name="Google Shape;23;p3"/>
          <p:cNvSpPr txBox="1"/>
          <p:nvPr>
            <p:ph idx="1" type="body"/>
          </p:nvPr>
        </p:nvSpPr>
        <p:spPr>
          <a:xfrm>
            <a:off x="624840" y="1335088"/>
            <a:ext cx="10933886"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lvl1pPr>
            <a:lvl2pPr indent="-393700" lvl="1" marL="914400" algn="l">
              <a:lnSpc>
                <a:spcPct val="100000"/>
              </a:lnSpc>
              <a:spcBef>
                <a:spcPts val="500"/>
              </a:spcBef>
              <a:spcAft>
                <a:spcPts val="0"/>
              </a:spcAft>
              <a:buSzPts val="2600"/>
              <a:buChar char="›"/>
              <a:defRPr sz="2600"/>
            </a:lvl2pPr>
            <a:lvl3pPr indent="-381000" lvl="2" marL="1371600" algn="l">
              <a:lnSpc>
                <a:spcPct val="100000"/>
              </a:lnSpc>
              <a:spcBef>
                <a:spcPts val="500"/>
              </a:spcBef>
              <a:spcAft>
                <a:spcPts val="0"/>
              </a:spcAft>
              <a:buSzPts val="2400"/>
              <a:buChar char="›"/>
              <a:defRPr sz="2400"/>
            </a:lvl3pPr>
            <a:lvl4pPr indent="-368300" lvl="3" marL="1828800" algn="l">
              <a:lnSpc>
                <a:spcPct val="100000"/>
              </a:lnSpc>
              <a:spcBef>
                <a:spcPts val="500"/>
              </a:spcBef>
              <a:spcAft>
                <a:spcPts val="0"/>
              </a:spcAft>
              <a:buSzPts val="2200"/>
              <a:buChar char="›"/>
              <a:defRPr sz="2200"/>
            </a:lvl4pPr>
            <a:lvl5pPr indent="-355600" lvl="4" marL="2286000" algn="l">
              <a:lnSpc>
                <a:spcPct val="100000"/>
              </a:lnSpc>
              <a:spcBef>
                <a:spcPts val="500"/>
              </a:spcBef>
              <a:spcAft>
                <a:spcPts val="0"/>
              </a:spcAft>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24" name="Google Shape;24;p3"/>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pic>
        <p:nvPicPr>
          <p:cNvPr id="25" name="Google Shape;25;p3"/>
          <p:cNvPicPr preferRelativeResize="0"/>
          <p:nvPr/>
        </p:nvPicPr>
        <p:blipFill rotWithShape="1">
          <a:blip r:embed="rId2">
            <a:alphaModFix/>
          </a:blip>
          <a:srcRect b="0" l="0" r="0" t="0"/>
          <a:stretch/>
        </p:blipFill>
        <p:spPr>
          <a:xfrm>
            <a:off x="607084" y="6312023"/>
            <a:ext cx="2710842" cy="161801"/>
          </a:xfrm>
          <a:prstGeom prst="rect">
            <a:avLst/>
          </a:prstGeom>
          <a:noFill/>
          <a:ln>
            <a:noFill/>
          </a:ln>
        </p:spPr>
      </p:pic>
      <p:sp>
        <p:nvSpPr>
          <p:cNvPr id="26" name="Google Shape;26;p3"/>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3"/>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3"/>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rgbClr val="2F2F2F"/>
                </a:solidFill>
                <a:latin typeface="Gill Sans"/>
                <a:ea typeface="Gill Sans"/>
                <a:cs typeface="Gill Sans"/>
                <a:sym typeface="Gill Sans"/>
              </a:defRPr>
            </a:lvl1pPr>
            <a:lvl2pPr indent="0" lvl="1" marL="0" algn="r">
              <a:spcBef>
                <a:spcPts val="0"/>
              </a:spcBef>
              <a:buNone/>
              <a:defRPr b="0" i="0" sz="1100" u="none" cap="none" strike="noStrike">
                <a:solidFill>
                  <a:srgbClr val="2F2F2F"/>
                </a:solidFill>
                <a:latin typeface="Gill Sans"/>
                <a:ea typeface="Gill Sans"/>
                <a:cs typeface="Gill Sans"/>
                <a:sym typeface="Gill Sans"/>
              </a:defRPr>
            </a:lvl2pPr>
            <a:lvl3pPr indent="0" lvl="2" marL="0" algn="r">
              <a:spcBef>
                <a:spcPts val="0"/>
              </a:spcBef>
              <a:buNone/>
              <a:defRPr b="0" i="0" sz="1100" u="none" cap="none" strike="noStrike">
                <a:solidFill>
                  <a:srgbClr val="2F2F2F"/>
                </a:solidFill>
                <a:latin typeface="Gill Sans"/>
                <a:ea typeface="Gill Sans"/>
                <a:cs typeface="Gill Sans"/>
                <a:sym typeface="Gill Sans"/>
              </a:defRPr>
            </a:lvl3pPr>
            <a:lvl4pPr indent="0" lvl="3" marL="0" algn="r">
              <a:spcBef>
                <a:spcPts val="0"/>
              </a:spcBef>
              <a:buNone/>
              <a:defRPr b="0" i="0" sz="1100" u="none" cap="none" strike="noStrike">
                <a:solidFill>
                  <a:srgbClr val="2F2F2F"/>
                </a:solidFill>
                <a:latin typeface="Gill Sans"/>
                <a:ea typeface="Gill Sans"/>
                <a:cs typeface="Gill Sans"/>
                <a:sym typeface="Gill Sans"/>
              </a:defRPr>
            </a:lvl4pPr>
            <a:lvl5pPr indent="0" lvl="4" marL="0" algn="r">
              <a:spcBef>
                <a:spcPts val="0"/>
              </a:spcBef>
              <a:buNone/>
              <a:defRPr b="0" i="0" sz="1100" u="none" cap="none" strike="noStrike">
                <a:solidFill>
                  <a:srgbClr val="2F2F2F"/>
                </a:solidFill>
                <a:latin typeface="Gill Sans"/>
                <a:ea typeface="Gill Sans"/>
                <a:cs typeface="Gill Sans"/>
                <a:sym typeface="Gill Sans"/>
              </a:defRPr>
            </a:lvl5pPr>
            <a:lvl6pPr indent="0" lvl="5" marL="0" algn="r">
              <a:spcBef>
                <a:spcPts val="0"/>
              </a:spcBef>
              <a:buNone/>
              <a:defRPr b="0" i="0" sz="1100" u="none" cap="none" strike="noStrike">
                <a:solidFill>
                  <a:srgbClr val="2F2F2F"/>
                </a:solidFill>
                <a:latin typeface="Gill Sans"/>
                <a:ea typeface="Gill Sans"/>
                <a:cs typeface="Gill Sans"/>
                <a:sym typeface="Gill Sans"/>
              </a:defRPr>
            </a:lvl6pPr>
            <a:lvl7pPr indent="0" lvl="6" marL="0" algn="r">
              <a:spcBef>
                <a:spcPts val="0"/>
              </a:spcBef>
              <a:buNone/>
              <a:defRPr b="0" i="0" sz="1100" u="none" cap="none" strike="noStrike">
                <a:solidFill>
                  <a:srgbClr val="2F2F2F"/>
                </a:solidFill>
                <a:latin typeface="Gill Sans"/>
                <a:ea typeface="Gill Sans"/>
                <a:cs typeface="Gill Sans"/>
                <a:sym typeface="Gill Sans"/>
              </a:defRPr>
            </a:lvl7pPr>
            <a:lvl8pPr indent="0" lvl="7" marL="0" algn="r">
              <a:spcBef>
                <a:spcPts val="0"/>
              </a:spcBef>
              <a:buNone/>
              <a:defRPr b="0" i="0" sz="1100" u="none" cap="none" strike="noStrike">
                <a:solidFill>
                  <a:srgbClr val="2F2F2F"/>
                </a:solidFill>
                <a:latin typeface="Gill Sans"/>
                <a:ea typeface="Gill Sans"/>
                <a:cs typeface="Gill Sans"/>
                <a:sym typeface="Gill Sans"/>
              </a:defRPr>
            </a:lvl8pPr>
            <a:lvl9pPr indent="0" lvl="8" mar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 Green - Greenhouse">
  <p:cSld name="CUSTOM_18_1_1">
    <p:bg>
      <p:bgPr>
        <a:blipFill>
          <a:blip r:embed="rId2">
            <a:alphaModFix/>
          </a:blip>
          <a:stretch>
            <a:fillRect/>
          </a:stretch>
        </a:blipFill>
      </p:bgPr>
    </p:bg>
    <p:spTree>
      <p:nvGrpSpPr>
        <p:cNvPr id="180" name="Shape 180"/>
        <p:cNvGrpSpPr/>
        <p:nvPr/>
      </p:nvGrpSpPr>
      <p:grpSpPr>
        <a:xfrm>
          <a:off x="0" y="0"/>
          <a:ext cx="0" cy="0"/>
          <a:chOff x="0" y="0"/>
          <a:chExt cx="0" cy="0"/>
        </a:xfrm>
      </p:grpSpPr>
      <p:pic>
        <p:nvPicPr>
          <p:cNvPr id="181" name="Google Shape;181;p22"/>
          <p:cNvPicPr preferRelativeResize="0"/>
          <p:nvPr/>
        </p:nvPicPr>
        <p:blipFill>
          <a:blip r:embed="rId3">
            <a:alphaModFix/>
          </a:blip>
          <a:stretch>
            <a:fillRect/>
          </a:stretch>
        </p:blipFill>
        <p:spPr>
          <a:xfrm>
            <a:off x="80600" y="136200"/>
            <a:ext cx="11947536" cy="6721801"/>
          </a:xfrm>
          <a:prstGeom prst="rect">
            <a:avLst/>
          </a:prstGeom>
          <a:noFill/>
          <a:ln>
            <a:noFill/>
          </a:ln>
        </p:spPr>
      </p:pic>
      <p:pic>
        <p:nvPicPr>
          <p:cNvPr id="182" name="Google Shape;182;p22"/>
          <p:cNvPicPr preferRelativeResize="0"/>
          <p:nvPr/>
        </p:nvPicPr>
        <p:blipFill>
          <a:blip r:embed="rId4">
            <a:alphaModFix/>
          </a:blip>
          <a:stretch>
            <a:fillRect/>
          </a:stretch>
        </p:blipFill>
        <p:spPr>
          <a:xfrm>
            <a:off x="5365488" y="1012800"/>
            <a:ext cx="1561501" cy="513383"/>
          </a:xfrm>
          <a:prstGeom prst="rect">
            <a:avLst/>
          </a:prstGeom>
          <a:noFill/>
          <a:ln>
            <a:noFill/>
          </a:ln>
        </p:spPr>
      </p:pic>
      <p:pic>
        <p:nvPicPr>
          <p:cNvPr id="183" name="Google Shape;183;p22"/>
          <p:cNvPicPr preferRelativeResize="0"/>
          <p:nvPr/>
        </p:nvPicPr>
        <p:blipFill>
          <a:blip r:embed="rId5">
            <a:alphaModFix/>
          </a:blip>
          <a:stretch>
            <a:fillRect/>
          </a:stretch>
        </p:blipFill>
        <p:spPr>
          <a:xfrm>
            <a:off x="4786621" y="2258807"/>
            <a:ext cx="2535474" cy="503204"/>
          </a:xfrm>
          <a:prstGeom prst="rect">
            <a:avLst/>
          </a:prstGeom>
          <a:noFill/>
          <a:ln>
            <a:noFill/>
          </a:ln>
        </p:spPr>
      </p:pic>
      <p:sp>
        <p:nvSpPr>
          <p:cNvPr id="184" name="Google Shape;184;p22"/>
          <p:cNvSpPr txBox="1"/>
          <p:nvPr/>
        </p:nvSpPr>
        <p:spPr>
          <a:xfrm>
            <a:off x="1056049" y="2776860"/>
            <a:ext cx="9996900" cy="314700"/>
          </a:xfrm>
          <a:prstGeom prst="rect">
            <a:avLst/>
          </a:prstGeom>
          <a:noFill/>
          <a:ln>
            <a:noFill/>
          </a:ln>
        </p:spPr>
        <p:txBody>
          <a:bodyPr anchorCtr="0" anchor="t" bIns="121900" lIns="121900" spcFirstLastPara="1" rIns="121900" wrap="square" tIns="121900">
            <a:noAutofit/>
          </a:bodyPr>
          <a:lstStyle/>
          <a:p>
            <a:pPr indent="0" lvl="0" marL="0" rtl="0" algn="ctr">
              <a:spcBef>
                <a:spcPts val="0"/>
              </a:spcBef>
              <a:spcAft>
                <a:spcPts val="0"/>
              </a:spcAft>
              <a:buClr>
                <a:schemeClr val="dk1"/>
              </a:buClr>
              <a:buSzPts val="1500"/>
              <a:buFont typeface="Arial"/>
              <a:buNone/>
            </a:pPr>
            <a:r>
              <a:rPr i="1" lang="en-US" sz="1300">
                <a:solidFill>
                  <a:srgbClr val="414042"/>
                </a:solidFill>
                <a:latin typeface="Proxima Nova"/>
                <a:ea typeface="Proxima Nova"/>
                <a:cs typeface="Proxima Nova"/>
                <a:sym typeface="Proxima Nova"/>
              </a:rPr>
              <a:t>Community Stewardship and Technical, Legal, Marketing, Organizational Infrastructure</a:t>
            </a:r>
            <a:endParaRPr i="1" sz="1300">
              <a:solidFill>
                <a:srgbClr val="414042"/>
              </a:solidFill>
              <a:latin typeface="Proxima Nova"/>
              <a:ea typeface="Proxima Nova"/>
              <a:cs typeface="Proxima Nova"/>
              <a:sym typeface="Proxima Nova"/>
            </a:endParaRPr>
          </a:p>
        </p:txBody>
      </p:sp>
      <p:pic>
        <p:nvPicPr>
          <p:cNvPr id="185" name="Google Shape;185;p22"/>
          <p:cNvPicPr preferRelativeResize="0"/>
          <p:nvPr/>
        </p:nvPicPr>
        <p:blipFill rotWithShape="1">
          <a:blip r:embed="rId6">
            <a:alphaModFix/>
          </a:blip>
          <a:srcRect b="28864" l="11372" r="16100" t="26611"/>
          <a:stretch/>
        </p:blipFill>
        <p:spPr>
          <a:xfrm>
            <a:off x="8475767" y="1653550"/>
            <a:ext cx="1561499" cy="510800"/>
          </a:xfrm>
          <a:prstGeom prst="rect">
            <a:avLst/>
          </a:prstGeom>
          <a:noFill/>
          <a:ln>
            <a:noFill/>
          </a:ln>
        </p:spPr>
      </p:pic>
      <p:pic>
        <p:nvPicPr>
          <p:cNvPr id="186" name="Google Shape;186;p22"/>
          <p:cNvPicPr preferRelativeResize="0"/>
          <p:nvPr/>
        </p:nvPicPr>
        <p:blipFill rotWithShape="1">
          <a:blip r:embed="rId7">
            <a:alphaModFix/>
          </a:blip>
          <a:srcRect b="0" l="0" r="0" t="0"/>
          <a:stretch/>
        </p:blipFill>
        <p:spPr>
          <a:xfrm>
            <a:off x="10194182" y="1653531"/>
            <a:ext cx="1047300" cy="510900"/>
          </a:xfrm>
          <a:prstGeom prst="rect">
            <a:avLst/>
          </a:prstGeom>
          <a:noFill/>
          <a:ln>
            <a:noFill/>
          </a:ln>
        </p:spPr>
      </p:pic>
      <p:pic>
        <p:nvPicPr>
          <p:cNvPr id="187" name="Google Shape;187;p22"/>
          <p:cNvPicPr preferRelativeResize="0"/>
          <p:nvPr/>
        </p:nvPicPr>
        <p:blipFill rotWithShape="1">
          <a:blip r:embed="rId8">
            <a:alphaModFix/>
          </a:blip>
          <a:srcRect b="0" l="0" r="0" t="0"/>
          <a:stretch/>
        </p:blipFill>
        <p:spPr>
          <a:xfrm>
            <a:off x="2190852" y="1589891"/>
            <a:ext cx="1335600" cy="605100"/>
          </a:xfrm>
          <a:prstGeom prst="rect">
            <a:avLst/>
          </a:prstGeom>
          <a:noFill/>
          <a:ln>
            <a:noFill/>
          </a:ln>
        </p:spPr>
      </p:pic>
      <p:pic>
        <p:nvPicPr>
          <p:cNvPr id="188" name="Google Shape;188;p22"/>
          <p:cNvPicPr preferRelativeResize="0"/>
          <p:nvPr/>
        </p:nvPicPr>
        <p:blipFill>
          <a:blip r:embed="rId9">
            <a:alphaModFix/>
          </a:blip>
          <a:stretch>
            <a:fillRect/>
          </a:stretch>
        </p:blipFill>
        <p:spPr>
          <a:xfrm>
            <a:off x="994667" y="1622881"/>
            <a:ext cx="858266" cy="572159"/>
          </a:xfrm>
          <a:prstGeom prst="rect">
            <a:avLst/>
          </a:prstGeom>
          <a:noFill/>
          <a:ln>
            <a:noFill/>
          </a:ln>
        </p:spPr>
      </p:pic>
      <p:sp>
        <p:nvSpPr>
          <p:cNvPr id="189" name="Google Shape;189;p22"/>
          <p:cNvSpPr txBox="1"/>
          <p:nvPr/>
        </p:nvSpPr>
        <p:spPr>
          <a:xfrm>
            <a:off x="5177533" y="3171333"/>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FFFFFF"/>
                </a:solidFill>
                <a:latin typeface="Proxima Nova"/>
                <a:ea typeface="Proxima Nova"/>
                <a:cs typeface="Proxima Nova"/>
                <a:sym typeface="Proxima Nova"/>
              </a:rPr>
              <a:t>Frameworks</a:t>
            </a:r>
            <a:endParaRPr b="1" sz="1100">
              <a:solidFill>
                <a:srgbClr val="FFFFFF"/>
              </a:solidFill>
              <a:latin typeface="Proxima Nova"/>
              <a:ea typeface="Proxima Nova"/>
              <a:cs typeface="Proxima Nova"/>
              <a:sym typeface="Proxima Nova"/>
            </a:endParaRPr>
          </a:p>
        </p:txBody>
      </p:sp>
      <p:sp>
        <p:nvSpPr>
          <p:cNvPr id="190" name="Google Shape;190;p22"/>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FFFFFF"/>
                </a:solidFill>
                <a:latin typeface="Proxima Nova"/>
                <a:ea typeface="Proxima Nova"/>
                <a:cs typeface="Proxima Nova"/>
                <a:sym typeface="Proxima Nova"/>
              </a:rPr>
              <a:t>Tools</a:t>
            </a:r>
            <a:endParaRPr b="1" sz="1100">
              <a:solidFill>
                <a:srgbClr val="FFFFFF"/>
              </a:solidFill>
              <a:latin typeface="Proxima Nova"/>
              <a:ea typeface="Proxima Nova"/>
              <a:cs typeface="Proxima Nova"/>
              <a:sym typeface="Proxima Nova"/>
            </a:endParaRPr>
          </a:p>
        </p:txBody>
      </p:sp>
      <p:pic>
        <p:nvPicPr>
          <p:cNvPr id="191" name="Google Shape;191;p22"/>
          <p:cNvPicPr preferRelativeResize="0"/>
          <p:nvPr/>
        </p:nvPicPr>
        <p:blipFill>
          <a:blip r:embed="rId10">
            <a:alphaModFix/>
          </a:blip>
          <a:stretch>
            <a:fillRect/>
          </a:stretch>
        </p:blipFill>
        <p:spPr>
          <a:xfrm>
            <a:off x="5148684" y="3552611"/>
            <a:ext cx="1530503" cy="451810"/>
          </a:xfrm>
          <a:prstGeom prst="rect">
            <a:avLst/>
          </a:prstGeom>
          <a:noFill/>
          <a:ln>
            <a:noFill/>
          </a:ln>
        </p:spPr>
      </p:pic>
      <p:pic>
        <p:nvPicPr>
          <p:cNvPr id="192" name="Google Shape;192;p22"/>
          <p:cNvPicPr preferRelativeResize="0"/>
          <p:nvPr/>
        </p:nvPicPr>
        <p:blipFill>
          <a:blip r:embed="rId11">
            <a:alphaModFix/>
          </a:blip>
          <a:stretch>
            <a:fillRect/>
          </a:stretch>
        </p:blipFill>
        <p:spPr>
          <a:xfrm>
            <a:off x="3299964" y="3575117"/>
            <a:ext cx="1456896" cy="406782"/>
          </a:xfrm>
          <a:prstGeom prst="rect">
            <a:avLst/>
          </a:prstGeom>
          <a:noFill/>
          <a:ln>
            <a:noFill/>
          </a:ln>
        </p:spPr>
      </p:pic>
      <p:pic>
        <p:nvPicPr>
          <p:cNvPr id="193" name="Google Shape;193;p22"/>
          <p:cNvPicPr preferRelativeResize="0"/>
          <p:nvPr/>
        </p:nvPicPr>
        <p:blipFill>
          <a:blip r:embed="rId12">
            <a:alphaModFix/>
          </a:blip>
          <a:stretch>
            <a:fillRect/>
          </a:stretch>
        </p:blipFill>
        <p:spPr>
          <a:xfrm>
            <a:off x="7018888" y="3584182"/>
            <a:ext cx="1456891" cy="398916"/>
          </a:xfrm>
          <a:prstGeom prst="rect">
            <a:avLst/>
          </a:prstGeom>
          <a:noFill/>
          <a:ln>
            <a:noFill/>
          </a:ln>
        </p:spPr>
      </p:pic>
      <p:pic>
        <p:nvPicPr>
          <p:cNvPr id="194" name="Google Shape;194;p22"/>
          <p:cNvPicPr preferRelativeResize="0"/>
          <p:nvPr/>
        </p:nvPicPr>
        <p:blipFill>
          <a:blip r:embed="rId13">
            <a:alphaModFix/>
          </a:blip>
          <a:stretch>
            <a:fillRect/>
          </a:stretch>
        </p:blipFill>
        <p:spPr>
          <a:xfrm>
            <a:off x="8855118" y="3575134"/>
            <a:ext cx="1887484" cy="406774"/>
          </a:xfrm>
          <a:prstGeom prst="rect">
            <a:avLst/>
          </a:prstGeom>
          <a:noFill/>
          <a:ln>
            <a:noFill/>
          </a:ln>
        </p:spPr>
      </p:pic>
      <p:sp>
        <p:nvSpPr>
          <p:cNvPr id="195" name="Google Shape;195;p22"/>
          <p:cNvSpPr txBox="1"/>
          <p:nvPr/>
        </p:nvSpPr>
        <p:spPr>
          <a:xfrm>
            <a:off x="3151590"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Permissioned with </a:t>
            </a:r>
            <a:br>
              <a:rPr b="1" lang="en-US" sz="1100">
                <a:solidFill>
                  <a:srgbClr val="414042"/>
                </a:solidFill>
                <a:latin typeface="Proxima Nova"/>
                <a:ea typeface="Proxima Nova"/>
                <a:cs typeface="Proxima Nova"/>
                <a:sym typeface="Proxima Nova"/>
              </a:rPr>
            </a:br>
            <a:r>
              <a:rPr b="1" lang="en-US" sz="1100">
                <a:solidFill>
                  <a:srgbClr val="414042"/>
                </a:solidFill>
                <a:latin typeface="Proxima Nova"/>
                <a:ea typeface="Proxima Nova"/>
                <a:cs typeface="Proxima Nova"/>
                <a:sym typeface="Proxima Nova"/>
              </a:rPr>
              <a:t>channel support</a:t>
            </a:r>
            <a:endParaRPr b="1" sz="1100">
              <a:solidFill>
                <a:srgbClr val="414042"/>
              </a:solidFill>
              <a:latin typeface="Proxima Nova"/>
              <a:ea typeface="Proxima Nova"/>
              <a:cs typeface="Proxima Nova"/>
              <a:sym typeface="Proxima Nova"/>
            </a:endParaRPr>
          </a:p>
        </p:txBody>
      </p:sp>
      <p:sp>
        <p:nvSpPr>
          <p:cNvPr id="196" name="Google Shape;196;p22"/>
          <p:cNvSpPr txBox="1"/>
          <p:nvPr/>
        </p:nvSpPr>
        <p:spPr>
          <a:xfrm>
            <a:off x="6890325"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Mobile application focus</a:t>
            </a:r>
            <a:endParaRPr b="1" sz="1100">
              <a:solidFill>
                <a:srgbClr val="414042"/>
              </a:solidFill>
              <a:latin typeface="Proxima Nova"/>
              <a:ea typeface="Proxima Nova"/>
              <a:cs typeface="Proxima Nova"/>
              <a:sym typeface="Proxima Nova"/>
            </a:endParaRPr>
          </a:p>
        </p:txBody>
      </p:sp>
      <p:sp>
        <p:nvSpPr>
          <p:cNvPr id="197" name="Google Shape;197;p22"/>
          <p:cNvSpPr txBox="1"/>
          <p:nvPr/>
        </p:nvSpPr>
        <p:spPr>
          <a:xfrm>
            <a:off x="510109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Decentralized identity</a:t>
            </a:r>
            <a:endParaRPr b="1" sz="1100">
              <a:solidFill>
                <a:srgbClr val="414042"/>
              </a:solidFill>
              <a:latin typeface="Proxima Nova"/>
              <a:ea typeface="Proxima Nova"/>
              <a:cs typeface="Proxima Nova"/>
              <a:sym typeface="Proxima Nova"/>
            </a:endParaRPr>
          </a:p>
        </p:txBody>
      </p:sp>
      <p:sp>
        <p:nvSpPr>
          <p:cNvPr id="198" name="Google Shape;198;p22"/>
          <p:cNvSpPr txBox="1"/>
          <p:nvPr/>
        </p:nvSpPr>
        <p:spPr>
          <a:xfrm>
            <a:off x="1237078" y="4004436"/>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Permissionable smart contract machine (EVM)</a:t>
            </a:r>
            <a:endParaRPr b="1" sz="1100">
              <a:solidFill>
                <a:srgbClr val="414042"/>
              </a:solidFill>
              <a:latin typeface="Proxima Nova"/>
              <a:ea typeface="Proxima Nova"/>
              <a:cs typeface="Proxima Nova"/>
              <a:sym typeface="Proxima Nova"/>
            </a:endParaRPr>
          </a:p>
        </p:txBody>
      </p:sp>
      <p:pic>
        <p:nvPicPr>
          <p:cNvPr id="199" name="Google Shape;199;p22"/>
          <p:cNvPicPr preferRelativeResize="0"/>
          <p:nvPr/>
        </p:nvPicPr>
        <p:blipFill>
          <a:blip r:embed="rId14">
            <a:alphaModFix/>
          </a:blip>
          <a:stretch>
            <a:fillRect/>
          </a:stretch>
        </p:blipFill>
        <p:spPr>
          <a:xfrm>
            <a:off x="3025906" y="4851489"/>
            <a:ext cx="1476796" cy="420547"/>
          </a:xfrm>
          <a:prstGeom prst="rect">
            <a:avLst/>
          </a:prstGeom>
          <a:noFill/>
          <a:ln>
            <a:noFill/>
          </a:ln>
        </p:spPr>
      </p:pic>
      <p:sp>
        <p:nvSpPr>
          <p:cNvPr id="200" name="Google Shape;200;p22"/>
          <p:cNvSpPr txBox="1"/>
          <p:nvPr/>
        </p:nvSpPr>
        <p:spPr>
          <a:xfrm>
            <a:off x="288745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As-a-service deployment</a:t>
            </a:r>
            <a:endParaRPr b="1" sz="1100">
              <a:solidFill>
                <a:srgbClr val="414042"/>
              </a:solidFill>
              <a:latin typeface="Proxima Nova"/>
              <a:ea typeface="Proxima Nova"/>
              <a:cs typeface="Proxima Nova"/>
              <a:sym typeface="Proxima Nova"/>
            </a:endParaRPr>
          </a:p>
        </p:txBody>
      </p:sp>
      <p:pic>
        <p:nvPicPr>
          <p:cNvPr id="201" name="Google Shape;201;p22"/>
          <p:cNvPicPr preferRelativeResize="0"/>
          <p:nvPr/>
        </p:nvPicPr>
        <p:blipFill>
          <a:blip r:embed="rId15">
            <a:alphaModFix/>
          </a:blip>
          <a:stretch>
            <a:fillRect/>
          </a:stretch>
        </p:blipFill>
        <p:spPr>
          <a:xfrm>
            <a:off x="7134578" y="4851473"/>
            <a:ext cx="1870234" cy="420547"/>
          </a:xfrm>
          <a:prstGeom prst="rect">
            <a:avLst/>
          </a:prstGeom>
          <a:noFill/>
          <a:ln>
            <a:noFill/>
          </a:ln>
        </p:spPr>
      </p:pic>
      <p:sp>
        <p:nvSpPr>
          <p:cNvPr id="202" name="Google Shape;202;p22"/>
          <p:cNvSpPr txBox="1"/>
          <p:nvPr/>
        </p:nvSpPr>
        <p:spPr>
          <a:xfrm>
            <a:off x="7184419"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View and explore data on the blockchain</a:t>
            </a:r>
            <a:endParaRPr b="1" sz="1100">
              <a:solidFill>
                <a:srgbClr val="414042"/>
              </a:solidFill>
              <a:latin typeface="Proxima Nova"/>
              <a:ea typeface="Proxima Nova"/>
              <a:cs typeface="Proxima Nova"/>
              <a:sym typeface="Proxima Nova"/>
            </a:endParaRPr>
          </a:p>
        </p:txBody>
      </p:sp>
      <p:pic>
        <p:nvPicPr>
          <p:cNvPr id="203" name="Google Shape;203;p22"/>
          <p:cNvPicPr preferRelativeResize="0"/>
          <p:nvPr/>
        </p:nvPicPr>
        <p:blipFill>
          <a:blip r:embed="rId16">
            <a:alphaModFix/>
          </a:blip>
          <a:stretch>
            <a:fillRect/>
          </a:stretch>
        </p:blipFill>
        <p:spPr>
          <a:xfrm>
            <a:off x="9356583" y="4851490"/>
            <a:ext cx="1456893" cy="420538"/>
          </a:xfrm>
          <a:prstGeom prst="rect">
            <a:avLst/>
          </a:prstGeom>
          <a:noFill/>
          <a:ln>
            <a:noFill/>
          </a:ln>
        </p:spPr>
      </p:pic>
      <p:sp>
        <p:nvSpPr>
          <p:cNvPr id="204" name="Google Shape;204;p22"/>
          <p:cNvSpPr txBox="1"/>
          <p:nvPr/>
        </p:nvSpPr>
        <p:spPr>
          <a:xfrm>
            <a:off x="920819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Ledger interoperability</a:t>
            </a:r>
            <a:endParaRPr b="1" sz="1100">
              <a:solidFill>
                <a:srgbClr val="414042"/>
              </a:solidFill>
              <a:latin typeface="Proxima Nova"/>
              <a:ea typeface="Proxima Nova"/>
              <a:cs typeface="Proxima Nova"/>
              <a:sym typeface="Proxima Nova"/>
            </a:endParaRPr>
          </a:p>
        </p:txBody>
      </p:sp>
      <p:sp>
        <p:nvSpPr>
          <p:cNvPr id="205" name="Google Shape;205;p22"/>
          <p:cNvSpPr txBox="1"/>
          <p:nvPr/>
        </p:nvSpPr>
        <p:spPr>
          <a:xfrm>
            <a:off x="1117684" y="5272034"/>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Blockchain framework benchmark platform</a:t>
            </a:r>
            <a:endParaRPr b="1" sz="1100">
              <a:solidFill>
                <a:srgbClr val="414042"/>
              </a:solidFill>
              <a:latin typeface="Proxima Nova"/>
              <a:ea typeface="Proxima Nova"/>
              <a:cs typeface="Proxima Nova"/>
              <a:sym typeface="Proxima Nova"/>
            </a:endParaRPr>
          </a:p>
        </p:txBody>
      </p:sp>
      <p:sp>
        <p:nvSpPr>
          <p:cNvPr id="206" name="Google Shape;206;p22"/>
          <p:cNvSpPr txBox="1"/>
          <p:nvPr/>
        </p:nvSpPr>
        <p:spPr>
          <a:xfrm>
            <a:off x="4795622" y="5272034"/>
            <a:ext cx="21189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Model and build </a:t>
            </a:r>
            <a:br>
              <a:rPr b="1" lang="en-US" sz="1100">
                <a:solidFill>
                  <a:srgbClr val="414042"/>
                </a:solidFill>
                <a:latin typeface="Proxima Nova"/>
                <a:ea typeface="Proxima Nova"/>
                <a:cs typeface="Proxima Nova"/>
                <a:sym typeface="Proxima Nova"/>
              </a:rPr>
            </a:br>
            <a:r>
              <a:rPr b="1" lang="en-US" sz="1100">
                <a:solidFill>
                  <a:srgbClr val="414042"/>
                </a:solidFill>
                <a:latin typeface="Proxima Nova"/>
                <a:ea typeface="Proxima Nova"/>
                <a:cs typeface="Proxima Nova"/>
                <a:sym typeface="Proxima Nova"/>
              </a:rPr>
              <a:t>blockchain networks</a:t>
            </a:r>
            <a:endParaRPr b="1" sz="1100">
              <a:solidFill>
                <a:srgbClr val="414042"/>
              </a:solidFill>
              <a:latin typeface="Proxima Nova"/>
              <a:ea typeface="Proxima Nova"/>
              <a:cs typeface="Proxima Nova"/>
              <a:sym typeface="Proxima Nova"/>
            </a:endParaRPr>
          </a:p>
        </p:txBody>
      </p:sp>
      <p:pic>
        <p:nvPicPr>
          <p:cNvPr id="207" name="Google Shape;207;p22"/>
          <p:cNvPicPr preferRelativeResize="0"/>
          <p:nvPr/>
        </p:nvPicPr>
        <p:blipFill>
          <a:blip r:embed="rId17">
            <a:alphaModFix/>
          </a:blip>
          <a:stretch>
            <a:fillRect/>
          </a:stretch>
        </p:blipFill>
        <p:spPr>
          <a:xfrm>
            <a:off x="4801110" y="4840184"/>
            <a:ext cx="1969283" cy="420545"/>
          </a:xfrm>
          <a:prstGeom prst="rect">
            <a:avLst/>
          </a:prstGeom>
          <a:noFill/>
          <a:ln>
            <a:noFill/>
          </a:ln>
        </p:spPr>
      </p:pic>
      <p:sp>
        <p:nvSpPr>
          <p:cNvPr id="208" name="Google Shape;208;p22"/>
          <p:cNvSpPr txBox="1"/>
          <p:nvPr/>
        </p:nvSpPr>
        <p:spPr>
          <a:xfrm>
            <a:off x="5177533" y="4522881"/>
            <a:ext cx="17535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FFFFFF"/>
                </a:solidFill>
                <a:latin typeface="Proxima Nova"/>
                <a:ea typeface="Proxima Nova"/>
                <a:cs typeface="Proxima Nova"/>
                <a:sym typeface="Proxima Nova"/>
              </a:rPr>
              <a:t>Tools</a:t>
            </a:r>
            <a:endParaRPr b="1" sz="1100">
              <a:solidFill>
                <a:srgbClr val="FFFFFF"/>
              </a:solidFill>
              <a:latin typeface="Proxima Nova"/>
              <a:ea typeface="Proxima Nova"/>
              <a:cs typeface="Proxima Nova"/>
              <a:sym typeface="Proxima Nova"/>
            </a:endParaRPr>
          </a:p>
        </p:txBody>
      </p:sp>
      <p:pic>
        <p:nvPicPr>
          <p:cNvPr id="209" name="Google Shape;209;p22"/>
          <p:cNvPicPr preferRelativeResize="0"/>
          <p:nvPr/>
        </p:nvPicPr>
        <p:blipFill rotWithShape="1">
          <a:blip r:embed="rId18">
            <a:alphaModFix/>
          </a:blip>
          <a:srcRect b="-6642" l="0" r="0" t="699"/>
          <a:stretch/>
        </p:blipFill>
        <p:spPr>
          <a:xfrm>
            <a:off x="1256128" y="4851489"/>
            <a:ext cx="1476808" cy="451812"/>
          </a:xfrm>
          <a:prstGeom prst="rect">
            <a:avLst/>
          </a:prstGeom>
          <a:noFill/>
          <a:ln>
            <a:noFill/>
          </a:ln>
        </p:spPr>
      </p:pic>
      <p:pic>
        <p:nvPicPr>
          <p:cNvPr id="210" name="Google Shape;210;p22"/>
          <p:cNvPicPr preferRelativeResize="0"/>
          <p:nvPr/>
        </p:nvPicPr>
        <p:blipFill rotWithShape="1">
          <a:blip r:embed="rId19">
            <a:alphaModFix/>
          </a:blip>
          <a:srcRect b="0" l="-1366" r="-1345" t="0"/>
          <a:stretch/>
        </p:blipFill>
        <p:spPr>
          <a:xfrm>
            <a:off x="1237080" y="3571165"/>
            <a:ext cx="1753662" cy="451812"/>
          </a:xfrm>
          <a:prstGeom prst="rect">
            <a:avLst/>
          </a:prstGeom>
          <a:noFill/>
          <a:ln>
            <a:noFill/>
          </a:ln>
        </p:spPr>
      </p:pic>
      <p:sp>
        <p:nvSpPr>
          <p:cNvPr id="211" name="Google Shape;211;p22"/>
          <p:cNvSpPr txBox="1"/>
          <p:nvPr/>
        </p:nvSpPr>
        <p:spPr>
          <a:xfrm>
            <a:off x="8687467" y="3994450"/>
            <a:ext cx="2222700" cy="3747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lang="en-US" sz="1100">
                <a:solidFill>
                  <a:srgbClr val="414042"/>
                </a:solidFill>
                <a:latin typeface="Proxima Nova"/>
                <a:ea typeface="Proxima Nova"/>
                <a:cs typeface="Proxima Nova"/>
                <a:sym typeface="Proxima Nova"/>
              </a:rPr>
              <a:t>Permissioned &amp; permissionless  support; EVM transaction family</a:t>
            </a:r>
            <a:endParaRPr b="1" sz="1100">
              <a:solidFill>
                <a:srgbClr val="414042"/>
              </a:solidFill>
              <a:latin typeface="Proxima Nova"/>
              <a:ea typeface="Proxima Nova"/>
              <a:cs typeface="Proxima Nova"/>
              <a:sym typeface="Proxima Nova"/>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estions Slide">
  <p:cSld name="Questions Slide">
    <p:bg>
      <p:bgPr>
        <a:solidFill>
          <a:schemeClr val="lt1"/>
        </a:solidFill>
      </p:bgPr>
    </p:bg>
    <p:spTree>
      <p:nvGrpSpPr>
        <p:cNvPr id="212" name="Shape 212"/>
        <p:cNvGrpSpPr/>
        <p:nvPr/>
      </p:nvGrpSpPr>
      <p:grpSpPr>
        <a:xfrm>
          <a:off x="0" y="0"/>
          <a:ext cx="0" cy="0"/>
          <a:chOff x="0" y="0"/>
          <a:chExt cx="0" cy="0"/>
        </a:xfrm>
      </p:grpSpPr>
      <p:sp>
        <p:nvSpPr>
          <p:cNvPr id="213" name="Google Shape;213;p23"/>
          <p:cNvSpPr txBox="1"/>
          <p:nvPr>
            <p:ph idx="10" type="dt"/>
          </p:nvPr>
        </p:nvSpPr>
        <p:spPr>
          <a:xfrm>
            <a:off x="3069047" y="5898527"/>
            <a:ext cx="1460700" cy="3660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900"/>
              <a:buNone/>
              <a:defRPr sz="1900"/>
            </a:lvl1pPr>
            <a:lvl2pPr lvl="1" rtl="0" algn="l">
              <a:lnSpc>
                <a:spcPct val="100000"/>
              </a:lnSpc>
              <a:spcBef>
                <a:spcPts val="0"/>
              </a:spcBef>
              <a:spcAft>
                <a:spcPts val="0"/>
              </a:spcAft>
              <a:buSzPts val="1900"/>
              <a:buNone/>
              <a:defRPr sz="1900"/>
            </a:lvl2pPr>
            <a:lvl3pPr lvl="2" rtl="0" algn="l">
              <a:lnSpc>
                <a:spcPct val="100000"/>
              </a:lnSpc>
              <a:spcBef>
                <a:spcPts val="0"/>
              </a:spcBef>
              <a:spcAft>
                <a:spcPts val="0"/>
              </a:spcAft>
              <a:buSzPts val="1900"/>
              <a:buNone/>
              <a:defRPr sz="1900"/>
            </a:lvl3pPr>
            <a:lvl4pPr lvl="3" rtl="0" algn="l">
              <a:lnSpc>
                <a:spcPct val="100000"/>
              </a:lnSpc>
              <a:spcBef>
                <a:spcPts val="0"/>
              </a:spcBef>
              <a:spcAft>
                <a:spcPts val="0"/>
              </a:spcAft>
              <a:buSzPts val="1900"/>
              <a:buNone/>
              <a:defRPr sz="1900"/>
            </a:lvl4pPr>
            <a:lvl5pPr lvl="4" rtl="0" algn="l">
              <a:lnSpc>
                <a:spcPct val="100000"/>
              </a:lnSpc>
              <a:spcBef>
                <a:spcPts val="0"/>
              </a:spcBef>
              <a:spcAft>
                <a:spcPts val="0"/>
              </a:spcAft>
              <a:buSzPts val="1900"/>
              <a:buNone/>
              <a:defRPr sz="1900"/>
            </a:lvl5pPr>
            <a:lvl6pPr lvl="5" rtl="0" algn="l">
              <a:lnSpc>
                <a:spcPct val="100000"/>
              </a:lnSpc>
              <a:spcBef>
                <a:spcPts val="0"/>
              </a:spcBef>
              <a:spcAft>
                <a:spcPts val="0"/>
              </a:spcAft>
              <a:buSzPts val="1900"/>
              <a:buNone/>
              <a:defRPr sz="1900"/>
            </a:lvl6pPr>
            <a:lvl7pPr lvl="6" rtl="0" algn="l">
              <a:lnSpc>
                <a:spcPct val="100000"/>
              </a:lnSpc>
              <a:spcBef>
                <a:spcPts val="0"/>
              </a:spcBef>
              <a:spcAft>
                <a:spcPts val="0"/>
              </a:spcAft>
              <a:buSzPts val="1900"/>
              <a:buNone/>
              <a:defRPr sz="1900"/>
            </a:lvl7pPr>
            <a:lvl8pPr lvl="7" rtl="0" algn="l">
              <a:lnSpc>
                <a:spcPct val="100000"/>
              </a:lnSpc>
              <a:spcBef>
                <a:spcPts val="0"/>
              </a:spcBef>
              <a:spcAft>
                <a:spcPts val="0"/>
              </a:spcAft>
              <a:buSzPts val="1900"/>
              <a:buNone/>
              <a:defRPr sz="1900"/>
            </a:lvl8pPr>
            <a:lvl9pPr lvl="8" rtl="0" algn="l">
              <a:lnSpc>
                <a:spcPct val="100000"/>
              </a:lnSpc>
              <a:spcBef>
                <a:spcPts val="0"/>
              </a:spcBef>
              <a:spcAft>
                <a:spcPts val="0"/>
              </a:spcAft>
              <a:buSzPts val="1900"/>
              <a:buNone/>
              <a:defRPr sz="1900"/>
            </a:lvl9pPr>
          </a:lstStyle>
          <a:p/>
        </p:txBody>
      </p:sp>
      <p:sp>
        <p:nvSpPr>
          <p:cNvPr id="214" name="Google Shape;214;p23"/>
          <p:cNvSpPr txBox="1"/>
          <p:nvPr>
            <p:ph idx="11" type="ftr"/>
          </p:nvPr>
        </p:nvSpPr>
        <p:spPr>
          <a:xfrm>
            <a:off x="4819831" y="5898527"/>
            <a:ext cx="5699100" cy="366000"/>
          </a:xfrm>
          <a:prstGeom prst="rect">
            <a:avLst/>
          </a:prstGeom>
          <a:noFill/>
          <a:ln>
            <a:noFill/>
          </a:ln>
        </p:spPr>
        <p:txBody>
          <a:bodyPr anchorCtr="0" anchor="ctr" bIns="0" lIns="0" spcFirstLastPara="1" rIns="0" wrap="square" tIns="0">
            <a:noAutofit/>
          </a:bodyPr>
          <a:lstStyle>
            <a:lvl1pPr lvl="0" rtl="0" algn="ctr">
              <a:lnSpc>
                <a:spcPct val="100000"/>
              </a:lnSpc>
              <a:spcBef>
                <a:spcPts val="0"/>
              </a:spcBef>
              <a:spcAft>
                <a:spcPts val="0"/>
              </a:spcAft>
              <a:buSzPts val="1900"/>
              <a:buNone/>
              <a:defRPr sz="1900"/>
            </a:lvl1pPr>
            <a:lvl2pPr lvl="1" rtl="0" algn="l">
              <a:lnSpc>
                <a:spcPct val="100000"/>
              </a:lnSpc>
              <a:spcBef>
                <a:spcPts val="0"/>
              </a:spcBef>
              <a:spcAft>
                <a:spcPts val="0"/>
              </a:spcAft>
              <a:buSzPts val="1900"/>
              <a:buNone/>
              <a:defRPr sz="1900"/>
            </a:lvl2pPr>
            <a:lvl3pPr lvl="2" rtl="0" algn="l">
              <a:lnSpc>
                <a:spcPct val="100000"/>
              </a:lnSpc>
              <a:spcBef>
                <a:spcPts val="0"/>
              </a:spcBef>
              <a:spcAft>
                <a:spcPts val="0"/>
              </a:spcAft>
              <a:buSzPts val="1900"/>
              <a:buNone/>
              <a:defRPr sz="1900"/>
            </a:lvl3pPr>
            <a:lvl4pPr lvl="3" rtl="0" algn="l">
              <a:lnSpc>
                <a:spcPct val="100000"/>
              </a:lnSpc>
              <a:spcBef>
                <a:spcPts val="0"/>
              </a:spcBef>
              <a:spcAft>
                <a:spcPts val="0"/>
              </a:spcAft>
              <a:buSzPts val="1900"/>
              <a:buNone/>
              <a:defRPr sz="1900"/>
            </a:lvl4pPr>
            <a:lvl5pPr lvl="4" rtl="0" algn="l">
              <a:lnSpc>
                <a:spcPct val="100000"/>
              </a:lnSpc>
              <a:spcBef>
                <a:spcPts val="0"/>
              </a:spcBef>
              <a:spcAft>
                <a:spcPts val="0"/>
              </a:spcAft>
              <a:buSzPts val="1900"/>
              <a:buNone/>
              <a:defRPr sz="1900"/>
            </a:lvl5pPr>
            <a:lvl6pPr lvl="5" rtl="0" algn="l">
              <a:lnSpc>
                <a:spcPct val="100000"/>
              </a:lnSpc>
              <a:spcBef>
                <a:spcPts val="0"/>
              </a:spcBef>
              <a:spcAft>
                <a:spcPts val="0"/>
              </a:spcAft>
              <a:buSzPts val="1900"/>
              <a:buNone/>
              <a:defRPr sz="1900"/>
            </a:lvl6pPr>
            <a:lvl7pPr lvl="6" rtl="0" algn="l">
              <a:lnSpc>
                <a:spcPct val="100000"/>
              </a:lnSpc>
              <a:spcBef>
                <a:spcPts val="0"/>
              </a:spcBef>
              <a:spcAft>
                <a:spcPts val="0"/>
              </a:spcAft>
              <a:buSzPts val="1900"/>
              <a:buNone/>
              <a:defRPr sz="1900"/>
            </a:lvl7pPr>
            <a:lvl8pPr lvl="7" rtl="0" algn="l">
              <a:lnSpc>
                <a:spcPct val="100000"/>
              </a:lnSpc>
              <a:spcBef>
                <a:spcPts val="0"/>
              </a:spcBef>
              <a:spcAft>
                <a:spcPts val="0"/>
              </a:spcAft>
              <a:buSzPts val="1900"/>
              <a:buNone/>
              <a:defRPr sz="1900"/>
            </a:lvl8pPr>
            <a:lvl9pPr lvl="8" rtl="0" algn="l">
              <a:lnSpc>
                <a:spcPct val="100000"/>
              </a:lnSpc>
              <a:spcBef>
                <a:spcPts val="0"/>
              </a:spcBef>
              <a:spcAft>
                <a:spcPts val="0"/>
              </a:spcAft>
              <a:buSzPts val="1900"/>
              <a:buNone/>
              <a:defRPr sz="1900"/>
            </a:lvl9pPr>
          </a:lstStyle>
          <a:p/>
        </p:txBody>
      </p:sp>
      <p:sp>
        <p:nvSpPr>
          <p:cNvPr id="215" name="Google Shape;215;p23"/>
          <p:cNvSpPr txBox="1"/>
          <p:nvPr>
            <p:ph idx="12" type="sldNum"/>
          </p:nvPr>
        </p:nvSpPr>
        <p:spPr>
          <a:xfrm>
            <a:off x="10784028" y="5898527"/>
            <a:ext cx="834000" cy="366000"/>
          </a:xfrm>
          <a:prstGeom prst="rect">
            <a:avLst/>
          </a:prstGeom>
          <a:noFill/>
          <a:ln>
            <a:noFill/>
          </a:ln>
        </p:spPr>
        <p:txBody>
          <a:bodyPr anchorCtr="0" anchor="ctr" bIns="0" lIns="0" spcFirstLastPara="1" rIns="0" wrap="square" tIns="0">
            <a:noAutofit/>
          </a:bodyPr>
          <a:lstStyle>
            <a:lvl1pPr indent="0" lvl="0" marL="0" rtl="0" algn="r">
              <a:lnSpc>
                <a:spcPct val="100000"/>
              </a:lnSpc>
              <a:spcBef>
                <a:spcPts val="0"/>
              </a:spcBef>
              <a:spcAft>
                <a:spcPts val="0"/>
              </a:spcAft>
              <a:buNone/>
              <a:defRPr sz="1900"/>
            </a:lvl1pPr>
            <a:lvl2pPr indent="0" lvl="1" marL="0" rtl="0" algn="r">
              <a:lnSpc>
                <a:spcPct val="100000"/>
              </a:lnSpc>
              <a:spcBef>
                <a:spcPts val="0"/>
              </a:spcBef>
              <a:spcAft>
                <a:spcPts val="0"/>
              </a:spcAft>
              <a:buNone/>
              <a:defRPr sz="1900"/>
            </a:lvl2pPr>
            <a:lvl3pPr indent="0" lvl="2" marL="0" rtl="0" algn="r">
              <a:lnSpc>
                <a:spcPct val="100000"/>
              </a:lnSpc>
              <a:spcBef>
                <a:spcPts val="0"/>
              </a:spcBef>
              <a:spcAft>
                <a:spcPts val="0"/>
              </a:spcAft>
              <a:buNone/>
              <a:defRPr sz="1900"/>
            </a:lvl3pPr>
            <a:lvl4pPr indent="0" lvl="3" marL="0" rtl="0" algn="r">
              <a:lnSpc>
                <a:spcPct val="100000"/>
              </a:lnSpc>
              <a:spcBef>
                <a:spcPts val="0"/>
              </a:spcBef>
              <a:spcAft>
                <a:spcPts val="0"/>
              </a:spcAft>
              <a:buNone/>
              <a:defRPr sz="1900"/>
            </a:lvl4pPr>
            <a:lvl5pPr indent="0" lvl="4" marL="0" rtl="0" algn="r">
              <a:lnSpc>
                <a:spcPct val="100000"/>
              </a:lnSpc>
              <a:spcBef>
                <a:spcPts val="0"/>
              </a:spcBef>
              <a:spcAft>
                <a:spcPts val="0"/>
              </a:spcAft>
              <a:buNone/>
              <a:defRPr sz="1900"/>
            </a:lvl5pPr>
            <a:lvl6pPr indent="0" lvl="5" marL="0" rtl="0" algn="r">
              <a:lnSpc>
                <a:spcPct val="100000"/>
              </a:lnSpc>
              <a:spcBef>
                <a:spcPts val="0"/>
              </a:spcBef>
              <a:spcAft>
                <a:spcPts val="0"/>
              </a:spcAft>
              <a:buNone/>
              <a:defRPr sz="1900"/>
            </a:lvl6pPr>
            <a:lvl7pPr indent="0" lvl="6" marL="0" rtl="0" algn="r">
              <a:lnSpc>
                <a:spcPct val="100000"/>
              </a:lnSpc>
              <a:spcBef>
                <a:spcPts val="0"/>
              </a:spcBef>
              <a:spcAft>
                <a:spcPts val="0"/>
              </a:spcAft>
              <a:buNone/>
              <a:defRPr sz="1900"/>
            </a:lvl7pPr>
            <a:lvl8pPr indent="0" lvl="7" marL="0" rtl="0" algn="r">
              <a:lnSpc>
                <a:spcPct val="100000"/>
              </a:lnSpc>
              <a:spcBef>
                <a:spcPts val="0"/>
              </a:spcBef>
              <a:spcAft>
                <a:spcPts val="0"/>
              </a:spcAft>
              <a:buNone/>
              <a:defRPr sz="1900"/>
            </a:lvl8pPr>
            <a:lvl9pPr indent="0" lvl="8" marL="0" rtl="0" algn="r">
              <a:lnSpc>
                <a:spcPct val="100000"/>
              </a:lnSpc>
              <a:spcBef>
                <a:spcPts val="0"/>
              </a:spcBef>
              <a:spcAft>
                <a:spcPts val="0"/>
              </a:spcAft>
              <a:buNone/>
              <a:defRPr sz="1900"/>
            </a:lvl9pPr>
          </a:lstStyle>
          <a:p>
            <a:pPr indent="0" lvl="0" marL="0" rtl="0" algn="r">
              <a:spcBef>
                <a:spcPts val="0"/>
              </a:spcBef>
              <a:spcAft>
                <a:spcPts val="0"/>
              </a:spcAft>
              <a:buNone/>
            </a:pPr>
            <a:fld id="{00000000-1234-1234-1234-123412341234}" type="slidenum">
              <a:rPr lang="en-US"/>
              <a:t>‹#›</a:t>
            </a:fld>
            <a:endParaRPr/>
          </a:p>
        </p:txBody>
      </p:sp>
      <p:pic>
        <p:nvPicPr>
          <p:cNvPr id="216" name="Google Shape;216;p23"/>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217" name="Google Shape;217;p23"/>
          <p:cNvSpPr txBox="1"/>
          <p:nvPr>
            <p:ph idx="1" type="body"/>
          </p:nvPr>
        </p:nvSpPr>
        <p:spPr>
          <a:xfrm>
            <a:off x="1007533" y="2532235"/>
            <a:ext cx="10176900" cy="834000"/>
          </a:xfrm>
          <a:prstGeom prst="rect">
            <a:avLst/>
          </a:prstGeom>
          <a:noFill/>
          <a:ln>
            <a:noFill/>
          </a:ln>
        </p:spPr>
        <p:txBody>
          <a:bodyPr anchorCtr="0" anchor="ctr" bIns="0" lIns="0" spcFirstLastPara="1" rIns="0" wrap="square" tIns="0">
            <a:noAutofit/>
          </a:bodyPr>
          <a:lstStyle>
            <a:lvl1pPr indent="-228600" lvl="0" marL="457200" rtl="0" algn="ctr">
              <a:lnSpc>
                <a:spcPct val="90000"/>
              </a:lnSpc>
              <a:spcBef>
                <a:spcPts val="1300"/>
              </a:spcBef>
              <a:spcAft>
                <a:spcPts val="0"/>
              </a:spcAft>
              <a:buClr>
                <a:schemeClr val="lt1"/>
              </a:buClr>
              <a:buSzPts val="6400"/>
              <a:buNone/>
              <a:defRPr b="1" sz="6400">
                <a:solidFill>
                  <a:schemeClr val="lt1"/>
                </a:solidFill>
              </a:defRPr>
            </a:lvl1pPr>
            <a:lvl2pPr indent="-228600" lvl="1" marL="914400" rtl="0" algn="l">
              <a:lnSpc>
                <a:spcPct val="90000"/>
              </a:lnSpc>
              <a:spcBef>
                <a:spcPts val="700"/>
              </a:spcBef>
              <a:spcAft>
                <a:spcPts val="0"/>
              </a:spcAft>
              <a:buClr>
                <a:srgbClr val="414042"/>
              </a:buClr>
              <a:buSzPts val="2400"/>
              <a:buNone/>
              <a:defRPr sz="1900"/>
            </a:lvl2pPr>
            <a:lvl3pPr indent="-228600" lvl="2" marL="1371600" rtl="0" algn="l">
              <a:lnSpc>
                <a:spcPct val="90000"/>
              </a:lnSpc>
              <a:spcBef>
                <a:spcPts val="700"/>
              </a:spcBef>
              <a:spcAft>
                <a:spcPts val="0"/>
              </a:spcAft>
              <a:buClr>
                <a:srgbClr val="414042"/>
              </a:buClr>
              <a:buSzPts val="2400"/>
              <a:buNone/>
              <a:defRPr sz="1900"/>
            </a:lvl3pPr>
            <a:lvl4pPr indent="-228600" lvl="3" marL="1828800" rtl="0" algn="l">
              <a:lnSpc>
                <a:spcPct val="90000"/>
              </a:lnSpc>
              <a:spcBef>
                <a:spcPts val="700"/>
              </a:spcBef>
              <a:spcAft>
                <a:spcPts val="0"/>
              </a:spcAft>
              <a:buClr>
                <a:srgbClr val="414042"/>
              </a:buClr>
              <a:buSzPts val="2400"/>
              <a:buNone/>
              <a:defRPr sz="1900"/>
            </a:lvl4pPr>
            <a:lvl5pPr indent="-228600" lvl="4" marL="2286000" rtl="0" algn="l">
              <a:lnSpc>
                <a:spcPct val="90000"/>
              </a:lnSpc>
              <a:spcBef>
                <a:spcPts val="700"/>
              </a:spcBef>
              <a:spcAft>
                <a:spcPts val="0"/>
              </a:spcAft>
              <a:buClr>
                <a:srgbClr val="414042"/>
              </a:buClr>
              <a:buSzPts val="2400"/>
              <a:buNone/>
              <a:defRPr sz="1900"/>
            </a:lvl5pPr>
            <a:lvl6pPr indent="-381000" lvl="5" marL="2743200" rtl="0" algn="l">
              <a:lnSpc>
                <a:spcPct val="90000"/>
              </a:lnSpc>
              <a:spcBef>
                <a:spcPts val="700"/>
              </a:spcBef>
              <a:spcAft>
                <a:spcPts val="0"/>
              </a:spcAft>
              <a:buClr>
                <a:schemeClr val="dk1"/>
              </a:buClr>
              <a:buSzPts val="2400"/>
              <a:buChar char="■"/>
              <a:defRPr sz="1900"/>
            </a:lvl6pPr>
            <a:lvl7pPr indent="-381000" lvl="6" marL="3200400" rtl="0" algn="l">
              <a:lnSpc>
                <a:spcPct val="90000"/>
              </a:lnSpc>
              <a:spcBef>
                <a:spcPts val="700"/>
              </a:spcBef>
              <a:spcAft>
                <a:spcPts val="0"/>
              </a:spcAft>
              <a:buClr>
                <a:schemeClr val="dk1"/>
              </a:buClr>
              <a:buSzPts val="2400"/>
              <a:buChar char="●"/>
              <a:defRPr sz="1900"/>
            </a:lvl7pPr>
            <a:lvl8pPr indent="-381000" lvl="7" marL="3657600" rtl="0" algn="l">
              <a:lnSpc>
                <a:spcPct val="90000"/>
              </a:lnSpc>
              <a:spcBef>
                <a:spcPts val="700"/>
              </a:spcBef>
              <a:spcAft>
                <a:spcPts val="0"/>
              </a:spcAft>
              <a:buClr>
                <a:schemeClr val="dk1"/>
              </a:buClr>
              <a:buSzPts val="2400"/>
              <a:buChar char="○"/>
              <a:defRPr sz="1900"/>
            </a:lvl8pPr>
            <a:lvl9pPr indent="-381000" lvl="8" marL="4114800" rtl="0" algn="l">
              <a:lnSpc>
                <a:spcPct val="90000"/>
              </a:lnSpc>
              <a:spcBef>
                <a:spcPts val="700"/>
              </a:spcBef>
              <a:spcAft>
                <a:spcPts val="0"/>
              </a:spcAft>
              <a:buClr>
                <a:schemeClr val="dk1"/>
              </a:buClr>
              <a:buSzPts val="2400"/>
              <a:buChar char="■"/>
              <a:defRPr sz="1900"/>
            </a:lvl9pPr>
          </a:lstStyle>
          <a:p/>
        </p:txBody>
      </p:sp>
      <p:sp>
        <p:nvSpPr>
          <p:cNvPr id="218" name="Google Shape;218;p23"/>
          <p:cNvSpPr txBox="1"/>
          <p:nvPr>
            <p:ph idx="2" type="body"/>
          </p:nvPr>
        </p:nvSpPr>
        <p:spPr>
          <a:xfrm>
            <a:off x="1007533" y="3534020"/>
            <a:ext cx="10176900" cy="1311900"/>
          </a:xfrm>
          <a:prstGeom prst="rect">
            <a:avLst/>
          </a:prstGeom>
          <a:noFill/>
          <a:ln>
            <a:noFill/>
          </a:ln>
        </p:spPr>
        <p:txBody>
          <a:bodyPr anchorCtr="0" anchor="ctr" bIns="0" lIns="0" spcFirstLastPara="1" rIns="0" wrap="square" tIns="0">
            <a:noAutofit/>
          </a:bodyPr>
          <a:lstStyle>
            <a:lvl1pPr indent="-228600" lvl="0" marL="457200" rtl="0" algn="ctr">
              <a:lnSpc>
                <a:spcPct val="100000"/>
              </a:lnSpc>
              <a:spcBef>
                <a:spcPts val="0"/>
              </a:spcBef>
              <a:spcAft>
                <a:spcPts val="0"/>
              </a:spcAft>
              <a:buClr>
                <a:schemeClr val="lt1"/>
              </a:buClr>
              <a:buSzPts val="2400"/>
              <a:buNone/>
              <a:defRPr sz="1900">
                <a:solidFill>
                  <a:schemeClr val="lt1"/>
                </a:solidFill>
              </a:defRPr>
            </a:lvl1pPr>
            <a:lvl2pPr indent="-228600" lvl="1" marL="914400" rtl="0" algn="ctr">
              <a:lnSpc>
                <a:spcPct val="90000"/>
              </a:lnSpc>
              <a:spcBef>
                <a:spcPts val="700"/>
              </a:spcBef>
              <a:spcAft>
                <a:spcPts val="0"/>
              </a:spcAft>
              <a:buClr>
                <a:srgbClr val="414042"/>
              </a:buClr>
              <a:buSzPts val="2400"/>
              <a:buNone/>
              <a:defRPr sz="1900"/>
            </a:lvl2pPr>
            <a:lvl3pPr indent="-228600" lvl="2" marL="1371600" rtl="0" algn="ctr">
              <a:lnSpc>
                <a:spcPct val="90000"/>
              </a:lnSpc>
              <a:spcBef>
                <a:spcPts val="700"/>
              </a:spcBef>
              <a:spcAft>
                <a:spcPts val="0"/>
              </a:spcAft>
              <a:buClr>
                <a:srgbClr val="414042"/>
              </a:buClr>
              <a:buSzPts val="2400"/>
              <a:buNone/>
              <a:defRPr sz="1900"/>
            </a:lvl3pPr>
            <a:lvl4pPr indent="-228600" lvl="3" marL="1828800" rtl="0" algn="ctr">
              <a:lnSpc>
                <a:spcPct val="90000"/>
              </a:lnSpc>
              <a:spcBef>
                <a:spcPts val="700"/>
              </a:spcBef>
              <a:spcAft>
                <a:spcPts val="0"/>
              </a:spcAft>
              <a:buClr>
                <a:srgbClr val="414042"/>
              </a:buClr>
              <a:buSzPts val="2400"/>
              <a:buNone/>
              <a:defRPr sz="1900"/>
            </a:lvl4pPr>
            <a:lvl5pPr indent="-228600" lvl="4" marL="2286000" rtl="0" algn="ctr">
              <a:lnSpc>
                <a:spcPct val="90000"/>
              </a:lnSpc>
              <a:spcBef>
                <a:spcPts val="700"/>
              </a:spcBef>
              <a:spcAft>
                <a:spcPts val="0"/>
              </a:spcAft>
              <a:buClr>
                <a:srgbClr val="414042"/>
              </a:buClr>
              <a:buSzPts val="2400"/>
              <a:buNone/>
              <a:defRPr sz="1900"/>
            </a:lvl5pPr>
            <a:lvl6pPr indent="-381000" lvl="5" marL="2743200" rtl="0" algn="l">
              <a:lnSpc>
                <a:spcPct val="90000"/>
              </a:lnSpc>
              <a:spcBef>
                <a:spcPts val="700"/>
              </a:spcBef>
              <a:spcAft>
                <a:spcPts val="0"/>
              </a:spcAft>
              <a:buClr>
                <a:schemeClr val="dk1"/>
              </a:buClr>
              <a:buSzPts val="2400"/>
              <a:buChar char="■"/>
              <a:defRPr sz="1900"/>
            </a:lvl6pPr>
            <a:lvl7pPr indent="-381000" lvl="6" marL="3200400" rtl="0" algn="l">
              <a:lnSpc>
                <a:spcPct val="90000"/>
              </a:lnSpc>
              <a:spcBef>
                <a:spcPts val="700"/>
              </a:spcBef>
              <a:spcAft>
                <a:spcPts val="0"/>
              </a:spcAft>
              <a:buClr>
                <a:schemeClr val="dk1"/>
              </a:buClr>
              <a:buSzPts val="2400"/>
              <a:buChar char="●"/>
              <a:defRPr sz="1900"/>
            </a:lvl7pPr>
            <a:lvl8pPr indent="-381000" lvl="7" marL="3657600" rtl="0" algn="l">
              <a:lnSpc>
                <a:spcPct val="90000"/>
              </a:lnSpc>
              <a:spcBef>
                <a:spcPts val="700"/>
              </a:spcBef>
              <a:spcAft>
                <a:spcPts val="0"/>
              </a:spcAft>
              <a:buClr>
                <a:schemeClr val="dk1"/>
              </a:buClr>
              <a:buSzPts val="2400"/>
              <a:buChar char="○"/>
              <a:defRPr sz="1900"/>
            </a:lvl8pPr>
            <a:lvl9pPr indent="-381000" lvl="8" marL="4114800" rtl="0" algn="l">
              <a:lnSpc>
                <a:spcPct val="90000"/>
              </a:lnSpc>
              <a:spcBef>
                <a:spcPts val="700"/>
              </a:spcBef>
              <a:spcAft>
                <a:spcPts val="0"/>
              </a:spcAft>
              <a:buClr>
                <a:schemeClr val="dk1"/>
              </a:buClr>
              <a:buSzPts val="2400"/>
              <a:buChar char="■"/>
              <a:defRPr sz="19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 Slide">
    <p:bg>
      <p:bgPr>
        <a:solidFill>
          <a:schemeClr val="lt1"/>
        </a:solidFill>
      </p:bgPr>
    </p:bg>
    <p:spTree>
      <p:nvGrpSpPr>
        <p:cNvPr id="219" name="Shape 219"/>
        <p:cNvGrpSpPr/>
        <p:nvPr/>
      </p:nvGrpSpPr>
      <p:grpSpPr>
        <a:xfrm>
          <a:off x="0" y="0"/>
          <a:ext cx="0" cy="0"/>
          <a:chOff x="0" y="0"/>
          <a:chExt cx="0" cy="0"/>
        </a:xfrm>
      </p:grpSpPr>
      <p:pic>
        <p:nvPicPr>
          <p:cNvPr id="220" name="Google Shape;220;p24"/>
          <p:cNvPicPr preferRelativeResize="0"/>
          <p:nvPr/>
        </p:nvPicPr>
        <p:blipFill rotWithShape="1">
          <a:blip r:embed="rId2">
            <a:alphaModFix/>
          </a:blip>
          <a:srcRect b="0" l="0" r="0" t="0"/>
          <a:stretch/>
        </p:blipFill>
        <p:spPr>
          <a:xfrm>
            <a:off x="0" y="0"/>
            <a:ext cx="12192000" cy="6858000"/>
          </a:xfrm>
          <a:prstGeom prst="rect">
            <a:avLst/>
          </a:prstGeom>
          <a:noFill/>
          <a:ln>
            <a:noFill/>
          </a:ln>
        </p:spPr>
      </p:pic>
      <p:sp>
        <p:nvSpPr>
          <p:cNvPr id="221" name="Google Shape;221;p24"/>
          <p:cNvSpPr txBox="1"/>
          <p:nvPr>
            <p:ph type="ctrTitle"/>
          </p:nvPr>
        </p:nvSpPr>
        <p:spPr>
          <a:xfrm>
            <a:off x="1007533" y="1028700"/>
            <a:ext cx="10176900" cy="2672700"/>
          </a:xfrm>
          <a:prstGeom prst="rect">
            <a:avLst/>
          </a:prstGeom>
          <a:noFill/>
          <a:ln>
            <a:noFill/>
          </a:ln>
        </p:spPr>
        <p:txBody>
          <a:bodyPr anchorCtr="0" anchor="ctr" bIns="0" lIns="0" spcFirstLastPara="1" rIns="0" wrap="square" tIns="0">
            <a:noAutofit/>
          </a:bodyPr>
          <a:lstStyle>
            <a:lvl1pPr lvl="0" rtl="0" algn="ctr">
              <a:lnSpc>
                <a:spcPct val="90000"/>
              </a:lnSpc>
              <a:spcBef>
                <a:spcPts val="0"/>
              </a:spcBef>
              <a:spcAft>
                <a:spcPts val="0"/>
              </a:spcAft>
              <a:buClr>
                <a:schemeClr val="lt1"/>
              </a:buClr>
              <a:buSzPts val="6400"/>
              <a:buFont typeface="Arial"/>
              <a:buChar char="●"/>
              <a:defRPr sz="6400">
                <a:solidFill>
                  <a:schemeClr val="lt1"/>
                </a:solidFill>
              </a:defRPr>
            </a:lvl1pPr>
            <a:lvl2pPr lvl="1" rtl="0">
              <a:spcBef>
                <a:spcPts val="0"/>
              </a:spcBef>
              <a:spcAft>
                <a:spcPts val="0"/>
              </a:spcAft>
              <a:buSzPts val="1900"/>
              <a:buNone/>
              <a:defRPr sz="1900"/>
            </a:lvl2pPr>
            <a:lvl3pPr lvl="2" rtl="0">
              <a:spcBef>
                <a:spcPts val="0"/>
              </a:spcBef>
              <a:spcAft>
                <a:spcPts val="0"/>
              </a:spcAft>
              <a:buSzPts val="1900"/>
              <a:buNone/>
              <a:defRPr sz="1900"/>
            </a:lvl3pPr>
            <a:lvl4pPr lvl="3" rtl="0">
              <a:spcBef>
                <a:spcPts val="0"/>
              </a:spcBef>
              <a:spcAft>
                <a:spcPts val="0"/>
              </a:spcAft>
              <a:buSzPts val="1900"/>
              <a:buNone/>
              <a:defRPr sz="1900"/>
            </a:lvl4pPr>
            <a:lvl5pPr lvl="4" rtl="0">
              <a:spcBef>
                <a:spcPts val="0"/>
              </a:spcBef>
              <a:spcAft>
                <a:spcPts val="0"/>
              </a:spcAft>
              <a:buSzPts val="1900"/>
              <a:buNone/>
              <a:defRPr sz="1900"/>
            </a:lvl5pPr>
            <a:lvl6pPr lvl="5" rtl="0">
              <a:spcBef>
                <a:spcPts val="0"/>
              </a:spcBef>
              <a:spcAft>
                <a:spcPts val="0"/>
              </a:spcAft>
              <a:buSzPts val="1900"/>
              <a:buNone/>
              <a:defRPr sz="1900"/>
            </a:lvl6pPr>
            <a:lvl7pPr lvl="6" rtl="0">
              <a:spcBef>
                <a:spcPts val="0"/>
              </a:spcBef>
              <a:spcAft>
                <a:spcPts val="0"/>
              </a:spcAft>
              <a:buSzPts val="1900"/>
              <a:buNone/>
              <a:defRPr sz="1900"/>
            </a:lvl7pPr>
            <a:lvl8pPr lvl="7" rtl="0">
              <a:spcBef>
                <a:spcPts val="0"/>
              </a:spcBef>
              <a:spcAft>
                <a:spcPts val="0"/>
              </a:spcAft>
              <a:buSzPts val="1900"/>
              <a:buNone/>
              <a:defRPr sz="1900"/>
            </a:lvl8pPr>
            <a:lvl9pPr lvl="8" rtl="0">
              <a:spcBef>
                <a:spcPts val="0"/>
              </a:spcBef>
              <a:spcAft>
                <a:spcPts val="0"/>
              </a:spcAft>
              <a:buSzPts val="1900"/>
              <a:buNone/>
              <a:defRPr sz="1900"/>
            </a:lvl9pPr>
          </a:lstStyle>
          <a:p/>
        </p:txBody>
      </p:sp>
      <p:sp>
        <p:nvSpPr>
          <p:cNvPr id="222" name="Google Shape;222;p24"/>
          <p:cNvSpPr txBox="1"/>
          <p:nvPr>
            <p:ph idx="1" type="subTitle"/>
          </p:nvPr>
        </p:nvSpPr>
        <p:spPr>
          <a:xfrm>
            <a:off x="1007533" y="3876361"/>
            <a:ext cx="10176900" cy="856800"/>
          </a:xfrm>
          <a:prstGeom prst="rect">
            <a:avLst/>
          </a:prstGeom>
          <a:noFill/>
          <a:ln>
            <a:noFill/>
          </a:ln>
        </p:spPr>
        <p:txBody>
          <a:bodyPr anchorCtr="0" anchor="ctr" bIns="0" lIns="0" spcFirstLastPara="1" rIns="0" wrap="square" tIns="0">
            <a:noAutofit/>
          </a:bodyPr>
          <a:lstStyle>
            <a:lvl1pPr lvl="0" rtl="0" algn="ctr">
              <a:lnSpc>
                <a:spcPct val="90000"/>
              </a:lnSpc>
              <a:spcBef>
                <a:spcPts val="1300"/>
              </a:spcBef>
              <a:spcAft>
                <a:spcPts val="0"/>
              </a:spcAft>
              <a:buClr>
                <a:schemeClr val="lt1"/>
              </a:buClr>
              <a:buSzPts val="3200"/>
              <a:buNone/>
              <a:defRPr sz="3200">
                <a:solidFill>
                  <a:schemeClr val="lt1"/>
                </a:solidFill>
              </a:defRPr>
            </a:lvl1pPr>
            <a:lvl2pPr lvl="1" rtl="0" algn="ctr">
              <a:lnSpc>
                <a:spcPct val="90000"/>
              </a:lnSpc>
              <a:spcBef>
                <a:spcPts val="700"/>
              </a:spcBef>
              <a:spcAft>
                <a:spcPts val="0"/>
              </a:spcAft>
              <a:buClr>
                <a:srgbClr val="414042"/>
              </a:buClr>
              <a:buSzPts val="2700"/>
              <a:buNone/>
              <a:defRPr sz="2700"/>
            </a:lvl2pPr>
            <a:lvl3pPr lvl="2" rtl="0" algn="ctr">
              <a:lnSpc>
                <a:spcPct val="90000"/>
              </a:lnSpc>
              <a:spcBef>
                <a:spcPts val="700"/>
              </a:spcBef>
              <a:spcAft>
                <a:spcPts val="0"/>
              </a:spcAft>
              <a:buClr>
                <a:srgbClr val="414042"/>
              </a:buClr>
              <a:buSzPts val="2400"/>
              <a:buNone/>
              <a:defRPr sz="2400"/>
            </a:lvl3pPr>
            <a:lvl4pPr lvl="3" rtl="0" algn="ctr">
              <a:lnSpc>
                <a:spcPct val="90000"/>
              </a:lnSpc>
              <a:spcBef>
                <a:spcPts val="700"/>
              </a:spcBef>
              <a:spcAft>
                <a:spcPts val="0"/>
              </a:spcAft>
              <a:buClr>
                <a:srgbClr val="414042"/>
              </a:buClr>
              <a:buSzPts val="2100"/>
              <a:buNone/>
              <a:defRPr sz="2100"/>
            </a:lvl4pPr>
            <a:lvl5pPr lvl="4" rtl="0" algn="ctr">
              <a:lnSpc>
                <a:spcPct val="90000"/>
              </a:lnSpc>
              <a:spcBef>
                <a:spcPts val="700"/>
              </a:spcBef>
              <a:spcAft>
                <a:spcPts val="0"/>
              </a:spcAft>
              <a:buClr>
                <a:srgbClr val="414042"/>
              </a:buClr>
              <a:buSzPts val="2100"/>
              <a:buNone/>
              <a:defRPr sz="2100"/>
            </a:lvl5pPr>
            <a:lvl6pPr lvl="5" rtl="0" algn="ctr">
              <a:lnSpc>
                <a:spcPct val="90000"/>
              </a:lnSpc>
              <a:spcBef>
                <a:spcPts val="700"/>
              </a:spcBef>
              <a:spcAft>
                <a:spcPts val="0"/>
              </a:spcAft>
              <a:buClr>
                <a:schemeClr val="dk1"/>
              </a:buClr>
              <a:buSzPts val="2100"/>
              <a:buNone/>
              <a:defRPr sz="2100"/>
            </a:lvl6pPr>
            <a:lvl7pPr lvl="6" rtl="0" algn="ctr">
              <a:lnSpc>
                <a:spcPct val="90000"/>
              </a:lnSpc>
              <a:spcBef>
                <a:spcPts val="700"/>
              </a:spcBef>
              <a:spcAft>
                <a:spcPts val="0"/>
              </a:spcAft>
              <a:buClr>
                <a:schemeClr val="dk1"/>
              </a:buClr>
              <a:buSzPts val="2100"/>
              <a:buNone/>
              <a:defRPr sz="2100"/>
            </a:lvl7pPr>
            <a:lvl8pPr lvl="7" rtl="0" algn="ctr">
              <a:lnSpc>
                <a:spcPct val="90000"/>
              </a:lnSpc>
              <a:spcBef>
                <a:spcPts val="700"/>
              </a:spcBef>
              <a:spcAft>
                <a:spcPts val="0"/>
              </a:spcAft>
              <a:buClr>
                <a:schemeClr val="dk1"/>
              </a:buClr>
              <a:buSzPts val="2100"/>
              <a:buNone/>
              <a:defRPr sz="2100"/>
            </a:lvl8pPr>
            <a:lvl9pPr lvl="8" rtl="0" algn="ctr">
              <a:lnSpc>
                <a:spcPct val="90000"/>
              </a:lnSpc>
              <a:spcBef>
                <a:spcPts val="700"/>
              </a:spcBef>
              <a:spcAft>
                <a:spcPts val="0"/>
              </a:spcAft>
              <a:buClr>
                <a:schemeClr val="dk1"/>
              </a:buClr>
              <a:buSzPts val="2100"/>
              <a:buNone/>
              <a:defRPr sz="2100"/>
            </a:lvl9pPr>
          </a:lstStyle>
          <a:p/>
        </p:txBody>
      </p:sp>
      <p:sp>
        <p:nvSpPr>
          <p:cNvPr id="223" name="Google Shape;223;p24"/>
          <p:cNvSpPr txBox="1"/>
          <p:nvPr>
            <p:ph idx="10" type="dt"/>
          </p:nvPr>
        </p:nvSpPr>
        <p:spPr>
          <a:xfrm>
            <a:off x="2959608" y="5758045"/>
            <a:ext cx="1335300" cy="366000"/>
          </a:xfrm>
          <a:prstGeom prst="rect">
            <a:avLst/>
          </a:prstGeom>
          <a:noFill/>
          <a:ln>
            <a:noFill/>
          </a:ln>
        </p:spPr>
        <p:txBody>
          <a:bodyPr anchorCtr="0" anchor="ctr" bIns="0" lIns="0" spcFirstLastPara="1" rIns="0" wrap="square" tIns="0">
            <a:noAutofit/>
          </a:bodyPr>
          <a:lstStyle>
            <a:lvl1pPr lvl="0" rtl="0" algn="l">
              <a:lnSpc>
                <a:spcPct val="100000"/>
              </a:lnSpc>
              <a:spcBef>
                <a:spcPts val="0"/>
              </a:spcBef>
              <a:spcAft>
                <a:spcPts val="0"/>
              </a:spcAft>
              <a:buSzPts val="1900"/>
              <a:buNone/>
              <a:defRPr sz="1500">
                <a:solidFill>
                  <a:schemeClr val="lt1"/>
                </a:solidFill>
              </a:defRPr>
            </a:lvl1pPr>
            <a:lvl2pPr lvl="1" rtl="0" algn="l">
              <a:lnSpc>
                <a:spcPct val="100000"/>
              </a:lnSpc>
              <a:spcBef>
                <a:spcPts val="0"/>
              </a:spcBef>
              <a:spcAft>
                <a:spcPts val="0"/>
              </a:spcAft>
              <a:buSzPts val="1900"/>
              <a:buNone/>
              <a:defRPr sz="1900"/>
            </a:lvl2pPr>
            <a:lvl3pPr lvl="2" rtl="0" algn="l">
              <a:lnSpc>
                <a:spcPct val="100000"/>
              </a:lnSpc>
              <a:spcBef>
                <a:spcPts val="0"/>
              </a:spcBef>
              <a:spcAft>
                <a:spcPts val="0"/>
              </a:spcAft>
              <a:buSzPts val="1900"/>
              <a:buNone/>
              <a:defRPr sz="1900"/>
            </a:lvl3pPr>
            <a:lvl4pPr lvl="3" rtl="0" algn="l">
              <a:lnSpc>
                <a:spcPct val="100000"/>
              </a:lnSpc>
              <a:spcBef>
                <a:spcPts val="0"/>
              </a:spcBef>
              <a:spcAft>
                <a:spcPts val="0"/>
              </a:spcAft>
              <a:buSzPts val="1900"/>
              <a:buNone/>
              <a:defRPr sz="1900"/>
            </a:lvl4pPr>
            <a:lvl5pPr lvl="4" rtl="0" algn="l">
              <a:lnSpc>
                <a:spcPct val="100000"/>
              </a:lnSpc>
              <a:spcBef>
                <a:spcPts val="0"/>
              </a:spcBef>
              <a:spcAft>
                <a:spcPts val="0"/>
              </a:spcAft>
              <a:buSzPts val="1900"/>
              <a:buNone/>
              <a:defRPr sz="1900"/>
            </a:lvl5pPr>
            <a:lvl6pPr lvl="5" rtl="0" algn="l">
              <a:lnSpc>
                <a:spcPct val="100000"/>
              </a:lnSpc>
              <a:spcBef>
                <a:spcPts val="0"/>
              </a:spcBef>
              <a:spcAft>
                <a:spcPts val="0"/>
              </a:spcAft>
              <a:buSzPts val="1900"/>
              <a:buNone/>
              <a:defRPr sz="1900"/>
            </a:lvl6pPr>
            <a:lvl7pPr lvl="6" rtl="0" algn="l">
              <a:lnSpc>
                <a:spcPct val="100000"/>
              </a:lnSpc>
              <a:spcBef>
                <a:spcPts val="0"/>
              </a:spcBef>
              <a:spcAft>
                <a:spcPts val="0"/>
              </a:spcAft>
              <a:buSzPts val="1900"/>
              <a:buNone/>
              <a:defRPr sz="1900"/>
            </a:lvl7pPr>
            <a:lvl8pPr lvl="7" rtl="0" algn="l">
              <a:lnSpc>
                <a:spcPct val="100000"/>
              </a:lnSpc>
              <a:spcBef>
                <a:spcPts val="0"/>
              </a:spcBef>
              <a:spcAft>
                <a:spcPts val="0"/>
              </a:spcAft>
              <a:buSzPts val="1900"/>
              <a:buNone/>
              <a:defRPr sz="1900"/>
            </a:lvl8pPr>
            <a:lvl9pPr lvl="8" rtl="0" algn="l">
              <a:lnSpc>
                <a:spcPct val="100000"/>
              </a:lnSpc>
              <a:spcBef>
                <a:spcPts val="0"/>
              </a:spcBef>
              <a:spcAft>
                <a:spcPts val="0"/>
              </a:spcAft>
              <a:buSzPts val="1900"/>
              <a:buNone/>
              <a:defRPr sz="1900"/>
            </a:lvl9pPr>
          </a:lstStyle>
          <a:p/>
        </p:txBody>
      </p:sp>
      <p:sp>
        <p:nvSpPr>
          <p:cNvPr id="224" name="Google Shape;224;p24"/>
          <p:cNvSpPr txBox="1"/>
          <p:nvPr>
            <p:ph idx="11" type="ftr"/>
          </p:nvPr>
        </p:nvSpPr>
        <p:spPr>
          <a:xfrm>
            <a:off x="4841965" y="5758045"/>
            <a:ext cx="5826000" cy="366000"/>
          </a:xfrm>
          <a:prstGeom prst="rect">
            <a:avLst/>
          </a:prstGeom>
          <a:noFill/>
          <a:ln>
            <a:noFill/>
          </a:ln>
        </p:spPr>
        <p:txBody>
          <a:bodyPr anchorCtr="0" anchor="ctr" bIns="0" lIns="0" spcFirstLastPara="1" rIns="0" wrap="square" tIns="0">
            <a:noAutofit/>
          </a:bodyPr>
          <a:lstStyle>
            <a:lvl1pPr lvl="0" rtl="0" algn="ctr">
              <a:lnSpc>
                <a:spcPct val="100000"/>
              </a:lnSpc>
              <a:spcBef>
                <a:spcPts val="0"/>
              </a:spcBef>
              <a:spcAft>
                <a:spcPts val="0"/>
              </a:spcAft>
              <a:buSzPts val="1900"/>
              <a:buNone/>
              <a:defRPr sz="1500">
                <a:solidFill>
                  <a:schemeClr val="lt1"/>
                </a:solidFill>
              </a:defRPr>
            </a:lvl1pPr>
            <a:lvl2pPr lvl="1" rtl="0" algn="l">
              <a:lnSpc>
                <a:spcPct val="100000"/>
              </a:lnSpc>
              <a:spcBef>
                <a:spcPts val="0"/>
              </a:spcBef>
              <a:spcAft>
                <a:spcPts val="0"/>
              </a:spcAft>
              <a:buSzPts val="1900"/>
              <a:buNone/>
              <a:defRPr sz="1900"/>
            </a:lvl2pPr>
            <a:lvl3pPr lvl="2" rtl="0" algn="l">
              <a:lnSpc>
                <a:spcPct val="100000"/>
              </a:lnSpc>
              <a:spcBef>
                <a:spcPts val="0"/>
              </a:spcBef>
              <a:spcAft>
                <a:spcPts val="0"/>
              </a:spcAft>
              <a:buSzPts val="1900"/>
              <a:buNone/>
              <a:defRPr sz="1900"/>
            </a:lvl3pPr>
            <a:lvl4pPr lvl="3" rtl="0" algn="l">
              <a:lnSpc>
                <a:spcPct val="100000"/>
              </a:lnSpc>
              <a:spcBef>
                <a:spcPts val="0"/>
              </a:spcBef>
              <a:spcAft>
                <a:spcPts val="0"/>
              </a:spcAft>
              <a:buSzPts val="1900"/>
              <a:buNone/>
              <a:defRPr sz="1900"/>
            </a:lvl4pPr>
            <a:lvl5pPr lvl="4" rtl="0" algn="l">
              <a:lnSpc>
                <a:spcPct val="100000"/>
              </a:lnSpc>
              <a:spcBef>
                <a:spcPts val="0"/>
              </a:spcBef>
              <a:spcAft>
                <a:spcPts val="0"/>
              </a:spcAft>
              <a:buSzPts val="1900"/>
              <a:buNone/>
              <a:defRPr sz="1900"/>
            </a:lvl5pPr>
            <a:lvl6pPr lvl="5" rtl="0" algn="l">
              <a:lnSpc>
                <a:spcPct val="100000"/>
              </a:lnSpc>
              <a:spcBef>
                <a:spcPts val="0"/>
              </a:spcBef>
              <a:spcAft>
                <a:spcPts val="0"/>
              </a:spcAft>
              <a:buSzPts val="1900"/>
              <a:buNone/>
              <a:defRPr sz="1900"/>
            </a:lvl6pPr>
            <a:lvl7pPr lvl="6" rtl="0" algn="l">
              <a:lnSpc>
                <a:spcPct val="100000"/>
              </a:lnSpc>
              <a:spcBef>
                <a:spcPts val="0"/>
              </a:spcBef>
              <a:spcAft>
                <a:spcPts val="0"/>
              </a:spcAft>
              <a:buSzPts val="1900"/>
              <a:buNone/>
              <a:defRPr sz="1900"/>
            </a:lvl7pPr>
            <a:lvl8pPr lvl="7" rtl="0" algn="l">
              <a:lnSpc>
                <a:spcPct val="100000"/>
              </a:lnSpc>
              <a:spcBef>
                <a:spcPts val="0"/>
              </a:spcBef>
              <a:spcAft>
                <a:spcPts val="0"/>
              </a:spcAft>
              <a:buSzPts val="1900"/>
              <a:buNone/>
              <a:defRPr sz="1900"/>
            </a:lvl8pPr>
            <a:lvl9pPr lvl="8" rtl="0" algn="l">
              <a:lnSpc>
                <a:spcPct val="100000"/>
              </a:lnSpc>
              <a:spcBef>
                <a:spcPts val="0"/>
              </a:spcBef>
              <a:spcAft>
                <a:spcPts val="0"/>
              </a:spcAft>
              <a:buSzPts val="1900"/>
              <a:buNone/>
              <a:defRPr sz="1900"/>
            </a:lvl9pPr>
          </a:lstStyle>
          <a:p/>
        </p:txBody>
      </p:sp>
      <p:sp>
        <p:nvSpPr>
          <p:cNvPr id="225" name="Google Shape;225;p24"/>
          <p:cNvSpPr txBox="1"/>
          <p:nvPr>
            <p:ph idx="12" type="sldNum"/>
          </p:nvPr>
        </p:nvSpPr>
        <p:spPr>
          <a:xfrm>
            <a:off x="11131296" y="5758045"/>
            <a:ext cx="624900" cy="366000"/>
          </a:xfrm>
          <a:prstGeom prst="rect">
            <a:avLst/>
          </a:prstGeom>
          <a:noFill/>
          <a:ln>
            <a:noFill/>
          </a:ln>
        </p:spPr>
        <p:txBody>
          <a:bodyPr anchorCtr="0" anchor="ctr" bIns="0" lIns="0" spcFirstLastPara="1" rIns="0" wrap="square" tIns="0">
            <a:noAutofit/>
          </a:bodyPr>
          <a:lstStyle>
            <a:lvl1pPr indent="0" lvl="0" marL="0" rtl="0" algn="r">
              <a:lnSpc>
                <a:spcPct val="100000"/>
              </a:lnSpc>
              <a:spcBef>
                <a:spcPts val="0"/>
              </a:spcBef>
              <a:spcAft>
                <a:spcPts val="0"/>
              </a:spcAft>
              <a:buNone/>
              <a:defRPr b="0" i="0" sz="1500" u="none" cap="none" strike="noStrike">
                <a:solidFill>
                  <a:schemeClr val="lt1"/>
                </a:solidFill>
                <a:latin typeface="Arial"/>
                <a:ea typeface="Arial"/>
                <a:cs typeface="Arial"/>
                <a:sym typeface="Arial"/>
              </a:defRPr>
            </a:lvl1pPr>
            <a:lvl2pPr indent="0" lvl="1" marL="0" rtl="0" algn="r">
              <a:lnSpc>
                <a:spcPct val="100000"/>
              </a:lnSpc>
              <a:spcBef>
                <a:spcPts val="0"/>
              </a:spcBef>
              <a:spcAft>
                <a:spcPts val="0"/>
              </a:spcAft>
              <a:buNone/>
              <a:defRPr b="0" i="0" sz="1500" u="none" cap="none" strike="noStrike">
                <a:solidFill>
                  <a:schemeClr val="lt1"/>
                </a:solidFill>
                <a:latin typeface="Arial"/>
                <a:ea typeface="Arial"/>
                <a:cs typeface="Arial"/>
                <a:sym typeface="Arial"/>
              </a:defRPr>
            </a:lvl2pPr>
            <a:lvl3pPr indent="0" lvl="2" marL="0" rtl="0" algn="r">
              <a:lnSpc>
                <a:spcPct val="100000"/>
              </a:lnSpc>
              <a:spcBef>
                <a:spcPts val="0"/>
              </a:spcBef>
              <a:spcAft>
                <a:spcPts val="0"/>
              </a:spcAft>
              <a:buNone/>
              <a:defRPr b="0" i="0" sz="1500" u="none" cap="none" strike="noStrike">
                <a:solidFill>
                  <a:schemeClr val="lt1"/>
                </a:solidFill>
                <a:latin typeface="Arial"/>
                <a:ea typeface="Arial"/>
                <a:cs typeface="Arial"/>
                <a:sym typeface="Arial"/>
              </a:defRPr>
            </a:lvl3pPr>
            <a:lvl4pPr indent="0" lvl="3" marL="0" rtl="0" algn="r">
              <a:lnSpc>
                <a:spcPct val="100000"/>
              </a:lnSpc>
              <a:spcBef>
                <a:spcPts val="0"/>
              </a:spcBef>
              <a:spcAft>
                <a:spcPts val="0"/>
              </a:spcAft>
              <a:buNone/>
              <a:defRPr b="0" i="0" sz="1500" u="none" cap="none" strike="noStrike">
                <a:solidFill>
                  <a:schemeClr val="lt1"/>
                </a:solidFill>
                <a:latin typeface="Arial"/>
                <a:ea typeface="Arial"/>
                <a:cs typeface="Arial"/>
                <a:sym typeface="Arial"/>
              </a:defRPr>
            </a:lvl4pPr>
            <a:lvl5pPr indent="0" lvl="4" marL="0" rtl="0" algn="r">
              <a:lnSpc>
                <a:spcPct val="100000"/>
              </a:lnSpc>
              <a:spcBef>
                <a:spcPts val="0"/>
              </a:spcBef>
              <a:spcAft>
                <a:spcPts val="0"/>
              </a:spcAft>
              <a:buNone/>
              <a:defRPr b="0" i="0" sz="1500" u="none" cap="none" strike="noStrike">
                <a:solidFill>
                  <a:schemeClr val="lt1"/>
                </a:solidFill>
                <a:latin typeface="Arial"/>
                <a:ea typeface="Arial"/>
                <a:cs typeface="Arial"/>
                <a:sym typeface="Arial"/>
              </a:defRPr>
            </a:lvl5pPr>
            <a:lvl6pPr indent="0" lvl="5" marL="0" rtl="0" algn="r">
              <a:lnSpc>
                <a:spcPct val="100000"/>
              </a:lnSpc>
              <a:spcBef>
                <a:spcPts val="0"/>
              </a:spcBef>
              <a:spcAft>
                <a:spcPts val="0"/>
              </a:spcAft>
              <a:buNone/>
              <a:defRPr b="0" i="0" sz="1500" u="none" cap="none" strike="noStrike">
                <a:solidFill>
                  <a:schemeClr val="lt1"/>
                </a:solidFill>
                <a:latin typeface="Arial"/>
                <a:ea typeface="Arial"/>
                <a:cs typeface="Arial"/>
                <a:sym typeface="Arial"/>
              </a:defRPr>
            </a:lvl6pPr>
            <a:lvl7pPr indent="0" lvl="6" marL="0" rtl="0" algn="r">
              <a:lnSpc>
                <a:spcPct val="100000"/>
              </a:lnSpc>
              <a:spcBef>
                <a:spcPts val="0"/>
              </a:spcBef>
              <a:spcAft>
                <a:spcPts val="0"/>
              </a:spcAft>
              <a:buNone/>
              <a:defRPr b="0" i="0" sz="1500" u="none" cap="none" strike="noStrike">
                <a:solidFill>
                  <a:schemeClr val="lt1"/>
                </a:solidFill>
                <a:latin typeface="Arial"/>
                <a:ea typeface="Arial"/>
                <a:cs typeface="Arial"/>
                <a:sym typeface="Arial"/>
              </a:defRPr>
            </a:lvl7pPr>
            <a:lvl8pPr indent="0" lvl="7" marL="0" rtl="0" algn="r">
              <a:lnSpc>
                <a:spcPct val="100000"/>
              </a:lnSpc>
              <a:spcBef>
                <a:spcPts val="0"/>
              </a:spcBef>
              <a:spcAft>
                <a:spcPts val="0"/>
              </a:spcAft>
              <a:buNone/>
              <a:defRPr b="0" i="0" sz="1500" u="none" cap="none" strike="noStrike">
                <a:solidFill>
                  <a:schemeClr val="lt1"/>
                </a:solidFill>
                <a:latin typeface="Arial"/>
                <a:ea typeface="Arial"/>
                <a:cs typeface="Arial"/>
                <a:sym typeface="Arial"/>
              </a:defRPr>
            </a:lvl8pPr>
            <a:lvl9pPr indent="0" lvl="8" marL="0" rtl="0" algn="r">
              <a:lnSpc>
                <a:spcPct val="100000"/>
              </a:lnSpc>
              <a:spcBef>
                <a:spcPts val="0"/>
              </a:spcBef>
              <a:spcAft>
                <a:spcPts val="0"/>
              </a:spcAft>
              <a:buNone/>
              <a:defRPr b="0" i="0" sz="15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226" name="Google Shape;226;p24"/>
          <p:cNvPicPr preferRelativeResize="0"/>
          <p:nvPr/>
        </p:nvPicPr>
        <p:blipFill rotWithShape="1">
          <a:blip r:embed="rId3">
            <a:alphaModFix/>
          </a:blip>
          <a:srcRect b="0" l="0" r="0" t="0"/>
          <a:stretch/>
        </p:blipFill>
        <p:spPr>
          <a:xfrm>
            <a:off x="0" y="6022432"/>
            <a:ext cx="12192000" cy="488951"/>
          </a:xfrm>
          <a:prstGeom prst="rect">
            <a:avLst/>
          </a:prstGeom>
          <a:noFill/>
          <a:ln>
            <a:noFill/>
          </a:ln>
        </p:spPr>
      </p:pic>
      <p:sp>
        <p:nvSpPr>
          <p:cNvPr id="227" name="Google Shape;227;p24"/>
          <p:cNvSpPr txBox="1"/>
          <p:nvPr>
            <p:ph idx="2" type="body"/>
          </p:nvPr>
        </p:nvSpPr>
        <p:spPr>
          <a:xfrm>
            <a:off x="1007533" y="4905916"/>
            <a:ext cx="10176900" cy="593100"/>
          </a:xfrm>
          <a:prstGeom prst="rect">
            <a:avLst/>
          </a:prstGeom>
          <a:noFill/>
          <a:ln>
            <a:noFill/>
          </a:ln>
        </p:spPr>
        <p:txBody>
          <a:bodyPr anchorCtr="0" anchor="ctr" bIns="0" lIns="0" spcFirstLastPara="1" rIns="0" wrap="square" tIns="0">
            <a:noAutofit/>
          </a:bodyPr>
          <a:lstStyle>
            <a:lvl1pPr indent="-228600" lvl="0" marL="457200" rtl="0" algn="ctr">
              <a:lnSpc>
                <a:spcPct val="90000"/>
              </a:lnSpc>
              <a:spcBef>
                <a:spcPts val="1300"/>
              </a:spcBef>
              <a:spcAft>
                <a:spcPts val="0"/>
              </a:spcAft>
              <a:buClr>
                <a:schemeClr val="lt1"/>
              </a:buClr>
              <a:buSzPts val="1500"/>
              <a:buNone/>
              <a:defRPr sz="1500">
                <a:solidFill>
                  <a:schemeClr val="lt1"/>
                </a:solidFill>
              </a:defRPr>
            </a:lvl1pPr>
            <a:lvl2pPr indent="-323850" lvl="1" marL="914400" rtl="0" algn="l">
              <a:lnSpc>
                <a:spcPct val="90000"/>
              </a:lnSpc>
              <a:spcBef>
                <a:spcPts val="700"/>
              </a:spcBef>
              <a:spcAft>
                <a:spcPts val="0"/>
              </a:spcAft>
              <a:buClr>
                <a:schemeClr val="lt1"/>
              </a:buClr>
              <a:buSzPts val="1500"/>
              <a:buChar char="○"/>
              <a:defRPr sz="1500">
                <a:solidFill>
                  <a:schemeClr val="lt1"/>
                </a:solidFill>
              </a:defRPr>
            </a:lvl2pPr>
            <a:lvl3pPr indent="-323850" lvl="2" marL="1371600" rtl="0" algn="l">
              <a:lnSpc>
                <a:spcPct val="90000"/>
              </a:lnSpc>
              <a:spcBef>
                <a:spcPts val="700"/>
              </a:spcBef>
              <a:spcAft>
                <a:spcPts val="0"/>
              </a:spcAft>
              <a:buClr>
                <a:schemeClr val="lt1"/>
              </a:buClr>
              <a:buSzPts val="1500"/>
              <a:buChar char="■"/>
              <a:defRPr sz="1500">
                <a:solidFill>
                  <a:schemeClr val="lt1"/>
                </a:solidFill>
              </a:defRPr>
            </a:lvl3pPr>
            <a:lvl4pPr indent="-323850" lvl="3" marL="1828800" rtl="0" algn="l">
              <a:lnSpc>
                <a:spcPct val="90000"/>
              </a:lnSpc>
              <a:spcBef>
                <a:spcPts val="700"/>
              </a:spcBef>
              <a:spcAft>
                <a:spcPts val="0"/>
              </a:spcAft>
              <a:buClr>
                <a:schemeClr val="lt1"/>
              </a:buClr>
              <a:buSzPts val="1500"/>
              <a:buChar char="●"/>
              <a:defRPr sz="1500">
                <a:solidFill>
                  <a:schemeClr val="lt1"/>
                </a:solidFill>
              </a:defRPr>
            </a:lvl4pPr>
            <a:lvl5pPr indent="-323850" lvl="4" marL="2286000" rtl="0" algn="l">
              <a:lnSpc>
                <a:spcPct val="90000"/>
              </a:lnSpc>
              <a:spcBef>
                <a:spcPts val="700"/>
              </a:spcBef>
              <a:spcAft>
                <a:spcPts val="0"/>
              </a:spcAft>
              <a:buClr>
                <a:schemeClr val="lt1"/>
              </a:buClr>
              <a:buSzPts val="1500"/>
              <a:buChar char="○"/>
              <a:defRPr sz="1500">
                <a:solidFill>
                  <a:schemeClr val="lt1"/>
                </a:solidFill>
              </a:defRPr>
            </a:lvl5pPr>
            <a:lvl6pPr indent="-381000" lvl="5" marL="2743200" rtl="0" algn="l">
              <a:lnSpc>
                <a:spcPct val="90000"/>
              </a:lnSpc>
              <a:spcBef>
                <a:spcPts val="700"/>
              </a:spcBef>
              <a:spcAft>
                <a:spcPts val="0"/>
              </a:spcAft>
              <a:buClr>
                <a:schemeClr val="dk1"/>
              </a:buClr>
              <a:buSzPts val="2400"/>
              <a:buChar char="■"/>
              <a:defRPr sz="1900"/>
            </a:lvl6pPr>
            <a:lvl7pPr indent="-381000" lvl="6" marL="3200400" rtl="0" algn="l">
              <a:lnSpc>
                <a:spcPct val="90000"/>
              </a:lnSpc>
              <a:spcBef>
                <a:spcPts val="700"/>
              </a:spcBef>
              <a:spcAft>
                <a:spcPts val="0"/>
              </a:spcAft>
              <a:buClr>
                <a:schemeClr val="dk1"/>
              </a:buClr>
              <a:buSzPts val="2400"/>
              <a:buChar char="●"/>
              <a:defRPr sz="1900"/>
            </a:lvl7pPr>
            <a:lvl8pPr indent="-381000" lvl="7" marL="3657600" rtl="0" algn="l">
              <a:lnSpc>
                <a:spcPct val="90000"/>
              </a:lnSpc>
              <a:spcBef>
                <a:spcPts val="700"/>
              </a:spcBef>
              <a:spcAft>
                <a:spcPts val="0"/>
              </a:spcAft>
              <a:buClr>
                <a:schemeClr val="dk1"/>
              </a:buClr>
              <a:buSzPts val="2400"/>
              <a:buChar char="○"/>
              <a:defRPr sz="1900"/>
            </a:lvl8pPr>
            <a:lvl9pPr indent="-381000" lvl="8" marL="4114800" rtl="0" algn="l">
              <a:lnSpc>
                <a:spcPct val="90000"/>
              </a:lnSpc>
              <a:spcBef>
                <a:spcPts val="700"/>
              </a:spcBef>
              <a:spcAft>
                <a:spcPts val="0"/>
              </a:spcAft>
              <a:buClr>
                <a:schemeClr val="dk1"/>
              </a:buClr>
              <a:buSzPts val="2400"/>
              <a:buChar char="■"/>
              <a:defRPr sz="19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blipFill>
          <a:blip r:embed="rId2">
            <a:alphaModFix/>
          </a:blip>
          <a:stretch>
            <a:fillRect/>
          </a:stretch>
        </a:blipFill>
      </p:bgPr>
    </p:bg>
    <p:spTree>
      <p:nvGrpSpPr>
        <p:cNvPr id="29" name="Shape 29"/>
        <p:cNvGrpSpPr/>
        <p:nvPr/>
      </p:nvGrpSpPr>
      <p:grpSpPr>
        <a:xfrm>
          <a:off x="0" y="0"/>
          <a:ext cx="0" cy="0"/>
          <a:chOff x="0" y="0"/>
          <a:chExt cx="0" cy="0"/>
        </a:xfrm>
      </p:grpSpPr>
      <p:sp>
        <p:nvSpPr>
          <p:cNvPr id="30" name="Google Shape;30;p4"/>
          <p:cNvSpPr txBox="1"/>
          <p:nvPr>
            <p:ph type="ctrTitle"/>
          </p:nvPr>
        </p:nvSpPr>
        <p:spPr>
          <a:xfrm>
            <a:off x="838200" y="969963"/>
            <a:ext cx="5867400" cy="23876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1" name="Google Shape;31;p4"/>
          <p:cNvSpPr txBox="1"/>
          <p:nvPr>
            <p:ph idx="1" type="subTitle"/>
          </p:nvPr>
        </p:nvSpPr>
        <p:spPr>
          <a:xfrm>
            <a:off x="838200" y="3449638"/>
            <a:ext cx="5867400" cy="837882"/>
          </a:xfrm>
          <a:prstGeom prst="rect">
            <a:avLst/>
          </a:prstGeom>
          <a:noFill/>
          <a:ln>
            <a:noFill/>
          </a:ln>
        </p:spPr>
        <p:txBody>
          <a:bodyPr anchorCtr="0" anchor="ctr" bIns="45700" lIns="91425" spcFirstLastPara="1" rIns="91425" wrap="square" tIns="45700">
            <a:noAutofit/>
          </a:bodyPr>
          <a:lstStyle>
            <a:lvl1pPr lvl="0" algn="l">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100000"/>
              </a:lnSpc>
              <a:spcBef>
                <a:spcPts val="500"/>
              </a:spcBef>
              <a:spcAft>
                <a:spcPts val="0"/>
              </a:spcAft>
              <a:buSzPts val="1600"/>
              <a:buNone/>
              <a:defRPr sz="1600"/>
            </a:lvl4pPr>
            <a:lvl5pPr lvl="4" algn="ctr">
              <a:lnSpc>
                <a:spcPct val="10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pic>
        <p:nvPicPr>
          <p:cNvPr descr="A picture containing thing&#10;&#10;Description generated with high confidence" id="32" name="Google Shape;32;p4"/>
          <p:cNvPicPr preferRelativeResize="0"/>
          <p:nvPr/>
        </p:nvPicPr>
        <p:blipFill rotWithShape="1">
          <a:blip r:embed="rId3">
            <a:alphaModFix/>
          </a:blip>
          <a:srcRect b="0" l="0" r="0" t="0"/>
          <a:stretch/>
        </p:blipFill>
        <p:spPr>
          <a:xfrm>
            <a:off x="838200" y="5835957"/>
            <a:ext cx="5029200" cy="300175"/>
          </a:xfrm>
          <a:prstGeom prst="rect">
            <a:avLst/>
          </a:prstGeom>
          <a:noFill/>
          <a:ln>
            <a:noFill/>
          </a:ln>
        </p:spPr>
      </p:pic>
      <p:sp>
        <p:nvSpPr>
          <p:cNvPr id="33" name="Google Shape;33;p4"/>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4"/>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5" name="Google Shape;35;p4"/>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chemeClr val="lt1"/>
                </a:solidFill>
                <a:latin typeface="Gill Sans"/>
                <a:ea typeface="Gill Sans"/>
                <a:cs typeface="Gill Sans"/>
                <a:sym typeface="Gill Sans"/>
              </a:defRPr>
            </a:lvl1pPr>
            <a:lvl2pPr indent="0" lvl="1" marL="0" algn="r">
              <a:spcBef>
                <a:spcPts val="0"/>
              </a:spcBef>
              <a:buNone/>
              <a:defRPr b="0" i="0" sz="1100" u="none" cap="none" strike="noStrike">
                <a:solidFill>
                  <a:schemeClr val="lt1"/>
                </a:solidFill>
                <a:latin typeface="Gill Sans"/>
                <a:ea typeface="Gill Sans"/>
                <a:cs typeface="Gill Sans"/>
                <a:sym typeface="Gill Sans"/>
              </a:defRPr>
            </a:lvl2pPr>
            <a:lvl3pPr indent="0" lvl="2" marL="0" algn="r">
              <a:spcBef>
                <a:spcPts val="0"/>
              </a:spcBef>
              <a:buNone/>
              <a:defRPr b="0" i="0" sz="1100" u="none" cap="none" strike="noStrike">
                <a:solidFill>
                  <a:schemeClr val="lt1"/>
                </a:solidFill>
                <a:latin typeface="Gill Sans"/>
                <a:ea typeface="Gill Sans"/>
                <a:cs typeface="Gill Sans"/>
                <a:sym typeface="Gill Sans"/>
              </a:defRPr>
            </a:lvl3pPr>
            <a:lvl4pPr indent="0" lvl="3" marL="0" algn="r">
              <a:spcBef>
                <a:spcPts val="0"/>
              </a:spcBef>
              <a:buNone/>
              <a:defRPr b="0" i="0" sz="1100" u="none" cap="none" strike="noStrike">
                <a:solidFill>
                  <a:schemeClr val="lt1"/>
                </a:solidFill>
                <a:latin typeface="Gill Sans"/>
                <a:ea typeface="Gill Sans"/>
                <a:cs typeface="Gill Sans"/>
                <a:sym typeface="Gill Sans"/>
              </a:defRPr>
            </a:lvl4pPr>
            <a:lvl5pPr indent="0" lvl="4" marL="0" algn="r">
              <a:spcBef>
                <a:spcPts val="0"/>
              </a:spcBef>
              <a:buNone/>
              <a:defRPr b="0" i="0" sz="1100" u="none" cap="none" strike="noStrike">
                <a:solidFill>
                  <a:schemeClr val="lt1"/>
                </a:solidFill>
                <a:latin typeface="Gill Sans"/>
                <a:ea typeface="Gill Sans"/>
                <a:cs typeface="Gill Sans"/>
                <a:sym typeface="Gill Sans"/>
              </a:defRPr>
            </a:lvl5pPr>
            <a:lvl6pPr indent="0" lvl="5" marL="0" algn="r">
              <a:spcBef>
                <a:spcPts val="0"/>
              </a:spcBef>
              <a:buNone/>
              <a:defRPr b="0" i="0" sz="1100" u="none" cap="none" strike="noStrike">
                <a:solidFill>
                  <a:schemeClr val="lt1"/>
                </a:solidFill>
                <a:latin typeface="Gill Sans"/>
                <a:ea typeface="Gill Sans"/>
                <a:cs typeface="Gill Sans"/>
                <a:sym typeface="Gill Sans"/>
              </a:defRPr>
            </a:lvl6pPr>
            <a:lvl7pPr indent="0" lvl="6" marL="0" algn="r">
              <a:spcBef>
                <a:spcPts val="0"/>
              </a:spcBef>
              <a:buNone/>
              <a:defRPr b="0" i="0" sz="1100" u="none" cap="none" strike="noStrike">
                <a:solidFill>
                  <a:schemeClr val="lt1"/>
                </a:solidFill>
                <a:latin typeface="Gill Sans"/>
                <a:ea typeface="Gill Sans"/>
                <a:cs typeface="Gill Sans"/>
                <a:sym typeface="Gill Sans"/>
              </a:defRPr>
            </a:lvl7pPr>
            <a:lvl8pPr indent="0" lvl="7" marL="0" algn="r">
              <a:spcBef>
                <a:spcPts val="0"/>
              </a:spcBef>
              <a:buNone/>
              <a:defRPr b="0" i="0" sz="1100" u="none" cap="none" strike="noStrike">
                <a:solidFill>
                  <a:schemeClr val="lt1"/>
                </a:solidFill>
                <a:latin typeface="Gill Sans"/>
                <a:ea typeface="Gill Sans"/>
                <a:cs typeface="Gill Sans"/>
                <a:sym typeface="Gill Sans"/>
              </a:defRPr>
            </a:lvl8pPr>
            <a:lvl9pPr indent="0" lvl="8" marL="0" algn="r">
              <a:spcBef>
                <a:spcPts val="0"/>
              </a:spcBef>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 Only">
    <p:spTree>
      <p:nvGrpSpPr>
        <p:cNvPr id="36" name="Shape 36"/>
        <p:cNvGrpSpPr/>
        <p:nvPr/>
      </p:nvGrpSpPr>
      <p:grpSpPr>
        <a:xfrm>
          <a:off x="0" y="0"/>
          <a:ext cx="0" cy="0"/>
          <a:chOff x="0" y="0"/>
          <a:chExt cx="0" cy="0"/>
        </a:xfrm>
      </p:grpSpPr>
      <p:sp>
        <p:nvSpPr>
          <p:cNvPr id="37" name="Google Shape;37;p5"/>
          <p:cNvSpPr txBox="1"/>
          <p:nvPr>
            <p:ph type="title"/>
          </p:nvPr>
        </p:nvSpPr>
        <p:spPr>
          <a:xfrm>
            <a:off x="624840" y="365126"/>
            <a:ext cx="10933886"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cxnSp>
        <p:nvCxnSpPr>
          <p:cNvPr id="38" name="Google Shape;38;p5"/>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pic>
        <p:nvPicPr>
          <p:cNvPr id="39" name="Google Shape;39;p5"/>
          <p:cNvPicPr preferRelativeResize="0"/>
          <p:nvPr/>
        </p:nvPicPr>
        <p:blipFill rotWithShape="1">
          <a:blip r:embed="rId2">
            <a:alphaModFix/>
          </a:blip>
          <a:srcRect b="0" l="0" r="0" t="0"/>
          <a:stretch/>
        </p:blipFill>
        <p:spPr>
          <a:xfrm>
            <a:off x="607084" y="6312023"/>
            <a:ext cx="2710842" cy="161801"/>
          </a:xfrm>
          <a:prstGeom prst="rect">
            <a:avLst/>
          </a:prstGeom>
          <a:noFill/>
          <a:ln>
            <a:noFill/>
          </a:ln>
        </p:spPr>
      </p:pic>
      <p:sp>
        <p:nvSpPr>
          <p:cNvPr id="40" name="Google Shape;40;p5"/>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5"/>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5"/>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rgbClr val="2F2F2F"/>
                </a:solidFill>
                <a:latin typeface="Gill Sans"/>
                <a:ea typeface="Gill Sans"/>
                <a:cs typeface="Gill Sans"/>
                <a:sym typeface="Gill Sans"/>
              </a:defRPr>
            </a:lvl1pPr>
            <a:lvl2pPr indent="0" lvl="1" marL="0" algn="r">
              <a:spcBef>
                <a:spcPts val="0"/>
              </a:spcBef>
              <a:buNone/>
              <a:defRPr b="0" i="0" sz="1100" u="none" cap="none" strike="noStrike">
                <a:solidFill>
                  <a:srgbClr val="2F2F2F"/>
                </a:solidFill>
                <a:latin typeface="Gill Sans"/>
                <a:ea typeface="Gill Sans"/>
                <a:cs typeface="Gill Sans"/>
                <a:sym typeface="Gill Sans"/>
              </a:defRPr>
            </a:lvl2pPr>
            <a:lvl3pPr indent="0" lvl="2" marL="0" algn="r">
              <a:spcBef>
                <a:spcPts val="0"/>
              </a:spcBef>
              <a:buNone/>
              <a:defRPr b="0" i="0" sz="1100" u="none" cap="none" strike="noStrike">
                <a:solidFill>
                  <a:srgbClr val="2F2F2F"/>
                </a:solidFill>
                <a:latin typeface="Gill Sans"/>
                <a:ea typeface="Gill Sans"/>
                <a:cs typeface="Gill Sans"/>
                <a:sym typeface="Gill Sans"/>
              </a:defRPr>
            </a:lvl3pPr>
            <a:lvl4pPr indent="0" lvl="3" marL="0" algn="r">
              <a:spcBef>
                <a:spcPts val="0"/>
              </a:spcBef>
              <a:buNone/>
              <a:defRPr b="0" i="0" sz="1100" u="none" cap="none" strike="noStrike">
                <a:solidFill>
                  <a:srgbClr val="2F2F2F"/>
                </a:solidFill>
                <a:latin typeface="Gill Sans"/>
                <a:ea typeface="Gill Sans"/>
                <a:cs typeface="Gill Sans"/>
                <a:sym typeface="Gill Sans"/>
              </a:defRPr>
            </a:lvl4pPr>
            <a:lvl5pPr indent="0" lvl="4" marL="0" algn="r">
              <a:spcBef>
                <a:spcPts val="0"/>
              </a:spcBef>
              <a:buNone/>
              <a:defRPr b="0" i="0" sz="1100" u="none" cap="none" strike="noStrike">
                <a:solidFill>
                  <a:srgbClr val="2F2F2F"/>
                </a:solidFill>
                <a:latin typeface="Gill Sans"/>
                <a:ea typeface="Gill Sans"/>
                <a:cs typeface="Gill Sans"/>
                <a:sym typeface="Gill Sans"/>
              </a:defRPr>
            </a:lvl5pPr>
            <a:lvl6pPr indent="0" lvl="5" marL="0" algn="r">
              <a:spcBef>
                <a:spcPts val="0"/>
              </a:spcBef>
              <a:buNone/>
              <a:defRPr b="0" i="0" sz="1100" u="none" cap="none" strike="noStrike">
                <a:solidFill>
                  <a:srgbClr val="2F2F2F"/>
                </a:solidFill>
                <a:latin typeface="Gill Sans"/>
                <a:ea typeface="Gill Sans"/>
                <a:cs typeface="Gill Sans"/>
                <a:sym typeface="Gill Sans"/>
              </a:defRPr>
            </a:lvl6pPr>
            <a:lvl7pPr indent="0" lvl="6" marL="0" algn="r">
              <a:spcBef>
                <a:spcPts val="0"/>
              </a:spcBef>
              <a:buNone/>
              <a:defRPr b="0" i="0" sz="1100" u="none" cap="none" strike="noStrike">
                <a:solidFill>
                  <a:srgbClr val="2F2F2F"/>
                </a:solidFill>
                <a:latin typeface="Gill Sans"/>
                <a:ea typeface="Gill Sans"/>
                <a:cs typeface="Gill Sans"/>
                <a:sym typeface="Gill Sans"/>
              </a:defRPr>
            </a:lvl7pPr>
            <a:lvl8pPr indent="0" lvl="7" marL="0" algn="r">
              <a:spcBef>
                <a:spcPts val="0"/>
              </a:spcBef>
              <a:buNone/>
              <a:defRPr b="0" i="0" sz="1100" u="none" cap="none" strike="noStrike">
                <a:solidFill>
                  <a:srgbClr val="2F2F2F"/>
                </a:solidFill>
                <a:latin typeface="Gill Sans"/>
                <a:ea typeface="Gill Sans"/>
                <a:cs typeface="Gill Sans"/>
                <a:sym typeface="Gill Sans"/>
              </a:defRPr>
            </a:lvl8pPr>
            <a:lvl9pPr indent="0" lvl="8" mar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Half Width">
  <p:cSld name="Text Half Width">
    <p:spTree>
      <p:nvGrpSpPr>
        <p:cNvPr id="43" name="Shape 43"/>
        <p:cNvGrpSpPr/>
        <p:nvPr/>
      </p:nvGrpSpPr>
      <p:grpSpPr>
        <a:xfrm>
          <a:off x="0" y="0"/>
          <a:ext cx="0" cy="0"/>
          <a:chOff x="0" y="0"/>
          <a:chExt cx="0" cy="0"/>
        </a:xfrm>
      </p:grpSpPr>
      <p:sp>
        <p:nvSpPr>
          <p:cNvPr id="44" name="Google Shape;44;p6"/>
          <p:cNvSpPr txBox="1"/>
          <p:nvPr>
            <p:ph type="title"/>
          </p:nvPr>
        </p:nvSpPr>
        <p:spPr>
          <a:xfrm>
            <a:off x="624840" y="365126"/>
            <a:ext cx="10728960"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6"/>
          <p:cNvSpPr txBox="1"/>
          <p:nvPr>
            <p:ph idx="1" type="body"/>
          </p:nvPr>
        </p:nvSpPr>
        <p:spPr>
          <a:xfrm>
            <a:off x="624840" y="1335088"/>
            <a:ext cx="5267960"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lvl1pPr>
            <a:lvl2pPr indent="-393700" lvl="1" marL="914400" algn="l">
              <a:lnSpc>
                <a:spcPct val="100000"/>
              </a:lnSpc>
              <a:spcBef>
                <a:spcPts val="500"/>
              </a:spcBef>
              <a:spcAft>
                <a:spcPts val="0"/>
              </a:spcAft>
              <a:buSzPts val="2600"/>
              <a:buChar char="›"/>
              <a:defRPr sz="2600"/>
            </a:lvl2pPr>
            <a:lvl3pPr indent="-381000" lvl="2" marL="1371600" algn="l">
              <a:lnSpc>
                <a:spcPct val="100000"/>
              </a:lnSpc>
              <a:spcBef>
                <a:spcPts val="500"/>
              </a:spcBef>
              <a:spcAft>
                <a:spcPts val="0"/>
              </a:spcAft>
              <a:buSzPts val="2400"/>
              <a:buChar char="›"/>
              <a:defRPr sz="2400"/>
            </a:lvl3pPr>
            <a:lvl4pPr indent="-368300" lvl="3" marL="1828800" algn="l">
              <a:lnSpc>
                <a:spcPct val="100000"/>
              </a:lnSpc>
              <a:spcBef>
                <a:spcPts val="500"/>
              </a:spcBef>
              <a:spcAft>
                <a:spcPts val="0"/>
              </a:spcAft>
              <a:buSzPts val="2200"/>
              <a:buChar char="›"/>
              <a:defRPr sz="2200"/>
            </a:lvl4pPr>
            <a:lvl5pPr indent="-355600" lvl="4" marL="2286000" algn="l">
              <a:lnSpc>
                <a:spcPct val="100000"/>
              </a:lnSpc>
              <a:spcBef>
                <a:spcPts val="500"/>
              </a:spcBef>
              <a:spcAft>
                <a:spcPts val="0"/>
              </a:spcAft>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46" name="Google Shape;46;p6"/>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pic>
        <p:nvPicPr>
          <p:cNvPr id="47" name="Google Shape;47;p6"/>
          <p:cNvPicPr preferRelativeResize="0"/>
          <p:nvPr/>
        </p:nvPicPr>
        <p:blipFill rotWithShape="1">
          <a:blip r:embed="rId2">
            <a:alphaModFix/>
          </a:blip>
          <a:srcRect b="0" l="0" r="0" t="0"/>
          <a:stretch/>
        </p:blipFill>
        <p:spPr>
          <a:xfrm>
            <a:off x="607084" y="6312023"/>
            <a:ext cx="2710842" cy="161801"/>
          </a:xfrm>
          <a:prstGeom prst="rect">
            <a:avLst/>
          </a:prstGeom>
          <a:noFill/>
          <a:ln>
            <a:noFill/>
          </a:ln>
        </p:spPr>
      </p:pic>
      <p:sp>
        <p:nvSpPr>
          <p:cNvPr id="48" name="Google Shape;48;p6"/>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9" name="Google Shape;49;p6"/>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0" name="Google Shape;50;p6"/>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rgbClr val="2F2F2F"/>
                </a:solidFill>
                <a:latin typeface="Gill Sans"/>
                <a:ea typeface="Gill Sans"/>
                <a:cs typeface="Gill Sans"/>
                <a:sym typeface="Gill Sans"/>
              </a:defRPr>
            </a:lvl1pPr>
            <a:lvl2pPr indent="0" lvl="1" marL="0" algn="r">
              <a:spcBef>
                <a:spcPts val="0"/>
              </a:spcBef>
              <a:buNone/>
              <a:defRPr b="0" i="0" sz="1100" u="none" cap="none" strike="noStrike">
                <a:solidFill>
                  <a:srgbClr val="2F2F2F"/>
                </a:solidFill>
                <a:latin typeface="Gill Sans"/>
                <a:ea typeface="Gill Sans"/>
                <a:cs typeface="Gill Sans"/>
                <a:sym typeface="Gill Sans"/>
              </a:defRPr>
            </a:lvl2pPr>
            <a:lvl3pPr indent="0" lvl="2" marL="0" algn="r">
              <a:spcBef>
                <a:spcPts val="0"/>
              </a:spcBef>
              <a:buNone/>
              <a:defRPr b="0" i="0" sz="1100" u="none" cap="none" strike="noStrike">
                <a:solidFill>
                  <a:srgbClr val="2F2F2F"/>
                </a:solidFill>
                <a:latin typeface="Gill Sans"/>
                <a:ea typeface="Gill Sans"/>
                <a:cs typeface="Gill Sans"/>
                <a:sym typeface="Gill Sans"/>
              </a:defRPr>
            </a:lvl3pPr>
            <a:lvl4pPr indent="0" lvl="3" marL="0" algn="r">
              <a:spcBef>
                <a:spcPts val="0"/>
              </a:spcBef>
              <a:buNone/>
              <a:defRPr b="0" i="0" sz="1100" u="none" cap="none" strike="noStrike">
                <a:solidFill>
                  <a:srgbClr val="2F2F2F"/>
                </a:solidFill>
                <a:latin typeface="Gill Sans"/>
                <a:ea typeface="Gill Sans"/>
                <a:cs typeface="Gill Sans"/>
                <a:sym typeface="Gill Sans"/>
              </a:defRPr>
            </a:lvl4pPr>
            <a:lvl5pPr indent="0" lvl="4" marL="0" algn="r">
              <a:spcBef>
                <a:spcPts val="0"/>
              </a:spcBef>
              <a:buNone/>
              <a:defRPr b="0" i="0" sz="1100" u="none" cap="none" strike="noStrike">
                <a:solidFill>
                  <a:srgbClr val="2F2F2F"/>
                </a:solidFill>
                <a:latin typeface="Gill Sans"/>
                <a:ea typeface="Gill Sans"/>
                <a:cs typeface="Gill Sans"/>
                <a:sym typeface="Gill Sans"/>
              </a:defRPr>
            </a:lvl5pPr>
            <a:lvl6pPr indent="0" lvl="5" marL="0" algn="r">
              <a:spcBef>
                <a:spcPts val="0"/>
              </a:spcBef>
              <a:buNone/>
              <a:defRPr b="0" i="0" sz="1100" u="none" cap="none" strike="noStrike">
                <a:solidFill>
                  <a:srgbClr val="2F2F2F"/>
                </a:solidFill>
                <a:latin typeface="Gill Sans"/>
                <a:ea typeface="Gill Sans"/>
                <a:cs typeface="Gill Sans"/>
                <a:sym typeface="Gill Sans"/>
              </a:defRPr>
            </a:lvl6pPr>
            <a:lvl7pPr indent="0" lvl="6" marL="0" algn="r">
              <a:spcBef>
                <a:spcPts val="0"/>
              </a:spcBef>
              <a:buNone/>
              <a:defRPr b="0" i="0" sz="1100" u="none" cap="none" strike="noStrike">
                <a:solidFill>
                  <a:srgbClr val="2F2F2F"/>
                </a:solidFill>
                <a:latin typeface="Gill Sans"/>
                <a:ea typeface="Gill Sans"/>
                <a:cs typeface="Gill Sans"/>
                <a:sym typeface="Gill Sans"/>
              </a:defRPr>
            </a:lvl7pPr>
            <a:lvl8pPr indent="0" lvl="7" marL="0" algn="r">
              <a:spcBef>
                <a:spcPts val="0"/>
              </a:spcBef>
              <a:buNone/>
              <a:defRPr b="0" i="0" sz="1100" u="none" cap="none" strike="noStrike">
                <a:solidFill>
                  <a:srgbClr val="2F2F2F"/>
                </a:solidFill>
                <a:latin typeface="Gill Sans"/>
                <a:ea typeface="Gill Sans"/>
                <a:cs typeface="Gill Sans"/>
                <a:sym typeface="Gill Sans"/>
              </a:defRPr>
            </a:lvl8pPr>
            <a:lvl9pPr indent="0" lvl="8" mar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White Background">
  <p:cSld name="Text Center Title White Background">
    <p:spTree>
      <p:nvGrpSpPr>
        <p:cNvPr id="51" name="Shape 51"/>
        <p:cNvGrpSpPr/>
        <p:nvPr/>
      </p:nvGrpSpPr>
      <p:grpSpPr>
        <a:xfrm>
          <a:off x="0" y="0"/>
          <a:ext cx="0" cy="0"/>
          <a:chOff x="0" y="0"/>
          <a:chExt cx="0" cy="0"/>
        </a:xfrm>
      </p:grpSpPr>
      <p:sp>
        <p:nvSpPr>
          <p:cNvPr id="52" name="Google Shape;52;p7"/>
          <p:cNvSpPr txBox="1"/>
          <p:nvPr>
            <p:ph type="title"/>
          </p:nvPr>
        </p:nvSpPr>
        <p:spPr>
          <a:xfrm>
            <a:off x="838200" y="923925"/>
            <a:ext cx="105156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3" name="Google Shape;53;p7"/>
          <p:cNvSpPr txBox="1"/>
          <p:nvPr>
            <p:ph idx="1" type="body"/>
          </p:nvPr>
        </p:nvSpPr>
        <p:spPr>
          <a:xfrm>
            <a:off x="838200" y="2279968"/>
            <a:ext cx="10515600" cy="3105150"/>
          </a:xfrm>
          <a:prstGeom prst="rect">
            <a:avLst/>
          </a:prstGeom>
          <a:noFill/>
          <a:ln>
            <a:noFill/>
          </a:ln>
        </p:spPr>
        <p:txBody>
          <a:bodyPr anchorCtr="0" anchor="t" bIns="45700" lIns="91425" spcFirstLastPara="1" rIns="91425" wrap="square" tIns="45700">
            <a:noAutofit/>
          </a:bodyPr>
          <a:lstStyle>
            <a:lvl1pPr indent="-406400" lvl="0" marL="457200" algn="ctr">
              <a:lnSpc>
                <a:spcPct val="100000"/>
              </a:lnSpc>
              <a:spcBef>
                <a:spcPts val="1000"/>
              </a:spcBef>
              <a:spcAft>
                <a:spcPts val="0"/>
              </a:spcAft>
              <a:buSzPts val="2800"/>
              <a:buChar char="›"/>
              <a:defRPr/>
            </a:lvl1pPr>
            <a:lvl2pPr indent="-393700" lvl="1" marL="914400" algn="ctr">
              <a:lnSpc>
                <a:spcPct val="100000"/>
              </a:lnSpc>
              <a:spcBef>
                <a:spcPts val="500"/>
              </a:spcBef>
              <a:spcAft>
                <a:spcPts val="0"/>
              </a:spcAft>
              <a:buSzPts val="2600"/>
              <a:buChar char="›"/>
              <a:defRPr/>
            </a:lvl2pPr>
            <a:lvl3pPr indent="-381000" lvl="2" marL="1371600" algn="ctr">
              <a:lnSpc>
                <a:spcPct val="100000"/>
              </a:lnSpc>
              <a:spcBef>
                <a:spcPts val="500"/>
              </a:spcBef>
              <a:spcAft>
                <a:spcPts val="0"/>
              </a:spcAft>
              <a:buSzPts val="2400"/>
              <a:buChar char="›"/>
              <a:defRPr/>
            </a:lvl3pPr>
            <a:lvl4pPr indent="-368300" lvl="3" marL="1828800" algn="ctr">
              <a:lnSpc>
                <a:spcPct val="100000"/>
              </a:lnSpc>
              <a:spcBef>
                <a:spcPts val="500"/>
              </a:spcBef>
              <a:spcAft>
                <a:spcPts val="0"/>
              </a:spcAft>
              <a:buSzPts val="2200"/>
              <a:buChar char="›"/>
              <a:defRPr/>
            </a:lvl4pPr>
            <a:lvl5pPr indent="-355600" lvl="4" marL="2286000" algn="ctr">
              <a:lnSpc>
                <a:spcPct val="100000"/>
              </a:lnSpc>
              <a:spcBef>
                <a:spcPts val="500"/>
              </a:spcBef>
              <a:spcAft>
                <a:spcPts val="0"/>
              </a:spcAft>
              <a:buSzPts val="20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54" name="Google Shape;54;p7"/>
          <p:cNvPicPr preferRelativeResize="0"/>
          <p:nvPr/>
        </p:nvPicPr>
        <p:blipFill rotWithShape="1">
          <a:blip r:embed="rId2">
            <a:alphaModFix/>
          </a:blip>
          <a:srcRect b="0" l="0" r="0" t="0"/>
          <a:stretch/>
        </p:blipFill>
        <p:spPr>
          <a:xfrm>
            <a:off x="4740578" y="5790096"/>
            <a:ext cx="2710842" cy="161801"/>
          </a:xfrm>
          <a:prstGeom prst="rect">
            <a:avLst/>
          </a:prstGeom>
          <a:noFill/>
          <a:ln>
            <a:noFill/>
          </a:ln>
        </p:spPr>
      </p:pic>
      <p:sp>
        <p:nvSpPr>
          <p:cNvPr id="55" name="Google Shape;55;p7"/>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6" name="Google Shape;56;p7"/>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7"/>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rgbClr val="2F2F2F"/>
                </a:solidFill>
                <a:latin typeface="Gill Sans"/>
                <a:ea typeface="Gill Sans"/>
                <a:cs typeface="Gill Sans"/>
                <a:sym typeface="Gill Sans"/>
              </a:defRPr>
            </a:lvl1pPr>
            <a:lvl2pPr indent="0" lvl="1" marL="0" algn="r">
              <a:spcBef>
                <a:spcPts val="0"/>
              </a:spcBef>
              <a:buNone/>
              <a:defRPr b="0" i="0" sz="1100" u="none" cap="none" strike="noStrike">
                <a:solidFill>
                  <a:srgbClr val="2F2F2F"/>
                </a:solidFill>
                <a:latin typeface="Gill Sans"/>
                <a:ea typeface="Gill Sans"/>
                <a:cs typeface="Gill Sans"/>
                <a:sym typeface="Gill Sans"/>
              </a:defRPr>
            </a:lvl2pPr>
            <a:lvl3pPr indent="0" lvl="2" marL="0" algn="r">
              <a:spcBef>
                <a:spcPts val="0"/>
              </a:spcBef>
              <a:buNone/>
              <a:defRPr b="0" i="0" sz="1100" u="none" cap="none" strike="noStrike">
                <a:solidFill>
                  <a:srgbClr val="2F2F2F"/>
                </a:solidFill>
                <a:latin typeface="Gill Sans"/>
                <a:ea typeface="Gill Sans"/>
                <a:cs typeface="Gill Sans"/>
                <a:sym typeface="Gill Sans"/>
              </a:defRPr>
            </a:lvl3pPr>
            <a:lvl4pPr indent="0" lvl="3" marL="0" algn="r">
              <a:spcBef>
                <a:spcPts val="0"/>
              </a:spcBef>
              <a:buNone/>
              <a:defRPr b="0" i="0" sz="1100" u="none" cap="none" strike="noStrike">
                <a:solidFill>
                  <a:srgbClr val="2F2F2F"/>
                </a:solidFill>
                <a:latin typeface="Gill Sans"/>
                <a:ea typeface="Gill Sans"/>
                <a:cs typeface="Gill Sans"/>
                <a:sym typeface="Gill Sans"/>
              </a:defRPr>
            </a:lvl4pPr>
            <a:lvl5pPr indent="0" lvl="4" marL="0" algn="r">
              <a:spcBef>
                <a:spcPts val="0"/>
              </a:spcBef>
              <a:buNone/>
              <a:defRPr b="0" i="0" sz="1100" u="none" cap="none" strike="noStrike">
                <a:solidFill>
                  <a:srgbClr val="2F2F2F"/>
                </a:solidFill>
                <a:latin typeface="Gill Sans"/>
                <a:ea typeface="Gill Sans"/>
                <a:cs typeface="Gill Sans"/>
                <a:sym typeface="Gill Sans"/>
              </a:defRPr>
            </a:lvl5pPr>
            <a:lvl6pPr indent="0" lvl="5" marL="0" algn="r">
              <a:spcBef>
                <a:spcPts val="0"/>
              </a:spcBef>
              <a:buNone/>
              <a:defRPr b="0" i="0" sz="1100" u="none" cap="none" strike="noStrike">
                <a:solidFill>
                  <a:srgbClr val="2F2F2F"/>
                </a:solidFill>
                <a:latin typeface="Gill Sans"/>
                <a:ea typeface="Gill Sans"/>
                <a:cs typeface="Gill Sans"/>
                <a:sym typeface="Gill Sans"/>
              </a:defRPr>
            </a:lvl6pPr>
            <a:lvl7pPr indent="0" lvl="6" marL="0" algn="r">
              <a:spcBef>
                <a:spcPts val="0"/>
              </a:spcBef>
              <a:buNone/>
              <a:defRPr b="0" i="0" sz="1100" u="none" cap="none" strike="noStrike">
                <a:solidFill>
                  <a:srgbClr val="2F2F2F"/>
                </a:solidFill>
                <a:latin typeface="Gill Sans"/>
                <a:ea typeface="Gill Sans"/>
                <a:cs typeface="Gill Sans"/>
                <a:sym typeface="Gill Sans"/>
              </a:defRPr>
            </a:lvl7pPr>
            <a:lvl8pPr indent="0" lvl="7" marL="0" algn="r">
              <a:spcBef>
                <a:spcPts val="0"/>
              </a:spcBef>
              <a:buNone/>
              <a:defRPr b="0" i="0" sz="1100" u="none" cap="none" strike="noStrike">
                <a:solidFill>
                  <a:srgbClr val="2F2F2F"/>
                </a:solidFill>
                <a:latin typeface="Gill Sans"/>
                <a:ea typeface="Gill Sans"/>
                <a:cs typeface="Gill Sans"/>
                <a:sym typeface="Gill Sans"/>
              </a:defRPr>
            </a:lvl8pPr>
            <a:lvl9pPr indent="0" lvl="8" mar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wo Column">
  <p:cSld name="Text Two Column">
    <p:spTree>
      <p:nvGrpSpPr>
        <p:cNvPr id="58" name="Shape 58"/>
        <p:cNvGrpSpPr/>
        <p:nvPr/>
      </p:nvGrpSpPr>
      <p:grpSpPr>
        <a:xfrm>
          <a:off x="0" y="0"/>
          <a:ext cx="0" cy="0"/>
          <a:chOff x="0" y="0"/>
          <a:chExt cx="0" cy="0"/>
        </a:xfrm>
      </p:grpSpPr>
      <p:sp>
        <p:nvSpPr>
          <p:cNvPr id="59" name="Google Shape;59;p8"/>
          <p:cNvSpPr txBox="1"/>
          <p:nvPr>
            <p:ph type="title"/>
          </p:nvPr>
        </p:nvSpPr>
        <p:spPr>
          <a:xfrm>
            <a:off x="624840" y="365126"/>
            <a:ext cx="10933886" cy="935674"/>
          </a:xfrm>
          <a:prstGeom prst="rect">
            <a:avLst/>
          </a:prstGeom>
          <a:noFill/>
          <a:ln>
            <a:noFill/>
          </a:ln>
        </p:spPr>
        <p:txBody>
          <a:bodyPr anchorCtr="0" anchor="ctr" bIns="45700" lIns="91425" spcFirstLastPara="1" rIns="91425" wrap="square" tIns="45700">
            <a:noAutofit/>
          </a:bodyPr>
          <a:lstStyle>
            <a:lvl1pPr lvl="0" algn="l">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0" name="Google Shape;60;p8"/>
          <p:cNvSpPr txBox="1"/>
          <p:nvPr>
            <p:ph idx="1" type="body"/>
          </p:nvPr>
        </p:nvSpPr>
        <p:spPr>
          <a:xfrm>
            <a:off x="624840" y="1335088"/>
            <a:ext cx="5332077"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lvl1pPr>
            <a:lvl2pPr indent="-393700" lvl="1" marL="914400" algn="l">
              <a:lnSpc>
                <a:spcPct val="100000"/>
              </a:lnSpc>
              <a:spcBef>
                <a:spcPts val="500"/>
              </a:spcBef>
              <a:spcAft>
                <a:spcPts val="0"/>
              </a:spcAft>
              <a:buSzPts val="2600"/>
              <a:buChar char="›"/>
              <a:defRPr sz="2600"/>
            </a:lvl2pPr>
            <a:lvl3pPr indent="-381000" lvl="2" marL="1371600" algn="l">
              <a:lnSpc>
                <a:spcPct val="100000"/>
              </a:lnSpc>
              <a:spcBef>
                <a:spcPts val="500"/>
              </a:spcBef>
              <a:spcAft>
                <a:spcPts val="0"/>
              </a:spcAft>
              <a:buSzPts val="2400"/>
              <a:buChar char="›"/>
              <a:defRPr sz="2400"/>
            </a:lvl3pPr>
            <a:lvl4pPr indent="-368300" lvl="3" marL="1828800" algn="l">
              <a:lnSpc>
                <a:spcPct val="100000"/>
              </a:lnSpc>
              <a:spcBef>
                <a:spcPts val="500"/>
              </a:spcBef>
              <a:spcAft>
                <a:spcPts val="0"/>
              </a:spcAft>
              <a:buSzPts val="2200"/>
              <a:buChar char="›"/>
              <a:defRPr sz="2200"/>
            </a:lvl4pPr>
            <a:lvl5pPr indent="-355600" lvl="4" marL="2286000" algn="l">
              <a:lnSpc>
                <a:spcPct val="100000"/>
              </a:lnSpc>
              <a:spcBef>
                <a:spcPts val="500"/>
              </a:spcBef>
              <a:spcAft>
                <a:spcPts val="0"/>
              </a:spcAft>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61" name="Google Shape;61;p8"/>
          <p:cNvCxnSpPr/>
          <p:nvPr/>
        </p:nvCxnSpPr>
        <p:spPr>
          <a:xfrm>
            <a:off x="411480" y="365126"/>
            <a:ext cx="0" cy="6108699"/>
          </a:xfrm>
          <a:prstGeom prst="straightConnector1">
            <a:avLst/>
          </a:prstGeom>
          <a:noFill/>
          <a:ln cap="flat" cmpd="sng" w="9525">
            <a:solidFill>
              <a:srgbClr val="168FDF"/>
            </a:solidFill>
            <a:prstDash val="solid"/>
            <a:miter lim="800000"/>
            <a:headEnd len="sm" w="sm" type="none"/>
            <a:tailEnd len="sm" w="sm" type="none"/>
          </a:ln>
        </p:spPr>
      </p:cxnSp>
      <p:sp>
        <p:nvSpPr>
          <p:cNvPr id="62" name="Google Shape;62;p8"/>
          <p:cNvSpPr txBox="1"/>
          <p:nvPr>
            <p:ph idx="2" type="body"/>
          </p:nvPr>
        </p:nvSpPr>
        <p:spPr>
          <a:xfrm>
            <a:off x="6226649" y="1335088"/>
            <a:ext cx="5332077" cy="4351338"/>
          </a:xfrm>
          <a:prstGeom prst="rect">
            <a:avLst/>
          </a:prstGeom>
          <a:noFill/>
          <a:ln>
            <a:noFill/>
          </a:ln>
        </p:spPr>
        <p:txBody>
          <a:bodyPr anchorCtr="0" anchor="t" bIns="45700" lIns="91425" spcFirstLastPara="1" rIns="91425" wrap="square" tIns="45700">
            <a:noAutofit/>
          </a:bodyPr>
          <a:lstStyle>
            <a:lvl1pPr indent="-406400" lvl="0" marL="457200" algn="l">
              <a:lnSpc>
                <a:spcPct val="100000"/>
              </a:lnSpc>
              <a:spcBef>
                <a:spcPts val="1000"/>
              </a:spcBef>
              <a:spcAft>
                <a:spcPts val="0"/>
              </a:spcAft>
              <a:buSzPts val="2800"/>
              <a:buChar char="›"/>
              <a:defRPr sz="2800"/>
            </a:lvl1pPr>
            <a:lvl2pPr indent="-393700" lvl="1" marL="914400" algn="l">
              <a:lnSpc>
                <a:spcPct val="100000"/>
              </a:lnSpc>
              <a:spcBef>
                <a:spcPts val="500"/>
              </a:spcBef>
              <a:spcAft>
                <a:spcPts val="0"/>
              </a:spcAft>
              <a:buSzPts val="2600"/>
              <a:buChar char="›"/>
              <a:defRPr sz="2600"/>
            </a:lvl2pPr>
            <a:lvl3pPr indent="-381000" lvl="2" marL="1371600" algn="l">
              <a:lnSpc>
                <a:spcPct val="100000"/>
              </a:lnSpc>
              <a:spcBef>
                <a:spcPts val="500"/>
              </a:spcBef>
              <a:spcAft>
                <a:spcPts val="0"/>
              </a:spcAft>
              <a:buSzPts val="2400"/>
              <a:buChar char="›"/>
              <a:defRPr sz="2400"/>
            </a:lvl3pPr>
            <a:lvl4pPr indent="-368300" lvl="3" marL="1828800" algn="l">
              <a:lnSpc>
                <a:spcPct val="100000"/>
              </a:lnSpc>
              <a:spcBef>
                <a:spcPts val="500"/>
              </a:spcBef>
              <a:spcAft>
                <a:spcPts val="0"/>
              </a:spcAft>
              <a:buSzPts val="2200"/>
              <a:buChar char="›"/>
              <a:defRPr sz="2200"/>
            </a:lvl4pPr>
            <a:lvl5pPr indent="-355600" lvl="4" marL="2286000" algn="l">
              <a:lnSpc>
                <a:spcPct val="100000"/>
              </a:lnSpc>
              <a:spcBef>
                <a:spcPts val="500"/>
              </a:spcBef>
              <a:spcAft>
                <a:spcPts val="0"/>
              </a:spcAft>
              <a:buSzPts val="2000"/>
              <a:buChar char="›"/>
              <a:defRPr sz="20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63" name="Google Shape;63;p8"/>
          <p:cNvPicPr preferRelativeResize="0"/>
          <p:nvPr/>
        </p:nvPicPr>
        <p:blipFill rotWithShape="1">
          <a:blip r:embed="rId2">
            <a:alphaModFix/>
          </a:blip>
          <a:srcRect b="0" l="0" r="0" t="0"/>
          <a:stretch/>
        </p:blipFill>
        <p:spPr>
          <a:xfrm>
            <a:off x="607084" y="6312023"/>
            <a:ext cx="2710842" cy="161801"/>
          </a:xfrm>
          <a:prstGeom prst="rect">
            <a:avLst/>
          </a:prstGeom>
          <a:noFill/>
          <a:ln>
            <a:noFill/>
          </a:ln>
        </p:spPr>
      </p:pic>
      <p:sp>
        <p:nvSpPr>
          <p:cNvPr id="64" name="Google Shape;64;p8"/>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5" name="Google Shape;65;p8"/>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6" name="Google Shape;66;p8"/>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rgbClr val="2F2F2F"/>
                </a:solidFill>
                <a:latin typeface="Gill Sans"/>
                <a:ea typeface="Gill Sans"/>
                <a:cs typeface="Gill Sans"/>
                <a:sym typeface="Gill Sans"/>
              </a:defRPr>
            </a:lvl1pPr>
            <a:lvl2pPr indent="0" lvl="1" marL="0" algn="r">
              <a:spcBef>
                <a:spcPts val="0"/>
              </a:spcBef>
              <a:buNone/>
              <a:defRPr b="0" i="0" sz="1100" u="none" cap="none" strike="noStrike">
                <a:solidFill>
                  <a:srgbClr val="2F2F2F"/>
                </a:solidFill>
                <a:latin typeface="Gill Sans"/>
                <a:ea typeface="Gill Sans"/>
                <a:cs typeface="Gill Sans"/>
                <a:sym typeface="Gill Sans"/>
              </a:defRPr>
            </a:lvl2pPr>
            <a:lvl3pPr indent="0" lvl="2" marL="0" algn="r">
              <a:spcBef>
                <a:spcPts val="0"/>
              </a:spcBef>
              <a:buNone/>
              <a:defRPr b="0" i="0" sz="1100" u="none" cap="none" strike="noStrike">
                <a:solidFill>
                  <a:srgbClr val="2F2F2F"/>
                </a:solidFill>
                <a:latin typeface="Gill Sans"/>
                <a:ea typeface="Gill Sans"/>
                <a:cs typeface="Gill Sans"/>
                <a:sym typeface="Gill Sans"/>
              </a:defRPr>
            </a:lvl3pPr>
            <a:lvl4pPr indent="0" lvl="3" marL="0" algn="r">
              <a:spcBef>
                <a:spcPts val="0"/>
              </a:spcBef>
              <a:buNone/>
              <a:defRPr b="0" i="0" sz="1100" u="none" cap="none" strike="noStrike">
                <a:solidFill>
                  <a:srgbClr val="2F2F2F"/>
                </a:solidFill>
                <a:latin typeface="Gill Sans"/>
                <a:ea typeface="Gill Sans"/>
                <a:cs typeface="Gill Sans"/>
                <a:sym typeface="Gill Sans"/>
              </a:defRPr>
            </a:lvl4pPr>
            <a:lvl5pPr indent="0" lvl="4" marL="0" algn="r">
              <a:spcBef>
                <a:spcPts val="0"/>
              </a:spcBef>
              <a:buNone/>
              <a:defRPr b="0" i="0" sz="1100" u="none" cap="none" strike="noStrike">
                <a:solidFill>
                  <a:srgbClr val="2F2F2F"/>
                </a:solidFill>
                <a:latin typeface="Gill Sans"/>
                <a:ea typeface="Gill Sans"/>
                <a:cs typeface="Gill Sans"/>
                <a:sym typeface="Gill Sans"/>
              </a:defRPr>
            </a:lvl5pPr>
            <a:lvl6pPr indent="0" lvl="5" marL="0" algn="r">
              <a:spcBef>
                <a:spcPts val="0"/>
              </a:spcBef>
              <a:buNone/>
              <a:defRPr b="0" i="0" sz="1100" u="none" cap="none" strike="noStrike">
                <a:solidFill>
                  <a:srgbClr val="2F2F2F"/>
                </a:solidFill>
                <a:latin typeface="Gill Sans"/>
                <a:ea typeface="Gill Sans"/>
                <a:cs typeface="Gill Sans"/>
                <a:sym typeface="Gill Sans"/>
              </a:defRPr>
            </a:lvl6pPr>
            <a:lvl7pPr indent="0" lvl="6" marL="0" algn="r">
              <a:spcBef>
                <a:spcPts val="0"/>
              </a:spcBef>
              <a:buNone/>
              <a:defRPr b="0" i="0" sz="1100" u="none" cap="none" strike="noStrike">
                <a:solidFill>
                  <a:srgbClr val="2F2F2F"/>
                </a:solidFill>
                <a:latin typeface="Gill Sans"/>
                <a:ea typeface="Gill Sans"/>
                <a:cs typeface="Gill Sans"/>
                <a:sym typeface="Gill Sans"/>
              </a:defRPr>
            </a:lvl7pPr>
            <a:lvl8pPr indent="0" lvl="7" marL="0" algn="r">
              <a:spcBef>
                <a:spcPts val="0"/>
              </a:spcBef>
              <a:buNone/>
              <a:defRPr b="0" i="0" sz="1100" u="none" cap="none" strike="noStrike">
                <a:solidFill>
                  <a:srgbClr val="2F2F2F"/>
                </a:solidFill>
                <a:latin typeface="Gill Sans"/>
                <a:ea typeface="Gill Sans"/>
                <a:cs typeface="Gill Sans"/>
                <a:sym typeface="Gill Sans"/>
              </a:defRPr>
            </a:lvl8pPr>
            <a:lvl9pPr indent="0" lvl="8" mar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Image Background">
  <p:cSld name="Text Center Title Image Background">
    <p:spTree>
      <p:nvGrpSpPr>
        <p:cNvPr id="67" name="Shape 67"/>
        <p:cNvGrpSpPr/>
        <p:nvPr/>
      </p:nvGrpSpPr>
      <p:grpSpPr>
        <a:xfrm>
          <a:off x="0" y="0"/>
          <a:ext cx="0" cy="0"/>
          <a:chOff x="0" y="0"/>
          <a:chExt cx="0" cy="0"/>
        </a:xfrm>
      </p:grpSpPr>
      <p:sp>
        <p:nvSpPr>
          <p:cNvPr id="68" name="Google Shape;68;p9"/>
          <p:cNvSpPr/>
          <p:nvPr>
            <p:ph idx="2" type="pic"/>
          </p:nvPr>
        </p:nvSpPr>
        <p:spPr>
          <a:xfrm>
            <a:off x="0" y="-8238"/>
            <a:ext cx="12192000" cy="686623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1000"/>
              </a:spcBef>
              <a:spcAft>
                <a:spcPts val="0"/>
              </a:spcAft>
              <a:buClr>
                <a:srgbClr val="168FDF"/>
              </a:buClr>
              <a:buSzPts val="2800"/>
              <a:buFont typeface="Helvetica Neue"/>
              <a:buNone/>
              <a:defRPr b="0" i="0" sz="2800" u="none" cap="none" strike="noStrike">
                <a:solidFill>
                  <a:srgbClr val="2F2F2F"/>
                </a:solidFill>
                <a:latin typeface="Gill Sans"/>
                <a:ea typeface="Gill Sans"/>
                <a:cs typeface="Gill Sans"/>
                <a:sym typeface="Gill Sans"/>
              </a:defRPr>
            </a:lvl1pPr>
            <a:lvl2pPr lvl="1" marR="0" rtl="0" algn="l">
              <a:lnSpc>
                <a:spcPct val="100000"/>
              </a:lnSpc>
              <a:spcBef>
                <a:spcPts val="500"/>
              </a:spcBef>
              <a:spcAft>
                <a:spcPts val="0"/>
              </a:spcAft>
              <a:buClr>
                <a:srgbClr val="168FDF"/>
              </a:buClr>
              <a:buSzPts val="2600"/>
              <a:buFont typeface="Helvetica Neue"/>
              <a:buChar char="›"/>
              <a:defRPr b="0" i="0" sz="2600" u="none" cap="none" strike="noStrike">
                <a:solidFill>
                  <a:srgbClr val="2F2F2F"/>
                </a:solidFill>
                <a:latin typeface="Gill Sans"/>
                <a:ea typeface="Gill Sans"/>
                <a:cs typeface="Gill Sans"/>
                <a:sym typeface="Gill Sans"/>
              </a:defRPr>
            </a:lvl2pPr>
            <a:lvl3pPr lvl="2" marR="0" rtl="0" algn="l">
              <a:lnSpc>
                <a:spcPct val="100000"/>
              </a:lnSpc>
              <a:spcBef>
                <a:spcPts val="500"/>
              </a:spcBef>
              <a:spcAft>
                <a:spcPts val="0"/>
              </a:spcAft>
              <a:buClr>
                <a:srgbClr val="168FDF"/>
              </a:buClr>
              <a:buSzPts val="2400"/>
              <a:buFont typeface="Helvetica Neue"/>
              <a:buChar char="›"/>
              <a:defRPr b="0" i="0" sz="2400" u="none" cap="none" strike="noStrike">
                <a:solidFill>
                  <a:srgbClr val="2F2F2F"/>
                </a:solidFill>
                <a:latin typeface="Gill Sans"/>
                <a:ea typeface="Gill Sans"/>
                <a:cs typeface="Gill Sans"/>
                <a:sym typeface="Gill Sans"/>
              </a:defRPr>
            </a:lvl3pPr>
            <a:lvl4pPr lvl="3" marR="0" rtl="0" algn="l">
              <a:lnSpc>
                <a:spcPct val="100000"/>
              </a:lnSpc>
              <a:spcBef>
                <a:spcPts val="500"/>
              </a:spcBef>
              <a:spcAft>
                <a:spcPts val="0"/>
              </a:spcAft>
              <a:buClr>
                <a:srgbClr val="168FDF"/>
              </a:buClr>
              <a:buSzPts val="2200"/>
              <a:buFont typeface="Helvetica Neue"/>
              <a:buChar char="›"/>
              <a:defRPr b="0" i="0" sz="2200" u="none" cap="none" strike="noStrike">
                <a:solidFill>
                  <a:srgbClr val="2F2F2F"/>
                </a:solidFill>
                <a:latin typeface="Gill Sans"/>
                <a:ea typeface="Gill Sans"/>
                <a:cs typeface="Gill Sans"/>
                <a:sym typeface="Gill Sans"/>
              </a:defRPr>
            </a:lvl4pPr>
            <a:lvl5pPr lvl="4" marR="0" rtl="0" algn="l">
              <a:lnSpc>
                <a:spcPct val="100000"/>
              </a:lnSpc>
              <a:spcBef>
                <a:spcPts val="5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9pPr>
          </a:lstStyle>
          <a:p/>
        </p:txBody>
      </p:sp>
      <p:sp>
        <p:nvSpPr>
          <p:cNvPr id="69" name="Google Shape;69;p9"/>
          <p:cNvSpPr txBox="1"/>
          <p:nvPr>
            <p:ph type="title"/>
          </p:nvPr>
        </p:nvSpPr>
        <p:spPr>
          <a:xfrm>
            <a:off x="838200" y="923925"/>
            <a:ext cx="105156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0" name="Google Shape;70;p9"/>
          <p:cNvSpPr txBox="1"/>
          <p:nvPr>
            <p:ph idx="1" type="body"/>
          </p:nvPr>
        </p:nvSpPr>
        <p:spPr>
          <a:xfrm>
            <a:off x="838200" y="2279968"/>
            <a:ext cx="10515600" cy="3105150"/>
          </a:xfrm>
          <a:prstGeom prst="rect">
            <a:avLst/>
          </a:prstGeom>
          <a:noFill/>
          <a:ln>
            <a:noFill/>
          </a:ln>
        </p:spPr>
        <p:txBody>
          <a:bodyPr anchorCtr="0" anchor="t" bIns="45700" lIns="91425" spcFirstLastPara="1" rIns="91425" wrap="square" tIns="45700">
            <a:noAutofit/>
          </a:bodyPr>
          <a:lstStyle>
            <a:lvl1pPr indent="-406400" lvl="0" marL="457200" algn="ctr">
              <a:lnSpc>
                <a:spcPct val="100000"/>
              </a:lnSpc>
              <a:spcBef>
                <a:spcPts val="1000"/>
              </a:spcBef>
              <a:spcAft>
                <a:spcPts val="0"/>
              </a:spcAft>
              <a:buSzPts val="2800"/>
              <a:buChar char="›"/>
              <a:defRPr/>
            </a:lvl1pPr>
            <a:lvl2pPr indent="-393700" lvl="1" marL="914400" algn="ctr">
              <a:lnSpc>
                <a:spcPct val="100000"/>
              </a:lnSpc>
              <a:spcBef>
                <a:spcPts val="500"/>
              </a:spcBef>
              <a:spcAft>
                <a:spcPts val="0"/>
              </a:spcAft>
              <a:buSzPts val="2600"/>
              <a:buChar char="›"/>
              <a:defRPr/>
            </a:lvl2pPr>
            <a:lvl3pPr indent="-381000" lvl="2" marL="1371600" algn="ctr">
              <a:lnSpc>
                <a:spcPct val="100000"/>
              </a:lnSpc>
              <a:spcBef>
                <a:spcPts val="500"/>
              </a:spcBef>
              <a:spcAft>
                <a:spcPts val="0"/>
              </a:spcAft>
              <a:buSzPts val="2400"/>
              <a:buChar char="›"/>
              <a:defRPr/>
            </a:lvl3pPr>
            <a:lvl4pPr indent="-368300" lvl="3" marL="1828800" algn="ctr">
              <a:lnSpc>
                <a:spcPct val="100000"/>
              </a:lnSpc>
              <a:spcBef>
                <a:spcPts val="500"/>
              </a:spcBef>
              <a:spcAft>
                <a:spcPts val="0"/>
              </a:spcAft>
              <a:buSzPts val="2200"/>
              <a:buChar char="›"/>
              <a:defRPr/>
            </a:lvl4pPr>
            <a:lvl5pPr indent="-355600" lvl="4" marL="2286000" algn="ctr">
              <a:lnSpc>
                <a:spcPct val="100000"/>
              </a:lnSpc>
              <a:spcBef>
                <a:spcPts val="500"/>
              </a:spcBef>
              <a:spcAft>
                <a:spcPts val="0"/>
              </a:spcAft>
              <a:buSzPts val="20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71" name="Google Shape;71;p9"/>
          <p:cNvPicPr preferRelativeResize="0"/>
          <p:nvPr/>
        </p:nvPicPr>
        <p:blipFill rotWithShape="1">
          <a:blip r:embed="rId2">
            <a:alphaModFix/>
          </a:blip>
          <a:srcRect b="0" l="0" r="0" t="0"/>
          <a:stretch/>
        </p:blipFill>
        <p:spPr>
          <a:xfrm>
            <a:off x="4740578" y="5790096"/>
            <a:ext cx="2710842" cy="161801"/>
          </a:xfrm>
          <a:prstGeom prst="rect">
            <a:avLst/>
          </a:prstGeom>
          <a:noFill/>
          <a:ln>
            <a:noFill/>
          </a:ln>
        </p:spPr>
      </p:pic>
      <p:sp>
        <p:nvSpPr>
          <p:cNvPr id="72" name="Google Shape;72;p9"/>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9"/>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rgbClr val="2F2F2F"/>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9"/>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rgbClr val="2F2F2F"/>
                </a:solidFill>
                <a:latin typeface="Gill Sans"/>
                <a:ea typeface="Gill Sans"/>
                <a:cs typeface="Gill Sans"/>
                <a:sym typeface="Gill Sans"/>
              </a:defRPr>
            </a:lvl1pPr>
            <a:lvl2pPr indent="0" lvl="1" marL="0" algn="r">
              <a:spcBef>
                <a:spcPts val="0"/>
              </a:spcBef>
              <a:buNone/>
              <a:defRPr b="0" i="0" sz="1100" u="none" cap="none" strike="noStrike">
                <a:solidFill>
                  <a:srgbClr val="2F2F2F"/>
                </a:solidFill>
                <a:latin typeface="Gill Sans"/>
                <a:ea typeface="Gill Sans"/>
                <a:cs typeface="Gill Sans"/>
                <a:sym typeface="Gill Sans"/>
              </a:defRPr>
            </a:lvl2pPr>
            <a:lvl3pPr indent="0" lvl="2" marL="0" algn="r">
              <a:spcBef>
                <a:spcPts val="0"/>
              </a:spcBef>
              <a:buNone/>
              <a:defRPr b="0" i="0" sz="1100" u="none" cap="none" strike="noStrike">
                <a:solidFill>
                  <a:srgbClr val="2F2F2F"/>
                </a:solidFill>
                <a:latin typeface="Gill Sans"/>
                <a:ea typeface="Gill Sans"/>
                <a:cs typeface="Gill Sans"/>
                <a:sym typeface="Gill Sans"/>
              </a:defRPr>
            </a:lvl3pPr>
            <a:lvl4pPr indent="0" lvl="3" marL="0" algn="r">
              <a:spcBef>
                <a:spcPts val="0"/>
              </a:spcBef>
              <a:buNone/>
              <a:defRPr b="0" i="0" sz="1100" u="none" cap="none" strike="noStrike">
                <a:solidFill>
                  <a:srgbClr val="2F2F2F"/>
                </a:solidFill>
                <a:latin typeface="Gill Sans"/>
                <a:ea typeface="Gill Sans"/>
                <a:cs typeface="Gill Sans"/>
                <a:sym typeface="Gill Sans"/>
              </a:defRPr>
            </a:lvl4pPr>
            <a:lvl5pPr indent="0" lvl="4" marL="0" algn="r">
              <a:spcBef>
                <a:spcPts val="0"/>
              </a:spcBef>
              <a:buNone/>
              <a:defRPr b="0" i="0" sz="1100" u="none" cap="none" strike="noStrike">
                <a:solidFill>
                  <a:srgbClr val="2F2F2F"/>
                </a:solidFill>
                <a:latin typeface="Gill Sans"/>
                <a:ea typeface="Gill Sans"/>
                <a:cs typeface="Gill Sans"/>
                <a:sym typeface="Gill Sans"/>
              </a:defRPr>
            </a:lvl5pPr>
            <a:lvl6pPr indent="0" lvl="5" marL="0" algn="r">
              <a:spcBef>
                <a:spcPts val="0"/>
              </a:spcBef>
              <a:buNone/>
              <a:defRPr b="0" i="0" sz="1100" u="none" cap="none" strike="noStrike">
                <a:solidFill>
                  <a:srgbClr val="2F2F2F"/>
                </a:solidFill>
                <a:latin typeface="Gill Sans"/>
                <a:ea typeface="Gill Sans"/>
                <a:cs typeface="Gill Sans"/>
                <a:sym typeface="Gill Sans"/>
              </a:defRPr>
            </a:lvl6pPr>
            <a:lvl7pPr indent="0" lvl="6" marL="0" algn="r">
              <a:spcBef>
                <a:spcPts val="0"/>
              </a:spcBef>
              <a:buNone/>
              <a:defRPr b="0" i="0" sz="1100" u="none" cap="none" strike="noStrike">
                <a:solidFill>
                  <a:srgbClr val="2F2F2F"/>
                </a:solidFill>
                <a:latin typeface="Gill Sans"/>
                <a:ea typeface="Gill Sans"/>
                <a:cs typeface="Gill Sans"/>
                <a:sym typeface="Gill Sans"/>
              </a:defRPr>
            </a:lvl7pPr>
            <a:lvl8pPr indent="0" lvl="7" marL="0" algn="r">
              <a:spcBef>
                <a:spcPts val="0"/>
              </a:spcBef>
              <a:buNone/>
              <a:defRPr b="0" i="0" sz="1100" u="none" cap="none" strike="noStrike">
                <a:solidFill>
                  <a:srgbClr val="2F2F2F"/>
                </a:solidFill>
                <a:latin typeface="Gill Sans"/>
                <a:ea typeface="Gill Sans"/>
                <a:cs typeface="Gill Sans"/>
                <a:sym typeface="Gill Sans"/>
              </a:defRPr>
            </a:lvl8pPr>
            <a:lvl9pPr indent="0" lvl="8" mar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Center Title Dark Background">
  <p:cSld name="Text Center Title Dark Background">
    <p:bg>
      <p:bgPr>
        <a:solidFill>
          <a:srgbClr val="00183C"/>
        </a:solidFill>
      </p:bgPr>
    </p:bg>
    <p:spTree>
      <p:nvGrpSpPr>
        <p:cNvPr id="75" name="Shape 75"/>
        <p:cNvGrpSpPr/>
        <p:nvPr/>
      </p:nvGrpSpPr>
      <p:grpSpPr>
        <a:xfrm>
          <a:off x="0" y="0"/>
          <a:ext cx="0" cy="0"/>
          <a:chOff x="0" y="0"/>
          <a:chExt cx="0" cy="0"/>
        </a:xfrm>
      </p:grpSpPr>
      <p:sp>
        <p:nvSpPr>
          <p:cNvPr id="76" name="Google Shape;76;p10"/>
          <p:cNvSpPr txBox="1"/>
          <p:nvPr>
            <p:ph type="title"/>
          </p:nvPr>
        </p:nvSpPr>
        <p:spPr>
          <a:xfrm>
            <a:off x="589280" y="923925"/>
            <a:ext cx="10972800" cy="1325563"/>
          </a:xfrm>
          <a:prstGeom prst="rect">
            <a:avLst/>
          </a:prstGeom>
          <a:noFill/>
          <a:ln>
            <a:noFill/>
          </a:ln>
        </p:spPr>
        <p:txBody>
          <a:bodyPr anchorCtr="0" anchor="ctr" bIns="45700" lIns="91425" spcFirstLastPara="1" rIns="91425" wrap="square" tIns="45700">
            <a:noAutofit/>
          </a:bodyPr>
          <a:lstStyle>
            <a:lvl1pPr lvl="0" algn="ctr">
              <a:lnSpc>
                <a:spcPct val="90000"/>
              </a:lnSpc>
              <a:spcBef>
                <a:spcPts val="0"/>
              </a:spcBef>
              <a:spcAft>
                <a:spcPts val="0"/>
              </a:spcAft>
              <a:buClr>
                <a:srgbClr val="168FDF"/>
              </a:buClr>
              <a:buSzPts val="3600"/>
              <a:buFont typeface="Gill Sans"/>
              <a:buNone/>
              <a:defRPr>
                <a:solidFill>
                  <a:srgbClr val="168FDF"/>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7" name="Google Shape;77;p10"/>
          <p:cNvSpPr txBox="1"/>
          <p:nvPr>
            <p:ph idx="1" type="body"/>
          </p:nvPr>
        </p:nvSpPr>
        <p:spPr>
          <a:xfrm>
            <a:off x="589280" y="2279968"/>
            <a:ext cx="10972800" cy="3105150"/>
          </a:xfrm>
          <a:prstGeom prst="rect">
            <a:avLst/>
          </a:prstGeom>
          <a:noFill/>
          <a:ln>
            <a:noFill/>
          </a:ln>
        </p:spPr>
        <p:txBody>
          <a:bodyPr anchorCtr="0" anchor="t" bIns="45700" lIns="91425" spcFirstLastPara="1" rIns="91425" wrap="square" tIns="45700">
            <a:noAutofit/>
          </a:bodyPr>
          <a:lstStyle>
            <a:lvl1pPr indent="-406400" lvl="0" marL="457200" algn="ctr">
              <a:lnSpc>
                <a:spcPct val="100000"/>
              </a:lnSpc>
              <a:spcBef>
                <a:spcPts val="1000"/>
              </a:spcBef>
              <a:spcAft>
                <a:spcPts val="0"/>
              </a:spcAft>
              <a:buSzPts val="2800"/>
              <a:buChar char="›"/>
              <a:defRPr>
                <a:solidFill>
                  <a:schemeClr val="lt1"/>
                </a:solidFill>
              </a:defRPr>
            </a:lvl1pPr>
            <a:lvl2pPr indent="-393700" lvl="1" marL="914400" algn="ctr">
              <a:lnSpc>
                <a:spcPct val="100000"/>
              </a:lnSpc>
              <a:spcBef>
                <a:spcPts val="500"/>
              </a:spcBef>
              <a:spcAft>
                <a:spcPts val="0"/>
              </a:spcAft>
              <a:buSzPts val="2600"/>
              <a:buChar char="›"/>
              <a:defRPr>
                <a:solidFill>
                  <a:schemeClr val="lt1"/>
                </a:solidFill>
              </a:defRPr>
            </a:lvl2pPr>
            <a:lvl3pPr indent="-381000" lvl="2" marL="1371600" algn="ctr">
              <a:lnSpc>
                <a:spcPct val="100000"/>
              </a:lnSpc>
              <a:spcBef>
                <a:spcPts val="500"/>
              </a:spcBef>
              <a:spcAft>
                <a:spcPts val="0"/>
              </a:spcAft>
              <a:buSzPts val="2400"/>
              <a:buChar char="›"/>
              <a:defRPr>
                <a:solidFill>
                  <a:schemeClr val="lt1"/>
                </a:solidFill>
              </a:defRPr>
            </a:lvl3pPr>
            <a:lvl4pPr indent="-368300" lvl="3" marL="1828800" algn="ctr">
              <a:lnSpc>
                <a:spcPct val="100000"/>
              </a:lnSpc>
              <a:spcBef>
                <a:spcPts val="500"/>
              </a:spcBef>
              <a:spcAft>
                <a:spcPts val="0"/>
              </a:spcAft>
              <a:buSzPts val="2200"/>
              <a:buChar char="›"/>
              <a:defRPr>
                <a:solidFill>
                  <a:schemeClr val="lt1"/>
                </a:solidFill>
              </a:defRPr>
            </a:lvl4pPr>
            <a:lvl5pPr indent="-355600" lvl="4" marL="2286000" algn="ctr">
              <a:lnSpc>
                <a:spcPct val="100000"/>
              </a:lnSpc>
              <a:spcBef>
                <a:spcPts val="500"/>
              </a:spcBef>
              <a:spcAft>
                <a:spcPts val="0"/>
              </a:spcAft>
              <a:buSzPts val="2000"/>
              <a:buChar char="›"/>
              <a:defRPr>
                <a:solidFill>
                  <a:schemeClr val="lt1"/>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pic>
        <p:nvPicPr>
          <p:cNvPr id="78" name="Google Shape;78;p10"/>
          <p:cNvPicPr preferRelativeResize="0"/>
          <p:nvPr/>
        </p:nvPicPr>
        <p:blipFill rotWithShape="1">
          <a:blip r:embed="rId2">
            <a:alphaModFix/>
          </a:blip>
          <a:srcRect b="0" l="0" r="0" t="0"/>
          <a:stretch/>
        </p:blipFill>
        <p:spPr>
          <a:xfrm>
            <a:off x="4740578" y="5782018"/>
            <a:ext cx="2710842" cy="161801"/>
          </a:xfrm>
          <a:prstGeom prst="rect">
            <a:avLst/>
          </a:prstGeom>
          <a:noFill/>
          <a:ln>
            <a:noFill/>
          </a:ln>
        </p:spPr>
      </p:pic>
      <p:sp>
        <p:nvSpPr>
          <p:cNvPr id="79" name="Google Shape;79;p10"/>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0" name="Google Shape;80;p10"/>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sz="1100">
                <a:solidFill>
                  <a:schemeClr val="lt1"/>
                </a:solidFill>
                <a:latin typeface="Gill Sans"/>
                <a:ea typeface="Gill Sans"/>
                <a:cs typeface="Gill Sans"/>
                <a:sym typeface="Gill Sans"/>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1" name="Google Shape;81;p10"/>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b="0" i="0" sz="1100" u="none" cap="none" strike="noStrike">
                <a:solidFill>
                  <a:schemeClr val="lt1"/>
                </a:solidFill>
                <a:latin typeface="Gill Sans"/>
                <a:ea typeface="Gill Sans"/>
                <a:cs typeface="Gill Sans"/>
                <a:sym typeface="Gill Sans"/>
              </a:defRPr>
            </a:lvl1pPr>
            <a:lvl2pPr indent="0" lvl="1" marL="0" algn="r">
              <a:spcBef>
                <a:spcPts val="0"/>
              </a:spcBef>
              <a:buNone/>
              <a:defRPr b="0" i="0" sz="1100" u="none" cap="none" strike="noStrike">
                <a:solidFill>
                  <a:schemeClr val="lt1"/>
                </a:solidFill>
                <a:latin typeface="Gill Sans"/>
                <a:ea typeface="Gill Sans"/>
                <a:cs typeface="Gill Sans"/>
                <a:sym typeface="Gill Sans"/>
              </a:defRPr>
            </a:lvl2pPr>
            <a:lvl3pPr indent="0" lvl="2" marL="0" algn="r">
              <a:spcBef>
                <a:spcPts val="0"/>
              </a:spcBef>
              <a:buNone/>
              <a:defRPr b="0" i="0" sz="1100" u="none" cap="none" strike="noStrike">
                <a:solidFill>
                  <a:schemeClr val="lt1"/>
                </a:solidFill>
                <a:latin typeface="Gill Sans"/>
                <a:ea typeface="Gill Sans"/>
                <a:cs typeface="Gill Sans"/>
                <a:sym typeface="Gill Sans"/>
              </a:defRPr>
            </a:lvl3pPr>
            <a:lvl4pPr indent="0" lvl="3" marL="0" algn="r">
              <a:spcBef>
                <a:spcPts val="0"/>
              </a:spcBef>
              <a:buNone/>
              <a:defRPr b="0" i="0" sz="1100" u="none" cap="none" strike="noStrike">
                <a:solidFill>
                  <a:schemeClr val="lt1"/>
                </a:solidFill>
                <a:latin typeface="Gill Sans"/>
                <a:ea typeface="Gill Sans"/>
                <a:cs typeface="Gill Sans"/>
                <a:sym typeface="Gill Sans"/>
              </a:defRPr>
            </a:lvl4pPr>
            <a:lvl5pPr indent="0" lvl="4" marL="0" algn="r">
              <a:spcBef>
                <a:spcPts val="0"/>
              </a:spcBef>
              <a:buNone/>
              <a:defRPr b="0" i="0" sz="1100" u="none" cap="none" strike="noStrike">
                <a:solidFill>
                  <a:schemeClr val="lt1"/>
                </a:solidFill>
                <a:latin typeface="Gill Sans"/>
                <a:ea typeface="Gill Sans"/>
                <a:cs typeface="Gill Sans"/>
                <a:sym typeface="Gill Sans"/>
              </a:defRPr>
            </a:lvl5pPr>
            <a:lvl6pPr indent="0" lvl="5" marL="0" algn="r">
              <a:spcBef>
                <a:spcPts val="0"/>
              </a:spcBef>
              <a:buNone/>
              <a:defRPr b="0" i="0" sz="1100" u="none" cap="none" strike="noStrike">
                <a:solidFill>
                  <a:schemeClr val="lt1"/>
                </a:solidFill>
                <a:latin typeface="Gill Sans"/>
                <a:ea typeface="Gill Sans"/>
                <a:cs typeface="Gill Sans"/>
                <a:sym typeface="Gill Sans"/>
              </a:defRPr>
            </a:lvl6pPr>
            <a:lvl7pPr indent="0" lvl="6" marL="0" algn="r">
              <a:spcBef>
                <a:spcPts val="0"/>
              </a:spcBef>
              <a:buNone/>
              <a:defRPr b="0" i="0" sz="1100" u="none" cap="none" strike="noStrike">
                <a:solidFill>
                  <a:schemeClr val="lt1"/>
                </a:solidFill>
                <a:latin typeface="Gill Sans"/>
                <a:ea typeface="Gill Sans"/>
                <a:cs typeface="Gill Sans"/>
                <a:sym typeface="Gill Sans"/>
              </a:defRPr>
            </a:lvl7pPr>
            <a:lvl8pPr indent="0" lvl="7" marL="0" algn="r">
              <a:spcBef>
                <a:spcPts val="0"/>
              </a:spcBef>
              <a:buNone/>
              <a:defRPr b="0" i="0" sz="1100" u="none" cap="none" strike="noStrike">
                <a:solidFill>
                  <a:schemeClr val="lt1"/>
                </a:solidFill>
                <a:latin typeface="Gill Sans"/>
                <a:ea typeface="Gill Sans"/>
                <a:cs typeface="Gill Sans"/>
                <a:sym typeface="Gill Sans"/>
              </a:defRPr>
            </a:lvl8pPr>
            <a:lvl9pPr indent="0" lvl="8" marL="0" algn="r">
              <a:spcBef>
                <a:spcPts val="0"/>
              </a:spcBef>
              <a:buNone/>
              <a:defRPr b="0" i="0" sz="1100" u="none" cap="none" strike="noStrike">
                <a:solidFill>
                  <a:schemeClr val="lt1"/>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theme" Target="../theme/theme2.xml"/><Relationship Id="rId14" Type="http://schemas.openxmlformats.org/officeDocument/2006/relationships/slideLayout" Target="../slideLayouts/slideLayout1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9" Type="http://schemas.openxmlformats.org/officeDocument/2006/relationships/theme" Target="../theme/theme1.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Autofit/>
          </a:bodyPr>
          <a:lstStyle>
            <a:lvl1pPr lvl="0" marR="0" rtl="0" algn="l">
              <a:lnSpc>
                <a:spcPct val="90000"/>
              </a:lnSpc>
              <a:spcBef>
                <a:spcPts val="0"/>
              </a:spcBef>
              <a:spcAft>
                <a:spcPts val="0"/>
              </a:spcAft>
              <a:buClr>
                <a:srgbClr val="2F2F2F"/>
              </a:buClr>
              <a:buSzPts val="3600"/>
              <a:buFont typeface="Gill Sans"/>
              <a:buNone/>
              <a:defRPr b="0" i="0" sz="3600" u="none" cap="none" strike="noStrike">
                <a:solidFill>
                  <a:srgbClr val="2F2F2F"/>
                </a:solidFill>
                <a:latin typeface="Gill Sans"/>
                <a:ea typeface="Gill Sans"/>
                <a:cs typeface="Gill Sans"/>
                <a:sym typeface="Gill Sans"/>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Autofit/>
          </a:bodyPr>
          <a:lstStyle>
            <a:lvl1pPr indent="-406400" lvl="0" marL="457200" marR="0" rtl="0" algn="l">
              <a:lnSpc>
                <a:spcPct val="100000"/>
              </a:lnSpc>
              <a:spcBef>
                <a:spcPts val="1000"/>
              </a:spcBef>
              <a:spcAft>
                <a:spcPts val="0"/>
              </a:spcAft>
              <a:buClr>
                <a:srgbClr val="168FDF"/>
              </a:buClr>
              <a:buSzPts val="2800"/>
              <a:buFont typeface="Helvetica Neue"/>
              <a:buChar char="›"/>
              <a:defRPr b="0" i="0" sz="2800" u="none" cap="none" strike="noStrike">
                <a:solidFill>
                  <a:srgbClr val="2F2F2F"/>
                </a:solidFill>
                <a:latin typeface="Gill Sans"/>
                <a:ea typeface="Gill Sans"/>
                <a:cs typeface="Gill Sans"/>
                <a:sym typeface="Gill Sans"/>
              </a:defRPr>
            </a:lvl1pPr>
            <a:lvl2pPr indent="-393700" lvl="1" marL="914400" marR="0" rtl="0" algn="l">
              <a:lnSpc>
                <a:spcPct val="100000"/>
              </a:lnSpc>
              <a:spcBef>
                <a:spcPts val="500"/>
              </a:spcBef>
              <a:spcAft>
                <a:spcPts val="0"/>
              </a:spcAft>
              <a:buClr>
                <a:srgbClr val="168FDF"/>
              </a:buClr>
              <a:buSzPts val="2600"/>
              <a:buFont typeface="Helvetica Neue"/>
              <a:buChar char="›"/>
              <a:defRPr b="0" i="0" sz="2600" u="none" cap="none" strike="noStrike">
                <a:solidFill>
                  <a:srgbClr val="2F2F2F"/>
                </a:solidFill>
                <a:latin typeface="Gill Sans"/>
                <a:ea typeface="Gill Sans"/>
                <a:cs typeface="Gill Sans"/>
                <a:sym typeface="Gill Sans"/>
              </a:defRPr>
            </a:lvl2pPr>
            <a:lvl3pPr indent="-381000" lvl="2" marL="1371600" marR="0" rtl="0" algn="l">
              <a:lnSpc>
                <a:spcPct val="100000"/>
              </a:lnSpc>
              <a:spcBef>
                <a:spcPts val="500"/>
              </a:spcBef>
              <a:spcAft>
                <a:spcPts val="0"/>
              </a:spcAft>
              <a:buClr>
                <a:srgbClr val="168FDF"/>
              </a:buClr>
              <a:buSzPts val="2400"/>
              <a:buFont typeface="Helvetica Neue"/>
              <a:buChar char="›"/>
              <a:defRPr b="0" i="0" sz="2400" u="none" cap="none" strike="noStrike">
                <a:solidFill>
                  <a:srgbClr val="2F2F2F"/>
                </a:solidFill>
                <a:latin typeface="Gill Sans"/>
                <a:ea typeface="Gill Sans"/>
                <a:cs typeface="Gill Sans"/>
                <a:sym typeface="Gill Sans"/>
              </a:defRPr>
            </a:lvl3pPr>
            <a:lvl4pPr indent="-368300" lvl="3" marL="1828800" marR="0" rtl="0" algn="l">
              <a:lnSpc>
                <a:spcPct val="100000"/>
              </a:lnSpc>
              <a:spcBef>
                <a:spcPts val="500"/>
              </a:spcBef>
              <a:spcAft>
                <a:spcPts val="0"/>
              </a:spcAft>
              <a:buClr>
                <a:srgbClr val="168FDF"/>
              </a:buClr>
              <a:buSzPts val="2200"/>
              <a:buFont typeface="Helvetica Neue"/>
              <a:buChar char="›"/>
              <a:defRPr b="0" i="0" sz="2200" u="none" cap="none" strike="noStrike">
                <a:solidFill>
                  <a:srgbClr val="2F2F2F"/>
                </a:solidFill>
                <a:latin typeface="Gill Sans"/>
                <a:ea typeface="Gill Sans"/>
                <a:cs typeface="Gill Sans"/>
                <a:sym typeface="Gill Sans"/>
              </a:defRPr>
            </a:lvl4pPr>
            <a:lvl5pPr indent="-355600" lvl="4" marL="2286000" marR="0" rtl="0" algn="l">
              <a:lnSpc>
                <a:spcPct val="100000"/>
              </a:lnSpc>
              <a:spcBef>
                <a:spcPts val="500"/>
              </a:spcBef>
              <a:spcAft>
                <a:spcPts val="0"/>
              </a:spcAft>
              <a:buClr>
                <a:srgbClr val="168FDF"/>
              </a:buClr>
              <a:buSzPts val="2000"/>
              <a:buFont typeface="Helvetica Neue"/>
              <a:buChar char="›"/>
              <a:defRPr b="0" i="0" sz="2000" u="none" cap="none" strike="noStrike">
                <a:solidFill>
                  <a:srgbClr val="2F2F2F"/>
                </a:solidFill>
                <a:latin typeface="Gill Sans"/>
                <a:ea typeface="Gill Sans"/>
                <a:cs typeface="Gill Sans"/>
                <a:sym typeface="Gill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Gill Sans"/>
                <a:ea typeface="Gill Sans"/>
                <a:cs typeface="Gill Sans"/>
                <a:sym typeface="Gill Sans"/>
              </a:defRPr>
            </a:lvl9pPr>
          </a:lstStyle>
          <a:p/>
        </p:txBody>
      </p:sp>
      <p:sp>
        <p:nvSpPr>
          <p:cNvPr id="12" name="Google Shape;12;p1"/>
          <p:cNvSpPr txBox="1"/>
          <p:nvPr>
            <p:ph idx="10" type="dt"/>
          </p:nvPr>
        </p:nvSpPr>
        <p:spPr>
          <a:xfrm>
            <a:off x="10990556" y="6583680"/>
            <a:ext cx="824906" cy="274320"/>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1100" u="none" cap="none" strike="noStrike">
                <a:solidFill>
                  <a:srgbClr val="2F2F2F"/>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3" name="Google Shape;13;p1"/>
          <p:cNvSpPr txBox="1"/>
          <p:nvPr>
            <p:ph idx="11" type="ftr"/>
          </p:nvPr>
        </p:nvSpPr>
        <p:spPr>
          <a:xfrm>
            <a:off x="607382" y="6583680"/>
            <a:ext cx="3368677" cy="274320"/>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2F2F2F"/>
                </a:solidFill>
                <a:latin typeface="Gill Sans"/>
                <a:ea typeface="Gill Sans"/>
                <a:cs typeface="Gill Sans"/>
                <a:sym typeface="Gill Sans"/>
              </a:defRPr>
            </a:lvl1pPr>
            <a:lvl2pPr lvl="1"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2pPr>
            <a:lvl3pPr lvl="2"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3pPr>
            <a:lvl4pPr lvl="3"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4pPr>
            <a:lvl5pPr lvl="4"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5pPr>
            <a:lvl6pPr lvl="5"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6pPr>
            <a:lvl7pPr lvl="6"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7pPr>
            <a:lvl8pPr lvl="7"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8pPr>
            <a:lvl9pPr lvl="8" marR="0" rtl="0" algn="l">
              <a:spcBef>
                <a:spcPts val="0"/>
              </a:spcBef>
              <a:spcAft>
                <a:spcPts val="0"/>
              </a:spcAft>
              <a:buSzPts val="1400"/>
              <a:buNone/>
              <a:defRPr b="0" i="0" sz="1800" u="none" cap="none" strike="noStrike">
                <a:solidFill>
                  <a:schemeClr val="dk1"/>
                </a:solidFill>
                <a:latin typeface="Gill Sans"/>
                <a:ea typeface="Gill Sans"/>
                <a:cs typeface="Gill Sans"/>
                <a:sym typeface="Gill Sans"/>
              </a:defRPr>
            </a:lvl9pPr>
          </a:lstStyle>
          <a:p/>
        </p:txBody>
      </p:sp>
      <p:sp>
        <p:nvSpPr>
          <p:cNvPr id="14" name="Google Shape;14;p1"/>
          <p:cNvSpPr txBox="1"/>
          <p:nvPr>
            <p:ph idx="12" type="sldNum"/>
          </p:nvPr>
        </p:nvSpPr>
        <p:spPr>
          <a:xfrm>
            <a:off x="11824339" y="6583680"/>
            <a:ext cx="367661" cy="27432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2F2F2F"/>
                </a:solidFill>
                <a:latin typeface="Gill Sans"/>
                <a:ea typeface="Gill Sans"/>
                <a:cs typeface="Gill Sans"/>
                <a:sym typeface="Gill Sans"/>
              </a:defRPr>
            </a:lvl1pPr>
            <a:lvl2pPr indent="0" lvl="1" marL="0" marR="0" rtl="0" algn="r">
              <a:spcBef>
                <a:spcPts val="0"/>
              </a:spcBef>
              <a:buNone/>
              <a:defRPr b="0" i="0" sz="1100" u="none" cap="none" strike="noStrike">
                <a:solidFill>
                  <a:srgbClr val="2F2F2F"/>
                </a:solidFill>
                <a:latin typeface="Gill Sans"/>
                <a:ea typeface="Gill Sans"/>
                <a:cs typeface="Gill Sans"/>
                <a:sym typeface="Gill Sans"/>
              </a:defRPr>
            </a:lvl2pPr>
            <a:lvl3pPr indent="0" lvl="2" marL="0" marR="0" rtl="0" algn="r">
              <a:spcBef>
                <a:spcPts val="0"/>
              </a:spcBef>
              <a:buNone/>
              <a:defRPr b="0" i="0" sz="1100" u="none" cap="none" strike="noStrike">
                <a:solidFill>
                  <a:srgbClr val="2F2F2F"/>
                </a:solidFill>
                <a:latin typeface="Gill Sans"/>
                <a:ea typeface="Gill Sans"/>
                <a:cs typeface="Gill Sans"/>
                <a:sym typeface="Gill Sans"/>
              </a:defRPr>
            </a:lvl3pPr>
            <a:lvl4pPr indent="0" lvl="3" marL="0" marR="0" rtl="0" algn="r">
              <a:spcBef>
                <a:spcPts val="0"/>
              </a:spcBef>
              <a:buNone/>
              <a:defRPr b="0" i="0" sz="1100" u="none" cap="none" strike="noStrike">
                <a:solidFill>
                  <a:srgbClr val="2F2F2F"/>
                </a:solidFill>
                <a:latin typeface="Gill Sans"/>
                <a:ea typeface="Gill Sans"/>
                <a:cs typeface="Gill Sans"/>
                <a:sym typeface="Gill Sans"/>
              </a:defRPr>
            </a:lvl4pPr>
            <a:lvl5pPr indent="0" lvl="4" marL="0" marR="0" rtl="0" algn="r">
              <a:spcBef>
                <a:spcPts val="0"/>
              </a:spcBef>
              <a:buNone/>
              <a:defRPr b="0" i="0" sz="1100" u="none" cap="none" strike="noStrike">
                <a:solidFill>
                  <a:srgbClr val="2F2F2F"/>
                </a:solidFill>
                <a:latin typeface="Gill Sans"/>
                <a:ea typeface="Gill Sans"/>
                <a:cs typeface="Gill Sans"/>
                <a:sym typeface="Gill Sans"/>
              </a:defRPr>
            </a:lvl5pPr>
            <a:lvl6pPr indent="0" lvl="5" marL="0" marR="0" rtl="0" algn="r">
              <a:spcBef>
                <a:spcPts val="0"/>
              </a:spcBef>
              <a:buNone/>
              <a:defRPr b="0" i="0" sz="1100" u="none" cap="none" strike="noStrike">
                <a:solidFill>
                  <a:srgbClr val="2F2F2F"/>
                </a:solidFill>
                <a:latin typeface="Gill Sans"/>
                <a:ea typeface="Gill Sans"/>
                <a:cs typeface="Gill Sans"/>
                <a:sym typeface="Gill Sans"/>
              </a:defRPr>
            </a:lvl6pPr>
            <a:lvl7pPr indent="0" lvl="6" marL="0" marR="0" rtl="0" algn="r">
              <a:spcBef>
                <a:spcPts val="0"/>
              </a:spcBef>
              <a:buNone/>
              <a:defRPr b="0" i="0" sz="1100" u="none" cap="none" strike="noStrike">
                <a:solidFill>
                  <a:srgbClr val="2F2F2F"/>
                </a:solidFill>
                <a:latin typeface="Gill Sans"/>
                <a:ea typeface="Gill Sans"/>
                <a:cs typeface="Gill Sans"/>
                <a:sym typeface="Gill Sans"/>
              </a:defRPr>
            </a:lvl7pPr>
            <a:lvl8pPr indent="0" lvl="7" marL="0" marR="0" rtl="0" algn="r">
              <a:spcBef>
                <a:spcPts val="0"/>
              </a:spcBef>
              <a:buNone/>
              <a:defRPr b="0" i="0" sz="1100" u="none" cap="none" strike="noStrike">
                <a:solidFill>
                  <a:srgbClr val="2F2F2F"/>
                </a:solidFill>
                <a:latin typeface="Gill Sans"/>
                <a:ea typeface="Gill Sans"/>
                <a:cs typeface="Gill Sans"/>
                <a:sym typeface="Gill Sans"/>
              </a:defRPr>
            </a:lvl8pPr>
            <a:lvl9pPr indent="0" lvl="8" marL="0" marR="0" rtl="0" algn="r">
              <a:spcBef>
                <a:spcPts val="0"/>
              </a:spcBef>
              <a:buNone/>
              <a:defRPr b="0" i="0" sz="11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Lst>
  <p:transition spd="slow">
    <p:push dir="r"/>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noFill/>
      </p:bgPr>
    </p:bg>
    <p:spTree>
      <p:nvGrpSpPr>
        <p:cNvPr id="112" name="Shape 112"/>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 Id="rId3" Type="http://schemas.openxmlformats.org/officeDocument/2006/relationships/image" Target="../media/image2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1" name="Shape 231"/>
        <p:cNvGrpSpPr/>
        <p:nvPr/>
      </p:nvGrpSpPr>
      <p:grpSpPr>
        <a:xfrm>
          <a:off x="0" y="0"/>
          <a:ext cx="0" cy="0"/>
          <a:chOff x="0" y="0"/>
          <a:chExt cx="0" cy="0"/>
        </a:xfrm>
      </p:grpSpPr>
      <p:sp>
        <p:nvSpPr>
          <p:cNvPr id="232" name="Google Shape;232;p25"/>
          <p:cNvSpPr txBox="1"/>
          <p:nvPr>
            <p:ph type="ctrTitle"/>
          </p:nvPr>
        </p:nvSpPr>
        <p:spPr>
          <a:xfrm>
            <a:off x="2258000" y="1038033"/>
            <a:ext cx="7676100" cy="4850700"/>
          </a:xfrm>
          <a:prstGeom prst="rect">
            <a:avLst/>
          </a:prstGeom>
          <a:no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b="1" lang="en-US" sz="6400">
                <a:solidFill>
                  <a:srgbClr val="FFFFFF"/>
                </a:solidFill>
                <a:latin typeface="Proxima Nova"/>
                <a:ea typeface="Proxima Nova"/>
                <a:cs typeface="Proxima Nova"/>
                <a:sym typeface="Proxima Nova"/>
              </a:rPr>
              <a:t>Hyperledger Mentorship Project Presentation </a:t>
            </a:r>
            <a:endParaRPr b="1" sz="6400">
              <a:solidFill>
                <a:srgbClr val="FFFFFF"/>
              </a:solidFill>
              <a:latin typeface="Proxima Nova"/>
              <a:ea typeface="Proxima Nova"/>
              <a:cs typeface="Proxima Nova"/>
              <a:sym typeface="Proxima Nova"/>
            </a:endParaRPr>
          </a:p>
          <a:p>
            <a:pPr indent="0" lvl="0" marL="0" rtl="0" algn="ctr">
              <a:spcBef>
                <a:spcPts val="0"/>
              </a:spcBef>
              <a:spcAft>
                <a:spcPts val="0"/>
              </a:spcAft>
              <a:buNone/>
            </a:pPr>
            <a:r>
              <a:t/>
            </a:r>
            <a:endParaRPr sz="3200">
              <a:solidFill>
                <a:srgbClr val="FFFFFF"/>
              </a:solidFill>
              <a:latin typeface="Proxima Nova"/>
              <a:ea typeface="Proxima Nova"/>
              <a:cs typeface="Proxima Nova"/>
              <a:sym typeface="Proxima Nova"/>
            </a:endParaRPr>
          </a:p>
          <a:p>
            <a:pPr indent="0" lvl="0" marL="0" rtl="0" algn="ctr">
              <a:spcBef>
                <a:spcPts val="0"/>
              </a:spcBef>
              <a:spcAft>
                <a:spcPts val="0"/>
              </a:spcAft>
              <a:buNone/>
            </a:pPr>
            <a:r>
              <a:rPr lang="en-US" sz="3200">
                <a:solidFill>
                  <a:srgbClr val="FFFFFF"/>
                </a:solidFill>
                <a:latin typeface="Proxima Nova"/>
                <a:ea typeface="Proxima Nova"/>
                <a:cs typeface="Proxima Nova"/>
                <a:sym typeface="Proxima Nova"/>
              </a:rPr>
              <a:t>November 2021</a:t>
            </a:r>
            <a:endParaRPr sz="6400">
              <a:solidFill>
                <a:srgbClr val="FFFFFF"/>
              </a:solidFill>
              <a:latin typeface="Proxima Nova"/>
              <a:ea typeface="Proxima Nova"/>
              <a:cs typeface="Proxima Nova"/>
              <a:sym typeface="Proxima Nov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4" name="Shape 284"/>
        <p:cNvGrpSpPr/>
        <p:nvPr/>
      </p:nvGrpSpPr>
      <p:grpSpPr>
        <a:xfrm>
          <a:off x="0" y="0"/>
          <a:ext cx="0" cy="0"/>
          <a:chOff x="0" y="0"/>
          <a:chExt cx="0" cy="0"/>
        </a:xfrm>
      </p:grpSpPr>
      <p:sp>
        <p:nvSpPr>
          <p:cNvPr id="285" name="Google Shape;285;p34"/>
          <p:cNvSpPr txBox="1"/>
          <p:nvPr>
            <p:ph idx="1" type="body"/>
          </p:nvPr>
        </p:nvSpPr>
        <p:spPr>
          <a:xfrm>
            <a:off x="2015100" y="2738401"/>
            <a:ext cx="10176900" cy="834000"/>
          </a:xfrm>
          <a:prstGeom prst="rect">
            <a:avLst/>
          </a:prstGeom>
          <a:noFill/>
          <a:ln>
            <a:noFill/>
          </a:ln>
        </p:spPr>
        <p:txBody>
          <a:bodyPr anchorCtr="0" anchor="ctr" bIns="0" lIns="0" spcFirstLastPara="1" rIns="0" wrap="square" tIns="0">
            <a:noAutofit/>
          </a:bodyPr>
          <a:lstStyle/>
          <a:p>
            <a:pPr indent="0" lvl="0" marL="0" rtl="0" algn="ctr">
              <a:lnSpc>
                <a:spcPct val="80000"/>
              </a:lnSpc>
              <a:spcBef>
                <a:spcPts val="0"/>
              </a:spcBef>
              <a:spcAft>
                <a:spcPts val="0"/>
              </a:spcAft>
              <a:buClr>
                <a:schemeClr val="lt1"/>
              </a:buClr>
              <a:buSzPts val="6400"/>
              <a:buNone/>
            </a:pPr>
            <a:r>
              <a:rPr lang="en-US"/>
              <a:t>THANK YOU!</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26"/>
          <p:cNvSpPr txBox="1"/>
          <p:nvPr/>
        </p:nvSpPr>
        <p:spPr>
          <a:xfrm>
            <a:off x="0" y="208700"/>
            <a:ext cx="8923500" cy="8901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US" sz="3600">
                <a:solidFill>
                  <a:srgbClr val="942AFF"/>
                </a:solidFill>
                <a:latin typeface="Proxima Nova"/>
                <a:ea typeface="Proxima Nova"/>
                <a:cs typeface="Proxima Nova"/>
                <a:sym typeface="Proxima Nova"/>
              </a:rPr>
              <a:t>&lt;Project Name Here&gt;</a:t>
            </a:r>
            <a:endParaRPr/>
          </a:p>
        </p:txBody>
      </p:sp>
      <p:sp>
        <p:nvSpPr>
          <p:cNvPr id="238" name="Google Shape;238;p26"/>
          <p:cNvSpPr txBox="1"/>
          <p:nvPr/>
        </p:nvSpPr>
        <p:spPr>
          <a:xfrm>
            <a:off x="0" y="1345075"/>
            <a:ext cx="12192000" cy="4394700"/>
          </a:xfrm>
          <a:prstGeom prst="rect">
            <a:avLst/>
          </a:prstGeom>
          <a:noFill/>
          <a:ln>
            <a:noFill/>
          </a:ln>
        </p:spPr>
        <p:txBody>
          <a:bodyPr anchorCtr="0" anchor="t" bIns="91425" lIns="91425" spcFirstLastPara="1" rIns="91425" wrap="square" tIns="91425">
            <a:noAutofit/>
          </a:bodyPr>
          <a:lstStyle/>
          <a:p>
            <a:pPr indent="-203200" lvl="0" marL="228600" rtl="0" algn="l">
              <a:spcBef>
                <a:spcPts val="0"/>
              </a:spcBef>
              <a:spcAft>
                <a:spcPts val="0"/>
              </a:spcAft>
              <a:buClr>
                <a:schemeClr val="dk1"/>
              </a:buClr>
              <a:buSzPts val="2400"/>
              <a:buFont typeface="Helvetica Neue"/>
              <a:buChar char="›"/>
            </a:pPr>
            <a:r>
              <a:rPr b="1" lang="en-US" sz="2400">
                <a:solidFill>
                  <a:schemeClr val="dk1"/>
                </a:solidFill>
                <a:latin typeface="Proxima Nova"/>
                <a:ea typeface="Proxima Nova"/>
                <a:cs typeface="Proxima Nova"/>
                <a:sym typeface="Proxima Nova"/>
              </a:rPr>
              <a:t>Introduction</a:t>
            </a:r>
            <a:endParaRPr sz="2400">
              <a:solidFill>
                <a:schemeClr val="dk1"/>
              </a:solidFill>
              <a:latin typeface="Gill Sans"/>
              <a:ea typeface="Gill Sans"/>
              <a:cs typeface="Gill Sans"/>
              <a:sym typeface="Gill Sans"/>
            </a:endParaRPr>
          </a:p>
          <a:p>
            <a:pPr indent="-228600" lvl="1" marL="685800" rtl="0" algn="l">
              <a:spcBef>
                <a:spcPts val="500"/>
              </a:spcBef>
              <a:spcAft>
                <a:spcPts val="0"/>
              </a:spcAft>
              <a:buClr>
                <a:srgbClr val="168FDF"/>
              </a:buClr>
              <a:buSzPts val="2600"/>
              <a:buFont typeface="Helvetica Neue"/>
              <a:buChar char="›"/>
            </a:pPr>
            <a:r>
              <a:rPr b="1" lang="en-US" sz="2400">
                <a:solidFill>
                  <a:schemeClr val="dk1"/>
                </a:solidFill>
                <a:latin typeface="Proxima Nova"/>
                <a:ea typeface="Proxima Nova"/>
                <a:cs typeface="Proxima Nova"/>
                <a:sym typeface="Proxima Nova"/>
              </a:rPr>
              <a:t>Name</a:t>
            </a:r>
            <a:r>
              <a:rPr lang="en-US" sz="2600">
                <a:solidFill>
                  <a:srgbClr val="2F2F2F"/>
                </a:solidFill>
                <a:latin typeface="Gill Sans"/>
                <a:ea typeface="Gill Sans"/>
                <a:cs typeface="Gill Sans"/>
                <a:sym typeface="Gill Sans"/>
              </a:rPr>
              <a:t>:</a:t>
            </a:r>
            <a:r>
              <a:rPr lang="en-US" sz="2400">
                <a:solidFill>
                  <a:schemeClr val="dk1"/>
                </a:solidFill>
                <a:latin typeface="Proxima Nova"/>
                <a:ea typeface="Proxima Nova"/>
                <a:cs typeface="Proxima Nova"/>
                <a:sym typeface="Proxima Nova"/>
              </a:rPr>
              <a:t> &lt;your name&gt;</a:t>
            </a:r>
            <a:endParaRPr sz="2400">
              <a:solidFill>
                <a:schemeClr val="dk1"/>
              </a:solidFill>
              <a:latin typeface="Proxima Nova"/>
              <a:ea typeface="Proxima Nova"/>
              <a:cs typeface="Proxima Nova"/>
              <a:sym typeface="Proxima Nova"/>
            </a:endParaRPr>
          </a:p>
          <a:p>
            <a:pPr indent="-228600" lvl="1" marL="685800" rtl="0" algn="l">
              <a:spcBef>
                <a:spcPts val="500"/>
              </a:spcBef>
              <a:spcAft>
                <a:spcPts val="0"/>
              </a:spcAft>
              <a:buClr>
                <a:srgbClr val="168FDF"/>
              </a:buClr>
              <a:buSzPts val="2600"/>
              <a:buFont typeface="Helvetica Neue"/>
              <a:buChar char="›"/>
            </a:pPr>
            <a:r>
              <a:rPr b="1" lang="en-US" sz="2400">
                <a:solidFill>
                  <a:schemeClr val="dk1"/>
                </a:solidFill>
                <a:latin typeface="Proxima Nova"/>
                <a:ea typeface="Proxima Nova"/>
                <a:cs typeface="Proxima Nova"/>
                <a:sym typeface="Proxima Nova"/>
              </a:rPr>
              <a:t>Location:</a:t>
            </a:r>
            <a:r>
              <a:rPr lang="en-US" sz="2400">
                <a:solidFill>
                  <a:schemeClr val="dk1"/>
                </a:solidFill>
                <a:latin typeface="Proxima Nova"/>
                <a:ea typeface="Proxima Nova"/>
                <a:cs typeface="Proxima Nova"/>
                <a:sym typeface="Proxima Nova"/>
              </a:rPr>
              <a:t>  &lt;City and country where you’re from and/or reside&gt;</a:t>
            </a:r>
            <a:endParaRPr sz="2400">
              <a:solidFill>
                <a:schemeClr val="dk1"/>
              </a:solidFill>
              <a:latin typeface="Proxima Nova"/>
              <a:ea typeface="Proxima Nova"/>
              <a:cs typeface="Proxima Nova"/>
              <a:sym typeface="Proxima Nova"/>
            </a:endParaRPr>
          </a:p>
          <a:p>
            <a:pPr indent="-228600" lvl="1" marL="685800" rtl="0" algn="l">
              <a:spcBef>
                <a:spcPts val="500"/>
              </a:spcBef>
              <a:spcAft>
                <a:spcPts val="0"/>
              </a:spcAft>
              <a:buClr>
                <a:srgbClr val="168FDF"/>
              </a:buClr>
              <a:buSzPts val="2600"/>
              <a:buFont typeface="Helvetica Neue"/>
              <a:buChar char="›"/>
            </a:pPr>
            <a:r>
              <a:rPr b="1" lang="en-US" sz="2400">
                <a:solidFill>
                  <a:schemeClr val="dk1"/>
                </a:solidFill>
                <a:latin typeface="Proxima Nova"/>
                <a:ea typeface="Proxima Nova"/>
                <a:cs typeface="Proxima Nova"/>
                <a:sym typeface="Proxima Nova"/>
              </a:rPr>
              <a:t>University:</a:t>
            </a:r>
            <a:r>
              <a:rPr lang="en-US" sz="2400">
                <a:solidFill>
                  <a:schemeClr val="dk1"/>
                </a:solidFill>
                <a:latin typeface="Proxima Nova"/>
                <a:ea typeface="Proxima Nova"/>
                <a:cs typeface="Proxima Nova"/>
                <a:sym typeface="Proxima Nova"/>
              </a:rPr>
              <a:t>  &lt;Name and location of your university&gt;</a:t>
            </a:r>
            <a:endParaRPr sz="2400">
              <a:solidFill>
                <a:schemeClr val="dk1"/>
              </a:solidFill>
              <a:latin typeface="Proxima Nova"/>
              <a:ea typeface="Proxima Nova"/>
              <a:cs typeface="Proxima Nova"/>
              <a:sym typeface="Proxima Nova"/>
            </a:endParaRPr>
          </a:p>
          <a:p>
            <a:pPr indent="-228600" lvl="1" marL="685800" rtl="0" algn="l">
              <a:spcBef>
                <a:spcPts val="500"/>
              </a:spcBef>
              <a:spcAft>
                <a:spcPts val="0"/>
              </a:spcAft>
              <a:buClr>
                <a:srgbClr val="168FDF"/>
              </a:buClr>
              <a:buSzPts val="2600"/>
              <a:buFont typeface="Helvetica Neue"/>
              <a:buChar char="›"/>
            </a:pPr>
            <a:r>
              <a:rPr b="1" lang="en-US" sz="2400">
                <a:solidFill>
                  <a:schemeClr val="dk1"/>
                </a:solidFill>
                <a:latin typeface="Proxima Nova"/>
                <a:ea typeface="Proxima Nova"/>
                <a:cs typeface="Proxima Nova"/>
                <a:sym typeface="Proxima Nova"/>
              </a:rPr>
              <a:t>Mentor(s):</a:t>
            </a:r>
            <a:r>
              <a:rPr lang="en-US" sz="2400">
                <a:solidFill>
                  <a:schemeClr val="dk1"/>
                </a:solidFill>
                <a:latin typeface="Proxima Nova"/>
                <a:ea typeface="Proxima Nova"/>
                <a:cs typeface="Proxima Nova"/>
                <a:sym typeface="Proxima Nova"/>
              </a:rPr>
              <a:t>  &lt;name of your mentor(s)&gt;</a:t>
            </a:r>
            <a:endParaRPr sz="2400">
              <a:solidFill>
                <a:schemeClr val="dk1"/>
              </a:solidFill>
              <a:latin typeface="Proxima Nova"/>
              <a:ea typeface="Proxima Nova"/>
              <a:cs typeface="Proxima Nova"/>
              <a:sym typeface="Proxima Nova"/>
            </a:endParaRPr>
          </a:p>
          <a:p>
            <a:pPr indent="-228600" lvl="1" marL="685800" rtl="0" algn="l">
              <a:spcBef>
                <a:spcPts val="500"/>
              </a:spcBef>
              <a:spcAft>
                <a:spcPts val="0"/>
              </a:spcAft>
              <a:buClr>
                <a:srgbClr val="168FDF"/>
              </a:buClr>
              <a:buSzPts val="2600"/>
              <a:buFont typeface="Helvetica Neue"/>
              <a:buChar char="›"/>
            </a:pPr>
            <a:r>
              <a:rPr b="1" lang="en-US" sz="2400">
                <a:solidFill>
                  <a:schemeClr val="dk1"/>
                </a:solidFill>
                <a:latin typeface="Proxima Nova"/>
                <a:ea typeface="Proxima Nova"/>
                <a:cs typeface="Proxima Nova"/>
                <a:sym typeface="Proxima Nova"/>
              </a:rPr>
              <a:t>Hyperledger Project</a:t>
            </a:r>
            <a:r>
              <a:rPr lang="en-US" sz="2400">
                <a:solidFill>
                  <a:schemeClr val="dk1"/>
                </a:solidFill>
                <a:latin typeface="Proxima Nova"/>
                <a:ea typeface="Proxima Nova"/>
                <a:cs typeface="Proxima Nova"/>
                <a:sym typeface="Proxima Nova"/>
              </a:rPr>
              <a:t>:  &lt;name of the Hyperledger project that your project is associated with&gt;</a:t>
            </a:r>
            <a:endParaRPr sz="2400">
              <a:solidFill>
                <a:srgbClr val="942AFF"/>
              </a:solidFill>
              <a:latin typeface="Proxima Nova"/>
              <a:ea typeface="Proxima Nova"/>
              <a:cs typeface="Proxima Nova"/>
              <a:sym typeface="Proxima Nova"/>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p27"/>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US" sz="3600">
                <a:solidFill>
                  <a:srgbClr val="942AFF"/>
                </a:solidFill>
                <a:latin typeface="Proxima Nova"/>
                <a:ea typeface="Proxima Nova"/>
                <a:cs typeface="Proxima Nova"/>
                <a:sym typeface="Proxima Nova"/>
              </a:rPr>
              <a:t>&lt;Project Name Here&gt;</a:t>
            </a:r>
            <a:endParaRPr/>
          </a:p>
        </p:txBody>
      </p:sp>
      <p:sp>
        <p:nvSpPr>
          <p:cNvPr id="244" name="Google Shape;244;p27"/>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rtl="0" algn="l">
              <a:spcBef>
                <a:spcPts val="0"/>
              </a:spcBef>
              <a:spcAft>
                <a:spcPts val="0"/>
              </a:spcAft>
              <a:buClr>
                <a:srgbClr val="168FDF"/>
              </a:buClr>
              <a:buSzPts val="2800"/>
              <a:buFont typeface="Helvetica Neue"/>
              <a:buChar char="›"/>
            </a:pPr>
            <a:r>
              <a:rPr b="1" lang="en-US" sz="2400">
                <a:solidFill>
                  <a:schemeClr val="dk1"/>
                </a:solidFill>
                <a:latin typeface="Proxima Nova"/>
                <a:ea typeface="Proxima Nova"/>
                <a:cs typeface="Proxima Nova"/>
                <a:sym typeface="Proxima Nova"/>
              </a:rPr>
              <a:t>Project Description</a:t>
            </a:r>
            <a:r>
              <a:rPr lang="en-US" sz="2800">
                <a:solidFill>
                  <a:srgbClr val="2F2F2F"/>
                </a:solidFill>
                <a:latin typeface="Gill Sans"/>
                <a:ea typeface="Gill Sans"/>
                <a:cs typeface="Gill Sans"/>
                <a:sym typeface="Gill Sans"/>
              </a:rPr>
              <a:t>:  </a:t>
            </a:r>
            <a:r>
              <a:rPr lang="en-US" sz="2400">
                <a:solidFill>
                  <a:schemeClr val="dk1"/>
                </a:solidFill>
                <a:latin typeface="Proxima Nova"/>
                <a:ea typeface="Proxima Nova"/>
                <a:cs typeface="Proxima Nova"/>
                <a:sym typeface="Proxima Nova"/>
              </a:rPr>
              <a:t>&lt;provide an overview of your project including technologies, frameworks, tools&gt;</a:t>
            </a:r>
            <a:r>
              <a:rPr lang="en-US" sz="2800">
                <a:solidFill>
                  <a:srgbClr val="92D050"/>
                </a:solidFill>
                <a:latin typeface="Gill Sans"/>
                <a:ea typeface="Gill Sans"/>
                <a:cs typeface="Gill Sans"/>
                <a:sym typeface="Gill Sans"/>
              </a:rPr>
              <a:t>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28"/>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US" sz="3600">
                <a:solidFill>
                  <a:srgbClr val="942AFF"/>
                </a:solidFill>
                <a:latin typeface="Proxima Nova"/>
                <a:ea typeface="Proxima Nova"/>
                <a:cs typeface="Proxima Nova"/>
                <a:sym typeface="Proxima Nova"/>
              </a:rPr>
              <a:t>&lt;Project Name Here&gt;</a:t>
            </a:r>
            <a:endParaRPr/>
          </a:p>
        </p:txBody>
      </p:sp>
      <p:sp>
        <p:nvSpPr>
          <p:cNvPr id="250" name="Google Shape;250;p28"/>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rtl="0" algn="l">
              <a:spcBef>
                <a:spcPts val="0"/>
              </a:spcBef>
              <a:spcAft>
                <a:spcPts val="0"/>
              </a:spcAft>
              <a:buClr>
                <a:srgbClr val="168FDF"/>
              </a:buClr>
              <a:buSzPts val="2800"/>
              <a:buFont typeface="Helvetica Neue"/>
              <a:buChar char="›"/>
            </a:pPr>
            <a:r>
              <a:rPr b="1" lang="en-US" sz="2400">
                <a:solidFill>
                  <a:schemeClr val="dk1"/>
                </a:solidFill>
                <a:latin typeface="Proxima Nova"/>
                <a:ea typeface="Proxima Nova"/>
                <a:cs typeface="Proxima Nova"/>
                <a:sym typeface="Proxima Nova"/>
              </a:rPr>
              <a:t>Project Objectives</a:t>
            </a:r>
            <a:r>
              <a:rPr lang="en-US" sz="2800">
                <a:solidFill>
                  <a:srgbClr val="2F2F2F"/>
                </a:solidFill>
                <a:latin typeface="Gill Sans"/>
                <a:ea typeface="Gill Sans"/>
                <a:cs typeface="Gill Sans"/>
                <a:sym typeface="Gill Sans"/>
              </a:rPr>
              <a:t>: </a:t>
            </a:r>
            <a:r>
              <a:rPr lang="en-US" sz="2400">
                <a:solidFill>
                  <a:schemeClr val="dk1"/>
                </a:solidFill>
                <a:latin typeface="Proxima Nova"/>
                <a:ea typeface="Proxima Nova"/>
                <a:cs typeface="Proxima Nova"/>
                <a:sym typeface="Proxima Nova"/>
              </a:rPr>
              <a:t> &lt;what did you plan to do at the start?&gt;</a:t>
            </a:r>
            <a:endParaRPr sz="2400">
              <a:solidFill>
                <a:schemeClr val="dk1"/>
              </a:solidFill>
              <a:latin typeface="Proxima Nova"/>
              <a:ea typeface="Proxima Nova"/>
              <a:cs typeface="Proxima Nova"/>
              <a:sym typeface="Proxima Nova"/>
            </a:endParaRPr>
          </a:p>
          <a:p>
            <a:pPr indent="-228600" lvl="1" marL="685800" rtl="0" algn="l">
              <a:spcBef>
                <a:spcPts val="500"/>
              </a:spcBef>
              <a:spcAft>
                <a:spcPts val="0"/>
              </a:spcAft>
              <a:buClr>
                <a:srgbClr val="168FDF"/>
              </a:buClr>
              <a:buSzPts val="2600"/>
              <a:buFont typeface="Helvetica Neue"/>
              <a:buChar char="›"/>
            </a:pPr>
            <a:r>
              <a:rPr lang="en-US" sz="2600">
                <a:solidFill>
                  <a:srgbClr val="2F2F2F"/>
                </a:solidFill>
                <a:latin typeface="Gill Sans"/>
                <a:ea typeface="Gill Sans"/>
                <a:cs typeface="Gill Sans"/>
                <a:sym typeface="Gill Sans"/>
              </a:rPr>
              <a:t>Obj 1:</a:t>
            </a:r>
            <a:endParaRPr sz="2600">
              <a:solidFill>
                <a:srgbClr val="2F2F2F"/>
              </a:solidFill>
              <a:latin typeface="Gill Sans"/>
              <a:ea typeface="Gill Sans"/>
              <a:cs typeface="Gill Sans"/>
              <a:sym typeface="Gill Sans"/>
            </a:endParaRPr>
          </a:p>
          <a:p>
            <a:pPr indent="-228600" lvl="1" marL="685800" rtl="0" algn="l">
              <a:spcBef>
                <a:spcPts val="500"/>
              </a:spcBef>
              <a:spcAft>
                <a:spcPts val="0"/>
              </a:spcAft>
              <a:buClr>
                <a:srgbClr val="168FDF"/>
              </a:buClr>
              <a:buSzPts val="2600"/>
              <a:buFont typeface="Helvetica Neue"/>
              <a:buChar char="›"/>
            </a:pPr>
            <a:r>
              <a:rPr lang="en-US" sz="2600">
                <a:solidFill>
                  <a:srgbClr val="2F2F2F"/>
                </a:solidFill>
                <a:latin typeface="Gill Sans"/>
                <a:ea typeface="Gill Sans"/>
                <a:cs typeface="Gill Sans"/>
                <a:sym typeface="Gill Sans"/>
              </a:rPr>
              <a:t>Obj 2:</a:t>
            </a:r>
            <a:endParaRPr sz="2600">
              <a:solidFill>
                <a:srgbClr val="2F2F2F"/>
              </a:solidFill>
              <a:latin typeface="Gill Sans"/>
              <a:ea typeface="Gill Sans"/>
              <a:cs typeface="Gill Sans"/>
              <a:sym typeface="Gill Sans"/>
            </a:endParaRPr>
          </a:p>
          <a:p>
            <a:pPr indent="-228600" lvl="1" marL="685800" rtl="0" algn="l">
              <a:spcBef>
                <a:spcPts val="500"/>
              </a:spcBef>
              <a:spcAft>
                <a:spcPts val="0"/>
              </a:spcAft>
              <a:buClr>
                <a:srgbClr val="168FDF"/>
              </a:buClr>
              <a:buSzPts val="2600"/>
              <a:buFont typeface="Helvetica Neue"/>
              <a:buChar char="›"/>
            </a:pPr>
            <a:r>
              <a:rPr lang="en-US" sz="2600">
                <a:solidFill>
                  <a:srgbClr val="2F2F2F"/>
                </a:solidFill>
                <a:latin typeface="Gill Sans"/>
                <a:ea typeface="Gill Sans"/>
                <a:cs typeface="Gill Sans"/>
                <a:sym typeface="Gill Sans"/>
              </a:rPr>
              <a:t>Obj 3:</a:t>
            </a:r>
            <a:endParaRPr sz="2400">
              <a:solidFill>
                <a:schemeClr val="dk1"/>
              </a:solidFill>
              <a:latin typeface="Proxima Nova"/>
              <a:ea typeface="Proxima Nova"/>
              <a:cs typeface="Proxima Nova"/>
              <a:sym typeface="Proxima Nov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29"/>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US" sz="3600">
                <a:solidFill>
                  <a:srgbClr val="942AFF"/>
                </a:solidFill>
                <a:latin typeface="Proxima Nova"/>
                <a:ea typeface="Proxima Nova"/>
                <a:cs typeface="Proxima Nova"/>
                <a:sym typeface="Proxima Nova"/>
              </a:rPr>
              <a:t>&lt;Project Name Here&gt;</a:t>
            </a:r>
            <a:endParaRPr/>
          </a:p>
        </p:txBody>
      </p:sp>
      <p:sp>
        <p:nvSpPr>
          <p:cNvPr id="256" name="Google Shape;256;p29"/>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rtl="0" algn="l">
              <a:spcBef>
                <a:spcPts val="0"/>
              </a:spcBef>
              <a:spcAft>
                <a:spcPts val="0"/>
              </a:spcAft>
              <a:buClr>
                <a:srgbClr val="168FDF"/>
              </a:buClr>
              <a:buSzPts val="2800"/>
              <a:buFont typeface="Helvetica Neue"/>
              <a:buChar char="›"/>
            </a:pPr>
            <a:r>
              <a:rPr b="1" lang="en-US" sz="2400">
                <a:solidFill>
                  <a:schemeClr val="dk1"/>
                </a:solidFill>
                <a:latin typeface="Proxima Nova"/>
                <a:ea typeface="Proxima Nova"/>
                <a:cs typeface="Proxima Nova"/>
                <a:sym typeface="Proxima Nova"/>
              </a:rPr>
              <a:t>Project Deliverables:</a:t>
            </a:r>
            <a:r>
              <a:rPr lang="en-US" sz="2800">
                <a:solidFill>
                  <a:srgbClr val="2F2F2F"/>
                </a:solidFill>
                <a:latin typeface="Gill Sans"/>
                <a:ea typeface="Gill Sans"/>
                <a:cs typeface="Gill Sans"/>
                <a:sym typeface="Gill Sans"/>
              </a:rPr>
              <a:t>  </a:t>
            </a:r>
            <a:endParaRPr sz="2800">
              <a:solidFill>
                <a:srgbClr val="2F2F2F"/>
              </a:solidFill>
              <a:latin typeface="Gill Sans"/>
              <a:ea typeface="Gill Sans"/>
              <a:cs typeface="Gill Sans"/>
              <a:sym typeface="Gill Sans"/>
            </a:endParaRPr>
          </a:p>
          <a:p>
            <a:pPr indent="-228600" lvl="1" marL="685800" rtl="0" algn="l">
              <a:spcBef>
                <a:spcPts val="500"/>
              </a:spcBef>
              <a:spcAft>
                <a:spcPts val="0"/>
              </a:spcAft>
              <a:buClr>
                <a:srgbClr val="168FDF"/>
              </a:buClr>
              <a:buSzPts val="2600"/>
              <a:buFont typeface="Helvetica Neue"/>
              <a:buChar char="›"/>
            </a:pPr>
            <a:r>
              <a:rPr lang="en-US" sz="2400">
                <a:solidFill>
                  <a:schemeClr val="dk1"/>
                </a:solidFill>
                <a:latin typeface="Proxima Nova"/>
                <a:ea typeface="Proxima Nova"/>
                <a:cs typeface="Proxima Nova"/>
                <a:sym typeface="Proxima Nova"/>
              </a:rPr>
              <a:t>Deliverable 1: &lt;code, document, or other deliverable&gt;</a:t>
            </a:r>
            <a:endParaRPr sz="2400">
              <a:solidFill>
                <a:schemeClr val="dk1"/>
              </a:solidFill>
              <a:latin typeface="Proxima Nova"/>
              <a:ea typeface="Proxima Nova"/>
              <a:cs typeface="Proxima Nova"/>
              <a:sym typeface="Proxima Nova"/>
            </a:endParaRPr>
          </a:p>
          <a:p>
            <a:pPr indent="-228600" lvl="1" marL="685800" rtl="0" algn="l">
              <a:spcBef>
                <a:spcPts val="500"/>
              </a:spcBef>
              <a:spcAft>
                <a:spcPts val="0"/>
              </a:spcAft>
              <a:buClr>
                <a:srgbClr val="168FDF"/>
              </a:buClr>
              <a:buSzPts val="2600"/>
              <a:buFont typeface="Helvetica Neue"/>
              <a:buChar char="›"/>
            </a:pPr>
            <a:r>
              <a:rPr lang="en-US" sz="2400">
                <a:solidFill>
                  <a:schemeClr val="dk1"/>
                </a:solidFill>
                <a:latin typeface="Proxima Nova"/>
                <a:ea typeface="Proxima Nova"/>
                <a:cs typeface="Proxima Nova"/>
                <a:sym typeface="Proxima Nova"/>
              </a:rPr>
              <a:t>Deliverable 2: &lt;code, document, or other deliverable&gt;</a:t>
            </a:r>
            <a:endParaRPr sz="2400">
              <a:solidFill>
                <a:schemeClr val="dk1"/>
              </a:solidFill>
              <a:latin typeface="Proxima Nova"/>
              <a:ea typeface="Proxima Nova"/>
              <a:cs typeface="Proxima Nova"/>
              <a:sym typeface="Proxima Nova"/>
            </a:endParaRPr>
          </a:p>
          <a:p>
            <a:pPr indent="-228600" lvl="1" marL="685800" rtl="0" algn="l">
              <a:spcBef>
                <a:spcPts val="500"/>
              </a:spcBef>
              <a:spcAft>
                <a:spcPts val="0"/>
              </a:spcAft>
              <a:buClr>
                <a:srgbClr val="168FDF"/>
              </a:buClr>
              <a:buSzPts val="2600"/>
              <a:buFont typeface="Helvetica Neue"/>
              <a:buChar char="›"/>
            </a:pPr>
            <a:r>
              <a:rPr lang="en-US" sz="2400">
                <a:solidFill>
                  <a:schemeClr val="dk1"/>
                </a:solidFill>
                <a:latin typeface="Proxima Nova"/>
                <a:ea typeface="Proxima Nova"/>
                <a:cs typeface="Proxima Nova"/>
                <a:sym typeface="Proxima Nova"/>
              </a:rPr>
              <a:t>Deliverable 3: &lt;code, document, or other deliverable&gt;</a:t>
            </a:r>
            <a:endParaRPr b="1" sz="2400">
              <a:solidFill>
                <a:schemeClr val="dk1"/>
              </a:solidFill>
              <a:latin typeface="Proxima Nova"/>
              <a:ea typeface="Proxima Nova"/>
              <a:cs typeface="Proxima Nova"/>
              <a:sym typeface="Proxima Nov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30"/>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US" sz="3600">
                <a:solidFill>
                  <a:srgbClr val="942AFF"/>
                </a:solidFill>
                <a:latin typeface="Proxima Nova"/>
                <a:ea typeface="Proxima Nova"/>
                <a:cs typeface="Proxima Nova"/>
                <a:sym typeface="Proxima Nova"/>
              </a:rPr>
              <a:t>&lt;Project Name Here&gt;</a:t>
            </a:r>
            <a:endParaRPr/>
          </a:p>
        </p:txBody>
      </p:sp>
      <p:sp>
        <p:nvSpPr>
          <p:cNvPr id="262" name="Google Shape;262;p30"/>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rtl="0" algn="l">
              <a:spcBef>
                <a:spcPts val="0"/>
              </a:spcBef>
              <a:spcAft>
                <a:spcPts val="0"/>
              </a:spcAft>
              <a:buClr>
                <a:srgbClr val="168FDF"/>
              </a:buClr>
              <a:buSzPts val="2800"/>
              <a:buFont typeface="Helvetica Neue"/>
              <a:buChar char="›"/>
            </a:pPr>
            <a:r>
              <a:rPr b="1" lang="en-US" sz="2400">
                <a:solidFill>
                  <a:schemeClr val="dk1"/>
                </a:solidFill>
                <a:latin typeface="Proxima Nova"/>
                <a:ea typeface="Proxima Nova"/>
                <a:cs typeface="Proxima Nova"/>
                <a:sym typeface="Proxima Nova"/>
              </a:rPr>
              <a:t>Project Execution &amp; Accomplishments</a:t>
            </a:r>
            <a:r>
              <a:rPr lang="en-US" sz="2800">
                <a:solidFill>
                  <a:srgbClr val="2F2F2F"/>
                </a:solidFill>
                <a:latin typeface="Gill Sans"/>
                <a:ea typeface="Gill Sans"/>
                <a:cs typeface="Gill Sans"/>
                <a:sym typeface="Gill Sans"/>
              </a:rPr>
              <a:t>: </a:t>
            </a:r>
            <a:r>
              <a:rPr lang="en-US" sz="2400">
                <a:solidFill>
                  <a:schemeClr val="dk1"/>
                </a:solidFill>
                <a:latin typeface="Proxima Nova"/>
                <a:ea typeface="Proxima Nova"/>
                <a:cs typeface="Proxima Nova"/>
                <a:sym typeface="Proxima Nova"/>
              </a:rPr>
              <a:t> &lt;Describe what you were able to accomplish as well as any objectives or deliverables that were not completed.  What are you most proud of?  What did you find the most challenging?&gt;</a:t>
            </a:r>
            <a:endParaRPr sz="2400">
              <a:solidFill>
                <a:schemeClr val="dk1"/>
              </a:solidFill>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31"/>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US" sz="3600">
                <a:solidFill>
                  <a:srgbClr val="942AFF"/>
                </a:solidFill>
                <a:latin typeface="Proxima Nova"/>
                <a:ea typeface="Proxima Nova"/>
                <a:cs typeface="Proxima Nova"/>
                <a:sym typeface="Proxima Nova"/>
              </a:rPr>
              <a:t>&lt;Project Name Here&gt;</a:t>
            </a:r>
            <a:endParaRPr/>
          </a:p>
        </p:txBody>
      </p:sp>
      <p:sp>
        <p:nvSpPr>
          <p:cNvPr id="268" name="Google Shape;268;p31"/>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rtl="0" algn="l">
              <a:spcBef>
                <a:spcPts val="0"/>
              </a:spcBef>
              <a:spcAft>
                <a:spcPts val="0"/>
              </a:spcAft>
              <a:buClr>
                <a:srgbClr val="168FDF"/>
              </a:buClr>
              <a:buSzPts val="2800"/>
              <a:buFont typeface="Helvetica Neue"/>
              <a:buChar char="›"/>
            </a:pPr>
            <a:r>
              <a:rPr b="1" lang="en-US" sz="2400">
                <a:solidFill>
                  <a:schemeClr val="dk1"/>
                </a:solidFill>
                <a:latin typeface="Proxima Nova"/>
                <a:ea typeface="Proxima Nova"/>
                <a:cs typeface="Proxima Nova"/>
                <a:sym typeface="Proxima Nova"/>
              </a:rPr>
              <a:t>Recommendations for future work:</a:t>
            </a:r>
            <a:r>
              <a:rPr lang="en-US" sz="2800">
                <a:solidFill>
                  <a:srgbClr val="2F2F2F"/>
                </a:solidFill>
                <a:latin typeface="Gill Sans"/>
                <a:ea typeface="Gill Sans"/>
                <a:cs typeface="Gill Sans"/>
                <a:sym typeface="Gill Sans"/>
              </a:rPr>
              <a:t>  </a:t>
            </a:r>
            <a:r>
              <a:rPr lang="en-US" sz="2400">
                <a:solidFill>
                  <a:schemeClr val="dk1"/>
                </a:solidFill>
                <a:latin typeface="Proxima Nova"/>
                <a:ea typeface="Proxima Nova"/>
                <a:cs typeface="Proxima Nova"/>
                <a:sym typeface="Proxima Nova"/>
              </a:rPr>
              <a:t>&lt;How may this work be extended or improved upon?  What additional features, fixes, improvements, documentation, or integrations would be helpful? What’s your plan for continued involvement or transition to others? &gt;</a:t>
            </a:r>
            <a:endParaRPr sz="2400">
              <a:solidFill>
                <a:schemeClr val="dk1"/>
              </a:solidFill>
              <a:latin typeface="Proxima Nova"/>
              <a:ea typeface="Proxima Nova"/>
              <a:cs typeface="Proxima Nova"/>
              <a:sym typeface="Proxima Nov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2"/>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US" sz="3600">
                <a:solidFill>
                  <a:srgbClr val="942AFF"/>
                </a:solidFill>
                <a:latin typeface="Proxima Nova"/>
                <a:ea typeface="Proxima Nova"/>
                <a:cs typeface="Proxima Nova"/>
                <a:sym typeface="Proxima Nova"/>
              </a:rPr>
              <a:t>&lt;Project Name Here&gt;</a:t>
            </a:r>
            <a:endParaRPr/>
          </a:p>
        </p:txBody>
      </p:sp>
      <p:sp>
        <p:nvSpPr>
          <p:cNvPr id="274" name="Google Shape;274;p32"/>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rtl="0" algn="l">
              <a:spcBef>
                <a:spcPts val="0"/>
              </a:spcBef>
              <a:spcAft>
                <a:spcPts val="0"/>
              </a:spcAft>
              <a:buClr>
                <a:srgbClr val="168FDF"/>
              </a:buClr>
              <a:buSzPts val="2800"/>
              <a:buFont typeface="Helvetica Neue"/>
              <a:buChar char="›"/>
            </a:pPr>
            <a:r>
              <a:rPr b="1" lang="en-US" sz="2400">
                <a:solidFill>
                  <a:schemeClr val="dk1"/>
                </a:solidFill>
                <a:latin typeface="Proxima Nova"/>
                <a:ea typeface="Proxima Nova"/>
                <a:cs typeface="Proxima Nova"/>
                <a:sym typeface="Proxima Nova"/>
              </a:rPr>
              <a:t>Project Output or Results</a:t>
            </a:r>
            <a:r>
              <a:rPr lang="en-US" sz="2800">
                <a:solidFill>
                  <a:srgbClr val="2F2F2F"/>
                </a:solidFill>
                <a:latin typeface="Gill Sans"/>
                <a:ea typeface="Gill Sans"/>
                <a:cs typeface="Gill Sans"/>
                <a:sym typeface="Gill Sans"/>
              </a:rPr>
              <a:t>: </a:t>
            </a:r>
            <a:r>
              <a:rPr lang="en-US" sz="2400">
                <a:solidFill>
                  <a:schemeClr val="dk1"/>
                </a:solidFill>
                <a:latin typeface="Proxima Nova"/>
                <a:ea typeface="Proxima Nova"/>
                <a:cs typeface="Proxima Nova"/>
                <a:sym typeface="Proxima Nova"/>
              </a:rPr>
              <a:t> </a:t>
            </a:r>
            <a:r>
              <a:rPr lang="en-US" sz="2400">
                <a:solidFill>
                  <a:schemeClr val="dk1"/>
                </a:solidFill>
                <a:latin typeface="Proxima Nova"/>
                <a:ea typeface="Proxima Nova"/>
                <a:cs typeface="Proxima Nova"/>
                <a:sym typeface="Proxima Nova"/>
              </a:rPr>
              <a:t>&lt;e.g. links to code, reports, demo or anything you created that would be of interest to the rest of the community</a:t>
            </a:r>
            <a:r>
              <a:rPr lang="en-US" sz="2400">
                <a:solidFill>
                  <a:schemeClr val="dk1"/>
                </a:solidFill>
                <a:latin typeface="Proxima Nova"/>
                <a:ea typeface="Proxima Nova"/>
                <a:cs typeface="Proxima Nova"/>
                <a:sym typeface="Proxima Nova"/>
              </a:rPr>
              <a:t>&gt;</a:t>
            </a:r>
            <a:endParaRPr sz="2400">
              <a:solidFill>
                <a:schemeClr val="dk1"/>
              </a:solidFill>
              <a:latin typeface="Proxima Nova"/>
              <a:ea typeface="Proxima Nova"/>
              <a:cs typeface="Proxima Nova"/>
              <a:sym typeface="Proxima Nova"/>
            </a:endParaRPr>
          </a:p>
          <a:p>
            <a:pPr indent="0" lvl="0" marL="0" rtl="0" algn="l">
              <a:spcBef>
                <a:spcPts val="0"/>
              </a:spcBef>
              <a:spcAft>
                <a:spcPts val="0"/>
              </a:spcAft>
              <a:buNone/>
            </a:pPr>
            <a:r>
              <a:t/>
            </a:r>
            <a:endParaRPr b="1" sz="2400">
              <a:solidFill>
                <a:schemeClr val="dk1"/>
              </a:solidFill>
              <a:latin typeface="Proxima Nova"/>
              <a:ea typeface="Proxima Nova"/>
              <a:cs typeface="Proxima Nova"/>
              <a:sym typeface="Proxima Nov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8" name="Shape 278"/>
        <p:cNvGrpSpPr/>
        <p:nvPr/>
      </p:nvGrpSpPr>
      <p:grpSpPr>
        <a:xfrm>
          <a:off x="0" y="0"/>
          <a:ext cx="0" cy="0"/>
          <a:chOff x="0" y="0"/>
          <a:chExt cx="0" cy="0"/>
        </a:xfrm>
      </p:grpSpPr>
      <p:sp>
        <p:nvSpPr>
          <p:cNvPr id="279" name="Google Shape;279;p33"/>
          <p:cNvSpPr txBox="1"/>
          <p:nvPr/>
        </p:nvSpPr>
        <p:spPr>
          <a:xfrm>
            <a:off x="0" y="0"/>
            <a:ext cx="10609800" cy="9849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US" sz="3600">
                <a:solidFill>
                  <a:srgbClr val="942AFF"/>
                </a:solidFill>
                <a:latin typeface="Proxima Nova"/>
                <a:ea typeface="Proxima Nova"/>
                <a:cs typeface="Proxima Nova"/>
                <a:sym typeface="Proxima Nova"/>
              </a:rPr>
              <a:t>&lt;Project Name Here&gt;</a:t>
            </a:r>
            <a:endParaRPr/>
          </a:p>
        </p:txBody>
      </p:sp>
      <p:sp>
        <p:nvSpPr>
          <p:cNvPr id="280" name="Google Shape;280;p33"/>
          <p:cNvSpPr txBox="1"/>
          <p:nvPr/>
        </p:nvSpPr>
        <p:spPr>
          <a:xfrm>
            <a:off x="0" y="984900"/>
            <a:ext cx="11973600" cy="5039100"/>
          </a:xfrm>
          <a:prstGeom prst="rect">
            <a:avLst/>
          </a:prstGeom>
          <a:noFill/>
          <a:ln>
            <a:noFill/>
          </a:ln>
        </p:spPr>
        <p:txBody>
          <a:bodyPr anchorCtr="0" anchor="t" bIns="91425" lIns="91425" spcFirstLastPara="1" rIns="91425" wrap="square" tIns="91425">
            <a:noAutofit/>
          </a:bodyPr>
          <a:lstStyle/>
          <a:p>
            <a:pPr indent="-228600" lvl="0" marL="228600" rtl="0" algn="l">
              <a:spcBef>
                <a:spcPts val="0"/>
              </a:spcBef>
              <a:spcAft>
                <a:spcPts val="0"/>
              </a:spcAft>
              <a:buClr>
                <a:srgbClr val="168FDF"/>
              </a:buClr>
              <a:buSzPts val="2800"/>
              <a:buFont typeface="Helvetica Neue"/>
              <a:buChar char="›"/>
            </a:pPr>
            <a:r>
              <a:rPr b="1" lang="en-US" sz="2400">
                <a:solidFill>
                  <a:schemeClr val="dk1"/>
                </a:solidFill>
                <a:latin typeface="Proxima Nova"/>
                <a:ea typeface="Proxima Nova"/>
                <a:cs typeface="Proxima Nova"/>
                <a:sym typeface="Proxima Nova"/>
              </a:rPr>
              <a:t>Insights Gained</a:t>
            </a:r>
            <a:r>
              <a:rPr b="1" lang="en-US" sz="1800">
                <a:solidFill>
                  <a:srgbClr val="2F2F2F"/>
                </a:solidFill>
                <a:latin typeface="Gill Sans"/>
                <a:ea typeface="Gill Sans"/>
                <a:cs typeface="Gill Sans"/>
                <a:sym typeface="Gill Sans"/>
              </a:rPr>
              <a:t>:</a:t>
            </a:r>
            <a:r>
              <a:rPr lang="en-US" sz="2400">
                <a:solidFill>
                  <a:schemeClr val="dk1"/>
                </a:solidFill>
                <a:latin typeface="Proxima Nova"/>
                <a:ea typeface="Proxima Nova"/>
                <a:cs typeface="Proxima Nova"/>
                <a:sym typeface="Proxima Nova"/>
              </a:rPr>
              <a:t> &lt;What did you learn about contributing to an open source project/community? Any advice you would pass on to other mentees or new developers or things you wish you'd known?&gt;</a:t>
            </a:r>
            <a:endParaRPr sz="2400">
              <a:solidFill>
                <a:schemeClr val="dk1"/>
              </a:solidFill>
              <a:latin typeface="Proxima Nova"/>
              <a:ea typeface="Proxima Nova"/>
              <a:cs typeface="Proxima Nova"/>
              <a:sym typeface="Proxima Nova"/>
            </a:endParaRPr>
          </a:p>
          <a:p>
            <a:pPr indent="0" lvl="0" marL="0" rtl="0" algn="l">
              <a:spcBef>
                <a:spcPts val="0"/>
              </a:spcBef>
              <a:spcAft>
                <a:spcPts val="0"/>
              </a:spcAft>
              <a:buNone/>
            </a:pPr>
            <a:r>
              <a:t/>
            </a:r>
            <a:endParaRPr b="1" sz="2400">
              <a:solidFill>
                <a:schemeClr val="dk1"/>
              </a:solidFill>
              <a:latin typeface="Proxima Nova"/>
              <a:ea typeface="Proxima Nova"/>
              <a:cs typeface="Proxima Nova"/>
              <a:sym typeface="Proxima Nova"/>
            </a:endParaRPr>
          </a:p>
        </p:txBody>
      </p:sp>
    </p:spTree>
  </p:cSld>
  <p:clrMapOvr>
    <a:masterClrMapping/>
  </p:clrMapOvr>
</p:sld>
</file>

<file path=ppt/theme/theme1.xml><?xml version="1.0" encoding="utf-8"?>
<a:theme xmlns:a="http://schemas.openxmlformats.org/drawingml/2006/main" xmlns:r="http://schemas.openxmlformats.org/officeDocument/2006/relationships" name="Purple">
  <a:themeElements>
    <a:clrScheme name="Hyperledger">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2B89C9"/>
      </a:hlink>
      <a:folHlink>
        <a:srgbClr val="2B89C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