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0" r:id="rId1"/>
    <p:sldMasterId id="2147483671" r:id="rId2"/>
  </p:sldMasterIdLst>
  <p:notesMasterIdLst>
    <p:notesMasterId r:id="rId15"/>
  </p:notesMasterIdLst>
  <p:sldIdLst>
    <p:sldId id="256" r:id="rId3"/>
    <p:sldId id="257" r:id="rId4"/>
    <p:sldId id="258" r:id="rId5"/>
    <p:sldId id="259" r:id="rId6"/>
    <p:sldId id="260" r:id="rId7"/>
    <p:sldId id="261" r:id="rId8"/>
    <p:sldId id="263" r:id="rId9"/>
    <p:sldId id="266" r:id="rId10"/>
    <p:sldId id="268" r:id="rId11"/>
    <p:sldId id="262" r:id="rId12"/>
    <p:sldId id="264" r:id="rId13"/>
    <p:sldId id="265"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Gill Sans" panose="020B0604020202020204" charset="0"/>
      <p:regular r:id="rId20"/>
      <p:bold r:id="rId21"/>
    </p:embeddedFont>
    <p:embeddedFont>
      <p:font typeface="Proxima Nova"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83" autoAdjust="0"/>
  </p:normalViewPr>
  <p:slideViewPr>
    <p:cSldViewPr snapToGrid="0">
      <p:cViewPr varScale="1">
        <p:scale>
          <a:sx n="60" d="100"/>
          <a:sy n="60" d="100"/>
        </p:scale>
        <p:origin x="81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font" Target="fonts/font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906a4b7b88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906a4b7b88_0_1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5f5c21ba9b_0_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5f5c21ba9b_0_5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90b159606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90b159606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906a4b7b88_2_1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g906a4b7b88_2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5f5c21ba9b_0_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5f5c21ba9b_0_3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5f5c21ba9b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5f5c21ba9b_0_4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5f5c21ba9b_0_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5f5c21ba9b_0_5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5f5c21ba9b_0_5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5f5c21ba9b_0_5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5f5c21ba9b_0_5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5f5c21ba9b_0_5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06a4b7b8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906a4b7b88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06a4b7b8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906a4b7b88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5655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06a4b7b8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906a4b7b88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65211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jpg"/><Relationship Id="rId16" Type="http://schemas.openxmlformats.org/officeDocument/2006/relationships/image" Target="../media/image18.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22.jpg"/><Relationship Id="rId16" Type="http://schemas.openxmlformats.org/officeDocument/2006/relationships/image" Target="../media/image18.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25.png"/><Relationship Id="rId7" Type="http://schemas.openxmlformats.org/officeDocument/2006/relationships/image" Target="../media/image19.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image" Target="../media/image24.jpg"/><Relationship Id="rId16"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8.png"/><Relationship Id="rId11" Type="http://schemas.openxmlformats.org/officeDocument/2006/relationships/image" Target="../media/image9.png"/><Relationship Id="rId5" Type="http://schemas.openxmlformats.org/officeDocument/2006/relationships/image" Target="../media/image7.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6.png"/><Relationship Id="rId9" Type="http://schemas.openxmlformats.org/officeDocument/2006/relationships/image" Target="../media/image21.png"/><Relationship Id="rId1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609600" y="2447925"/>
            <a:ext cx="109728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7" name="Google Shape;17;p2"/>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8" name="Google Shape;18;p2"/>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82"/>
        <p:cNvGrpSpPr/>
        <p:nvPr/>
      </p:nvGrpSpPr>
      <p:grpSpPr>
        <a:xfrm>
          <a:off x="0" y="0"/>
          <a:ext cx="0" cy="0"/>
          <a:chOff x="0" y="0"/>
          <a:chExt cx="0" cy="0"/>
        </a:xfrm>
      </p:grpSpPr>
      <p:sp>
        <p:nvSpPr>
          <p:cNvPr id="83" name="Google Shape;83;p11"/>
          <p:cNvSpPr txBox="1">
            <a:spLocks noGrp="1"/>
          </p:cNvSpPr>
          <p:nvPr>
            <p:ph type="title"/>
          </p:nvPr>
        </p:nvSpPr>
        <p:spPr>
          <a:xfrm>
            <a:off x="609600" y="2447925"/>
            <a:ext cx="109728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4" name="Google Shape;84;p11"/>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85" name="Google Shape;85;p11"/>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1"/>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chemeClr val="lt1"/>
                </a:solidFill>
                <a:latin typeface="Gill Sans"/>
                <a:ea typeface="Gill Sans"/>
                <a:cs typeface="Gill Sans"/>
                <a:sym typeface="Gill Sans"/>
              </a:defRPr>
            </a:lvl1pPr>
            <a:lvl2pPr marL="0" lvl="1" indent="0" algn="r">
              <a:spcBef>
                <a:spcPts val="0"/>
              </a:spcBef>
              <a:buNone/>
              <a:defRPr sz="1100" b="0" i="0" u="none" strike="noStrike" cap="none">
                <a:solidFill>
                  <a:schemeClr val="lt1"/>
                </a:solidFill>
                <a:latin typeface="Gill Sans"/>
                <a:ea typeface="Gill Sans"/>
                <a:cs typeface="Gill Sans"/>
                <a:sym typeface="Gill Sans"/>
              </a:defRPr>
            </a:lvl2pPr>
            <a:lvl3pPr marL="0" lvl="2" indent="0" algn="r">
              <a:spcBef>
                <a:spcPts val="0"/>
              </a:spcBef>
              <a:buNone/>
              <a:defRPr sz="1100" b="0" i="0" u="none" strike="noStrike" cap="none">
                <a:solidFill>
                  <a:schemeClr val="lt1"/>
                </a:solidFill>
                <a:latin typeface="Gill Sans"/>
                <a:ea typeface="Gill Sans"/>
                <a:cs typeface="Gill Sans"/>
                <a:sym typeface="Gill Sans"/>
              </a:defRPr>
            </a:lvl3pPr>
            <a:lvl4pPr marL="0" lvl="3" indent="0" algn="r">
              <a:spcBef>
                <a:spcPts val="0"/>
              </a:spcBef>
              <a:buNone/>
              <a:defRPr sz="1100" b="0" i="0" u="none" strike="noStrike" cap="none">
                <a:solidFill>
                  <a:schemeClr val="lt1"/>
                </a:solidFill>
                <a:latin typeface="Gill Sans"/>
                <a:ea typeface="Gill Sans"/>
                <a:cs typeface="Gill Sans"/>
                <a:sym typeface="Gill Sans"/>
              </a:defRPr>
            </a:lvl4pPr>
            <a:lvl5pPr marL="0" lvl="4" indent="0" algn="r">
              <a:spcBef>
                <a:spcPts val="0"/>
              </a:spcBef>
              <a:buNone/>
              <a:defRPr sz="1100" b="0" i="0" u="none" strike="noStrike" cap="none">
                <a:solidFill>
                  <a:schemeClr val="lt1"/>
                </a:solidFill>
                <a:latin typeface="Gill Sans"/>
                <a:ea typeface="Gill Sans"/>
                <a:cs typeface="Gill Sans"/>
                <a:sym typeface="Gill Sans"/>
              </a:defRPr>
            </a:lvl5pPr>
            <a:lvl6pPr marL="0" lvl="5" indent="0" algn="r">
              <a:spcBef>
                <a:spcPts val="0"/>
              </a:spcBef>
              <a:buNone/>
              <a:defRPr sz="1100" b="0" i="0" u="none" strike="noStrike" cap="none">
                <a:solidFill>
                  <a:schemeClr val="lt1"/>
                </a:solidFill>
                <a:latin typeface="Gill Sans"/>
                <a:ea typeface="Gill Sans"/>
                <a:cs typeface="Gill Sans"/>
                <a:sym typeface="Gill Sans"/>
              </a:defRPr>
            </a:lvl6pPr>
            <a:lvl7pPr marL="0" lvl="6" indent="0" algn="r">
              <a:spcBef>
                <a:spcPts val="0"/>
              </a:spcBef>
              <a:buNone/>
              <a:defRPr sz="1100" b="0" i="0" u="none" strike="noStrike" cap="none">
                <a:solidFill>
                  <a:schemeClr val="lt1"/>
                </a:solidFill>
                <a:latin typeface="Gill Sans"/>
                <a:ea typeface="Gill Sans"/>
                <a:cs typeface="Gill Sans"/>
                <a:sym typeface="Gill Sans"/>
              </a:defRPr>
            </a:lvl7pPr>
            <a:lvl8pPr marL="0" lvl="7" indent="0" algn="r">
              <a:spcBef>
                <a:spcPts val="0"/>
              </a:spcBef>
              <a:buNone/>
              <a:defRPr sz="1100" b="0" i="0" u="none" strike="noStrike" cap="none">
                <a:solidFill>
                  <a:schemeClr val="lt1"/>
                </a:solidFill>
                <a:latin typeface="Gill Sans"/>
                <a:ea typeface="Gill Sans"/>
                <a:cs typeface="Gill Sans"/>
                <a:sym typeface="Gill Sans"/>
              </a:defRPr>
            </a:lvl8pPr>
            <a:lvl9pPr marL="0" lvl="8" indent="0" algn="r">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88"/>
        <p:cNvGrpSpPr/>
        <p:nvPr/>
      </p:nvGrpSpPr>
      <p:grpSpPr>
        <a:xfrm>
          <a:off x="0" y="0"/>
          <a:ext cx="0" cy="0"/>
          <a:chOff x="0" y="0"/>
          <a:chExt cx="0" cy="0"/>
        </a:xfrm>
      </p:grpSpPr>
      <p:sp>
        <p:nvSpPr>
          <p:cNvPr id="89" name="Google Shape;89;p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90" name="Google Shape;90;p12"/>
          <p:cNvSpPr txBox="1">
            <a:spLocks noGrp="1"/>
          </p:cNvSpPr>
          <p:nvPr>
            <p:ph type="body" idx="1"/>
          </p:nvPr>
        </p:nvSpPr>
        <p:spPr>
          <a:xfrm>
            <a:off x="7708900" y="0"/>
            <a:ext cx="4483100" cy="6858000"/>
          </a:xfrm>
          <a:prstGeom prst="rect">
            <a:avLst/>
          </a:prstGeom>
          <a:solidFill>
            <a:srgbClr val="00183C">
              <a:alpha val="94901"/>
            </a:srgbClr>
          </a:solidFill>
          <a:ln>
            <a:noFill/>
          </a:ln>
        </p:spPr>
        <p:txBody>
          <a:bodyPr spcFirstLastPara="1" wrap="square" lIns="457200" tIns="457200" rIns="228600" bIns="457200" anchor="t" anchorCtr="0">
            <a:noAutofit/>
          </a:bodyPr>
          <a:lstStyle>
            <a:lvl1pPr marL="457200" lvl="0" indent="-406400" algn="l">
              <a:lnSpc>
                <a:spcPct val="100000"/>
              </a:lnSpc>
              <a:spcBef>
                <a:spcPts val="1000"/>
              </a:spcBef>
              <a:spcAft>
                <a:spcPts val="0"/>
              </a:spcAft>
              <a:buSzPts val="2800"/>
              <a:buChar char="›"/>
              <a:defRPr>
                <a:solidFill>
                  <a:schemeClr val="lt1"/>
                </a:solidFill>
              </a:defRPr>
            </a:lvl1pPr>
            <a:lvl2pPr marL="914400" lvl="1" indent="-393700" algn="l">
              <a:lnSpc>
                <a:spcPct val="100000"/>
              </a:lnSpc>
              <a:spcBef>
                <a:spcPts val="500"/>
              </a:spcBef>
              <a:spcAft>
                <a:spcPts val="0"/>
              </a:spcAft>
              <a:buSzPts val="2600"/>
              <a:buChar char="›"/>
              <a:defRPr>
                <a:solidFill>
                  <a:schemeClr val="lt1"/>
                </a:solidFill>
              </a:defRPr>
            </a:lvl2pPr>
            <a:lvl3pPr marL="1371600" lvl="2" indent="-381000" algn="l">
              <a:lnSpc>
                <a:spcPct val="100000"/>
              </a:lnSpc>
              <a:spcBef>
                <a:spcPts val="500"/>
              </a:spcBef>
              <a:spcAft>
                <a:spcPts val="0"/>
              </a:spcAft>
              <a:buSzPts val="2400"/>
              <a:buChar char="›"/>
              <a:defRPr>
                <a:solidFill>
                  <a:schemeClr val="lt1"/>
                </a:solidFill>
              </a:defRPr>
            </a:lvl3pPr>
            <a:lvl4pPr marL="1828800" lvl="3" indent="-368300" algn="l">
              <a:lnSpc>
                <a:spcPct val="100000"/>
              </a:lnSpc>
              <a:spcBef>
                <a:spcPts val="500"/>
              </a:spcBef>
              <a:spcAft>
                <a:spcPts val="0"/>
              </a:spcAft>
              <a:buSzPts val="2200"/>
              <a:buChar char="›"/>
              <a:defRPr>
                <a:solidFill>
                  <a:schemeClr val="lt1"/>
                </a:solidFill>
              </a:defRPr>
            </a:lvl4pPr>
            <a:lvl5pPr marL="2286000" lvl="4" indent="-355600" algn="l">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2"/>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2"/>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2"/>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chemeClr val="lt1"/>
                </a:solidFill>
                <a:latin typeface="Gill Sans"/>
                <a:ea typeface="Gill Sans"/>
                <a:cs typeface="Gill Sans"/>
                <a:sym typeface="Gill Sans"/>
              </a:defRPr>
            </a:lvl1pPr>
            <a:lvl2pPr marL="0" lvl="1" indent="0" algn="r">
              <a:spcBef>
                <a:spcPts val="0"/>
              </a:spcBef>
              <a:buNone/>
              <a:defRPr sz="1100" b="0" i="0" u="none" strike="noStrike" cap="none">
                <a:solidFill>
                  <a:schemeClr val="lt1"/>
                </a:solidFill>
                <a:latin typeface="Gill Sans"/>
                <a:ea typeface="Gill Sans"/>
                <a:cs typeface="Gill Sans"/>
                <a:sym typeface="Gill Sans"/>
              </a:defRPr>
            </a:lvl2pPr>
            <a:lvl3pPr marL="0" lvl="2" indent="0" algn="r">
              <a:spcBef>
                <a:spcPts val="0"/>
              </a:spcBef>
              <a:buNone/>
              <a:defRPr sz="1100" b="0" i="0" u="none" strike="noStrike" cap="none">
                <a:solidFill>
                  <a:schemeClr val="lt1"/>
                </a:solidFill>
                <a:latin typeface="Gill Sans"/>
                <a:ea typeface="Gill Sans"/>
                <a:cs typeface="Gill Sans"/>
                <a:sym typeface="Gill Sans"/>
              </a:defRPr>
            </a:lvl3pPr>
            <a:lvl4pPr marL="0" lvl="3" indent="0" algn="r">
              <a:spcBef>
                <a:spcPts val="0"/>
              </a:spcBef>
              <a:buNone/>
              <a:defRPr sz="1100" b="0" i="0" u="none" strike="noStrike" cap="none">
                <a:solidFill>
                  <a:schemeClr val="lt1"/>
                </a:solidFill>
                <a:latin typeface="Gill Sans"/>
                <a:ea typeface="Gill Sans"/>
                <a:cs typeface="Gill Sans"/>
                <a:sym typeface="Gill Sans"/>
              </a:defRPr>
            </a:lvl4pPr>
            <a:lvl5pPr marL="0" lvl="4" indent="0" algn="r">
              <a:spcBef>
                <a:spcPts val="0"/>
              </a:spcBef>
              <a:buNone/>
              <a:defRPr sz="1100" b="0" i="0" u="none" strike="noStrike" cap="none">
                <a:solidFill>
                  <a:schemeClr val="lt1"/>
                </a:solidFill>
                <a:latin typeface="Gill Sans"/>
                <a:ea typeface="Gill Sans"/>
                <a:cs typeface="Gill Sans"/>
                <a:sym typeface="Gill Sans"/>
              </a:defRPr>
            </a:lvl5pPr>
            <a:lvl6pPr marL="0" lvl="5" indent="0" algn="r">
              <a:spcBef>
                <a:spcPts val="0"/>
              </a:spcBef>
              <a:buNone/>
              <a:defRPr sz="1100" b="0" i="0" u="none" strike="noStrike" cap="none">
                <a:solidFill>
                  <a:schemeClr val="lt1"/>
                </a:solidFill>
                <a:latin typeface="Gill Sans"/>
                <a:ea typeface="Gill Sans"/>
                <a:cs typeface="Gill Sans"/>
                <a:sym typeface="Gill Sans"/>
              </a:defRPr>
            </a:lvl6pPr>
            <a:lvl7pPr marL="0" lvl="6" indent="0" algn="r">
              <a:spcBef>
                <a:spcPts val="0"/>
              </a:spcBef>
              <a:buNone/>
              <a:defRPr sz="1100" b="0" i="0" u="none" strike="noStrike" cap="none">
                <a:solidFill>
                  <a:schemeClr val="lt1"/>
                </a:solidFill>
                <a:latin typeface="Gill Sans"/>
                <a:ea typeface="Gill Sans"/>
                <a:cs typeface="Gill Sans"/>
                <a:sym typeface="Gill Sans"/>
              </a:defRPr>
            </a:lvl7pPr>
            <a:lvl8pPr marL="0" lvl="7" indent="0" algn="r">
              <a:spcBef>
                <a:spcPts val="0"/>
              </a:spcBef>
              <a:buNone/>
              <a:defRPr sz="1100" b="0" i="0" u="none" strike="noStrike" cap="none">
                <a:solidFill>
                  <a:schemeClr val="lt1"/>
                </a:solidFill>
                <a:latin typeface="Gill Sans"/>
                <a:ea typeface="Gill Sans"/>
                <a:cs typeface="Gill Sans"/>
                <a:sym typeface="Gill Sans"/>
              </a:defRPr>
            </a:lvl8pPr>
            <a:lvl9pPr marL="0" lvl="8" indent="0" algn="r">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94"/>
        <p:cNvGrpSpPr/>
        <p:nvPr/>
      </p:nvGrpSpPr>
      <p:grpSpPr>
        <a:xfrm>
          <a:off x="0" y="0"/>
          <a:ext cx="0" cy="0"/>
          <a:chOff x="0" y="0"/>
          <a:chExt cx="0" cy="0"/>
        </a:xfrm>
      </p:grpSpPr>
      <p:sp>
        <p:nvSpPr>
          <p:cNvPr id="95" name="Google Shape;95;p13"/>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96" name="Google Shape;96;p13"/>
          <p:cNvSpPr txBox="1">
            <a:spLocks noGrp="1"/>
          </p:cNvSpPr>
          <p:nvPr>
            <p:ph type="body" idx="1"/>
          </p:nvPr>
        </p:nvSpPr>
        <p:spPr>
          <a:xfrm>
            <a:off x="0" y="0"/>
            <a:ext cx="4483100" cy="6858000"/>
          </a:xfrm>
          <a:prstGeom prst="rect">
            <a:avLst/>
          </a:prstGeom>
          <a:solidFill>
            <a:srgbClr val="00183C">
              <a:alpha val="94901"/>
            </a:srgbClr>
          </a:solidFill>
          <a:ln>
            <a:noFill/>
          </a:ln>
        </p:spPr>
        <p:txBody>
          <a:bodyPr spcFirstLastPara="1" wrap="square" lIns="457200" tIns="457200" rIns="228600" bIns="457200" anchor="t" anchorCtr="0">
            <a:noAutofit/>
          </a:bodyPr>
          <a:lstStyle>
            <a:lvl1pPr marL="457200" lvl="0" indent="-406400" algn="l">
              <a:lnSpc>
                <a:spcPct val="100000"/>
              </a:lnSpc>
              <a:spcBef>
                <a:spcPts val="1000"/>
              </a:spcBef>
              <a:spcAft>
                <a:spcPts val="0"/>
              </a:spcAft>
              <a:buSzPts val="2800"/>
              <a:buChar char="›"/>
              <a:defRPr>
                <a:solidFill>
                  <a:schemeClr val="lt1"/>
                </a:solidFill>
              </a:defRPr>
            </a:lvl1pPr>
            <a:lvl2pPr marL="914400" lvl="1" indent="-393700" algn="l">
              <a:lnSpc>
                <a:spcPct val="100000"/>
              </a:lnSpc>
              <a:spcBef>
                <a:spcPts val="500"/>
              </a:spcBef>
              <a:spcAft>
                <a:spcPts val="0"/>
              </a:spcAft>
              <a:buSzPts val="2600"/>
              <a:buChar char="›"/>
              <a:defRPr>
                <a:solidFill>
                  <a:schemeClr val="lt1"/>
                </a:solidFill>
              </a:defRPr>
            </a:lvl2pPr>
            <a:lvl3pPr marL="1371600" lvl="2" indent="-381000" algn="l">
              <a:lnSpc>
                <a:spcPct val="100000"/>
              </a:lnSpc>
              <a:spcBef>
                <a:spcPts val="500"/>
              </a:spcBef>
              <a:spcAft>
                <a:spcPts val="0"/>
              </a:spcAft>
              <a:buSzPts val="2400"/>
              <a:buChar char="›"/>
              <a:defRPr>
                <a:solidFill>
                  <a:schemeClr val="lt1"/>
                </a:solidFill>
              </a:defRPr>
            </a:lvl3pPr>
            <a:lvl4pPr marL="1828800" lvl="3" indent="-368300" algn="l">
              <a:lnSpc>
                <a:spcPct val="100000"/>
              </a:lnSpc>
              <a:spcBef>
                <a:spcPts val="500"/>
              </a:spcBef>
              <a:spcAft>
                <a:spcPts val="0"/>
              </a:spcAft>
              <a:buSzPts val="2200"/>
              <a:buChar char="›"/>
              <a:defRPr>
                <a:solidFill>
                  <a:schemeClr val="lt1"/>
                </a:solidFill>
              </a:defRPr>
            </a:lvl4pPr>
            <a:lvl5pPr marL="2286000" lvl="4" indent="-355600" algn="l">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1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00"/>
        <p:cNvGrpSpPr/>
        <p:nvPr/>
      </p:nvGrpSpPr>
      <p:grpSpPr>
        <a:xfrm>
          <a:off x="0" y="0"/>
          <a:ext cx="0" cy="0"/>
          <a:chOff x="0" y="0"/>
          <a:chExt cx="0" cy="0"/>
        </a:xfrm>
      </p:grpSpPr>
      <p:sp>
        <p:nvSpPr>
          <p:cNvPr id="101" name="Google Shape;101;p14"/>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4"/>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4"/>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04"/>
        <p:cNvGrpSpPr/>
        <p:nvPr/>
      </p:nvGrpSpPr>
      <p:grpSpPr>
        <a:xfrm>
          <a:off x="0" y="0"/>
          <a:ext cx="0" cy="0"/>
          <a:chOff x="0" y="0"/>
          <a:chExt cx="0" cy="0"/>
        </a:xfrm>
      </p:grpSpPr>
      <p:pic>
        <p:nvPicPr>
          <p:cNvPr id="105" name="Google Shape;105;p15"/>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106" name="Google Shape;106;p15"/>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15"/>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solidFill>
                  <a:schemeClr val="lt1"/>
                </a:solidFill>
              </a:defRPr>
            </a:lvl1pPr>
            <a:lvl2pPr marL="914400" lvl="1" indent="-393700" algn="l">
              <a:lnSpc>
                <a:spcPct val="100000"/>
              </a:lnSpc>
              <a:spcBef>
                <a:spcPts val="500"/>
              </a:spcBef>
              <a:spcAft>
                <a:spcPts val="0"/>
              </a:spcAft>
              <a:buSzPts val="2600"/>
              <a:buChar char="›"/>
              <a:defRPr sz="2600">
                <a:solidFill>
                  <a:schemeClr val="lt1"/>
                </a:solidFill>
              </a:defRPr>
            </a:lvl2pPr>
            <a:lvl3pPr marL="1371600" lvl="2" indent="-381000" algn="l">
              <a:lnSpc>
                <a:spcPct val="100000"/>
              </a:lnSpc>
              <a:spcBef>
                <a:spcPts val="500"/>
              </a:spcBef>
              <a:spcAft>
                <a:spcPts val="0"/>
              </a:spcAft>
              <a:buSzPts val="2400"/>
              <a:buChar char="›"/>
              <a:defRPr sz="2400">
                <a:solidFill>
                  <a:schemeClr val="lt1"/>
                </a:solidFill>
              </a:defRPr>
            </a:lvl3pPr>
            <a:lvl4pPr marL="1828800" lvl="3" indent="-368300" algn="l">
              <a:lnSpc>
                <a:spcPct val="100000"/>
              </a:lnSpc>
              <a:spcBef>
                <a:spcPts val="500"/>
              </a:spcBef>
              <a:spcAft>
                <a:spcPts val="0"/>
              </a:spcAft>
              <a:buSzPts val="2200"/>
              <a:buChar char="›"/>
              <a:defRPr sz="2200">
                <a:solidFill>
                  <a:schemeClr val="lt1"/>
                </a:solidFill>
              </a:defRPr>
            </a:lvl4pPr>
            <a:lvl5pPr marL="2286000" lvl="4" indent="-355600" algn="l">
              <a:lnSpc>
                <a:spcPct val="100000"/>
              </a:lnSpc>
              <a:spcBef>
                <a:spcPts val="500"/>
              </a:spcBef>
              <a:spcAft>
                <a:spcPts val="0"/>
              </a:spcAft>
              <a:buSzPts val="2000"/>
              <a:buChar char="›"/>
              <a:defRPr sz="20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08" name="Google Shape;108;p15"/>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sp>
        <p:nvSpPr>
          <p:cNvPr id="109" name="Google Shape;109;p15"/>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15"/>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5"/>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chemeClr val="lt1"/>
                </a:solidFill>
                <a:latin typeface="Gill Sans"/>
                <a:ea typeface="Gill Sans"/>
                <a:cs typeface="Gill Sans"/>
                <a:sym typeface="Gill Sans"/>
              </a:defRPr>
            </a:lvl1pPr>
            <a:lvl2pPr marL="0" lvl="1" indent="0" algn="r">
              <a:spcBef>
                <a:spcPts val="0"/>
              </a:spcBef>
              <a:buNone/>
              <a:defRPr sz="1100" b="0" i="0" u="none" strike="noStrike" cap="none">
                <a:solidFill>
                  <a:schemeClr val="lt1"/>
                </a:solidFill>
                <a:latin typeface="Gill Sans"/>
                <a:ea typeface="Gill Sans"/>
                <a:cs typeface="Gill Sans"/>
                <a:sym typeface="Gill Sans"/>
              </a:defRPr>
            </a:lvl2pPr>
            <a:lvl3pPr marL="0" lvl="2" indent="0" algn="r">
              <a:spcBef>
                <a:spcPts val="0"/>
              </a:spcBef>
              <a:buNone/>
              <a:defRPr sz="1100" b="0" i="0" u="none" strike="noStrike" cap="none">
                <a:solidFill>
                  <a:schemeClr val="lt1"/>
                </a:solidFill>
                <a:latin typeface="Gill Sans"/>
                <a:ea typeface="Gill Sans"/>
                <a:cs typeface="Gill Sans"/>
                <a:sym typeface="Gill Sans"/>
              </a:defRPr>
            </a:lvl3pPr>
            <a:lvl4pPr marL="0" lvl="3" indent="0" algn="r">
              <a:spcBef>
                <a:spcPts val="0"/>
              </a:spcBef>
              <a:buNone/>
              <a:defRPr sz="1100" b="0" i="0" u="none" strike="noStrike" cap="none">
                <a:solidFill>
                  <a:schemeClr val="lt1"/>
                </a:solidFill>
                <a:latin typeface="Gill Sans"/>
                <a:ea typeface="Gill Sans"/>
                <a:cs typeface="Gill Sans"/>
                <a:sym typeface="Gill Sans"/>
              </a:defRPr>
            </a:lvl4pPr>
            <a:lvl5pPr marL="0" lvl="4" indent="0" algn="r">
              <a:spcBef>
                <a:spcPts val="0"/>
              </a:spcBef>
              <a:buNone/>
              <a:defRPr sz="1100" b="0" i="0" u="none" strike="noStrike" cap="none">
                <a:solidFill>
                  <a:schemeClr val="lt1"/>
                </a:solidFill>
                <a:latin typeface="Gill Sans"/>
                <a:ea typeface="Gill Sans"/>
                <a:cs typeface="Gill Sans"/>
                <a:sym typeface="Gill Sans"/>
              </a:defRPr>
            </a:lvl5pPr>
            <a:lvl6pPr marL="0" lvl="5" indent="0" algn="r">
              <a:spcBef>
                <a:spcPts val="0"/>
              </a:spcBef>
              <a:buNone/>
              <a:defRPr sz="1100" b="0" i="0" u="none" strike="noStrike" cap="none">
                <a:solidFill>
                  <a:schemeClr val="lt1"/>
                </a:solidFill>
                <a:latin typeface="Gill Sans"/>
                <a:ea typeface="Gill Sans"/>
                <a:cs typeface="Gill Sans"/>
                <a:sym typeface="Gill Sans"/>
              </a:defRPr>
            </a:lvl6pPr>
            <a:lvl7pPr marL="0" lvl="6" indent="0" algn="r">
              <a:spcBef>
                <a:spcPts val="0"/>
              </a:spcBef>
              <a:buNone/>
              <a:defRPr sz="1100" b="0" i="0" u="none" strike="noStrike" cap="none">
                <a:solidFill>
                  <a:schemeClr val="lt1"/>
                </a:solidFill>
                <a:latin typeface="Gill Sans"/>
                <a:ea typeface="Gill Sans"/>
                <a:cs typeface="Gill Sans"/>
                <a:sym typeface="Gill Sans"/>
              </a:defRPr>
            </a:lvl7pPr>
            <a:lvl8pPr marL="0" lvl="7" indent="0" algn="r">
              <a:spcBef>
                <a:spcPts val="0"/>
              </a:spcBef>
              <a:buNone/>
              <a:defRPr sz="1100" b="0" i="0" u="none" strike="noStrike" cap="none">
                <a:solidFill>
                  <a:schemeClr val="lt1"/>
                </a:solidFill>
                <a:latin typeface="Gill Sans"/>
                <a:ea typeface="Gill Sans"/>
                <a:cs typeface="Gill Sans"/>
                <a:sym typeface="Gill Sans"/>
              </a:defRPr>
            </a:lvl8pPr>
            <a:lvl9pPr marL="0" lvl="8" indent="0" algn="r">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113"/>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 Purple - Greenhouse">
  <p:cSld name="CUSTOM_18">
    <p:bg>
      <p:bgPr>
        <a:blipFill>
          <a:blip r:embed="rId2">
            <a:alphaModFix/>
          </a:blip>
          <a:stretch>
            <a:fillRect/>
          </a:stretch>
        </a:blipFill>
        <a:effectLst/>
      </p:bgPr>
    </p:bg>
    <p:spTree>
      <p:nvGrpSpPr>
        <p:cNvPr id="1" name="Shape 114"/>
        <p:cNvGrpSpPr/>
        <p:nvPr/>
      </p:nvGrpSpPr>
      <p:grpSpPr>
        <a:xfrm>
          <a:off x="0" y="0"/>
          <a:ext cx="0" cy="0"/>
          <a:chOff x="0" y="0"/>
          <a:chExt cx="0" cy="0"/>
        </a:xfrm>
      </p:grpSpPr>
      <p:pic>
        <p:nvPicPr>
          <p:cNvPr id="115" name="Google Shape;115;p18"/>
          <p:cNvPicPr preferRelativeResize="0"/>
          <p:nvPr/>
        </p:nvPicPr>
        <p:blipFill rotWithShape="1">
          <a:blip r:embed="rId3">
            <a:alphaModFix/>
          </a:blip>
          <a:srcRect/>
          <a:stretch/>
        </p:blipFill>
        <p:spPr>
          <a:xfrm>
            <a:off x="80600" y="136200"/>
            <a:ext cx="11947536" cy="6721801"/>
          </a:xfrm>
          <a:prstGeom prst="rect">
            <a:avLst/>
          </a:prstGeom>
          <a:noFill/>
          <a:ln>
            <a:noFill/>
          </a:ln>
        </p:spPr>
      </p:pic>
      <p:pic>
        <p:nvPicPr>
          <p:cNvPr id="116" name="Google Shape;116;p18"/>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17" name="Google Shape;117;p18"/>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18" name="Google Shape;118;p18"/>
          <p:cNvSpPr txBox="1"/>
          <p:nvPr/>
        </p:nvSpPr>
        <p:spPr>
          <a:xfrm>
            <a:off x="1056049" y="2776860"/>
            <a:ext cx="9996900" cy="314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chemeClr val="dk1"/>
              </a:buClr>
              <a:buSzPts val="1500"/>
              <a:buFont typeface="Arial"/>
              <a:buNone/>
            </a:pPr>
            <a:r>
              <a:rPr lang="en-US" sz="1300" i="1">
                <a:solidFill>
                  <a:srgbClr val="414042"/>
                </a:solidFill>
                <a:latin typeface="Proxima Nova"/>
                <a:ea typeface="Proxima Nova"/>
                <a:cs typeface="Proxima Nova"/>
                <a:sym typeface="Proxima Nova"/>
              </a:rPr>
              <a:t>Community Stewardship and Technical, Legal, Marketing, Organizational Infrastructure</a:t>
            </a:r>
            <a:endParaRPr sz="1300" i="1">
              <a:solidFill>
                <a:srgbClr val="414042"/>
              </a:solidFill>
              <a:latin typeface="Proxima Nova"/>
              <a:ea typeface="Proxima Nova"/>
              <a:cs typeface="Proxima Nova"/>
              <a:sym typeface="Proxima Nova"/>
            </a:endParaRPr>
          </a:p>
        </p:txBody>
      </p:sp>
      <p:sp>
        <p:nvSpPr>
          <p:cNvPr id="119" name="Google Shape;119;p18"/>
          <p:cNvSpPr txBox="1"/>
          <p:nvPr/>
        </p:nvSpPr>
        <p:spPr>
          <a:xfrm>
            <a:off x="5177533" y="3171333"/>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Frameworks</a:t>
            </a:r>
            <a:endParaRPr sz="1100" b="1">
              <a:solidFill>
                <a:srgbClr val="FFFFFF"/>
              </a:solidFill>
              <a:latin typeface="Proxima Nova"/>
              <a:ea typeface="Proxima Nova"/>
              <a:cs typeface="Proxima Nova"/>
              <a:sym typeface="Proxima Nova"/>
            </a:endParaRPr>
          </a:p>
        </p:txBody>
      </p:sp>
      <p:sp>
        <p:nvSpPr>
          <p:cNvPr id="120" name="Google Shape;120;p18"/>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21" name="Google Shape;121;p18"/>
          <p:cNvPicPr preferRelativeResize="0"/>
          <p:nvPr/>
        </p:nvPicPr>
        <p:blipFill>
          <a:blip r:embed="rId6">
            <a:alphaModFix/>
          </a:blip>
          <a:stretch>
            <a:fillRect/>
          </a:stretch>
        </p:blipFill>
        <p:spPr>
          <a:xfrm>
            <a:off x="5148684" y="3552611"/>
            <a:ext cx="1530503" cy="451810"/>
          </a:xfrm>
          <a:prstGeom prst="rect">
            <a:avLst/>
          </a:prstGeom>
          <a:noFill/>
          <a:ln>
            <a:noFill/>
          </a:ln>
        </p:spPr>
      </p:pic>
      <p:pic>
        <p:nvPicPr>
          <p:cNvPr id="122" name="Google Shape;122;p18"/>
          <p:cNvPicPr preferRelativeResize="0"/>
          <p:nvPr/>
        </p:nvPicPr>
        <p:blipFill>
          <a:blip r:embed="rId7">
            <a:alphaModFix/>
          </a:blip>
          <a:stretch>
            <a:fillRect/>
          </a:stretch>
        </p:blipFill>
        <p:spPr>
          <a:xfrm>
            <a:off x="3299964" y="3575117"/>
            <a:ext cx="1456896" cy="406782"/>
          </a:xfrm>
          <a:prstGeom prst="rect">
            <a:avLst/>
          </a:prstGeom>
          <a:noFill/>
          <a:ln>
            <a:noFill/>
          </a:ln>
        </p:spPr>
      </p:pic>
      <p:pic>
        <p:nvPicPr>
          <p:cNvPr id="123" name="Google Shape;123;p18"/>
          <p:cNvPicPr preferRelativeResize="0"/>
          <p:nvPr/>
        </p:nvPicPr>
        <p:blipFill>
          <a:blip r:embed="rId8">
            <a:alphaModFix/>
          </a:blip>
          <a:stretch>
            <a:fillRect/>
          </a:stretch>
        </p:blipFill>
        <p:spPr>
          <a:xfrm>
            <a:off x="7018888" y="3584182"/>
            <a:ext cx="1456891" cy="398916"/>
          </a:xfrm>
          <a:prstGeom prst="rect">
            <a:avLst/>
          </a:prstGeom>
          <a:noFill/>
          <a:ln>
            <a:noFill/>
          </a:ln>
        </p:spPr>
      </p:pic>
      <p:pic>
        <p:nvPicPr>
          <p:cNvPr id="124" name="Google Shape;124;p18"/>
          <p:cNvPicPr preferRelativeResize="0"/>
          <p:nvPr/>
        </p:nvPicPr>
        <p:blipFill>
          <a:blip r:embed="rId9">
            <a:alphaModFix/>
          </a:blip>
          <a:stretch>
            <a:fillRect/>
          </a:stretch>
        </p:blipFill>
        <p:spPr>
          <a:xfrm>
            <a:off x="8855118" y="3575134"/>
            <a:ext cx="1887484" cy="406774"/>
          </a:xfrm>
          <a:prstGeom prst="rect">
            <a:avLst/>
          </a:prstGeom>
          <a:noFill/>
          <a:ln>
            <a:noFill/>
          </a:ln>
        </p:spPr>
      </p:pic>
      <p:sp>
        <p:nvSpPr>
          <p:cNvPr id="125" name="Google Shape;125;p18"/>
          <p:cNvSpPr txBox="1"/>
          <p:nvPr/>
        </p:nvSpPr>
        <p:spPr>
          <a:xfrm>
            <a:off x="3151590"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with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channel support</a:t>
            </a:r>
            <a:endParaRPr sz="1100" b="1">
              <a:solidFill>
                <a:srgbClr val="414042"/>
              </a:solidFill>
              <a:latin typeface="Proxima Nova"/>
              <a:ea typeface="Proxima Nova"/>
              <a:cs typeface="Proxima Nova"/>
              <a:sym typeface="Proxima Nova"/>
            </a:endParaRPr>
          </a:p>
        </p:txBody>
      </p:sp>
      <p:sp>
        <p:nvSpPr>
          <p:cNvPr id="126" name="Google Shape;126;p18"/>
          <p:cNvSpPr txBox="1"/>
          <p:nvPr/>
        </p:nvSpPr>
        <p:spPr>
          <a:xfrm>
            <a:off x="8687467" y="3994450"/>
            <a:ext cx="22227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&amp; permissionless  support; EVM transaction family</a:t>
            </a:r>
            <a:endParaRPr sz="1100" b="1">
              <a:solidFill>
                <a:srgbClr val="414042"/>
              </a:solidFill>
              <a:latin typeface="Proxima Nova"/>
              <a:ea typeface="Proxima Nova"/>
              <a:cs typeface="Proxima Nova"/>
              <a:sym typeface="Proxima Nova"/>
            </a:endParaRPr>
          </a:p>
        </p:txBody>
      </p:sp>
      <p:sp>
        <p:nvSpPr>
          <p:cNvPr id="127" name="Google Shape;127;p18"/>
          <p:cNvSpPr txBox="1"/>
          <p:nvPr/>
        </p:nvSpPr>
        <p:spPr>
          <a:xfrm>
            <a:off x="6890325"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Mobile application focus</a:t>
            </a:r>
            <a:endParaRPr sz="1100" b="1">
              <a:solidFill>
                <a:srgbClr val="414042"/>
              </a:solidFill>
              <a:latin typeface="Proxima Nova"/>
              <a:ea typeface="Proxima Nova"/>
              <a:cs typeface="Proxima Nova"/>
              <a:sym typeface="Proxima Nova"/>
            </a:endParaRPr>
          </a:p>
        </p:txBody>
      </p:sp>
      <p:sp>
        <p:nvSpPr>
          <p:cNvPr id="128" name="Google Shape;128;p18"/>
          <p:cNvSpPr txBox="1"/>
          <p:nvPr/>
        </p:nvSpPr>
        <p:spPr>
          <a:xfrm>
            <a:off x="510109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Decentralized identity</a:t>
            </a:r>
            <a:endParaRPr sz="1100" b="1">
              <a:solidFill>
                <a:srgbClr val="414042"/>
              </a:solidFill>
              <a:latin typeface="Proxima Nova"/>
              <a:ea typeface="Proxima Nova"/>
              <a:cs typeface="Proxima Nova"/>
              <a:sym typeface="Proxima Nova"/>
            </a:endParaRPr>
          </a:p>
        </p:txBody>
      </p:sp>
      <p:sp>
        <p:nvSpPr>
          <p:cNvPr id="129" name="Google Shape;129;p18"/>
          <p:cNvSpPr txBox="1"/>
          <p:nvPr/>
        </p:nvSpPr>
        <p:spPr>
          <a:xfrm>
            <a:off x="123707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Permissionable smart contract machine (EVM)</a:t>
            </a:r>
            <a:endParaRPr sz="1100" b="1">
              <a:solidFill>
                <a:srgbClr val="414042"/>
              </a:solidFill>
              <a:latin typeface="Proxima Nova"/>
              <a:ea typeface="Proxima Nova"/>
              <a:cs typeface="Proxima Nova"/>
              <a:sym typeface="Proxima Nova"/>
            </a:endParaRPr>
          </a:p>
        </p:txBody>
      </p:sp>
      <p:pic>
        <p:nvPicPr>
          <p:cNvPr id="130" name="Google Shape;130;p18"/>
          <p:cNvPicPr preferRelativeResize="0"/>
          <p:nvPr/>
        </p:nvPicPr>
        <p:blipFill>
          <a:blip r:embed="rId10">
            <a:alphaModFix/>
          </a:blip>
          <a:stretch>
            <a:fillRect/>
          </a:stretch>
        </p:blipFill>
        <p:spPr>
          <a:xfrm>
            <a:off x="3025906" y="4851489"/>
            <a:ext cx="1476796" cy="420547"/>
          </a:xfrm>
          <a:prstGeom prst="rect">
            <a:avLst/>
          </a:prstGeom>
          <a:noFill/>
          <a:ln>
            <a:noFill/>
          </a:ln>
        </p:spPr>
      </p:pic>
      <p:sp>
        <p:nvSpPr>
          <p:cNvPr id="131" name="Google Shape;131;p18"/>
          <p:cNvSpPr txBox="1"/>
          <p:nvPr/>
        </p:nvSpPr>
        <p:spPr>
          <a:xfrm>
            <a:off x="288745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As-a-service deployment</a:t>
            </a:r>
            <a:endParaRPr sz="1100" b="1">
              <a:solidFill>
                <a:srgbClr val="414042"/>
              </a:solidFill>
              <a:latin typeface="Proxima Nova"/>
              <a:ea typeface="Proxima Nova"/>
              <a:cs typeface="Proxima Nova"/>
              <a:sym typeface="Proxima Nova"/>
            </a:endParaRPr>
          </a:p>
        </p:txBody>
      </p:sp>
      <p:pic>
        <p:nvPicPr>
          <p:cNvPr id="132" name="Google Shape;132;p18"/>
          <p:cNvPicPr preferRelativeResize="0"/>
          <p:nvPr/>
        </p:nvPicPr>
        <p:blipFill>
          <a:blip r:embed="rId11">
            <a:alphaModFix/>
          </a:blip>
          <a:stretch>
            <a:fillRect/>
          </a:stretch>
        </p:blipFill>
        <p:spPr>
          <a:xfrm>
            <a:off x="7134578" y="4851473"/>
            <a:ext cx="1870234" cy="420547"/>
          </a:xfrm>
          <a:prstGeom prst="rect">
            <a:avLst/>
          </a:prstGeom>
          <a:noFill/>
          <a:ln>
            <a:noFill/>
          </a:ln>
        </p:spPr>
      </p:pic>
      <p:sp>
        <p:nvSpPr>
          <p:cNvPr id="133" name="Google Shape;133;p18"/>
          <p:cNvSpPr txBox="1"/>
          <p:nvPr/>
        </p:nvSpPr>
        <p:spPr>
          <a:xfrm>
            <a:off x="718441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View and explore data on the blockchain</a:t>
            </a:r>
            <a:endParaRPr sz="1100" b="1">
              <a:solidFill>
                <a:srgbClr val="414042"/>
              </a:solidFill>
              <a:latin typeface="Proxima Nova"/>
              <a:ea typeface="Proxima Nova"/>
              <a:cs typeface="Proxima Nova"/>
              <a:sym typeface="Proxima Nova"/>
            </a:endParaRPr>
          </a:p>
        </p:txBody>
      </p:sp>
      <p:pic>
        <p:nvPicPr>
          <p:cNvPr id="134" name="Google Shape;134;p18"/>
          <p:cNvPicPr preferRelativeResize="0"/>
          <p:nvPr/>
        </p:nvPicPr>
        <p:blipFill>
          <a:blip r:embed="rId12">
            <a:alphaModFix/>
          </a:blip>
          <a:stretch>
            <a:fillRect/>
          </a:stretch>
        </p:blipFill>
        <p:spPr>
          <a:xfrm>
            <a:off x="9356583" y="4851490"/>
            <a:ext cx="1456893" cy="420538"/>
          </a:xfrm>
          <a:prstGeom prst="rect">
            <a:avLst/>
          </a:prstGeom>
          <a:noFill/>
          <a:ln>
            <a:noFill/>
          </a:ln>
        </p:spPr>
      </p:pic>
      <p:sp>
        <p:nvSpPr>
          <p:cNvPr id="135" name="Google Shape;135;p18"/>
          <p:cNvSpPr txBox="1"/>
          <p:nvPr/>
        </p:nvSpPr>
        <p:spPr>
          <a:xfrm>
            <a:off x="920819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Ledger interoperability</a:t>
            </a:r>
            <a:endParaRPr sz="1100" b="1">
              <a:solidFill>
                <a:srgbClr val="414042"/>
              </a:solidFill>
              <a:latin typeface="Proxima Nova"/>
              <a:ea typeface="Proxima Nova"/>
              <a:cs typeface="Proxima Nova"/>
              <a:sym typeface="Proxima Nova"/>
            </a:endParaRPr>
          </a:p>
        </p:txBody>
      </p:sp>
      <p:sp>
        <p:nvSpPr>
          <p:cNvPr id="136" name="Google Shape;136;p18"/>
          <p:cNvSpPr txBox="1"/>
          <p:nvPr/>
        </p:nvSpPr>
        <p:spPr>
          <a:xfrm>
            <a:off x="111768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Blockchain framework benchmark platform</a:t>
            </a:r>
            <a:endParaRPr sz="1100" b="1">
              <a:solidFill>
                <a:srgbClr val="414042"/>
              </a:solidFill>
              <a:latin typeface="Proxima Nova"/>
              <a:ea typeface="Proxima Nova"/>
              <a:cs typeface="Proxima Nova"/>
              <a:sym typeface="Proxima Nova"/>
            </a:endParaRPr>
          </a:p>
        </p:txBody>
      </p:sp>
      <p:sp>
        <p:nvSpPr>
          <p:cNvPr id="137" name="Google Shape;137;p18"/>
          <p:cNvSpPr txBox="1"/>
          <p:nvPr/>
        </p:nvSpPr>
        <p:spPr>
          <a:xfrm>
            <a:off x="4795622" y="5272034"/>
            <a:ext cx="21189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Model and build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blockchain networks</a:t>
            </a:r>
            <a:endParaRPr sz="1100" b="1">
              <a:solidFill>
                <a:srgbClr val="414042"/>
              </a:solidFill>
              <a:latin typeface="Proxima Nova"/>
              <a:ea typeface="Proxima Nova"/>
              <a:cs typeface="Proxima Nova"/>
              <a:sym typeface="Proxima Nova"/>
            </a:endParaRPr>
          </a:p>
        </p:txBody>
      </p:sp>
      <p:pic>
        <p:nvPicPr>
          <p:cNvPr id="138" name="Google Shape;138;p18"/>
          <p:cNvPicPr preferRelativeResize="0"/>
          <p:nvPr/>
        </p:nvPicPr>
        <p:blipFill>
          <a:blip r:embed="rId13">
            <a:alphaModFix/>
          </a:blip>
          <a:stretch>
            <a:fillRect/>
          </a:stretch>
        </p:blipFill>
        <p:spPr>
          <a:xfrm>
            <a:off x="4801110" y="4840184"/>
            <a:ext cx="1969283" cy="420545"/>
          </a:xfrm>
          <a:prstGeom prst="rect">
            <a:avLst/>
          </a:prstGeom>
          <a:noFill/>
          <a:ln>
            <a:noFill/>
          </a:ln>
        </p:spPr>
      </p:pic>
      <p:sp>
        <p:nvSpPr>
          <p:cNvPr id="139" name="Google Shape;139;p18"/>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40" name="Google Shape;140;p18"/>
          <p:cNvPicPr preferRelativeResize="0"/>
          <p:nvPr/>
        </p:nvPicPr>
        <p:blipFill rotWithShape="1">
          <a:blip r:embed="rId14">
            <a:alphaModFix/>
          </a:blip>
          <a:srcRect t="699" b="-6642"/>
          <a:stretch/>
        </p:blipFill>
        <p:spPr>
          <a:xfrm>
            <a:off x="1256128" y="4851489"/>
            <a:ext cx="1476808" cy="451812"/>
          </a:xfrm>
          <a:prstGeom prst="rect">
            <a:avLst/>
          </a:prstGeom>
          <a:noFill/>
          <a:ln>
            <a:noFill/>
          </a:ln>
        </p:spPr>
      </p:pic>
      <p:pic>
        <p:nvPicPr>
          <p:cNvPr id="141" name="Google Shape;141;p18"/>
          <p:cNvPicPr preferRelativeResize="0"/>
          <p:nvPr/>
        </p:nvPicPr>
        <p:blipFill rotWithShape="1">
          <a:blip r:embed="rId15">
            <a:alphaModFix/>
          </a:blip>
          <a:srcRect l="-1366" r="-1345"/>
          <a:stretch/>
        </p:blipFill>
        <p:spPr>
          <a:xfrm>
            <a:off x="1237080" y="3571165"/>
            <a:ext cx="1753662" cy="451812"/>
          </a:xfrm>
          <a:prstGeom prst="rect">
            <a:avLst/>
          </a:prstGeom>
          <a:noFill/>
          <a:ln>
            <a:noFill/>
          </a:ln>
        </p:spPr>
      </p:pic>
      <p:pic>
        <p:nvPicPr>
          <p:cNvPr id="142" name="Google Shape;142;p18"/>
          <p:cNvPicPr preferRelativeResize="0"/>
          <p:nvPr/>
        </p:nvPicPr>
        <p:blipFill rotWithShape="1">
          <a:blip r:embed="rId16">
            <a:alphaModFix/>
          </a:blip>
          <a:srcRect l="11372" t="26611" r="16100" b="28864"/>
          <a:stretch/>
        </p:blipFill>
        <p:spPr>
          <a:xfrm>
            <a:off x="8475767" y="1653550"/>
            <a:ext cx="1561499" cy="510800"/>
          </a:xfrm>
          <a:prstGeom prst="rect">
            <a:avLst/>
          </a:prstGeom>
          <a:noFill/>
          <a:ln>
            <a:noFill/>
          </a:ln>
        </p:spPr>
      </p:pic>
      <p:pic>
        <p:nvPicPr>
          <p:cNvPr id="143" name="Google Shape;143;p18"/>
          <p:cNvPicPr preferRelativeResize="0"/>
          <p:nvPr/>
        </p:nvPicPr>
        <p:blipFill rotWithShape="1">
          <a:blip r:embed="rId17">
            <a:alphaModFix/>
          </a:blip>
          <a:srcRect/>
          <a:stretch/>
        </p:blipFill>
        <p:spPr>
          <a:xfrm>
            <a:off x="10194182" y="1653531"/>
            <a:ext cx="1047300" cy="510900"/>
          </a:xfrm>
          <a:prstGeom prst="rect">
            <a:avLst/>
          </a:prstGeom>
          <a:noFill/>
          <a:ln>
            <a:noFill/>
          </a:ln>
        </p:spPr>
      </p:pic>
      <p:pic>
        <p:nvPicPr>
          <p:cNvPr id="144" name="Google Shape;144;p18"/>
          <p:cNvPicPr preferRelativeResize="0"/>
          <p:nvPr/>
        </p:nvPicPr>
        <p:blipFill rotWithShape="1">
          <a:blip r:embed="rId18">
            <a:alphaModFix/>
          </a:blip>
          <a:srcRect/>
          <a:stretch/>
        </p:blipFill>
        <p:spPr>
          <a:xfrm>
            <a:off x="2190852" y="1589891"/>
            <a:ext cx="1335600" cy="605100"/>
          </a:xfrm>
          <a:prstGeom prst="rect">
            <a:avLst/>
          </a:prstGeom>
          <a:noFill/>
          <a:ln>
            <a:noFill/>
          </a:ln>
        </p:spPr>
      </p:pic>
      <p:pic>
        <p:nvPicPr>
          <p:cNvPr id="145" name="Google Shape;145;p18"/>
          <p:cNvPicPr preferRelativeResize="0"/>
          <p:nvPr/>
        </p:nvPicPr>
        <p:blipFill>
          <a:blip r:embed="rId19">
            <a:alphaModFix/>
          </a:blip>
          <a:stretch>
            <a:fillRect/>
          </a:stretch>
        </p:blipFill>
        <p:spPr>
          <a:xfrm>
            <a:off x="994667" y="1622881"/>
            <a:ext cx="858266" cy="57215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146"/>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147"/>
        <p:cNvGrpSpPr/>
        <p:nvPr/>
      </p:nvGrpSpPr>
      <p:grpSpPr>
        <a:xfrm>
          <a:off x="0" y="0"/>
          <a:ext cx="0" cy="0"/>
          <a:chOff x="0" y="0"/>
          <a:chExt cx="0" cy="0"/>
        </a:xfrm>
      </p:grpSpPr>
      <p:pic>
        <p:nvPicPr>
          <p:cNvPr id="148" name="Google Shape;148;p20"/>
          <p:cNvPicPr preferRelativeResize="0"/>
          <p:nvPr/>
        </p:nvPicPr>
        <p:blipFill rotWithShape="1">
          <a:blip r:embed="rId3">
            <a:alphaModFix/>
          </a:blip>
          <a:srcRect/>
          <a:stretch/>
        </p:blipFill>
        <p:spPr>
          <a:xfrm>
            <a:off x="80600" y="136200"/>
            <a:ext cx="11947536" cy="6721801"/>
          </a:xfrm>
          <a:prstGeom prst="rect">
            <a:avLst/>
          </a:prstGeom>
          <a:noFill/>
          <a:ln>
            <a:noFill/>
          </a:ln>
        </p:spPr>
      </p:pic>
      <p:pic>
        <p:nvPicPr>
          <p:cNvPr id="149" name="Google Shape;149;p20"/>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50" name="Google Shape;150;p20"/>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51" name="Google Shape;151;p20"/>
          <p:cNvSpPr txBox="1"/>
          <p:nvPr/>
        </p:nvSpPr>
        <p:spPr>
          <a:xfrm>
            <a:off x="1056049" y="2776860"/>
            <a:ext cx="9996900" cy="314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chemeClr val="dk1"/>
              </a:buClr>
              <a:buSzPts val="1500"/>
              <a:buFont typeface="Arial"/>
              <a:buNone/>
            </a:pPr>
            <a:r>
              <a:rPr lang="en-US" sz="1300" i="1">
                <a:solidFill>
                  <a:srgbClr val="414042"/>
                </a:solidFill>
                <a:latin typeface="Proxima Nova"/>
                <a:ea typeface="Proxima Nova"/>
                <a:cs typeface="Proxima Nova"/>
                <a:sym typeface="Proxima Nova"/>
              </a:rPr>
              <a:t>Community Stewardship and Technical, Legal, Marketing, Organizational Infrastructure</a:t>
            </a:r>
            <a:endParaRPr sz="1300" i="1">
              <a:solidFill>
                <a:srgbClr val="414042"/>
              </a:solidFill>
              <a:latin typeface="Proxima Nova"/>
              <a:ea typeface="Proxima Nova"/>
              <a:cs typeface="Proxima Nova"/>
              <a:sym typeface="Proxima Nova"/>
            </a:endParaRPr>
          </a:p>
        </p:txBody>
      </p:sp>
      <p:sp>
        <p:nvSpPr>
          <p:cNvPr id="152" name="Google Shape;152;p20"/>
          <p:cNvSpPr txBox="1"/>
          <p:nvPr/>
        </p:nvSpPr>
        <p:spPr>
          <a:xfrm>
            <a:off x="5177533" y="3171333"/>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Frameworks</a:t>
            </a:r>
            <a:endParaRPr sz="1100" b="1">
              <a:solidFill>
                <a:srgbClr val="FFFFFF"/>
              </a:solidFill>
              <a:latin typeface="Proxima Nova"/>
              <a:ea typeface="Proxima Nova"/>
              <a:cs typeface="Proxima Nova"/>
              <a:sym typeface="Proxima Nova"/>
            </a:endParaRPr>
          </a:p>
        </p:txBody>
      </p:sp>
      <p:sp>
        <p:nvSpPr>
          <p:cNvPr id="153" name="Google Shape;153;p20"/>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54" name="Google Shape;154;p20"/>
          <p:cNvPicPr preferRelativeResize="0"/>
          <p:nvPr/>
        </p:nvPicPr>
        <p:blipFill>
          <a:blip r:embed="rId6">
            <a:alphaModFix/>
          </a:blip>
          <a:stretch>
            <a:fillRect/>
          </a:stretch>
        </p:blipFill>
        <p:spPr>
          <a:xfrm>
            <a:off x="5148684" y="3552611"/>
            <a:ext cx="1530503" cy="451810"/>
          </a:xfrm>
          <a:prstGeom prst="rect">
            <a:avLst/>
          </a:prstGeom>
          <a:noFill/>
          <a:ln>
            <a:noFill/>
          </a:ln>
        </p:spPr>
      </p:pic>
      <p:pic>
        <p:nvPicPr>
          <p:cNvPr id="155" name="Google Shape;155;p20"/>
          <p:cNvPicPr preferRelativeResize="0"/>
          <p:nvPr/>
        </p:nvPicPr>
        <p:blipFill>
          <a:blip r:embed="rId7">
            <a:alphaModFix/>
          </a:blip>
          <a:stretch>
            <a:fillRect/>
          </a:stretch>
        </p:blipFill>
        <p:spPr>
          <a:xfrm>
            <a:off x="3299964" y="3575117"/>
            <a:ext cx="1456896" cy="406782"/>
          </a:xfrm>
          <a:prstGeom prst="rect">
            <a:avLst/>
          </a:prstGeom>
          <a:noFill/>
          <a:ln>
            <a:noFill/>
          </a:ln>
        </p:spPr>
      </p:pic>
      <p:pic>
        <p:nvPicPr>
          <p:cNvPr id="156" name="Google Shape;156;p20"/>
          <p:cNvPicPr preferRelativeResize="0"/>
          <p:nvPr/>
        </p:nvPicPr>
        <p:blipFill>
          <a:blip r:embed="rId8">
            <a:alphaModFix/>
          </a:blip>
          <a:stretch>
            <a:fillRect/>
          </a:stretch>
        </p:blipFill>
        <p:spPr>
          <a:xfrm>
            <a:off x="7018888" y="3584182"/>
            <a:ext cx="1456891" cy="398916"/>
          </a:xfrm>
          <a:prstGeom prst="rect">
            <a:avLst/>
          </a:prstGeom>
          <a:noFill/>
          <a:ln>
            <a:noFill/>
          </a:ln>
        </p:spPr>
      </p:pic>
      <p:pic>
        <p:nvPicPr>
          <p:cNvPr id="157" name="Google Shape;157;p20"/>
          <p:cNvPicPr preferRelativeResize="0"/>
          <p:nvPr/>
        </p:nvPicPr>
        <p:blipFill>
          <a:blip r:embed="rId9">
            <a:alphaModFix/>
          </a:blip>
          <a:stretch>
            <a:fillRect/>
          </a:stretch>
        </p:blipFill>
        <p:spPr>
          <a:xfrm>
            <a:off x="8855118" y="3575134"/>
            <a:ext cx="1887484" cy="406774"/>
          </a:xfrm>
          <a:prstGeom prst="rect">
            <a:avLst/>
          </a:prstGeom>
          <a:noFill/>
          <a:ln>
            <a:noFill/>
          </a:ln>
        </p:spPr>
      </p:pic>
      <p:sp>
        <p:nvSpPr>
          <p:cNvPr id="158" name="Google Shape;158;p20"/>
          <p:cNvSpPr txBox="1"/>
          <p:nvPr/>
        </p:nvSpPr>
        <p:spPr>
          <a:xfrm>
            <a:off x="3151590"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with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channel support</a:t>
            </a:r>
            <a:endParaRPr sz="1100" b="1">
              <a:solidFill>
                <a:srgbClr val="414042"/>
              </a:solidFill>
              <a:latin typeface="Proxima Nova"/>
              <a:ea typeface="Proxima Nova"/>
              <a:cs typeface="Proxima Nova"/>
              <a:sym typeface="Proxima Nova"/>
            </a:endParaRPr>
          </a:p>
        </p:txBody>
      </p:sp>
      <p:sp>
        <p:nvSpPr>
          <p:cNvPr id="159" name="Google Shape;159;p20"/>
          <p:cNvSpPr txBox="1"/>
          <p:nvPr/>
        </p:nvSpPr>
        <p:spPr>
          <a:xfrm>
            <a:off x="6890325"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Mobile application focus</a:t>
            </a:r>
            <a:endParaRPr sz="1100" b="1">
              <a:solidFill>
                <a:srgbClr val="414042"/>
              </a:solidFill>
              <a:latin typeface="Proxima Nova"/>
              <a:ea typeface="Proxima Nova"/>
              <a:cs typeface="Proxima Nova"/>
              <a:sym typeface="Proxima Nova"/>
            </a:endParaRPr>
          </a:p>
        </p:txBody>
      </p:sp>
      <p:sp>
        <p:nvSpPr>
          <p:cNvPr id="160" name="Google Shape;160;p20"/>
          <p:cNvSpPr txBox="1"/>
          <p:nvPr/>
        </p:nvSpPr>
        <p:spPr>
          <a:xfrm>
            <a:off x="510109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Decentralized identity</a:t>
            </a:r>
            <a:endParaRPr sz="1100" b="1">
              <a:solidFill>
                <a:srgbClr val="414042"/>
              </a:solidFill>
              <a:latin typeface="Proxima Nova"/>
              <a:ea typeface="Proxima Nova"/>
              <a:cs typeface="Proxima Nova"/>
              <a:sym typeface="Proxima Nova"/>
            </a:endParaRPr>
          </a:p>
        </p:txBody>
      </p:sp>
      <p:sp>
        <p:nvSpPr>
          <p:cNvPr id="161" name="Google Shape;161;p20"/>
          <p:cNvSpPr txBox="1"/>
          <p:nvPr/>
        </p:nvSpPr>
        <p:spPr>
          <a:xfrm>
            <a:off x="123707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Permissionable smart contract machine (EVM)</a:t>
            </a:r>
            <a:endParaRPr sz="1100" b="1">
              <a:solidFill>
                <a:srgbClr val="414042"/>
              </a:solidFill>
              <a:latin typeface="Proxima Nova"/>
              <a:ea typeface="Proxima Nova"/>
              <a:cs typeface="Proxima Nova"/>
              <a:sym typeface="Proxima Nova"/>
            </a:endParaRPr>
          </a:p>
        </p:txBody>
      </p:sp>
      <p:pic>
        <p:nvPicPr>
          <p:cNvPr id="162" name="Google Shape;162;p20"/>
          <p:cNvPicPr preferRelativeResize="0"/>
          <p:nvPr/>
        </p:nvPicPr>
        <p:blipFill>
          <a:blip r:embed="rId10">
            <a:alphaModFix/>
          </a:blip>
          <a:stretch>
            <a:fillRect/>
          </a:stretch>
        </p:blipFill>
        <p:spPr>
          <a:xfrm>
            <a:off x="3025906" y="4851489"/>
            <a:ext cx="1476796" cy="420547"/>
          </a:xfrm>
          <a:prstGeom prst="rect">
            <a:avLst/>
          </a:prstGeom>
          <a:noFill/>
          <a:ln>
            <a:noFill/>
          </a:ln>
        </p:spPr>
      </p:pic>
      <p:sp>
        <p:nvSpPr>
          <p:cNvPr id="163" name="Google Shape;163;p20"/>
          <p:cNvSpPr txBox="1"/>
          <p:nvPr/>
        </p:nvSpPr>
        <p:spPr>
          <a:xfrm>
            <a:off x="288745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As-a-service deployment</a:t>
            </a:r>
            <a:endParaRPr sz="1100" b="1">
              <a:solidFill>
                <a:srgbClr val="414042"/>
              </a:solidFill>
              <a:latin typeface="Proxima Nova"/>
              <a:ea typeface="Proxima Nova"/>
              <a:cs typeface="Proxima Nova"/>
              <a:sym typeface="Proxima Nova"/>
            </a:endParaRPr>
          </a:p>
        </p:txBody>
      </p:sp>
      <p:pic>
        <p:nvPicPr>
          <p:cNvPr id="164" name="Google Shape;164;p20"/>
          <p:cNvPicPr preferRelativeResize="0"/>
          <p:nvPr/>
        </p:nvPicPr>
        <p:blipFill>
          <a:blip r:embed="rId11">
            <a:alphaModFix/>
          </a:blip>
          <a:stretch>
            <a:fillRect/>
          </a:stretch>
        </p:blipFill>
        <p:spPr>
          <a:xfrm>
            <a:off x="7134578" y="4851473"/>
            <a:ext cx="1870234" cy="420547"/>
          </a:xfrm>
          <a:prstGeom prst="rect">
            <a:avLst/>
          </a:prstGeom>
          <a:noFill/>
          <a:ln>
            <a:noFill/>
          </a:ln>
        </p:spPr>
      </p:pic>
      <p:sp>
        <p:nvSpPr>
          <p:cNvPr id="165" name="Google Shape;165;p20"/>
          <p:cNvSpPr txBox="1"/>
          <p:nvPr/>
        </p:nvSpPr>
        <p:spPr>
          <a:xfrm>
            <a:off x="718441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View and explore data on the blockchain</a:t>
            </a:r>
            <a:endParaRPr sz="1100" b="1">
              <a:solidFill>
                <a:srgbClr val="414042"/>
              </a:solidFill>
              <a:latin typeface="Proxima Nova"/>
              <a:ea typeface="Proxima Nova"/>
              <a:cs typeface="Proxima Nova"/>
              <a:sym typeface="Proxima Nova"/>
            </a:endParaRPr>
          </a:p>
        </p:txBody>
      </p:sp>
      <p:pic>
        <p:nvPicPr>
          <p:cNvPr id="166" name="Google Shape;166;p20"/>
          <p:cNvPicPr preferRelativeResize="0"/>
          <p:nvPr/>
        </p:nvPicPr>
        <p:blipFill>
          <a:blip r:embed="rId12">
            <a:alphaModFix/>
          </a:blip>
          <a:stretch>
            <a:fillRect/>
          </a:stretch>
        </p:blipFill>
        <p:spPr>
          <a:xfrm>
            <a:off x="9356583" y="4851490"/>
            <a:ext cx="1456893" cy="420538"/>
          </a:xfrm>
          <a:prstGeom prst="rect">
            <a:avLst/>
          </a:prstGeom>
          <a:noFill/>
          <a:ln>
            <a:noFill/>
          </a:ln>
        </p:spPr>
      </p:pic>
      <p:sp>
        <p:nvSpPr>
          <p:cNvPr id="167" name="Google Shape;167;p20"/>
          <p:cNvSpPr txBox="1"/>
          <p:nvPr/>
        </p:nvSpPr>
        <p:spPr>
          <a:xfrm>
            <a:off x="920819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Ledger interoperability</a:t>
            </a:r>
            <a:endParaRPr sz="1100" b="1">
              <a:solidFill>
                <a:srgbClr val="414042"/>
              </a:solidFill>
              <a:latin typeface="Proxima Nova"/>
              <a:ea typeface="Proxima Nova"/>
              <a:cs typeface="Proxima Nova"/>
              <a:sym typeface="Proxima Nova"/>
            </a:endParaRPr>
          </a:p>
        </p:txBody>
      </p:sp>
      <p:sp>
        <p:nvSpPr>
          <p:cNvPr id="168" name="Google Shape;168;p20"/>
          <p:cNvSpPr txBox="1"/>
          <p:nvPr/>
        </p:nvSpPr>
        <p:spPr>
          <a:xfrm>
            <a:off x="111768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Blockchain framework benchmark platform</a:t>
            </a:r>
            <a:endParaRPr sz="1100" b="1">
              <a:solidFill>
                <a:srgbClr val="414042"/>
              </a:solidFill>
              <a:latin typeface="Proxima Nova"/>
              <a:ea typeface="Proxima Nova"/>
              <a:cs typeface="Proxima Nova"/>
              <a:sym typeface="Proxima Nova"/>
            </a:endParaRPr>
          </a:p>
        </p:txBody>
      </p:sp>
      <p:sp>
        <p:nvSpPr>
          <p:cNvPr id="169" name="Google Shape;169;p20"/>
          <p:cNvSpPr txBox="1"/>
          <p:nvPr/>
        </p:nvSpPr>
        <p:spPr>
          <a:xfrm>
            <a:off x="4795622" y="5272034"/>
            <a:ext cx="21189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Model and build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blockchain networks</a:t>
            </a:r>
            <a:endParaRPr sz="1100" b="1">
              <a:solidFill>
                <a:srgbClr val="414042"/>
              </a:solidFill>
              <a:latin typeface="Proxima Nova"/>
              <a:ea typeface="Proxima Nova"/>
              <a:cs typeface="Proxima Nova"/>
              <a:sym typeface="Proxima Nova"/>
            </a:endParaRPr>
          </a:p>
        </p:txBody>
      </p:sp>
      <p:pic>
        <p:nvPicPr>
          <p:cNvPr id="170" name="Google Shape;170;p20"/>
          <p:cNvPicPr preferRelativeResize="0"/>
          <p:nvPr/>
        </p:nvPicPr>
        <p:blipFill>
          <a:blip r:embed="rId13">
            <a:alphaModFix/>
          </a:blip>
          <a:stretch>
            <a:fillRect/>
          </a:stretch>
        </p:blipFill>
        <p:spPr>
          <a:xfrm>
            <a:off x="4801110" y="4840184"/>
            <a:ext cx="1969283" cy="420545"/>
          </a:xfrm>
          <a:prstGeom prst="rect">
            <a:avLst/>
          </a:prstGeom>
          <a:noFill/>
          <a:ln>
            <a:noFill/>
          </a:ln>
        </p:spPr>
      </p:pic>
      <p:sp>
        <p:nvSpPr>
          <p:cNvPr id="171" name="Google Shape;171;p20"/>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72" name="Google Shape;172;p20"/>
          <p:cNvPicPr preferRelativeResize="0"/>
          <p:nvPr/>
        </p:nvPicPr>
        <p:blipFill rotWithShape="1">
          <a:blip r:embed="rId14">
            <a:alphaModFix/>
          </a:blip>
          <a:srcRect t="699" b="-6642"/>
          <a:stretch/>
        </p:blipFill>
        <p:spPr>
          <a:xfrm>
            <a:off x="1256128" y="4851489"/>
            <a:ext cx="1476808" cy="451812"/>
          </a:xfrm>
          <a:prstGeom prst="rect">
            <a:avLst/>
          </a:prstGeom>
          <a:noFill/>
          <a:ln>
            <a:noFill/>
          </a:ln>
        </p:spPr>
      </p:pic>
      <p:pic>
        <p:nvPicPr>
          <p:cNvPr id="173" name="Google Shape;173;p20"/>
          <p:cNvPicPr preferRelativeResize="0"/>
          <p:nvPr/>
        </p:nvPicPr>
        <p:blipFill rotWithShape="1">
          <a:blip r:embed="rId15">
            <a:alphaModFix/>
          </a:blip>
          <a:srcRect l="-1366" r="-1345"/>
          <a:stretch/>
        </p:blipFill>
        <p:spPr>
          <a:xfrm>
            <a:off x="1237080" y="3571165"/>
            <a:ext cx="1753662" cy="451812"/>
          </a:xfrm>
          <a:prstGeom prst="rect">
            <a:avLst/>
          </a:prstGeom>
          <a:noFill/>
          <a:ln>
            <a:noFill/>
          </a:ln>
        </p:spPr>
      </p:pic>
      <p:sp>
        <p:nvSpPr>
          <p:cNvPr id="174" name="Google Shape;174;p20"/>
          <p:cNvSpPr txBox="1"/>
          <p:nvPr/>
        </p:nvSpPr>
        <p:spPr>
          <a:xfrm>
            <a:off x="8687467" y="3994450"/>
            <a:ext cx="22227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&amp; permissionless  support; EVM transaction family</a:t>
            </a:r>
            <a:endParaRPr sz="1100" b="1">
              <a:solidFill>
                <a:srgbClr val="414042"/>
              </a:solidFill>
              <a:latin typeface="Proxima Nova"/>
              <a:ea typeface="Proxima Nova"/>
              <a:cs typeface="Proxima Nova"/>
              <a:sym typeface="Proxima Nova"/>
            </a:endParaRPr>
          </a:p>
        </p:txBody>
      </p:sp>
      <p:pic>
        <p:nvPicPr>
          <p:cNvPr id="175" name="Google Shape;175;p20"/>
          <p:cNvPicPr preferRelativeResize="0"/>
          <p:nvPr/>
        </p:nvPicPr>
        <p:blipFill rotWithShape="1">
          <a:blip r:embed="rId16">
            <a:alphaModFix/>
          </a:blip>
          <a:srcRect l="11372" t="26611" r="16100" b="28864"/>
          <a:stretch/>
        </p:blipFill>
        <p:spPr>
          <a:xfrm>
            <a:off x="8475767" y="1653550"/>
            <a:ext cx="1561499" cy="510800"/>
          </a:xfrm>
          <a:prstGeom prst="rect">
            <a:avLst/>
          </a:prstGeom>
          <a:noFill/>
          <a:ln>
            <a:noFill/>
          </a:ln>
        </p:spPr>
      </p:pic>
      <p:pic>
        <p:nvPicPr>
          <p:cNvPr id="176" name="Google Shape;176;p20"/>
          <p:cNvPicPr preferRelativeResize="0"/>
          <p:nvPr/>
        </p:nvPicPr>
        <p:blipFill rotWithShape="1">
          <a:blip r:embed="rId17">
            <a:alphaModFix/>
          </a:blip>
          <a:srcRect/>
          <a:stretch/>
        </p:blipFill>
        <p:spPr>
          <a:xfrm>
            <a:off x="10194182" y="1653531"/>
            <a:ext cx="1047300" cy="510900"/>
          </a:xfrm>
          <a:prstGeom prst="rect">
            <a:avLst/>
          </a:prstGeom>
          <a:noFill/>
          <a:ln>
            <a:noFill/>
          </a:ln>
        </p:spPr>
      </p:pic>
      <p:pic>
        <p:nvPicPr>
          <p:cNvPr id="177" name="Google Shape;177;p20"/>
          <p:cNvPicPr preferRelativeResize="0"/>
          <p:nvPr/>
        </p:nvPicPr>
        <p:blipFill rotWithShape="1">
          <a:blip r:embed="rId18">
            <a:alphaModFix/>
          </a:blip>
          <a:srcRect/>
          <a:stretch/>
        </p:blipFill>
        <p:spPr>
          <a:xfrm>
            <a:off x="2190852" y="1589891"/>
            <a:ext cx="1335600" cy="605100"/>
          </a:xfrm>
          <a:prstGeom prst="rect">
            <a:avLst/>
          </a:prstGeom>
          <a:noFill/>
          <a:ln>
            <a:noFill/>
          </a:ln>
        </p:spPr>
      </p:pic>
      <p:pic>
        <p:nvPicPr>
          <p:cNvPr id="178" name="Google Shape;178;p20"/>
          <p:cNvPicPr preferRelativeResize="0"/>
          <p:nvPr/>
        </p:nvPicPr>
        <p:blipFill>
          <a:blip r:embed="rId19">
            <a:alphaModFix/>
          </a:blip>
          <a:stretch>
            <a:fillRect/>
          </a:stretch>
        </p:blipFill>
        <p:spPr>
          <a:xfrm>
            <a:off x="994667" y="1622881"/>
            <a:ext cx="858266" cy="57215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17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4" name="Google Shape;24;p3"/>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25" name="Google Shape;25;p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26" name="Google Shape;26;p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6. Green - Greenhouse">
  <p:cSld name="CUSTOM_18_1_1">
    <p:bg>
      <p:bgPr>
        <a:blipFill>
          <a:blip r:embed="rId2">
            <a:alphaModFix/>
          </a:blip>
          <a:stretch>
            <a:fillRect/>
          </a:stretch>
        </a:blipFill>
        <a:effectLst/>
      </p:bgPr>
    </p:bg>
    <p:spTree>
      <p:nvGrpSpPr>
        <p:cNvPr id="1" name="Shape 180"/>
        <p:cNvGrpSpPr/>
        <p:nvPr/>
      </p:nvGrpSpPr>
      <p:grpSpPr>
        <a:xfrm>
          <a:off x="0" y="0"/>
          <a:ext cx="0" cy="0"/>
          <a:chOff x="0" y="0"/>
          <a:chExt cx="0" cy="0"/>
        </a:xfrm>
      </p:grpSpPr>
      <p:pic>
        <p:nvPicPr>
          <p:cNvPr id="181" name="Google Shape;181;p22"/>
          <p:cNvPicPr preferRelativeResize="0"/>
          <p:nvPr/>
        </p:nvPicPr>
        <p:blipFill>
          <a:blip r:embed="rId3">
            <a:alphaModFix/>
          </a:blip>
          <a:stretch>
            <a:fillRect/>
          </a:stretch>
        </p:blipFill>
        <p:spPr>
          <a:xfrm>
            <a:off x="80600" y="136200"/>
            <a:ext cx="11947536" cy="6721801"/>
          </a:xfrm>
          <a:prstGeom prst="rect">
            <a:avLst/>
          </a:prstGeom>
          <a:noFill/>
          <a:ln>
            <a:noFill/>
          </a:ln>
        </p:spPr>
      </p:pic>
      <p:pic>
        <p:nvPicPr>
          <p:cNvPr id="182" name="Google Shape;182;p22"/>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83" name="Google Shape;183;p22"/>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84" name="Google Shape;184;p22"/>
          <p:cNvSpPr txBox="1"/>
          <p:nvPr/>
        </p:nvSpPr>
        <p:spPr>
          <a:xfrm>
            <a:off x="1056049" y="2776860"/>
            <a:ext cx="9996900" cy="314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chemeClr val="dk1"/>
              </a:buClr>
              <a:buSzPts val="1500"/>
              <a:buFont typeface="Arial"/>
              <a:buNone/>
            </a:pPr>
            <a:r>
              <a:rPr lang="en-US" sz="1300" i="1">
                <a:solidFill>
                  <a:srgbClr val="414042"/>
                </a:solidFill>
                <a:latin typeface="Proxima Nova"/>
                <a:ea typeface="Proxima Nova"/>
                <a:cs typeface="Proxima Nova"/>
                <a:sym typeface="Proxima Nova"/>
              </a:rPr>
              <a:t>Community Stewardship and Technical, Legal, Marketing, Organizational Infrastructure</a:t>
            </a:r>
            <a:endParaRPr sz="1300" i="1">
              <a:solidFill>
                <a:srgbClr val="414042"/>
              </a:solidFill>
              <a:latin typeface="Proxima Nova"/>
              <a:ea typeface="Proxima Nova"/>
              <a:cs typeface="Proxima Nova"/>
              <a:sym typeface="Proxima Nova"/>
            </a:endParaRPr>
          </a:p>
        </p:txBody>
      </p:sp>
      <p:pic>
        <p:nvPicPr>
          <p:cNvPr id="185" name="Google Shape;185;p22"/>
          <p:cNvPicPr preferRelativeResize="0"/>
          <p:nvPr/>
        </p:nvPicPr>
        <p:blipFill rotWithShape="1">
          <a:blip r:embed="rId6">
            <a:alphaModFix/>
          </a:blip>
          <a:srcRect l="11372" t="26611" r="16100" b="28864"/>
          <a:stretch/>
        </p:blipFill>
        <p:spPr>
          <a:xfrm>
            <a:off x="8475767" y="1653550"/>
            <a:ext cx="1561499" cy="510800"/>
          </a:xfrm>
          <a:prstGeom prst="rect">
            <a:avLst/>
          </a:prstGeom>
          <a:noFill/>
          <a:ln>
            <a:noFill/>
          </a:ln>
        </p:spPr>
      </p:pic>
      <p:pic>
        <p:nvPicPr>
          <p:cNvPr id="186" name="Google Shape;186;p22"/>
          <p:cNvPicPr preferRelativeResize="0"/>
          <p:nvPr/>
        </p:nvPicPr>
        <p:blipFill rotWithShape="1">
          <a:blip r:embed="rId7">
            <a:alphaModFix/>
          </a:blip>
          <a:srcRect/>
          <a:stretch/>
        </p:blipFill>
        <p:spPr>
          <a:xfrm>
            <a:off x="10194182" y="1653531"/>
            <a:ext cx="1047300" cy="510900"/>
          </a:xfrm>
          <a:prstGeom prst="rect">
            <a:avLst/>
          </a:prstGeom>
          <a:noFill/>
          <a:ln>
            <a:noFill/>
          </a:ln>
        </p:spPr>
      </p:pic>
      <p:pic>
        <p:nvPicPr>
          <p:cNvPr id="187" name="Google Shape;187;p22"/>
          <p:cNvPicPr preferRelativeResize="0"/>
          <p:nvPr/>
        </p:nvPicPr>
        <p:blipFill rotWithShape="1">
          <a:blip r:embed="rId8">
            <a:alphaModFix/>
          </a:blip>
          <a:srcRect/>
          <a:stretch/>
        </p:blipFill>
        <p:spPr>
          <a:xfrm>
            <a:off x="2190852" y="1589891"/>
            <a:ext cx="1335600" cy="605100"/>
          </a:xfrm>
          <a:prstGeom prst="rect">
            <a:avLst/>
          </a:prstGeom>
          <a:noFill/>
          <a:ln>
            <a:noFill/>
          </a:ln>
        </p:spPr>
      </p:pic>
      <p:pic>
        <p:nvPicPr>
          <p:cNvPr id="188" name="Google Shape;188;p22"/>
          <p:cNvPicPr preferRelativeResize="0"/>
          <p:nvPr/>
        </p:nvPicPr>
        <p:blipFill>
          <a:blip r:embed="rId9">
            <a:alphaModFix/>
          </a:blip>
          <a:stretch>
            <a:fillRect/>
          </a:stretch>
        </p:blipFill>
        <p:spPr>
          <a:xfrm>
            <a:off x="994667" y="1622881"/>
            <a:ext cx="858266" cy="572159"/>
          </a:xfrm>
          <a:prstGeom prst="rect">
            <a:avLst/>
          </a:prstGeom>
          <a:noFill/>
          <a:ln>
            <a:noFill/>
          </a:ln>
        </p:spPr>
      </p:pic>
      <p:sp>
        <p:nvSpPr>
          <p:cNvPr id="189" name="Google Shape;189;p22"/>
          <p:cNvSpPr txBox="1"/>
          <p:nvPr/>
        </p:nvSpPr>
        <p:spPr>
          <a:xfrm>
            <a:off x="5177533" y="3171333"/>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Frameworks</a:t>
            </a:r>
            <a:endParaRPr sz="1100" b="1">
              <a:solidFill>
                <a:srgbClr val="FFFFFF"/>
              </a:solidFill>
              <a:latin typeface="Proxima Nova"/>
              <a:ea typeface="Proxima Nova"/>
              <a:cs typeface="Proxima Nova"/>
              <a:sym typeface="Proxima Nova"/>
            </a:endParaRPr>
          </a:p>
        </p:txBody>
      </p:sp>
      <p:sp>
        <p:nvSpPr>
          <p:cNvPr id="190" name="Google Shape;190;p22"/>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91" name="Google Shape;191;p22"/>
          <p:cNvPicPr preferRelativeResize="0"/>
          <p:nvPr/>
        </p:nvPicPr>
        <p:blipFill>
          <a:blip r:embed="rId10">
            <a:alphaModFix/>
          </a:blip>
          <a:stretch>
            <a:fillRect/>
          </a:stretch>
        </p:blipFill>
        <p:spPr>
          <a:xfrm>
            <a:off x="5148684" y="3552611"/>
            <a:ext cx="1530503" cy="451810"/>
          </a:xfrm>
          <a:prstGeom prst="rect">
            <a:avLst/>
          </a:prstGeom>
          <a:noFill/>
          <a:ln>
            <a:noFill/>
          </a:ln>
        </p:spPr>
      </p:pic>
      <p:pic>
        <p:nvPicPr>
          <p:cNvPr id="192" name="Google Shape;192;p22"/>
          <p:cNvPicPr preferRelativeResize="0"/>
          <p:nvPr/>
        </p:nvPicPr>
        <p:blipFill>
          <a:blip r:embed="rId11">
            <a:alphaModFix/>
          </a:blip>
          <a:stretch>
            <a:fillRect/>
          </a:stretch>
        </p:blipFill>
        <p:spPr>
          <a:xfrm>
            <a:off x="3299964" y="3575117"/>
            <a:ext cx="1456896" cy="406782"/>
          </a:xfrm>
          <a:prstGeom prst="rect">
            <a:avLst/>
          </a:prstGeom>
          <a:noFill/>
          <a:ln>
            <a:noFill/>
          </a:ln>
        </p:spPr>
      </p:pic>
      <p:pic>
        <p:nvPicPr>
          <p:cNvPr id="193" name="Google Shape;193;p22"/>
          <p:cNvPicPr preferRelativeResize="0"/>
          <p:nvPr/>
        </p:nvPicPr>
        <p:blipFill>
          <a:blip r:embed="rId12">
            <a:alphaModFix/>
          </a:blip>
          <a:stretch>
            <a:fillRect/>
          </a:stretch>
        </p:blipFill>
        <p:spPr>
          <a:xfrm>
            <a:off x="7018888" y="3584182"/>
            <a:ext cx="1456891" cy="398916"/>
          </a:xfrm>
          <a:prstGeom prst="rect">
            <a:avLst/>
          </a:prstGeom>
          <a:noFill/>
          <a:ln>
            <a:noFill/>
          </a:ln>
        </p:spPr>
      </p:pic>
      <p:pic>
        <p:nvPicPr>
          <p:cNvPr id="194" name="Google Shape;194;p22"/>
          <p:cNvPicPr preferRelativeResize="0"/>
          <p:nvPr/>
        </p:nvPicPr>
        <p:blipFill>
          <a:blip r:embed="rId13">
            <a:alphaModFix/>
          </a:blip>
          <a:stretch>
            <a:fillRect/>
          </a:stretch>
        </p:blipFill>
        <p:spPr>
          <a:xfrm>
            <a:off x="8855118" y="3575134"/>
            <a:ext cx="1887484" cy="406774"/>
          </a:xfrm>
          <a:prstGeom prst="rect">
            <a:avLst/>
          </a:prstGeom>
          <a:noFill/>
          <a:ln>
            <a:noFill/>
          </a:ln>
        </p:spPr>
      </p:pic>
      <p:sp>
        <p:nvSpPr>
          <p:cNvPr id="195" name="Google Shape;195;p22"/>
          <p:cNvSpPr txBox="1"/>
          <p:nvPr/>
        </p:nvSpPr>
        <p:spPr>
          <a:xfrm>
            <a:off x="3151590"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with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channel support</a:t>
            </a:r>
            <a:endParaRPr sz="1100" b="1">
              <a:solidFill>
                <a:srgbClr val="414042"/>
              </a:solidFill>
              <a:latin typeface="Proxima Nova"/>
              <a:ea typeface="Proxima Nova"/>
              <a:cs typeface="Proxima Nova"/>
              <a:sym typeface="Proxima Nova"/>
            </a:endParaRPr>
          </a:p>
        </p:txBody>
      </p:sp>
      <p:sp>
        <p:nvSpPr>
          <p:cNvPr id="196" name="Google Shape;196;p22"/>
          <p:cNvSpPr txBox="1"/>
          <p:nvPr/>
        </p:nvSpPr>
        <p:spPr>
          <a:xfrm>
            <a:off x="6890325"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Mobile application focus</a:t>
            </a:r>
            <a:endParaRPr sz="1100" b="1">
              <a:solidFill>
                <a:srgbClr val="414042"/>
              </a:solidFill>
              <a:latin typeface="Proxima Nova"/>
              <a:ea typeface="Proxima Nova"/>
              <a:cs typeface="Proxima Nova"/>
              <a:sym typeface="Proxima Nova"/>
            </a:endParaRPr>
          </a:p>
        </p:txBody>
      </p:sp>
      <p:sp>
        <p:nvSpPr>
          <p:cNvPr id="197" name="Google Shape;197;p22"/>
          <p:cNvSpPr txBox="1"/>
          <p:nvPr/>
        </p:nvSpPr>
        <p:spPr>
          <a:xfrm>
            <a:off x="510109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Decentralized identity</a:t>
            </a:r>
            <a:endParaRPr sz="1100" b="1">
              <a:solidFill>
                <a:srgbClr val="414042"/>
              </a:solidFill>
              <a:latin typeface="Proxima Nova"/>
              <a:ea typeface="Proxima Nova"/>
              <a:cs typeface="Proxima Nova"/>
              <a:sym typeface="Proxima Nova"/>
            </a:endParaRPr>
          </a:p>
        </p:txBody>
      </p:sp>
      <p:sp>
        <p:nvSpPr>
          <p:cNvPr id="198" name="Google Shape;198;p22"/>
          <p:cNvSpPr txBox="1"/>
          <p:nvPr/>
        </p:nvSpPr>
        <p:spPr>
          <a:xfrm>
            <a:off x="123707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Permissionable smart contract machine (EVM)</a:t>
            </a:r>
            <a:endParaRPr sz="1100" b="1">
              <a:solidFill>
                <a:srgbClr val="414042"/>
              </a:solidFill>
              <a:latin typeface="Proxima Nova"/>
              <a:ea typeface="Proxima Nova"/>
              <a:cs typeface="Proxima Nova"/>
              <a:sym typeface="Proxima Nova"/>
            </a:endParaRPr>
          </a:p>
        </p:txBody>
      </p:sp>
      <p:pic>
        <p:nvPicPr>
          <p:cNvPr id="199" name="Google Shape;199;p22"/>
          <p:cNvPicPr preferRelativeResize="0"/>
          <p:nvPr/>
        </p:nvPicPr>
        <p:blipFill>
          <a:blip r:embed="rId14">
            <a:alphaModFix/>
          </a:blip>
          <a:stretch>
            <a:fillRect/>
          </a:stretch>
        </p:blipFill>
        <p:spPr>
          <a:xfrm>
            <a:off x="3025906" y="4851489"/>
            <a:ext cx="1476796" cy="420547"/>
          </a:xfrm>
          <a:prstGeom prst="rect">
            <a:avLst/>
          </a:prstGeom>
          <a:noFill/>
          <a:ln>
            <a:noFill/>
          </a:ln>
        </p:spPr>
      </p:pic>
      <p:sp>
        <p:nvSpPr>
          <p:cNvPr id="200" name="Google Shape;200;p22"/>
          <p:cNvSpPr txBox="1"/>
          <p:nvPr/>
        </p:nvSpPr>
        <p:spPr>
          <a:xfrm>
            <a:off x="288745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As-a-service deployment</a:t>
            </a:r>
            <a:endParaRPr sz="1100" b="1">
              <a:solidFill>
                <a:srgbClr val="414042"/>
              </a:solidFill>
              <a:latin typeface="Proxima Nova"/>
              <a:ea typeface="Proxima Nova"/>
              <a:cs typeface="Proxima Nova"/>
              <a:sym typeface="Proxima Nova"/>
            </a:endParaRPr>
          </a:p>
        </p:txBody>
      </p:sp>
      <p:pic>
        <p:nvPicPr>
          <p:cNvPr id="201" name="Google Shape;201;p22"/>
          <p:cNvPicPr preferRelativeResize="0"/>
          <p:nvPr/>
        </p:nvPicPr>
        <p:blipFill>
          <a:blip r:embed="rId15">
            <a:alphaModFix/>
          </a:blip>
          <a:stretch>
            <a:fillRect/>
          </a:stretch>
        </p:blipFill>
        <p:spPr>
          <a:xfrm>
            <a:off x="7134578" y="4851473"/>
            <a:ext cx="1870234" cy="420547"/>
          </a:xfrm>
          <a:prstGeom prst="rect">
            <a:avLst/>
          </a:prstGeom>
          <a:noFill/>
          <a:ln>
            <a:noFill/>
          </a:ln>
        </p:spPr>
      </p:pic>
      <p:sp>
        <p:nvSpPr>
          <p:cNvPr id="202" name="Google Shape;202;p22"/>
          <p:cNvSpPr txBox="1"/>
          <p:nvPr/>
        </p:nvSpPr>
        <p:spPr>
          <a:xfrm>
            <a:off x="718441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View and explore data on the blockchain</a:t>
            </a:r>
            <a:endParaRPr sz="1100" b="1">
              <a:solidFill>
                <a:srgbClr val="414042"/>
              </a:solidFill>
              <a:latin typeface="Proxima Nova"/>
              <a:ea typeface="Proxima Nova"/>
              <a:cs typeface="Proxima Nova"/>
              <a:sym typeface="Proxima Nova"/>
            </a:endParaRPr>
          </a:p>
        </p:txBody>
      </p:sp>
      <p:pic>
        <p:nvPicPr>
          <p:cNvPr id="203" name="Google Shape;203;p22"/>
          <p:cNvPicPr preferRelativeResize="0"/>
          <p:nvPr/>
        </p:nvPicPr>
        <p:blipFill>
          <a:blip r:embed="rId16">
            <a:alphaModFix/>
          </a:blip>
          <a:stretch>
            <a:fillRect/>
          </a:stretch>
        </p:blipFill>
        <p:spPr>
          <a:xfrm>
            <a:off x="9356583" y="4851490"/>
            <a:ext cx="1456893" cy="420538"/>
          </a:xfrm>
          <a:prstGeom prst="rect">
            <a:avLst/>
          </a:prstGeom>
          <a:noFill/>
          <a:ln>
            <a:noFill/>
          </a:ln>
        </p:spPr>
      </p:pic>
      <p:sp>
        <p:nvSpPr>
          <p:cNvPr id="204" name="Google Shape;204;p22"/>
          <p:cNvSpPr txBox="1"/>
          <p:nvPr/>
        </p:nvSpPr>
        <p:spPr>
          <a:xfrm>
            <a:off x="920819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Ledger interoperability</a:t>
            </a:r>
            <a:endParaRPr sz="1100" b="1">
              <a:solidFill>
                <a:srgbClr val="414042"/>
              </a:solidFill>
              <a:latin typeface="Proxima Nova"/>
              <a:ea typeface="Proxima Nova"/>
              <a:cs typeface="Proxima Nova"/>
              <a:sym typeface="Proxima Nova"/>
            </a:endParaRPr>
          </a:p>
        </p:txBody>
      </p:sp>
      <p:sp>
        <p:nvSpPr>
          <p:cNvPr id="205" name="Google Shape;205;p22"/>
          <p:cNvSpPr txBox="1"/>
          <p:nvPr/>
        </p:nvSpPr>
        <p:spPr>
          <a:xfrm>
            <a:off x="111768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Blockchain framework benchmark platform</a:t>
            </a:r>
            <a:endParaRPr sz="1100" b="1">
              <a:solidFill>
                <a:srgbClr val="414042"/>
              </a:solidFill>
              <a:latin typeface="Proxima Nova"/>
              <a:ea typeface="Proxima Nova"/>
              <a:cs typeface="Proxima Nova"/>
              <a:sym typeface="Proxima Nova"/>
            </a:endParaRPr>
          </a:p>
        </p:txBody>
      </p:sp>
      <p:sp>
        <p:nvSpPr>
          <p:cNvPr id="206" name="Google Shape;206;p22"/>
          <p:cNvSpPr txBox="1"/>
          <p:nvPr/>
        </p:nvSpPr>
        <p:spPr>
          <a:xfrm>
            <a:off x="4795622" y="5272034"/>
            <a:ext cx="21189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Model and build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blockchain networks</a:t>
            </a:r>
            <a:endParaRPr sz="1100" b="1">
              <a:solidFill>
                <a:srgbClr val="414042"/>
              </a:solidFill>
              <a:latin typeface="Proxima Nova"/>
              <a:ea typeface="Proxima Nova"/>
              <a:cs typeface="Proxima Nova"/>
              <a:sym typeface="Proxima Nova"/>
            </a:endParaRPr>
          </a:p>
        </p:txBody>
      </p:sp>
      <p:pic>
        <p:nvPicPr>
          <p:cNvPr id="207" name="Google Shape;207;p22"/>
          <p:cNvPicPr preferRelativeResize="0"/>
          <p:nvPr/>
        </p:nvPicPr>
        <p:blipFill>
          <a:blip r:embed="rId17">
            <a:alphaModFix/>
          </a:blip>
          <a:stretch>
            <a:fillRect/>
          </a:stretch>
        </p:blipFill>
        <p:spPr>
          <a:xfrm>
            <a:off x="4801110" y="4840184"/>
            <a:ext cx="1969283" cy="420545"/>
          </a:xfrm>
          <a:prstGeom prst="rect">
            <a:avLst/>
          </a:prstGeom>
          <a:noFill/>
          <a:ln>
            <a:noFill/>
          </a:ln>
        </p:spPr>
      </p:pic>
      <p:sp>
        <p:nvSpPr>
          <p:cNvPr id="208" name="Google Shape;208;p22"/>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209" name="Google Shape;209;p22"/>
          <p:cNvPicPr preferRelativeResize="0"/>
          <p:nvPr/>
        </p:nvPicPr>
        <p:blipFill rotWithShape="1">
          <a:blip r:embed="rId18">
            <a:alphaModFix/>
          </a:blip>
          <a:srcRect t="699" b="-6642"/>
          <a:stretch/>
        </p:blipFill>
        <p:spPr>
          <a:xfrm>
            <a:off x="1256128" y="4851489"/>
            <a:ext cx="1476808" cy="451812"/>
          </a:xfrm>
          <a:prstGeom prst="rect">
            <a:avLst/>
          </a:prstGeom>
          <a:noFill/>
          <a:ln>
            <a:noFill/>
          </a:ln>
        </p:spPr>
      </p:pic>
      <p:pic>
        <p:nvPicPr>
          <p:cNvPr id="210" name="Google Shape;210;p22"/>
          <p:cNvPicPr preferRelativeResize="0"/>
          <p:nvPr/>
        </p:nvPicPr>
        <p:blipFill rotWithShape="1">
          <a:blip r:embed="rId19">
            <a:alphaModFix/>
          </a:blip>
          <a:srcRect l="-1366" r="-1345"/>
          <a:stretch/>
        </p:blipFill>
        <p:spPr>
          <a:xfrm>
            <a:off x="1237080" y="3571165"/>
            <a:ext cx="1753662" cy="451812"/>
          </a:xfrm>
          <a:prstGeom prst="rect">
            <a:avLst/>
          </a:prstGeom>
          <a:noFill/>
          <a:ln>
            <a:noFill/>
          </a:ln>
        </p:spPr>
      </p:pic>
      <p:sp>
        <p:nvSpPr>
          <p:cNvPr id="211" name="Google Shape;211;p22"/>
          <p:cNvSpPr txBox="1"/>
          <p:nvPr/>
        </p:nvSpPr>
        <p:spPr>
          <a:xfrm>
            <a:off x="8687467" y="3994450"/>
            <a:ext cx="22227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&amp; permissionless  support; EVM transaction family</a:t>
            </a:r>
            <a:endParaRPr sz="1100" b="1">
              <a:solidFill>
                <a:srgbClr val="414042"/>
              </a:solidFill>
              <a:latin typeface="Proxima Nova"/>
              <a:ea typeface="Proxima Nova"/>
              <a:cs typeface="Proxima Nova"/>
              <a:sym typeface="Proxima Nov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12"/>
        <p:cNvGrpSpPr/>
        <p:nvPr/>
      </p:nvGrpSpPr>
      <p:grpSpPr>
        <a:xfrm>
          <a:off x="0" y="0"/>
          <a:ext cx="0" cy="0"/>
          <a:chOff x="0" y="0"/>
          <a:chExt cx="0" cy="0"/>
        </a:xfrm>
      </p:grpSpPr>
      <p:sp>
        <p:nvSpPr>
          <p:cNvPr id="213" name="Google Shape;213;p23"/>
          <p:cNvSpPr txBox="1">
            <a:spLocks noGrp="1"/>
          </p:cNvSpPr>
          <p:nvPr>
            <p:ph type="dt" idx="10"/>
          </p:nvPr>
        </p:nvSpPr>
        <p:spPr>
          <a:xfrm>
            <a:off x="3069047" y="5898527"/>
            <a:ext cx="1460700" cy="3660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900"/>
              <a:buNone/>
              <a:defRPr sz="1900"/>
            </a:lvl1pPr>
            <a:lvl2pPr lvl="1" algn="l" rtl="0">
              <a:lnSpc>
                <a:spcPct val="100000"/>
              </a:lnSpc>
              <a:spcBef>
                <a:spcPts val="0"/>
              </a:spcBef>
              <a:spcAft>
                <a:spcPts val="0"/>
              </a:spcAft>
              <a:buSzPts val="1900"/>
              <a:buNone/>
              <a:defRPr sz="1900"/>
            </a:lvl2pPr>
            <a:lvl3pPr lvl="2" algn="l" rtl="0">
              <a:lnSpc>
                <a:spcPct val="100000"/>
              </a:lnSpc>
              <a:spcBef>
                <a:spcPts val="0"/>
              </a:spcBef>
              <a:spcAft>
                <a:spcPts val="0"/>
              </a:spcAft>
              <a:buSzPts val="1900"/>
              <a:buNone/>
              <a:defRPr sz="1900"/>
            </a:lvl3pPr>
            <a:lvl4pPr lvl="3" algn="l" rtl="0">
              <a:lnSpc>
                <a:spcPct val="100000"/>
              </a:lnSpc>
              <a:spcBef>
                <a:spcPts val="0"/>
              </a:spcBef>
              <a:spcAft>
                <a:spcPts val="0"/>
              </a:spcAft>
              <a:buSzPts val="1900"/>
              <a:buNone/>
              <a:defRPr sz="1900"/>
            </a:lvl4pPr>
            <a:lvl5pPr lvl="4" algn="l" rtl="0">
              <a:lnSpc>
                <a:spcPct val="100000"/>
              </a:lnSpc>
              <a:spcBef>
                <a:spcPts val="0"/>
              </a:spcBef>
              <a:spcAft>
                <a:spcPts val="0"/>
              </a:spcAft>
              <a:buSzPts val="1900"/>
              <a:buNone/>
              <a:defRPr sz="1900"/>
            </a:lvl5pPr>
            <a:lvl6pPr lvl="5" algn="l" rtl="0">
              <a:lnSpc>
                <a:spcPct val="100000"/>
              </a:lnSpc>
              <a:spcBef>
                <a:spcPts val="0"/>
              </a:spcBef>
              <a:spcAft>
                <a:spcPts val="0"/>
              </a:spcAft>
              <a:buSzPts val="1900"/>
              <a:buNone/>
              <a:defRPr sz="1900"/>
            </a:lvl6pPr>
            <a:lvl7pPr lvl="6" algn="l" rtl="0">
              <a:lnSpc>
                <a:spcPct val="100000"/>
              </a:lnSpc>
              <a:spcBef>
                <a:spcPts val="0"/>
              </a:spcBef>
              <a:spcAft>
                <a:spcPts val="0"/>
              </a:spcAft>
              <a:buSzPts val="1900"/>
              <a:buNone/>
              <a:defRPr sz="1900"/>
            </a:lvl7pPr>
            <a:lvl8pPr lvl="7" algn="l" rtl="0">
              <a:lnSpc>
                <a:spcPct val="100000"/>
              </a:lnSpc>
              <a:spcBef>
                <a:spcPts val="0"/>
              </a:spcBef>
              <a:spcAft>
                <a:spcPts val="0"/>
              </a:spcAft>
              <a:buSzPts val="1900"/>
              <a:buNone/>
              <a:defRPr sz="1900"/>
            </a:lvl8pPr>
            <a:lvl9pPr lvl="8" algn="l" rtl="0">
              <a:lnSpc>
                <a:spcPct val="100000"/>
              </a:lnSpc>
              <a:spcBef>
                <a:spcPts val="0"/>
              </a:spcBef>
              <a:spcAft>
                <a:spcPts val="0"/>
              </a:spcAft>
              <a:buSzPts val="1900"/>
              <a:buNone/>
              <a:defRPr sz="1900"/>
            </a:lvl9pPr>
          </a:lstStyle>
          <a:p>
            <a:endParaRPr/>
          </a:p>
        </p:txBody>
      </p:sp>
      <p:sp>
        <p:nvSpPr>
          <p:cNvPr id="214" name="Google Shape;214;p23"/>
          <p:cNvSpPr txBox="1">
            <a:spLocks noGrp="1"/>
          </p:cNvSpPr>
          <p:nvPr>
            <p:ph type="ftr" idx="11"/>
          </p:nvPr>
        </p:nvSpPr>
        <p:spPr>
          <a:xfrm>
            <a:off x="4819831" y="5898527"/>
            <a:ext cx="5699100" cy="3660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900"/>
              <a:buNone/>
              <a:defRPr sz="1900"/>
            </a:lvl1pPr>
            <a:lvl2pPr lvl="1" algn="l" rtl="0">
              <a:lnSpc>
                <a:spcPct val="100000"/>
              </a:lnSpc>
              <a:spcBef>
                <a:spcPts val="0"/>
              </a:spcBef>
              <a:spcAft>
                <a:spcPts val="0"/>
              </a:spcAft>
              <a:buSzPts val="1900"/>
              <a:buNone/>
              <a:defRPr sz="1900"/>
            </a:lvl2pPr>
            <a:lvl3pPr lvl="2" algn="l" rtl="0">
              <a:lnSpc>
                <a:spcPct val="100000"/>
              </a:lnSpc>
              <a:spcBef>
                <a:spcPts val="0"/>
              </a:spcBef>
              <a:spcAft>
                <a:spcPts val="0"/>
              </a:spcAft>
              <a:buSzPts val="1900"/>
              <a:buNone/>
              <a:defRPr sz="1900"/>
            </a:lvl3pPr>
            <a:lvl4pPr lvl="3" algn="l" rtl="0">
              <a:lnSpc>
                <a:spcPct val="100000"/>
              </a:lnSpc>
              <a:spcBef>
                <a:spcPts val="0"/>
              </a:spcBef>
              <a:spcAft>
                <a:spcPts val="0"/>
              </a:spcAft>
              <a:buSzPts val="1900"/>
              <a:buNone/>
              <a:defRPr sz="1900"/>
            </a:lvl4pPr>
            <a:lvl5pPr lvl="4" algn="l" rtl="0">
              <a:lnSpc>
                <a:spcPct val="100000"/>
              </a:lnSpc>
              <a:spcBef>
                <a:spcPts val="0"/>
              </a:spcBef>
              <a:spcAft>
                <a:spcPts val="0"/>
              </a:spcAft>
              <a:buSzPts val="1900"/>
              <a:buNone/>
              <a:defRPr sz="1900"/>
            </a:lvl5pPr>
            <a:lvl6pPr lvl="5" algn="l" rtl="0">
              <a:lnSpc>
                <a:spcPct val="100000"/>
              </a:lnSpc>
              <a:spcBef>
                <a:spcPts val="0"/>
              </a:spcBef>
              <a:spcAft>
                <a:spcPts val="0"/>
              </a:spcAft>
              <a:buSzPts val="1900"/>
              <a:buNone/>
              <a:defRPr sz="1900"/>
            </a:lvl6pPr>
            <a:lvl7pPr lvl="6" algn="l" rtl="0">
              <a:lnSpc>
                <a:spcPct val="100000"/>
              </a:lnSpc>
              <a:spcBef>
                <a:spcPts val="0"/>
              </a:spcBef>
              <a:spcAft>
                <a:spcPts val="0"/>
              </a:spcAft>
              <a:buSzPts val="1900"/>
              <a:buNone/>
              <a:defRPr sz="1900"/>
            </a:lvl7pPr>
            <a:lvl8pPr lvl="7" algn="l" rtl="0">
              <a:lnSpc>
                <a:spcPct val="100000"/>
              </a:lnSpc>
              <a:spcBef>
                <a:spcPts val="0"/>
              </a:spcBef>
              <a:spcAft>
                <a:spcPts val="0"/>
              </a:spcAft>
              <a:buSzPts val="1900"/>
              <a:buNone/>
              <a:defRPr sz="1900"/>
            </a:lvl8pPr>
            <a:lvl9pPr lvl="8" algn="l" rtl="0">
              <a:lnSpc>
                <a:spcPct val="100000"/>
              </a:lnSpc>
              <a:spcBef>
                <a:spcPts val="0"/>
              </a:spcBef>
              <a:spcAft>
                <a:spcPts val="0"/>
              </a:spcAft>
              <a:buSzPts val="1900"/>
              <a:buNone/>
              <a:defRPr sz="1900"/>
            </a:lvl9pPr>
          </a:lstStyle>
          <a:p>
            <a:endParaRPr/>
          </a:p>
        </p:txBody>
      </p:sp>
      <p:sp>
        <p:nvSpPr>
          <p:cNvPr id="215" name="Google Shape;215;p23"/>
          <p:cNvSpPr txBox="1">
            <a:spLocks noGrp="1"/>
          </p:cNvSpPr>
          <p:nvPr>
            <p:ph type="sldNum" idx="12"/>
          </p:nvPr>
        </p:nvSpPr>
        <p:spPr>
          <a:xfrm>
            <a:off x="10784028" y="5898527"/>
            <a:ext cx="834000" cy="3660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sz="1900"/>
            </a:lvl1pPr>
            <a:lvl2pPr marL="0" lvl="1" indent="0" algn="r" rtl="0">
              <a:lnSpc>
                <a:spcPct val="100000"/>
              </a:lnSpc>
              <a:spcBef>
                <a:spcPts val="0"/>
              </a:spcBef>
              <a:spcAft>
                <a:spcPts val="0"/>
              </a:spcAft>
              <a:buNone/>
              <a:defRPr sz="1900"/>
            </a:lvl2pPr>
            <a:lvl3pPr marL="0" lvl="2" indent="0" algn="r" rtl="0">
              <a:lnSpc>
                <a:spcPct val="100000"/>
              </a:lnSpc>
              <a:spcBef>
                <a:spcPts val="0"/>
              </a:spcBef>
              <a:spcAft>
                <a:spcPts val="0"/>
              </a:spcAft>
              <a:buNone/>
              <a:defRPr sz="1900"/>
            </a:lvl3pPr>
            <a:lvl4pPr marL="0" lvl="3" indent="0" algn="r" rtl="0">
              <a:lnSpc>
                <a:spcPct val="100000"/>
              </a:lnSpc>
              <a:spcBef>
                <a:spcPts val="0"/>
              </a:spcBef>
              <a:spcAft>
                <a:spcPts val="0"/>
              </a:spcAft>
              <a:buNone/>
              <a:defRPr sz="1900"/>
            </a:lvl4pPr>
            <a:lvl5pPr marL="0" lvl="4" indent="0" algn="r" rtl="0">
              <a:lnSpc>
                <a:spcPct val="100000"/>
              </a:lnSpc>
              <a:spcBef>
                <a:spcPts val="0"/>
              </a:spcBef>
              <a:spcAft>
                <a:spcPts val="0"/>
              </a:spcAft>
              <a:buNone/>
              <a:defRPr sz="1900"/>
            </a:lvl5pPr>
            <a:lvl6pPr marL="0" lvl="5" indent="0" algn="r" rtl="0">
              <a:lnSpc>
                <a:spcPct val="100000"/>
              </a:lnSpc>
              <a:spcBef>
                <a:spcPts val="0"/>
              </a:spcBef>
              <a:spcAft>
                <a:spcPts val="0"/>
              </a:spcAft>
              <a:buNone/>
              <a:defRPr sz="1900"/>
            </a:lvl6pPr>
            <a:lvl7pPr marL="0" lvl="6" indent="0" algn="r" rtl="0">
              <a:lnSpc>
                <a:spcPct val="100000"/>
              </a:lnSpc>
              <a:spcBef>
                <a:spcPts val="0"/>
              </a:spcBef>
              <a:spcAft>
                <a:spcPts val="0"/>
              </a:spcAft>
              <a:buNone/>
              <a:defRPr sz="1900"/>
            </a:lvl7pPr>
            <a:lvl8pPr marL="0" lvl="7" indent="0" algn="r" rtl="0">
              <a:lnSpc>
                <a:spcPct val="100000"/>
              </a:lnSpc>
              <a:spcBef>
                <a:spcPts val="0"/>
              </a:spcBef>
              <a:spcAft>
                <a:spcPts val="0"/>
              </a:spcAft>
              <a:buNone/>
              <a:defRPr sz="1900"/>
            </a:lvl8pPr>
            <a:lvl9pPr marL="0" lvl="8" indent="0" algn="r" rtl="0">
              <a:lnSpc>
                <a:spcPct val="100000"/>
              </a:lnSpc>
              <a:spcBef>
                <a:spcPts val="0"/>
              </a:spcBef>
              <a:spcAft>
                <a:spcPts val="0"/>
              </a:spcAft>
              <a:buNone/>
              <a:defRPr sz="1900"/>
            </a:lvl9pPr>
          </a:lstStyle>
          <a:p>
            <a:pPr marL="0" lvl="0" indent="0" algn="r" rtl="0">
              <a:spcBef>
                <a:spcPts val="0"/>
              </a:spcBef>
              <a:spcAft>
                <a:spcPts val="0"/>
              </a:spcAft>
              <a:buNone/>
            </a:pPr>
            <a:fld id="{00000000-1234-1234-1234-123412341234}" type="slidenum">
              <a:rPr lang="en-US"/>
              <a:t>‹#›</a:t>
            </a:fld>
            <a:endParaRPr/>
          </a:p>
        </p:txBody>
      </p:sp>
      <p:pic>
        <p:nvPicPr>
          <p:cNvPr id="216" name="Google Shape;216;p23"/>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17" name="Google Shape;217;p23"/>
          <p:cNvSpPr txBox="1">
            <a:spLocks noGrp="1"/>
          </p:cNvSpPr>
          <p:nvPr>
            <p:ph type="body" idx="1"/>
          </p:nvPr>
        </p:nvSpPr>
        <p:spPr>
          <a:xfrm>
            <a:off x="1007533" y="2532235"/>
            <a:ext cx="10176900" cy="834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300"/>
              </a:spcBef>
              <a:spcAft>
                <a:spcPts val="0"/>
              </a:spcAft>
              <a:buClr>
                <a:schemeClr val="lt1"/>
              </a:buClr>
              <a:buSzPts val="6400"/>
              <a:buNone/>
              <a:defRPr sz="6400" b="1">
                <a:solidFill>
                  <a:schemeClr val="lt1"/>
                </a:solidFill>
              </a:defRPr>
            </a:lvl1pPr>
            <a:lvl2pPr marL="914400" lvl="1" indent="-228600" algn="l" rtl="0">
              <a:lnSpc>
                <a:spcPct val="90000"/>
              </a:lnSpc>
              <a:spcBef>
                <a:spcPts val="700"/>
              </a:spcBef>
              <a:spcAft>
                <a:spcPts val="0"/>
              </a:spcAft>
              <a:buClr>
                <a:srgbClr val="414042"/>
              </a:buClr>
              <a:buSzPts val="2400"/>
              <a:buNone/>
              <a:defRPr sz="1900"/>
            </a:lvl2pPr>
            <a:lvl3pPr marL="1371600" lvl="2" indent="-228600" algn="l" rtl="0">
              <a:lnSpc>
                <a:spcPct val="90000"/>
              </a:lnSpc>
              <a:spcBef>
                <a:spcPts val="700"/>
              </a:spcBef>
              <a:spcAft>
                <a:spcPts val="0"/>
              </a:spcAft>
              <a:buClr>
                <a:srgbClr val="414042"/>
              </a:buClr>
              <a:buSzPts val="2400"/>
              <a:buNone/>
              <a:defRPr sz="1900"/>
            </a:lvl3pPr>
            <a:lvl4pPr marL="1828800" lvl="3" indent="-228600" algn="l" rtl="0">
              <a:lnSpc>
                <a:spcPct val="90000"/>
              </a:lnSpc>
              <a:spcBef>
                <a:spcPts val="700"/>
              </a:spcBef>
              <a:spcAft>
                <a:spcPts val="0"/>
              </a:spcAft>
              <a:buClr>
                <a:srgbClr val="414042"/>
              </a:buClr>
              <a:buSzPts val="2400"/>
              <a:buNone/>
              <a:defRPr sz="1900"/>
            </a:lvl4pPr>
            <a:lvl5pPr marL="2286000" lvl="4" indent="-228600" algn="l" rtl="0">
              <a:lnSpc>
                <a:spcPct val="90000"/>
              </a:lnSpc>
              <a:spcBef>
                <a:spcPts val="700"/>
              </a:spcBef>
              <a:spcAft>
                <a:spcPts val="0"/>
              </a:spcAft>
              <a:buClr>
                <a:srgbClr val="414042"/>
              </a:buClr>
              <a:buSzPts val="2400"/>
              <a:buNone/>
              <a:defRPr sz="1900"/>
            </a:lvl5pPr>
            <a:lvl6pPr marL="2743200" lvl="5" indent="-381000" algn="l" rtl="0">
              <a:lnSpc>
                <a:spcPct val="90000"/>
              </a:lnSpc>
              <a:spcBef>
                <a:spcPts val="700"/>
              </a:spcBef>
              <a:spcAft>
                <a:spcPts val="0"/>
              </a:spcAft>
              <a:buClr>
                <a:schemeClr val="dk1"/>
              </a:buClr>
              <a:buSzPts val="2400"/>
              <a:buChar char="■"/>
              <a:defRPr sz="1900"/>
            </a:lvl6pPr>
            <a:lvl7pPr marL="3200400" lvl="6" indent="-381000" algn="l" rtl="0">
              <a:lnSpc>
                <a:spcPct val="90000"/>
              </a:lnSpc>
              <a:spcBef>
                <a:spcPts val="700"/>
              </a:spcBef>
              <a:spcAft>
                <a:spcPts val="0"/>
              </a:spcAft>
              <a:buClr>
                <a:schemeClr val="dk1"/>
              </a:buClr>
              <a:buSzPts val="2400"/>
              <a:buChar char="●"/>
              <a:defRPr sz="1900"/>
            </a:lvl7pPr>
            <a:lvl8pPr marL="3657600" lvl="7" indent="-381000" algn="l" rtl="0">
              <a:lnSpc>
                <a:spcPct val="90000"/>
              </a:lnSpc>
              <a:spcBef>
                <a:spcPts val="700"/>
              </a:spcBef>
              <a:spcAft>
                <a:spcPts val="0"/>
              </a:spcAft>
              <a:buClr>
                <a:schemeClr val="dk1"/>
              </a:buClr>
              <a:buSzPts val="2400"/>
              <a:buChar char="○"/>
              <a:defRPr sz="1900"/>
            </a:lvl8pPr>
            <a:lvl9pPr marL="4114800" lvl="8" indent="-381000" algn="l" rtl="0">
              <a:lnSpc>
                <a:spcPct val="90000"/>
              </a:lnSpc>
              <a:spcBef>
                <a:spcPts val="700"/>
              </a:spcBef>
              <a:spcAft>
                <a:spcPts val="0"/>
              </a:spcAft>
              <a:buClr>
                <a:schemeClr val="dk1"/>
              </a:buClr>
              <a:buSzPts val="2400"/>
              <a:buChar char="■"/>
              <a:defRPr sz="1900"/>
            </a:lvl9pPr>
          </a:lstStyle>
          <a:p>
            <a:endParaRPr/>
          </a:p>
        </p:txBody>
      </p:sp>
      <p:sp>
        <p:nvSpPr>
          <p:cNvPr id="218" name="Google Shape;218;p23"/>
          <p:cNvSpPr txBox="1">
            <a:spLocks noGrp="1"/>
          </p:cNvSpPr>
          <p:nvPr>
            <p:ph type="body" idx="2"/>
          </p:nvPr>
        </p:nvSpPr>
        <p:spPr>
          <a:xfrm>
            <a:off x="1007533" y="3534020"/>
            <a:ext cx="10176900" cy="1311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2400"/>
              <a:buNone/>
              <a:defRPr sz="1900">
                <a:solidFill>
                  <a:schemeClr val="lt1"/>
                </a:solidFill>
              </a:defRPr>
            </a:lvl1pPr>
            <a:lvl2pPr marL="914400" lvl="1" indent="-228600" algn="ctr" rtl="0">
              <a:lnSpc>
                <a:spcPct val="90000"/>
              </a:lnSpc>
              <a:spcBef>
                <a:spcPts val="700"/>
              </a:spcBef>
              <a:spcAft>
                <a:spcPts val="0"/>
              </a:spcAft>
              <a:buClr>
                <a:srgbClr val="414042"/>
              </a:buClr>
              <a:buSzPts val="2400"/>
              <a:buNone/>
              <a:defRPr sz="1900"/>
            </a:lvl2pPr>
            <a:lvl3pPr marL="1371600" lvl="2" indent="-228600" algn="ctr" rtl="0">
              <a:lnSpc>
                <a:spcPct val="90000"/>
              </a:lnSpc>
              <a:spcBef>
                <a:spcPts val="700"/>
              </a:spcBef>
              <a:spcAft>
                <a:spcPts val="0"/>
              </a:spcAft>
              <a:buClr>
                <a:srgbClr val="414042"/>
              </a:buClr>
              <a:buSzPts val="2400"/>
              <a:buNone/>
              <a:defRPr sz="1900"/>
            </a:lvl3pPr>
            <a:lvl4pPr marL="1828800" lvl="3" indent="-228600" algn="ctr" rtl="0">
              <a:lnSpc>
                <a:spcPct val="90000"/>
              </a:lnSpc>
              <a:spcBef>
                <a:spcPts val="700"/>
              </a:spcBef>
              <a:spcAft>
                <a:spcPts val="0"/>
              </a:spcAft>
              <a:buClr>
                <a:srgbClr val="414042"/>
              </a:buClr>
              <a:buSzPts val="2400"/>
              <a:buNone/>
              <a:defRPr sz="1900"/>
            </a:lvl4pPr>
            <a:lvl5pPr marL="2286000" lvl="4" indent="-228600" algn="ctr" rtl="0">
              <a:lnSpc>
                <a:spcPct val="90000"/>
              </a:lnSpc>
              <a:spcBef>
                <a:spcPts val="700"/>
              </a:spcBef>
              <a:spcAft>
                <a:spcPts val="0"/>
              </a:spcAft>
              <a:buClr>
                <a:srgbClr val="414042"/>
              </a:buClr>
              <a:buSzPts val="2400"/>
              <a:buNone/>
              <a:defRPr sz="1900"/>
            </a:lvl5pPr>
            <a:lvl6pPr marL="2743200" lvl="5" indent="-381000" algn="l" rtl="0">
              <a:lnSpc>
                <a:spcPct val="90000"/>
              </a:lnSpc>
              <a:spcBef>
                <a:spcPts val="700"/>
              </a:spcBef>
              <a:spcAft>
                <a:spcPts val="0"/>
              </a:spcAft>
              <a:buClr>
                <a:schemeClr val="dk1"/>
              </a:buClr>
              <a:buSzPts val="2400"/>
              <a:buChar char="■"/>
              <a:defRPr sz="1900"/>
            </a:lvl6pPr>
            <a:lvl7pPr marL="3200400" lvl="6" indent="-381000" algn="l" rtl="0">
              <a:lnSpc>
                <a:spcPct val="90000"/>
              </a:lnSpc>
              <a:spcBef>
                <a:spcPts val="700"/>
              </a:spcBef>
              <a:spcAft>
                <a:spcPts val="0"/>
              </a:spcAft>
              <a:buClr>
                <a:schemeClr val="dk1"/>
              </a:buClr>
              <a:buSzPts val="2400"/>
              <a:buChar char="●"/>
              <a:defRPr sz="1900"/>
            </a:lvl7pPr>
            <a:lvl8pPr marL="3657600" lvl="7" indent="-381000" algn="l" rtl="0">
              <a:lnSpc>
                <a:spcPct val="90000"/>
              </a:lnSpc>
              <a:spcBef>
                <a:spcPts val="700"/>
              </a:spcBef>
              <a:spcAft>
                <a:spcPts val="0"/>
              </a:spcAft>
              <a:buClr>
                <a:schemeClr val="dk1"/>
              </a:buClr>
              <a:buSzPts val="2400"/>
              <a:buChar char="○"/>
              <a:defRPr sz="1900"/>
            </a:lvl8pPr>
            <a:lvl9pPr marL="4114800" lvl="8" indent="-381000" algn="l" rtl="0">
              <a:lnSpc>
                <a:spcPct val="90000"/>
              </a:lnSpc>
              <a:spcBef>
                <a:spcPts val="700"/>
              </a:spcBef>
              <a:spcAft>
                <a:spcPts val="0"/>
              </a:spcAft>
              <a:buClr>
                <a:schemeClr val="dk1"/>
              </a:buClr>
              <a:buSzPts val="2400"/>
              <a:buChar char="■"/>
              <a:defRPr sz="19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219"/>
        <p:cNvGrpSpPr/>
        <p:nvPr/>
      </p:nvGrpSpPr>
      <p:grpSpPr>
        <a:xfrm>
          <a:off x="0" y="0"/>
          <a:ext cx="0" cy="0"/>
          <a:chOff x="0" y="0"/>
          <a:chExt cx="0" cy="0"/>
        </a:xfrm>
      </p:grpSpPr>
      <p:pic>
        <p:nvPicPr>
          <p:cNvPr id="220" name="Google Shape;220;p2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21" name="Google Shape;221;p24"/>
          <p:cNvSpPr txBox="1">
            <a:spLocks noGrp="1"/>
          </p:cNvSpPr>
          <p:nvPr>
            <p:ph type="ctrTitle"/>
          </p:nvPr>
        </p:nvSpPr>
        <p:spPr>
          <a:xfrm>
            <a:off x="1007533" y="1028700"/>
            <a:ext cx="10176900" cy="26727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6400"/>
              <a:buFont typeface="Arial"/>
              <a:buChar char="●"/>
              <a:defRPr sz="6400">
                <a:solidFill>
                  <a:schemeClr val="lt1"/>
                </a:solidFill>
              </a:defRPr>
            </a:lvl1pPr>
            <a:lvl2pPr lvl="1" rtl="0">
              <a:spcBef>
                <a:spcPts val="0"/>
              </a:spcBef>
              <a:spcAft>
                <a:spcPts val="0"/>
              </a:spcAft>
              <a:buSzPts val="1900"/>
              <a:buNone/>
              <a:defRPr sz="1900"/>
            </a:lvl2pPr>
            <a:lvl3pPr lvl="2" rtl="0">
              <a:spcBef>
                <a:spcPts val="0"/>
              </a:spcBef>
              <a:spcAft>
                <a:spcPts val="0"/>
              </a:spcAft>
              <a:buSzPts val="1900"/>
              <a:buNone/>
              <a:defRPr sz="1900"/>
            </a:lvl3pPr>
            <a:lvl4pPr lvl="3" rtl="0">
              <a:spcBef>
                <a:spcPts val="0"/>
              </a:spcBef>
              <a:spcAft>
                <a:spcPts val="0"/>
              </a:spcAft>
              <a:buSzPts val="1900"/>
              <a:buNone/>
              <a:defRPr sz="1900"/>
            </a:lvl4pPr>
            <a:lvl5pPr lvl="4" rtl="0">
              <a:spcBef>
                <a:spcPts val="0"/>
              </a:spcBef>
              <a:spcAft>
                <a:spcPts val="0"/>
              </a:spcAft>
              <a:buSzPts val="1900"/>
              <a:buNone/>
              <a:defRPr sz="1900"/>
            </a:lvl5pPr>
            <a:lvl6pPr lvl="5" rtl="0">
              <a:spcBef>
                <a:spcPts val="0"/>
              </a:spcBef>
              <a:spcAft>
                <a:spcPts val="0"/>
              </a:spcAft>
              <a:buSzPts val="1900"/>
              <a:buNone/>
              <a:defRPr sz="1900"/>
            </a:lvl6pPr>
            <a:lvl7pPr lvl="6" rtl="0">
              <a:spcBef>
                <a:spcPts val="0"/>
              </a:spcBef>
              <a:spcAft>
                <a:spcPts val="0"/>
              </a:spcAft>
              <a:buSzPts val="1900"/>
              <a:buNone/>
              <a:defRPr sz="1900"/>
            </a:lvl7pPr>
            <a:lvl8pPr lvl="7" rtl="0">
              <a:spcBef>
                <a:spcPts val="0"/>
              </a:spcBef>
              <a:spcAft>
                <a:spcPts val="0"/>
              </a:spcAft>
              <a:buSzPts val="1900"/>
              <a:buNone/>
              <a:defRPr sz="1900"/>
            </a:lvl8pPr>
            <a:lvl9pPr lvl="8" rtl="0">
              <a:spcBef>
                <a:spcPts val="0"/>
              </a:spcBef>
              <a:spcAft>
                <a:spcPts val="0"/>
              </a:spcAft>
              <a:buSzPts val="1900"/>
              <a:buNone/>
              <a:defRPr sz="1900"/>
            </a:lvl9pPr>
          </a:lstStyle>
          <a:p>
            <a:endParaRPr/>
          </a:p>
        </p:txBody>
      </p:sp>
      <p:sp>
        <p:nvSpPr>
          <p:cNvPr id="222" name="Google Shape;222;p24"/>
          <p:cNvSpPr txBox="1">
            <a:spLocks noGrp="1"/>
          </p:cNvSpPr>
          <p:nvPr>
            <p:ph type="subTitle" idx="1"/>
          </p:nvPr>
        </p:nvSpPr>
        <p:spPr>
          <a:xfrm>
            <a:off x="1007533" y="3876361"/>
            <a:ext cx="10176900" cy="856800"/>
          </a:xfrm>
          <a:prstGeom prst="rect">
            <a:avLst/>
          </a:prstGeom>
          <a:noFill/>
          <a:ln>
            <a:noFill/>
          </a:ln>
        </p:spPr>
        <p:txBody>
          <a:bodyPr spcFirstLastPara="1" wrap="square" lIns="0" tIns="0" rIns="0" bIns="0" anchor="ctr" anchorCtr="0">
            <a:noAutofit/>
          </a:bodyPr>
          <a:lstStyle>
            <a:lvl1pPr lvl="0" algn="ctr" rtl="0">
              <a:lnSpc>
                <a:spcPct val="90000"/>
              </a:lnSpc>
              <a:spcBef>
                <a:spcPts val="1300"/>
              </a:spcBef>
              <a:spcAft>
                <a:spcPts val="0"/>
              </a:spcAft>
              <a:buClr>
                <a:schemeClr val="lt1"/>
              </a:buClr>
              <a:buSzPts val="3200"/>
              <a:buNone/>
              <a:defRPr sz="3200">
                <a:solidFill>
                  <a:schemeClr val="lt1"/>
                </a:solidFill>
              </a:defRPr>
            </a:lvl1pPr>
            <a:lvl2pPr lvl="1" algn="ctr" rtl="0">
              <a:lnSpc>
                <a:spcPct val="90000"/>
              </a:lnSpc>
              <a:spcBef>
                <a:spcPts val="700"/>
              </a:spcBef>
              <a:spcAft>
                <a:spcPts val="0"/>
              </a:spcAft>
              <a:buClr>
                <a:srgbClr val="414042"/>
              </a:buClr>
              <a:buSzPts val="2700"/>
              <a:buNone/>
              <a:defRPr sz="2700"/>
            </a:lvl2pPr>
            <a:lvl3pPr lvl="2" algn="ctr" rtl="0">
              <a:lnSpc>
                <a:spcPct val="90000"/>
              </a:lnSpc>
              <a:spcBef>
                <a:spcPts val="700"/>
              </a:spcBef>
              <a:spcAft>
                <a:spcPts val="0"/>
              </a:spcAft>
              <a:buClr>
                <a:srgbClr val="414042"/>
              </a:buClr>
              <a:buSzPts val="2400"/>
              <a:buNone/>
              <a:defRPr sz="2400"/>
            </a:lvl3pPr>
            <a:lvl4pPr lvl="3" algn="ctr" rtl="0">
              <a:lnSpc>
                <a:spcPct val="90000"/>
              </a:lnSpc>
              <a:spcBef>
                <a:spcPts val="700"/>
              </a:spcBef>
              <a:spcAft>
                <a:spcPts val="0"/>
              </a:spcAft>
              <a:buClr>
                <a:srgbClr val="414042"/>
              </a:buClr>
              <a:buSzPts val="2100"/>
              <a:buNone/>
              <a:defRPr sz="2100"/>
            </a:lvl4pPr>
            <a:lvl5pPr lvl="4" algn="ctr" rtl="0">
              <a:lnSpc>
                <a:spcPct val="90000"/>
              </a:lnSpc>
              <a:spcBef>
                <a:spcPts val="700"/>
              </a:spcBef>
              <a:spcAft>
                <a:spcPts val="0"/>
              </a:spcAft>
              <a:buClr>
                <a:srgbClr val="414042"/>
              </a:buClr>
              <a:buSzPts val="2100"/>
              <a:buNone/>
              <a:defRPr sz="2100"/>
            </a:lvl5pPr>
            <a:lvl6pPr lvl="5" algn="ctr" rtl="0">
              <a:lnSpc>
                <a:spcPct val="90000"/>
              </a:lnSpc>
              <a:spcBef>
                <a:spcPts val="700"/>
              </a:spcBef>
              <a:spcAft>
                <a:spcPts val="0"/>
              </a:spcAft>
              <a:buClr>
                <a:schemeClr val="dk1"/>
              </a:buClr>
              <a:buSzPts val="2100"/>
              <a:buNone/>
              <a:defRPr sz="2100"/>
            </a:lvl6pPr>
            <a:lvl7pPr lvl="6" algn="ctr" rtl="0">
              <a:lnSpc>
                <a:spcPct val="90000"/>
              </a:lnSpc>
              <a:spcBef>
                <a:spcPts val="700"/>
              </a:spcBef>
              <a:spcAft>
                <a:spcPts val="0"/>
              </a:spcAft>
              <a:buClr>
                <a:schemeClr val="dk1"/>
              </a:buClr>
              <a:buSzPts val="2100"/>
              <a:buNone/>
              <a:defRPr sz="2100"/>
            </a:lvl7pPr>
            <a:lvl8pPr lvl="7" algn="ctr" rtl="0">
              <a:lnSpc>
                <a:spcPct val="90000"/>
              </a:lnSpc>
              <a:spcBef>
                <a:spcPts val="700"/>
              </a:spcBef>
              <a:spcAft>
                <a:spcPts val="0"/>
              </a:spcAft>
              <a:buClr>
                <a:schemeClr val="dk1"/>
              </a:buClr>
              <a:buSzPts val="2100"/>
              <a:buNone/>
              <a:defRPr sz="2100"/>
            </a:lvl8pPr>
            <a:lvl9pPr lvl="8" algn="ctr" rtl="0">
              <a:lnSpc>
                <a:spcPct val="90000"/>
              </a:lnSpc>
              <a:spcBef>
                <a:spcPts val="700"/>
              </a:spcBef>
              <a:spcAft>
                <a:spcPts val="0"/>
              </a:spcAft>
              <a:buClr>
                <a:schemeClr val="dk1"/>
              </a:buClr>
              <a:buSzPts val="2100"/>
              <a:buNone/>
              <a:defRPr sz="2100"/>
            </a:lvl9pPr>
          </a:lstStyle>
          <a:p>
            <a:endParaRPr/>
          </a:p>
        </p:txBody>
      </p:sp>
      <p:sp>
        <p:nvSpPr>
          <p:cNvPr id="223" name="Google Shape;223;p24"/>
          <p:cNvSpPr txBox="1">
            <a:spLocks noGrp="1"/>
          </p:cNvSpPr>
          <p:nvPr>
            <p:ph type="dt" idx="10"/>
          </p:nvPr>
        </p:nvSpPr>
        <p:spPr>
          <a:xfrm>
            <a:off x="2959608" y="5758045"/>
            <a:ext cx="1335300" cy="3660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900"/>
              <a:buNone/>
              <a:defRPr sz="1500">
                <a:solidFill>
                  <a:schemeClr val="lt1"/>
                </a:solidFill>
              </a:defRPr>
            </a:lvl1pPr>
            <a:lvl2pPr lvl="1" algn="l" rtl="0">
              <a:lnSpc>
                <a:spcPct val="100000"/>
              </a:lnSpc>
              <a:spcBef>
                <a:spcPts val="0"/>
              </a:spcBef>
              <a:spcAft>
                <a:spcPts val="0"/>
              </a:spcAft>
              <a:buSzPts val="1900"/>
              <a:buNone/>
              <a:defRPr sz="1900"/>
            </a:lvl2pPr>
            <a:lvl3pPr lvl="2" algn="l" rtl="0">
              <a:lnSpc>
                <a:spcPct val="100000"/>
              </a:lnSpc>
              <a:spcBef>
                <a:spcPts val="0"/>
              </a:spcBef>
              <a:spcAft>
                <a:spcPts val="0"/>
              </a:spcAft>
              <a:buSzPts val="1900"/>
              <a:buNone/>
              <a:defRPr sz="1900"/>
            </a:lvl3pPr>
            <a:lvl4pPr lvl="3" algn="l" rtl="0">
              <a:lnSpc>
                <a:spcPct val="100000"/>
              </a:lnSpc>
              <a:spcBef>
                <a:spcPts val="0"/>
              </a:spcBef>
              <a:spcAft>
                <a:spcPts val="0"/>
              </a:spcAft>
              <a:buSzPts val="1900"/>
              <a:buNone/>
              <a:defRPr sz="1900"/>
            </a:lvl4pPr>
            <a:lvl5pPr lvl="4" algn="l" rtl="0">
              <a:lnSpc>
                <a:spcPct val="100000"/>
              </a:lnSpc>
              <a:spcBef>
                <a:spcPts val="0"/>
              </a:spcBef>
              <a:spcAft>
                <a:spcPts val="0"/>
              </a:spcAft>
              <a:buSzPts val="1900"/>
              <a:buNone/>
              <a:defRPr sz="1900"/>
            </a:lvl5pPr>
            <a:lvl6pPr lvl="5" algn="l" rtl="0">
              <a:lnSpc>
                <a:spcPct val="100000"/>
              </a:lnSpc>
              <a:spcBef>
                <a:spcPts val="0"/>
              </a:spcBef>
              <a:spcAft>
                <a:spcPts val="0"/>
              </a:spcAft>
              <a:buSzPts val="1900"/>
              <a:buNone/>
              <a:defRPr sz="1900"/>
            </a:lvl6pPr>
            <a:lvl7pPr lvl="6" algn="l" rtl="0">
              <a:lnSpc>
                <a:spcPct val="100000"/>
              </a:lnSpc>
              <a:spcBef>
                <a:spcPts val="0"/>
              </a:spcBef>
              <a:spcAft>
                <a:spcPts val="0"/>
              </a:spcAft>
              <a:buSzPts val="1900"/>
              <a:buNone/>
              <a:defRPr sz="1900"/>
            </a:lvl7pPr>
            <a:lvl8pPr lvl="7" algn="l" rtl="0">
              <a:lnSpc>
                <a:spcPct val="100000"/>
              </a:lnSpc>
              <a:spcBef>
                <a:spcPts val="0"/>
              </a:spcBef>
              <a:spcAft>
                <a:spcPts val="0"/>
              </a:spcAft>
              <a:buSzPts val="1900"/>
              <a:buNone/>
              <a:defRPr sz="1900"/>
            </a:lvl8pPr>
            <a:lvl9pPr lvl="8" algn="l" rtl="0">
              <a:lnSpc>
                <a:spcPct val="100000"/>
              </a:lnSpc>
              <a:spcBef>
                <a:spcPts val="0"/>
              </a:spcBef>
              <a:spcAft>
                <a:spcPts val="0"/>
              </a:spcAft>
              <a:buSzPts val="1900"/>
              <a:buNone/>
              <a:defRPr sz="1900"/>
            </a:lvl9pPr>
          </a:lstStyle>
          <a:p>
            <a:endParaRPr/>
          </a:p>
        </p:txBody>
      </p:sp>
      <p:sp>
        <p:nvSpPr>
          <p:cNvPr id="224" name="Google Shape;224;p24"/>
          <p:cNvSpPr txBox="1">
            <a:spLocks noGrp="1"/>
          </p:cNvSpPr>
          <p:nvPr>
            <p:ph type="ftr" idx="11"/>
          </p:nvPr>
        </p:nvSpPr>
        <p:spPr>
          <a:xfrm>
            <a:off x="4841965" y="5758045"/>
            <a:ext cx="5826000" cy="3660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900"/>
              <a:buNone/>
              <a:defRPr sz="1500">
                <a:solidFill>
                  <a:schemeClr val="lt1"/>
                </a:solidFill>
              </a:defRPr>
            </a:lvl1pPr>
            <a:lvl2pPr lvl="1" algn="l" rtl="0">
              <a:lnSpc>
                <a:spcPct val="100000"/>
              </a:lnSpc>
              <a:spcBef>
                <a:spcPts val="0"/>
              </a:spcBef>
              <a:spcAft>
                <a:spcPts val="0"/>
              </a:spcAft>
              <a:buSzPts val="1900"/>
              <a:buNone/>
              <a:defRPr sz="1900"/>
            </a:lvl2pPr>
            <a:lvl3pPr lvl="2" algn="l" rtl="0">
              <a:lnSpc>
                <a:spcPct val="100000"/>
              </a:lnSpc>
              <a:spcBef>
                <a:spcPts val="0"/>
              </a:spcBef>
              <a:spcAft>
                <a:spcPts val="0"/>
              </a:spcAft>
              <a:buSzPts val="1900"/>
              <a:buNone/>
              <a:defRPr sz="1900"/>
            </a:lvl3pPr>
            <a:lvl4pPr lvl="3" algn="l" rtl="0">
              <a:lnSpc>
                <a:spcPct val="100000"/>
              </a:lnSpc>
              <a:spcBef>
                <a:spcPts val="0"/>
              </a:spcBef>
              <a:spcAft>
                <a:spcPts val="0"/>
              </a:spcAft>
              <a:buSzPts val="1900"/>
              <a:buNone/>
              <a:defRPr sz="1900"/>
            </a:lvl4pPr>
            <a:lvl5pPr lvl="4" algn="l" rtl="0">
              <a:lnSpc>
                <a:spcPct val="100000"/>
              </a:lnSpc>
              <a:spcBef>
                <a:spcPts val="0"/>
              </a:spcBef>
              <a:spcAft>
                <a:spcPts val="0"/>
              </a:spcAft>
              <a:buSzPts val="1900"/>
              <a:buNone/>
              <a:defRPr sz="1900"/>
            </a:lvl5pPr>
            <a:lvl6pPr lvl="5" algn="l" rtl="0">
              <a:lnSpc>
                <a:spcPct val="100000"/>
              </a:lnSpc>
              <a:spcBef>
                <a:spcPts val="0"/>
              </a:spcBef>
              <a:spcAft>
                <a:spcPts val="0"/>
              </a:spcAft>
              <a:buSzPts val="1900"/>
              <a:buNone/>
              <a:defRPr sz="1900"/>
            </a:lvl6pPr>
            <a:lvl7pPr lvl="6" algn="l" rtl="0">
              <a:lnSpc>
                <a:spcPct val="100000"/>
              </a:lnSpc>
              <a:spcBef>
                <a:spcPts val="0"/>
              </a:spcBef>
              <a:spcAft>
                <a:spcPts val="0"/>
              </a:spcAft>
              <a:buSzPts val="1900"/>
              <a:buNone/>
              <a:defRPr sz="1900"/>
            </a:lvl7pPr>
            <a:lvl8pPr lvl="7" algn="l" rtl="0">
              <a:lnSpc>
                <a:spcPct val="100000"/>
              </a:lnSpc>
              <a:spcBef>
                <a:spcPts val="0"/>
              </a:spcBef>
              <a:spcAft>
                <a:spcPts val="0"/>
              </a:spcAft>
              <a:buSzPts val="1900"/>
              <a:buNone/>
              <a:defRPr sz="1900"/>
            </a:lvl8pPr>
            <a:lvl9pPr lvl="8" algn="l" rtl="0">
              <a:lnSpc>
                <a:spcPct val="100000"/>
              </a:lnSpc>
              <a:spcBef>
                <a:spcPts val="0"/>
              </a:spcBef>
              <a:spcAft>
                <a:spcPts val="0"/>
              </a:spcAft>
              <a:buSzPts val="1900"/>
              <a:buNone/>
              <a:defRPr sz="1900"/>
            </a:lvl9pPr>
          </a:lstStyle>
          <a:p>
            <a:endParaRPr/>
          </a:p>
        </p:txBody>
      </p:sp>
      <p:sp>
        <p:nvSpPr>
          <p:cNvPr id="225" name="Google Shape;225;p24"/>
          <p:cNvSpPr txBox="1">
            <a:spLocks noGrp="1"/>
          </p:cNvSpPr>
          <p:nvPr>
            <p:ph type="sldNum" idx="12"/>
          </p:nvPr>
        </p:nvSpPr>
        <p:spPr>
          <a:xfrm>
            <a:off x="11131296" y="5758045"/>
            <a:ext cx="624900" cy="3660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1pPr>
            <a:lvl2pPr marL="0" lvl="1"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2pPr>
            <a:lvl3pPr marL="0" lvl="2"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3pPr>
            <a:lvl4pPr marL="0" lvl="3"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4pPr>
            <a:lvl5pPr marL="0" lvl="4"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5pPr>
            <a:lvl6pPr marL="0" lvl="5"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6pPr>
            <a:lvl7pPr marL="0" lvl="6"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7pPr>
            <a:lvl8pPr marL="0" lvl="7"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8pPr>
            <a:lvl9pPr marL="0" lvl="8" indent="0" algn="r" rtl="0">
              <a:lnSpc>
                <a:spcPct val="100000"/>
              </a:lnSpc>
              <a:spcBef>
                <a:spcPts val="0"/>
              </a:spcBef>
              <a:spcAft>
                <a:spcPts val="0"/>
              </a:spcAft>
              <a:buNone/>
              <a:defRPr sz="15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6" name="Google Shape;226;p24"/>
          <p:cNvPicPr preferRelativeResize="0"/>
          <p:nvPr/>
        </p:nvPicPr>
        <p:blipFill rotWithShape="1">
          <a:blip r:embed="rId3">
            <a:alphaModFix/>
          </a:blip>
          <a:srcRect/>
          <a:stretch/>
        </p:blipFill>
        <p:spPr>
          <a:xfrm>
            <a:off x="0" y="6022432"/>
            <a:ext cx="12192000" cy="488951"/>
          </a:xfrm>
          <a:prstGeom prst="rect">
            <a:avLst/>
          </a:prstGeom>
          <a:noFill/>
          <a:ln>
            <a:noFill/>
          </a:ln>
        </p:spPr>
      </p:pic>
      <p:sp>
        <p:nvSpPr>
          <p:cNvPr id="227" name="Google Shape;227;p24"/>
          <p:cNvSpPr txBox="1">
            <a:spLocks noGrp="1"/>
          </p:cNvSpPr>
          <p:nvPr>
            <p:ph type="body" idx="2"/>
          </p:nvPr>
        </p:nvSpPr>
        <p:spPr>
          <a:xfrm>
            <a:off x="1007533" y="4905916"/>
            <a:ext cx="10176900" cy="5931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300"/>
              </a:spcBef>
              <a:spcAft>
                <a:spcPts val="0"/>
              </a:spcAft>
              <a:buClr>
                <a:schemeClr val="lt1"/>
              </a:buClr>
              <a:buSzPts val="1500"/>
              <a:buNone/>
              <a:defRPr sz="1500">
                <a:solidFill>
                  <a:schemeClr val="lt1"/>
                </a:solidFill>
              </a:defRPr>
            </a:lvl1pPr>
            <a:lvl2pPr marL="914400" lvl="1" indent="-323850" algn="l" rtl="0">
              <a:lnSpc>
                <a:spcPct val="90000"/>
              </a:lnSpc>
              <a:spcBef>
                <a:spcPts val="700"/>
              </a:spcBef>
              <a:spcAft>
                <a:spcPts val="0"/>
              </a:spcAft>
              <a:buClr>
                <a:schemeClr val="lt1"/>
              </a:buClr>
              <a:buSzPts val="1500"/>
              <a:buChar char="○"/>
              <a:defRPr sz="1500">
                <a:solidFill>
                  <a:schemeClr val="lt1"/>
                </a:solidFill>
              </a:defRPr>
            </a:lvl2pPr>
            <a:lvl3pPr marL="1371600" lvl="2" indent="-323850" algn="l" rtl="0">
              <a:lnSpc>
                <a:spcPct val="90000"/>
              </a:lnSpc>
              <a:spcBef>
                <a:spcPts val="700"/>
              </a:spcBef>
              <a:spcAft>
                <a:spcPts val="0"/>
              </a:spcAft>
              <a:buClr>
                <a:schemeClr val="lt1"/>
              </a:buClr>
              <a:buSzPts val="1500"/>
              <a:buChar char="■"/>
              <a:defRPr sz="1500">
                <a:solidFill>
                  <a:schemeClr val="lt1"/>
                </a:solidFill>
              </a:defRPr>
            </a:lvl3pPr>
            <a:lvl4pPr marL="1828800" lvl="3" indent="-323850" algn="l" rtl="0">
              <a:lnSpc>
                <a:spcPct val="90000"/>
              </a:lnSpc>
              <a:spcBef>
                <a:spcPts val="700"/>
              </a:spcBef>
              <a:spcAft>
                <a:spcPts val="0"/>
              </a:spcAft>
              <a:buClr>
                <a:schemeClr val="lt1"/>
              </a:buClr>
              <a:buSzPts val="1500"/>
              <a:buChar char="●"/>
              <a:defRPr sz="1500">
                <a:solidFill>
                  <a:schemeClr val="lt1"/>
                </a:solidFill>
              </a:defRPr>
            </a:lvl4pPr>
            <a:lvl5pPr marL="2286000" lvl="4" indent="-323850" algn="l" rtl="0">
              <a:lnSpc>
                <a:spcPct val="90000"/>
              </a:lnSpc>
              <a:spcBef>
                <a:spcPts val="700"/>
              </a:spcBef>
              <a:spcAft>
                <a:spcPts val="0"/>
              </a:spcAft>
              <a:buClr>
                <a:schemeClr val="lt1"/>
              </a:buClr>
              <a:buSzPts val="1500"/>
              <a:buChar char="○"/>
              <a:defRPr sz="1500">
                <a:solidFill>
                  <a:schemeClr val="lt1"/>
                </a:solidFill>
              </a:defRPr>
            </a:lvl5pPr>
            <a:lvl6pPr marL="2743200" lvl="5" indent="-381000" algn="l" rtl="0">
              <a:lnSpc>
                <a:spcPct val="90000"/>
              </a:lnSpc>
              <a:spcBef>
                <a:spcPts val="700"/>
              </a:spcBef>
              <a:spcAft>
                <a:spcPts val="0"/>
              </a:spcAft>
              <a:buClr>
                <a:schemeClr val="dk1"/>
              </a:buClr>
              <a:buSzPts val="2400"/>
              <a:buChar char="■"/>
              <a:defRPr sz="1900"/>
            </a:lvl6pPr>
            <a:lvl7pPr marL="3200400" lvl="6" indent="-381000" algn="l" rtl="0">
              <a:lnSpc>
                <a:spcPct val="90000"/>
              </a:lnSpc>
              <a:spcBef>
                <a:spcPts val="700"/>
              </a:spcBef>
              <a:spcAft>
                <a:spcPts val="0"/>
              </a:spcAft>
              <a:buClr>
                <a:schemeClr val="dk1"/>
              </a:buClr>
              <a:buSzPts val="2400"/>
              <a:buChar char="●"/>
              <a:defRPr sz="1900"/>
            </a:lvl7pPr>
            <a:lvl8pPr marL="3657600" lvl="7" indent="-381000" algn="l" rtl="0">
              <a:lnSpc>
                <a:spcPct val="90000"/>
              </a:lnSpc>
              <a:spcBef>
                <a:spcPts val="700"/>
              </a:spcBef>
              <a:spcAft>
                <a:spcPts val="0"/>
              </a:spcAft>
              <a:buClr>
                <a:schemeClr val="dk1"/>
              </a:buClr>
              <a:buSzPts val="2400"/>
              <a:buChar char="○"/>
              <a:defRPr sz="1900"/>
            </a:lvl8pPr>
            <a:lvl9pPr marL="4114800" lvl="8" indent="-381000" algn="l" rtl="0">
              <a:lnSpc>
                <a:spcPct val="90000"/>
              </a:lnSpc>
              <a:spcBef>
                <a:spcPts val="700"/>
              </a:spcBef>
              <a:spcAft>
                <a:spcPts val="0"/>
              </a:spcAft>
              <a:buClr>
                <a:schemeClr val="dk1"/>
              </a:buClr>
              <a:buSzPts val="2400"/>
              <a:buChar char="■"/>
              <a:defRPr sz="19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4"/>
          <p:cNvSpPr txBox="1">
            <a:spLocks noGrp="1"/>
          </p:cNvSpPr>
          <p:nvPr>
            <p:ph type="ctrTitle"/>
          </p:nvPr>
        </p:nvSpPr>
        <p:spPr>
          <a:xfrm>
            <a:off x="838200" y="969963"/>
            <a:ext cx="5867400" cy="2387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
          <p:cNvSpPr txBox="1">
            <a:spLocks noGrp="1"/>
          </p:cNvSpPr>
          <p:nvPr>
            <p:ph type="subTitle" idx="1"/>
          </p:nvPr>
        </p:nvSpPr>
        <p:spPr>
          <a:xfrm>
            <a:off x="838200" y="3449638"/>
            <a:ext cx="5867400" cy="837882"/>
          </a:xfrm>
          <a:prstGeom prst="rect">
            <a:avLst/>
          </a:prstGeom>
          <a:noFill/>
          <a:ln>
            <a:noFill/>
          </a:ln>
        </p:spPr>
        <p:txBody>
          <a:bodyPr spcFirstLastPara="1" wrap="square" lIns="91425" tIns="45700" rIns="91425" bIns="45700" anchor="ctr" anchorCtr="0">
            <a:noAutofit/>
          </a:bodyPr>
          <a:lstStyle>
            <a:lvl1pPr lvl="0" algn="l">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32" name="Google Shape;32;p4"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33" name="Google Shape;33;p4"/>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chemeClr val="lt1"/>
                </a:solidFill>
                <a:latin typeface="Gill Sans"/>
                <a:ea typeface="Gill Sans"/>
                <a:cs typeface="Gill Sans"/>
                <a:sym typeface="Gill Sans"/>
              </a:defRPr>
            </a:lvl1pPr>
            <a:lvl2pPr marL="0" lvl="1" indent="0" algn="r">
              <a:spcBef>
                <a:spcPts val="0"/>
              </a:spcBef>
              <a:buNone/>
              <a:defRPr sz="1100" b="0" i="0" u="none" strike="noStrike" cap="none">
                <a:solidFill>
                  <a:schemeClr val="lt1"/>
                </a:solidFill>
                <a:latin typeface="Gill Sans"/>
                <a:ea typeface="Gill Sans"/>
                <a:cs typeface="Gill Sans"/>
                <a:sym typeface="Gill Sans"/>
              </a:defRPr>
            </a:lvl2pPr>
            <a:lvl3pPr marL="0" lvl="2" indent="0" algn="r">
              <a:spcBef>
                <a:spcPts val="0"/>
              </a:spcBef>
              <a:buNone/>
              <a:defRPr sz="1100" b="0" i="0" u="none" strike="noStrike" cap="none">
                <a:solidFill>
                  <a:schemeClr val="lt1"/>
                </a:solidFill>
                <a:latin typeface="Gill Sans"/>
                <a:ea typeface="Gill Sans"/>
                <a:cs typeface="Gill Sans"/>
                <a:sym typeface="Gill Sans"/>
              </a:defRPr>
            </a:lvl3pPr>
            <a:lvl4pPr marL="0" lvl="3" indent="0" algn="r">
              <a:spcBef>
                <a:spcPts val="0"/>
              </a:spcBef>
              <a:buNone/>
              <a:defRPr sz="1100" b="0" i="0" u="none" strike="noStrike" cap="none">
                <a:solidFill>
                  <a:schemeClr val="lt1"/>
                </a:solidFill>
                <a:latin typeface="Gill Sans"/>
                <a:ea typeface="Gill Sans"/>
                <a:cs typeface="Gill Sans"/>
                <a:sym typeface="Gill Sans"/>
              </a:defRPr>
            </a:lvl4pPr>
            <a:lvl5pPr marL="0" lvl="4" indent="0" algn="r">
              <a:spcBef>
                <a:spcPts val="0"/>
              </a:spcBef>
              <a:buNone/>
              <a:defRPr sz="1100" b="0" i="0" u="none" strike="noStrike" cap="none">
                <a:solidFill>
                  <a:schemeClr val="lt1"/>
                </a:solidFill>
                <a:latin typeface="Gill Sans"/>
                <a:ea typeface="Gill Sans"/>
                <a:cs typeface="Gill Sans"/>
                <a:sym typeface="Gill Sans"/>
              </a:defRPr>
            </a:lvl5pPr>
            <a:lvl6pPr marL="0" lvl="5" indent="0" algn="r">
              <a:spcBef>
                <a:spcPts val="0"/>
              </a:spcBef>
              <a:buNone/>
              <a:defRPr sz="1100" b="0" i="0" u="none" strike="noStrike" cap="none">
                <a:solidFill>
                  <a:schemeClr val="lt1"/>
                </a:solidFill>
                <a:latin typeface="Gill Sans"/>
                <a:ea typeface="Gill Sans"/>
                <a:cs typeface="Gill Sans"/>
                <a:sym typeface="Gill Sans"/>
              </a:defRPr>
            </a:lvl6pPr>
            <a:lvl7pPr marL="0" lvl="6" indent="0" algn="r">
              <a:spcBef>
                <a:spcPts val="0"/>
              </a:spcBef>
              <a:buNone/>
              <a:defRPr sz="1100" b="0" i="0" u="none" strike="noStrike" cap="none">
                <a:solidFill>
                  <a:schemeClr val="lt1"/>
                </a:solidFill>
                <a:latin typeface="Gill Sans"/>
                <a:ea typeface="Gill Sans"/>
                <a:cs typeface="Gill Sans"/>
                <a:sym typeface="Gill Sans"/>
              </a:defRPr>
            </a:lvl7pPr>
            <a:lvl8pPr marL="0" lvl="7" indent="0" algn="r">
              <a:spcBef>
                <a:spcPts val="0"/>
              </a:spcBef>
              <a:buNone/>
              <a:defRPr sz="1100" b="0" i="0" u="none" strike="noStrike" cap="none">
                <a:solidFill>
                  <a:schemeClr val="lt1"/>
                </a:solidFill>
                <a:latin typeface="Gill Sans"/>
                <a:ea typeface="Gill Sans"/>
                <a:cs typeface="Gill Sans"/>
                <a:sym typeface="Gill Sans"/>
              </a:defRPr>
            </a:lvl8pPr>
            <a:lvl9pPr marL="0" lvl="8" indent="0" algn="r">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8" name="Google Shape;38;p5"/>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39" name="Google Shape;39;p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40" name="Google Shape;40;p5"/>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5"/>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624840" y="365126"/>
            <a:ext cx="10728960"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624840" y="1335088"/>
            <a:ext cx="5267960"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6" name="Google Shape;46;p6"/>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47" name="Google Shape;47;p6"/>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48" name="Google Shape;48;p6"/>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6"/>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6"/>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7"/>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4" name="Google Shape;54;p7"/>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55" name="Google Shape;55;p7"/>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7"/>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7"/>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58"/>
        <p:cNvGrpSpPr/>
        <p:nvPr/>
      </p:nvGrpSpPr>
      <p:grpSpPr>
        <a:xfrm>
          <a:off x="0" y="0"/>
          <a:ext cx="0" cy="0"/>
          <a:chOff x="0" y="0"/>
          <a:chExt cx="0" cy="0"/>
        </a:xfrm>
      </p:grpSpPr>
      <p:sp>
        <p:nvSpPr>
          <p:cNvPr id="59" name="Google Shape;59;p8"/>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8"/>
          <p:cNvSpPr txBox="1">
            <a:spLocks noGrp="1"/>
          </p:cNvSpPr>
          <p:nvPr>
            <p:ph type="body" idx="1"/>
          </p:nvPr>
        </p:nvSpPr>
        <p:spPr>
          <a:xfrm>
            <a:off x="624840" y="1335088"/>
            <a:ext cx="5332077"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61" name="Google Shape;61;p8"/>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sp>
        <p:nvSpPr>
          <p:cNvPr id="62" name="Google Shape;62;p8"/>
          <p:cNvSpPr txBox="1">
            <a:spLocks noGrp="1"/>
          </p:cNvSpPr>
          <p:nvPr>
            <p:ph type="body" idx="2"/>
          </p:nvPr>
        </p:nvSpPr>
        <p:spPr>
          <a:xfrm>
            <a:off x="6226649" y="1335088"/>
            <a:ext cx="5332077"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3" name="Google Shape;63;p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 name="Google Shape;64;p8"/>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8"/>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8"/>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67"/>
        <p:cNvGrpSpPr/>
        <p:nvPr/>
      </p:nvGrpSpPr>
      <p:grpSpPr>
        <a:xfrm>
          <a:off x="0" y="0"/>
          <a:ext cx="0" cy="0"/>
          <a:chOff x="0" y="0"/>
          <a:chExt cx="0" cy="0"/>
        </a:xfrm>
      </p:grpSpPr>
      <p:sp>
        <p:nvSpPr>
          <p:cNvPr id="68" name="Google Shape;68;p9"/>
          <p:cNvSpPr>
            <a:spLocks noGrp="1"/>
          </p:cNvSpPr>
          <p:nvPr>
            <p:ph type="pic" idx="2"/>
          </p:nvPr>
        </p:nvSpPr>
        <p:spPr>
          <a:xfrm>
            <a:off x="0" y="-8238"/>
            <a:ext cx="12192000" cy="686623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9" name="Google Shape;69;p9"/>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9"/>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1" name="Google Shape;71;p9"/>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 name="Google Shape;72;p9"/>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rgbClr val="2F2F2F"/>
                </a:solidFill>
                <a:latin typeface="Gill Sans"/>
                <a:ea typeface="Gill Sans"/>
                <a:cs typeface="Gill Sans"/>
                <a:sym typeface="Gill Sans"/>
              </a:defRPr>
            </a:lvl1pPr>
            <a:lvl2pPr marL="0" lvl="1" indent="0" algn="r">
              <a:spcBef>
                <a:spcPts val="0"/>
              </a:spcBef>
              <a:buNone/>
              <a:defRPr sz="1100" b="0" i="0" u="none" strike="noStrike" cap="none">
                <a:solidFill>
                  <a:srgbClr val="2F2F2F"/>
                </a:solidFill>
                <a:latin typeface="Gill Sans"/>
                <a:ea typeface="Gill Sans"/>
                <a:cs typeface="Gill Sans"/>
                <a:sym typeface="Gill Sans"/>
              </a:defRPr>
            </a:lvl2pPr>
            <a:lvl3pPr marL="0" lvl="2" indent="0" algn="r">
              <a:spcBef>
                <a:spcPts val="0"/>
              </a:spcBef>
              <a:buNone/>
              <a:defRPr sz="1100" b="0" i="0" u="none" strike="noStrike" cap="none">
                <a:solidFill>
                  <a:srgbClr val="2F2F2F"/>
                </a:solidFill>
                <a:latin typeface="Gill Sans"/>
                <a:ea typeface="Gill Sans"/>
                <a:cs typeface="Gill Sans"/>
                <a:sym typeface="Gill Sans"/>
              </a:defRPr>
            </a:lvl3pPr>
            <a:lvl4pPr marL="0" lvl="3" indent="0" algn="r">
              <a:spcBef>
                <a:spcPts val="0"/>
              </a:spcBef>
              <a:buNone/>
              <a:defRPr sz="1100" b="0" i="0" u="none" strike="noStrike" cap="none">
                <a:solidFill>
                  <a:srgbClr val="2F2F2F"/>
                </a:solidFill>
                <a:latin typeface="Gill Sans"/>
                <a:ea typeface="Gill Sans"/>
                <a:cs typeface="Gill Sans"/>
                <a:sym typeface="Gill Sans"/>
              </a:defRPr>
            </a:lvl4pPr>
            <a:lvl5pPr marL="0" lvl="4" indent="0" algn="r">
              <a:spcBef>
                <a:spcPts val="0"/>
              </a:spcBef>
              <a:buNone/>
              <a:defRPr sz="1100" b="0" i="0" u="none" strike="noStrike" cap="none">
                <a:solidFill>
                  <a:srgbClr val="2F2F2F"/>
                </a:solidFill>
                <a:latin typeface="Gill Sans"/>
                <a:ea typeface="Gill Sans"/>
                <a:cs typeface="Gill Sans"/>
                <a:sym typeface="Gill Sans"/>
              </a:defRPr>
            </a:lvl5pPr>
            <a:lvl6pPr marL="0" lvl="5" indent="0" algn="r">
              <a:spcBef>
                <a:spcPts val="0"/>
              </a:spcBef>
              <a:buNone/>
              <a:defRPr sz="1100" b="0" i="0" u="none" strike="noStrike" cap="none">
                <a:solidFill>
                  <a:srgbClr val="2F2F2F"/>
                </a:solidFill>
                <a:latin typeface="Gill Sans"/>
                <a:ea typeface="Gill Sans"/>
                <a:cs typeface="Gill Sans"/>
                <a:sym typeface="Gill Sans"/>
              </a:defRPr>
            </a:lvl6pPr>
            <a:lvl7pPr marL="0" lvl="6" indent="0" algn="r">
              <a:spcBef>
                <a:spcPts val="0"/>
              </a:spcBef>
              <a:buNone/>
              <a:defRPr sz="1100" b="0" i="0" u="none" strike="noStrike" cap="none">
                <a:solidFill>
                  <a:srgbClr val="2F2F2F"/>
                </a:solidFill>
                <a:latin typeface="Gill Sans"/>
                <a:ea typeface="Gill Sans"/>
                <a:cs typeface="Gill Sans"/>
                <a:sym typeface="Gill Sans"/>
              </a:defRPr>
            </a:lvl7pPr>
            <a:lvl8pPr marL="0" lvl="7" indent="0" algn="r">
              <a:spcBef>
                <a:spcPts val="0"/>
              </a:spcBef>
              <a:buNone/>
              <a:defRPr sz="1100" b="0" i="0" u="none" strike="noStrike" cap="none">
                <a:solidFill>
                  <a:srgbClr val="2F2F2F"/>
                </a:solidFill>
                <a:latin typeface="Gill Sans"/>
                <a:ea typeface="Gill Sans"/>
                <a:cs typeface="Gill Sans"/>
                <a:sym typeface="Gill Sans"/>
              </a:defRPr>
            </a:lvl8pPr>
            <a:lvl9pPr marL="0" lvl="8" indent="0" algn="r">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Dark Background">
  <p:cSld name="Text Center Title Dark Background">
    <p:bg>
      <p:bgPr>
        <a:solidFill>
          <a:srgbClr val="00183C"/>
        </a:solidFill>
        <a:effectLst/>
      </p:bgPr>
    </p:bg>
    <p:spTree>
      <p:nvGrpSpPr>
        <p:cNvPr id="1" name="Shape 75"/>
        <p:cNvGrpSpPr/>
        <p:nvPr/>
      </p:nvGrpSpPr>
      <p:grpSpPr>
        <a:xfrm>
          <a:off x="0" y="0"/>
          <a:ext cx="0" cy="0"/>
          <a:chOff x="0" y="0"/>
          <a:chExt cx="0" cy="0"/>
        </a:xfrm>
      </p:grpSpPr>
      <p:sp>
        <p:nvSpPr>
          <p:cNvPr id="76" name="Google Shape;76;p10"/>
          <p:cNvSpPr txBox="1">
            <a:spLocks noGrp="1"/>
          </p:cNvSpPr>
          <p:nvPr>
            <p:ph type="title"/>
          </p:nvPr>
        </p:nvSpPr>
        <p:spPr>
          <a:xfrm>
            <a:off x="589280" y="923925"/>
            <a:ext cx="109728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0"/>
          <p:cNvSpPr txBox="1">
            <a:spLocks noGrp="1"/>
          </p:cNvSpPr>
          <p:nvPr>
            <p:ph type="body" idx="1"/>
          </p:nvPr>
        </p:nvSpPr>
        <p:spPr>
          <a:xfrm>
            <a:off x="589280" y="2279968"/>
            <a:ext cx="109728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solidFill>
                  <a:schemeClr val="lt1"/>
                </a:solidFill>
              </a:defRPr>
            </a:lvl1pPr>
            <a:lvl2pPr marL="914400" lvl="1" indent="-393700" algn="ctr">
              <a:lnSpc>
                <a:spcPct val="100000"/>
              </a:lnSpc>
              <a:spcBef>
                <a:spcPts val="500"/>
              </a:spcBef>
              <a:spcAft>
                <a:spcPts val="0"/>
              </a:spcAft>
              <a:buSzPts val="2600"/>
              <a:buChar char="›"/>
              <a:defRPr>
                <a:solidFill>
                  <a:schemeClr val="lt1"/>
                </a:solidFill>
              </a:defRPr>
            </a:lvl2pPr>
            <a:lvl3pPr marL="1371600" lvl="2" indent="-381000" algn="ctr">
              <a:lnSpc>
                <a:spcPct val="100000"/>
              </a:lnSpc>
              <a:spcBef>
                <a:spcPts val="500"/>
              </a:spcBef>
              <a:spcAft>
                <a:spcPts val="0"/>
              </a:spcAft>
              <a:buSzPts val="2400"/>
              <a:buChar char="›"/>
              <a:defRPr>
                <a:solidFill>
                  <a:schemeClr val="lt1"/>
                </a:solidFill>
              </a:defRPr>
            </a:lvl3pPr>
            <a:lvl4pPr marL="1828800" lvl="3" indent="-368300" algn="ctr">
              <a:lnSpc>
                <a:spcPct val="100000"/>
              </a:lnSpc>
              <a:spcBef>
                <a:spcPts val="500"/>
              </a:spcBef>
              <a:spcAft>
                <a:spcPts val="0"/>
              </a:spcAft>
              <a:buSzPts val="2200"/>
              <a:buChar char="›"/>
              <a:defRPr>
                <a:solidFill>
                  <a:schemeClr val="lt1"/>
                </a:solidFill>
              </a:defRPr>
            </a:lvl4pPr>
            <a:lvl5pPr marL="2286000" lvl="4" indent="-355600" algn="ctr">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8" name="Google Shape;78;p10"/>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79" name="Google Shape;79;p10"/>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0"/>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0"/>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100" b="0" i="0" u="none" strike="noStrike" cap="none">
                <a:solidFill>
                  <a:schemeClr val="lt1"/>
                </a:solidFill>
                <a:latin typeface="Gill Sans"/>
                <a:ea typeface="Gill Sans"/>
                <a:cs typeface="Gill Sans"/>
                <a:sym typeface="Gill Sans"/>
              </a:defRPr>
            </a:lvl1pPr>
            <a:lvl2pPr marL="0" lvl="1" indent="0" algn="r">
              <a:spcBef>
                <a:spcPts val="0"/>
              </a:spcBef>
              <a:buNone/>
              <a:defRPr sz="1100" b="0" i="0" u="none" strike="noStrike" cap="none">
                <a:solidFill>
                  <a:schemeClr val="lt1"/>
                </a:solidFill>
                <a:latin typeface="Gill Sans"/>
                <a:ea typeface="Gill Sans"/>
                <a:cs typeface="Gill Sans"/>
                <a:sym typeface="Gill Sans"/>
              </a:defRPr>
            </a:lvl2pPr>
            <a:lvl3pPr marL="0" lvl="2" indent="0" algn="r">
              <a:spcBef>
                <a:spcPts val="0"/>
              </a:spcBef>
              <a:buNone/>
              <a:defRPr sz="1100" b="0" i="0" u="none" strike="noStrike" cap="none">
                <a:solidFill>
                  <a:schemeClr val="lt1"/>
                </a:solidFill>
                <a:latin typeface="Gill Sans"/>
                <a:ea typeface="Gill Sans"/>
                <a:cs typeface="Gill Sans"/>
                <a:sym typeface="Gill Sans"/>
              </a:defRPr>
            </a:lvl3pPr>
            <a:lvl4pPr marL="0" lvl="3" indent="0" algn="r">
              <a:spcBef>
                <a:spcPts val="0"/>
              </a:spcBef>
              <a:buNone/>
              <a:defRPr sz="1100" b="0" i="0" u="none" strike="noStrike" cap="none">
                <a:solidFill>
                  <a:schemeClr val="lt1"/>
                </a:solidFill>
                <a:latin typeface="Gill Sans"/>
                <a:ea typeface="Gill Sans"/>
                <a:cs typeface="Gill Sans"/>
                <a:sym typeface="Gill Sans"/>
              </a:defRPr>
            </a:lvl4pPr>
            <a:lvl5pPr marL="0" lvl="4" indent="0" algn="r">
              <a:spcBef>
                <a:spcPts val="0"/>
              </a:spcBef>
              <a:buNone/>
              <a:defRPr sz="1100" b="0" i="0" u="none" strike="noStrike" cap="none">
                <a:solidFill>
                  <a:schemeClr val="lt1"/>
                </a:solidFill>
                <a:latin typeface="Gill Sans"/>
                <a:ea typeface="Gill Sans"/>
                <a:cs typeface="Gill Sans"/>
                <a:sym typeface="Gill Sans"/>
              </a:defRPr>
            </a:lvl5pPr>
            <a:lvl6pPr marL="0" lvl="5" indent="0" algn="r">
              <a:spcBef>
                <a:spcPts val="0"/>
              </a:spcBef>
              <a:buNone/>
              <a:defRPr sz="1100" b="0" i="0" u="none" strike="noStrike" cap="none">
                <a:solidFill>
                  <a:schemeClr val="lt1"/>
                </a:solidFill>
                <a:latin typeface="Gill Sans"/>
                <a:ea typeface="Gill Sans"/>
                <a:cs typeface="Gill Sans"/>
                <a:sym typeface="Gill Sans"/>
              </a:defRPr>
            </a:lvl6pPr>
            <a:lvl7pPr marL="0" lvl="6" indent="0" algn="r">
              <a:spcBef>
                <a:spcPts val="0"/>
              </a:spcBef>
              <a:buNone/>
              <a:defRPr sz="1100" b="0" i="0" u="none" strike="noStrike" cap="none">
                <a:solidFill>
                  <a:schemeClr val="lt1"/>
                </a:solidFill>
                <a:latin typeface="Gill Sans"/>
                <a:ea typeface="Gill Sans"/>
                <a:cs typeface="Gill Sans"/>
                <a:sym typeface="Gill Sans"/>
              </a:defRPr>
            </a:lvl7pPr>
            <a:lvl8pPr marL="0" lvl="7" indent="0" algn="r">
              <a:spcBef>
                <a:spcPts val="0"/>
              </a:spcBef>
              <a:buNone/>
              <a:defRPr sz="1100" b="0" i="0" u="none" strike="noStrike" cap="none">
                <a:solidFill>
                  <a:schemeClr val="lt1"/>
                </a:solidFill>
                <a:latin typeface="Gill Sans"/>
                <a:ea typeface="Gill Sans"/>
                <a:cs typeface="Gill Sans"/>
                <a:sym typeface="Gill Sans"/>
              </a:defRPr>
            </a:lvl8pPr>
            <a:lvl9pPr marL="0" lvl="8" indent="0" algn="r">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 name="Google Shape;12;p1"/>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spd="slow">
    <p:push dir="r"/>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112"/>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wiki.hyperledger.org/display/CASIG/Voluntary+Carbon+Offsets+Directory+Research+Project"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1"/>
        <p:cNvGrpSpPr/>
        <p:nvPr/>
      </p:nvGrpSpPr>
      <p:grpSpPr>
        <a:xfrm>
          <a:off x="0" y="0"/>
          <a:ext cx="0" cy="0"/>
          <a:chOff x="0" y="0"/>
          <a:chExt cx="0" cy="0"/>
        </a:xfrm>
      </p:grpSpPr>
      <p:sp>
        <p:nvSpPr>
          <p:cNvPr id="232" name="Google Shape;232;p25"/>
          <p:cNvSpPr txBox="1">
            <a:spLocks noGrp="1"/>
          </p:cNvSpPr>
          <p:nvPr>
            <p:ph type="ctrTitle"/>
          </p:nvPr>
        </p:nvSpPr>
        <p:spPr>
          <a:xfrm>
            <a:off x="2258000" y="1038033"/>
            <a:ext cx="7676100" cy="4850700"/>
          </a:xfrm>
          <a:prstGeom prst="rect">
            <a:avLst/>
          </a:prstGeom>
          <a:noFill/>
          <a:ln>
            <a:noFill/>
          </a:ln>
        </p:spPr>
        <p:txBody>
          <a:bodyPr spcFirstLastPara="1" wrap="square" lIns="121900" tIns="121900" rIns="121900" bIns="121900" anchor="ctr" anchorCtr="0">
            <a:noAutofit/>
          </a:bodyPr>
          <a:lstStyle/>
          <a:p>
            <a:pPr lvl="0" algn="ctr">
              <a:lnSpc>
                <a:spcPct val="90000"/>
              </a:lnSpc>
            </a:pPr>
            <a:r>
              <a:rPr lang="en-US" sz="6400" b="1" dirty="0">
                <a:solidFill>
                  <a:schemeClr val="bg1"/>
                </a:solidFill>
                <a:latin typeface="Proxima Nova" panose="020B0604020202020204" charset="0"/>
                <a:ea typeface="Proxima Nova"/>
                <a:cs typeface="Proxima Nova"/>
                <a:sym typeface="Proxima Nova"/>
              </a:rPr>
              <a:t>Documentation and Use Cases for Climate Action</a:t>
            </a:r>
            <a:br>
              <a:rPr lang="en-US" sz="6400" dirty="0">
                <a:solidFill>
                  <a:schemeClr val="bg1"/>
                </a:solidFill>
                <a:latin typeface="Proxima Nova" panose="020B0604020202020204" charset="0"/>
              </a:rPr>
            </a:br>
            <a:endParaRPr sz="6400" dirty="0">
              <a:solidFill>
                <a:schemeClr val="bg1"/>
              </a:solidFill>
              <a:latin typeface="Proxima Nova" panose="020B0604020202020204" charset="0"/>
              <a:ea typeface="Proxima Nova"/>
              <a:cs typeface="Proxima Nova"/>
              <a:sym typeface="Proxima Nova"/>
            </a:endParaRPr>
          </a:p>
          <a:p>
            <a:pPr marL="0" lvl="0" indent="0" algn="ctr" rtl="0">
              <a:spcBef>
                <a:spcPts val="0"/>
              </a:spcBef>
              <a:spcAft>
                <a:spcPts val="0"/>
              </a:spcAft>
              <a:buNone/>
            </a:pPr>
            <a:r>
              <a:rPr lang="en-US" sz="3200" dirty="0">
                <a:solidFill>
                  <a:srgbClr val="FFFFFF"/>
                </a:solidFill>
                <a:latin typeface="Proxima Nova"/>
                <a:ea typeface="Proxima Nova"/>
                <a:cs typeface="Proxima Nova"/>
                <a:sym typeface="Proxima Nova"/>
              </a:rPr>
              <a:t>November 2021</a:t>
            </a:r>
            <a:endParaRPr sz="6400" dirty="0">
              <a:solidFill>
                <a:srgbClr val="FFFFFF"/>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1"/>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68" name="Google Shape;268;p31"/>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Recommendations for future work:</a:t>
            </a:r>
          </a:p>
          <a:p>
            <a:pPr lvl="0" algn="l" rtl="0">
              <a:spcBef>
                <a:spcPts val="0"/>
              </a:spcBef>
              <a:spcAft>
                <a:spcPts val="0"/>
              </a:spcAft>
              <a:buClr>
                <a:srgbClr val="168FDF"/>
              </a:buClr>
              <a:buSzPts val="2800"/>
            </a:pPr>
            <a:endParaRPr lang="en-US" sz="2400" dirty="0">
              <a:solidFill>
                <a:schemeClr val="dk1"/>
              </a:solidFill>
              <a:latin typeface="Proxima Nova"/>
              <a:ea typeface="Proxima Nova"/>
              <a:cs typeface="Proxima Nova"/>
              <a:sym typeface="Proxima Nova"/>
            </a:endParaRPr>
          </a:p>
          <a:p>
            <a:pPr marL="228600" lvl="0" indent="-228600">
              <a:spcBef>
                <a:spcPts val="600"/>
              </a:spcBef>
              <a:spcAft>
                <a:spcPts val="60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Increase the number of interviews as the current one is barely sufficient to make very firm and revealing conclusions from this study. </a:t>
            </a:r>
          </a:p>
          <a:p>
            <a:pPr marL="228600" lvl="0" indent="-228600">
              <a:spcBef>
                <a:spcPts val="600"/>
              </a:spcBef>
              <a:spcAft>
                <a:spcPts val="60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Conduct a follow up study to include more participants and test different approaches for them to work together to improve quality of the offsets while reducing costs of validation and verification.</a:t>
            </a:r>
          </a:p>
          <a:p>
            <a:pPr marL="228600" lvl="0" indent="-228600">
              <a:spcBef>
                <a:spcPts val="600"/>
              </a:spcBef>
              <a:spcAft>
                <a:spcPts val="60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Design a blockchain-based system to build the necessary reputation system for the market.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3"/>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80" name="Google Shape;280;p33"/>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Insights Gained</a:t>
            </a:r>
            <a:r>
              <a:rPr lang="en-US" sz="1800" b="1" dirty="0">
                <a:solidFill>
                  <a:srgbClr val="2F2F2F"/>
                </a:solidFill>
                <a:latin typeface="Gill Sans"/>
                <a:ea typeface="Gill Sans"/>
                <a:cs typeface="Gill Sans"/>
                <a:sym typeface="Gill Sans"/>
              </a:rPr>
              <a:t>:</a:t>
            </a:r>
          </a:p>
          <a:p>
            <a:pPr marL="228600" lvl="0" indent="-228600" algn="l" rtl="0">
              <a:spcBef>
                <a:spcPts val="0"/>
              </a:spcBef>
              <a:spcAft>
                <a:spcPts val="0"/>
              </a:spcAft>
              <a:buClr>
                <a:srgbClr val="168FDF"/>
              </a:buClr>
              <a:buSzPts val="2800"/>
              <a:buFont typeface="Helvetica Neue"/>
              <a:buChar char="›"/>
            </a:pPr>
            <a:endParaRPr lang="en-US" sz="1800" b="1" dirty="0">
              <a:solidFill>
                <a:srgbClr val="2F2F2F"/>
              </a:solidFill>
              <a:latin typeface="Gill Sans"/>
              <a:ea typeface="Proxima Nova"/>
              <a:cs typeface="Proxima Nova"/>
              <a:sym typeface="Gill Sans"/>
            </a:endParaRPr>
          </a:p>
          <a:p>
            <a:pPr marL="228600"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Valuable insights from my mentors </a:t>
            </a:r>
          </a:p>
          <a:p>
            <a:pPr marL="228600"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Several interactions with experts in the field </a:t>
            </a:r>
          </a:p>
          <a:p>
            <a:pPr marL="228600"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Learnt how to drive an interview to get the best out of the interviewee </a:t>
            </a:r>
          </a:p>
          <a:p>
            <a:pPr lvl="0" algn="l" rtl="0">
              <a:spcBef>
                <a:spcPts val="0"/>
              </a:spcBef>
              <a:spcAft>
                <a:spcPts val="0"/>
              </a:spcAft>
              <a:buClr>
                <a:srgbClr val="168FDF"/>
              </a:buClr>
              <a:buSzPts val="2800"/>
            </a:pPr>
            <a:endParaRPr lang="en-US" sz="2400" b="1" dirty="0">
              <a:solidFill>
                <a:schemeClr val="dk1"/>
              </a:solidFill>
              <a:latin typeface="Proxima Nova"/>
              <a:ea typeface="Proxima Nova"/>
              <a:cs typeface="Proxima Nova"/>
              <a:sym typeface="Proxima Nova"/>
            </a:endParaRPr>
          </a:p>
          <a:p>
            <a:pPr marL="228600"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Piece of advice: </a:t>
            </a:r>
          </a:p>
          <a:p>
            <a:pPr marL="7159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Use this opportunity to grow your professional network and learn as much as possible from the experience of your mentors. </a:t>
            </a:r>
          </a:p>
          <a:p>
            <a:pPr marL="7159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Have a clear plan of deliverables and objectives </a:t>
            </a:r>
          </a:p>
          <a:p>
            <a:pPr marL="7159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Reach out for help when needed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4"/>
          <p:cNvSpPr txBox="1">
            <a:spLocks noGrp="1"/>
          </p:cNvSpPr>
          <p:nvPr>
            <p:ph type="body" idx="1"/>
          </p:nvPr>
        </p:nvSpPr>
        <p:spPr>
          <a:xfrm>
            <a:off x="2015100" y="2738401"/>
            <a:ext cx="10176900" cy="834000"/>
          </a:xfrm>
          <a:prstGeom prst="rect">
            <a:avLst/>
          </a:prstGeom>
          <a:noFill/>
          <a:ln>
            <a:noFill/>
          </a:ln>
        </p:spPr>
        <p:txBody>
          <a:bodyPr spcFirstLastPara="1" wrap="square" lIns="0" tIns="0" rIns="0" bIns="0" anchor="ctr" anchorCtr="0">
            <a:noAutofit/>
          </a:bodyPr>
          <a:lstStyle/>
          <a:p>
            <a:pPr marL="0" lvl="0" indent="0" algn="ctr" rtl="0">
              <a:lnSpc>
                <a:spcPct val="80000"/>
              </a:lnSpc>
              <a:spcBef>
                <a:spcPts val="0"/>
              </a:spcBef>
              <a:spcAft>
                <a:spcPts val="0"/>
              </a:spcAft>
              <a:buClr>
                <a:schemeClr val="lt1"/>
              </a:buClr>
              <a:buSzPts val="6400"/>
              <a:buNone/>
            </a:pPr>
            <a:r>
              <a:rPr lang="en-US"/>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p:nvPr/>
        </p:nvSpPr>
        <p:spPr>
          <a:xfrm>
            <a:off x="0" y="208700"/>
            <a:ext cx="8923500" cy="8901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dirty="0"/>
          </a:p>
        </p:txBody>
      </p:sp>
      <p:sp>
        <p:nvSpPr>
          <p:cNvPr id="238" name="Google Shape;238;p26"/>
          <p:cNvSpPr txBox="1"/>
          <p:nvPr/>
        </p:nvSpPr>
        <p:spPr>
          <a:xfrm>
            <a:off x="0" y="1345075"/>
            <a:ext cx="12192000" cy="4394700"/>
          </a:xfrm>
          <a:prstGeom prst="rect">
            <a:avLst/>
          </a:prstGeom>
          <a:noFill/>
          <a:ln>
            <a:noFill/>
          </a:ln>
        </p:spPr>
        <p:txBody>
          <a:bodyPr spcFirstLastPara="1" wrap="square" lIns="91425" tIns="91425" rIns="91425" bIns="91425" anchor="t" anchorCtr="0">
            <a:noAutofit/>
          </a:bodyPr>
          <a:lstStyle/>
          <a:p>
            <a:pPr marL="228600" lvl="0" indent="-203200" algn="l" rtl="0">
              <a:spcBef>
                <a:spcPts val="0"/>
              </a:spcBef>
              <a:spcAft>
                <a:spcPts val="0"/>
              </a:spcAft>
              <a:buClr>
                <a:schemeClr val="dk1"/>
              </a:buClr>
              <a:buSzPts val="2400"/>
              <a:buFont typeface="Helvetica Neue"/>
              <a:buChar char="›"/>
            </a:pPr>
            <a:r>
              <a:rPr lang="en-US" sz="2400" b="1" dirty="0">
                <a:solidFill>
                  <a:schemeClr val="dk1"/>
                </a:solidFill>
                <a:latin typeface="Proxima Nova"/>
                <a:ea typeface="Proxima Nova"/>
                <a:cs typeface="Proxima Nova"/>
                <a:sym typeface="Proxima Nova"/>
              </a:rPr>
              <a:t>Introduction</a:t>
            </a:r>
            <a:endParaRPr sz="2400" dirty="0">
              <a:solidFill>
                <a:schemeClr val="dk1"/>
              </a:solidFill>
              <a:latin typeface="Gill Sans"/>
              <a:ea typeface="Gill Sans"/>
              <a:cs typeface="Gill Sans"/>
              <a:sym typeface="Gill Sans"/>
            </a:endParaRPr>
          </a:p>
          <a:p>
            <a:pPr marL="685800" lvl="1" indent="-228600" algn="l" rtl="0">
              <a:spcBef>
                <a:spcPts val="500"/>
              </a:spcBef>
              <a:spcAft>
                <a:spcPts val="0"/>
              </a:spcAft>
              <a:buClr>
                <a:srgbClr val="168FDF"/>
              </a:buClr>
              <a:buSzPts val="2600"/>
              <a:buFont typeface="Helvetica Neue"/>
              <a:buChar char="›"/>
            </a:pPr>
            <a:r>
              <a:rPr lang="en-US" sz="2400" b="1" dirty="0">
                <a:solidFill>
                  <a:schemeClr val="dk1"/>
                </a:solidFill>
                <a:latin typeface="Proxima Nova"/>
                <a:ea typeface="Proxima Nova"/>
                <a:cs typeface="Proxima Nova"/>
                <a:sym typeface="Proxima Nova"/>
              </a:rPr>
              <a:t>Name</a:t>
            </a:r>
            <a:r>
              <a:rPr lang="en-US" sz="2600" dirty="0">
                <a:solidFill>
                  <a:srgbClr val="2F2F2F"/>
                </a:solidFill>
                <a:latin typeface="Gill Sans"/>
                <a:ea typeface="Gill Sans"/>
                <a:cs typeface="Gill Sans"/>
                <a:sym typeface="Gill Sans"/>
              </a:rPr>
              <a:t>:</a:t>
            </a:r>
            <a:r>
              <a:rPr lang="en-US" sz="2400" dirty="0">
                <a:solidFill>
                  <a:schemeClr val="dk1"/>
                </a:solidFill>
                <a:latin typeface="Proxima Nova"/>
                <a:ea typeface="Proxima Nova"/>
                <a:cs typeface="Proxima Nova"/>
                <a:sym typeface="Proxima Nova"/>
              </a:rPr>
              <a:t> Dounia Marbouh</a:t>
            </a:r>
            <a:endParaRPr sz="2400" dirty="0">
              <a:solidFill>
                <a:schemeClr val="dk1"/>
              </a:solidFill>
              <a:latin typeface="Proxima Nova"/>
              <a:ea typeface="Proxima Nova"/>
              <a:cs typeface="Proxima Nova"/>
              <a:sym typeface="Proxima Nova"/>
            </a:endParaRPr>
          </a:p>
          <a:p>
            <a:pPr marL="685800" lvl="1" indent="-228600" algn="l" rtl="0">
              <a:spcBef>
                <a:spcPts val="500"/>
              </a:spcBef>
              <a:spcAft>
                <a:spcPts val="0"/>
              </a:spcAft>
              <a:buClr>
                <a:srgbClr val="168FDF"/>
              </a:buClr>
              <a:buSzPts val="2600"/>
              <a:buFont typeface="Helvetica Neue"/>
              <a:buChar char="›"/>
            </a:pPr>
            <a:r>
              <a:rPr lang="en-US" sz="2400" b="1" dirty="0">
                <a:solidFill>
                  <a:schemeClr val="dk1"/>
                </a:solidFill>
                <a:latin typeface="Proxima Nova"/>
                <a:ea typeface="Proxima Nova"/>
                <a:cs typeface="Proxima Nova"/>
                <a:sym typeface="Proxima Nova"/>
              </a:rPr>
              <a:t>Location:</a:t>
            </a:r>
            <a:r>
              <a:rPr lang="en-US" sz="2400" dirty="0">
                <a:solidFill>
                  <a:schemeClr val="dk1"/>
                </a:solidFill>
                <a:latin typeface="Proxima Nova"/>
                <a:ea typeface="Proxima Nova"/>
                <a:cs typeface="Proxima Nova"/>
                <a:sym typeface="Proxima Nova"/>
              </a:rPr>
              <a:t>  Abu Dhabi, UAE </a:t>
            </a:r>
          </a:p>
          <a:p>
            <a:pPr marL="685800" lvl="1" indent="-228600" algn="l" rtl="0">
              <a:spcBef>
                <a:spcPts val="500"/>
              </a:spcBef>
              <a:spcAft>
                <a:spcPts val="0"/>
              </a:spcAft>
              <a:buClr>
                <a:srgbClr val="168FDF"/>
              </a:buClr>
              <a:buSzPts val="2600"/>
              <a:buFont typeface="Helvetica Neue"/>
              <a:buChar char="›"/>
            </a:pPr>
            <a:r>
              <a:rPr lang="en-US" sz="2400" b="1" dirty="0">
                <a:solidFill>
                  <a:schemeClr val="dk1"/>
                </a:solidFill>
                <a:latin typeface="Proxima Nova"/>
                <a:ea typeface="Proxima Nova"/>
                <a:cs typeface="Proxima Nova"/>
                <a:sym typeface="Proxima Nova"/>
              </a:rPr>
              <a:t>University:</a:t>
            </a:r>
            <a:r>
              <a:rPr lang="en-US" sz="2400" dirty="0">
                <a:solidFill>
                  <a:schemeClr val="dk1"/>
                </a:solidFill>
                <a:latin typeface="Proxima Nova"/>
                <a:ea typeface="Proxima Nova"/>
                <a:cs typeface="Proxima Nova"/>
                <a:sym typeface="Proxima Nova"/>
              </a:rPr>
              <a:t>  Khalifa University </a:t>
            </a:r>
          </a:p>
          <a:p>
            <a:pPr marL="685800" lvl="1" indent="-228600" algn="l" rtl="0">
              <a:spcBef>
                <a:spcPts val="500"/>
              </a:spcBef>
              <a:spcAft>
                <a:spcPts val="0"/>
              </a:spcAft>
              <a:buClr>
                <a:srgbClr val="168FDF"/>
              </a:buClr>
              <a:buSzPts val="2600"/>
              <a:buFont typeface="Helvetica Neue"/>
              <a:buChar char="›"/>
            </a:pPr>
            <a:r>
              <a:rPr lang="en-US" sz="2400" b="1" dirty="0">
                <a:solidFill>
                  <a:schemeClr val="dk1"/>
                </a:solidFill>
                <a:latin typeface="Proxima Nova"/>
                <a:ea typeface="Proxima Nova"/>
                <a:cs typeface="Proxima Nova"/>
                <a:sym typeface="Proxima Nova"/>
              </a:rPr>
              <a:t>Mentor(s):</a:t>
            </a:r>
            <a:r>
              <a:rPr lang="en-US" sz="2400" dirty="0">
                <a:solidFill>
                  <a:schemeClr val="dk1"/>
                </a:solidFill>
                <a:latin typeface="Proxima Nova"/>
                <a:ea typeface="Proxima Nova"/>
                <a:cs typeface="Proxima Nova"/>
                <a:sym typeface="Proxima Nova"/>
              </a:rPr>
              <a:t>  Si Chen and Sherwood Moore </a:t>
            </a:r>
          </a:p>
          <a:p>
            <a:pPr marL="685800" lvl="1" indent="-228600">
              <a:spcBef>
                <a:spcPts val="500"/>
              </a:spcBef>
              <a:buClr>
                <a:srgbClr val="168FDF"/>
              </a:buClr>
              <a:buSzPts val="2600"/>
              <a:buFont typeface="Helvetica Neue"/>
              <a:buChar char="›"/>
            </a:pPr>
            <a:r>
              <a:rPr lang="en-US" sz="2400" b="1" dirty="0">
                <a:solidFill>
                  <a:schemeClr val="dk1"/>
                </a:solidFill>
                <a:latin typeface="Proxima Nova"/>
                <a:ea typeface="Proxima Nova"/>
                <a:cs typeface="Proxima Nova"/>
                <a:sym typeface="Proxima Nova"/>
              </a:rPr>
              <a:t>Hyperledger Project</a:t>
            </a:r>
            <a:r>
              <a:rPr lang="en-US" sz="2400" dirty="0">
                <a:solidFill>
                  <a:schemeClr val="dk1"/>
                </a:solidFill>
                <a:latin typeface="Proxima Nova"/>
                <a:ea typeface="Proxima Nova"/>
                <a:cs typeface="Proxima Nova"/>
                <a:sym typeface="Proxima Nova"/>
              </a:rPr>
              <a:t>:  Documentation and Use Cases for Climate Action</a:t>
            </a:r>
            <a:endParaRPr sz="2400" dirty="0">
              <a:solidFill>
                <a:srgbClr val="942AFF"/>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7"/>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44" name="Google Shape;244;p27"/>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Description</a:t>
            </a:r>
            <a:r>
              <a:rPr lang="en-US" sz="2800" dirty="0">
                <a:solidFill>
                  <a:srgbClr val="2F2F2F"/>
                </a:solidFill>
                <a:latin typeface="Gill Sans"/>
                <a:ea typeface="Gill Sans"/>
                <a:cs typeface="Gill Sans"/>
                <a:sym typeface="Gill Sans"/>
              </a:rPr>
              <a:t>: </a:t>
            </a:r>
            <a:r>
              <a:rPr lang="en-US" sz="2400" dirty="0">
                <a:solidFill>
                  <a:schemeClr val="dk1"/>
                </a:solidFill>
                <a:latin typeface="Proxima Nova"/>
                <a:ea typeface="Proxima Nova"/>
                <a:cs typeface="Proxima Nova"/>
                <a:sym typeface="Proxima Nova"/>
              </a:rPr>
              <a:t>The voluntary carbon offsets market is currently highly fragmented, unstandardized, with poor transparency, and questionable quality. Therefore, the aim of this project was to define the structure and dynamics of this market. Through interviews with key stakeholders, we tried to achieve the following: </a:t>
            </a:r>
          </a:p>
          <a:p>
            <a:pPr lvl="0">
              <a:buClr>
                <a:srgbClr val="168FDF"/>
              </a:buClr>
              <a:buSzPts val="2800"/>
            </a:pPr>
            <a:endParaRPr lang="en-US" sz="2400" dirty="0">
              <a:solidFill>
                <a:schemeClr val="dk1"/>
              </a:solidFill>
              <a:latin typeface="Proxima Nova"/>
              <a:ea typeface="Proxima Nova"/>
              <a:cs typeface="Proxima Nova"/>
              <a:sym typeface="Proxima Nova"/>
            </a:endParaRPr>
          </a:p>
          <a:p>
            <a:pPr marL="542925" lvl="0" indent="-180975">
              <a:lnSpc>
                <a:spcPct val="150000"/>
              </a:lnSpc>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Understanding the characteristics of the market </a:t>
            </a:r>
          </a:p>
          <a:p>
            <a:pPr marL="542925" lvl="0" indent="-180975">
              <a:lnSpc>
                <a:spcPct val="150000"/>
              </a:lnSpc>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Analyzing the findings </a:t>
            </a:r>
          </a:p>
          <a:p>
            <a:pPr marL="542925" lvl="0" indent="-180975">
              <a:lnSpc>
                <a:spcPct val="150000"/>
              </a:lnSpc>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Identify how blockchain could be used to improve the VCO Market</a:t>
            </a:r>
          </a:p>
          <a:p>
            <a:pPr marL="361950" lvl="0">
              <a:lnSpc>
                <a:spcPct val="150000"/>
              </a:lnSpc>
              <a:buClr>
                <a:srgbClr val="168FDF"/>
              </a:buClr>
              <a:buSzPts val="2800"/>
            </a:pPr>
            <a:endParaRPr lang="en-US" sz="2400" dirty="0">
              <a:solidFill>
                <a:schemeClr val="dk1"/>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8"/>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50" name="Google Shape;250;p28"/>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Objectives</a:t>
            </a:r>
            <a:r>
              <a:rPr lang="en-US" sz="2800" dirty="0">
                <a:solidFill>
                  <a:srgbClr val="2F2F2F"/>
                </a:solidFill>
                <a:latin typeface="Gill Sans"/>
                <a:ea typeface="Gill Sans"/>
                <a:cs typeface="Gill Sans"/>
                <a:sym typeface="Gill Sans"/>
              </a:rPr>
              <a:t>: </a:t>
            </a:r>
            <a:r>
              <a:rPr lang="en-US" sz="2400" dirty="0">
                <a:solidFill>
                  <a:schemeClr val="dk1"/>
                </a:solidFill>
                <a:latin typeface="Proxima Nova"/>
                <a:ea typeface="Proxima Nova"/>
                <a:cs typeface="Proxima Nova"/>
                <a:sym typeface="Proxima Nova"/>
              </a:rPr>
              <a:t> Interview stakeholders and draft a paper on how to improve voluntary carbon offsets market transparency and quality using a robust solution. </a:t>
            </a:r>
          </a:p>
          <a:p>
            <a:pPr lvl="0">
              <a:buClr>
                <a:srgbClr val="168FDF"/>
              </a:buClr>
              <a:buSzPts val="2800"/>
            </a:pPr>
            <a:endParaRPr lang="en-US" sz="2400" dirty="0">
              <a:solidFill>
                <a:schemeClr val="dk1"/>
              </a:solidFill>
              <a:latin typeface="Proxima Nova"/>
              <a:ea typeface="Proxima Nova"/>
              <a:cs typeface="Proxima Nova"/>
              <a:sym typeface="Proxima Nova"/>
            </a:endParaRPr>
          </a:p>
          <a:p>
            <a:pPr marL="685800" lvl="1" indent="-228600">
              <a:spcBef>
                <a:spcPts val="500"/>
              </a:spcBef>
              <a:spcAft>
                <a:spcPts val="600"/>
              </a:spcAft>
              <a:buClr>
                <a:srgbClr val="168FDF"/>
              </a:buClr>
              <a:buSzPts val="2600"/>
              <a:buFont typeface="Helvetica Neue"/>
              <a:buChar char="›"/>
            </a:pPr>
            <a:r>
              <a:rPr lang="en-US" sz="2400" b="1" dirty="0">
                <a:solidFill>
                  <a:schemeClr val="tx1"/>
                </a:solidFill>
                <a:latin typeface="Proxima Nova" panose="020B0604020202020204" charset="0"/>
                <a:ea typeface="Gill Sans"/>
                <a:cs typeface="Gill Sans"/>
                <a:sym typeface="Gill Sans"/>
              </a:rPr>
              <a:t>Obj 1: </a:t>
            </a:r>
            <a:r>
              <a:rPr lang="en-US" sz="2400" dirty="0">
                <a:solidFill>
                  <a:schemeClr val="dk1"/>
                </a:solidFill>
                <a:latin typeface="Proxima Nova"/>
                <a:ea typeface="Proxima Nova"/>
                <a:cs typeface="Proxima Nova"/>
                <a:sym typeface="Proxima Nova"/>
              </a:rPr>
              <a:t>Map out the ecosystem of the market and its key participants </a:t>
            </a:r>
            <a:endParaRPr lang="en-US" sz="2400" b="1" dirty="0">
              <a:solidFill>
                <a:schemeClr val="tx1"/>
              </a:solidFill>
              <a:latin typeface="Proxima Nova" panose="020B0604020202020204" charset="0"/>
              <a:ea typeface="Gill Sans"/>
              <a:cs typeface="Gill Sans"/>
              <a:sym typeface="Gill Sans"/>
            </a:endParaRPr>
          </a:p>
          <a:p>
            <a:pPr marL="685800" lvl="1" indent="-228600">
              <a:spcBef>
                <a:spcPts val="500"/>
              </a:spcBef>
              <a:spcAft>
                <a:spcPts val="600"/>
              </a:spcAft>
              <a:buClr>
                <a:srgbClr val="168FDF"/>
              </a:buClr>
              <a:buSzPts val="2600"/>
              <a:buFont typeface="Helvetica Neue"/>
              <a:buChar char="›"/>
            </a:pPr>
            <a:r>
              <a:rPr lang="en-US" sz="2400" b="1" dirty="0">
                <a:solidFill>
                  <a:schemeClr val="tx1"/>
                </a:solidFill>
                <a:latin typeface="Proxima Nova" panose="020B0604020202020204" charset="0"/>
                <a:ea typeface="Gill Sans"/>
                <a:cs typeface="Gill Sans"/>
                <a:sym typeface="Gill Sans"/>
              </a:rPr>
              <a:t>Obj 2: </a:t>
            </a:r>
            <a:r>
              <a:rPr lang="en-US" sz="2400" dirty="0">
                <a:solidFill>
                  <a:schemeClr val="tx1"/>
                </a:solidFill>
                <a:latin typeface="Proxima Nova" panose="020B0604020202020204" charset="0"/>
                <a:ea typeface="Gill Sans"/>
                <a:cs typeface="Gill Sans"/>
                <a:sym typeface="Gill Sans"/>
              </a:rPr>
              <a:t>Find, reach out, and interview several market stakeholders (Developers, buyers, brokers, standards, and government entities).</a:t>
            </a:r>
          </a:p>
          <a:p>
            <a:pPr marL="685800" lvl="1" indent="-228600">
              <a:spcBef>
                <a:spcPts val="500"/>
              </a:spcBef>
              <a:spcAft>
                <a:spcPts val="600"/>
              </a:spcAft>
              <a:buClr>
                <a:srgbClr val="168FDF"/>
              </a:buClr>
              <a:buSzPts val="2600"/>
              <a:buFont typeface="Helvetica Neue"/>
              <a:buChar char="›"/>
            </a:pPr>
            <a:r>
              <a:rPr lang="en-US" sz="2400" b="1" dirty="0">
                <a:solidFill>
                  <a:schemeClr val="tx1"/>
                </a:solidFill>
                <a:latin typeface="Proxima Nova" panose="020B0604020202020204" charset="0"/>
                <a:ea typeface="Gill Sans"/>
                <a:cs typeface="Gill Sans"/>
                <a:sym typeface="Gill Sans"/>
              </a:rPr>
              <a:t>Obj 3: </a:t>
            </a:r>
            <a:r>
              <a:rPr lang="en-US" sz="2400" dirty="0">
                <a:solidFill>
                  <a:schemeClr val="dk1"/>
                </a:solidFill>
                <a:latin typeface="Proxima Nova"/>
                <a:ea typeface="Proxima Nova"/>
                <a:cs typeface="Proxima Nova"/>
                <a:sym typeface="Proxima Nova"/>
              </a:rPr>
              <a:t>Identify the key challenges confronting the market </a:t>
            </a:r>
          </a:p>
          <a:p>
            <a:pPr marL="685800" lvl="1" indent="-228600">
              <a:spcBef>
                <a:spcPts val="500"/>
              </a:spcBef>
              <a:spcAft>
                <a:spcPts val="600"/>
              </a:spcAft>
              <a:buClr>
                <a:srgbClr val="168FDF"/>
              </a:buClr>
              <a:buSzPts val="2600"/>
              <a:buFont typeface="Helvetica Neue"/>
              <a:buChar char="›"/>
            </a:pPr>
            <a:r>
              <a:rPr lang="en-US" sz="2400" b="1" dirty="0">
                <a:solidFill>
                  <a:schemeClr val="tx1"/>
                </a:solidFill>
                <a:latin typeface="Proxima Nova" panose="020B0604020202020204" charset="0"/>
                <a:ea typeface="Gill Sans"/>
                <a:cs typeface="Gill Sans"/>
                <a:sym typeface="Gill Sans"/>
              </a:rPr>
              <a:t>Obj 4: </a:t>
            </a:r>
            <a:r>
              <a:rPr lang="en-US" sz="2400" dirty="0">
                <a:solidFill>
                  <a:schemeClr val="tx1"/>
                </a:solidFill>
                <a:latin typeface="Proxima Nova" panose="020B0604020202020204" charset="0"/>
                <a:ea typeface="Gill Sans"/>
                <a:cs typeface="Gill Sans"/>
                <a:sym typeface="Gill Sans"/>
              </a:rPr>
              <a:t>Analyze the findings </a:t>
            </a:r>
          </a:p>
          <a:p>
            <a:pPr marL="685800" lvl="1" indent="-228600">
              <a:spcBef>
                <a:spcPts val="500"/>
              </a:spcBef>
              <a:spcAft>
                <a:spcPts val="600"/>
              </a:spcAft>
              <a:buClr>
                <a:srgbClr val="168FDF"/>
              </a:buClr>
              <a:buSzPts val="2600"/>
              <a:buFont typeface="Helvetica Neue"/>
              <a:buChar char="›"/>
            </a:pPr>
            <a:r>
              <a:rPr lang="en-US" sz="2400" b="1" dirty="0">
                <a:solidFill>
                  <a:schemeClr val="tx1"/>
                </a:solidFill>
                <a:latin typeface="Proxima Nova" panose="020B0604020202020204" charset="0"/>
                <a:ea typeface="Gill Sans"/>
                <a:cs typeface="Gill Sans"/>
                <a:sym typeface="Gill Sans"/>
              </a:rPr>
              <a:t>Obj 5: </a:t>
            </a:r>
            <a:r>
              <a:rPr lang="en-US" sz="2400" dirty="0">
                <a:solidFill>
                  <a:schemeClr val="tx1"/>
                </a:solidFill>
                <a:latin typeface="Proxima Nova" panose="020B0604020202020204" charset="0"/>
                <a:ea typeface="Gill Sans"/>
                <a:cs typeface="Gill Sans"/>
                <a:sym typeface="Gill Sans"/>
              </a:rPr>
              <a:t>Draft a paper </a:t>
            </a:r>
            <a:endParaRPr lang="en-US" sz="2400" dirty="0">
              <a:solidFill>
                <a:schemeClr val="dk1"/>
              </a:solidFill>
              <a:latin typeface="Proxima Nova"/>
              <a:ea typeface="Proxima Nova"/>
              <a:cs typeface="Proxima Nova"/>
              <a:sym typeface="Proxima Nova"/>
            </a:endParaRPr>
          </a:p>
          <a:p>
            <a:pPr marL="685800" lvl="1" indent="-228600" algn="l" rtl="0">
              <a:spcBef>
                <a:spcPts val="500"/>
              </a:spcBef>
              <a:spcAft>
                <a:spcPts val="0"/>
              </a:spcAft>
              <a:buClr>
                <a:srgbClr val="168FDF"/>
              </a:buClr>
              <a:buSzPts val="2600"/>
              <a:buFont typeface="Helvetica Neue"/>
              <a:buChar char="›"/>
            </a:pPr>
            <a:endParaRPr sz="2400" dirty="0">
              <a:solidFill>
                <a:schemeClr val="dk1"/>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9"/>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56" name="Google Shape;256;p29"/>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Deliverables:</a:t>
            </a:r>
            <a:r>
              <a:rPr lang="en-US" sz="2800" dirty="0">
                <a:solidFill>
                  <a:srgbClr val="2F2F2F"/>
                </a:solidFill>
                <a:latin typeface="Gill Sans"/>
                <a:ea typeface="Gill Sans"/>
                <a:cs typeface="Gill Sans"/>
                <a:sym typeface="Gill Sans"/>
              </a:rPr>
              <a:t>  </a:t>
            </a:r>
            <a:endParaRPr sz="2800" dirty="0">
              <a:solidFill>
                <a:srgbClr val="2F2F2F"/>
              </a:solidFill>
              <a:latin typeface="Gill Sans"/>
              <a:ea typeface="Gill Sans"/>
              <a:cs typeface="Gill Sans"/>
              <a:sym typeface="Gill Sans"/>
            </a:endParaRPr>
          </a:p>
          <a:p>
            <a:pPr marL="685800" lvl="1" indent="-228600">
              <a:spcBef>
                <a:spcPts val="500"/>
              </a:spcBef>
              <a:buClr>
                <a:srgbClr val="168FDF"/>
              </a:buClr>
              <a:buSzPts val="2600"/>
              <a:buFont typeface="Helvetica Neue"/>
              <a:buChar char="›"/>
            </a:pPr>
            <a:r>
              <a:rPr lang="en-US" sz="2400" dirty="0">
                <a:solidFill>
                  <a:schemeClr val="dk1"/>
                </a:solidFill>
                <a:latin typeface="Proxima Nova"/>
                <a:ea typeface="Proxima Nova"/>
                <a:cs typeface="Proxima Nova"/>
                <a:sym typeface="Proxima Nova"/>
              </a:rPr>
              <a:t>Deliverable 1: Conduct a literature review about the background of voluntary carbon offsets market with citations. </a:t>
            </a:r>
          </a:p>
          <a:p>
            <a:pPr marL="685800" lvl="1" indent="-228600">
              <a:spcBef>
                <a:spcPts val="500"/>
              </a:spcBef>
              <a:buClr>
                <a:srgbClr val="168FDF"/>
              </a:buClr>
              <a:buSzPts val="2600"/>
              <a:buFont typeface="Helvetica Neue"/>
              <a:buChar char="›"/>
            </a:pPr>
            <a:r>
              <a:rPr lang="en-US" sz="2400" dirty="0">
                <a:solidFill>
                  <a:schemeClr val="dk1"/>
                </a:solidFill>
                <a:latin typeface="Proxima Nova"/>
                <a:ea typeface="Proxima Nova"/>
                <a:cs typeface="Proxima Nova"/>
                <a:sym typeface="Proxima Nova"/>
              </a:rPr>
              <a:t>Deliverable 2: Interview stakeholders of the ecosystem.</a:t>
            </a:r>
          </a:p>
          <a:p>
            <a:pPr marL="685800" lvl="1" indent="-228600">
              <a:spcBef>
                <a:spcPts val="500"/>
              </a:spcBef>
              <a:buClr>
                <a:srgbClr val="168FDF"/>
              </a:buClr>
              <a:buSzPts val="2600"/>
              <a:buFont typeface="Helvetica Neue"/>
              <a:buChar char="›"/>
            </a:pPr>
            <a:r>
              <a:rPr lang="en-US" sz="2400" dirty="0">
                <a:solidFill>
                  <a:schemeClr val="dk1"/>
                </a:solidFill>
                <a:latin typeface="Proxima Nova"/>
                <a:ea typeface="Proxima Nova"/>
                <a:cs typeface="Proxima Nova"/>
                <a:sym typeface="Proxima Nova"/>
              </a:rPr>
              <a:t>Deliverable 3: Provide the architecture for voluntary carbon offsets directory based on interviews, ecosystem mapping, and literature review.</a:t>
            </a:r>
          </a:p>
          <a:p>
            <a:pPr marL="685800" lvl="1" indent="-228600">
              <a:spcBef>
                <a:spcPts val="500"/>
              </a:spcBef>
              <a:buClr>
                <a:srgbClr val="168FDF"/>
              </a:buClr>
              <a:buSzPts val="2600"/>
              <a:buFont typeface="Helvetica Neue"/>
              <a:buChar char="›"/>
            </a:pPr>
            <a:r>
              <a:rPr lang="en-US" sz="2400" dirty="0">
                <a:solidFill>
                  <a:schemeClr val="dk1"/>
                </a:solidFill>
                <a:latin typeface="Proxima Nova"/>
                <a:ea typeface="Proxima Nova"/>
                <a:cs typeface="Proxima Nova"/>
                <a:sym typeface="Proxima Nova"/>
              </a:rPr>
              <a:t>Deliverable 4: Wrap-up the paper covering the voluntary carbon offsets directory.</a:t>
            </a:r>
          </a:p>
          <a:p>
            <a:pPr marL="685800" lvl="1" indent="-228600">
              <a:spcBef>
                <a:spcPts val="500"/>
              </a:spcBef>
              <a:buClr>
                <a:srgbClr val="168FDF"/>
              </a:buClr>
              <a:buSzPts val="2600"/>
              <a:buFont typeface="Helvetica Neue"/>
              <a:buChar char="›"/>
            </a:pPr>
            <a:r>
              <a:rPr lang="en-US" sz="2400" dirty="0">
                <a:solidFill>
                  <a:schemeClr val="dk1"/>
                </a:solidFill>
                <a:latin typeface="Proxima Nova"/>
                <a:ea typeface="Proxima Nova"/>
                <a:cs typeface="Proxima Nova"/>
                <a:sym typeface="Proxima Nova"/>
              </a:rPr>
              <a:t>Deliverable 5: Submit the paper to a reputable journal for publication. </a:t>
            </a:r>
            <a:endParaRPr sz="2400" dirty="0">
              <a:solidFill>
                <a:schemeClr val="dk1"/>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0"/>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62" name="Google Shape;262;p30"/>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Execution &amp; Accomplishments</a:t>
            </a:r>
            <a:endParaRPr lang="en-US" sz="2800" b="1" dirty="0">
              <a:solidFill>
                <a:srgbClr val="2F2F2F"/>
              </a:solidFill>
              <a:latin typeface="Gill Sans"/>
              <a:ea typeface="Proxima Nova"/>
              <a:cs typeface="Proxima Nova"/>
              <a:sym typeface="Gill Sans"/>
            </a:endParaRPr>
          </a:p>
          <a:p>
            <a:pPr lvl="0" algn="l" rtl="0">
              <a:spcBef>
                <a:spcPts val="0"/>
              </a:spcBef>
              <a:spcAft>
                <a:spcPts val="0"/>
              </a:spcAft>
              <a:buClr>
                <a:srgbClr val="168FDF"/>
              </a:buClr>
              <a:buSzPts val="2800"/>
            </a:pPr>
            <a:r>
              <a:rPr lang="en-US" sz="2800" dirty="0">
                <a:solidFill>
                  <a:srgbClr val="2F2F2F"/>
                </a:solidFill>
                <a:latin typeface="Gill Sans"/>
                <a:ea typeface="Gill Sans"/>
                <a:cs typeface="Gill Sans"/>
                <a:sym typeface="Gill Sans"/>
              </a:rPr>
              <a:t> </a:t>
            </a:r>
            <a:r>
              <a:rPr lang="en-US" sz="2400" dirty="0">
                <a:solidFill>
                  <a:schemeClr val="dk1"/>
                </a:solidFill>
                <a:latin typeface="Proxima Nova"/>
                <a:ea typeface="Proxima Nova"/>
                <a:cs typeface="Proxima Nova"/>
                <a:sym typeface="Proxima Nova"/>
              </a:rPr>
              <a:t> </a:t>
            </a:r>
          </a:p>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What was accomplished: </a:t>
            </a:r>
            <a:r>
              <a:rPr lang="en-US" sz="2400" dirty="0">
                <a:solidFill>
                  <a:schemeClr val="dk1"/>
                </a:solidFill>
                <a:latin typeface="Proxima Nova"/>
                <a:ea typeface="Proxima Nova"/>
                <a:cs typeface="Proxima Nova"/>
                <a:sym typeface="Proxima Nova"/>
              </a:rPr>
              <a:t>The final paper draft is ready for the public review. </a:t>
            </a:r>
          </a:p>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Deliverables that were not completed: </a:t>
            </a:r>
            <a:r>
              <a:rPr lang="en-US" sz="2400" dirty="0">
                <a:solidFill>
                  <a:schemeClr val="dk1"/>
                </a:solidFill>
                <a:latin typeface="Proxima Nova"/>
                <a:ea typeface="Proxima Nova"/>
                <a:cs typeface="Proxima Nova"/>
                <a:sym typeface="Proxima Nova"/>
              </a:rPr>
              <a:t>Submitting the paper for publication. </a:t>
            </a:r>
          </a:p>
          <a:p>
            <a:pPr marL="228600" lvl="0" indent="-228600" algn="l" rtl="0">
              <a:spcBef>
                <a:spcPts val="0"/>
              </a:spcBef>
              <a:spcAft>
                <a:spcPts val="0"/>
              </a:spcAft>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The challenges: </a:t>
            </a:r>
          </a:p>
          <a:p>
            <a:pPr marL="6270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Scarcity of literature</a:t>
            </a:r>
          </a:p>
          <a:p>
            <a:pPr marL="627063" indent="-228600">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Collection of data </a:t>
            </a:r>
          </a:p>
          <a:p>
            <a:pPr marL="6270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Getting responses from stakeholders </a:t>
            </a:r>
          </a:p>
          <a:p>
            <a:pPr marL="627063" lvl="0" indent="-228600" algn="l" rtl="0">
              <a:spcBef>
                <a:spcPts val="0"/>
              </a:spcBef>
              <a:spcAft>
                <a:spcPts val="0"/>
              </a:spcAft>
              <a:buClr>
                <a:srgbClr val="168FDF"/>
              </a:buClr>
              <a:buSzPts val="2800"/>
              <a:buFont typeface="Helvetica Neue"/>
              <a:buChar char="›"/>
            </a:pPr>
            <a:r>
              <a:rPr lang="en-US" sz="2400" dirty="0">
                <a:solidFill>
                  <a:schemeClr val="dk1"/>
                </a:solidFill>
                <a:latin typeface="Proxima Nova"/>
                <a:ea typeface="Proxima Nova"/>
                <a:cs typeface="Proxima Nova"/>
                <a:sym typeface="Proxima Nova"/>
              </a:rPr>
              <a:t>Analyzing qualitative data </a:t>
            </a:r>
            <a:endParaRPr sz="2400" dirty="0">
              <a:solidFill>
                <a:schemeClr val="dk1"/>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2"/>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74" name="Google Shape;274;p32"/>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Output or Results</a:t>
            </a:r>
            <a:r>
              <a:rPr lang="en-US" sz="2800" dirty="0">
                <a:solidFill>
                  <a:srgbClr val="2F2F2F"/>
                </a:solidFill>
                <a:latin typeface="Gill Sans"/>
                <a:ea typeface="Gill Sans"/>
                <a:cs typeface="Gill Sans"/>
                <a:sym typeface="Gill Sans"/>
              </a:rPr>
              <a:t>: </a:t>
            </a:r>
            <a:r>
              <a:rPr lang="en-US" sz="2400" dirty="0">
                <a:solidFill>
                  <a:srgbClr val="2F2F2F"/>
                </a:solidFill>
                <a:latin typeface="Proxima Nova" panose="020B0604020202020204" charset="0"/>
                <a:ea typeface="Gill Sans"/>
                <a:cs typeface="Gill Sans"/>
                <a:sym typeface="Gill Sans"/>
              </a:rPr>
              <a:t>Our market research on the Voluntary Carbon Offsets Market is now completed.  Here is the link to the paper’s draft: </a:t>
            </a:r>
          </a:p>
          <a:p>
            <a:pPr lvl="0">
              <a:buClr>
                <a:srgbClr val="168FDF"/>
              </a:buClr>
              <a:buSzPts val="2800"/>
            </a:pPr>
            <a:endParaRPr lang="en-US" sz="2400" b="1" dirty="0">
              <a:solidFill>
                <a:srgbClr val="2F2F2F"/>
              </a:solidFill>
              <a:latin typeface="Proxima Nova" panose="020B0604020202020204" charset="0"/>
              <a:ea typeface="Proxima Nova"/>
              <a:cs typeface="Proxima Nova"/>
              <a:sym typeface="Gill Sans"/>
            </a:endParaRPr>
          </a:p>
          <a:p>
            <a:pPr lvl="0">
              <a:buClr>
                <a:srgbClr val="168FDF"/>
              </a:buClr>
              <a:buSzPts val="2800"/>
            </a:pPr>
            <a:endParaRPr lang="en-US" sz="2400" b="1" dirty="0">
              <a:solidFill>
                <a:srgbClr val="2F2F2F"/>
              </a:solidFill>
              <a:latin typeface="Proxima Nova" panose="020B0604020202020204" charset="0"/>
              <a:ea typeface="Proxima Nova"/>
              <a:cs typeface="Proxima Nova"/>
              <a:sym typeface="Gill Sans"/>
            </a:endParaRPr>
          </a:p>
          <a:p>
            <a:pPr lvl="0" algn="ctr">
              <a:buClr>
                <a:srgbClr val="168FDF"/>
              </a:buClr>
              <a:buSzPts val="2800"/>
            </a:pPr>
            <a:r>
              <a:rPr lang="en-US" sz="2400" b="1" dirty="0">
                <a:solidFill>
                  <a:schemeClr val="dk1"/>
                </a:solidFill>
                <a:latin typeface="Proxima Nova" panose="020B0604020202020204" charset="0"/>
                <a:ea typeface="Proxima Nova"/>
                <a:cs typeface="Proxima Nova"/>
                <a:sym typeface="Proxima Nova"/>
                <a:hlinkClick r:id="rId3"/>
              </a:rPr>
              <a:t>https://wiki.hyperledger.org/display/CASIG/Voluntary+Carbon+Offsets+Directory+Research+Project</a:t>
            </a:r>
            <a:endParaRPr lang="en-US" sz="2400" b="1" dirty="0">
              <a:solidFill>
                <a:schemeClr val="dk1"/>
              </a:solidFill>
              <a:latin typeface="Proxima Nova" panose="020B0604020202020204" charset="0"/>
              <a:ea typeface="Proxima Nova"/>
              <a:cs typeface="Proxima Nova"/>
              <a:sym typeface="Proxima Nova"/>
            </a:endParaRPr>
          </a:p>
          <a:p>
            <a:pPr lvl="0" algn="ctr">
              <a:buClr>
                <a:srgbClr val="168FDF"/>
              </a:buClr>
              <a:buSzPts val="2800"/>
            </a:pPr>
            <a:endParaRPr lang="en-US" sz="2400" b="1" dirty="0">
              <a:solidFill>
                <a:schemeClr val="dk1"/>
              </a:solidFill>
              <a:latin typeface="Proxima Nova" panose="020B0604020202020204" charset="0"/>
              <a:ea typeface="Proxima Nova"/>
              <a:cs typeface="Proxima Nova"/>
              <a:sym typeface="Proxima Nova"/>
            </a:endParaRPr>
          </a:p>
          <a:p>
            <a:pPr lvl="0" algn="ctr">
              <a:buClr>
                <a:srgbClr val="168FDF"/>
              </a:buClr>
              <a:buSzPts val="2800"/>
            </a:pPr>
            <a:endParaRPr lang="en-US" sz="2400" b="1" dirty="0">
              <a:solidFill>
                <a:schemeClr val="dk1"/>
              </a:solidFill>
              <a:latin typeface="Proxima Nova" panose="020B0604020202020204" charset="0"/>
              <a:ea typeface="Proxima Nova"/>
              <a:cs typeface="Proxima Nova"/>
              <a:sym typeface="Proxima Nova"/>
            </a:endParaRPr>
          </a:p>
          <a:p>
            <a:pPr marL="342900" lvl="0" indent="-342900">
              <a:buClr>
                <a:srgbClr val="168FDF"/>
              </a:buClr>
              <a:buSzPts val="2800"/>
              <a:buFont typeface="Proxima Nova" panose="020B0604020202020204" charset="0"/>
              <a:buChar char="›"/>
            </a:pPr>
            <a:r>
              <a:rPr lang="en-US" sz="2400" dirty="0">
                <a:solidFill>
                  <a:schemeClr val="dk1"/>
                </a:solidFill>
                <a:latin typeface="Proxima Nova" panose="020B0604020202020204" charset="0"/>
                <a:ea typeface="Proxima Nova"/>
                <a:cs typeface="Proxima Nova"/>
                <a:sym typeface="Proxima Nova"/>
              </a:rPr>
              <a:t>We will appreciate your participation in giving insights about the paper. </a:t>
            </a:r>
          </a:p>
          <a:p>
            <a:pPr lvl="0">
              <a:buClr>
                <a:srgbClr val="168FDF"/>
              </a:buClr>
              <a:buSzPts val="2800"/>
            </a:pPr>
            <a:endParaRPr lang="en-US" sz="2400" b="1" dirty="0">
              <a:solidFill>
                <a:schemeClr val="dk1"/>
              </a:solidFill>
              <a:latin typeface="Proxima Nova" panose="020B0604020202020204" charset="0"/>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2"/>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74" name="Google Shape;274;p32"/>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Output or Results</a:t>
            </a:r>
            <a:r>
              <a:rPr lang="en-US" sz="2800" dirty="0">
                <a:solidFill>
                  <a:srgbClr val="2F2F2F"/>
                </a:solidFill>
                <a:latin typeface="Gill Sans"/>
                <a:ea typeface="Gill Sans"/>
                <a:cs typeface="Gill Sans"/>
                <a:sym typeface="Gill Sans"/>
              </a:rPr>
              <a:t>:</a:t>
            </a:r>
          </a:p>
          <a:p>
            <a:pPr marL="228600" lvl="0" indent="-228600">
              <a:buClr>
                <a:srgbClr val="168FDF"/>
              </a:buClr>
              <a:buSzPts val="2800"/>
              <a:buFont typeface="Helvetica Neue"/>
              <a:buChar char="›"/>
            </a:pPr>
            <a:endParaRPr lang="en-US" sz="2800" b="1" dirty="0">
              <a:solidFill>
                <a:srgbClr val="2F2F2F"/>
              </a:solidFill>
              <a:latin typeface="Gill Sans"/>
              <a:ea typeface="Proxima Nova"/>
              <a:cs typeface="Proxima Nova"/>
              <a:sym typeface="Gill Sans"/>
            </a:endParaRPr>
          </a:p>
          <a:p>
            <a:pPr marL="228600" lvl="0" indent="-228600">
              <a:buClr>
                <a:srgbClr val="168FDF"/>
              </a:buClr>
              <a:buSzPts val="2800"/>
              <a:buFont typeface="Helvetica Neue"/>
              <a:buChar char="›"/>
            </a:pPr>
            <a:endParaRPr lang="en-US" sz="2400" b="1" dirty="0">
              <a:solidFill>
                <a:schemeClr val="dk1"/>
              </a:solidFill>
              <a:latin typeface="Proxima Nova" panose="020B0604020202020204" charset="0"/>
              <a:ea typeface="Proxima Nova"/>
              <a:cs typeface="Proxima Nova"/>
              <a:sym typeface="Proxima Nova"/>
            </a:endParaRPr>
          </a:p>
        </p:txBody>
      </p:sp>
      <p:pic>
        <p:nvPicPr>
          <p:cNvPr id="1026" name="Picture 2" descr="https://lh6.googleusercontent.com/azZwn_Wh5uWjbvqjm4100UVYy4cvL0xk0Xs9aIbwkax3R9P7jk3z8luraIC4Dko2RklEi0hW4J85nUEO59vNfIR3DWzI6yuiIPnKXqoDBRKIpmAsv8deUTQAFmFQiH7Pqj4THtus">
            <a:extLst>
              <a:ext uri="{FF2B5EF4-FFF2-40B4-BE49-F238E27FC236}">
                <a16:creationId xmlns:a16="http://schemas.microsoft.com/office/drawing/2014/main" id="{3D57E8D5-259D-44B7-B4E0-183527673E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400" y="1677619"/>
            <a:ext cx="5734050" cy="34472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6.googleusercontent.com/ftkPrLeJCVyF7zsnSXf1GFOBTNpUd6CF2NqzL4dr3z_IoHTEzZJHOADmVOyse0Ijg7GqupwFW5HKbHVBskPNC_8uTTmLND2PetQqDUYoKLXuDy-QBl8gRyGGZH-Qk57ZwGA8oCGY">
            <a:extLst>
              <a:ext uri="{FF2B5EF4-FFF2-40B4-BE49-F238E27FC236}">
                <a16:creationId xmlns:a16="http://schemas.microsoft.com/office/drawing/2014/main" id="{939528E9-8E77-40FB-85C0-0A54789931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5550" y="1677619"/>
            <a:ext cx="5314950" cy="34472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22E2510-B799-4CA4-9D98-BBAECC6AC1DF}"/>
              </a:ext>
            </a:extLst>
          </p:cNvPr>
          <p:cNvSpPr/>
          <p:nvPr/>
        </p:nvSpPr>
        <p:spPr>
          <a:xfrm>
            <a:off x="6920577" y="5180380"/>
            <a:ext cx="4084896" cy="307777"/>
          </a:xfrm>
          <a:prstGeom prst="rect">
            <a:avLst/>
          </a:prstGeom>
        </p:spPr>
        <p:txBody>
          <a:bodyPr wrap="square">
            <a:spAutoFit/>
          </a:bodyPr>
          <a:lstStyle/>
          <a:p>
            <a:pPr algn="ctr"/>
            <a:r>
              <a:rPr lang="en-US" b="1" dirty="0">
                <a:solidFill>
                  <a:schemeClr val="bg2"/>
                </a:solidFill>
                <a:latin typeface="Calibri" panose="020F0502020204030204" pitchFamily="34" charset="0"/>
              </a:rPr>
              <a:t>Figure 2. Top challenges surfaced in our interviews </a:t>
            </a:r>
            <a:endParaRPr lang="en-US" b="1" dirty="0">
              <a:solidFill>
                <a:schemeClr val="bg2"/>
              </a:solidFill>
            </a:endParaRPr>
          </a:p>
        </p:txBody>
      </p:sp>
      <p:sp>
        <p:nvSpPr>
          <p:cNvPr id="3" name="Rectangle 2">
            <a:extLst>
              <a:ext uri="{FF2B5EF4-FFF2-40B4-BE49-F238E27FC236}">
                <a16:creationId xmlns:a16="http://schemas.microsoft.com/office/drawing/2014/main" id="{D60CEC81-9916-4DE4-A0EB-2E7097736C2A}"/>
              </a:ext>
            </a:extLst>
          </p:cNvPr>
          <p:cNvSpPr/>
          <p:nvPr/>
        </p:nvSpPr>
        <p:spPr>
          <a:xfrm>
            <a:off x="1437377" y="5180380"/>
            <a:ext cx="3296095" cy="307777"/>
          </a:xfrm>
          <a:prstGeom prst="rect">
            <a:avLst/>
          </a:prstGeom>
        </p:spPr>
        <p:txBody>
          <a:bodyPr wrap="none">
            <a:spAutoFit/>
          </a:bodyPr>
          <a:lstStyle/>
          <a:p>
            <a:r>
              <a:rPr lang="en-US" b="1" dirty="0">
                <a:solidFill>
                  <a:schemeClr val="bg2"/>
                </a:solidFill>
                <a:latin typeface="Calibri" panose="020F0502020204030204" pitchFamily="34" charset="0"/>
              </a:rPr>
              <a:t>Figure 1. Word cloud from our interviews </a:t>
            </a:r>
            <a:endParaRPr lang="en-AE" b="1" dirty="0">
              <a:solidFill>
                <a:schemeClr val="bg2"/>
              </a:solidFill>
            </a:endParaRPr>
          </a:p>
        </p:txBody>
      </p:sp>
    </p:spTree>
    <p:extLst>
      <p:ext uri="{BB962C8B-B14F-4D97-AF65-F5344CB8AC3E}">
        <p14:creationId xmlns:p14="http://schemas.microsoft.com/office/powerpoint/2010/main" val="1572671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2"/>
          <p:cNvSpPr txBox="1"/>
          <p:nvPr/>
        </p:nvSpPr>
        <p:spPr>
          <a:xfrm>
            <a:off x="0" y="0"/>
            <a:ext cx="10609800" cy="984900"/>
          </a:xfrm>
          <a:prstGeom prst="rect">
            <a:avLst/>
          </a:prstGeom>
          <a:noFill/>
          <a:ln>
            <a:noFill/>
          </a:ln>
        </p:spPr>
        <p:txBody>
          <a:bodyPr spcFirstLastPara="1" wrap="square" lIns="91425" tIns="91425" rIns="91425" bIns="91425" anchor="t" anchorCtr="0">
            <a:noAutofit/>
          </a:bodyPr>
          <a:lstStyle/>
          <a:p>
            <a:pPr lvl="0">
              <a:lnSpc>
                <a:spcPct val="90000"/>
              </a:lnSpc>
            </a:pPr>
            <a:r>
              <a:rPr lang="en-US" sz="3600" b="1" dirty="0">
                <a:solidFill>
                  <a:srgbClr val="942AFF"/>
                </a:solidFill>
                <a:latin typeface="Proxima Nova"/>
                <a:ea typeface="Proxima Nova"/>
                <a:cs typeface="Proxima Nova"/>
                <a:sym typeface="Proxima Nova"/>
              </a:rPr>
              <a:t>Documentation and Use Cases for Climate Action</a:t>
            </a:r>
            <a:endParaRPr lang="en-US" sz="3600" dirty="0"/>
          </a:p>
        </p:txBody>
      </p:sp>
      <p:sp>
        <p:nvSpPr>
          <p:cNvPr id="274" name="Google Shape;274;p32"/>
          <p:cNvSpPr txBox="1"/>
          <p:nvPr/>
        </p:nvSpPr>
        <p:spPr>
          <a:xfrm>
            <a:off x="0" y="984900"/>
            <a:ext cx="11973600" cy="5039100"/>
          </a:xfrm>
          <a:prstGeom prst="rect">
            <a:avLst/>
          </a:prstGeom>
          <a:noFill/>
          <a:ln>
            <a:noFill/>
          </a:ln>
        </p:spPr>
        <p:txBody>
          <a:bodyPr spcFirstLastPara="1" wrap="square" lIns="91425" tIns="91425" rIns="91425" bIns="91425" anchor="t" anchorCtr="0">
            <a:noAutofit/>
          </a:bodyPr>
          <a:lstStyle/>
          <a:p>
            <a:pPr marL="228600" lvl="0" indent="-228600">
              <a:buClr>
                <a:srgbClr val="168FDF"/>
              </a:buClr>
              <a:buSzPts val="2800"/>
              <a:buFont typeface="Helvetica Neue"/>
              <a:buChar char="›"/>
            </a:pPr>
            <a:r>
              <a:rPr lang="en-US" sz="2400" b="1" dirty="0">
                <a:solidFill>
                  <a:schemeClr val="dk1"/>
                </a:solidFill>
                <a:latin typeface="Proxima Nova"/>
                <a:ea typeface="Proxima Nova"/>
                <a:cs typeface="Proxima Nova"/>
                <a:sym typeface="Proxima Nova"/>
              </a:rPr>
              <a:t>Project Output or Results</a:t>
            </a:r>
            <a:r>
              <a:rPr lang="en-US" sz="2800" dirty="0">
                <a:solidFill>
                  <a:srgbClr val="2F2F2F"/>
                </a:solidFill>
                <a:latin typeface="Gill Sans"/>
                <a:ea typeface="Gill Sans"/>
                <a:cs typeface="Gill Sans"/>
                <a:sym typeface="Gill Sans"/>
              </a:rPr>
              <a:t>:</a:t>
            </a:r>
          </a:p>
          <a:p>
            <a:pPr marL="228600" indent="-228600">
              <a:buClr>
                <a:srgbClr val="168FDF"/>
              </a:buClr>
              <a:buSzPts val="2800"/>
              <a:buFont typeface="Helvetica Neue"/>
              <a:buChar char="›"/>
            </a:pPr>
            <a:endParaRPr lang="en-US" sz="2800" dirty="0"/>
          </a:p>
          <a:p>
            <a:pPr marL="228600" indent="-228600">
              <a:buClr>
                <a:srgbClr val="168FDF"/>
              </a:buClr>
              <a:buSzPts val="2800"/>
              <a:buFont typeface="Helvetica Neue"/>
              <a:buChar char="›"/>
            </a:pPr>
            <a:endParaRPr lang="en-US" sz="2800" dirty="0"/>
          </a:p>
          <a:p>
            <a:pPr marL="228600" indent="-228600">
              <a:buClr>
                <a:srgbClr val="168FDF"/>
              </a:buClr>
              <a:buSzPts val="2800"/>
              <a:buFont typeface="Helvetica Neue"/>
              <a:buChar char="›"/>
            </a:pPr>
            <a:endParaRPr lang="en-US" sz="2800" dirty="0"/>
          </a:p>
          <a:p>
            <a:pPr marL="228600" indent="-228600">
              <a:buClr>
                <a:srgbClr val="168FDF"/>
              </a:buClr>
              <a:buSzPts val="2800"/>
              <a:buFont typeface="Helvetica Neue"/>
              <a:buChar char="›"/>
            </a:pPr>
            <a:endParaRPr lang="en-US" sz="2800" dirty="0"/>
          </a:p>
          <a:p>
            <a:pPr marL="228600" indent="-228600">
              <a:buClr>
                <a:srgbClr val="168FDF"/>
              </a:buClr>
              <a:buSzPts val="2800"/>
              <a:buFont typeface="Helvetica Neue"/>
              <a:buChar char="›"/>
            </a:pPr>
            <a:endParaRPr lang="en-US" sz="2800" dirty="0"/>
          </a:p>
          <a:p>
            <a:pPr marL="228600" indent="-228600">
              <a:buClr>
                <a:srgbClr val="168FDF"/>
              </a:buClr>
              <a:buSzPts val="2800"/>
              <a:buFont typeface="Helvetica Neue"/>
              <a:buChar char="›"/>
            </a:pPr>
            <a:endParaRPr lang="en-US" sz="2800" dirty="0"/>
          </a:p>
          <a:p>
            <a:pPr>
              <a:buClr>
                <a:srgbClr val="168FDF"/>
              </a:buClr>
              <a:buSzPts val="2800"/>
            </a:pPr>
            <a:endParaRPr lang="en-US" sz="2800" dirty="0"/>
          </a:p>
          <a:p>
            <a:pPr>
              <a:buClr>
                <a:srgbClr val="168FDF"/>
              </a:buClr>
              <a:buSzPts val="2800"/>
            </a:pPr>
            <a:endParaRPr lang="en-US" sz="2800" dirty="0"/>
          </a:p>
          <a:p>
            <a:pPr marL="228600" indent="-228600">
              <a:buClr>
                <a:srgbClr val="168FDF"/>
              </a:buClr>
              <a:buSzPts val="2800"/>
              <a:buFont typeface="Helvetica Neue"/>
              <a:buChar char="›"/>
            </a:pPr>
            <a:r>
              <a:rPr lang="en-US" sz="1800" b="1" dirty="0">
                <a:latin typeface="Proxima Nova" panose="020B0604020202020204" charset="0"/>
              </a:rPr>
              <a:t>Conclusion: </a:t>
            </a:r>
            <a:r>
              <a:rPr lang="en-US" sz="1800" dirty="0">
                <a:latin typeface="Proxima Nova" panose="020B0604020202020204" charset="0"/>
              </a:rPr>
              <a:t>Create more rigorous systems of establishing reputation for the stakeholders in the offsets market.  For example, a system which tracks the success of offsets projects back to both the developers and buyers of the offsets could help create incentives for both groups to focus on the quality of the offsets.</a:t>
            </a:r>
            <a:endParaRPr lang="en-US" sz="3200" b="1" dirty="0">
              <a:solidFill>
                <a:schemeClr val="dk1"/>
              </a:solidFill>
              <a:latin typeface="Proxima Nova" panose="020B0604020202020204" charset="0"/>
              <a:ea typeface="Proxima Nova"/>
              <a:cs typeface="Proxima Nova"/>
              <a:sym typeface="Proxima Nova"/>
            </a:endParaRPr>
          </a:p>
          <a:p>
            <a:pPr marL="228600" lvl="0" indent="-228600">
              <a:buClr>
                <a:srgbClr val="168FDF"/>
              </a:buClr>
              <a:buSzPts val="2800"/>
              <a:buFont typeface="Helvetica Neue"/>
              <a:buChar char="›"/>
            </a:pPr>
            <a:endParaRPr lang="en-US" sz="2800" dirty="0">
              <a:solidFill>
                <a:srgbClr val="2F2F2F"/>
              </a:solidFill>
              <a:latin typeface="Gill Sans"/>
              <a:ea typeface="Gill Sans"/>
              <a:cs typeface="Gill Sans"/>
              <a:sym typeface="Gill Sans"/>
            </a:endParaRPr>
          </a:p>
          <a:p>
            <a:pPr marL="228600" lvl="0" indent="-228600">
              <a:buClr>
                <a:srgbClr val="168FDF"/>
              </a:buClr>
              <a:buSzPts val="2800"/>
              <a:buFont typeface="Helvetica Neue"/>
              <a:buChar char="›"/>
            </a:pPr>
            <a:endParaRPr lang="en-US" sz="2800" b="1" dirty="0">
              <a:solidFill>
                <a:srgbClr val="2F2F2F"/>
              </a:solidFill>
              <a:latin typeface="Gill Sans"/>
              <a:ea typeface="Proxima Nova"/>
              <a:cs typeface="Proxima Nova"/>
              <a:sym typeface="Gill Sans"/>
            </a:endParaRPr>
          </a:p>
          <a:p>
            <a:pPr marL="228600" lvl="0" indent="-228600">
              <a:buClr>
                <a:srgbClr val="168FDF"/>
              </a:buClr>
              <a:buSzPts val="2800"/>
              <a:buFont typeface="Helvetica Neue"/>
              <a:buChar char="›"/>
            </a:pPr>
            <a:endParaRPr lang="en-US" sz="2400" b="1" dirty="0">
              <a:solidFill>
                <a:schemeClr val="dk1"/>
              </a:solidFill>
              <a:latin typeface="Proxima Nova" panose="020B0604020202020204" charset="0"/>
              <a:ea typeface="Proxima Nova"/>
              <a:cs typeface="Proxima Nova"/>
              <a:sym typeface="Proxima Nova"/>
            </a:endParaRPr>
          </a:p>
        </p:txBody>
      </p:sp>
      <p:graphicFrame>
        <p:nvGraphicFramePr>
          <p:cNvPr id="8" name="Table 7">
            <a:extLst>
              <a:ext uri="{FF2B5EF4-FFF2-40B4-BE49-F238E27FC236}">
                <a16:creationId xmlns:a16="http://schemas.microsoft.com/office/drawing/2014/main" id="{27EED849-BE9B-4D12-AFEE-0D0A7BB248DC}"/>
              </a:ext>
            </a:extLst>
          </p:cNvPr>
          <p:cNvGraphicFramePr>
            <a:graphicFrameLocks noGrp="1"/>
          </p:cNvGraphicFramePr>
          <p:nvPr>
            <p:extLst>
              <p:ext uri="{D42A27DB-BD31-4B8C-83A1-F6EECF244321}">
                <p14:modId xmlns:p14="http://schemas.microsoft.com/office/powerpoint/2010/main" val="1409505600"/>
              </p:ext>
            </p:extLst>
          </p:nvPr>
        </p:nvGraphicFramePr>
        <p:xfrm>
          <a:off x="1308582" y="1607173"/>
          <a:ext cx="9201509" cy="3114842"/>
        </p:xfrm>
        <a:graphic>
          <a:graphicData uri="http://schemas.openxmlformats.org/drawingml/2006/table">
            <a:tbl>
              <a:tblPr/>
              <a:tblGrid>
                <a:gridCol w="1107299">
                  <a:extLst>
                    <a:ext uri="{9D8B030D-6E8A-4147-A177-3AD203B41FA5}">
                      <a16:colId xmlns:a16="http://schemas.microsoft.com/office/drawing/2014/main" val="4129026015"/>
                    </a:ext>
                  </a:extLst>
                </a:gridCol>
                <a:gridCol w="1466002">
                  <a:extLst>
                    <a:ext uri="{9D8B030D-6E8A-4147-A177-3AD203B41FA5}">
                      <a16:colId xmlns:a16="http://schemas.microsoft.com/office/drawing/2014/main" val="3707198391"/>
                    </a:ext>
                  </a:extLst>
                </a:gridCol>
                <a:gridCol w="1060513">
                  <a:extLst>
                    <a:ext uri="{9D8B030D-6E8A-4147-A177-3AD203B41FA5}">
                      <a16:colId xmlns:a16="http://schemas.microsoft.com/office/drawing/2014/main" val="1337452546"/>
                    </a:ext>
                  </a:extLst>
                </a:gridCol>
                <a:gridCol w="1091706">
                  <a:extLst>
                    <a:ext uri="{9D8B030D-6E8A-4147-A177-3AD203B41FA5}">
                      <a16:colId xmlns:a16="http://schemas.microsoft.com/office/drawing/2014/main" val="3358182694"/>
                    </a:ext>
                  </a:extLst>
                </a:gridCol>
                <a:gridCol w="2074240">
                  <a:extLst>
                    <a:ext uri="{9D8B030D-6E8A-4147-A177-3AD203B41FA5}">
                      <a16:colId xmlns:a16="http://schemas.microsoft.com/office/drawing/2014/main" val="4118827086"/>
                    </a:ext>
                  </a:extLst>
                </a:gridCol>
                <a:gridCol w="935747">
                  <a:extLst>
                    <a:ext uri="{9D8B030D-6E8A-4147-A177-3AD203B41FA5}">
                      <a16:colId xmlns:a16="http://schemas.microsoft.com/office/drawing/2014/main" val="1729479978"/>
                    </a:ext>
                  </a:extLst>
                </a:gridCol>
                <a:gridCol w="1466002">
                  <a:extLst>
                    <a:ext uri="{9D8B030D-6E8A-4147-A177-3AD203B41FA5}">
                      <a16:colId xmlns:a16="http://schemas.microsoft.com/office/drawing/2014/main" val="2793090373"/>
                    </a:ext>
                  </a:extLst>
                </a:gridCol>
              </a:tblGrid>
              <a:tr h="487813">
                <a:tc>
                  <a:txBody>
                    <a:bodyPr/>
                    <a:lstStyle/>
                    <a:p>
                      <a:pPr algn="ctr" fontAlgn="b"/>
                      <a:br>
                        <a:rPr lang="en-AE">
                          <a:effectLst/>
                        </a:rPr>
                      </a:br>
                      <a:endParaRPr lang="en-AE">
                        <a:effectLst/>
                      </a:endParaRPr>
                    </a:p>
                  </a:txBody>
                  <a:tcPr marL="25400" marR="25400" marT="25400" marB="25400" anchor="ctr">
                    <a:lnL w="12700" cap="flat" cmpd="sng" algn="ctr">
                      <a:solidFill>
                        <a:srgbClr val="FFFFFF"/>
                      </a:solidFill>
                      <a:prstDash val="solid"/>
                      <a:round/>
                      <a:headEnd type="none" w="med" len="med"/>
                      <a:tailEnd type="none" w="med" len="med"/>
                    </a:lnL>
                    <a:lnR w="12700" cap="flat" cmpd="sng" algn="ctr">
                      <a:solidFill>
                        <a:srgbClr val="202124"/>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gridSpan="6">
                  <a:txBody>
                    <a:bodyPr/>
                    <a:lstStyle/>
                    <a:p>
                      <a:pPr algn="ctr" rtl="0" fontAlgn="b">
                        <a:spcBef>
                          <a:spcPts val="0"/>
                        </a:spcBef>
                        <a:spcAft>
                          <a:spcPts val="0"/>
                        </a:spcAft>
                      </a:pPr>
                      <a:r>
                        <a:rPr lang="en-US" sz="2000" b="1" i="0" u="none" strike="noStrike" dirty="0">
                          <a:solidFill>
                            <a:srgbClr val="000000"/>
                          </a:solidFill>
                          <a:effectLst/>
                          <a:latin typeface="Calibri" panose="020F0502020204030204" pitchFamily="34" charset="0"/>
                        </a:rPr>
                        <a:t>Type of interviewees</a:t>
                      </a:r>
                      <a:endParaRPr lang="en-US" sz="28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202124"/>
                      </a:solidFill>
                      <a:prstDash val="solid"/>
                      <a:round/>
                      <a:headEnd type="none" w="med" len="med"/>
                      <a:tailEnd type="none" w="med" len="med"/>
                    </a:lnR>
                    <a:lnT w="12700" cap="flat" cmpd="sng" algn="ctr">
                      <a:solidFill>
                        <a:srgbClr val="202124"/>
                      </a:solidFill>
                      <a:prstDash val="solid"/>
                      <a:round/>
                      <a:headEnd type="none" w="med" len="med"/>
                      <a:tailEnd type="none" w="med" len="med"/>
                    </a:lnT>
                    <a:lnB w="12700" cap="flat" cmpd="sng" algn="ctr">
                      <a:solidFill>
                        <a:srgbClr val="202124"/>
                      </a:solidFill>
                      <a:prstDash val="solid"/>
                      <a:round/>
                      <a:headEnd type="none" w="med" len="med"/>
                      <a:tailEnd type="none" w="med" len="med"/>
                    </a:lnB>
                  </a:tcPr>
                </a:tc>
                <a:tc hMerge="1">
                  <a:txBody>
                    <a:bodyPr/>
                    <a:lstStyle/>
                    <a:p>
                      <a:endParaRPr lang="en-AE"/>
                    </a:p>
                  </a:txBody>
                  <a:tcPr/>
                </a:tc>
                <a:tc hMerge="1">
                  <a:txBody>
                    <a:bodyPr/>
                    <a:lstStyle/>
                    <a:p>
                      <a:endParaRPr lang="en-AE"/>
                    </a:p>
                  </a:txBody>
                  <a:tcPr/>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3004291300"/>
                  </a:ext>
                </a:extLst>
              </a:tr>
              <a:tr h="487813">
                <a:tc>
                  <a:txBody>
                    <a:bodyPr/>
                    <a:lstStyle/>
                    <a:p>
                      <a:pPr algn="ctr" fontAlgn="b"/>
                      <a:br>
                        <a:rPr lang="en-AE">
                          <a:effectLst/>
                        </a:rPr>
                      </a:br>
                      <a:endParaRPr lang="en-AE">
                        <a:effectLst/>
                      </a:endParaRPr>
                    </a:p>
                  </a:txBody>
                  <a:tcPr marL="25400" marR="25400" marT="25400" marB="25400" anchor="ctr">
                    <a:lnL w="12700" cap="flat" cmpd="sng" algn="ctr">
                      <a:solidFill>
                        <a:srgbClr val="FFFFFF"/>
                      </a:solidFill>
                      <a:prstDash val="solid"/>
                      <a:round/>
                      <a:headEnd type="none" w="med" len="med"/>
                      <a:tailEnd type="none" w="med" len="med"/>
                    </a:lnL>
                    <a:lnR w="12700" cap="flat" cmpd="sng" algn="ctr">
                      <a:solidFill>
                        <a:srgbClr val="202124"/>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202124"/>
                      </a:solidFill>
                      <a:prstDash val="solid"/>
                      <a:round/>
                      <a:headEnd type="none" w="med" len="med"/>
                      <a:tailEnd type="none" w="med" len="med"/>
                    </a:lnB>
                  </a:tcPr>
                </a:tc>
                <a:tc>
                  <a:txBody>
                    <a:bodyPr/>
                    <a:lstStyle/>
                    <a:p>
                      <a:pPr algn="ctr" fontAlgn="b"/>
                      <a:br>
                        <a:rPr lang="en-AE">
                          <a:effectLst/>
                        </a:rPr>
                      </a:br>
                      <a:endParaRPr lang="en-AE">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202124"/>
                      </a:solidFill>
                      <a:prstDash val="solid"/>
                      <a:round/>
                      <a:headEnd type="none" w="med" len="med"/>
                      <a:tailEnd type="none" w="med" len="med"/>
                    </a:lnR>
                    <a:lnT w="12700" cap="flat" cmpd="sng" algn="ctr">
                      <a:solidFill>
                        <a:srgbClr val="202124"/>
                      </a:solidFill>
                      <a:prstDash val="solid"/>
                      <a:round/>
                      <a:headEnd type="none" w="med" len="med"/>
                      <a:tailEnd type="none" w="med" len="med"/>
                    </a:lnT>
                    <a:lnB w="12700" cap="flat" cmpd="sng" algn="ctr">
                      <a:solidFill>
                        <a:srgbClr val="202124"/>
                      </a:solidFill>
                      <a:prstDash val="solid"/>
                      <a:round/>
                      <a:headEnd type="none" w="med" len="med"/>
                      <a:tailEnd type="none" w="med" len="med"/>
                    </a:lnB>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Developer</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Standards</a:t>
                      </a:r>
                      <a:endParaRPr lang="en-US" sz="2000"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US" sz="1100" b="1" i="0" u="none" strike="noStrike" dirty="0">
                          <a:solidFill>
                            <a:srgbClr val="000000"/>
                          </a:solidFill>
                          <a:effectLst/>
                          <a:latin typeface="Calibri" panose="020F0502020204030204" pitchFamily="34" charset="0"/>
                        </a:rPr>
                        <a:t>Broker/Marketplace</a:t>
                      </a:r>
                      <a:endParaRPr lang="en-US" sz="1800"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Buyer</a:t>
                      </a:r>
                      <a:endParaRPr lang="en-US"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Government</a:t>
                      </a:r>
                      <a:endParaRPr lang="en-US"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844249"/>
                  </a:ext>
                </a:extLst>
              </a:tr>
              <a:tr h="267402">
                <a:tc rowSpan="8">
                  <a:txBody>
                    <a:bodyPr/>
                    <a:lstStyle/>
                    <a:p>
                      <a:pPr algn="ctr" rtl="0" fontAlgn="ctr">
                        <a:spcBef>
                          <a:spcPts val="0"/>
                        </a:spcBef>
                        <a:spcAft>
                          <a:spcPts val="0"/>
                        </a:spcAft>
                      </a:pPr>
                      <a:r>
                        <a:rPr lang="en-US" sz="1400" b="1" i="0" u="none" strike="noStrike" dirty="0">
                          <a:solidFill>
                            <a:srgbClr val="000000"/>
                          </a:solidFill>
                          <a:effectLst/>
                          <a:latin typeface="Calibri" panose="020F0502020204030204" pitchFamily="34" charset="0"/>
                        </a:rPr>
                        <a:t>Challenge Type</a:t>
                      </a:r>
                      <a:endParaRPr lang="en-US" sz="18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202124"/>
                      </a:solidFill>
                      <a:prstDash val="solid"/>
                      <a:round/>
                      <a:headEnd type="none" w="med" len="med"/>
                      <a:tailEnd type="none" w="med" len="med"/>
                    </a:lnR>
                    <a:lnT w="12700" cap="flat" cmpd="sng" algn="ctr">
                      <a:solidFill>
                        <a:srgbClr val="202124"/>
                      </a:solidFill>
                      <a:prstDash val="solid"/>
                      <a:round/>
                      <a:headEnd type="none" w="med" len="med"/>
                      <a:tailEnd type="none" w="med" len="med"/>
                    </a:lnT>
                    <a:lnB w="12700" cap="flat" cmpd="sng" algn="ctr">
                      <a:solidFill>
                        <a:srgbClr val="202124"/>
                      </a:solidFill>
                      <a:prstDash val="solid"/>
                      <a:round/>
                      <a:headEnd type="none" w="med" len="med"/>
                      <a:tailEnd type="none" w="med" len="med"/>
                    </a:lnB>
                  </a:tcPr>
                </a:tc>
                <a:tc>
                  <a:txBody>
                    <a:bodyPr/>
                    <a:lstStyle/>
                    <a:p>
                      <a:pPr algn="ctr" rtl="0" fontAlgn="b">
                        <a:spcBef>
                          <a:spcPts val="0"/>
                        </a:spcBef>
                        <a:spcAft>
                          <a:spcPts val="0"/>
                        </a:spcAft>
                      </a:pPr>
                      <a:r>
                        <a:rPr lang="en-US" sz="1100" b="1" i="0" u="none" strike="noStrike" dirty="0">
                          <a:solidFill>
                            <a:srgbClr val="000000"/>
                          </a:solidFill>
                          <a:effectLst/>
                          <a:latin typeface="Calibri" panose="020F0502020204030204" pitchFamily="34" charset="0"/>
                        </a:rPr>
                        <a:t>Quality</a:t>
                      </a:r>
                      <a:endParaRPr lang="en-US" sz="18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02124"/>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100%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40%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63%</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B079"/>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100%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extLst>
                  <a:ext uri="{0D108BD9-81ED-4DB2-BD59-A6C34878D82A}">
                    <a16:rowId xmlns:a16="http://schemas.microsoft.com/office/drawing/2014/main" val="2306296807"/>
                  </a:ext>
                </a:extLst>
              </a:tr>
              <a:tr h="267402">
                <a:tc vMerge="1">
                  <a:txBody>
                    <a:bodyPr/>
                    <a:lstStyle/>
                    <a:p>
                      <a:endParaRPr lang="en-AE"/>
                    </a:p>
                  </a:txBody>
                  <a:tcPr/>
                </a:tc>
                <a:tc>
                  <a:txBody>
                    <a:bodyPr/>
                    <a:lstStyle/>
                    <a:p>
                      <a:pPr algn="ctr" rtl="0" fontAlgn="b">
                        <a:spcBef>
                          <a:spcPts val="0"/>
                        </a:spcBef>
                        <a:spcAft>
                          <a:spcPts val="0"/>
                        </a:spcAft>
                      </a:pPr>
                      <a:r>
                        <a:rPr lang="en-US" sz="1100" b="1" i="0" u="none" strike="noStrike" dirty="0">
                          <a:solidFill>
                            <a:srgbClr val="000000"/>
                          </a:solidFill>
                          <a:effectLst/>
                          <a:latin typeface="Calibri" panose="020F0502020204030204" pitchFamily="34" charset="0"/>
                        </a:rPr>
                        <a:t>Transparency</a:t>
                      </a:r>
                      <a:endParaRPr lang="en-US" sz="18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50%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C87E"/>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40%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38%</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82"/>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60%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B57A"/>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80%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8F73"/>
                    </a:solidFill>
                  </a:tcPr>
                </a:tc>
                <a:extLst>
                  <a:ext uri="{0D108BD9-81ED-4DB2-BD59-A6C34878D82A}">
                    <a16:rowId xmlns:a16="http://schemas.microsoft.com/office/drawing/2014/main" val="2201843450"/>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Cost</a:t>
                      </a:r>
                      <a:endParaRPr lang="en-US"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50%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C87E"/>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80%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8F73"/>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25%</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182"/>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40%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extLst>
                  <a:ext uri="{0D108BD9-81ED-4DB2-BD59-A6C34878D82A}">
                    <a16:rowId xmlns:a16="http://schemas.microsoft.com/office/drawing/2014/main" val="3939386482"/>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Scale</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25%</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182"/>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80%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8F73"/>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13%</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3D07E"/>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extLst>
                  <a:ext uri="{0D108BD9-81ED-4DB2-BD59-A6C34878D82A}">
                    <a16:rowId xmlns:a16="http://schemas.microsoft.com/office/drawing/2014/main" val="965397795"/>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Heterogeneity</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13%</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3D07E"/>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40%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25%</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182"/>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40%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extLst>
                  <a:ext uri="{0D108BD9-81ED-4DB2-BD59-A6C34878D82A}">
                    <a16:rowId xmlns:a16="http://schemas.microsoft.com/office/drawing/2014/main" val="4260871366"/>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Low prices</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38%</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82"/>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20%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extLst>
                  <a:ext uri="{0D108BD9-81ED-4DB2-BD59-A6C34878D82A}">
                    <a16:rowId xmlns:a16="http://schemas.microsoft.com/office/drawing/2014/main" val="1705421048"/>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Inter-registry</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13%</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3D07E"/>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38%</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82"/>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20%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20%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A80"/>
                    </a:solidFill>
                  </a:tcPr>
                </a:tc>
                <a:extLst>
                  <a:ext uri="{0D108BD9-81ED-4DB2-BD59-A6C34878D82A}">
                    <a16:rowId xmlns:a16="http://schemas.microsoft.com/office/drawing/2014/main" val="259341493"/>
                  </a:ext>
                </a:extLst>
              </a:tr>
              <a:tr h="267402">
                <a:tc vMerge="1">
                  <a:txBody>
                    <a:bodyPr/>
                    <a:lstStyle/>
                    <a:p>
                      <a:endParaRPr lang="en-AE"/>
                    </a:p>
                  </a:txBody>
                  <a:tcPr/>
                </a:tc>
                <a:tc>
                  <a:txBody>
                    <a:bodyPr/>
                    <a:lstStyle/>
                    <a:p>
                      <a:pPr algn="ctr" rtl="0" fontAlgn="b">
                        <a:spcBef>
                          <a:spcPts val="0"/>
                        </a:spcBef>
                        <a:spcAft>
                          <a:spcPts val="0"/>
                        </a:spcAft>
                      </a:pPr>
                      <a:r>
                        <a:rPr lang="en-US" sz="1200" b="1" i="0" u="none" strike="noStrike" dirty="0">
                          <a:solidFill>
                            <a:srgbClr val="000000"/>
                          </a:solidFill>
                          <a:effectLst/>
                          <a:latin typeface="Calibri" panose="020F0502020204030204" pitchFamily="34" charset="0"/>
                        </a:rPr>
                        <a:t>Trading</a:t>
                      </a:r>
                      <a:endParaRPr lang="en-US" sz="2000" dirty="0">
                        <a:effectLst/>
                      </a:endParaRPr>
                    </a:p>
                  </a:txBody>
                  <a:tcPr marL="25400" marR="25400" marT="25400" marB="25400" anchor="ctr">
                    <a:lnL w="12700" cap="flat" cmpd="sng" algn="ctr">
                      <a:solidFill>
                        <a:srgbClr val="20212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50%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C87E"/>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40%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B81"/>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38%</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F82"/>
                    </a:solidFill>
                  </a:tcPr>
                </a:tc>
                <a:tc>
                  <a:txBody>
                    <a:bodyPr/>
                    <a:lstStyle/>
                    <a:p>
                      <a:pPr algn="ctr" rtl="0" fontAlgn="b">
                        <a:spcBef>
                          <a:spcPts val="0"/>
                        </a:spcBef>
                        <a:spcAft>
                          <a:spcPts val="0"/>
                        </a:spcAft>
                      </a:pPr>
                      <a:r>
                        <a:rPr lang="en-AE" sz="1100" b="1" i="0" u="none" strike="noStrike">
                          <a:solidFill>
                            <a:srgbClr val="000000"/>
                          </a:solidFill>
                          <a:effectLst/>
                          <a:latin typeface="Calibri" panose="020F0502020204030204" pitchFamily="34" charset="0"/>
                        </a:rPr>
                        <a:t>0%</a:t>
                      </a:r>
                      <a:endParaRPr lang="en-AE" sz="1800" b="1">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spcBef>
                          <a:spcPts val="0"/>
                        </a:spcBef>
                        <a:spcAft>
                          <a:spcPts val="0"/>
                        </a:spcAft>
                      </a:pPr>
                      <a:r>
                        <a:rPr lang="en-AE" sz="1100" b="1" i="0" u="none" strike="noStrike" dirty="0">
                          <a:solidFill>
                            <a:srgbClr val="000000"/>
                          </a:solidFill>
                          <a:effectLst/>
                          <a:latin typeface="Calibri" panose="020F0502020204030204" pitchFamily="34" charset="0"/>
                        </a:rPr>
                        <a:t>0%</a:t>
                      </a:r>
                      <a:endParaRPr lang="en-AE" sz="1800" b="1" dirty="0">
                        <a:effectLst/>
                      </a:endParaRPr>
                    </a:p>
                  </a:txBody>
                  <a:tcPr marL="25400" marR="25400" marT="25400" marB="254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extLst>
                  <a:ext uri="{0D108BD9-81ED-4DB2-BD59-A6C34878D82A}">
                    <a16:rowId xmlns:a16="http://schemas.microsoft.com/office/drawing/2014/main" val="1874084805"/>
                  </a:ext>
                </a:extLst>
              </a:tr>
            </a:tbl>
          </a:graphicData>
        </a:graphic>
      </p:graphicFrame>
    </p:spTree>
    <p:extLst>
      <p:ext uri="{BB962C8B-B14F-4D97-AF65-F5344CB8AC3E}">
        <p14:creationId xmlns:p14="http://schemas.microsoft.com/office/powerpoint/2010/main" val="855024028"/>
      </p:ext>
    </p:extLst>
  </p:cSld>
  <p:clrMapOvr>
    <a:masterClrMapping/>
  </p:clrMapOvr>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754</TotalTime>
  <Words>796</Words>
  <Application>Microsoft Office PowerPoint</Application>
  <PresentationFormat>Widescreen</PresentationFormat>
  <Paragraphs>140</Paragraphs>
  <Slides>12</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Helvetica Neue</vt:lpstr>
      <vt:lpstr>Arial</vt:lpstr>
      <vt:lpstr>Calibri</vt:lpstr>
      <vt:lpstr>Gill Sans</vt:lpstr>
      <vt:lpstr>Proxima Nova</vt:lpstr>
      <vt:lpstr>Office Theme</vt:lpstr>
      <vt:lpstr>Purple</vt:lpstr>
      <vt:lpstr>Documentation and Use Cases for Climate Action  November 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Hyperledger Mentorship Project Presentation   November 2021</dc:title>
  <dc:creator>Dounia Marbouh</dc:creator>
  <cp:lastModifiedBy>Dounia Marbouh</cp:lastModifiedBy>
  <cp:revision>23</cp:revision>
  <dcterms:modified xsi:type="dcterms:W3CDTF">2021-11-17T13:42:51Z</dcterms:modified>
</cp:coreProperties>
</file>