
<file path=[Content_Types].xml><?xml version="1.0" encoding="utf-8"?>
<Types xmlns="http://schemas.openxmlformats.org/package/2006/content-types">
  <Default Extension="emf" ContentType="image/x-emf"/>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4"/>
    <p:sldMasterId id="2147483671" r:id="rId5"/>
  </p:sldMasterIdLst>
  <p:notesMasterIdLst>
    <p:notesMasterId r:id="rId24"/>
  </p:notesMasterIdLst>
  <p:sldIdLst>
    <p:sldId id="256" r:id="rId6"/>
    <p:sldId id="359" r:id="rId7"/>
    <p:sldId id="331" r:id="rId8"/>
    <p:sldId id="350" r:id="rId9"/>
    <p:sldId id="353" r:id="rId10"/>
    <p:sldId id="399" r:id="rId11"/>
    <p:sldId id="534" r:id="rId12"/>
    <p:sldId id="398" r:id="rId13"/>
    <p:sldId id="285" r:id="rId14"/>
    <p:sldId id="287" r:id="rId15"/>
    <p:sldId id="288" r:id="rId16"/>
    <p:sldId id="290" r:id="rId17"/>
    <p:sldId id="291" r:id="rId18"/>
    <p:sldId id="289" r:id="rId19"/>
    <p:sldId id="337" r:id="rId20"/>
    <p:sldId id="354" r:id="rId21"/>
    <p:sldId id="347" r:id="rId22"/>
    <p:sldId id="358" r:id="rId23"/>
  </p:sldIdLst>
  <p:sldSz cx="24384000" cy="137160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ctr" defTabSz="821531"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mn-lt"/>
        <a:ea typeface="+mn-ea"/>
        <a:cs typeface="+mn-cs"/>
        <a:sym typeface="Helvetica"/>
      </a:defRPr>
    </a:lvl1pPr>
    <a:lvl2pPr marL="0" marR="0" indent="228600" algn="ctr" defTabSz="821531"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mn-lt"/>
        <a:ea typeface="+mn-ea"/>
        <a:cs typeface="+mn-cs"/>
        <a:sym typeface="Helvetica"/>
      </a:defRPr>
    </a:lvl2pPr>
    <a:lvl3pPr marL="0" marR="0" indent="457200" algn="ctr" defTabSz="821531"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mn-lt"/>
        <a:ea typeface="+mn-ea"/>
        <a:cs typeface="+mn-cs"/>
        <a:sym typeface="Helvetica"/>
      </a:defRPr>
    </a:lvl3pPr>
    <a:lvl4pPr marL="0" marR="0" indent="685800" algn="ctr" defTabSz="821531"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mn-lt"/>
        <a:ea typeface="+mn-ea"/>
        <a:cs typeface="+mn-cs"/>
        <a:sym typeface="Helvetica"/>
      </a:defRPr>
    </a:lvl4pPr>
    <a:lvl5pPr marL="0" marR="0" indent="914400" algn="ctr" defTabSz="821531"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mn-lt"/>
        <a:ea typeface="+mn-ea"/>
        <a:cs typeface="+mn-cs"/>
        <a:sym typeface="Helvetica"/>
      </a:defRPr>
    </a:lvl5pPr>
    <a:lvl6pPr marL="0" marR="0" indent="1143000" algn="ctr" defTabSz="821531"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mn-lt"/>
        <a:ea typeface="+mn-ea"/>
        <a:cs typeface="+mn-cs"/>
        <a:sym typeface="Helvetica"/>
      </a:defRPr>
    </a:lvl6pPr>
    <a:lvl7pPr marL="0" marR="0" indent="1371600" algn="ctr" defTabSz="821531"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mn-lt"/>
        <a:ea typeface="+mn-ea"/>
        <a:cs typeface="+mn-cs"/>
        <a:sym typeface="Helvetica"/>
      </a:defRPr>
    </a:lvl7pPr>
    <a:lvl8pPr marL="0" marR="0" indent="1600200" algn="ctr" defTabSz="821531"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mn-lt"/>
        <a:ea typeface="+mn-ea"/>
        <a:cs typeface="+mn-cs"/>
        <a:sym typeface="Helvetica"/>
      </a:defRPr>
    </a:lvl8pPr>
    <a:lvl9pPr marL="0" marR="0" indent="1828800" algn="ctr" defTabSz="821531"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mn-lt"/>
        <a:ea typeface="+mn-ea"/>
        <a:cs typeface="+mn-cs"/>
        <a:sym typeface="Helvetica"/>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BFFF9"/>
    <a:srgbClr val="FFB03E"/>
    <a:srgbClr val="FF4181"/>
    <a:srgbClr val="3DC1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Ref idx="minor">
          <a:srgbClr val="000000"/>
        </a:fontRef>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wholeTbl>
    <a:band2H>
      <a:tcTxStyle/>
      <a:tcStyle>
        <a:tcBdr/>
        <a:fill>
          <a:solidFill>
            <a:srgbClr val="E3E5E8"/>
          </a:solidFill>
        </a:fill>
      </a:tcStyle>
    </a:band2H>
    <a:firstCol>
      <a:tcTxStyle b="on" i="off">
        <a:fontRef idx="minor">
          <a:srgbClr val="FFFFFF"/>
        </a:fontRef>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lumOff val="-13575"/>
            </a:schemeClr>
          </a:solidFill>
        </a:fill>
      </a:tcStyle>
    </a:firstCol>
    <a:lastRow>
      <a:tcTxStyle b="off" i="off">
        <a:fontRef idx="minor">
          <a:srgbClr val="000000"/>
        </a:fontRef>
        <a:srgbClr val="000000"/>
      </a:tcTxStyle>
      <a:tcStyle>
        <a:tcBdr>
          <a:left>
            <a:ln w="12700" cap="flat">
              <a:noFill/>
              <a:miter lim="400000"/>
            </a:ln>
          </a:left>
          <a:right>
            <a:ln w="12700" cap="flat">
              <a:noFill/>
              <a:miter lim="400000"/>
            </a:ln>
          </a:right>
          <a:top>
            <a:ln w="12700" cap="flat">
              <a:solidFill>
                <a:srgbClr val="3797C6"/>
              </a:solidFill>
              <a:prstDash val="solid"/>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lastRow>
    <a:firstRow>
      <a:tcTxStyle b="on" i="off">
        <a:fontRef idx="minor">
          <a:srgbClr val="FFFFFF"/>
        </a:fontRef>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hueOff val="114395"/>
              <a:lumOff val="-24975"/>
            </a:schemeClr>
          </a:solidFill>
        </a:fill>
      </a:tcStyle>
    </a:firstRow>
  </a:tblStyle>
  <a:tblStyle styleId="{C7B018BB-80A7-4F77-B60F-C8B233D01FF8}" styleName="">
    <a:tblBg/>
    <a:wholeTbl>
      <a:tcTxStyle b="off" i="off">
        <a:fontRef idx="minor">
          <a:srgbClr val="000000"/>
        </a:fontRef>
        <a:srgbClr val="000000"/>
      </a:tcTxStyle>
      <a:tcStyle>
        <a:tcBdr>
          <a:left>
            <a:ln w="12700" cap="flat">
              <a:solidFill>
                <a:srgbClr val="B8B8B8"/>
              </a:solidFill>
              <a:prstDash val="solid"/>
              <a:miter lim="400000"/>
            </a:ln>
          </a:left>
          <a:right>
            <a:ln w="12700" cap="flat">
              <a:solidFill>
                <a:srgbClr val="B8B8B8"/>
              </a:solidFill>
              <a:prstDash val="solid"/>
              <a:miter lim="400000"/>
            </a:ln>
          </a:right>
          <a:top>
            <a:ln w="12700" cap="flat">
              <a:solidFill>
                <a:srgbClr val="B8B8B8"/>
              </a:solidFill>
              <a:prstDash val="solid"/>
              <a:miter lim="400000"/>
            </a:ln>
          </a:top>
          <a:bottom>
            <a:ln w="12700" cap="flat">
              <a:solidFill>
                <a:srgbClr val="B8B8B8"/>
              </a:solidFill>
              <a:prstDash val="solid"/>
              <a:miter lim="400000"/>
            </a:ln>
          </a:bottom>
          <a:insideH>
            <a:ln w="12700" cap="flat">
              <a:solidFill>
                <a:srgbClr val="B8B8B8"/>
              </a:solidFill>
              <a:prstDash val="solid"/>
              <a:miter lim="400000"/>
            </a:ln>
          </a:insideH>
          <a:insideV>
            <a:ln w="12700" cap="flat">
              <a:solidFill>
                <a:srgbClr val="B8B8B8"/>
              </a:solidFill>
              <a:prstDash val="solid"/>
              <a:miter lim="400000"/>
            </a:ln>
          </a:insideV>
        </a:tcBdr>
        <a:fill>
          <a:solidFill>
            <a:srgbClr val="EBEBEB"/>
          </a:solidFill>
        </a:fill>
      </a:tcStyle>
    </a:wholeTbl>
    <a:band2H>
      <a:tcTxStyle/>
      <a:tcStyle>
        <a:tcBdr/>
        <a:fill>
          <a:solidFill>
            <a:srgbClr val="E1E0DA"/>
          </a:solidFill>
        </a:fill>
      </a:tcStyle>
    </a:band2H>
    <a:firstCol>
      <a:tcTxStyle b="off" i="off">
        <a:fontRef idx="minor">
          <a:srgbClr val="FFFFFF"/>
        </a:fontRef>
        <a:srgbClr val="FFFFFF"/>
      </a:tcTxStyle>
      <a:tcStyle>
        <a:tcBdr>
          <a:left>
            <a:ln w="12700" cap="flat">
              <a:solidFill>
                <a:srgbClr val="606060"/>
              </a:solidFill>
              <a:prstDash val="solid"/>
              <a:miter lim="400000"/>
            </a:ln>
          </a:left>
          <a:right>
            <a:ln w="12700" cap="flat">
              <a:solidFill>
                <a:srgbClr val="606060"/>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chemeClr val="accent3">
              <a:hueOff val="362282"/>
              <a:satOff val="31803"/>
              <a:lumOff val="-18242"/>
            </a:schemeClr>
          </a:solidFill>
        </a:fill>
      </a:tcStyle>
    </a:firstCol>
    <a:lastRow>
      <a:tcTxStyle b="off" i="off">
        <a:fontRef idx="minor">
          <a:srgbClr val="000000"/>
        </a:fontRef>
        <a:srgbClr val="000000"/>
      </a:tcTxStyle>
      <a:tcStyle>
        <a:tcBdr>
          <a:left>
            <a:ln w="12700" cap="flat">
              <a:solidFill>
                <a:srgbClr val="606060"/>
              </a:solidFill>
              <a:prstDash val="solid"/>
              <a:miter lim="400000"/>
            </a:ln>
          </a:left>
          <a:right>
            <a:ln w="12700" cap="flat">
              <a:solidFill>
                <a:srgbClr val="606060"/>
              </a:solidFill>
              <a:prstDash val="solid"/>
              <a:miter lim="400000"/>
            </a:ln>
          </a:right>
          <a:top>
            <a:ln w="254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rgbClr val="EBEBEB"/>
          </a:solidFill>
        </a:fill>
      </a:tcStyle>
    </a:lastRow>
    <a:firstRow>
      <a:tcTxStyle b="off" i="off">
        <a:fontRef idx="minor">
          <a:srgbClr val="FFFFFF"/>
        </a:fontRef>
        <a:srgbClr val="FFFFFF"/>
      </a:tcTxStyle>
      <a:tcStyle>
        <a:tcBdr>
          <a:left>
            <a:ln w="12700" cap="flat">
              <a:solidFill>
                <a:srgbClr val="929292"/>
              </a:solidFill>
              <a:prstDash val="solid"/>
              <a:miter lim="400000"/>
            </a:ln>
          </a:left>
          <a:right>
            <a:ln w="12700" cap="flat">
              <a:solidFill>
                <a:srgbClr val="929292"/>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929292"/>
              </a:solidFill>
              <a:prstDash val="solid"/>
              <a:miter lim="400000"/>
            </a:ln>
          </a:insideH>
          <a:insideV>
            <a:ln w="12700" cap="flat">
              <a:solidFill>
                <a:srgbClr val="929292"/>
              </a:solidFill>
              <a:prstDash val="solid"/>
              <a:miter lim="400000"/>
            </a:ln>
          </a:insideV>
        </a:tcBdr>
        <a:fill>
          <a:solidFill>
            <a:srgbClr val="017101"/>
          </a:solidFill>
        </a:fill>
      </a:tcStyle>
    </a:firstRow>
  </a:tblStyle>
  <a:tblStyle styleId="{EEE7283C-3CF3-47DC-8721-378D4A62B228}" styleName="">
    <a:tblBg/>
    <a:wholeTbl>
      <a:tcTxStyle b="off" i="off">
        <a:fontRef idx="minor">
          <a:srgbClr val="000000"/>
        </a:fontRef>
        <a:srgbClr val="000000"/>
      </a:tcTxStyle>
      <a:tcStyle>
        <a:tcBdr>
          <a:left>
            <a:ln w="12700" cap="flat">
              <a:solidFill>
                <a:srgbClr val="5D5D5D"/>
              </a:solidFill>
              <a:custDash>
                <a:ds d="200000" sp="200000"/>
              </a:custDash>
              <a:miter lim="400000"/>
            </a:ln>
          </a:left>
          <a:right>
            <a:ln w="12700" cap="flat">
              <a:solidFill>
                <a:srgbClr val="5D5D5D"/>
              </a:solidFill>
              <a:custDash>
                <a:ds d="200000" sp="200000"/>
              </a:custDash>
              <a:miter lim="400000"/>
            </a:ln>
          </a:right>
          <a:top>
            <a:ln w="12700" cap="flat">
              <a:solidFill>
                <a:srgbClr val="5D5D5D"/>
              </a:solidFill>
              <a:custDash>
                <a:ds d="200000" sp="200000"/>
              </a:custDash>
              <a:miter lim="400000"/>
            </a:ln>
          </a:top>
          <a:bottom>
            <a:ln w="12700" cap="flat">
              <a:solidFill>
                <a:srgbClr val="5D5D5D"/>
              </a:solidFill>
              <a:custDash>
                <a:ds d="200000" sp="200000"/>
              </a:custDash>
              <a:miter lim="400000"/>
            </a:ln>
          </a:bottom>
          <a:insideH>
            <a:ln w="12700" cap="flat">
              <a:solidFill>
                <a:srgbClr val="5D5D5D"/>
              </a:solidFill>
              <a:custDash>
                <a:ds d="200000" sp="200000"/>
              </a:custDash>
              <a:miter lim="400000"/>
            </a:ln>
          </a:insideH>
          <a:insideV>
            <a:ln w="12700" cap="flat">
              <a:solidFill>
                <a:srgbClr val="5D5D5D"/>
              </a:solidFill>
              <a:custDash>
                <a:ds d="200000" sp="200000"/>
              </a:custDash>
              <a:miter lim="400000"/>
            </a:ln>
          </a:insideV>
        </a:tcBdr>
        <a:fill>
          <a:solidFill>
            <a:srgbClr val="FAF7E9"/>
          </a:solidFill>
        </a:fill>
      </a:tcStyle>
    </a:wholeTbl>
    <a:band2H>
      <a:tcTxStyle/>
      <a:tcStyle>
        <a:tcBdr/>
        <a:fill>
          <a:solidFill>
            <a:srgbClr val="EDEADD"/>
          </a:solidFill>
        </a:fill>
      </a:tcStyle>
    </a:band2H>
    <a:firstCol>
      <a:tcTxStyle b="off" i="off">
        <a:fontRef idx="minor">
          <a:srgbClr val="FFFFFF"/>
        </a:fontRef>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F9BA00"/>
          </a:solidFill>
        </a:fill>
      </a:tcStyle>
    </a:firstCol>
    <a:lastRow>
      <a:tcTxStyle b="off" i="off">
        <a:fontRef idx="minor">
          <a:srgbClr val="FFFFFF"/>
        </a:fontRef>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FF9400"/>
          </a:solidFill>
        </a:fill>
      </a:tcStyle>
    </a:lastRow>
    <a:firstRow>
      <a:tcTxStyle b="off" i="off">
        <a:fontRef idx="minor">
          <a:srgbClr val="FFFFFF"/>
        </a:fontRef>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FF9400"/>
          </a:solidFill>
        </a:fill>
      </a:tcStyle>
    </a:firstRow>
  </a:tblStyle>
  <a:tblStyle styleId="{CF821DB8-F4EB-4A41-A1BA-3FCAFE7338EE}" styleName="">
    <a:tblBg/>
    <a:wholeTbl>
      <a:tcTxStyle b="off" i="off">
        <a:fontRef idx="minor">
          <a:srgbClr val="000000"/>
        </a:fontRef>
        <a:srgbClr val="000000"/>
      </a:tcTxStyle>
      <a:tcStyle>
        <a:tcBdr>
          <a:left>
            <a:ln w="12700" cap="flat">
              <a:solidFill>
                <a:srgbClr val="A6AAA9"/>
              </a:solidFill>
              <a:prstDash val="solid"/>
              <a:miter lim="400000"/>
            </a:ln>
          </a:left>
          <a:right>
            <a:ln w="12700" cap="flat">
              <a:solidFill>
                <a:srgbClr val="A6AAA9"/>
              </a:solidFill>
              <a:prstDash val="solid"/>
              <a:miter lim="400000"/>
            </a:ln>
          </a:right>
          <a:top>
            <a:ln w="12700" cap="flat">
              <a:solidFill>
                <a:srgbClr val="A6AAA9"/>
              </a:solidFill>
              <a:prstDash val="solid"/>
              <a:miter lim="400000"/>
            </a:ln>
          </a:top>
          <a:bottom>
            <a:ln w="12700" cap="flat">
              <a:solidFill>
                <a:srgbClr val="A6AAA9"/>
              </a:solidFill>
              <a:prstDash val="solid"/>
              <a:miter lim="400000"/>
            </a:ln>
          </a:bottom>
          <a:insideH>
            <a:ln w="12700" cap="flat">
              <a:solidFill>
                <a:srgbClr val="A6AAA9"/>
              </a:solidFill>
              <a:prstDash val="solid"/>
              <a:miter lim="400000"/>
            </a:ln>
          </a:insideH>
          <a:insideV>
            <a:ln w="12700" cap="flat">
              <a:solidFill>
                <a:srgbClr val="A6AAA9"/>
              </a:solidFill>
              <a:prstDash val="solid"/>
              <a:miter lim="400000"/>
            </a:ln>
          </a:insideV>
        </a:tcBdr>
        <a:fill>
          <a:solidFill>
            <a:srgbClr val="EBEBEB"/>
          </a:solidFill>
        </a:fill>
      </a:tcStyle>
    </a:wholeTbl>
    <a:band2H>
      <a:tcTxStyle/>
      <a:tcStyle>
        <a:tcBdr/>
        <a:fill>
          <a:solidFill>
            <a:srgbClr val="DADBDA"/>
          </a:solidFill>
        </a:fill>
      </a:tcStyle>
    </a:band2H>
    <a:firstCol>
      <a:tcTxStyle b="on" i="off">
        <a:fontRef idx="minor">
          <a:srgbClr val="FFFFFF"/>
        </a:fontRef>
        <a:srgbClr val="FFFFFF"/>
      </a:tcTxStyle>
      <a:tcStyle>
        <a:tcBdr>
          <a:left>
            <a:ln w="12700" cap="flat">
              <a:solidFill>
                <a:srgbClr val="A6AAA9"/>
              </a:solidFill>
              <a:prstDash val="solid"/>
              <a:miter lim="400000"/>
            </a:ln>
          </a:left>
          <a:right>
            <a:ln w="12700" cap="flat">
              <a:solidFill>
                <a:srgbClr val="A6AAA9"/>
              </a:solidFill>
              <a:prstDash val="solid"/>
              <a:miter lim="400000"/>
            </a:ln>
          </a:right>
          <a:top>
            <a:ln w="12700" cap="flat">
              <a:solidFill>
                <a:srgbClr val="A6AAA9"/>
              </a:solidFill>
              <a:prstDash val="solid"/>
              <a:miter lim="400000"/>
            </a:ln>
          </a:top>
          <a:bottom>
            <a:ln w="12700" cap="flat">
              <a:solidFill>
                <a:srgbClr val="A6AAA9"/>
              </a:solidFill>
              <a:prstDash val="solid"/>
              <a:miter lim="400000"/>
            </a:ln>
          </a:bottom>
          <a:insideH>
            <a:ln w="12700" cap="flat">
              <a:solidFill>
                <a:srgbClr val="A6AAA9"/>
              </a:solidFill>
              <a:prstDash val="solid"/>
              <a:miter lim="400000"/>
            </a:ln>
          </a:insideH>
          <a:insideV>
            <a:ln w="12700" cap="flat">
              <a:solidFill>
                <a:srgbClr val="A6AAA9"/>
              </a:solidFill>
              <a:prstDash val="solid"/>
              <a:miter lim="400000"/>
            </a:ln>
          </a:insideV>
        </a:tcBdr>
        <a:fill>
          <a:solidFill>
            <a:schemeClr val="accent6">
              <a:hueOff val="-146070"/>
              <a:satOff val="-10048"/>
              <a:lumOff val="-30626"/>
            </a:schemeClr>
          </a:solidFill>
        </a:fill>
      </a:tcStyle>
    </a:firstCol>
    <a:lastRow>
      <a:tcTxStyle b="on" i="off">
        <a:fontRef idx="minor">
          <a:srgbClr val="FFFFFF"/>
        </a:fontRef>
        <a:srgbClr val="FFFFFF"/>
      </a:tcTxStyle>
      <a:tcStyle>
        <a:tcBdr>
          <a:left>
            <a:ln w="12700" cap="flat">
              <a:solidFill>
                <a:srgbClr val="A6AAA9"/>
              </a:solidFill>
              <a:prstDash val="solid"/>
              <a:miter lim="400000"/>
            </a:ln>
          </a:left>
          <a:right>
            <a:ln w="12700" cap="flat">
              <a:solidFill>
                <a:srgbClr val="A6AAA9"/>
              </a:solidFill>
              <a:prstDash val="solid"/>
              <a:miter lim="400000"/>
            </a:ln>
          </a:right>
          <a:top>
            <a:ln w="12700" cap="flat">
              <a:solidFill>
                <a:srgbClr val="A6AAA9"/>
              </a:solidFill>
              <a:prstDash val="solid"/>
              <a:miter lim="400000"/>
            </a:ln>
          </a:top>
          <a:bottom>
            <a:ln w="12700" cap="flat">
              <a:solidFill>
                <a:srgbClr val="A6AAA9"/>
              </a:solidFill>
              <a:prstDash val="solid"/>
              <a:miter lim="400000"/>
            </a:ln>
          </a:bottom>
          <a:insideH>
            <a:ln w="12700" cap="flat">
              <a:solidFill>
                <a:srgbClr val="A6AAA9"/>
              </a:solidFill>
              <a:prstDash val="solid"/>
              <a:miter lim="400000"/>
            </a:ln>
          </a:insideH>
          <a:insideV>
            <a:ln w="12700" cap="flat">
              <a:solidFill>
                <a:srgbClr val="A6AAA9"/>
              </a:solidFill>
              <a:prstDash val="solid"/>
              <a:miter lim="400000"/>
            </a:ln>
          </a:insideV>
        </a:tcBdr>
        <a:fill>
          <a:solidFill>
            <a:srgbClr val="C24785"/>
          </a:solidFill>
        </a:fill>
      </a:tcStyle>
    </a:lastRow>
    <a:firstRow>
      <a:tcTxStyle b="on" i="off">
        <a:fontRef idx="minor">
          <a:srgbClr val="FFFFFF"/>
        </a:fontRef>
        <a:srgbClr val="FFFFFF"/>
      </a:tcTxStyle>
      <a:tcStyle>
        <a:tcBdr>
          <a:left>
            <a:ln w="12700" cap="flat">
              <a:solidFill>
                <a:srgbClr val="A6AAA9"/>
              </a:solidFill>
              <a:prstDash val="solid"/>
              <a:miter lim="400000"/>
            </a:ln>
          </a:left>
          <a:right>
            <a:ln w="12700" cap="flat">
              <a:solidFill>
                <a:srgbClr val="A6AAA9"/>
              </a:solidFill>
              <a:prstDash val="solid"/>
              <a:miter lim="400000"/>
            </a:ln>
          </a:right>
          <a:top>
            <a:ln w="12700" cap="flat">
              <a:solidFill>
                <a:srgbClr val="A6AAA9"/>
              </a:solidFill>
              <a:prstDash val="solid"/>
              <a:miter lim="400000"/>
            </a:ln>
          </a:top>
          <a:bottom>
            <a:ln w="12700" cap="flat">
              <a:solidFill>
                <a:srgbClr val="A6AAA9"/>
              </a:solidFill>
              <a:prstDash val="solid"/>
              <a:miter lim="400000"/>
            </a:ln>
          </a:bottom>
          <a:insideH>
            <a:ln w="12700" cap="flat">
              <a:solidFill>
                <a:srgbClr val="A6AAA9"/>
              </a:solidFill>
              <a:prstDash val="solid"/>
              <a:miter lim="400000"/>
            </a:ln>
          </a:insideH>
          <a:insideV>
            <a:ln w="12700" cap="flat">
              <a:solidFill>
                <a:srgbClr val="A6AAA9"/>
              </a:solidFill>
              <a:prstDash val="solid"/>
              <a:miter lim="400000"/>
            </a:ln>
          </a:insideV>
        </a:tcBdr>
        <a:fill>
          <a:solidFill>
            <a:srgbClr val="C24785"/>
          </a:solidFill>
        </a:fill>
      </a:tcStyle>
    </a:firstRow>
  </a:tblStyle>
  <a:tblStyle styleId="{33BA23B1-9221-436E-865A-0063620EA4FD}" styleName="">
    <a:tblBg/>
    <a:wholeTbl>
      <a:tcTxStyle b="off" i="off">
        <a:fontRef idx="minor">
          <a:srgbClr val="000000"/>
        </a:fontRef>
        <a:srgbClr val="000000"/>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B5B5C1"/>
          </a:solidFill>
        </a:fill>
      </a:tcStyle>
    </a:wholeTbl>
    <a:band2H>
      <a:tcTxStyle/>
      <a:tcStyle>
        <a:tcBdr/>
        <a:fill>
          <a:solidFill>
            <a:srgbClr val="9A9AA5"/>
          </a:solidFill>
        </a:fill>
      </a:tcStyle>
    </a:band2H>
    <a:firstCol>
      <a:tcTxStyle b="on" i="off">
        <a:fontRef idx="minor">
          <a:srgbClr val="FFFFFF"/>
        </a:fontRef>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53585F"/>
          </a:solidFill>
        </a:fill>
      </a:tcStyle>
    </a:firstCol>
    <a:lastRow>
      <a:tcTxStyle b="on" i="off">
        <a:fontRef idx="minor">
          <a:srgbClr val="FFFFFF"/>
        </a:fontRef>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798089"/>
          </a:solidFill>
        </a:fill>
      </a:tcStyle>
    </a:lastRow>
    <a:firstRow>
      <a:tcTxStyle b="on" i="off">
        <a:fontRef idx="minor">
          <a:srgbClr val="FFFFFF"/>
        </a:fontRef>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798089"/>
          </a:solidFill>
        </a:fill>
      </a:tcStyle>
    </a:firstRow>
  </a:tblStyle>
  <a:tblStyle styleId="{2708684C-4D16-4618-839F-0558EEFCDFE6}" styleName="">
    <a:tblBg/>
    <a:wholeTbl>
      <a:tcTxStyle b="off" i="off">
        <a:fontRef idx="minor">
          <a:srgbClr val="000000"/>
        </a:fontRef>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wholeTbl>
    <a:band2H>
      <a:tcTxStyle/>
      <a:tcStyle>
        <a:tcBdr/>
        <a:fill>
          <a:solidFill>
            <a:srgbClr val="EDEEEE"/>
          </a:solidFill>
        </a:fill>
      </a:tcStyle>
    </a:band2H>
    <a:firstCol>
      <a:tcTxStyle b="on" i="off">
        <a:fontRef idx="minor">
          <a:srgbClr val="000000"/>
        </a:fontRef>
        <a:srgbClr val="000000"/>
      </a:tcTxStyle>
      <a:tcStyle>
        <a:tcBdr>
          <a:left>
            <a:ln w="12700" cap="flat">
              <a:noFill/>
              <a:miter lim="400000"/>
            </a:ln>
          </a:left>
          <a:right>
            <a:ln w="12700" cap="flat">
              <a:solidFill>
                <a:srgbClr val="000000"/>
              </a:solidFill>
              <a:prstDash val="solid"/>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firstCol>
    <a:lastRow>
      <a:tcTxStyle b="on" i="off">
        <a:fontRef idx="minor">
          <a:srgbClr val="000000"/>
        </a:fontRef>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solidFill>
                <a:srgbClr val="000000"/>
              </a:solidFill>
              <a:prstDash val="solid"/>
              <a:miter lim="400000"/>
            </a:ln>
          </a:top>
          <a:bottom>
            <a:ln w="12700" cap="flat">
              <a:noFill/>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lastRow>
    <a:firstRow>
      <a:tcTxStyle b="on" i="off">
        <a:fontRef idx="minor">
          <a:srgbClr val="000000"/>
        </a:fontRef>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noFill/>
              <a:miter lim="400000"/>
            </a:ln>
          </a:top>
          <a:bottom>
            <a:ln w="12700" cap="flat">
              <a:solidFill>
                <a:srgbClr val="000000"/>
              </a:solidFill>
              <a:prstDash val="solid"/>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4386"/>
    <p:restoredTop sz="96208"/>
  </p:normalViewPr>
  <p:slideViewPr>
    <p:cSldViewPr snapToGrid="0" snapToObjects="1">
      <p:cViewPr>
        <p:scale>
          <a:sx n="86" d="100"/>
          <a:sy n="86" d="100"/>
        </p:scale>
        <p:origin x="816" y="200"/>
      </p:cViewPr>
      <p:guideLst/>
    </p:cSldViewPr>
  </p:slideViewPr>
  <p:outlineViewPr>
    <p:cViewPr>
      <p:scale>
        <a:sx n="33" d="100"/>
        <a:sy n="33" d="100"/>
      </p:scale>
      <p:origin x="0" y="0"/>
    </p:cViewPr>
  </p:outlineViewPr>
  <p:notesTextViewPr>
    <p:cViewPr>
      <p:scale>
        <a:sx n="1" d="1"/>
        <a:sy n="1" d="1"/>
      </p:scale>
      <p:origin x="0" y="0"/>
    </p:cViewPr>
  </p:notesTextViewPr>
  <p:sorterViewPr>
    <p:cViewPr varScale="1">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viewProps" Target="viewProps.xml"/><Relationship Id="rId3" Type="http://schemas.openxmlformats.org/officeDocument/2006/relationships/customXml" Target="../customXml/item3.xml"/><Relationship Id="rId21" Type="http://schemas.openxmlformats.org/officeDocument/2006/relationships/slide" Target="slides/slide16.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notesMaster" Target="notesMasters/notesMaster1.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tableStyles" Target="tableStyles.xml"/><Relationship Id="rId10" Type="http://schemas.openxmlformats.org/officeDocument/2006/relationships/slide" Target="slides/slide5.xml"/><Relationship Id="rId19" Type="http://schemas.openxmlformats.org/officeDocument/2006/relationships/slide" Target="slides/slide14.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607" name="Shape 607"/>
          <p:cNvSpPr>
            <a:spLocks noGrp="1" noRot="1" noChangeAspect="1"/>
          </p:cNvSpPr>
          <p:nvPr>
            <p:ph type="sldImg"/>
          </p:nvPr>
        </p:nvSpPr>
        <p:spPr>
          <a:xfrm>
            <a:off x="1143000" y="685800"/>
            <a:ext cx="4572000" cy="3429000"/>
          </a:xfrm>
          <a:prstGeom prst="rect">
            <a:avLst/>
          </a:prstGeom>
        </p:spPr>
        <p:txBody>
          <a:bodyPr/>
          <a:lstStyle/>
          <a:p>
            <a:endParaRPr/>
          </a:p>
        </p:txBody>
      </p:sp>
      <p:sp>
        <p:nvSpPr>
          <p:cNvPr id="608" name="Shape 608"/>
          <p:cNvSpPr>
            <a:spLocks noGrp="1"/>
          </p:cNvSpPr>
          <p:nvPr>
            <p:ph type="body" sz="quarter" idx="1"/>
          </p:nvPr>
        </p:nvSpPr>
        <p:spPr>
          <a:xfrm>
            <a:off x="914400" y="4343400"/>
            <a:ext cx="5029200" cy="4114800"/>
          </a:xfrm>
          <a:prstGeom prst="rect">
            <a:avLst/>
          </a:prstGeom>
        </p:spPr>
        <p:txBody>
          <a:bodyPr/>
          <a:lstStyle/>
          <a:p>
            <a:endParaRPr/>
          </a:p>
        </p:txBody>
      </p:sp>
    </p:spTree>
  </p:cSld>
  <p:clrMap bg1="lt1" tx1="dk1" bg2="lt2" tx2="dk2" accent1="accent1" accent2="accent2" accent3="accent3" accent4="accent4" accent5="accent5" accent6="accent6" hlink="hlink" folHlink="folHlink"/>
  <p:notesStyle>
    <a:lvl1pPr defTabSz="457200" latinLnBrk="0">
      <a:lnSpc>
        <a:spcPct val="117999"/>
      </a:lnSpc>
      <a:defRPr sz="2200">
        <a:latin typeface="+mn-lt"/>
        <a:ea typeface="+mn-ea"/>
        <a:cs typeface="+mn-cs"/>
        <a:sym typeface="Helvetica"/>
      </a:defRPr>
    </a:lvl1pPr>
    <a:lvl2pPr indent="228600" defTabSz="457200" latinLnBrk="0">
      <a:lnSpc>
        <a:spcPct val="117999"/>
      </a:lnSpc>
      <a:defRPr sz="2200">
        <a:latin typeface="+mn-lt"/>
        <a:ea typeface="+mn-ea"/>
        <a:cs typeface="+mn-cs"/>
        <a:sym typeface="Helvetica"/>
      </a:defRPr>
    </a:lvl2pPr>
    <a:lvl3pPr indent="457200" defTabSz="457200" latinLnBrk="0">
      <a:lnSpc>
        <a:spcPct val="117999"/>
      </a:lnSpc>
      <a:defRPr sz="2200">
        <a:latin typeface="+mn-lt"/>
        <a:ea typeface="+mn-ea"/>
        <a:cs typeface="+mn-cs"/>
        <a:sym typeface="Helvetica"/>
      </a:defRPr>
    </a:lvl3pPr>
    <a:lvl4pPr indent="685800" defTabSz="457200" latinLnBrk="0">
      <a:lnSpc>
        <a:spcPct val="117999"/>
      </a:lnSpc>
      <a:defRPr sz="2200">
        <a:latin typeface="+mn-lt"/>
        <a:ea typeface="+mn-ea"/>
        <a:cs typeface="+mn-cs"/>
        <a:sym typeface="Helvetica"/>
      </a:defRPr>
    </a:lvl4pPr>
    <a:lvl5pPr indent="914400" defTabSz="457200" latinLnBrk="0">
      <a:lnSpc>
        <a:spcPct val="117999"/>
      </a:lnSpc>
      <a:defRPr sz="2200">
        <a:latin typeface="+mn-lt"/>
        <a:ea typeface="+mn-ea"/>
        <a:cs typeface="+mn-cs"/>
        <a:sym typeface="Helvetica"/>
      </a:defRPr>
    </a:lvl5pPr>
    <a:lvl6pPr indent="1143000" defTabSz="457200" latinLnBrk="0">
      <a:lnSpc>
        <a:spcPct val="117999"/>
      </a:lnSpc>
      <a:defRPr sz="2200">
        <a:latin typeface="+mn-lt"/>
        <a:ea typeface="+mn-ea"/>
        <a:cs typeface="+mn-cs"/>
        <a:sym typeface="Helvetica"/>
      </a:defRPr>
    </a:lvl6pPr>
    <a:lvl7pPr indent="1371600" defTabSz="457200" latinLnBrk="0">
      <a:lnSpc>
        <a:spcPct val="117999"/>
      </a:lnSpc>
      <a:defRPr sz="2200">
        <a:latin typeface="+mn-lt"/>
        <a:ea typeface="+mn-ea"/>
        <a:cs typeface="+mn-cs"/>
        <a:sym typeface="Helvetica"/>
      </a:defRPr>
    </a:lvl7pPr>
    <a:lvl8pPr indent="1600200" defTabSz="457200" latinLnBrk="0">
      <a:lnSpc>
        <a:spcPct val="117999"/>
      </a:lnSpc>
      <a:defRPr sz="2200">
        <a:latin typeface="+mn-lt"/>
        <a:ea typeface="+mn-ea"/>
        <a:cs typeface="+mn-cs"/>
        <a:sym typeface="Helvetica"/>
      </a:defRPr>
    </a:lvl8pPr>
    <a:lvl9pPr indent="1828800" defTabSz="457200" latinLnBrk="0">
      <a:lnSpc>
        <a:spcPct val="117999"/>
      </a:lnSpc>
      <a:defRPr sz="2200">
        <a:latin typeface="+mn-lt"/>
        <a:ea typeface="+mn-ea"/>
        <a:cs typeface="+mn-cs"/>
        <a:sym typeface="Helvetica"/>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6" name="Shape 616"/>
          <p:cNvSpPr>
            <a:spLocks noGrp="1" noRot="1" noChangeAspect="1"/>
          </p:cNvSpPr>
          <p:nvPr>
            <p:ph type="sldImg"/>
          </p:nvPr>
        </p:nvSpPr>
        <p:spPr>
          <a:xfrm>
            <a:off x="381000" y="685800"/>
            <a:ext cx="6096000" cy="3429000"/>
          </a:xfrm>
          <a:prstGeom prst="rect">
            <a:avLst/>
          </a:prstGeom>
        </p:spPr>
        <p:txBody>
          <a:bodyPr/>
          <a:lstStyle/>
          <a:p>
            <a:endParaRPr/>
          </a:p>
        </p:txBody>
      </p:sp>
      <p:sp>
        <p:nvSpPr>
          <p:cNvPr id="617" name="Shape 617"/>
          <p:cNvSpPr>
            <a:spLocks noGrp="1"/>
          </p:cNvSpPr>
          <p:nvPr>
            <p:ph type="body" sz="quarter" idx="1"/>
          </p:nvPr>
        </p:nvSpPr>
        <p:spPr>
          <a:prstGeom prst="rect">
            <a:avLst/>
          </a:prstGeom>
        </p:spPr>
        <p:txBody>
          <a:bodyPr/>
          <a:lstStyle/>
          <a:p>
            <a:endParaRPr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br>
              <a:rPr lang="en-GB" sz="2200" dirty="0">
                <a:effectLst/>
                <a:highlight>
                  <a:srgbClr val="FFFF00"/>
                </a:highlight>
                <a:latin typeface="+mn-lt"/>
                <a:ea typeface="+mn-ea"/>
                <a:cs typeface="+mn-cs"/>
                <a:sym typeface="Helvetica"/>
              </a:rPr>
            </a:br>
            <a:endParaRPr lang="en-GB" sz="2200" dirty="0">
              <a:effectLst/>
              <a:highlight>
                <a:srgbClr val="FFFF00"/>
              </a:highlight>
              <a:latin typeface="+mn-lt"/>
              <a:ea typeface="+mn-ea"/>
              <a:cs typeface="+mn-cs"/>
              <a:sym typeface="Helvetica"/>
            </a:endParaRPr>
          </a:p>
          <a:p>
            <a:r>
              <a:rPr lang="en-GB" sz="2200" dirty="0">
                <a:effectLst/>
                <a:highlight>
                  <a:srgbClr val="FFFF00"/>
                </a:highlight>
                <a:latin typeface="+mn-lt"/>
                <a:ea typeface="+mn-ea"/>
                <a:cs typeface="+mn-cs"/>
                <a:sym typeface="Helvetica"/>
              </a:rPr>
              <a:t>In September of 2019, Hedera launched it global public network – the </a:t>
            </a:r>
            <a:r>
              <a:rPr lang="en-GB" sz="2200" dirty="0" err="1">
                <a:effectLst/>
                <a:highlight>
                  <a:srgbClr val="FFFF00"/>
                </a:highlight>
                <a:latin typeface="+mn-lt"/>
                <a:ea typeface="+mn-ea"/>
                <a:cs typeface="+mn-cs"/>
                <a:sym typeface="Helvetica"/>
              </a:rPr>
              <a:t>mainnet</a:t>
            </a:r>
            <a:r>
              <a:rPr lang="en-GB" sz="2200" dirty="0">
                <a:effectLst/>
                <a:highlight>
                  <a:srgbClr val="FFFF00"/>
                </a:highlight>
                <a:latin typeface="+mn-lt"/>
                <a:ea typeface="+mn-ea"/>
                <a:cs typeface="+mn-cs"/>
                <a:sym typeface="Helvetica"/>
              </a:rPr>
              <a:t>.  A network that everyone in the world can leverage.  A public ledger where the nodes operate at the highest known level of trust - – Asynchronous Byzantine Fault </a:t>
            </a:r>
            <a:r>
              <a:rPr lang="en-GB" sz="2200" dirty="0" err="1">
                <a:effectLst/>
                <a:highlight>
                  <a:srgbClr val="FFFF00"/>
                </a:highlight>
                <a:latin typeface="+mn-lt"/>
                <a:ea typeface="+mn-ea"/>
                <a:cs typeface="+mn-cs"/>
                <a:sym typeface="Helvetica"/>
              </a:rPr>
              <a:t>Tolerence</a:t>
            </a:r>
            <a:r>
              <a:rPr lang="en-GB" sz="2200" dirty="0">
                <a:effectLst/>
                <a:highlight>
                  <a:srgbClr val="FFFF00"/>
                </a:highlight>
                <a:latin typeface="+mn-lt"/>
                <a:ea typeface="+mn-ea"/>
                <a:cs typeface="+mn-cs"/>
                <a:sym typeface="Helvetica"/>
              </a:rPr>
              <a:t> – or ABFT for short.  Attack resistant and able to come to consensus independently in a matter of seconds.  Since the launch of the network  - anyone anywhere has been able to create accounts and build decentralized applications.</a:t>
            </a:r>
          </a:p>
          <a:p>
            <a:endParaRPr lang="en-GB" sz="2200" dirty="0">
              <a:effectLst/>
              <a:highlight>
                <a:srgbClr val="FFFF00"/>
              </a:highlight>
              <a:latin typeface="+mn-lt"/>
              <a:ea typeface="+mn-ea"/>
              <a:cs typeface="+mn-cs"/>
              <a:sym typeface="Helvetica"/>
            </a:endParaRPr>
          </a:p>
          <a:p>
            <a:r>
              <a:rPr lang="en-GB" sz="2200" dirty="0">
                <a:effectLst/>
                <a:highlight>
                  <a:srgbClr val="FFFF00"/>
                </a:highlight>
                <a:latin typeface="+mn-lt"/>
                <a:ea typeface="+mn-ea"/>
                <a:cs typeface="+mn-cs"/>
                <a:sym typeface="Helvetica"/>
              </a:rPr>
              <a:t>CLICK</a:t>
            </a:r>
          </a:p>
          <a:p>
            <a:endParaRPr lang="en-GB" sz="2200" dirty="0">
              <a:effectLst/>
              <a:highlight>
                <a:srgbClr val="FFFF00"/>
              </a:highlight>
              <a:latin typeface="+mn-lt"/>
              <a:ea typeface="+mn-ea"/>
              <a:cs typeface="+mn-cs"/>
              <a:sym typeface="Helvetica"/>
            </a:endParaRPr>
          </a:p>
          <a:p>
            <a:r>
              <a:rPr lang="en-GB" sz="2200" dirty="0">
                <a:effectLst/>
                <a:highlight>
                  <a:srgbClr val="FFFF00"/>
                </a:highlight>
                <a:latin typeface="+mn-lt"/>
                <a:ea typeface="+mn-ea"/>
                <a:cs typeface="+mn-cs"/>
                <a:sym typeface="Helvetica"/>
              </a:rPr>
              <a:t>Importantly, unlike other networks, Hedera does not store state.  Data does not reside on the network for more than a few minutes.  Therefore Hedera  - and several third parties – have launched mirror nodes so that transaction history can be managed.  </a:t>
            </a:r>
            <a:r>
              <a:rPr lang="en-GB" sz="2200" b="0" i="0" u="none" strike="noStrike" dirty="0">
                <a:effectLst/>
                <a:latin typeface="+mn-lt"/>
                <a:ea typeface="+mn-ea"/>
                <a:cs typeface="+mn-cs"/>
                <a:sym typeface="Helvetica"/>
              </a:rPr>
              <a:t>While Mirror nodes do not participate in consensus, mirror nodes can provide a public record of transactions and the state. In addition, mirror nodes offer flexibility for the owner to choose what to store and for how long.  So the mirror node is a means for storing and retrieving transaction history long after the record has ceased to exist on the Hedera </a:t>
            </a:r>
            <a:r>
              <a:rPr lang="en-GB" sz="2200" b="0" i="0" u="none" strike="noStrike" dirty="0" err="1">
                <a:effectLst/>
                <a:latin typeface="+mn-lt"/>
                <a:ea typeface="+mn-ea"/>
                <a:cs typeface="+mn-cs"/>
                <a:sym typeface="Helvetica"/>
              </a:rPr>
              <a:t>mainnet</a:t>
            </a:r>
            <a:r>
              <a:rPr lang="en-GB" sz="2200" b="0" i="0" u="none" strike="noStrike" dirty="0">
                <a:effectLst/>
                <a:latin typeface="+mn-lt"/>
                <a:ea typeface="+mn-ea"/>
                <a:cs typeface="+mn-cs"/>
                <a:sym typeface="Helvetica"/>
              </a:rPr>
              <a:t>.</a:t>
            </a:r>
          </a:p>
          <a:p>
            <a:endParaRPr lang="en-GB" sz="2200" dirty="0">
              <a:effectLst/>
              <a:latin typeface="+mn-lt"/>
              <a:ea typeface="+mn-ea"/>
              <a:cs typeface="+mn-cs"/>
              <a:sym typeface="Helvetica"/>
            </a:endParaRPr>
          </a:p>
          <a:p>
            <a:r>
              <a:rPr lang="en-GB" sz="2200" dirty="0">
                <a:effectLst/>
                <a:latin typeface="+mn-lt"/>
                <a:ea typeface="+mn-ea"/>
                <a:cs typeface="+mn-cs"/>
                <a:sym typeface="Helvetica"/>
              </a:rPr>
              <a:t>CLICK </a:t>
            </a:r>
          </a:p>
          <a:p>
            <a:br>
              <a:rPr lang="en-GB" sz="2200" dirty="0">
                <a:effectLst/>
                <a:latin typeface="+mn-lt"/>
                <a:ea typeface="+mn-ea"/>
                <a:cs typeface="+mn-cs"/>
                <a:sym typeface="Helvetica"/>
              </a:rPr>
            </a:br>
            <a:r>
              <a:rPr lang="en-GB" sz="2200" dirty="0">
                <a:effectLst/>
                <a:latin typeface="+mn-lt"/>
                <a:ea typeface="+mn-ea"/>
                <a:cs typeface="+mn-cs"/>
                <a:sym typeface="Helvetica"/>
              </a:rPr>
              <a:t>And finally we have the concept of an application network – or </a:t>
            </a:r>
            <a:r>
              <a:rPr lang="en-GB" sz="2200" dirty="0" err="1">
                <a:effectLst/>
                <a:latin typeface="+mn-lt"/>
                <a:ea typeface="+mn-ea"/>
                <a:cs typeface="+mn-cs"/>
                <a:sym typeface="Helvetica"/>
              </a:rPr>
              <a:t>appnet</a:t>
            </a:r>
            <a:r>
              <a:rPr lang="en-GB" sz="2200" dirty="0">
                <a:effectLst/>
                <a:latin typeface="+mn-lt"/>
                <a:ea typeface="+mn-ea"/>
                <a:cs typeface="+mn-cs"/>
                <a:sym typeface="Helvetica"/>
              </a:rPr>
              <a:t> for short.  An </a:t>
            </a:r>
            <a:r>
              <a:rPr lang="en-GB" sz="2200" dirty="0" err="1">
                <a:effectLst/>
                <a:latin typeface="+mn-lt"/>
                <a:ea typeface="+mn-ea"/>
                <a:cs typeface="+mn-cs"/>
                <a:sym typeface="Helvetica"/>
              </a:rPr>
              <a:t>appnet</a:t>
            </a:r>
            <a:r>
              <a:rPr lang="en-GB" sz="2200" dirty="0">
                <a:effectLst/>
                <a:latin typeface="+mn-lt"/>
                <a:ea typeface="+mn-ea"/>
                <a:cs typeface="+mn-cs"/>
                <a:sym typeface="Helvetica"/>
              </a:rPr>
              <a:t> is simply software that is executed collectively across Hedera’s global public network. These applications interact in order to achieve a specific common goal or task – settlement between airlines for example, or payments between two organizations or individuals.  Importantly, the party’s that interact do not need to trust one another as they inherit the trust from Hedera.  Trust in the order of transactions, the time they happen and proof that they occurred.</a:t>
            </a:r>
          </a:p>
          <a:p>
            <a:endParaRPr lang="en-GB" sz="2200" dirty="0">
              <a:effectLst/>
              <a:latin typeface="+mn-lt"/>
              <a:ea typeface="+mn-ea"/>
              <a:cs typeface="+mn-cs"/>
              <a:sym typeface="Helvetica"/>
            </a:endParaRPr>
          </a:p>
          <a:p>
            <a:endParaRPr lang="en-US" dirty="0"/>
          </a:p>
        </p:txBody>
      </p:sp>
    </p:spTree>
    <p:extLst>
      <p:ext uri="{BB962C8B-B14F-4D97-AF65-F5344CB8AC3E}">
        <p14:creationId xmlns:p14="http://schemas.microsoft.com/office/powerpoint/2010/main" val="105799597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br>
              <a:rPr lang="en-GB" sz="2200" dirty="0">
                <a:effectLst/>
                <a:highlight>
                  <a:srgbClr val="FFFF00"/>
                </a:highlight>
                <a:latin typeface="+mn-lt"/>
                <a:ea typeface="+mn-ea"/>
                <a:cs typeface="+mn-cs"/>
                <a:sym typeface="Helvetica"/>
              </a:rPr>
            </a:br>
            <a:endParaRPr lang="en-GB" sz="2200" dirty="0">
              <a:effectLst/>
              <a:highlight>
                <a:srgbClr val="FFFF00"/>
              </a:highlight>
              <a:latin typeface="+mn-lt"/>
              <a:ea typeface="+mn-ea"/>
              <a:cs typeface="+mn-cs"/>
              <a:sym typeface="Helvetica"/>
            </a:endParaRPr>
          </a:p>
          <a:p>
            <a:r>
              <a:rPr lang="en-GB" sz="2200" dirty="0">
                <a:effectLst/>
                <a:highlight>
                  <a:srgbClr val="FFFF00"/>
                </a:highlight>
                <a:latin typeface="+mn-lt"/>
                <a:ea typeface="+mn-ea"/>
                <a:cs typeface="+mn-cs"/>
                <a:sym typeface="Helvetica"/>
              </a:rPr>
              <a:t>In September of 2019, Hedera launched it global public network – the </a:t>
            </a:r>
            <a:r>
              <a:rPr lang="en-GB" sz="2200" dirty="0" err="1">
                <a:effectLst/>
                <a:highlight>
                  <a:srgbClr val="FFFF00"/>
                </a:highlight>
                <a:latin typeface="+mn-lt"/>
                <a:ea typeface="+mn-ea"/>
                <a:cs typeface="+mn-cs"/>
                <a:sym typeface="Helvetica"/>
              </a:rPr>
              <a:t>mainnet</a:t>
            </a:r>
            <a:r>
              <a:rPr lang="en-GB" sz="2200" dirty="0">
                <a:effectLst/>
                <a:highlight>
                  <a:srgbClr val="FFFF00"/>
                </a:highlight>
                <a:latin typeface="+mn-lt"/>
                <a:ea typeface="+mn-ea"/>
                <a:cs typeface="+mn-cs"/>
                <a:sym typeface="Helvetica"/>
              </a:rPr>
              <a:t>.  A network that everyone in the world can leverage.  A public ledger where the nodes operate at the highest known level of trust - – Asynchronous Byzantine Fault </a:t>
            </a:r>
            <a:r>
              <a:rPr lang="en-GB" sz="2200" dirty="0" err="1">
                <a:effectLst/>
                <a:highlight>
                  <a:srgbClr val="FFFF00"/>
                </a:highlight>
                <a:latin typeface="+mn-lt"/>
                <a:ea typeface="+mn-ea"/>
                <a:cs typeface="+mn-cs"/>
                <a:sym typeface="Helvetica"/>
              </a:rPr>
              <a:t>Tolerence</a:t>
            </a:r>
            <a:r>
              <a:rPr lang="en-GB" sz="2200" dirty="0">
                <a:effectLst/>
                <a:highlight>
                  <a:srgbClr val="FFFF00"/>
                </a:highlight>
                <a:latin typeface="+mn-lt"/>
                <a:ea typeface="+mn-ea"/>
                <a:cs typeface="+mn-cs"/>
                <a:sym typeface="Helvetica"/>
              </a:rPr>
              <a:t> – or ABFT for short.  Attack resistant and able to come to consensus independently in a matter of seconds.  Since the launch of the network  - anyone anywhere has been able to create accounts and build decentralized applications.</a:t>
            </a:r>
          </a:p>
          <a:p>
            <a:endParaRPr lang="en-GB" sz="2200" dirty="0">
              <a:effectLst/>
              <a:highlight>
                <a:srgbClr val="FFFF00"/>
              </a:highlight>
              <a:latin typeface="+mn-lt"/>
              <a:ea typeface="+mn-ea"/>
              <a:cs typeface="+mn-cs"/>
              <a:sym typeface="Helvetica"/>
            </a:endParaRPr>
          </a:p>
          <a:p>
            <a:r>
              <a:rPr lang="en-GB" sz="2200" dirty="0">
                <a:effectLst/>
                <a:highlight>
                  <a:srgbClr val="FFFF00"/>
                </a:highlight>
                <a:latin typeface="+mn-lt"/>
                <a:ea typeface="+mn-ea"/>
                <a:cs typeface="+mn-cs"/>
                <a:sym typeface="Helvetica"/>
              </a:rPr>
              <a:t>CLICK</a:t>
            </a:r>
          </a:p>
          <a:p>
            <a:endParaRPr lang="en-GB" sz="2200" dirty="0">
              <a:effectLst/>
              <a:highlight>
                <a:srgbClr val="FFFF00"/>
              </a:highlight>
              <a:latin typeface="+mn-lt"/>
              <a:ea typeface="+mn-ea"/>
              <a:cs typeface="+mn-cs"/>
              <a:sym typeface="Helvetica"/>
            </a:endParaRPr>
          </a:p>
          <a:p>
            <a:r>
              <a:rPr lang="en-GB" sz="2200" dirty="0">
                <a:effectLst/>
                <a:highlight>
                  <a:srgbClr val="FFFF00"/>
                </a:highlight>
                <a:latin typeface="+mn-lt"/>
                <a:ea typeface="+mn-ea"/>
                <a:cs typeface="+mn-cs"/>
                <a:sym typeface="Helvetica"/>
              </a:rPr>
              <a:t>Importantly, unlike other networks, Hedera does not store state.  Data does not reside on the network for more than a few minutes.  Therefore Hedera  - and several third parties – have launched mirror nodes so that transaction history can be managed.  </a:t>
            </a:r>
            <a:r>
              <a:rPr lang="en-GB" sz="2200" b="0" i="0" u="none" strike="noStrike" dirty="0">
                <a:effectLst/>
                <a:latin typeface="+mn-lt"/>
                <a:ea typeface="+mn-ea"/>
                <a:cs typeface="+mn-cs"/>
                <a:sym typeface="Helvetica"/>
              </a:rPr>
              <a:t>While Mirror nodes do not participate in consensus, mirror nodes can provide a public record of transactions and the state. In addition, mirror nodes offer flexibility for the owner to choose what to store and for how long.  So the mirror node is a means for storing and retrieving transaction history long after the record has ceased to exist on the Hedera </a:t>
            </a:r>
            <a:r>
              <a:rPr lang="en-GB" sz="2200" b="0" i="0" u="none" strike="noStrike" dirty="0" err="1">
                <a:effectLst/>
                <a:latin typeface="+mn-lt"/>
                <a:ea typeface="+mn-ea"/>
                <a:cs typeface="+mn-cs"/>
                <a:sym typeface="Helvetica"/>
              </a:rPr>
              <a:t>mainnet</a:t>
            </a:r>
            <a:r>
              <a:rPr lang="en-GB" sz="2200" b="0" i="0" u="none" strike="noStrike" dirty="0">
                <a:effectLst/>
                <a:latin typeface="+mn-lt"/>
                <a:ea typeface="+mn-ea"/>
                <a:cs typeface="+mn-cs"/>
                <a:sym typeface="Helvetica"/>
              </a:rPr>
              <a:t>.</a:t>
            </a:r>
          </a:p>
          <a:p>
            <a:endParaRPr lang="en-GB" sz="2200" dirty="0">
              <a:effectLst/>
              <a:latin typeface="+mn-lt"/>
              <a:ea typeface="+mn-ea"/>
              <a:cs typeface="+mn-cs"/>
              <a:sym typeface="Helvetica"/>
            </a:endParaRPr>
          </a:p>
          <a:p>
            <a:r>
              <a:rPr lang="en-GB" sz="2200" dirty="0">
                <a:effectLst/>
                <a:latin typeface="+mn-lt"/>
                <a:ea typeface="+mn-ea"/>
                <a:cs typeface="+mn-cs"/>
                <a:sym typeface="Helvetica"/>
              </a:rPr>
              <a:t>CLICK </a:t>
            </a:r>
          </a:p>
          <a:p>
            <a:br>
              <a:rPr lang="en-GB" sz="2200" dirty="0">
                <a:effectLst/>
                <a:latin typeface="+mn-lt"/>
                <a:ea typeface="+mn-ea"/>
                <a:cs typeface="+mn-cs"/>
                <a:sym typeface="Helvetica"/>
              </a:rPr>
            </a:br>
            <a:r>
              <a:rPr lang="en-GB" sz="2200" dirty="0">
                <a:effectLst/>
                <a:latin typeface="+mn-lt"/>
                <a:ea typeface="+mn-ea"/>
                <a:cs typeface="+mn-cs"/>
                <a:sym typeface="Helvetica"/>
              </a:rPr>
              <a:t>And finally we have the concept of an application network – or </a:t>
            </a:r>
            <a:r>
              <a:rPr lang="en-GB" sz="2200" dirty="0" err="1">
                <a:effectLst/>
                <a:latin typeface="+mn-lt"/>
                <a:ea typeface="+mn-ea"/>
                <a:cs typeface="+mn-cs"/>
                <a:sym typeface="Helvetica"/>
              </a:rPr>
              <a:t>appnet</a:t>
            </a:r>
            <a:r>
              <a:rPr lang="en-GB" sz="2200" dirty="0">
                <a:effectLst/>
                <a:latin typeface="+mn-lt"/>
                <a:ea typeface="+mn-ea"/>
                <a:cs typeface="+mn-cs"/>
                <a:sym typeface="Helvetica"/>
              </a:rPr>
              <a:t> for short.  An </a:t>
            </a:r>
            <a:r>
              <a:rPr lang="en-GB" sz="2200" dirty="0" err="1">
                <a:effectLst/>
                <a:latin typeface="+mn-lt"/>
                <a:ea typeface="+mn-ea"/>
                <a:cs typeface="+mn-cs"/>
                <a:sym typeface="Helvetica"/>
              </a:rPr>
              <a:t>appnet</a:t>
            </a:r>
            <a:r>
              <a:rPr lang="en-GB" sz="2200" dirty="0">
                <a:effectLst/>
                <a:latin typeface="+mn-lt"/>
                <a:ea typeface="+mn-ea"/>
                <a:cs typeface="+mn-cs"/>
                <a:sym typeface="Helvetica"/>
              </a:rPr>
              <a:t> is simply software that is executed collectively across Hedera’s global public network. These applications interact in order to achieve a specific common goal or task – settlement between airlines for example, or payments between two organizations or individuals.  Importantly, the party’s that interact do not need to trust one another as they inherit the trust from Hedera.  Trust in the order of transactions, the time they happen and proof that they occurred.</a:t>
            </a:r>
          </a:p>
          <a:p>
            <a:endParaRPr lang="en-GB" sz="2200" dirty="0">
              <a:effectLst/>
              <a:latin typeface="+mn-lt"/>
              <a:ea typeface="+mn-ea"/>
              <a:cs typeface="+mn-cs"/>
              <a:sym typeface="Helvetica"/>
            </a:endParaRPr>
          </a:p>
          <a:p>
            <a:endParaRPr lang="en-US" dirty="0"/>
          </a:p>
        </p:txBody>
      </p:sp>
    </p:spTree>
    <p:extLst>
      <p:ext uri="{BB962C8B-B14F-4D97-AF65-F5344CB8AC3E}">
        <p14:creationId xmlns:p14="http://schemas.microsoft.com/office/powerpoint/2010/main" val="370815625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a:cs typeface="Calibri"/>
              </a:rPr>
              <a:t>Peer to </a:t>
            </a:r>
            <a:r>
              <a:rPr lang="en-US" dirty="0" err="1">
                <a:cs typeface="Calibri"/>
              </a:rPr>
              <a:t>orderer</a:t>
            </a:r>
            <a:r>
              <a:rPr lang="en-US" dirty="0">
                <a:cs typeface="Calibri"/>
              </a:rPr>
              <a:t> is really two APIs for sending and receiving the ordered transactions. It could be as simple as having Peer communicate with the </a:t>
            </a:r>
            <a:r>
              <a:rPr lang="en-US" dirty="0" err="1">
                <a:cs typeface="Calibri"/>
              </a:rPr>
              <a:t>Mainnet</a:t>
            </a:r>
            <a:r>
              <a:rPr lang="en-US" dirty="0">
                <a:cs typeface="Calibri"/>
              </a:rPr>
              <a:t>. </a:t>
            </a:r>
            <a:r>
              <a:rPr lang="en-US" dirty="0" err="1">
                <a:cs typeface="Calibri"/>
              </a:rPr>
              <a:t>Orderer</a:t>
            </a:r>
            <a:r>
              <a:rPr lang="en-US" dirty="0">
                <a:cs typeface="Calibri"/>
              </a:rPr>
              <a:t> write access and control. Fail fast, start kicking the tires.</a:t>
            </a:r>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1387087-8A97-4053-BD41-A3E30F7A7B54}"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9</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07495671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Interfaces: </a:t>
            </a:r>
            <a:r>
              <a:rPr lang="en-US" dirty="0" err="1"/>
              <a:t>AtomicBroadcast</a:t>
            </a:r>
            <a:r>
              <a:rPr lang="en-US" dirty="0"/>
              <a:t>, Consenter, Chain</a:t>
            </a: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1387087-8A97-4053-BD41-A3E30F7A7B54}"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10</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572957284"/>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tx">
  <p:cSld name="left glow hashgraph">
    <p:bg>
      <p:bgPr>
        <a:solidFill>
          <a:srgbClr val="00050C"/>
        </a:solidFill>
        <a:effectLst/>
      </p:bgPr>
    </p:bg>
    <p:spTree>
      <p:nvGrpSpPr>
        <p:cNvPr id="1" name=""/>
        <p:cNvGrpSpPr/>
        <p:nvPr/>
      </p:nvGrpSpPr>
      <p:grpSpPr>
        <a:xfrm>
          <a:off x="0" y="0"/>
          <a:ext cx="0" cy="0"/>
          <a:chOff x="0" y="0"/>
          <a:chExt cx="0" cy="0"/>
        </a:xfrm>
      </p:grpSpPr>
      <p:pic>
        <p:nvPicPr>
          <p:cNvPr id="77" name="glow2.png" descr="glow2.png"/>
          <p:cNvPicPr>
            <a:picLocks noChangeAspect="1"/>
          </p:cNvPicPr>
          <p:nvPr/>
        </p:nvPicPr>
        <p:blipFill>
          <a:blip r:embed="rId2">
            <a:alphaModFix amt="56654"/>
          </a:blip>
          <a:srcRect l="18132" t="28526" r="26636"/>
          <a:stretch>
            <a:fillRect/>
          </a:stretch>
        </p:blipFill>
        <p:spPr>
          <a:xfrm rot="16001810">
            <a:off x="737485" y="-1769973"/>
            <a:ext cx="14877880" cy="17256233"/>
          </a:xfrm>
          <a:custGeom>
            <a:avLst/>
            <a:gdLst/>
            <a:ahLst/>
            <a:cxnLst>
              <a:cxn ang="0">
                <a:pos x="wd2" y="hd2"/>
              </a:cxn>
              <a:cxn ang="5400000">
                <a:pos x="wd2" y="hd2"/>
              </a:cxn>
              <a:cxn ang="10800000">
                <a:pos x="wd2" y="hd2"/>
              </a:cxn>
              <a:cxn ang="16200000">
                <a:pos x="wd2" y="hd2"/>
              </a:cxn>
            </a:cxnLst>
            <a:rect l="0" t="0" r="r" b="b"/>
            <a:pathLst>
              <a:path w="21600" h="21600" extrusionOk="0">
                <a:moveTo>
                  <a:pt x="1323" y="0"/>
                </a:moveTo>
                <a:lnTo>
                  <a:pt x="0" y="21358"/>
                </a:lnTo>
                <a:lnTo>
                  <a:pt x="5261" y="21600"/>
                </a:lnTo>
                <a:lnTo>
                  <a:pt x="20320" y="21600"/>
                </a:lnTo>
                <a:lnTo>
                  <a:pt x="21600" y="934"/>
                </a:lnTo>
                <a:lnTo>
                  <a:pt x="1323" y="0"/>
                </a:lnTo>
                <a:close/>
              </a:path>
            </a:pathLst>
          </a:custGeom>
          <a:ln w="12700">
            <a:miter lim="400000"/>
          </a:ln>
        </p:spPr>
      </p:pic>
      <p:sp>
        <p:nvSpPr>
          <p:cNvPr id="78" name="Slide Number"/>
          <p:cNvSpPr txBox="1">
            <a:spLocks noGrp="1"/>
          </p:cNvSpPr>
          <p:nvPr>
            <p:ph type="sldNum" sz="quarter" idx="2"/>
          </p:nvPr>
        </p:nvSpPr>
        <p:spPr>
          <a:xfrm>
            <a:off x="11958984" y="13081000"/>
            <a:ext cx="453332" cy="469900"/>
          </a:xfrm>
          <a:prstGeom prst="rect">
            <a:avLst/>
          </a:prstGeom>
        </p:spPr>
        <p:txBody>
          <a:bodyPr lIns="50800" tIns="50800" rIns="50800" bIns="50800"/>
          <a:lstStyle>
            <a:lvl1pPr defTabSz="825500">
              <a:defRPr sz="2400"/>
            </a:lvl1pPr>
          </a:lstStyle>
          <a:p>
            <a:fld id="{86CB4B4D-7CA3-9044-876B-883B54F8677D}" type="slidenum">
              <a:t>‹#›</a:t>
            </a:fld>
            <a:endParaRPr/>
          </a:p>
        </p:txBody>
      </p:sp>
      <p:pic>
        <p:nvPicPr>
          <p:cNvPr id="79" name="Image" descr="Image"/>
          <p:cNvPicPr>
            <a:picLocks noChangeAspect="1"/>
          </p:cNvPicPr>
          <p:nvPr/>
        </p:nvPicPr>
        <p:blipFill>
          <a:blip r:embed="rId3">
            <a:alphaModFix amt="36934"/>
          </a:blip>
          <a:srcRect t="13016" b="13016"/>
          <a:stretch>
            <a:fillRect/>
          </a:stretch>
        </p:blipFill>
        <p:spPr>
          <a:xfrm>
            <a:off x="45563" y="2"/>
            <a:ext cx="2580976" cy="13715998"/>
          </a:xfrm>
          <a:prstGeom prst="rect">
            <a:avLst/>
          </a:prstGeom>
          <a:ln w="12700">
            <a:miter lim="400000"/>
          </a:ln>
        </p:spPr>
      </p:pic>
      <p:sp>
        <p:nvSpPr>
          <p:cNvPr id="80" name="hedera.com…"/>
          <p:cNvSpPr txBox="1"/>
          <p:nvPr/>
        </p:nvSpPr>
        <p:spPr>
          <a:xfrm>
            <a:off x="642913" y="12504504"/>
            <a:ext cx="10971386" cy="70376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18373" tIns="18373" rIns="18373" bIns="18373">
            <a:spAutoFit/>
          </a:bodyPr>
          <a:lstStyle/>
          <a:p>
            <a:pPr algn="l" defTabSz="267425">
              <a:lnSpc>
                <a:spcPct val="110000"/>
              </a:lnSpc>
              <a:defRPr sz="2500" b="0" spc="-75">
                <a:solidFill>
                  <a:srgbClr val="FFFFFF">
                    <a:alpha val="70189"/>
                  </a:srgbClr>
                </a:solidFill>
              </a:defRPr>
            </a:pPr>
            <a:r>
              <a:rPr dirty="0"/>
              <a:t>hedera.com</a:t>
            </a:r>
          </a:p>
          <a:p>
            <a:pPr algn="l" defTabSz="267425">
              <a:lnSpc>
                <a:spcPct val="110000"/>
              </a:lnSpc>
              <a:defRPr sz="1500" b="0" spc="-45">
                <a:solidFill>
                  <a:srgbClr val="FFFFFF">
                    <a:alpha val="59899"/>
                  </a:srgbClr>
                </a:solidFill>
              </a:defRPr>
            </a:pPr>
            <a:r>
              <a:rPr dirty="0"/>
              <a:t>©20</a:t>
            </a:r>
            <a:r>
              <a:rPr lang="en-US" dirty="0"/>
              <a:t>20</a:t>
            </a:r>
            <a:r>
              <a:rPr dirty="0"/>
              <a:t> Hedera Hashgraph, LLC. All rights reserved.</a:t>
            </a:r>
          </a:p>
        </p:txBody>
      </p:sp>
      <p:pic>
        <p:nvPicPr>
          <p:cNvPr id="81" name="Image" descr="Image"/>
          <p:cNvPicPr>
            <a:picLocks noChangeAspect="1"/>
          </p:cNvPicPr>
          <p:nvPr/>
        </p:nvPicPr>
        <p:blipFill>
          <a:blip r:embed="rId4">
            <a:alphaModFix amt="45000"/>
          </a:blip>
          <a:stretch>
            <a:fillRect/>
          </a:stretch>
        </p:blipFill>
        <p:spPr>
          <a:xfrm>
            <a:off x="22912973" y="624102"/>
            <a:ext cx="868381" cy="868381"/>
          </a:xfrm>
          <a:prstGeom prst="rect">
            <a:avLst/>
          </a:prstGeom>
          <a:ln w="12700">
            <a:miter lim="400000"/>
          </a:ln>
        </p:spPr>
      </p:pic>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1676400" y="3651250"/>
            <a:ext cx="10363200" cy="870267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12344400" y="3651250"/>
            <a:ext cx="10363200" cy="870267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846CE7D5-CF57-46EF-B807-FDD0502418D4}" type="datetimeFigureOut">
              <a:rPr lang="en-US" smtClean="0"/>
              <a:t>4/2/20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277282707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679576" y="730251"/>
            <a:ext cx="21031200" cy="2651126"/>
          </a:xfrm>
        </p:spPr>
        <p:txBody>
          <a:bodyPr/>
          <a:lstStyle/>
          <a:p>
            <a:r>
              <a:rPr lang="en-US"/>
              <a:t>Click to edit Master title style</a:t>
            </a:r>
          </a:p>
        </p:txBody>
      </p:sp>
      <p:sp>
        <p:nvSpPr>
          <p:cNvPr id="3" name="Text Placeholder 2"/>
          <p:cNvSpPr>
            <a:spLocks noGrp="1"/>
          </p:cNvSpPr>
          <p:nvPr>
            <p:ph type="body" idx="1"/>
          </p:nvPr>
        </p:nvSpPr>
        <p:spPr>
          <a:xfrm>
            <a:off x="1679577" y="3362326"/>
            <a:ext cx="10315574" cy="1647824"/>
          </a:xfrm>
        </p:spPr>
        <p:txBody>
          <a:bodyPr anchor="b"/>
          <a:lstStyle>
            <a:lvl1pPr marL="0" indent="0">
              <a:buNone/>
              <a:defRPr sz="4800" b="1"/>
            </a:lvl1pPr>
            <a:lvl2pPr marL="914400" indent="0">
              <a:buNone/>
              <a:defRPr sz="4000" b="1"/>
            </a:lvl2pPr>
            <a:lvl3pPr marL="1828800" indent="0">
              <a:buNone/>
              <a:defRPr sz="3600" b="1"/>
            </a:lvl3pPr>
            <a:lvl4pPr marL="2743200" indent="0">
              <a:buNone/>
              <a:defRPr sz="3200" b="1"/>
            </a:lvl4pPr>
            <a:lvl5pPr marL="3657600" indent="0">
              <a:buNone/>
              <a:defRPr sz="3200" b="1"/>
            </a:lvl5pPr>
            <a:lvl6pPr marL="4572000" indent="0">
              <a:buNone/>
              <a:defRPr sz="3200" b="1"/>
            </a:lvl6pPr>
            <a:lvl7pPr marL="5486400" indent="0">
              <a:buNone/>
              <a:defRPr sz="3200" b="1"/>
            </a:lvl7pPr>
            <a:lvl8pPr marL="6400800" indent="0">
              <a:buNone/>
              <a:defRPr sz="3200" b="1"/>
            </a:lvl8pPr>
            <a:lvl9pPr marL="7315200" indent="0">
              <a:buNone/>
              <a:defRPr sz="3200" b="1"/>
            </a:lvl9pPr>
          </a:lstStyle>
          <a:p>
            <a:pPr lvl="0"/>
            <a:r>
              <a:rPr lang="en-US"/>
              <a:t>Click to edit Master text styles</a:t>
            </a:r>
          </a:p>
        </p:txBody>
      </p:sp>
      <p:sp>
        <p:nvSpPr>
          <p:cNvPr id="4" name="Content Placeholder 3"/>
          <p:cNvSpPr>
            <a:spLocks noGrp="1"/>
          </p:cNvSpPr>
          <p:nvPr>
            <p:ph sz="half" idx="2"/>
          </p:nvPr>
        </p:nvSpPr>
        <p:spPr>
          <a:xfrm>
            <a:off x="1679577" y="5010150"/>
            <a:ext cx="10315574" cy="736917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12344400" y="3362326"/>
            <a:ext cx="10366376" cy="1647824"/>
          </a:xfrm>
        </p:spPr>
        <p:txBody>
          <a:bodyPr anchor="b"/>
          <a:lstStyle>
            <a:lvl1pPr marL="0" indent="0">
              <a:buNone/>
              <a:defRPr sz="4800" b="1"/>
            </a:lvl1pPr>
            <a:lvl2pPr marL="914400" indent="0">
              <a:buNone/>
              <a:defRPr sz="4000" b="1"/>
            </a:lvl2pPr>
            <a:lvl3pPr marL="1828800" indent="0">
              <a:buNone/>
              <a:defRPr sz="3600" b="1"/>
            </a:lvl3pPr>
            <a:lvl4pPr marL="2743200" indent="0">
              <a:buNone/>
              <a:defRPr sz="3200" b="1"/>
            </a:lvl4pPr>
            <a:lvl5pPr marL="3657600" indent="0">
              <a:buNone/>
              <a:defRPr sz="3200" b="1"/>
            </a:lvl5pPr>
            <a:lvl6pPr marL="4572000" indent="0">
              <a:buNone/>
              <a:defRPr sz="3200" b="1"/>
            </a:lvl6pPr>
            <a:lvl7pPr marL="5486400" indent="0">
              <a:buNone/>
              <a:defRPr sz="3200" b="1"/>
            </a:lvl7pPr>
            <a:lvl8pPr marL="6400800" indent="0">
              <a:buNone/>
              <a:defRPr sz="3200" b="1"/>
            </a:lvl8pPr>
            <a:lvl9pPr marL="7315200" indent="0">
              <a:buNone/>
              <a:defRPr sz="3200" b="1"/>
            </a:lvl9pPr>
          </a:lstStyle>
          <a:p>
            <a:pPr lvl="0"/>
            <a:r>
              <a:rPr lang="en-US"/>
              <a:t>Click to edit Master text styles</a:t>
            </a:r>
          </a:p>
        </p:txBody>
      </p:sp>
      <p:sp>
        <p:nvSpPr>
          <p:cNvPr id="6" name="Content Placeholder 5"/>
          <p:cNvSpPr>
            <a:spLocks noGrp="1"/>
          </p:cNvSpPr>
          <p:nvPr>
            <p:ph sz="quarter" idx="4"/>
          </p:nvPr>
        </p:nvSpPr>
        <p:spPr>
          <a:xfrm>
            <a:off x="12344400" y="5010150"/>
            <a:ext cx="10366376" cy="736917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846CE7D5-CF57-46EF-B807-FDD0502418D4}" type="datetimeFigureOut">
              <a:rPr lang="en-US" smtClean="0"/>
              <a:t>4/2/20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216102187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846CE7D5-CF57-46EF-B807-FDD0502418D4}" type="datetimeFigureOut">
              <a:rPr lang="en-US" smtClean="0"/>
              <a:t>4/2/20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257256997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46CE7D5-CF57-46EF-B807-FDD0502418D4}" type="datetimeFigureOut">
              <a:rPr lang="en-US" smtClean="0"/>
              <a:t>4/2/20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247352531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679577" y="914400"/>
            <a:ext cx="7864474" cy="3200400"/>
          </a:xfrm>
        </p:spPr>
        <p:txBody>
          <a:bodyPr anchor="b"/>
          <a:lstStyle>
            <a:lvl1pPr>
              <a:defRPr sz="6400"/>
            </a:lvl1pPr>
          </a:lstStyle>
          <a:p>
            <a:r>
              <a:rPr lang="en-US"/>
              <a:t>Click to edit Master title style</a:t>
            </a:r>
          </a:p>
        </p:txBody>
      </p:sp>
      <p:sp>
        <p:nvSpPr>
          <p:cNvPr id="3" name="Content Placeholder 2"/>
          <p:cNvSpPr>
            <a:spLocks noGrp="1"/>
          </p:cNvSpPr>
          <p:nvPr>
            <p:ph idx="1"/>
          </p:nvPr>
        </p:nvSpPr>
        <p:spPr>
          <a:xfrm>
            <a:off x="10366376" y="1974851"/>
            <a:ext cx="12344400" cy="9747250"/>
          </a:xfrm>
        </p:spPr>
        <p:txBody>
          <a:bodyPr/>
          <a:lstStyle>
            <a:lvl1pPr>
              <a:defRPr sz="6400"/>
            </a:lvl1pPr>
            <a:lvl2pPr>
              <a:defRPr sz="5600"/>
            </a:lvl2pPr>
            <a:lvl3pPr>
              <a:defRPr sz="4800"/>
            </a:lvl3pPr>
            <a:lvl4pPr>
              <a:defRPr sz="4000"/>
            </a:lvl4pPr>
            <a:lvl5pPr>
              <a:defRPr sz="4000"/>
            </a:lvl5pPr>
            <a:lvl6pPr>
              <a:defRPr sz="4000"/>
            </a:lvl6pPr>
            <a:lvl7pPr>
              <a:defRPr sz="4000"/>
            </a:lvl7pPr>
            <a:lvl8pPr>
              <a:defRPr sz="4000"/>
            </a:lvl8pPr>
            <a:lvl9pPr>
              <a:defRPr sz="4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1679577" y="4114800"/>
            <a:ext cx="7864474" cy="7623176"/>
          </a:xfrm>
        </p:spPr>
        <p:txBody>
          <a:bodyPr/>
          <a:lstStyle>
            <a:lvl1pPr marL="0" indent="0">
              <a:buNone/>
              <a:defRPr sz="3200"/>
            </a:lvl1pPr>
            <a:lvl2pPr marL="914400" indent="0">
              <a:buNone/>
              <a:defRPr sz="2800"/>
            </a:lvl2pPr>
            <a:lvl3pPr marL="1828800" indent="0">
              <a:buNone/>
              <a:defRPr sz="2400"/>
            </a:lvl3pPr>
            <a:lvl4pPr marL="2743200" indent="0">
              <a:buNone/>
              <a:defRPr sz="2000"/>
            </a:lvl4pPr>
            <a:lvl5pPr marL="3657600" indent="0">
              <a:buNone/>
              <a:defRPr sz="2000"/>
            </a:lvl5pPr>
            <a:lvl6pPr marL="4572000" indent="0">
              <a:buNone/>
              <a:defRPr sz="2000"/>
            </a:lvl6pPr>
            <a:lvl7pPr marL="5486400" indent="0">
              <a:buNone/>
              <a:defRPr sz="2000"/>
            </a:lvl7pPr>
            <a:lvl8pPr marL="6400800" indent="0">
              <a:buNone/>
              <a:defRPr sz="2000"/>
            </a:lvl8pPr>
            <a:lvl9pPr marL="7315200" indent="0">
              <a:buNone/>
              <a:defRPr sz="2000"/>
            </a:lvl9pPr>
          </a:lstStyle>
          <a:p>
            <a:pPr lvl="0"/>
            <a:r>
              <a:rPr lang="en-US"/>
              <a:t>Click to edit Master text styles</a:t>
            </a:r>
          </a:p>
        </p:txBody>
      </p:sp>
      <p:sp>
        <p:nvSpPr>
          <p:cNvPr id="5" name="Date Placeholder 4"/>
          <p:cNvSpPr>
            <a:spLocks noGrp="1"/>
          </p:cNvSpPr>
          <p:nvPr>
            <p:ph type="dt" sz="half" idx="10"/>
          </p:nvPr>
        </p:nvSpPr>
        <p:spPr/>
        <p:txBody>
          <a:bodyPr/>
          <a:lstStyle/>
          <a:p>
            <a:fld id="{846CE7D5-CF57-46EF-B807-FDD0502418D4}" type="datetimeFigureOut">
              <a:rPr lang="en-US" smtClean="0"/>
              <a:t>4/2/20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189342600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679577" y="914400"/>
            <a:ext cx="7864474" cy="3200400"/>
          </a:xfrm>
        </p:spPr>
        <p:txBody>
          <a:bodyPr anchor="b"/>
          <a:lstStyle>
            <a:lvl1pPr>
              <a:defRPr sz="6400"/>
            </a:lvl1pPr>
          </a:lstStyle>
          <a:p>
            <a:r>
              <a:rPr lang="en-US"/>
              <a:t>Click to edit Master title style</a:t>
            </a:r>
          </a:p>
        </p:txBody>
      </p:sp>
      <p:sp>
        <p:nvSpPr>
          <p:cNvPr id="3" name="Picture Placeholder 2"/>
          <p:cNvSpPr>
            <a:spLocks noGrp="1" noChangeAspect="1"/>
          </p:cNvSpPr>
          <p:nvPr>
            <p:ph type="pic" idx="1"/>
          </p:nvPr>
        </p:nvSpPr>
        <p:spPr>
          <a:xfrm>
            <a:off x="10366376" y="1974851"/>
            <a:ext cx="12344400" cy="9747250"/>
          </a:xfrm>
        </p:spPr>
        <p:txBody>
          <a:bodyPr anchor="t"/>
          <a:lstStyle>
            <a:lvl1pPr marL="0" indent="0">
              <a:buNone/>
              <a:defRPr sz="6400"/>
            </a:lvl1pPr>
            <a:lvl2pPr marL="914400" indent="0">
              <a:buNone/>
              <a:defRPr sz="5600"/>
            </a:lvl2pPr>
            <a:lvl3pPr marL="1828800" indent="0">
              <a:buNone/>
              <a:defRPr sz="4800"/>
            </a:lvl3pPr>
            <a:lvl4pPr marL="2743200" indent="0">
              <a:buNone/>
              <a:defRPr sz="4000"/>
            </a:lvl4pPr>
            <a:lvl5pPr marL="3657600" indent="0">
              <a:buNone/>
              <a:defRPr sz="4000"/>
            </a:lvl5pPr>
            <a:lvl6pPr marL="4572000" indent="0">
              <a:buNone/>
              <a:defRPr sz="4000"/>
            </a:lvl6pPr>
            <a:lvl7pPr marL="5486400" indent="0">
              <a:buNone/>
              <a:defRPr sz="4000"/>
            </a:lvl7pPr>
            <a:lvl8pPr marL="6400800" indent="0">
              <a:buNone/>
              <a:defRPr sz="4000"/>
            </a:lvl8pPr>
            <a:lvl9pPr marL="7315200" indent="0">
              <a:buNone/>
              <a:defRPr sz="4000"/>
            </a:lvl9pPr>
          </a:lstStyle>
          <a:p>
            <a:r>
              <a:rPr lang="en-US"/>
              <a:t>Click icon to add picture</a:t>
            </a:r>
          </a:p>
        </p:txBody>
      </p:sp>
      <p:sp>
        <p:nvSpPr>
          <p:cNvPr id="4" name="Text Placeholder 3"/>
          <p:cNvSpPr>
            <a:spLocks noGrp="1"/>
          </p:cNvSpPr>
          <p:nvPr>
            <p:ph type="body" sz="half" idx="2"/>
          </p:nvPr>
        </p:nvSpPr>
        <p:spPr>
          <a:xfrm>
            <a:off x="1679577" y="4114800"/>
            <a:ext cx="7864474" cy="7623176"/>
          </a:xfrm>
        </p:spPr>
        <p:txBody>
          <a:bodyPr/>
          <a:lstStyle>
            <a:lvl1pPr marL="0" indent="0">
              <a:buNone/>
              <a:defRPr sz="3200"/>
            </a:lvl1pPr>
            <a:lvl2pPr marL="914400" indent="0">
              <a:buNone/>
              <a:defRPr sz="2800"/>
            </a:lvl2pPr>
            <a:lvl3pPr marL="1828800" indent="0">
              <a:buNone/>
              <a:defRPr sz="2400"/>
            </a:lvl3pPr>
            <a:lvl4pPr marL="2743200" indent="0">
              <a:buNone/>
              <a:defRPr sz="2000"/>
            </a:lvl4pPr>
            <a:lvl5pPr marL="3657600" indent="0">
              <a:buNone/>
              <a:defRPr sz="2000"/>
            </a:lvl5pPr>
            <a:lvl6pPr marL="4572000" indent="0">
              <a:buNone/>
              <a:defRPr sz="2000"/>
            </a:lvl6pPr>
            <a:lvl7pPr marL="5486400" indent="0">
              <a:buNone/>
              <a:defRPr sz="2000"/>
            </a:lvl7pPr>
            <a:lvl8pPr marL="6400800" indent="0">
              <a:buNone/>
              <a:defRPr sz="2000"/>
            </a:lvl8pPr>
            <a:lvl9pPr marL="7315200" indent="0">
              <a:buNone/>
              <a:defRPr sz="2000"/>
            </a:lvl9pPr>
          </a:lstStyle>
          <a:p>
            <a:pPr lvl="0"/>
            <a:r>
              <a:rPr lang="en-US"/>
              <a:t>Click to edit Master text styles</a:t>
            </a:r>
          </a:p>
        </p:txBody>
      </p:sp>
      <p:sp>
        <p:nvSpPr>
          <p:cNvPr id="5" name="Date Placeholder 4"/>
          <p:cNvSpPr>
            <a:spLocks noGrp="1"/>
          </p:cNvSpPr>
          <p:nvPr>
            <p:ph type="dt" sz="half" idx="10"/>
          </p:nvPr>
        </p:nvSpPr>
        <p:spPr/>
        <p:txBody>
          <a:bodyPr/>
          <a:lstStyle/>
          <a:p>
            <a:fld id="{846CE7D5-CF57-46EF-B807-FDD0502418D4}" type="datetimeFigureOut">
              <a:rPr lang="en-US" smtClean="0"/>
              <a:t>4/2/20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222250445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846CE7D5-CF57-46EF-B807-FDD0502418D4}" type="datetimeFigureOut">
              <a:rPr lang="en-US" smtClean="0"/>
              <a:t>4/2/20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180801220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7449800" y="730250"/>
            <a:ext cx="5257800" cy="11623676"/>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1676400" y="730250"/>
            <a:ext cx="15468600" cy="11623676"/>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846CE7D5-CF57-46EF-B807-FDD0502418D4}" type="datetimeFigureOut">
              <a:rPr lang="en-US" smtClean="0"/>
              <a:t>4/2/20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218075656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x">
  <p:cSld name="map right glow">
    <p:bg>
      <p:bgPr>
        <a:solidFill>
          <a:srgbClr val="00050C"/>
        </a:solidFill>
        <a:effectLst/>
      </p:bgPr>
    </p:bg>
    <p:spTree>
      <p:nvGrpSpPr>
        <p:cNvPr id="1" name=""/>
        <p:cNvGrpSpPr/>
        <p:nvPr/>
      </p:nvGrpSpPr>
      <p:grpSpPr>
        <a:xfrm>
          <a:off x="0" y="0"/>
          <a:ext cx="0" cy="0"/>
          <a:chOff x="0" y="0"/>
          <a:chExt cx="0" cy="0"/>
        </a:xfrm>
      </p:grpSpPr>
      <p:pic>
        <p:nvPicPr>
          <p:cNvPr id="109" name="glow.png" descr="glow.png"/>
          <p:cNvPicPr>
            <a:picLocks noChangeAspect="1"/>
          </p:cNvPicPr>
          <p:nvPr/>
        </p:nvPicPr>
        <p:blipFill>
          <a:blip r:embed="rId2">
            <a:alphaModFix amt="60404"/>
          </a:blip>
          <a:srcRect l="18029" t="39630"/>
          <a:stretch>
            <a:fillRect/>
          </a:stretch>
        </p:blipFill>
        <p:spPr>
          <a:xfrm rot="691992" flipH="1">
            <a:off x="7125798" y="-1588640"/>
            <a:ext cx="18851517" cy="12443622"/>
          </a:xfrm>
          <a:custGeom>
            <a:avLst/>
            <a:gdLst/>
            <a:ahLst/>
            <a:cxnLst>
              <a:cxn ang="0">
                <a:pos x="wd2" y="hd2"/>
              </a:cxn>
              <a:cxn ang="5400000">
                <a:pos x="wd2" y="hd2"/>
              </a:cxn>
              <a:cxn ang="10800000">
                <a:pos x="wd2" y="hd2"/>
              </a:cxn>
              <a:cxn ang="16200000">
                <a:pos x="wd2" y="hd2"/>
              </a:cxn>
            </a:cxnLst>
            <a:rect l="0" t="0" r="r" b="b"/>
            <a:pathLst>
              <a:path w="21600" h="21600" extrusionOk="0">
                <a:moveTo>
                  <a:pt x="2937" y="0"/>
                </a:moveTo>
                <a:lnTo>
                  <a:pt x="0" y="21600"/>
                </a:lnTo>
                <a:lnTo>
                  <a:pt x="21600" y="21600"/>
                </a:lnTo>
                <a:lnTo>
                  <a:pt x="21600" y="5824"/>
                </a:lnTo>
                <a:lnTo>
                  <a:pt x="2937" y="0"/>
                </a:lnTo>
                <a:close/>
              </a:path>
            </a:pathLst>
          </a:custGeom>
          <a:ln w="12700">
            <a:miter lim="400000"/>
          </a:ln>
        </p:spPr>
      </p:pic>
      <p:grpSp>
        <p:nvGrpSpPr>
          <p:cNvPr id="299" name="Group"/>
          <p:cNvGrpSpPr/>
          <p:nvPr/>
        </p:nvGrpSpPr>
        <p:grpSpPr>
          <a:xfrm>
            <a:off x="-629175" y="526269"/>
            <a:ext cx="24395886" cy="13171463"/>
            <a:chOff x="0" y="0"/>
            <a:chExt cx="24395885" cy="13171463"/>
          </a:xfrm>
        </p:grpSpPr>
        <p:sp>
          <p:nvSpPr>
            <p:cNvPr id="110" name="Shape"/>
            <p:cNvSpPr/>
            <p:nvPr/>
          </p:nvSpPr>
          <p:spPr>
            <a:xfrm rot="730076">
              <a:off x="11161000" y="5156791"/>
              <a:ext cx="1003805" cy="794788"/>
            </a:xfrm>
            <a:custGeom>
              <a:avLst/>
              <a:gdLst/>
              <a:ahLst/>
              <a:cxnLst>
                <a:cxn ang="0">
                  <a:pos x="wd2" y="hd2"/>
                </a:cxn>
                <a:cxn ang="5400000">
                  <a:pos x="wd2" y="hd2"/>
                </a:cxn>
                <a:cxn ang="10800000">
                  <a:pos x="wd2" y="hd2"/>
                </a:cxn>
                <a:cxn ang="16200000">
                  <a:pos x="wd2" y="hd2"/>
                </a:cxn>
              </a:cxnLst>
              <a:rect l="0" t="0" r="r" b="b"/>
              <a:pathLst>
                <a:path w="21536" h="21481" extrusionOk="0">
                  <a:moveTo>
                    <a:pt x="19642" y="3175"/>
                  </a:moveTo>
                  <a:cubicBezTo>
                    <a:pt x="19272" y="3317"/>
                    <a:pt x="19296" y="3156"/>
                    <a:pt x="18809" y="3085"/>
                  </a:cubicBezTo>
                  <a:cubicBezTo>
                    <a:pt x="18322" y="3014"/>
                    <a:pt x="17250" y="2780"/>
                    <a:pt x="16722" y="2746"/>
                  </a:cubicBezTo>
                  <a:cubicBezTo>
                    <a:pt x="16195" y="2712"/>
                    <a:pt x="15915" y="2860"/>
                    <a:pt x="15637" y="2881"/>
                  </a:cubicBezTo>
                  <a:cubicBezTo>
                    <a:pt x="15359" y="2905"/>
                    <a:pt x="15286" y="3098"/>
                    <a:pt x="15055" y="2881"/>
                  </a:cubicBezTo>
                  <a:cubicBezTo>
                    <a:pt x="14825" y="2664"/>
                    <a:pt x="14519" y="2012"/>
                    <a:pt x="14252" y="1576"/>
                  </a:cubicBezTo>
                  <a:cubicBezTo>
                    <a:pt x="12010" y="1057"/>
                    <a:pt x="9226" y="160"/>
                    <a:pt x="7527" y="20"/>
                  </a:cubicBezTo>
                  <a:cubicBezTo>
                    <a:pt x="5827" y="-119"/>
                    <a:pt x="5212" y="497"/>
                    <a:pt x="4053" y="735"/>
                  </a:cubicBezTo>
                  <a:lnTo>
                    <a:pt x="2897" y="20"/>
                  </a:lnTo>
                  <a:lnTo>
                    <a:pt x="1736" y="735"/>
                  </a:lnTo>
                  <a:cubicBezTo>
                    <a:pt x="1736" y="735"/>
                    <a:pt x="577" y="2167"/>
                    <a:pt x="0" y="2167"/>
                  </a:cubicBezTo>
                  <a:lnTo>
                    <a:pt x="1159" y="5744"/>
                  </a:lnTo>
                  <a:lnTo>
                    <a:pt x="2317" y="4313"/>
                  </a:lnTo>
                  <a:lnTo>
                    <a:pt x="4632" y="5027"/>
                  </a:lnTo>
                  <a:lnTo>
                    <a:pt x="5214" y="5744"/>
                  </a:lnTo>
                  <a:lnTo>
                    <a:pt x="5789" y="6459"/>
                  </a:lnTo>
                  <a:cubicBezTo>
                    <a:pt x="5599" y="7173"/>
                    <a:pt x="5405" y="7890"/>
                    <a:pt x="5214" y="8605"/>
                  </a:cubicBezTo>
                  <a:cubicBezTo>
                    <a:pt x="5018" y="9798"/>
                    <a:pt x="4826" y="10989"/>
                    <a:pt x="4632" y="12182"/>
                  </a:cubicBezTo>
                  <a:cubicBezTo>
                    <a:pt x="4441" y="12897"/>
                    <a:pt x="4245" y="13614"/>
                    <a:pt x="4053" y="14328"/>
                  </a:cubicBezTo>
                  <a:lnTo>
                    <a:pt x="4053" y="15757"/>
                  </a:lnTo>
                  <a:cubicBezTo>
                    <a:pt x="4053" y="16058"/>
                    <a:pt x="4068" y="15541"/>
                    <a:pt x="4057" y="16133"/>
                  </a:cubicBezTo>
                  <a:cubicBezTo>
                    <a:pt x="4047" y="16725"/>
                    <a:pt x="4053" y="16298"/>
                    <a:pt x="4053" y="16474"/>
                  </a:cubicBezTo>
                  <a:lnTo>
                    <a:pt x="4053" y="17189"/>
                  </a:lnTo>
                  <a:cubicBezTo>
                    <a:pt x="3859" y="17904"/>
                    <a:pt x="3667" y="18620"/>
                    <a:pt x="3474" y="19335"/>
                  </a:cubicBezTo>
                  <a:lnTo>
                    <a:pt x="4632" y="19335"/>
                  </a:lnTo>
                  <a:lnTo>
                    <a:pt x="6949" y="21481"/>
                  </a:lnTo>
                  <a:lnTo>
                    <a:pt x="10423" y="20050"/>
                  </a:lnTo>
                  <a:lnTo>
                    <a:pt x="13897" y="19335"/>
                  </a:lnTo>
                  <a:lnTo>
                    <a:pt x="15637" y="16474"/>
                  </a:lnTo>
                  <a:lnTo>
                    <a:pt x="17373" y="13611"/>
                  </a:lnTo>
                  <a:cubicBezTo>
                    <a:pt x="17373" y="13135"/>
                    <a:pt x="17101" y="13053"/>
                    <a:pt x="17373" y="12182"/>
                  </a:cubicBezTo>
                  <a:cubicBezTo>
                    <a:pt x="17644" y="11311"/>
                    <a:pt x="18312" y="8826"/>
                    <a:pt x="18999" y="8388"/>
                  </a:cubicBezTo>
                  <a:cubicBezTo>
                    <a:pt x="19780" y="7890"/>
                    <a:pt x="19653" y="8062"/>
                    <a:pt x="19789" y="7944"/>
                  </a:cubicBezTo>
                  <a:cubicBezTo>
                    <a:pt x="19925" y="7826"/>
                    <a:pt x="19993" y="7660"/>
                    <a:pt x="20067" y="7712"/>
                  </a:cubicBezTo>
                  <a:cubicBezTo>
                    <a:pt x="20217" y="7585"/>
                    <a:pt x="20019" y="7678"/>
                    <a:pt x="20276" y="7497"/>
                  </a:cubicBezTo>
                  <a:cubicBezTo>
                    <a:pt x="20532" y="7317"/>
                    <a:pt x="21337" y="6733"/>
                    <a:pt x="21469" y="6111"/>
                  </a:cubicBezTo>
                  <a:cubicBezTo>
                    <a:pt x="21600" y="5489"/>
                    <a:pt x="21574" y="4184"/>
                    <a:pt x="21068" y="3761"/>
                  </a:cubicBezTo>
                  <a:cubicBezTo>
                    <a:pt x="21049" y="3652"/>
                    <a:pt x="21025" y="3540"/>
                    <a:pt x="21006" y="3431"/>
                  </a:cubicBezTo>
                  <a:cubicBezTo>
                    <a:pt x="20971" y="3420"/>
                    <a:pt x="20622" y="3433"/>
                    <a:pt x="20590" y="3422"/>
                  </a:cubicBezTo>
                  <a:lnTo>
                    <a:pt x="19642" y="3175"/>
                  </a:lnTo>
                  <a:close/>
                </a:path>
              </a:pathLst>
            </a:custGeom>
            <a:noFill/>
            <a:ln w="9525" cap="flat">
              <a:solidFill>
                <a:srgbClr val="A7A7A7">
                  <a:alpha val="80000"/>
                </a:srgbClr>
              </a:solidFill>
              <a:prstDash val="solid"/>
              <a:round/>
            </a:ln>
            <a:effectLst/>
          </p:spPr>
          <p:txBody>
            <a:bodyPr wrap="square" lIns="50800" tIns="50800" rIns="50800" bIns="50800" numCol="1" anchor="t">
              <a:noAutofit/>
            </a:bodyPr>
            <a:lstStyle/>
            <a:p>
              <a:pPr algn="l" defTabSz="1828431">
                <a:defRPr sz="1400">
                  <a:solidFill>
                    <a:srgbClr val="FFFFFF"/>
                  </a:solidFill>
                </a:defRPr>
              </a:pPr>
              <a:endParaRPr/>
            </a:p>
          </p:txBody>
        </p:sp>
        <p:sp>
          <p:nvSpPr>
            <p:cNvPr id="111" name="Shape"/>
            <p:cNvSpPr/>
            <p:nvPr/>
          </p:nvSpPr>
          <p:spPr>
            <a:xfrm rot="926904">
              <a:off x="11187524" y="5210418"/>
              <a:ext cx="252055" cy="558100"/>
            </a:xfrm>
            <a:custGeom>
              <a:avLst/>
              <a:gdLst/>
              <a:ahLst/>
              <a:cxnLst>
                <a:cxn ang="0">
                  <a:pos x="wd2" y="hd2"/>
                </a:cxn>
                <a:cxn ang="5400000">
                  <a:pos x="wd2" y="hd2"/>
                </a:cxn>
                <a:cxn ang="10800000">
                  <a:pos x="wd2" y="hd2"/>
                </a:cxn>
                <a:cxn ang="16200000">
                  <a:pos x="wd2" y="hd2"/>
                </a:cxn>
              </a:cxnLst>
              <a:rect l="0" t="0" r="r" b="b"/>
              <a:pathLst>
                <a:path w="21600" h="21600" extrusionOk="0">
                  <a:moveTo>
                    <a:pt x="15120" y="16784"/>
                  </a:moveTo>
                  <a:lnTo>
                    <a:pt x="15120" y="15807"/>
                  </a:lnTo>
                  <a:cubicBezTo>
                    <a:pt x="15299" y="15178"/>
                    <a:pt x="15476" y="14549"/>
                    <a:pt x="15656" y="13920"/>
                  </a:cubicBezTo>
                  <a:lnTo>
                    <a:pt x="17280" y="11896"/>
                  </a:lnTo>
                  <a:lnTo>
                    <a:pt x="17280" y="10919"/>
                  </a:lnTo>
                  <a:cubicBezTo>
                    <a:pt x="17498" y="10139"/>
                    <a:pt x="17718" y="9359"/>
                    <a:pt x="17937" y="8578"/>
                  </a:cubicBezTo>
                  <a:lnTo>
                    <a:pt x="19440" y="7008"/>
                  </a:lnTo>
                  <a:cubicBezTo>
                    <a:pt x="19548" y="6372"/>
                    <a:pt x="19658" y="5737"/>
                    <a:pt x="19766" y="5101"/>
                  </a:cubicBezTo>
                  <a:lnTo>
                    <a:pt x="21600" y="3096"/>
                  </a:lnTo>
                  <a:lnTo>
                    <a:pt x="19440" y="2119"/>
                  </a:lnTo>
                  <a:lnTo>
                    <a:pt x="17280" y="977"/>
                  </a:lnTo>
                  <a:lnTo>
                    <a:pt x="10800" y="0"/>
                  </a:lnTo>
                  <a:lnTo>
                    <a:pt x="6480" y="977"/>
                  </a:lnTo>
                  <a:lnTo>
                    <a:pt x="4320" y="2119"/>
                  </a:lnTo>
                  <a:lnTo>
                    <a:pt x="2668" y="2957"/>
                  </a:lnTo>
                  <a:lnTo>
                    <a:pt x="4320" y="6029"/>
                  </a:lnTo>
                  <a:lnTo>
                    <a:pt x="4320" y="9940"/>
                  </a:lnTo>
                  <a:lnTo>
                    <a:pt x="495" y="12844"/>
                  </a:lnTo>
                  <a:cubicBezTo>
                    <a:pt x="330" y="13506"/>
                    <a:pt x="164" y="14166"/>
                    <a:pt x="0" y="14828"/>
                  </a:cubicBezTo>
                  <a:lnTo>
                    <a:pt x="1404" y="15975"/>
                  </a:lnTo>
                  <a:lnTo>
                    <a:pt x="4320" y="15807"/>
                  </a:lnTo>
                  <a:lnTo>
                    <a:pt x="2447" y="21517"/>
                  </a:lnTo>
                  <a:lnTo>
                    <a:pt x="14003" y="21600"/>
                  </a:lnTo>
                  <a:cubicBezTo>
                    <a:pt x="14377" y="20696"/>
                    <a:pt x="15131" y="20420"/>
                    <a:pt x="15504" y="19516"/>
                  </a:cubicBezTo>
                  <a:cubicBezTo>
                    <a:pt x="15377" y="19257"/>
                    <a:pt x="15247" y="18999"/>
                    <a:pt x="15120" y="18740"/>
                  </a:cubicBezTo>
                  <a:lnTo>
                    <a:pt x="15120" y="16784"/>
                  </a:lnTo>
                  <a:close/>
                </a:path>
              </a:pathLst>
            </a:custGeom>
            <a:noFill/>
            <a:ln w="9525" cap="flat">
              <a:solidFill>
                <a:srgbClr val="A7A7A7">
                  <a:alpha val="80000"/>
                </a:srgbClr>
              </a:solidFill>
              <a:prstDash val="solid"/>
              <a:round/>
            </a:ln>
            <a:effectLst/>
          </p:spPr>
          <p:txBody>
            <a:bodyPr wrap="square" lIns="50800" tIns="50800" rIns="50800" bIns="50800" numCol="1" anchor="t">
              <a:noAutofit/>
            </a:bodyPr>
            <a:lstStyle/>
            <a:p>
              <a:pPr algn="l" defTabSz="1828431">
                <a:defRPr sz="1400">
                  <a:solidFill>
                    <a:srgbClr val="FFFFFF"/>
                  </a:solidFill>
                </a:defRPr>
              </a:pPr>
              <a:endParaRPr/>
            </a:p>
          </p:txBody>
        </p:sp>
        <p:sp>
          <p:nvSpPr>
            <p:cNvPr id="112" name="Shape"/>
            <p:cNvSpPr/>
            <p:nvPr/>
          </p:nvSpPr>
          <p:spPr>
            <a:xfrm>
              <a:off x="12664459" y="4857696"/>
              <a:ext cx="530638" cy="236641"/>
            </a:xfrm>
            <a:custGeom>
              <a:avLst/>
              <a:gdLst/>
              <a:ahLst/>
              <a:cxnLst>
                <a:cxn ang="0">
                  <a:pos x="wd2" y="hd2"/>
                </a:cxn>
                <a:cxn ang="5400000">
                  <a:pos x="wd2" y="hd2"/>
                </a:cxn>
                <a:cxn ang="10800000">
                  <a:pos x="wd2" y="hd2"/>
                </a:cxn>
                <a:cxn ang="16200000">
                  <a:pos x="wd2" y="hd2"/>
                </a:cxn>
              </a:cxnLst>
              <a:rect l="0" t="0" r="r" b="b"/>
              <a:pathLst>
                <a:path w="21600" h="21600" extrusionOk="0">
                  <a:moveTo>
                    <a:pt x="20699" y="11783"/>
                  </a:moveTo>
                  <a:lnTo>
                    <a:pt x="21600" y="7854"/>
                  </a:lnTo>
                  <a:lnTo>
                    <a:pt x="20699" y="3927"/>
                  </a:lnTo>
                  <a:lnTo>
                    <a:pt x="20699" y="1963"/>
                  </a:lnTo>
                  <a:lnTo>
                    <a:pt x="19801" y="1963"/>
                  </a:lnTo>
                  <a:lnTo>
                    <a:pt x="16200" y="0"/>
                  </a:lnTo>
                  <a:lnTo>
                    <a:pt x="15299" y="1963"/>
                  </a:lnTo>
                  <a:lnTo>
                    <a:pt x="12599" y="1963"/>
                  </a:lnTo>
                  <a:lnTo>
                    <a:pt x="11701" y="3927"/>
                  </a:lnTo>
                  <a:lnTo>
                    <a:pt x="9899" y="5890"/>
                  </a:lnTo>
                  <a:lnTo>
                    <a:pt x="10800" y="9817"/>
                  </a:lnTo>
                  <a:cubicBezTo>
                    <a:pt x="10800" y="9817"/>
                    <a:pt x="10800" y="11783"/>
                    <a:pt x="9899" y="11783"/>
                  </a:cubicBezTo>
                  <a:lnTo>
                    <a:pt x="9001" y="11783"/>
                  </a:lnTo>
                  <a:lnTo>
                    <a:pt x="5400" y="13746"/>
                  </a:lnTo>
                  <a:lnTo>
                    <a:pt x="0" y="13746"/>
                  </a:lnTo>
                  <a:lnTo>
                    <a:pt x="901" y="15710"/>
                  </a:lnTo>
                  <a:lnTo>
                    <a:pt x="2700" y="19637"/>
                  </a:lnTo>
                  <a:lnTo>
                    <a:pt x="3601" y="21600"/>
                  </a:lnTo>
                  <a:lnTo>
                    <a:pt x="4499" y="19637"/>
                  </a:lnTo>
                  <a:lnTo>
                    <a:pt x="8100" y="19637"/>
                  </a:lnTo>
                  <a:lnTo>
                    <a:pt x="11701" y="21600"/>
                  </a:lnTo>
                  <a:lnTo>
                    <a:pt x="16200" y="21600"/>
                  </a:lnTo>
                  <a:lnTo>
                    <a:pt x="18900" y="17673"/>
                  </a:lnTo>
                  <a:lnTo>
                    <a:pt x="19801" y="17673"/>
                  </a:lnTo>
                  <a:cubicBezTo>
                    <a:pt x="20101" y="15710"/>
                    <a:pt x="20399" y="13746"/>
                    <a:pt x="20699" y="11783"/>
                  </a:cubicBezTo>
                  <a:close/>
                </a:path>
              </a:pathLst>
            </a:custGeom>
            <a:noFill/>
            <a:ln w="9525" cap="flat">
              <a:solidFill>
                <a:srgbClr val="A7A7A7">
                  <a:alpha val="80000"/>
                </a:srgbClr>
              </a:solidFill>
              <a:prstDash val="solid"/>
              <a:round/>
            </a:ln>
            <a:effectLst/>
          </p:spPr>
          <p:txBody>
            <a:bodyPr wrap="square" lIns="50800" tIns="50800" rIns="50800" bIns="50800" numCol="1" anchor="t">
              <a:noAutofit/>
            </a:bodyPr>
            <a:lstStyle/>
            <a:p>
              <a:pPr algn="l" defTabSz="1828431">
                <a:defRPr sz="1400">
                  <a:solidFill>
                    <a:srgbClr val="FFFFFF"/>
                  </a:solidFill>
                </a:defRPr>
              </a:pPr>
              <a:endParaRPr/>
            </a:p>
          </p:txBody>
        </p:sp>
        <p:sp>
          <p:nvSpPr>
            <p:cNvPr id="113" name="Shape"/>
            <p:cNvSpPr/>
            <p:nvPr/>
          </p:nvSpPr>
          <p:spPr>
            <a:xfrm rot="471028">
              <a:off x="11753463" y="4563012"/>
              <a:ext cx="849090" cy="826036"/>
            </a:xfrm>
            <a:custGeom>
              <a:avLst/>
              <a:gdLst/>
              <a:ahLst/>
              <a:cxnLst>
                <a:cxn ang="0">
                  <a:pos x="wd2" y="hd2"/>
                </a:cxn>
                <a:cxn ang="5400000">
                  <a:pos x="wd2" y="hd2"/>
                </a:cxn>
                <a:cxn ang="10800000">
                  <a:pos x="wd2" y="hd2"/>
                </a:cxn>
                <a:cxn ang="16200000">
                  <a:pos x="wd2" y="hd2"/>
                </a:cxn>
              </a:cxnLst>
              <a:rect l="0" t="0" r="r" b="b"/>
              <a:pathLst>
                <a:path w="21462" h="21491" extrusionOk="0">
                  <a:moveTo>
                    <a:pt x="19487" y="15462"/>
                  </a:moveTo>
                  <a:cubicBezTo>
                    <a:pt x="19669" y="15114"/>
                    <a:pt x="19765" y="14497"/>
                    <a:pt x="19823" y="14096"/>
                  </a:cubicBezTo>
                  <a:cubicBezTo>
                    <a:pt x="19879" y="13694"/>
                    <a:pt x="19823" y="13399"/>
                    <a:pt x="19823" y="13053"/>
                  </a:cubicBezTo>
                  <a:cubicBezTo>
                    <a:pt x="19641" y="12703"/>
                    <a:pt x="19458" y="12357"/>
                    <a:pt x="19276" y="12009"/>
                  </a:cubicBezTo>
                  <a:cubicBezTo>
                    <a:pt x="18911" y="12009"/>
                    <a:pt x="18334" y="12123"/>
                    <a:pt x="18182" y="12009"/>
                  </a:cubicBezTo>
                  <a:cubicBezTo>
                    <a:pt x="18030" y="11893"/>
                    <a:pt x="18306" y="11551"/>
                    <a:pt x="18370" y="11321"/>
                  </a:cubicBezTo>
                  <a:cubicBezTo>
                    <a:pt x="18853" y="10679"/>
                    <a:pt x="19490" y="9804"/>
                    <a:pt x="19823" y="9398"/>
                  </a:cubicBezTo>
                  <a:cubicBezTo>
                    <a:pt x="20154" y="8989"/>
                    <a:pt x="20186" y="9047"/>
                    <a:pt x="20368" y="8873"/>
                  </a:cubicBezTo>
                  <a:lnTo>
                    <a:pt x="20368" y="6787"/>
                  </a:lnTo>
                  <a:lnTo>
                    <a:pt x="21462" y="5742"/>
                  </a:lnTo>
                  <a:lnTo>
                    <a:pt x="19823" y="5220"/>
                  </a:lnTo>
                  <a:lnTo>
                    <a:pt x="18729" y="4698"/>
                  </a:lnTo>
                  <a:lnTo>
                    <a:pt x="17088" y="4176"/>
                  </a:lnTo>
                  <a:lnTo>
                    <a:pt x="16543" y="3653"/>
                  </a:lnTo>
                  <a:lnTo>
                    <a:pt x="15449" y="3131"/>
                  </a:lnTo>
                  <a:lnTo>
                    <a:pt x="14355" y="2611"/>
                  </a:lnTo>
                  <a:lnTo>
                    <a:pt x="13808" y="1567"/>
                  </a:lnTo>
                  <a:lnTo>
                    <a:pt x="12716" y="1044"/>
                  </a:lnTo>
                  <a:lnTo>
                    <a:pt x="12169" y="0"/>
                  </a:lnTo>
                  <a:lnTo>
                    <a:pt x="11074" y="522"/>
                  </a:lnTo>
                  <a:lnTo>
                    <a:pt x="9982" y="2611"/>
                  </a:lnTo>
                  <a:cubicBezTo>
                    <a:pt x="9801" y="2785"/>
                    <a:pt x="9713" y="2817"/>
                    <a:pt x="9435" y="3131"/>
                  </a:cubicBezTo>
                  <a:cubicBezTo>
                    <a:pt x="9158" y="3445"/>
                    <a:pt x="8824" y="4289"/>
                    <a:pt x="8314" y="4496"/>
                  </a:cubicBezTo>
                  <a:cubicBezTo>
                    <a:pt x="7803" y="4702"/>
                    <a:pt x="6771" y="4530"/>
                    <a:pt x="6367" y="4371"/>
                  </a:cubicBezTo>
                  <a:cubicBezTo>
                    <a:pt x="5963" y="4212"/>
                    <a:pt x="6117" y="3692"/>
                    <a:pt x="5892" y="3544"/>
                  </a:cubicBezTo>
                  <a:cubicBezTo>
                    <a:pt x="5668" y="3395"/>
                    <a:pt x="5168" y="3271"/>
                    <a:pt x="5018" y="3484"/>
                  </a:cubicBezTo>
                  <a:cubicBezTo>
                    <a:pt x="4871" y="3696"/>
                    <a:pt x="4995" y="4360"/>
                    <a:pt x="5001" y="4825"/>
                  </a:cubicBezTo>
                  <a:cubicBezTo>
                    <a:pt x="5008" y="5289"/>
                    <a:pt x="5324" y="6024"/>
                    <a:pt x="5061" y="6264"/>
                  </a:cubicBezTo>
                  <a:cubicBezTo>
                    <a:pt x="4798" y="6505"/>
                    <a:pt x="3807" y="6415"/>
                    <a:pt x="3422" y="6264"/>
                  </a:cubicBezTo>
                  <a:cubicBezTo>
                    <a:pt x="3037" y="6114"/>
                    <a:pt x="3082" y="5469"/>
                    <a:pt x="2755" y="5366"/>
                  </a:cubicBezTo>
                  <a:cubicBezTo>
                    <a:pt x="2428" y="5263"/>
                    <a:pt x="1909" y="5553"/>
                    <a:pt x="1463" y="5641"/>
                  </a:cubicBezTo>
                  <a:cubicBezTo>
                    <a:pt x="1016" y="5729"/>
                    <a:pt x="281" y="5669"/>
                    <a:pt x="71" y="5893"/>
                  </a:cubicBezTo>
                  <a:cubicBezTo>
                    <a:pt x="-138" y="6116"/>
                    <a:pt x="176" y="6636"/>
                    <a:pt x="202" y="6987"/>
                  </a:cubicBezTo>
                  <a:cubicBezTo>
                    <a:pt x="227" y="7337"/>
                    <a:pt x="-35" y="7593"/>
                    <a:pt x="225" y="7994"/>
                  </a:cubicBezTo>
                  <a:cubicBezTo>
                    <a:pt x="488" y="8396"/>
                    <a:pt x="1249" y="9164"/>
                    <a:pt x="1781" y="9398"/>
                  </a:cubicBezTo>
                  <a:cubicBezTo>
                    <a:pt x="2313" y="9630"/>
                    <a:pt x="2875" y="9398"/>
                    <a:pt x="3422" y="9398"/>
                  </a:cubicBezTo>
                  <a:lnTo>
                    <a:pt x="3967" y="9920"/>
                  </a:lnTo>
                  <a:lnTo>
                    <a:pt x="3967" y="10442"/>
                  </a:lnTo>
                  <a:lnTo>
                    <a:pt x="4514" y="11487"/>
                  </a:lnTo>
                  <a:cubicBezTo>
                    <a:pt x="4696" y="12009"/>
                    <a:pt x="4879" y="12531"/>
                    <a:pt x="5061" y="13053"/>
                  </a:cubicBezTo>
                  <a:lnTo>
                    <a:pt x="5608" y="13573"/>
                  </a:lnTo>
                  <a:cubicBezTo>
                    <a:pt x="5608" y="14096"/>
                    <a:pt x="5762" y="14345"/>
                    <a:pt x="5608" y="15140"/>
                  </a:cubicBezTo>
                  <a:cubicBezTo>
                    <a:pt x="5452" y="15933"/>
                    <a:pt x="4856" y="17708"/>
                    <a:pt x="4676" y="18338"/>
                  </a:cubicBezTo>
                  <a:cubicBezTo>
                    <a:pt x="4497" y="18967"/>
                    <a:pt x="4412" y="18587"/>
                    <a:pt x="4527" y="18920"/>
                  </a:cubicBezTo>
                  <a:cubicBezTo>
                    <a:pt x="4644" y="19251"/>
                    <a:pt x="5108" y="20096"/>
                    <a:pt x="5377" y="20334"/>
                  </a:cubicBezTo>
                  <a:cubicBezTo>
                    <a:pt x="5649" y="20575"/>
                    <a:pt x="5843" y="20356"/>
                    <a:pt x="6155" y="20360"/>
                  </a:cubicBezTo>
                  <a:cubicBezTo>
                    <a:pt x="6465" y="20364"/>
                    <a:pt x="6882" y="20360"/>
                    <a:pt x="7247" y="20360"/>
                  </a:cubicBezTo>
                  <a:lnTo>
                    <a:pt x="8888" y="20882"/>
                  </a:lnTo>
                  <a:lnTo>
                    <a:pt x="9982" y="20882"/>
                  </a:lnTo>
                  <a:lnTo>
                    <a:pt x="11621" y="21404"/>
                  </a:lnTo>
                  <a:cubicBezTo>
                    <a:pt x="11987" y="21404"/>
                    <a:pt x="12380" y="21600"/>
                    <a:pt x="12716" y="21404"/>
                  </a:cubicBezTo>
                  <a:cubicBezTo>
                    <a:pt x="13049" y="21211"/>
                    <a:pt x="13297" y="20429"/>
                    <a:pt x="13624" y="20229"/>
                  </a:cubicBezTo>
                  <a:cubicBezTo>
                    <a:pt x="13953" y="20031"/>
                    <a:pt x="14092" y="20130"/>
                    <a:pt x="14679" y="20203"/>
                  </a:cubicBezTo>
                  <a:cubicBezTo>
                    <a:pt x="15265" y="20278"/>
                    <a:pt x="16502" y="20564"/>
                    <a:pt x="17143" y="20685"/>
                  </a:cubicBezTo>
                  <a:cubicBezTo>
                    <a:pt x="17784" y="20807"/>
                    <a:pt x="17936" y="21185"/>
                    <a:pt x="18524" y="20938"/>
                  </a:cubicBezTo>
                  <a:cubicBezTo>
                    <a:pt x="19109" y="20691"/>
                    <a:pt x="20473" y="19206"/>
                    <a:pt x="20654" y="19206"/>
                  </a:cubicBezTo>
                  <a:lnTo>
                    <a:pt x="19402" y="17388"/>
                  </a:lnTo>
                  <a:cubicBezTo>
                    <a:pt x="19250" y="16947"/>
                    <a:pt x="19201" y="17100"/>
                    <a:pt x="19109" y="16840"/>
                  </a:cubicBezTo>
                  <a:cubicBezTo>
                    <a:pt x="19017" y="16578"/>
                    <a:pt x="19477" y="15875"/>
                    <a:pt x="19487" y="15462"/>
                  </a:cubicBezTo>
                  <a:close/>
                </a:path>
              </a:pathLst>
            </a:custGeom>
            <a:noFill/>
            <a:ln w="9525" cap="flat">
              <a:solidFill>
                <a:srgbClr val="A7A7A7">
                  <a:alpha val="80000"/>
                </a:srgbClr>
              </a:solidFill>
              <a:prstDash val="solid"/>
              <a:round/>
            </a:ln>
            <a:effectLst/>
          </p:spPr>
          <p:txBody>
            <a:bodyPr wrap="square" lIns="50800" tIns="50800" rIns="50800" bIns="50800" numCol="1" anchor="t">
              <a:noAutofit/>
            </a:bodyPr>
            <a:lstStyle/>
            <a:p>
              <a:pPr algn="l" defTabSz="1828431">
                <a:defRPr sz="1400">
                  <a:solidFill>
                    <a:srgbClr val="FFFFFF"/>
                  </a:solidFill>
                </a:defRPr>
              </a:pPr>
              <a:endParaRPr/>
            </a:p>
          </p:txBody>
        </p:sp>
        <p:sp>
          <p:nvSpPr>
            <p:cNvPr id="114" name="Shape"/>
            <p:cNvSpPr/>
            <p:nvPr/>
          </p:nvSpPr>
          <p:spPr>
            <a:xfrm>
              <a:off x="12474312" y="5058612"/>
              <a:ext cx="866706" cy="888496"/>
            </a:xfrm>
            <a:custGeom>
              <a:avLst/>
              <a:gdLst/>
              <a:ahLst/>
              <a:cxnLst>
                <a:cxn ang="0">
                  <a:pos x="wd2" y="hd2"/>
                </a:cxn>
                <a:cxn ang="5400000">
                  <a:pos x="wd2" y="hd2"/>
                </a:cxn>
                <a:cxn ang="10800000">
                  <a:pos x="wd2" y="hd2"/>
                </a:cxn>
                <a:cxn ang="16200000">
                  <a:pos x="wd2" y="hd2"/>
                </a:cxn>
              </a:cxnLst>
              <a:rect l="0" t="0" r="r" b="b"/>
              <a:pathLst>
                <a:path w="21600" h="21600" extrusionOk="0">
                  <a:moveTo>
                    <a:pt x="12203" y="561"/>
                  </a:moveTo>
                  <a:lnTo>
                    <a:pt x="9958" y="0"/>
                  </a:lnTo>
                  <a:lnTo>
                    <a:pt x="7574" y="0"/>
                  </a:lnTo>
                  <a:lnTo>
                    <a:pt x="7013" y="561"/>
                  </a:lnTo>
                  <a:lnTo>
                    <a:pt x="6452" y="561"/>
                  </a:lnTo>
                  <a:lnTo>
                    <a:pt x="5190" y="1122"/>
                  </a:lnTo>
                  <a:lnTo>
                    <a:pt x="3506" y="1683"/>
                  </a:lnTo>
                  <a:lnTo>
                    <a:pt x="2945" y="1122"/>
                  </a:lnTo>
                  <a:lnTo>
                    <a:pt x="1122" y="2244"/>
                  </a:lnTo>
                  <a:lnTo>
                    <a:pt x="561" y="2244"/>
                  </a:lnTo>
                  <a:lnTo>
                    <a:pt x="561" y="3506"/>
                  </a:lnTo>
                  <a:lnTo>
                    <a:pt x="0" y="4629"/>
                  </a:lnTo>
                  <a:lnTo>
                    <a:pt x="561" y="6312"/>
                  </a:lnTo>
                  <a:lnTo>
                    <a:pt x="1683" y="7574"/>
                  </a:lnTo>
                  <a:lnTo>
                    <a:pt x="2945" y="6312"/>
                  </a:lnTo>
                  <a:lnTo>
                    <a:pt x="5891" y="7574"/>
                  </a:lnTo>
                  <a:lnTo>
                    <a:pt x="7574" y="10940"/>
                  </a:lnTo>
                  <a:lnTo>
                    <a:pt x="9397" y="13325"/>
                  </a:lnTo>
                  <a:lnTo>
                    <a:pt x="13465" y="15709"/>
                  </a:lnTo>
                  <a:lnTo>
                    <a:pt x="15990" y="17673"/>
                  </a:lnTo>
                  <a:lnTo>
                    <a:pt x="14868" y="21600"/>
                  </a:lnTo>
                  <a:lnTo>
                    <a:pt x="18655" y="18655"/>
                  </a:lnTo>
                  <a:lnTo>
                    <a:pt x="18655" y="16831"/>
                  </a:lnTo>
                  <a:lnTo>
                    <a:pt x="20478" y="17392"/>
                  </a:lnTo>
                  <a:lnTo>
                    <a:pt x="21600" y="17392"/>
                  </a:lnTo>
                  <a:lnTo>
                    <a:pt x="18655" y="14587"/>
                  </a:lnTo>
                  <a:lnTo>
                    <a:pt x="16410" y="12764"/>
                  </a:lnTo>
                  <a:lnTo>
                    <a:pt x="14587" y="12203"/>
                  </a:lnTo>
                  <a:lnTo>
                    <a:pt x="12203" y="8135"/>
                  </a:lnTo>
                  <a:lnTo>
                    <a:pt x="11081" y="5751"/>
                  </a:lnTo>
                  <a:lnTo>
                    <a:pt x="11642" y="3506"/>
                  </a:lnTo>
                  <a:lnTo>
                    <a:pt x="12203" y="3506"/>
                  </a:lnTo>
                  <a:lnTo>
                    <a:pt x="12203" y="561"/>
                  </a:lnTo>
                  <a:close/>
                </a:path>
              </a:pathLst>
            </a:custGeom>
            <a:noFill/>
            <a:ln w="9525" cap="flat">
              <a:solidFill>
                <a:srgbClr val="A7A7A7">
                  <a:alpha val="80000"/>
                </a:srgbClr>
              </a:solidFill>
              <a:prstDash val="solid"/>
              <a:round/>
            </a:ln>
            <a:effectLst/>
          </p:spPr>
          <p:txBody>
            <a:bodyPr wrap="square" lIns="50800" tIns="50800" rIns="50800" bIns="50800" numCol="1" anchor="t">
              <a:noAutofit/>
            </a:bodyPr>
            <a:lstStyle/>
            <a:p>
              <a:pPr algn="l" defTabSz="1828431">
                <a:defRPr sz="1400">
                  <a:solidFill>
                    <a:srgbClr val="FFFFFF"/>
                  </a:solidFill>
                </a:defRPr>
              </a:pPr>
              <a:endParaRPr/>
            </a:p>
          </p:txBody>
        </p:sp>
        <p:sp>
          <p:nvSpPr>
            <p:cNvPr id="115" name="Shape"/>
            <p:cNvSpPr/>
            <p:nvPr/>
          </p:nvSpPr>
          <p:spPr>
            <a:xfrm>
              <a:off x="12452202" y="4595707"/>
              <a:ext cx="557181" cy="15028"/>
            </a:xfrm>
            <a:custGeom>
              <a:avLst/>
              <a:gdLst/>
              <a:ahLst/>
              <a:cxnLst>
                <a:cxn ang="0">
                  <a:pos x="wd2" y="hd2"/>
                </a:cxn>
                <a:cxn ang="5400000">
                  <a:pos x="wd2" y="hd2"/>
                </a:cxn>
                <a:cxn ang="10800000">
                  <a:pos x="wd2" y="hd2"/>
                </a:cxn>
                <a:cxn ang="16200000">
                  <a:pos x="wd2" y="hd2"/>
                </a:cxn>
              </a:cxnLst>
              <a:rect l="0" t="0" r="r" b="b"/>
              <a:pathLst>
                <a:path w="21479" h="21583" extrusionOk="0">
                  <a:moveTo>
                    <a:pt x="3686" y="15963"/>
                  </a:moveTo>
                  <a:lnTo>
                    <a:pt x="2949" y="14836"/>
                  </a:lnTo>
                  <a:lnTo>
                    <a:pt x="2949" y="13149"/>
                  </a:lnTo>
                  <a:lnTo>
                    <a:pt x="1475" y="12027"/>
                  </a:lnTo>
                  <a:lnTo>
                    <a:pt x="1475" y="10340"/>
                  </a:lnTo>
                  <a:lnTo>
                    <a:pt x="738" y="9216"/>
                  </a:lnTo>
                  <a:lnTo>
                    <a:pt x="1475" y="8091"/>
                  </a:lnTo>
                  <a:lnTo>
                    <a:pt x="738" y="6965"/>
                  </a:lnTo>
                  <a:lnTo>
                    <a:pt x="0" y="5845"/>
                  </a:lnTo>
                  <a:lnTo>
                    <a:pt x="2211" y="5280"/>
                  </a:lnTo>
                  <a:lnTo>
                    <a:pt x="3686" y="4718"/>
                  </a:lnTo>
                  <a:cubicBezTo>
                    <a:pt x="4424" y="4530"/>
                    <a:pt x="5720" y="4339"/>
                    <a:pt x="5899" y="4156"/>
                  </a:cubicBezTo>
                  <a:cubicBezTo>
                    <a:pt x="6079" y="3973"/>
                    <a:pt x="5093" y="4097"/>
                    <a:pt x="4768" y="3619"/>
                  </a:cubicBezTo>
                  <a:cubicBezTo>
                    <a:pt x="4443" y="3143"/>
                    <a:pt x="4007" y="1788"/>
                    <a:pt x="3951" y="1286"/>
                  </a:cubicBezTo>
                  <a:cubicBezTo>
                    <a:pt x="3896" y="782"/>
                    <a:pt x="3862" y="687"/>
                    <a:pt x="4432" y="606"/>
                  </a:cubicBezTo>
                  <a:cubicBezTo>
                    <a:pt x="5003" y="522"/>
                    <a:pt x="6637" y="847"/>
                    <a:pt x="7372" y="782"/>
                  </a:cubicBezTo>
                  <a:cubicBezTo>
                    <a:pt x="8108" y="718"/>
                    <a:pt x="8486" y="347"/>
                    <a:pt x="8848" y="220"/>
                  </a:cubicBezTo>
                  <a:cubicBezTo>
                    <a:pt x="9209" y="93"/>
                    <a:pt x="9340" y="43"/>
                    <a:pt x="9543" y="13"/>
                  </a:cubicBezTo>
                  <a:cubicBezTo>
                    <a:pt x="9746" y="-17"/>
                    <a:pt x="9690" y="9"/>
                    <a:pt x="10067" y="43"/>
                  </a:cubicBezTo>
                  <a:cubicBezTo>
                    <a:pt x="10443" y="78"/>
                    <a:pt x="11262" y="190"/>
                    <a:pt x="11796" y="220"/>
                  </a:cubicBezTo>
                  <a:cubicBezTo>
                    <a:pt x="12331" y="250"/>
                    <a:pt x="12780" y="220"/>
                    <a:pt x="13272" y="220"/>
                  </a:cubicBezTo>
                  <a:cubicBezTo>
                    <a:pt x="14255" y="407"/>
                    <a:pt x="15455" y="679"/>
                    <a:pt x="16220" y="782"/>
                  </a:cubicBezTo>
                  <a:cubicBezTo>
                    <a:pt x="16986" y="886"/>
                    <a:pt x="17501" y="737"/>
                    <a:pt x="17860" y="840"/>
                  </a:cubicBezTo>
                  <a:cubicBezTo>
                    <a:pt x="18220" y="944"/>
                    <a:pt x="18397" y="1131"/>
                    <a:pt x="18382" y="1403"/>
                  </a:cubicBezTo>
                  <a:cubicBezTo>
                    <a:pt x="18367" y="1674"/>
                    <a:pt x="17700" y="2219"/>
                    <a:pt x="17773" y="2471"/>
                  </a:cubicBezTo>
                  <a:cubicBezTo>
                    <a:pt x="17845" y="2723"/>
                    <a:pt x="18502" y="2768"/>
                    <a:pt x="18820" y="2911"/>
                  </a:cubicBezTo>
                  <a:cubicBezTo>
                    <a:pt x="19139" y="3053"/>
                    <a:pt x="19470" y="3234"/>
                    <a:pt x="19686" y="3328"/>
                  </a:cubicBezTo>
                  <a:cubicBezTo>
                    <a:pt x="19902" y="3423"/>
                    <a:pt x="20232" y="3318"/>
                    <a:pt x="20116" y="3475"/>
                  </a:cubicBezTo>
                  <a:cubicBezTo>
                    <a:pt x="20001" y="3632"/>
                    <a:pt x="19460" y="3869"/>
                    <a:pt x="18991" y="4274"/>
                  </a:cubicBezTo>
                  <a:cubicBezTo>
                    <a:pt x="18523" y="4679"/>
                    <a:pt x="17858" y="5444"/>
                    <a:pt x="17302" y="5903"/>
                  </a:cubicBezTo>
                  <a:cubicBezTo>
                    <a:pt x="16746" y="6362"/>
                    <a:pt x="16009" y="6743"/>
                    <a:pt x="15654" y="7023"/>
                  </a:cubicBezTo>
                  <a:cubicBezTo>
                    <a:pt x="15299" y="7303"/>
                    <a:pt x="15083" y="7408"/>
                    <a:pt x="15177" y="7587"/>
                  </a:cubicBezTo>
                  <a:cubicBezTo>
                    <a:pt x="15271" y="7766"/>
                    <a:pt x="15801" y="7915"/>
                    <a:pt x="16220" y="8091"/>
                  </a:cubicBezTo>
                  <a:cubicBezTo>
                    <a:pt x="16639" y="8268"/>
                    <a:pt x="17161" y="8481"/>
                    <a:pt x="17696" y="8654"/>
                  </a:cubicBezTo>
                  <a:cubicBezTo>
                    <a:pt x="18230" y="8826"/>
                    <a:pt x="19030" y="8975"/>
                    <a:pt x="19428" y="9128"/>
                  </a:cubicBezTo>
                  <a:cubicBezTo>
                    <a:pt x="19825" y="9280"/>
                    <a:pt x="19753" y="9554"/>
                    <a:pt x="20078" y="9569"/>
                  </a:cubicBezTo>
                  <a:cubicBezTo>
                    <a:pt x="20403" y="9584"/>
                    <a:pt x="21164" y="9181"/>
                    <a:pt x="21382" y="9216"/>
                  </a:cubicBezTo>
                  <a:cubicBezTo>
                    <a:pt x="21600" y="9250"/>
                    <a:pt x="21382" y="9589"/>
                    <a:pt x="21382" y="9776"/>
                  </a:cubicBezTo>
                  <a:lnTo>
                    <a:pt x="21382" y="11465"/>
                  </a:lnTo>
                  <a:cubicBezTo>
                    <a:pt x="20644" y="11465"/>
                    <a:pt x="20644" y="13712"/>
                    <a:pt x="20644" y="13712"/>
                  </a:cubicBezTo>
                  <a:lnTo>
                    <a:pt x="20644" y="15963"/>
                  </a:lnTo>
                  <a:lnTo>
                    <a:pt x="19907" y="17647"/>
                  </a:lnTo>
                  <a:lnTo>
                    <a:pt x="19907" y="18772"/>
                  </a:lnTo>
                  <a:lnTo>
                    <a:pt x="16958" y="19896"/>
                  </a:lnTo>
                  <a:lnTo>
                    <a:pt x="14009" y="18772"/>
                  </a:lnTo>
                  <a:cubicBezTo>
                    <a:pt x="14009" y="18772"/>
                    <a:pt x="13272" y="18772"/>
                    <a:pt x="12534" y="19334"/>
                  </a:cubicBezTo>
                  <a:lnTo>
                    <a:pt x="12534" y="20459"/>
                  </a:lnTo>
                  <a:lnTo>
                    <a:pt x="10323" y="21021"/>
                  </a:lnTo>
                  <a:lnTo>
                    <a:pt x="8848" y="21583"/>
                  </a:lnTo>
                  <a:lnTo>
                    <a:pt x="8110" y="21021"/>
                  </a:lnTo>
                  <a:lnTo>
                    <a:pt x="7372" y="18772"/>
                  </a:lnTo>
                  <a:lnTo>
                    <a:pt x="6635" y="17647"/>
                  </a:lnTo>
                  <a:lnTo>
                    <a:pt x="3686" y="17647"/>
                  </a:lnTo>
                  <a:lnTo>
                    <a:pt x="3686" y="15963"/>
                  </a:lnTo>
                  <a:close/>
                </a:path>
              </a:pathLst>
            </a:custGeom>
            <a:noFill/>
            <a:ln w="9525" cap="flat">
              <a:solidFill>
                <a:srgbClr val="A7A7A7">
                  <a:alpha val="80000"/>
                </a:srgbClr>
              </a:solidFill>
              <a:prstDash val="solid"/>
              <a:round/>
            </a:ln>
            <a:effectLst/>
          </p:spPr>
          <p:txBody>
            <a:bodyPr wrap="square" lIns="50800" tIns="50800" rIns="50800" bIns="50800" numCol="1" anchor="t">
              <a:noAutofit/>
            </a:bodyPr>
            <a:lstStyle/>
            <a:p>
              <a:pPr algn="l" defTabSz="1828431">
                <a:defRPr sz="1400">
                  <a:solidFill>
                    <a:srgbClr val="FFFFFF"/>
                  </a:solidFill>
                </a:defRPr>
              </a:pPr>
              <a:endParaRPr/>
            </a:p>
          </p:txBody>
        </p:sp>
        <p:sp>
          <p:nvSpPr>
            <p:cNvPr id="116" name="Shape"/>
            <p:cNvSpPr/>
            <p:nvPr/>
          </p:nvSpPr>
          <p:spPr>
            <a:xfrm>
              <a:off x="12381453" y="4362104"/>
              <a:ext cx="212259" cy="285750"/>
            </a:xfrm>
            <a:custGeom>
              <a:avLst/>
              <a:gdLst/>
              <a:ahLst/>
              <a:cxnLst>
                <a:cxn ang="0">
                  <a:pos x="wd2" y="hd2"/>
                </a:cxn>
                <a:cxn ang="5400000">
                  <a:pos x="wd2" y="hd2"/>
                </a:cxn>
                <a:cxn ang="10800000">
                  <a:pos x="wd2" y="hd2"/>
                </a:cxn>
                <a:cxn ang="16200000">
                  <a:pos x="wd2" y="hd2"/>
                </a:cxn>
              </a:cxnLst>
              <a:rect l="0" t="0" r="r" b="b"/>
              <a:pathLst>
                <a:path w="21600" h="21600" extrusionOk="0">
                  <a:moveTo>
                    <a:pt x="5891" y="17280"/>
                  </a:moveTo>
                  <a:lnTo>
                    <a:pt x="9818" y="18720"/>
                  </a:lnTo>
                  <a:lnTo>
                    <a:pt x="13745" y="21600"/>
                  </a:lnTo>
                  <a:lnTo>
                    <a:pt x="15709" y="18720"/>
                  </a:lnTo>
                  <a:lnTo>
                    <a:pt x="15709" y="14400"/>
                  </a:lnTo>
                  <a:lnTo>
                    <a:pt x="19636" y="11520"/>
                  </a:lnTo>
                  <a:lnTo>
                    <a:pt x="19636" y="7200"/>
                  </a:lnTo>
                  <a:lnTo>
                    <a:pt x="21600" y="4320"/>
                  </a:lnTo>
                  <a:lnTo>
                    <a:pt x="21600" y="0"/>
                  </a:lnTo>
                  <a:lnTo>
                    <a:pt x="17673" y="1440"/>
                  </a:lnTo>
                  <a:lnTo>
                    <a:pt x="11782" y="2880"/>
                  </a:lnTo>
                  <a:lnTo>
                    <a:pt x="11782" y="7200"/>
                  </a:lnTo>
                  <a:lnTo>
                    <a:pt x="7855" y="4320"/>
                  </a:lnTo>
                  <a:lnTo>
                    <a:pt x="3927" y="12960"/>
                  </a:lnTo>
                  <a:lnTo>
                    <a:pt x="0" y="15840"/>
                  </a:lnTo>
                  <a:lnTo>
                    <a:pt x="1964" y="17280"/>
                  </a:lnTo>
                  <a:lnTo>
                    <a:pt x="5891" y="17280"/>
                  </a:lnTo>
                  <a:close/>
                </a:path>
              </a:pathLst>
            </a:custGeom>
            <a:noFill/>
            <a:ln w="9525" cap="flat">
              <a:solidFill>
                <a:srgbClr val="A7A7A7">
                  <a:alpha val="80000"/>
                </a:srgbClr>
              </a:solidFill>
              <a:prstDash val="solid"/>
              <a:round/>
            </a:ln>
            <a:effectLst/>
          </p:spPr>
          <p:txBody>
            <a:bodyPr wrap="square" lIns="50800" tIns="50800" rIns="50800" bIns="50800" numCol="1" anchor="t">
              <a:noAutofit/>
            </a:bodyPr>
            <a:lstStyle/>
            <a:p>
              <a:pPr algn="l" defTabSz="1828431">
                <a:defRPr sz="1400">
                  <a:solidFill>
                    <a:srgbClr val="FFFFFF"/>
                  </a:solidFill>
                </a:defRPr>
              </a:pPr>
              <a:endParaRPr/>
            </a:p>
          </p:txBody>
        </p:sp>
        <p:sp>
          <p:nvSpPr>
            <p:cNvPr id="117" name="Shape"/>
            <p:cNvSpPr/>
            <p:nvPr/>
          </p:nvSpPr>
          <p:spPr>
            <a:xfrm rot="20966186">
              <a:off x="13442720" y="5580993"/>
              <a:ext cx="442199" cy="459879"/>
            </a:xfrm>
            <a:custGeom>
              <a:avLst/>
              <a:gdLst/>
              <a:ahLst/>
              <a:cxnLst>
                <a:cxn ang="0">
                  <a:pos x="wd2" y="hd2"/>
                </a:cxn>
                <a:cxn ang="5400000">
                  <a:pos x="wd2" y="hd2"/>
                </a:cxn>
                <a:cxn ang="10800000">
                  <a:pos x="wd2" y="hd2"/>
                </a:cxn>
                <a:cxn ang="16200000">
                  <a:pos x="wd2" y="hd2"/>
                </a:cxn>
              </a:cxnLst>
              <a:rect l="0" t="0" r="r" b="b"/>
              <a:pathLst>
                <a:path w="21600" h="21600" extrusionOk="0">
                  <a:moveTo>
                    <a:pt x="21169" y="1588"/>
                  </a:moveTo>
                  <a:lnTo>
                    <a:pt x="21600" y="1056"/>
                  </a:lnTo>
                  <a:lnTo>
                    <a:pt x="20176" y="1054"/>
                  </a:lnTo>
                  <a:lnTo>
                    <a:pt x="19279" y="0"/>
                  </a:lnTo>
                  <a:lnTo>
                    <a:pt x="12692" y="646"/>
                  </a:lnTo>
                  <a:lnTo>
                    <a:pt x="8507" y="2363"/>
                  </a:lnTo>
                  <a:lnTo>
                    <a:pt x="3647" y="3430"/>
                  </a:lnTo>
                  <a:lnTo>
                    <a:pt x="3647" y="4499"/>
                  </a:lnTo>
                  <a:lnTo>
                    <a:pt x="2430" y="6638"/>
                  </a:lnTo>
                  <a:lnTo>
                    <a:pt x="0" y="8774"/>
                  </a:lnTo>
                  <a:lnTo>
                    <a:pt x="2430" y="11982"/>
                  </a:lnTo>
                  <a:lnTo>
                    <a:pt x="7291" y="13051"/>
                  </a:lnTo>
                  <a:lnTo>
                    <a:pt x="4861" y="15187"/>
                  </a:lnTo>
                  <a:lnTo>
                    <a:pt x="4861" y="19462"/>
                  </a:lnTo>
                  <a:lnTo>
                    <a:pt x="9724" y="21600"/>
                  </a:lnTo>
                  <a:lnTo>
                    <a:pt x="12152" y="19462"/>
                  </a:lnTo>
                  <a:lnTo>
                    <a:pt x="12152" y="17325"/>
                  </a:lnTo>
                  <a:lnTo>
                    <a:pt x="17013" y="15187"/>
                  </a:lnTo>
                  <a:lnTo>
                    <a:pt x="12152" y="10912"/>
                  </a:lnTo>
                  <a:lnTo>
                    <a:pt x="12152" y="8774"/>
                  </a:lnTo>
                  <a:lnTo>
                    <a:pt x="9724" y="5568"/>
                  </a:lnTo>
                  <a:lnTo>
                    <a:pt x="17013" y="4499"/>
                  </a:lnTo>
                  <a:lnTo>
                    <a:pt x="20021" y="3840"/>
                  </a:lnTo>
                  <a:lnTo>
                    <a:pt x="20080" y="2454"/>
                  </a:lnTo>
                  <a:lnTo>
                    <a:pt x="20592" y="1946"/>
                  </a:lnTo>
                  <a:lnTo>
                    <a:pt x="21169" y="1588"/>
                  </a:lnTo>
                  <a:close/>
                </a:path>
              </a:pathLst>
            </a:custGeom>
            <a:noFill/>
            <a:ln w="9525" cap="flat">
              <a:solidFill>
                <a:srgbClr val="A7A7A7">
                  <a:alpha val="80000"/>
                </a:srgbClr>
              </a:solidFill>
              <a:prstDash val="solid"/>
              <a:round/>
            </a:ln>
            <a:effectLst/>
          </p:spPr>
          <p:txBody>
            <a:bodyPr wrap="square" lIns="50800" tIns="50800" rIns="50800" bIns="50800" numCol="1" anchor="t">
              <a:noAutofit/>
            </a:bodyPr>
            <a:lstStyle/>
            <a:p>
              <a:pPr algn="l" defTabSz="1828431">
                <a:defRPr sz="1400">
                  <a:solidFill>
                    <a:srgbClr val="FFFFFF"/>
                  </a:solidFill>
                </a:defRPr>
              </a:pPr>
              <a:endParaRPr/>
            </a:p>
          </p:txBody>
        </p:sp>
        <p:sp>
          <p:nvSpPr>
            <p:cNvPr id="118" name="Shape"/>
            <p:cNvSpPr/>
            <p:nvPr/>
          </p:nvSpPr>
          <p:spPr>
            <a:xfrm>
              <a:off x="13416221" y="4866626"/>
              <a:ext cx="570444" cy="473309"/>
            </a:xfrm>
            <a:custGeom>
              <a:avLst/>
              <a:gdLst/>
              <a:ahLst/>
              <a:cxnLst>
                <a:cxn ang="0">
                  <a:pos x="wd2" y="hd2"/>
                </a:cxn>
                <a:cxn ang="5400000">
                  <a:pos x="wd2" y="hd2"/>
                </a:cxn>
                <a:cxn ang="10800000">
                  <a:pos x="wd2" y="hd2"/>
                </a:cxn>
                <a:cxn ang="16200000">
                  <a:pos x="wd2" y="hd2"/>
                </a:cxn>
              </a:cxnLst>
              <a:rect l="0" t="0" r="r" b="b"/>
              <a:pathLst>
                <a:path w="21276" h="21487" extrusionOk="0">
                  <a:moveTo>
                    <a:pt x="19045" y="10197"/>
                  </a:moveTo>
                  <a:cubicBezTo>
                    <a:pt x="19045" y="10197"/>
                    <a:pt x="20825" y="9536"/>
                    <a:pt x="20825" y="8672"/>
                  </a:cubicBezTo>
                  <a:cubicBezTo>
                    <a:pt x="21540" y="6938"/>
                    <a:pt x="21389" y="6446"/>
                    <a:pt x="20483" y="5002"/>
                  </a:cubicBezTo>
                  <a:cubicBezTo>
                    <a:pt x="19574" y="3556"/>
                    <a:pt x="17079" y="1667"/>
                    <a:pt x="15379" y="0"/>
                  </a:cubicBezTo>
                  <a:cubicBezTo>
                    <a:pt x="14205" y="514"/>
                    <a:pt x="13526" y="1137"/>
                    <a:pt x="11862" y="1536"/>
                  </a:cubicBezTo>
                  <a:cubicBezTo>
                    <a:pt x="10199" y="1936"/>
                    <a:pt x="7554" y="2112"/>
                    <a:pt x="5401" y="2402"/>
                  </a:cubicBezTo>
                  <a:lnTo>
                    <a:pt x="4682" y="1536"/>
                  </a:lnTo>
                  <a:lnTo>
                    <a:pt x="2527" y="5866"/>
                  </a:lnTo>
                  <a:cubicBezTo>
                    <a:pt x="2048" y="7022"/>
                    <a:pt x="1342" y="8661"/>
                    <a:pt x="1091" y="9331"/>
                  </a:cubicBezTo>
                  <a:cubicBezTo>
                    <a:pt x="842" y="10000"/>
                    <a:pt x="1055" y="9720"/>
                    <a:pt x="1025" y="9890"/>
                  </a:cubicBezTo>
                  <a:cubicBezTo>
                    <a:pt x="993" y="10058"/>
                    <a:pt x="1070" y="10148"/>
                    <a:pt x="897" y="10350"/>
                  </a:cubicBezTo>
                  <a:cubicBezTo>
                    <a:pt x="727" y="10552"/>
                    <a:pt x="-60" y="11072"/>
                    <a:pt x="4" y="11098"/>
                  </a:cubicBezTo>
                  <a:cubicBezTo>
                    <a:pt x="1853" y="13667"/>
                    <a:pt x="2784" y="16390"/>
                    <a:pt x="3806" y="17683"/>
                  </a:cubicBezTo>
                  <a:cubicBezTo>
                    <a:pt x="4820" y="18977"/>
                    <a:pt x="5627" y="18388"/>
                    <a:pt x="6116" y="18856"/>
                  </a:cubicBezTo>
                  <a:cubicBezTo>
                    <a:pt x="6605" y="19325"/>
                    <a:pt x="5790" y="20059"/>
                    <a:pt x="6752" y="20496"/>
                  </a:cubicBezTo>
                  <a:cubicBezTo>
                    <a:pt x="7714" y="20932"/>
                    <a:pt x="9960" y="21600"/>
                    <a:pt x="11888" y="21471"/>
                  </a:cubicBezTo>
                  <a:cubicBezTo>
                    <a:pt x="13815" y="21342"/>
                    <a:pt x="17136" y="20878"/>
                    <a:pt x="18328" y="19722"/>
                  </a:cubicBezTo>
                  <a:cubicBezTo>
                    <a:pt x="19519" y="18566"/>
                    <a:pt x="18806" y="16259"/>
                    <a:pt x="19045" y="14527"/>
                  </a:cubicBezTo>
                  <a:lnTo>
                    <a:pt x="20483" y="13661"/>
                  </a:lnTo>
                  <a:cubicBezTo>
                    <a:pt x="20404" y="13253"/>
                    <a:pt x="20327" y="12842"/>
                    <a:pt x="20249" y="12434"/>
                  </a:cubicBezTo>
                  <a:cubicBezTo>
                    <a:pt x="20485" y="11568"/>
                    <a:pt x="18806" y="11063"/>
                    <a:pt x="19045" y="10197"/>
                  </a:cubicBezTo>
                  <a:close/>
                </a:path>
              </a:pathLst>
            </a:custGeom>
            <a:noFill/>
            <a:ln w="9525" cap="flat">
              <a:solidFill>
                <a:srgbClr val="A7A7A7">
                  <a:alpha val="80000"/>
                </a:srgbClr>
              </a:solidFill>
              <a:prstDash val="solid"/>
              <a:round/>
            </a:ln>
            <a:effectLst/>
          </p:spPr>
          <p:txBody>
            <a:bodyPr wrap="square" lIns="50800" tIns="50800" rIns="50800" bIns="50800" numCol="1" anchor="t">
              <a:noAutofit/>
            </a:bodyPr>
            <a:lstStyle/>
            <a:p>
              <a:pPr algn="l" defTabSz="1828431">
                <a:defRPr sz="1400">
                  <a:solidFill>
                    <a:srgbClr val="FFFFFF"/>
                  </a:solidFill>
                </a:defRPr>
              </a:pPr>
              <a:endParaRPr/>
            </a:p>
          </p:txBody>
        </p:sp>
        <p:sp>
          <p:nvSpPr>
            <p:cNvPr id="119" name="Line"/>
            <p:cNvSpPr/>
            <p:nvPr/>
          </p:nvSpPr>
          <p:spPr>
            <a:xfrm>
              <a:off x="12841306" y="4647852"/>
              <a:ext cx="442226" cy="232174"/>
            </a:xfrm>
            <a:custGeom>
              <a:avLst/>
              <a:gdLst/>
              <a:ahLst/>
              <a:cxnLst>
                <a:cxn ang="0">
                  <a:pos x="wd2" y="hd2"/>
                </a:cxn>
                <a:cxn ang="5400000">
                  <a:pos x="wd2" y="hd2"/>
                </a:cxn>
                <a:cxn ang="10800000">
                  <a:pos x="wd2" y="hd2"/>
                </a:cxn>
                <a:cxn ang="16200000">
                  <a:pos x="wd2" y="hd2"/>
                </a:cxn>
              </a:cxnLst>
              <a:rect l="0" t="0" r="r" b="b"/>
              <a:pathLst>
                <a:path w="21470" h="21600" extrusionOk="0">
                  <a:moveTo>
                    <a:pt x="21470" y="12681"/>
                  </a:moveTo>
                  <a:cubicBezTo>
                    <a:pt x="20820" y="10866"/>
                    <a:pt x="17637" y="8983"/>
                    <a:pt x="15720" y="7134"/>
                  </a:cubicBezTo>
                  <a:lnTo>
                    <a:pt x="12027" y="3568"/>
                  </a:lnTo>
                  <a:lnTo>
                    <a:pt x="8334" y="0"/>
                  </a:lnTo>
                  <a:lnTo>
                    <a:pt x="8334" y="1783"/>
                  </a:lnTo>
                  <a:lnTo>
                    <a:pt x="6488" y="0"/>
                  </a:lnTo>
                  <a:lnTo>
                    <a:pt x="5564" y="1783"/>
                  </a:lnTo>
                  <a:lnTo>
                    <a:pt x="3717" y="3568"/>
                  </a:lnTo>
                  <a:lnTo>
                    <a:pt x="1871" y="5351"/>
                  </a:lnTo>
                  <a:cubicBezTo>
                    <a:pt x="1255" y="5946"/>
                    <a:pt x="179" y="6436"/>
                    <a:pt x="24" y="7134"/>
                  </a:cubicBezTo>
                  <a:cubicBezTo>
                    <a:pt x="-130" y="7831"/>
                    <a:pt x="506" y="8600"/>
                    <a:pt x="949" y="9544"/>
                  </a:cubicBezTo>
                  <a:cubicBezTo>
                    <a:pt x="1391" y="10488"/>
                    <a:pt x="2072" y="11414"/>
                    <a:pt x="2687" y="12797"/>
                  </a:cubicBezTo>
                  <a:cubicBezTo>
                    <a:pt x="3303" y="14180"/>
                    <a:pt x="4162" y="16699"/>
                    <a:pt x="4641" y="17835"/>
                  </a:cubicBezTo>
                  <a:cubicBezTo>
                    <a:pt x="5121" y="18972"/>
                    <a:pt x="5249" y="18993"/>
                    <a:pt x="5564" y="19620"/>
                  </a:cubicBezTo>
                  <a:cubicBezTo>
                    <a:pt x="5878" y="20247"/>
                    <a:pt x="6536" y="21600"/>
                    <a:pt x="6536" y="21600"/>
                  </a:cubicBezTo>
                  <a:cubicBezTo>
                    <a:pt x="9307" y="21600"/>
                    <a:pt x="9955" y="21390"/>
                    <a:pt x="9955" y="21390"/>
                  </a:cubicBezTo>
                  <a:cubicBezTo>
                    <a:pt x="9721" y="20205"/>
                    <a:pt x="11487" y="20791"/>
                    <a:pt x="11253" y="19605"/>
                  </a:cubicBezTo>
                  <a:cubicBezTo>
                    <a:pt x="11891" y="19819"/>
                    <a:pt x="12697" y="20042"/>
                    <a:pt x="13006" y="20140"/>
                  </a:cubicBezTo>
                  <a:cubicBezTo>
                    <a:pt x="13315" y="20239"/>
                    <a:pt x="12955" y="20192"/>
                    <a:pt x="13109" y="20192"/>
                  </a:cubicBezTo>
                  <a:cubicBezTo>
                    <a:pt x="13264" y="20192"/>
                    <a:pt x="13215" y="20341"/>
                    <a:pt x="13658" y="20558"/>
                  </a:cubicBezTo>
                  <a:cubicBezTo>
                    <a:pt x="14101" y="20776"/>
                    <a:pt x="15076" y="21585"/>
                    <a:pt x="15762" y="21495"/>
                  </a:cubicBezTo>
                  <a:cubicBezTo>
                    <a:pt x="16449" y="21405"/>
                    <a:pt x="17137" y="20603"/>
                    <a:pt x="17781" y="20023"/>
                  </a:cubicBezTo>
                  <a:cubicBezTo>
                    <a:pt x="18425" y="19443"/>
                    <a:pt x="16957" y="21326"/>
                    <a:pt x="21108" y="20883"/>
                  </a:cubicBezTo>
                </a:path>
              </a:pathLst>
            </a:custGeom>
            <a:noFill/>
            <a:ln w="9525" cap="flat">
              <a:solidFill>
                <a:srgbClr val="A7A7A7">
                  <a:alpha val="80000"/>
                </a:srgbClr>
              </a:solidFill>
              <a:prstDash val="solid"/>
              <a:round/>
            </a:ln>
            <a:effectLst/>
          </p:spPr>
          <p:txBody>
            <a:bodyPr wrap="square" lIns="50800" tIns="50800" rIns="50800" bIns="50800" numCol="1" anchor="t">
              <a:noAutofit/>
            </a:bodyPr>
            <a:lstStyle/>
            <a:p>
              <a:pPr algn="l" defTabSz="1828431">
                <a:defRPr sz="1400">
                  <a:solidFill>
                    <a:srgbClr val="FFFFFF"/>
                  </a:solidFill>
                </a:defRPr>
              </a:pPr>
              <a:endParaRPr/>
            </a:p>
          </p:txBody>
        </p:sp>
        <p:sp>
          <p:nvSpPr>
            <p:cNvPr id="120" name="Shape"/>
            <p:cNvSpPr/>
            <p:nvPr/>
          </p:nvSpPr>
          <p:spPr>
            <a:xfrm>
              <a:off x="13155300" y="4888951"/>
              <a:ext cx="384741" cy="267893"/>
            </a:xfrm>
            <a:custGeom>
              <a:avLst/>
              <a:gdLst/>
              <a:ahLst/>
              <a:cxnLst>
                <a:cxn ang="0">
                  <a:pos x="wd2" y="hd2"/>
                </a:cxn>
                <a:cxn ang="5400000">
                  <a:pos x="wd2" y="hd2"/>
                </a:cxn>
                <a:cxn ang="10800000">
                  <a:pos x="wd2" y="hd2"/>
                </a:cxn>
                <a:cxn ang="16200000">
                  <a:pos x="wd2" y="hd2"/>
                </a:cxn>
              </a:cxnLst>
              <a:rect l="0" t="0" r="r" b="b"/>
              <a:pathLst>
                <a:path w="21258" h="21594" extrusionOk="0">
                  <a:moveTo>
                    <a:pt x="15630" y="0"/>
                  </a:moveTo>
                  <a:cubicBezTo>
                    <a:pt x="14665" y="1093"/>
                    <a:pt x="13919" y="2485"/>
                    <a:pt x="12737" y="3280"/>
                  </a:cubicBezTo>
                  <a:cubicBezTo>
                    <a:pt x="11557" y="4075"/>
                    <a:pt x="9947" y="4271"/>
                    <a:pt x="8552" y="4766"/>
                  </a:cubicBezTo>
                  <a:cubicBezTo>
                    <a:pt x="5410" y="6251"/>
                    <a:pt x="6283" y="6094"/>
                    <a:pt x="5410" y="6251"/>
                  </a:cubicBezTo>
                  <a:cubicBezTo>
                    <a:pt x="4537" y="6409"/>
                    <a:pt x="3316" y="5711"/>
                    <a:pt x="3316" y="5711"/>
                  </a:cubicBezTo>
                  <a:cubicBezTo>
                    <a:pt x="2271" y="4228"/>
                    <a:pt x="2620" y="4429"/>
                    <a:pt x="2271" y="4766"/>
                  </a:cubicBezTo>
                  <a:cubicBezTo>
                    <a:pt x="1921" y="5103"/>
                    <a:pt x="1223" y="7735"/>
                    <a:pt x="1223" y="7735"/>
                  </a:cubicBezTo>
                  <a:cubicBezTo>
                    <a:pt x="871" y="9220"/>
                    <a:pt x="371" y="11345"/>
                    <a:pt x="175" y="12192"/>
                  </a:cubicBezTo>
                  <a:cubicBezTo>
                    <a:pt x="-21" y="13038"/>
                    <a:pt x="-34" y="12414"/>
                    <a:pt x="47" y="12820"/>
                  </a:cubicBezTo>
                  <a:cubicBezTo>
                    <a:pt x="128" y="13226"/>
                    <a:pt x="90" y="13382"/>
                    <a:pt x="665" y="14625"/>
                  </a:cubicBezTo>
                  <a:cubicBezTo>
                    <a:pt x="1242" y="15869"/>
                    <a:pt x="2330" y="19128"/>
                    <a:pt x="3502" y="20289"/>
                  </a:cubicBezTo>
                  <a:cubicBezTo>
                    <a:pt x="4673" y="21451"/>
                    <a:pt x="6716" y="21587"/>
                    <a:pt x="7689" y="21594"/>
                  </a:cubicBezTo>
                  <a:cubicBezTo>
                    <a:pt x="8665" y="21600"/>
                    <a:pt x="8497" y="20853"/>
                    <a:pt x="9349" y="20337"/>
                  </a:cubicBezTo>
                  <a:cubicBezTo>
                    <a:pt x="10198" y="19821"/>
                    <a:pt x="12183" y="18801"/>
                    <a:pt x="12799" y="18493"/>
                  </a:cubicBezTo>
                  <a:cubicBezTo>
                    <a:pt x="13415" y="18184"/>
                    <a:pt x="12531" y="18799"/>
                    <a:pt x="13044" y="18493"/>
                  </a:cubicBezTo>
                  <a:cubicBezTo>
                    <a:pt x="13555" y="18186"/>
                    <a:pt x="15057" y="17944"/>
                    <a:pt x="15879" y="16646"/>
                  </a:cubicBezTo>
                  <a:cubicBezTo>
                    <a:pt x="16701" y="15351"/>
                    <a:pt x="17276" y="12686"/>
                    <a:pt x="17973" y="10706"/>
                  </a:cubicBezTo>
                  <a:cubicBezTo>
                    <a:pt x="19019" y="8231"/>
                    <a:pt x="20663" y="5018"/>
                    <a:pt x="21114" y="3280"/>
                  </a:cubicBezTo>
                  <a:cubicBezTo>
                    <a:pt x="21566" y="1540"/>
                    <a:pt x="20827" y="1272"/>
                    <a:pt x="20682" y="270"/>
                  </a:cubicBezTo>
                  <a:lnTo>
                    <a:pt x="19442" y="717"/>
                  </a:lnTo>
                  <a:lnTo>
                    <a:pt x="15630" y="0"/>
                  </a:lnTo>
                  <a:close/>
                </a:path>
              </a:pathLst>
            </a:custGeom>
            <a:noFill/>
            <a:ln w="9525" cap="flat">
              <a:solidFill>
                <a:srgbClr val="A7A7A7">
                  <a:alpha val="80000"/>
                </a:srgbClr>
              </a:solidFill>
              <a:prstDash val="solid"/>
              <a:round/>
            </a:ln>
            <a:effectLst/>
          </p:spPr>
          <p:txBody>
            <a:bodyPr wrap="square" lIns="50800" tIns="50800" rIns="50800" bIns="50800" numCol="1" anchor="t">
              <a:noAutofit/>
            </a:bodyPr>
            <a:lstStyle/>
            <a:p>
              <a:pPr algn="l" defTabSz="1828431">
                <a:defRPr sz="1400">
                  <a:solidFill>
                    <a:srgbClr val="FFFFFF"/>
                  </a:solidFill>
                </a:defRPr>
              </a:pPr>
              <a:endParaRPr/>
            </a:p>
          </p:txBody>
        </p:sp>
        <p:sp>
          <p:nvSpPr>
            <p:cNvPr id="121" name="Shape"/>
            <p:cNvSpPr/>
            <p:nvPr/>
          </p:nvSpPr>
          <p:spPr>
            <a:xfrm>
              <a:off x="13168557" y="4777340"/>
              <a:ext cx="371453" cy="196445"/>
            </a:xfrm>
            <a:custGeom>
              <a:avLst/>
              <a:gdLst/>
              <a:ahLst/>
              <a:cxnLst>
                <a:cxn ang="0">
                  <a:pos x="wd2" y="hd2"/>
                </a:cxn>
                <a:cxn ang="5400000">
                  <a:pos x="wd2" y="hd2"/>
                </a:cxn>
                <a:cxn ang="10800000">
                  <a:pos x="wd2" y="hd2"/>
                </a:cxn>
                <a:cxn ang="16200000">
                  <a:pos x="wd2" y="hd2"/>
                </a:cxn>
              </a:cxnLst>
              <a:rect l="0" t="0" r="r" b="b"/>
              <a:pathLst>
                <a:path w="21457" h="21439" extrusionOk="0">
                  <a:moveTo>
                    <a:pt x="13324" y="1305"/>
                  </a:moveTo>
                  <a:cubicBezTo>
                    <a:pt x="11917" y="726"/>
                    <a:pt x="11563" y="576"/>
                    <a:pt x="10756" y="208"/>
                  </a:cubicBezTo>
                  <a:cubicBezTo>
                    <a:pt x="9949" y="-161"/>
                    <a:pt x="9265" y="38"/>
                    <a:pt x="8482" y="221"/>
                  </a:cubicBezTo>
                  <a:lnTo>
                    <a:pt x="6057" y="1305"/>
                  </a:lnTo>
                  <a:lnTo>
                    <a:pt x="4847" y="6270"/>
                  </a:lnTo>
                  <a:lnTo>
                    <a:pt x="0" y="11237"/>
                  </a:lnTo>
                  <a:lnTo>
                    <a:pt x="1212" y="16202"/>
                  </a:lnTo>
                  <a:lnTo>
                    <a:pt x="2101" y="19184"/>
                  </a:lnTo>
                  <a:lnTo>
                    <a:pt x="4330" y="21439"/>
                  </a:lnTo>
                  <a:lnTo>
                    <a:pt x="9509" y="18458"/>
                  </a:lnTo>
                  <a:lnTo>
                    <a:pt x="13389" y="17100"/>
                  </a:lnTo>
                  <a:lnTo>
                    <a:pt x="15298" y="12240"/>
                  </a:lnTo>
                  <a:lnTo>
                    <a:pt x="19770" y="13243"/>
                  </a:lnTo>
                  <a:lnTo>
                    <a:pt x="21034" y="11112"/>
                  </a:lnTo>
                  <a:cubicBezTo>
                    <a:pt x="20888" y="10327"/>
                    <a:pt x="21252" y="9541"/>
                    <a:pt x="21107" y="8754"/>
                  </a:cubicBezTo>
                  <a:cubicBezTo>
                    <a:pt x="20937" y="6272"/>
                    <a:pt x="21600" y="7295"/>
                    <a:pt x="21428" y="4813"/>
                  </a:cubicBezTo>
                  <a:cubicBezTo>
                    <a:pt x="20441" y="3693"/>
                    <a:pt x="19390" y="3830"/>
                    <a:pt x="18405" y="2712"/>
                  </a:cubicBezTo>
                  <a:cubicBezTo>
                    <a:pt x="18328" y="2243"/>
                    <a:pt x="18249" y="1774"/>
                    <a:pt x="18171" y="1305"/>
                  </a:cubicBezTo>
                  <a:lnTo>
                    <a:pt x="13324" y="1305"/>
                  </a:lnTo>
                  <a:close/>
                </a:path>
              </a:pathLst>
            </a:custGeom>
            <a:noFill/>
            <a:ln w="9525" cap="flat">
              <a:solidFill>
                <a:srgbClr val="A7A7A7">
                  <a:alpha val="80000"/>
                </a:srgbClr>
              </a:solidFill>
              <a:prstDash val="solid"/>
              <a:round/>
            </a:ln>
            <a:effectLst/>
          </p:spPr>
          <p:txBody>
            <a:bodyPr wrap="square" lIns="50800" tIns="50800" rIns="50800" bIns="50800" numCol="1" anchor="t">
              <a:noAutofit/>
            </a:bodyPr>
            <a:lstStyle/>
            <a:p>
              <a:pPr algn="l" defTabSz="1828431">
                <a:defRPr sz="1400">
                  <a:solidFill>
                    <a:srgbClr val="FFFFFF"/>
                  </a:solidFill>
                </a:defRPr>
              </a:pPr>
              <a:endParaRPr/>
            </a:p>
          </p:txBody>
        </p:sp>
        <p:sp>
          <p:nvSpPr>
            <p:cNvPr id="122" name="Shape"/>
            <p:cNvSpPr/>
            <p:nvPr/>
          </p:nvSpPr>
          <p:spPr>
            <a:xfrm>
              <a:off x="13584223" y="5286316"/>
              <a:ext cx="508528" cy="397371"/>
            </a:xfrm>
            <a:custGeom>
              <a:avLst/>
              <a:gdLst/>
              <a:ahLst/>
              <a:cxnLst>
                <a:cxn ang="0">
                  <a:pos x="wd2" y="hd2"/>
                </a:cxn>
                <a:cxn ang="5400000">
                  <a:pos x="wd2" y="hd2"/>
                </a:cxn>
                <a:cxn ang="10800000">
                  <a:pos x="wd2" y="hd2"/>
                </a:cxn>
                <a:cxn ang="16200000">
                  <a:pos x="wd2" y="hd2"/>
                </a:cxn>
              </a:cxnLst>
              <a:rect l="0" t="0" r="r" b="b"/>
              <a:pathLst>
                <a:path w="21600" h="21600" extrusionOk="0">
                  <a:moveTo>
                    <a:pt x="7854" y="1128"/>
                  </a:moveTo>
                  <a:lnTo>
                    <a:pt x="1963" y="1128"/>
                  </a:lnTo>
                  <a:lnTo>
                    <a:pt x="0" y="0"/>
                  </a:lnTo>
                  <a:lnTo>
                    <a:pt x="0" y="2253"/>
                  </a:lnTo>
                  <a:lnTo>
                    <a:pt x="983" y="5635"/>
                  </a:lnTo>
                  <a:cubicBezTo>
                    <a:pt x="1145" y="6849"/>
                    <a:pt x="1305" y="8063"/>
                    <a:pt x="1467" y="9277"/>
                  </a:cubicBezTo>
                  <a:cubicBezTo>
                    <a:pt x="1305" y="10003"/>
                    <a:pt x="1145" y="10731"/>
                    <a:pt x="983" y="11457"/>
                  </a:cubicBezTo>
                  <a:lnTo>
                    <a:pt x="1963" y="13712"/>
                  </a:lnTo>
                  <a:lnTo>
                    <a:pt x="3452" y="16593"/>
                  </a:lnTo>
                  <a:cubicBezTo>
                    <a:pt x="6003" y="15828"/>
                    <a:pt x="6428" y="15459"/>
                    <a:pt x="8878" y="14498"/>
                  </a:cubicBezTo>
                  <a:lnTo>
                    <a:pt x="9608" y="15269"/>
                  </a:lnTo>
                  <a:lnTo>
                    <a:pt x="10822" y="15284"/>
                  </a:lnTo>
                  <a:cubicBezTo>
                    <a:pt x="10815" y="15511"/>
                    <a:pt x="10806" y="15738"/>
                    <a:pt x="10800" y="15965"/>
                  </a:cubicBezTo>
                  <a:lnTo>
                    <a:pt x="9817" y="17092"/>
                  </a:lnTo>
                  <a:lnTo>
                    <a:pt x="10800" y="21600"/>
                  </a:lnTo>
                  <a:lnTo>
                    <a:pt x="14727" y="18220"/>
                  </a:lnTo>
                  <a:lnTo>
                    <a:pt x="18654" y="18220"/>
                  </a:lnTo>
                  <a:lnTo>
                    <a:pt x="20617" y="14839"/>
                  </a:lnTo>
                  <a:lnTo>
                    <a:pt x="21600" y="14839"/>
                  </a:lnTo>
                  <a:lnTo>
                    <a:pt x="15710" y="12584"/>
                  </a:lnTo>
                  <a:cubicBezTo>
                    <a:pt x="15381" y="10642"/>
                    <a:pt x="15055" y="8703"/>
                    <a:pt x="14727" y="6761"/>
                  </a:cubicBezTo>
                  <a:lnTo>
                    <a:pt x="18654" y="2253"/>
                  </a:lnTo>
                  <a:lnTo>
                    <a:pt x="12763" y="0"/>
                  </a:lnTo>
                  <a:lnTo>
                    <a:pt x="7854" y="1128"/>
                  </a:lnTo>
                  <a:close/>
                </a:path>
              </a:pathLst>
            </a:custGeom>
            <a:noFill/>
            <a:ln w="9525" cap="flat">
              <a:solidFill>
                <a:srgbClr val="A7A7A7">
                  <a:alpha val="80000"/>
                </a:srgbClr>
              </a:solidFill>
              <a:prstDash val="solid"/>
              <a:round/>
            </a:ln>
            <a:effectLst/>
          </p:spPr>
          <p:txBody>
            <a:bodyPr wrap="square" lIns="50800" tIns="50800" rIns="50800" bIns="50800" numCol="1" anchor="t">
              <a:noAutofit/>
            </a:bodyPr>
            <a:lstStyle/>
            <a:p>
              <a:pPr algn="l" defTabSz="1828431">
                <a:defRPr sz="1400">
                  <a:solidFill>
                    <a:srgbClr val="FFFFFF"/>
                  </a:solidFill>
                </a:defRPr>
              </a:pPr>
              <a:endParaRPr/>
            </a:p>
          </p:txBody>
        </p:sp>
        <p:sp>
          <p:nvSpPr>
            <p:cNvPr id="123" name="Shape"/>
            <p:cNvSpPr/>
            <p:nvPr/>
          </p:nvSpPr>
          <p:spPr>
            <a:xfrm>
              <a:off x="12452202" y="4964850"/>
              <a:ext cx="318383" cy="183062"/>
            </a:xfrm>
            <a:custGeom>
              <a:avLst/>
              <a:gdLst/>
              <a:ahLst/>
              <a:cxnLst>
                <a:cxn ang="0">
                  <a:pos x="wd2" y="hd2"/>
                </a:cxn>
                <a:cxn ang="5400000">
                  <a:pos x="wd2" y="hd2"/>
                </a:cxn>
                <a:cxn ang="10800000">
                  <a:pos x="wd2" y="hd2"/>
                </a:cxn>
                <a:cxn ang="16200000">
                  <a:pos x="wd2" y="hd2"/>
                </a:cxn>
              </a:cxnLst>
              <a:rect l="0" t="0" r="r" b="b"/>
              <a:pathLst>
                <a:path w="21600" h="21600" extrusionOk="0">
                  <a:moveTo>
                    <a:pt x="16971" y="6550"/>
                  </a:moveTo>
                  <a:lnTo>
                    <a:pt x="15429" y="4195"/>
                  </a:lnTo>
                  <a:lnTo>
                    <a:pt x="12342" y="1841"/>
                  </a:lnTo>
                  <a:lnTo>
                    <a:pt x="7865" y="3670"/>
                  </a:lnTo>
                  <a:cubicBezTo>
                    <a:pt x="7629" y="2272"/>
                    <a:pt x="7245" y="1398"/>
                    <a:pt x="7009" y="0"/>
                  </a:cubicBezTo>
                  <a:lnTo>
                    <a:pt x="4629" y="3538"/>
                  </a:lnTo>
                  <a:lnTo>
                    <a:pt x="0" y="11260"/>
                  </a:lnTo>
                  <a:lnTo>
                    <a:pt x="0" y="15969"/>
                  </a:lnTo>
                  <a:lnTo>
                    <a:pt x="3087" y="15969"/>
                  </a:lnTo>
                  <a:lnTo>
                    <a:pt x="4553" y="21600"/>
                  </a:lnTo>
                  <a:lnTo>
                    <a:pt x="6171" y="20679"/>
                  </a:lnTo>
                  <a:lnTo>
                    <a:pt x="9582" y="17020"/>
                  </a:lnTo>
                  <a:lnTo>
                    <a:pt x="11353" y="19113"/>
                  </a:lnTo>
                  <a:lnTo>
                    <a:pt x="16971" y="15969"/>
                  </a:lnTo>
                  <a:lnTo>
                    <a:pt x="20058" y="13614"/>
                  </a:lnTo>
                  <a:lnTo>
                    <a:pt x="21600" y="13614"/>
                  </a:lnTo>
                  <a:lnTo>
                    <a:pt x="20058" y="11260"/>
                  </a:lnTo>
                  <a:lnTo>
                    <a:pt x="16971" y="6550"/>
                  </a:lnTo>
                  <a:close/>
                </a:path>
              </a:pathLst>
            </a:custGeom>
            <a:noFill/>
            <a:ln w="9525" cap="flat">
              <a:solidFill>
                <a:srgbClr val="A7A7A7">
                  <a:alpha val="80000"/>
                </a:srgbClr>
              </a:solidFill>
              <a:prstDash val="solid"/>
              <a:round/>
            </a:ln>
            <a:effectLst/>
          </p:spPr>
          <p:txBody>
            <a:bodyPr wrap="square" lIns="50800" tIns="50800" rIns="50800" bIns="50800" numCol="1" anchor="t">
              <a:noAutofit/>
            </a:bodyPr>
            <a:lstStyle/>
            <a:p>
              <a:pPr algn="l" defTabSz="1828431">
                <a:defRPr sz="1400">
                  <a:solidFill>
                    <a:srgbClr val="FFFFFF"/>
                  </a:solidFill>
                </a:defRPr>
              </a:pPr>
              <a:endParaRPr/>
            </a:p>
          </p:txBody>
        </p:sp>
        <p:sp>
          <p:nvSpPr>
            <p:cNvPr id="124" name="Shape"/>
            <p:cNvSpPr/>
            <p:nvPr/>
          </p:nvSpPr>
          <p:spPr>
            <a:xfrm>
              <a:off x="12293011" y="4554091"/>
              <a:ext cx="198990" cy="209849"/>
            </a:xfrm>
            <a:custGeom>
              <a:avLst/>
              <a:gdLst/>
              <a:ahLst/>
              <a:cxnLst>
                <a:cxn ang="0">
                  <a:pos x="wd2" y="hd2"/>
                </a:cxn>
                <a:cxn ang="5400000">
                  <a:pos x="wd2" y="hd2"/>
                </a:cxn>
                <a:cxn ang="10800000">
                  <a:pos x="wd2" y="hd2"/>
                </a:cxn>
                <a:cxn ang="16200000">
                  <a:pos x="wd2" y="hd2"/>
                </a:cxn>
              </a:cxnLst>
              <a:rect l="0" t="0" r="r" b="b"/>
              <a:pathLst>
                <a:path w="21600" h="21600" extrusionOk="0">
                  <a:moveTo>
                    <a:pt x="5132" y="9873"/>
                  </a:moveTo>
                  <a:lnTo>
                    <a:pt x="7206" y="13824"/>
                  </a:lnTo>
                  <a:lnTo>
                    <a:pt x="11358" y="15798"/>
                  </a:lnTo>
                  <a:lnTo>
                    <a:pt x="15143" y="18351"/>
                  </a:lnTo>
                  <a:lnTo>
                    <a:pt x="19042" y="21600"/>
                  </a:lnTo>
                  <a:cubicBezTo>
                    <a:pt x="19248" y="19667"/>
                    <a:pt x="21274" y="18194"/>
                    <a:pt x="21480" y="16260"/>
                  </a:cubicBezTo>
                  <a:lnTo>
                    <a:pt x="20034" y="12310"/>
                  </a:lnTo>
                  <a:cubicBezTo>
                    <a:pt x="20152" y="10724"/>
                    <a:pt x="21482" y="8675"/>
                    <a:pt x="21600" y="7089"/>
                  </a:cubicBezTo>
                  <a:lnTo>
                    <a:pt x="18556" y="5115"/>
                  </a:lnTo>
                  <a:lnTo>
                    <a:pt x="15508" y="3948"/>
                  </a:lnTo>
                  <a:lnTo>
                    <a:pt x="11358" y="1974"/>
                  </a:lnTo>
                  <a:lnTo>
                    <a:pt x="7206" y="1974"/>
                  </a:lnTo>
                  <a:lnTo>
                    <a:pt x="5132" y="0"/>
                  </a:lnTo>
                  <a:lnTo>
                    <a:pt x="982" y="1974"/>
                  </a:lnTo>
                  <a:lnTo>
                    <a:pt x="0" y="2097"/>
                  </a:lnTo>
                  <a:cubicBezTo>
                    <a:pt x="326" y="4031"/>
                    <a:pt x="1626" y="5504"/>
                    <a:pt x="1955" y="7437"/>
                  </a:cubicBezTo>
                  <a:lnTo>
                    <a:pt x="5132" y="9873"/>
                  </a:lnTo>
                  <a:close/>
                </a:path>
              </a:pathLst>
            </a:custGeom>
            <a:noFill/>
            <a:ln w="9525" cap="flat">
              <a:solidFill>
                <a:srgbClr val="A7A7A7">
                  <a:alpha val="80000"/>
                </a:srgbClr>
              </a:solidFill>
              <a:prstDash val="solid"/>
              <a:round/>
            </a:ln>
            <a:effectLst/>
          </p:spPr>
          <p:txBody>
            <a:bodyPr wrap="square" lIns="50800" tIns="50800" rIns="50800" bIns="50800" numCol="1" anchor="t">
              <a:noAutofit/>
            </a:bodyPr>
            <a:lstStyle/>
            <a:p>
              <a:pPr algn="l" defTabSz="1828431">
                <a:defRPr sz="1400">
                  <a:solidFill>
                    <a:srgbClr val="FFFFFF"/>
                  </a:solidFill>
                </a:defRPr>
              </a:pPr>
              <a:endParaRPr/>
            </a:p>
          </p:txBody>
        </p:sp>
        <p:sp>
          <p:nvSpPr>
            <p:cNvPr id="125" name="Shape"/>
            <p:cNvSpPr/>
            <p:nvPr/>
          </p:nvSpPr>
          <p:spPr>
            <a:xfrm rot="21133526">
              <a:off x="12938617" y="5049685"/>
              <a:ext cx="247634" cy="133949"/>
            </a:xfrm>
            <a:custGeom>
              <a:avLst/>
              <a:gdLst/>
              <a:ahLst/>
              <a:cxnLst>
                <a:cxn ang="0">
                  <a:pos x="wd2" y="hd2"/>
                </a:cxn>
                <a:cxn ang="5400000">
                  <a:pos x="wd2" y="hd2"/>
                </a:cxn>
                <a:cxn ang="10800000">
                  <a:pos x="wd2" y="hd2"/>
                </a:cxn>
                <a:cxn ang="16200000">
                  <a:pos x="wd2" y="hd2"/>
                </a:cxn>
              </a:cxnLst>
              <a:rect l="0" t="0" r="r" b="b"/>
              <a:pathLst>
                <a:path w="21600" h="21600" extrusionOk="0">
                  <a:moveTo>
                    <a:pt x="0" y="4099"/>
                  </a:moveTo>
                  <a:lnTo>
                    <a:pt x="946" y="20283"/>
                  </a:lnTo>
                  <a:lnTo>
                    <a:pt x="12458" y="21600"/>
                  </a:lnTo>
                  <a:lnTo>
                    <a:pt x="21600" y="5532"/>
                  </a:lnTo>
                  <a:lnTo>
                    <a:pt x="20246" y="0"/>
                  </a:lnTo>
                  <a:lnTo>
                    <a:pt x="12695" y="4438"/>
                  </a:lnTo>
                  <a:cubicBezTo>
                    <a:pt x="10084" y="3951"/>
                    <a:pt x="4284" y="4797"/>
                    <a:pt x="1673" y="4311"/>
                  </a:cubicBezTo>
                  <a:lnTo>
                    <a:pt x="1454" y="4264"/>
                  </a:lnTo>
                  <a:lnTo>
                    <a:pt x="0" y="4099"/>
                  </a:lnTo>
                  <a:close/>
                </a:path>
              </a:pathLst>
            </a:custGeom>
            <a:noFill/>
            <a:ln w="9525" cap="flat">
              <a:solidFill>
                <a:srgbClr val="A7A7A7">
                  <a:alpha val="80000"/>
                </a:srgbClr>
              </a:solidFill>
              <a:prstDash val="solid"/>
              <a:round/>
            </a:ln>
            <a:effectLst/>
          </p:spPr>
          <p:txBody>
            <a:bodyPr wrap="square" lIns="50800" tIns="50800" rIns="50800" bIns="50800" numCol="1" anchor="t">
              <a:noAutofit/>
            </a:bodyPr>
            <a:lstStyle/>
            <a:p>
              <a:pPr algn="l" defTabSz="1828431">
                <a:defRPr sz="1400">
                  <a:solidFill>
                    <a:srgbClr val="FFFFFF"/>
                  </a:solidFill>
                </a:defRPr>
              </a:pPr>
              <a:endParaRPr/>
            </a:p>
          </p:txBody>
        </p:sp>
        <p:sp>
          <p:nvSpPr>
            <p:cNvPr id="126" name="Shape"/>
            <p:cNvSpPr/>
            <p:nvPr/>
          </p:nvSpPr>
          <p:spPr>
            <a:xfrm>
              <a:off x="12951883" y="5076473"/>
              <a:ext cx="397979" cy="419695"/>
            </a:xfrm>
            <a:custGeom>
              <a:avLst/>
              <a:gdLst/>
              <a:ahLst/>
              <a:cxnLst>
                <a:cxn ang="0">
                  <a:pos x="wd2" y="hd2"/>
                </a:cxn>
                <a:cxn ang="5400000">
                  <a:pos x="wd2" y="hd2"/>
                </a:cxn>
                <a:cxn ang="10800000">
                  <a:pos x="wd2" y="hd2"/>
                </a:cxn>
                <a:cxn ang="16200000">
                  <a:pos x="wd2" y="hd2"/>
                </a:cxn>
              </a:cxnLst>
              <a:rect l="0" t="0" r="r" b="b"/>
              <a:pathLst>
                <a:path w="21600" h="21600" extrusionOk="0">
                  <a:moveTo>
                    <a:pt x="11962" y="0"/>
                  </a:moveTo>
                  <a:lnTo>
                    <a:pt x="6706" y="5547"/>
                  </a:lnTo>
                  <a:lnTo>
                    <a:pt x="631" y="5671"/>
                  </a:lnTo>
                  <a:lnTo>
                    <a:pt x="0" y="7347"/>
                  </a:lnTo>
                  <a:lnTo>
                    <a:pt x="1486" y="10505"/>
                  </a:lnTo>
                  <a:lnTo>
                    <a:pt x="2823" y="8698"/>
                  </a:lnTo>
                  <a:lnTo>
                    <a:pt x="3778" y="7772"/>
                  </a:lnTo>
                  <a:lnTo>
                    <a:pt x="5340" y="9268"/>
                  </a:lnTo>
                  <a:lnTo>
                    <a:pt x="6673" y="13721"/>
                  </a:lnTo>
                  <a:lnTo>
                    <a:pt x="9569" y="16861"/>
                  </a:lnTo>
                  <a:cubicBezTo>
                    <a:pt x="12781" y="17566"/>
                    <a:pt x="15872" y="20020"/>
                    <a:pt x="19023" y="21600"/>
                  </a:cubicBezTo>
                  <a:lnTo>
                    <a:pt x="8628" y="9524"/>
                  </a:lnTo>
                  <a:lnTo>
                    <a:pt x="9147" y="7806"/>
                  </a:lnTo>
                  <a:lnTo>
                    <a:pt x="10405" y="8668"/>
                  </a:lnTo>
                  <a:lnTo>
                    <a:pt x="21600" y="9268"/>
                  </a:lnTo>
                  <a:lnTo>
                    <a:pt x="20118" y="3488"/>
                  </a:lnTo>
                  <a:lnTo>
                    <a:pt x="18789" y="4289"/>
                  </a:lnTo>
                  <a:lnTo>
                    <a:pt x="14702" y="3666"/>
                  </a:lnTo>
                  <a:lnTo>
                    <a:pt x="12317" y="785"/>
                  </a:lnTo>
                  <a:lnTo>
                    <a:pt x="11962" y="0"/>
                  </a:lnTo>
                  <a:close/>
                </a:path>
              </a:pathLst>
            </a:custGeom>
            <a:noFill/>
            <a:ln w="9525" cap="flat">
              <a:solidFill>
                <a:srgbClr val="A7A7A7">
                  <a:alpha val="80000"/>
                </a:srgbClr>
              </a:solidFill>
              <a:prstDash val="solid"/>
              <a:round/>
            </a:ln>
            <a:effectLst/>
          </p:spPr>
          <p:txBody>
            <a:bodyPr wrap="square" lIns="50800" tIns="50800" rIns="50800" bIns="50800" numCol="1" anchor="t">
              <a:noAutofit/>
            </a:bodyPr>
            <a:lstStyle/>
            <a:p>
              <a:pPr algn="l" defTabSz="1828431">
                <a:defRPr sz="1400">
                  <a:solidFill>
                    <a:srgbClr val="FFFFFF"/>
                  </a:solidFill>
                </a:defRPr>
              </a:pPr>
              <a:endParaRPr/>
            </a:p>
          </p:txBody>
        </p:sp>
        <p:sp>
          <p:nvSpPr>
            <p:cNvPr id="127" name="Shape"/>
            <p:cNvSpPr/>
            <p:nvPr/>
          </p:nvSpPr>
          <p:spPr>
            <a:xfrm>
              <a:off x="13115494" y="5223809"/>
              <a:ext cx="274164" cy="276820"/>
            </a:xfrm>
            <a:custGeom>
              <a:avLst/>
              <a:gdLst/>
              <a:ahLst/>
              <a:cxnLst>
                <a:cxn ang="0">
                  <a:pos x="wd2" y="hd2"/>
                </a:cxn>
                <a:cxn ang="5400000">
                  <a:pos x="wd2" y="hd2"/>
                </a:cxn>
                <a:cxn ang="10800000">
                  <a:pos x="wd2" y="hd2"/>
                </a:cxn>
                <a:cxn ang="16200000">
                  <a:pos x="wd2" y="hd2"/>
                </a:cxn>
              </a:cxnLst>
              <a:rect l="0" t="0" r="r" b="b"/>
              <a:pathLst>
                <a:path w="21600" h="21600" extrusionOk="0">
                  <a:moveTo>
                    <a:pt x="19035" y="2342"/>
                  </a:moveTo>
                  <a:lnTo>
                    <a:pt x="2295" y="1301"/>
                  </a:lnTo>
                  <a:lnTo>
                    <a:pt x="675" y="0"/>
                  </a:lnTo>
                  <a:lnTo>
                    <a:pt x="0" y="2862"/>
                  </a:lnTo>
                  <a:lnTo>
                    <a:pt x="15229" y="21600"/>
                  </a:lnTo>
                  <a:lnTo>
                    <a:pt x="19613" y="13505"/>
                  </a:lnTo>
                  <a:lnTo>
                    <a:pt x="21600" y="12488"/>
                  </a:lnTo>
                  <a:lnTo>
                    <a:pt x="19035" y="2342"/>
                  </a:lnTo>
                  <a:close/>
                </a:path>
              </a:pathLst>
            </a:custGeom>
            <a:noFill/>
            <a:ln w="9525" cap="flat">
              <a:solidFill>
                <a:srgbClr val="A7A7A7">
                  <a:alpha val="80000"/>
                </a:srgbClr>
              </a:solidFill>
              <a:prstDash val="solid"/>
              <a:round/>
            </a:ln>
            <a:effectLst/>
          </p:spPr>
          <p:txBody>
            <a:bodyPr wrap="square" lIns="50800" tIns="50800" rIns="50800" bIns="50800" numCol="1" anchor="t">
              <a:noAutofit/>
            </a:bodyPr>
            <a:lstStyle/>
            <a:p>
              <a:pPr algn="l" defTabSz="1828431">
                <a:defRPr sz="1400">
                  <a:solidFill>
                    <a:srgbClr val="FFFFFF"/>
                  </a:solidFill>
                </a:defRPr>
              </a:pPr>
              <a:endParaRPr/>
            </a:p>
          </p:txBody>
        </p:sp>
        <p:sp>
          <p:nvSpPr>
            <p:cNvPr id="128" name="Shape"/>
            <p:cNvSpPr/>
            <p:nvPr/>
          </p:nvSpPr>
          <p:spPr>
            <a:xfrm rot="286500">
              <a:off x="13314483" y="5393475"/>
              <a:ext cx="123816" cy="165202"/>
            </a:xfrm>
            <a:custGeom>
              <a:avLst/>
              <a:gdLst/>
              <a:ahLst/>
              <a:cxnLst>
                <a:cxn ang="0">
                  <a:pos x="wd2" y="hd2"/>
                </a:cxn>
                <a:cxn ang="5400000">
                  <a:pos x="wd2" y="hd2"/>
                </a:cxn>
                <a:cxn ang="10800000">
                  <a:pos x="wd2" y="hd2"/>
                </a:cxn>
                <a:cxn ang="16200000">
                  <a:pos x="wd2" y="hd2"/>
                </a:cxn>
              </a:cxnLst>
              <a:rect l="0" t="0" r="r" b="b"/>
              <a:pathLst>
                <a:path w="21600" h="21600" extrusionOk="0">
                  <a:moveTo>
                    <a:pt x="7890" y="0"/>
                  </a:moveTo>
                  <a:lnTo>
                    <a:pt x="0" y="13865"/>
                  </a:lnTo>
                  <a:lnTo>
                    <a:pt x="10285" y="21600"/>
                  </a:lnTo>
                  <a:lnTo>
                    <a:pt x="21600" y="8188"/>
                  </a:lnTo>
                  <a:lnTo>
                    <a:pt x="7890" y="0"/>
                  </a:lnTo>
                  <a:close/>
                </a:path>
              </a:pathLst>
            </a:custGeom>
            <a:noFill/>
            <a:ln w="9525" cap="flat">
              <a:solidFill>
                <a:srgbClr val="A7A7A7">
                  <a:alpha val="80000"/>
                </a:srgbClr>
              </a:solidFill>
              <a:prstDash val="solid"/>
              <a:round/>
            </a:ln>
            <a:effectLst/>
          </p:spPr>
          <p:txBody>
            <a:bodyPr wrap="square" lIns="50800" tIns="50800" rIns="50800" bIns="50800" numCol="1" anchor="t">
              <a:noAutofit/>
            </a:bodyPr>
            <a:lstStyle/>
            <a:p>
              <a:pPr algn="l" defTabSz="1828431">
                <a:defRPr sz="1400">
                  <a:solidFill>
                    <a:srgbClr val="FFFFFF"/>
                  </a:solidFill>
                </a:defRPr>
              </a:pPr>
              <a:endParaRPr/>
            </a:p>
          </p:txBody>
        </p:sp>
        <p:sp>
          <p:nvSpPr>
            <p:cNvPr id="129" name="Shape"/>
            <p:cNvSpPr/>
            <p:nvPr/>
          </p:nvSpPr>
          <p:spPr>
            <a:xfrm>
              <a:off x="13318904" y="5107725"/>
              <a:ext cx="198991" cy="160738"/>
            </a:xfrm>
            <a:custGeom>
              <a:avLst/>
              <a:gdLst/>
              <a:ahLst/>
              <a:cxnLst>
                <a:cxn ang="0">
                  <a:pos x="wd2" y="hd2"/>
                </a:cxn>
                <a:cxn ang="5400000">
                  <a:pos x="wd2" y="hd2"/>
                </a:cxn>
                <a:cxn ang="10800000">
                  <a:pos x="wd2" y="hd2"/>
                </a:cxn>
                <a:cxn ang="16200000">
                  <a:pos x="wd2" y="hd2"/>
                </a:cxn>
              </a:cxnLst>
              <a:rect l="0" t="0" r="r" b="b"/>
              <a:pathLst>
                <a:path w="21600" h="21600" extrusionOk="0">
                  <a:moveTo>
                    <a:pt x="2700" y="19800"/>
                  </a:moveTo>
                  <a:lnTo>
                    <a:pt x="21600" y="21600"/>
                  </a:lnTo>
                  <a:lnTo>
                    <a:pt x="21407" y="15429"/>
                  </a:lnTo>
                  <a:lnTo>
                    <a:pt x="10993" y="0"/>
                  </a:lnTo>
                  <a:lnTo>
                    <a:pt x="0" y="4629"/>
                  </a:lnTo>
                  <a:lnTo>
                    <a:pt x="2700" y="19800"/>
                  </a:lnTo>
                  <a:close/>
                </a:path>
              </a:pathLst>
            </a:custGeom>
            <a:noFill/>
            <a:ln w="9525" cap="flat">
              <a:solidFill>
                <a:srgbClr val="A7A7A7">
                  <a:alpha val="80000"/>
                </a:srgbClr>
              </a:solidFill>
              <a:prstDash val="solid"/>
              <a:round/>
            </a:ln>
            <a:effectLst/>
          </p:spPr>
          <p:txBody>
            <a:bodyPr wrap="square" lIns="50800" tIns="50800" rIns="50800" bIns="50800" numCol="1" anchor="t">
              <a:noAutofit/>
            </a:bodyPr>
            <a:lstStyle/>
            <a:p>
              <a:pPr algn="l" defTabSz="1828431">
                <a:defRPr sz="1400">
                  <a:solidFill>
                    <a:srgbClr val="FFFFFF"/>
                  </a:solidFill>
                </a:defRPr>
              </a:pPr>
              <a:endParaRPr/>
            </a:p>
          </p:txBody>
        </p:sp>
        <p:sp>
          <p:nvSpPr>
            <p:cNvPr id="130" name="Shape"/>
            <p:cNvSpPr/>
            <p:nvPr/>
          </p:nvSpPr>
          <p:spPr>
            <a:xfrm>
              <a:off x="13354284" y="5255067"/>
              <a:ext cx="278585" cy="272354"/>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35" y="10527"/>
                  </a:lnTo>
                  <a:lnTo>
                    <a:pt x="879" y="11484"/>
                  </a:lnTo>
                  <a:lnTo>
                    <a:pt x="7170" y="17084"/>
                  </a:lnTo>
                  <a:lnTo>
                    <a:pt x="9313" y="13901"/>
                  </a:lnTo>
                  <a:lnTo>
                    <a:pt x="14532" y="18550"/>
                  </a:lnTo>
                  <a:lnTo>
                    <a:pt x="13688" y="21600"/>
                  </a:lnTo>
                  <a:lnTo>
                    <a:pt x="19591" y="20643"/>
                  </a:lnTo>
                  <a:lnTo>
                    <a:pt x="21600" y="13808"/>
                  </a:lnTo>
                  <a:lnTo>
                    <a:pt x="17707" y="2051"/>
                  </a:lnTo>
                  <a:lnTo>
                    <a:pt x="12056" y="137"/>
                  </a:lnTo>
                  <a:lnTo>
                    <a:pt x="0" y="0"/>
                  </a:lnTo>
                  <a:close/>
                </a:path>
              </a:pathLst>
            </a:custGeom>
            <a:noFill/>
            <a:ln w="9525" cap="flat">
              <a:solidFill>
                <a:srgbClr val="A7A7A7">
                  <a:alpha val="80000"/>
                </a:srgbClr>
              </a:solidFill>
              <a:prstDash val="solid"/>
              <a:round/>
            </a:ln>
            <a:effectLst/>
          </p:spPr>
          <p:txBody>
            <a:bodyPr wrap="square" lIns="50800" tIns="50800" rIns="50800" bIns="50800" numCol="1" anchor="t">
              <a:noAutofit/>
            </a:bodyPr>
            <a:lstStyle/>
            <a:p>
              <a:pPr algn="l" defTabSz="1828431">
                <a:defRPr sz="1400">
                  <a:solidFill>
                    <a:srgbClr val="FFFFFF"/>
                  </a:solidFill>
                </a:defRPr>
              </a:pPr>
              <a:endParaRPr/>
            </a:p>
          </p:txBody>
        </p:sp>
        <p:sp>
          <p:nvSpPr>
            <p:cNvPr id="131" name="Shape"/>
            <p:cNvSpPr/>
            <p:nvPr/>
          </p:nvSpPr>
          <p:spPr>
            <a:xfrm>
              <a:off x="13429453" y="5424728"/>
              <a:ext cx="110554" cy="138408"/>
            </a:xfrm>
            <a:custGeom>
              <a:avLst/>
              <a:gdLst/>
              <a:ahLst/>
              <a:cxnLst>
                <a:cxn ang="0">
                  <a:pos x="wd2" y="hd2"/>
                </a:cxn>
                <a:cxn ang="5400000">
                  <a:pos x="wd2" y="hd2"/>
                </a:cxn>
                <a:cxn ang="10800000">
                  <a:pos x="wd2" y="hd2"/>
                </a:cxn>
                <a:cxn ang="16200000">
                  <a:pos x="wd2" y="hd2"/>
                </a:cxn>
              </a:cxnLst>
              <a:rect l="0" t="0" r="r" b="b"/>
              <a:pathLst>
                <a:path w="21600" h="21600" extrusionOk="0">
                  <a:moveTo>
                    <a:pt x="9504" y="0"/>
                  </a:moveTo>
                  <a:lnTo>
                    <a:pt x="0" y="7591"/>
                  </a:lnTo>
                  <a:lnTo>
                    <a:pt x="8914" y="21600"/>
                  </a:lnTo>
                  <a:lnTo>
                    <a:pt x="21010" y="15038"/>
                  </a:lnTo>
                  <a:lnTo>
                    <a:pt x="21600" y="9296"/>
                  </a:lnTo>
                  <a:lnTo>
                    <a:pt x="9504" y="0"/>
                  </a:lnTo>
                  <a:close/>
                </a:path>
              </a:pathLst>
            </a:custGeom>
            <a:noFill/>
            <a:ln w="9525" cap="flat">
              <a:solidFill>
                <a:srgbClr val="A7A7A7">
                  <a:alpha val="80000"/>
                </a:srgbClr>
              </a:solidFill>
              <a:prstDash val="solid"/>
              <a:round/>
            </a:ln>
            <a:effectLst/>
          </p:spPr>
          <p:txBody>
            <a:bodyPr wrap="square" lIns="50800" tIns="50800" rIns="50800" bIns="50800" numCol="1" anchor="t">
              <a:noAutofit/>
            </a:bodyPr>
            <a:lstStyle/>
            <a:p>
              <a:pPr algn="l" defTabSz="1828431">
                <a:defRPr sz="1400">
                  <a:solidFill>
                    <a:srgbClr val="FFFFFF"/>
                  </a:solidFill>
                </a:defRPr>
              </a:pPr>
              <a:endParaRPr/>
            </a:p>
          </p:txBody>
        </p:sp>
        <p:sp>
          <p:nvSpPr>
            <p:cNvPr id="132" name="Shape"/>
            <p:cNvSpPr/>
            <p:nvPr/>
          </p:nvSpPr>
          <p:spPr>
            <a:xfrm>
              <a:off x="13478093" y="5500628"/>
              <a:ext cx="181304" cy="169665"/>
            </a:xfrm>
            <a:custGeom>
              <a:avLst/>
              <a:gdLst/>
              <a:ahLst/>
              <a:cxnLst>
                <a:cxn ang="0">
                  <a:pos x="wd2" y="hd2"/>
                </a:cxn>
                <a:cxn ang="5400000">
                  <a:pos x="wd2" y="hd2"/>
                </a:cxn>
                <a:cxn ang="10800000">
                  <a:pos x="wd2" y="hd2"/>
                </a:cxn>
                <a:cxn ang="16200000">
                  <a:pos x="wd2" y="hd2"/>
                </a:cxn>
              </a:cxnLst>
              <a:rect l="0" t="0" r="r" b="b"/>
              <a:pathLst>
                <a:path w="21600" h="21600" extrusionOk="0">
                  <a:moveTo>
                    <a:pt x="0" y="7201"/>
                  </a:moveTo>
                  <a:lnTo>
                    <a:pt x="0" y="17206"/>
                  </a:lnTo>
                  <a:lnTo>
                    <a:pt x="5076" y="21600"/>
                  </a:lnTo>
                  <a:lnTo>
                    <a:pt x="9786" y="19760"/>
                  </a:lnTo>
                  <a:lnTo>
                    <a:pt x="20556" y="13529"/>
                  </a:lnTo>
                  <a:lnTo>
                    <a:pt x="21600" y="10565"/>
                  </a:lnTo>
                  <a:lnTo>
                    <a:pt x="20475" y="5294"/>
                  </a:lnTo>
                  <a:lnTo>
                    <a:pt x="18225" y="4364"/>
                  </a:lnTo>
                  <a:lnTo>
                    <a:pt x="15979" y="0"/>
                  </a:lnTo>
                  <a:lnTo>
                    <a:pt x="7514" y="2518"/>
                  </a:lnTo>
                  <a:lnTo>
                    <a:pt x="0" y="7201"/>
                  </a:lnTo>
                  <a:close/>
                </a:path>
              </a:pathLst>
            </a:custGeom>
            <a:noFill/>
            <a:ln w="9525" cap="flat">
              <a:solidFill>
                <a:srgbClr val="A7A7A7">
                  <a:alpha val="80000"/>
                </a:srgbClr>
              </a:solidFill>
              <a:prstDash val="solid"/>
              <a:round/>
            </a:ln>
            <a:effectLst/>
          </p:spPr>
          <p:txBody>
            <a:bodyPr wrap="square" lIns="50800" tIns="50800" rIns="50800" bIns="50800" numCol="1" anchor="t">
              <a:noAutofit/>
            </a:bodyPr>
            <a:lstStyle/>
            <a:p>
              <a:pPr algn="l" defTabSz="1828431">
                <a:defRPr sz="1400">
                  <a:solidFill>
                    <a:srgbClr val="FFFFFF"/>
                  </a:solidFill>
                </a:defRPr>
              </a:pPr>
              <a:endParaRPr/>
            </a:p>
          </p:txBody>
        </p:sp>
        <p:sp>
          <p:nvSpPr>
            <p:cNvPr id="133" name="Shape"/>
            <p:cNvSpPr/>
            <p:nvPr/>
          </p:nvSpPr>
          <p:spPr>
            <a:xfrm>
              <a:off x="13367546" y="5473838"/>
              <a:ext cx="150349" cy="308076"/>
            </a:xfrm>
            <a:custGeom>
              <a:avLst/>
              <a:gdLst/>
              <a:ahLst/>
              <a:cxnLst>
                <a:cxn ang="0">
                  <a:pos x="wd2" y="hd2"/>
                </a:cxn>
                <a:cxn ang="5400000">
                  <a:pos x="wd2" y="hd2"/>
                </a:cxn>
                <a:cxn ang="10800000">
                  <a:pos x="wd2" y="hd2"/>
                </a:cxn>
                <a:cxn ang="16200000">
                  <a:pos x="wd2" y="hd2"/>
                </a:cxn>
              </a:cxnLst>
              <a:rect l="0" t="0" r="r" b="b"/>
              <a:pathLst>
                <a:path w="21600" h="21600" extrusionOk="0">
                  <a:moveTo>
                    <a:pt x="0" y="5720"/>
                  </a:moveTo>
                  <a:lnTo>
                    <a:pt x="4838" y="7172"/>
                  </a:lnTo>
                  <a:lnTo>
                    <a:pt x="4838" y="17160"/>
                  </a:lnTo>
                  <a:lnTo>
                    <a:pt x="12787" y="21600"/>
                  </a:lnTo>
                  <a:lnTo>
                    <a:pt x="15898" y="20063"/>
                  </a:lnTo>
                  <a:lnTo>
                    <a:pt x="18662" y="16392"/>
                  </a:lnTo>
                  <a:lnTo>
                    <a:pt x="17626" y="14599"/>
                  </a:lnTo>
                  <a:lnTo>
                    <a:pt x="21600" y="13831"/>
                  </a:lnTo>
                  <a:lnTo>
                    <a:pt x="15898" y="11440"/>
                  </a:lnTo>
                  <a:lnTo>
                    <a:pt x="15898" y="6403"/>
                  </a:lnTo>
                  <a:lnTo>
                    <a:pt x="8986" y="0"/>
                  </a:lnTo>
                  <a:lnTo>
                    <a:pt x="0" y="5720"/>
                  </a:lnTo>
                  <a:close/>
                </a:path>
              </a:pathLst>
            </a:custGeom>
            <a:noFill/>
            <a:ln w="9525" cap="flat">
              <a:solidFill>
                <a:srgbClr val="A7A7A7">
                  <a:alpha val="80000"/>
                </a:srgbClr>
              </a:solidFill>
              <a:prstDash val="solid"/>
              <a:round/>
            </a:ln>
            <a:effectLst/>
          </p:spPr>
          <p:txBody>
            <a:bodyPr wrap="square" lIns="50800" tIns="50800" rIns="50800" bIns="50800" numCol="1" anchor="t">
              <a:noAutofit/>
            </a:bodyPr>
            <a:lstStyle/>
            <a:p>
              <a:pPr algn="l" defTabSz="1828431">
                <a:defRPr sz="1400">
                  <a:solidFill>
                    <a:srgbClr val="FFFFFF"/>
                  </a:solidFill>
                </a:defRPr>
              </a:pPr>
              <a:endParaRPr/>
            </a:p>
          </p:txBody>
        </p:sp>
        <p:sp>
          <p:nvSpPr>
            <p:cNvPr id="134" name="Shape"/>
            <p:cNvSpPr/>
            <p:nvPr/>
          </p:nvSpPr>
          <p:spPr>
            <a:xfrm>
              <a:off x="11231747" y="4107611"/>
              <a:ext cx="305116" cy="459879"/>
            </a:xfrm>
            <a:custGeom>
              <a:avLst/>
              <a:gdLst/>
              <a:ahLst/>
              <a:cxnLst>
                <a:cxn ang="0">
                  <a:pos x="wd2" y="hd2"/>
                </a:cxn>
                <a:cxn ang="5400000">
                  <a:pos x="wd2" y="hd2"/>
                </a:cxn>
                <a:cxn ang="10800000">
                  <a:pos x="wd2" y="hd2"/>
                </a:cxn>
                <a:cxn ang="16200000">
                  <a:pos x="wd2" y="hd2"/>
                </a:cxn>
              </a:cxnLst>
              <a:rect l="0" t="0" r="r" b="b"/>
              <a:pathLst>
                <a:path w="21600" h="21600" extrusionOk="0">
                  <a:moveTo>
                    <a:pt x="4629" y="21600"/>
                  </a:moveTo>
                  <a:lnTo>
                    <a:pt x="0" y="19543"/>
                  </a:lnTo>
                  <a:lnTo>
                    <a:pt x="0" y="17486"/>
                  </a:lnTo>
                  <a:lnTo>
                    <a:pt x="1543" y="16457"/>
                  </a:lnTo>
                  <a:lnTo>
                    <a:pt x="3086" y="14400"/>
                  </a:lnTo>
                  <a:lnTo>
                    <a:pt x="3086" y="11314"/>
                  </a:lnTo>
                  <a:lnTo>
                    <a:pt x="1543" y="10286"/>
                  </a:lnTo>
                  <a:lnTo>
                    <a:pt x="3086" y="9257"/>
                  </a:lnTo>
                  <a:lnTo>
                    <a:pt x="1543" y="6171"/>
                  </a:lnTo>
                  <a:lnTo>
                    <a:pt x="7714" y="5143"/>
                  </a:lnTo>
                  <a:lnTo>
                    <a:pt x="7714" y="3086"/>
                  </a:lnTo>
                  <a:lnTo>
                    <a:pt x="13886" y="0"/>
                  </a:lnTo>
                  <a:lnTo>
                    <a:pt x="15429" y="1029"/>
                  </a:lnTo>
                  <a:lnTo>
                    <a:pt x="18514" y="1029"/>
                  </a:lnTo>
                  <a:lnTo>
                    <a:pt x="21600" y="5143"/>
                  </a:lnTo>
                  <a:lnTo>
                    <a:pt x="18514" y="7200"/>
                  </a:lnTo>
                  <a:lnTo>
                    <a:pt x="20057" y="11314"/>
                  </a:lnTo>
                  <a:lnTo>
                    <a:pt x="18514" y="16457"/>
                  </a:lnTo>
                  <a:lnTo>
                    <a:pt x="13886" y="17486"/>
                  </a:lnTo>
                  <a:lnTo>
                    <a:pt x="4629" y="21600"/>
                  </a:lnTo>
                  <a:close/>
                </a:path>
              </a:pathLst>
            </a:custGeom>
            <a:noFill/>
            <a:ln w="9525" cap="flat">
              <a:solidFill>
                <a:srgbClr val="A7A7A7">
                  <a:alpha val="80000"/>
                </a:srgbClr>
              </a:solidFill>
              <a:prstDash val="solid"/>
              <a:round/>
            </a:ln>
            <a:effectLst/>
          </p:spPr>
          <p:txBody>
            <a:bodyPr wrap="square" lIns="50800" tIns="50800" rIns="50800" bIns="50800" numCol="1" anchor="t">
              <a:noAutofit/>
            </a:bodyPr>
            <a:lstStyle/>
            <a:p>
              <a:pPr algn="l" defTabSz="1828431">
                <a:defRPr sz="1400">
                  <a:solidFill>
                    <a:srgbClr val="FFFFFF"/>
                  </a:solidFill>
                </a:defRPr>
              </a:pPr>
              <a:endParaRPr/>
            </a:p>
          </p:txBody>
        </p:sp>
        <p:sp>
          <p:nvSpPr>
            <p:cNvPr id="135" name="Shape"/>
            <p:cNvSpPr/>
            <p:nvPr/>
          </p:nvSpPr>
          <p:spPr>
            <a:xfrm>
              <a:off x="15627162" y="352718"/>
              <a:ext cx="1216036" cy="1567145"/>
            </a:xfrm>
            <a:custGeom>
              <a:avLst/>
              <a:gdLst/>
              <a:ahLst/>
              <a:cxnLst>
                <a:cxn ang="0">
                  <a:pos x="wd2" y="hd2"/>
                </a:cxn>
                <a:cxn ang="5400000">
                  <a:pos x="wd2" y="hd2"/>
                </a:cxn>
                <a:cxn ang="10800000">
                  <a:pos x="wd2" y="hd2"/>
                </a:cxn>
                <a:cxn ang="16200000">
                  <a:pos x="wd2" y="hd2"/>
                </a:cxn>
              </a:cxnLst>
              <a:rect l="0" t="0" r="r" b="b"/>
              <a:pathLst>
                <a:path w="21600" h="21600" extrusionOk="0">
                  <a:moveTo>
                    <a:pt x="7714" y="21600"/>
                  </a:moveTo>
                  <a:lnTo>
                    <a:pt x="6171" y="20082"/>
                  </a:lnTo>
                  <a:lnTo>
                    <a:pt x="5014" y="16440"/>
                  </a:lnTo>
                  <a:lnTo>
                    <a:pt x="6171" y="14265"/>
                  </a:lnTo>
                  <a:lnTo>
                    <a:pt x="9257" y="9105"/>
                  </a:lnTo>
                  <a:lnTo>
                    <a:pt x="12343" y="7588"/>
                  </a:lnTo>
                  <a:lnTo>
                    <a:pt x="14271" y="5767"/>
                  </a:lnTo>
                  <a:lnTo>
                    <a:pt x="16200" y="4856"/>
                  </a:lnTo>
                  <a:lnTo>
                    <a:pt x="18900" y="3642"/>
                  </a:lnTo>
                  <a:lnTo>
                    <a:pt x="21600" y="1518"/>
                  </a:lnTo>
                  <a:lnTo>
                    <a:pt x="21214" y="304"/>
                  </a:lnTo>
                  <a:lnTo>
                    <a:pt x="18900" y="0"/>
                  </a:lnTo>
                  <a:lnTo>
                    <a:pt x="16200" y="2125"/>
                  </a:lnTo>
                  <a:lnTo>
                    <a:pt x="14271" y="2428"/>
                  </a:lnTo>
                  <a:lnTo>
                    <a:pt x="11957" y="2428"/>
                  </a:lnTo>
                  <a:lnTo>
                    <a:pt x="11186" y="3035"/>
                  </a:lnTo>
                  <a:lnTo>
                    <a:pt x="10414" y="3946"/>
                  </a:lnTo>
                  <a:lnTo>
                    <a:pt x="7329" y="6374"/>
                  </a:lnTo>
                  <a:lnTo>
                    <a:pt x="5786" y="6981"/>
                  </a:lnTo>
                  <a:lnTo>
                    <a:pt x="5400" y="8498"/>
                  </a:lnTo>
                  <a:lnTo>
                    <a:pt x="4243" y="9409"/>
                  </a:lnTo>
                  <a:lnTo>
                    <a:pt x="2700" y="10926"/>
                  </a:lnTo>
                  <a:lnTo>
                    <a:pt x="2700" y="12141"/>
                  </a:lnTo>
                  <a:lnTo>
                    <a:pt x="1929" y="13658"/>
                  </a:lnTo>
                  <a:lnTo>
                    <a:pt x="771" y="14923"/>
                  </a:lnTo>
                  <a:lnTo>
                    <a:pt x="1157" y="16440"/>
                  </a:lnTo>
                  <a:lnTo>
                    <a:pt x="0" y="17654"/>
                  </a:lnTo>
                  <a:lnTo>
                    <a:pt x="1157" y="19779"/>
                  </a:lnTo>
                  <a:lnTo>
                    <a:pt x="3086" y="20386"/>
                  </a:lnTo>
                  <a:lnTo>
                    <a:pt x="3471" y="20993"/>
                  </a:lnTo>
                  <a:lnTo>
                    <a:pt x="4629" y="21296"/>
                  </a:lnTo>
                  <a:lnTo>
                    <a:pt x="7714" y="21600"/>
                  </a:lnTo>
                  <a:close/>
                </a:path>
              </a:pathLst>
            </a:custGeom>
            <a:noFill/>
            <a:ln w="9525" cap="flat">
              <a:solidFill>
                <a:srgbClr val="A7A7A7">
                  <a:alpha val="80000"/>
                </a:srgbClr>
              </a:solidFill>
              <a:prstDash val="solid"/>
              <a:round/>
            </a:ln>
            <a:effectLst/>
          </p:spPr>
          <p:txBody>
            <a:bodyPr wrap="square" lIns="50800" tIns="50800" rIns="50800" bIns="50800" numCol="1" anchor="t">
              <a:noAutofit/>
            </a:bodyPr>
            <a:lstStyle/>
            <a:p>
              <a:pPr algn="l" defTabSz="1828431">
                <a:defRPr sz="1400">
                  <a:solidFill>
                    <a:srgbClr val="FFFFFF"/>
                  </a:solidFill>
                </a:defRPr>
              </a:pPr>
              <a:endParaRPr/>
            </a:p>
          </p:txBody>
        </p:sp>
        <p:sp>
          <p:nvSpPr>
            <p:cNvPr id="136" name="Shape"/>
            <p:cNvSpPr/>
            <p:nvPr/>
          </p:nvSpPr>
          <p:spPr>
            <a:xfrm>
              <a:off x="14906381" y="9572521"/>
              <a:ext cx="464311" cy="973329"/>
            </a:xfrm>
            <a:custGeom>
              <a:avLst/>
              <a:gdLst/>
              <a:ahLst/>
              <a:cxnLst>
                <a:cxn ang="0">
                  <a:pos x="wd2" y="hd2"/>
                </a:cxn>
                <a:cxn ang="5400000">
                  <a:pos x="wd2" y="hd2"/>
                </a:cxn>
                <a:cxn ang="10800000">
                  <a:pos x="wd2" y="hd2"/>
                </a:cxn>
                <a:cxn ang="16200000">
                  <a:pos x="wd2" y="hd2"/>
                </a:cxn>
              </a:cxnLst>
              <a:rect l="0" t="0" r="r" b="b"/>
              <a:pathLst>
                <a:path w="21600" h="21600" extrusionOk="0">
                  <a:moveTo>
                    <a:pt x="1029" y="17688"/>
                  </a:moveTo>
                  <a:lnTo>
                    <a:pt x="0" y="15731"/>
                  </a:lnTo>
                  <a:lnTo>
                    <a:pt x="2057" y="13775"/>
                  </a:lnTo>
                  <a:lnTo>
                    <a:pt x="4114" y="11330"/>
                  </a:lnTo>
                  <a:lnTo>
                    <a:pt x="2057" y="7417"/>
                  </a:lnTo>
                  <a:lnTo>
                    <a:pt x="5143" y="6358"/>
                  </a:lnTo>
                  <a:lnTo>
                    <a:pt x="9257" y="4891"/>
                  </a:lnTo>
                  <a:lnTo>
                    <a:pt x="13371" y="1956"/>
                  </a:lnTo>
                  <a:lnTo>
                    <a:pt x="18514" y="0"/>
                  </a:lnTo>
                  <a:lnTo>
                    <a:pt x="21600" y="1956"/>
                  </a:lnTo>
                  <a:lnTo>
                    <a:pt x="21600" y="7417"/>
                  </a:lnTo>
                  <a:lnTo>
                    <a:pt x="13371" y="20622"/>
                  </a:lnTo>
                  <a:lnTo>
                    <a:pt x="5143" y="21600"/>
                  </a:lnTo>
                  <a:lnTo>
                    <a:pt x="1029" y="20133"/>
                  </a:lnTo>
                  <a:lnTo>
                    <a:pt x="1029" y="17688"/>
                  </a:lnTo>
                  <a:close/>
                </a:path>
              </a:pathLst>
            </a:custGeom>
            <a:noFill/>
            <a:ln w="9525" cap="flat">
              <a:solidFill>
                <a:srgbClr val="A7A7A7">
                  <a:alpha val="80000"/>
                </a:srgbClr>
              </a:solidFill>
              <a:prstDash val="solid"/>
              <a:round/>
            </a:ln>
            <a:effectLst/>
          </p:spPr>
          <p:txBody>
            <a:bodyPr wrap="square" lIns="50800" tIns="50800" rIns="50800" bIns="50800" numCol="1" anchor="t">
              <a:noAutofit/>
            </a:bodyPr>
            <a:lstStyle/>
            <a:p>
              <a:pPr algn="l" defTabSz="1828431">
                <a:defRPr sz="1400">
                  <a:solidFill>
                    <a:srgbClr val="FFFFFF"/>
                  </a:solidFill>
                </a:defRPr>
              </a:pPr>
              <a:endParaRPr/>
            </a:p>
          </p:txBody>
        </p:sp>
        <p:sp>
          <p:nvSpPr>
            <p:cNvPr id="137" name="Shape"/>
            <p:cNvSpPr/>
            <p:nvPr/>
          </p:nvSpPr>
          <p:spPr>
            <a:xfrm>
              <a:off x="23480545" y="11813847"/>
              <a:ext cx="499682" cy="575963"/>
            </a:xfrm>
            <a:custGeom>
              <a:avLst/>
              <a:gdLst/>
              <a:ahLst/>
              <a:cxnLst>
                <a:cxn ang="0">
                  <a:pos x="wd2" y="hd2"/>
                </a:cxn>
                <a:cxn ang="5400000">
                  <a:pos x="wd2" y="hd2"/>
                </a:cxn>
                <a:cxn ang="10800000">
                  <a:pos x="wd2" y="hd2"/>
                </a:cxn>
                <a:cxn ang="16200000">
                  <a:pos x="wd2" y="hd2"/>
                </a:cxn>
              </a:cxnLst>
              <a:rect l="0" t="0" r="r" b="b"/>
              <a:pathLst>
                <a:path w="21600" h="21600" extrusionOk="0">
                  <a:moveTo>
                    <a:pt x="0" y="18298"/>
                  </a:moveTo>
                  <a:lnTo>
                    <a:pt x="2817" y="13345"/>
                  </a:lnTo>
                  <a:lnTo>
                    <a:pt x="4696" y="10869"/>
                  </a:lnTo>
                  <a:lnTo>
                    <a:pt x="10330" y="8255"/>
                  </a:lnTo>
                  <a:lnTo>
                    <a:pt x="12209" y="7429"/>
                  </a:lnTo>
                  <a:lnTo>
                    <a:pt x="14087" y="4127"/>
                  </a:lnTo>
                  <a:lnTo>
                    <a:pt x="15965" y="0"/>
                  </a:lnTo>
                  <a:lnTo>
                    <a:pt x="17843" y="1651"/>
                  </a:lnTo>
                  <a:lnTo>
                    <a:pt x="21600" y="2476"/>
                  </a:lnTo>
                  <a:lnTo>
                    <a:pt x="21600" y="4953"/>
                  </a:lnTo>
                  <a:lnTo>
                    <a:pt x="17843" y="7429"/>
                  </a:lnTo>
                  <a:lnTo>
                    <a:pt x="15965" y="9218"/>
                  </a:lnTo>
                  <a:lnTo>
                    <a:pt x="12209" y="12520"/>
                  </a:lnTo>
                  <a:lnTo>
                    <a:pt x="11270" y="15822"/>
                  </a:lnTo>
                  <a:lnTo>
                    <a:pt x="10330" y="20775"/>
                  </a:lnTo>
                  <a:lnTo>
                    <a:pt x="5635" y="21600"/>
                  </a:lnTo>
                  <a:lnTo>
                    <a:pt x="2817" y="20775"/>
                  </a:lnTo>
                  <a:lnTo>
                    <a:pt x="0" y="18298"/>
                  </a:lnTo>
                  <a:close/>
                </a:path>
              </a:pathLst>
            </a:custGeom>
            <a:noFill/>
            <a:ln w="9525" cap="flat">
              <a:solidFill>
                <a:srgbClr val="A7A7A7">
                  <a:alpha val="80000"/>
                </a:srgbClr>
              </a:solidFill>
              <a:prstDash val="solid"/>
              <a:round/>
            </a:ln>
            <a:effectLst/>
          </p:spPr>
          <p:txBody>
            <a:bodyPr wrap="square" lIns="50800" tIns="50800" rIns="50800" bIns="50800" numCol="1" anchor="t">
              <a:noAutofit/>
            </a:bodyPr>
            <a:lstStyle/>
            <a:p>
              <a:pPr algn="l" defTabSz="1828431">
                <a:defRPr sz="1400">
                  <a:solidFill>
                    <a:srgbClr val="FFFFFF"/>
                  </a:solidFill>
                </a:defRPr>
              </a:pPr>
              <a:endParaRPr/>
            </a:p>
          </p:txBody>
        </p:sp>
        <p:sp>
          <p:nvSpPr>
            <p:cNvPr id="138" name="Shape"/>
            <p:cNvSpPr/>
            <p:nvPr/>
          </p:nvSpPr>
          <p:spPr>
            <a:xfrm>
              <a:off x="23913895" y="11295929"/>
              <a:ext cx="349336" cy="567033"/>
            </a:xfrm>
            <a:custGeom>
              <a:avLst/>
              <a:gdLst/>
              <a:ahLst/>
              <a:cxnLst>
                <a:cxn ang="0">
                  <a:pos x="wd2" y="hd2"/>
                </a:cxn>
                <a:cxn ang="5400000">
                  <a:pos x="wd2" y="hd2"/>
                </a:cxn>
                <a:cxn ang="10800000">
                  <a:pos x="wd2" y="hd2"/>
                </a:cxn>
                <a:cxn ang="16200000">
                  <a:pos x="wd2" y="hd2"/>
                </a:cxn>
              </a:cxnLst>
              <a:rect l="0" t="0" r="r" b="b"/>
              <a:pathLst>
                <a:path w="21600" h="21600" extrusionOk="0">
                  <a:moveTo>
                    <a:pt x="1350" y="14954"/>
                  </a:moveTo>
                  <a:lnTo>
                    <a:pt x="5400" y="10800"/>
                  </a:lnTo>
                  <a:lnTo>
                    <a:pt x="5400" y="7477"/>
                  </a:lnTo>
                  <a:lnTo>
                    <a:pt x="0" y="0"/>
                  </a:lnTo>
                  <a:lnTo>
                    <a:pt x="6750" y="1662"/>
                  </a:lnTo>
                  <a:lnTo>
                    <a:pt x="6750" y="5815"/>
                  </a:lnTo>
                  <a:lnTo>
                    <a:pt x="9450" y="8308"/>
                  </a:lnTo>
                  <a:lnTo>
                    <a:pt x="13500" y="10800"/>
                  </a:lnTo>
                  <a:lnTo>
                    <a:pt x="18900" y="9138"/>
                  </a:lnTo>
                  <a:lnTo>
                    <a:pt x="21600" y="10800"/>
                  </a:lnTo>
                  <a:lnTo>
                    <a:pt x="20250" y="12462"/>
                  </a:lnTo>
                  <a:lnTo>
                    <a:pt x="14850" y="15785"/>
                  </a:lnTo>
                  <a:lnTo>
                    <a:pt x="13500" y="18277"/>
                  </a:lnTo>
                  <a:lnTo>
                    <a:pt x="9450" y="21600"/>
                  </a:lnTo>
                  <a:lnTo>
                    <a:pt x="5400" y="19938"/>
                  </a:lnTo>
                  <a:lnTo>
                    <a:pt x="6750" y="17446"/>
                  </a:lnTo>
                  <a:lnTo>
                    <a:pt x="1350" y="14954"/>
                  </a:lnTo>
                  <a:close/>
                </a:path>
              </a:pathLst>
            </a:custGeom>
            <a:noFill/>
            <a:ln w="9525" cap="flat">
              <a:solidFill>
                <a:srgbClr val="A7A7A7">
                  <a:alpha val="80000"/>
                </a:srgbClr>
              </a:solidFill>
              <a:prstDash val="solid"/>
              <a:round/>
            </a:ln>
            <a:effectLst/>
          </p:spPr>
          <p:txBody>
            <a:bodyPr wrap="square" lIns="50800" tIns="50800" rIns="50800" bIns="50800" numCol="1" anchor="t">
              <a:noAutofit/>
            </a:bodyPr>
            <a:lstStyle/>
            <a:p>
              <a:pPr algn="l" defTabSz="1828431">
                <a:defRPr sz="1400">
                  <a:solidFill>
                    <a:srgbClr val="FFFFFF"/>
                  </a:solidFill>
                </a:defRPr>
              </a:pPr>
              <a:endParaRPr/>
            </a:p>
          </p:txBody>
        </p:sp>
        <p:sp>
          <p:nvSpPr>
            <p:cNvPr id="139" name="Shape"/>
            <p:cNvSpPr/>
            <p:nvPr/>
          </p:nvSpPr>
          <p:spPr>
            <a:xfrm>
              <a:off x="19783797" y="9532336"/>
              <a:ext cx="2754874" cy="2111850"/>
            </a:xfrm>
            <a:custGeom>
              <a:avLst/>
              <a:gdLst/>
              <a:ahLst/>
              <a:cxnLst>
                <a:cxn ang="0">
                  <a:pos x="wd2" y="hd2"/>
                </a:cxn>
                <a:cxn ang="5400000">
                  <a:pos x="wd2" y="hd2"/>
                </a:cxn>
                <a:cxn ang="10800000">
                  <a:pos x="wd2" y="hd2"/>
                </a:cxn>
                <a:cxn ang="16200000">
                  <a:pos x="wd2" y="hd2"/>
                </a:cxn>
              </a:cxnLst>
              <a:rect l="0" t="0" r="r" b="b"/>
              <a:pathLst>
                <a:path w="21600" h="21600" extrusionOk="0">
                  <a:moveTo>
                    <a:pt x="856" y="17332"/>
                  </a:moveTo>
                  <a:lnTo>
                    <a:pt x="1027" y="15536"/>
                  </a:lnTo>
                  <a:lnTo>
                    <a:pt x="856" y="14412"/>
                  </a:lnTo>
                  <a:lnTo>
                    <a:pt x="171" y="11493"/>
                  </a:lnTo>
                  <a:lnTo>
                    <a:pt x="171" y="10594"/>
                  </a:lnTo>
                  <a:lnTo>
                    <a:pt x="0" y="9246"/>
                  </a:lnTo>
                  <a:lnTo>
                    <a:pt x="171" y="8123"/>
                  </a:lnTo>
                  <a:lnTo>
                    <a:pt x="856" y="7225"/>
                  </a:lnTo>
                  <a:lnTo>
                    <a:pt x="2226" y="6551"/>
                  </a:lnTo>
                  <a:lnTo>
                    <a:pt x="3253" y="5653"/>
                  </a:lnTo>
                  <a:lnTo>
                    <a:pt x="4109" y="5428"/>
                  </a:lnTo>
                  <a:lnTo>
                    <a:pt x="4451" y="4080"/>
                  </a:lnTo>
                  <a:lnTo>
                    <a:pt x="5136" y="3631"/>
                  </a:lnTo>
                  <a:lnTo>
                    <a:pt x="5821" y="3369"/>
                  </a:lnTo>
                  <a:lnTo>
                    <a:pt x="6848" y="2246"/>
                  </a:lnTo>
                  <a:lnTo>
                    <a:pt x="7533" y="1797"/>
                  </a:lnTo>
                  <a:lnTo>
                    <a:pt x="8046" y="2246"/>
                  </a:lnTo>
                  <a:lnTo>
                    <a:pt x="8560" y="2471"/>
                  </a:lnTo>
                  <a:lnTo>
                    <a:pt x="8903" y="1572"/>
                  </a:lnTo>
                  <a:lnTo>
                    <a:pt x="9416" y="898"/>
                  </a:lnTo>
                  <a:lnTo>
                    <a:pt x="10272" y="674"/>
                  </a:lnTo>
                  <a:lnTo>
                    <a:pt x="10615" y="0"/>
                  </a:lnTo>
                  <a:lnTo>
                    <a:pt x="11299" y="225"/>
                  </a:lnTo>
                  <a:lnTo>
                    <a:pt x="12498" y="449"/>
                  </a:lnTo>
                  <a:lnTo>
                    <a:pt x="12327" y="1348"/>
                  </a:lnTo>
                  <a:lnTo>
                    <a:pt x="11984" y="2471"/>
                  </a:lnTo>
                  <a:lnTo>
                    <a:pt x="12498" y="2920"/>
                  </a:lnTo>
                  <a:lnTo>
                    <a:pt x="13354" y="2920"/>
                  </a:lnTo>
                  <a:lnTo>
                    <a:pt x="14039" y="4305"/>
                  </a:lnTo>
                  <a:lnTo>
                    <a:pt x="14552" y="4080"/>
                  </a:lnTo>
                  <a:lnTo>
                    <a:pt x="15408" y="3369"/>
                  </a:lnTo>
                  <a:lnTo>
                    <a:pt x="15408" y="1123"/>
                  </a:lnTo>
                  <a:lnTo>
                    <a:pt x="16093" y="0"/>
                  </a:lnTo>
                  <a:lnTo>
                    <a:pt x="16435" y="1572"/>
                  </a:lnTo>
                  <a:lnTo>
                    <a:pt x="16607" y="2021"/>
                  </a:lnTo>
                  <a:lnTo>
                    <a:pt x="16949" y="2246"/>
                  </a:lnTo>
                  <a:lnTo>
                    <a:pt x="17463" y="4530"/>
                  </a:lnTo>
                  <a:lnTo>
                    <a:pt x="18319" y="5653"/>
                  </a:lnTo>
                  <a:lnTo>
                    <a:pt x="19346" y="6102"/>
                  </a:lnTo>
                  <a:lnTo>
                    <a:pt x="19688" y="7450"/>
                  </a:lnTo>
                  <a:lnTo>
                    <a:pt x="20202" y="7899"/>
                  </a:lnTo>
                  <a:lnTo>
                    <a:pt x="20373" y="9022"/>
                  </a:lnTo>
                  <a:lnTo>
                    <a:pt x="21429" y="9920"/>
                  </a:lnTo>
                  <a:lnTo>
                    <a:pt x="21429" y="10819"/>
                  </a:lnTo>
                  <a:lnTo>
                    <a:pt x="21600" y="12166"/>
                  </a:lnTo>
                  <a:lnTo>
                    <a:pt x="21600" y="14188"/>
                  </a:lnTo>
                  <a:lnTo>
                    <a:pt x="20373" y="17557"/>
                  </a:lnTo>
                  <a:lnTo>
                    <a:pt x="19859" y="19579"/>
                  </a:lnTo>
                  <a:lnTo>
                    <a:pt x="19859" y="20477"/>
                  </a:lnTo>
                  <a:lnTo>
                    <a:pt x="19517" y="20477"/>
                  </a:lnTo>
                  <a:lnTo>
                    <a:pt x="18832" y="20926"/>
                  </a:lnTo>
                  <a:lnTo>
                    <a:pt x="18147" y="21600"/>
                  </a:lnTo>
                  <a:lnTo>
                    <a:pt x="17634" y="21600"/>
                  </a:lnTo>
                  <a:lnTo>
                    <a:pt x="16949" y="20926"/>
                  </a:lnTo>
                  <a:lnTo>
                    <a:pt x="16435" y="21375"/>
                  </a:lnTo>
                  <a:lnTo>
                    <a:pt x="15237" y="20702"/>
                  </a:lnTo>
                  <a:lnTo>
                    <a:pt x="14210" y="20028"/>
                  </a:lnTo>
                  <a:lnTo>
                    <a:pt x="13696" y="18905"/>
                  </a:lnTo>
                  <a:lnTo>
                    <a:pt x="13354" y="18006"/>
                  </a:lnTo>
                  <a:lnTo>
                    <a:pt x="12669" y="18231"/>
                  </a:lnTo>
                  <a:lnTo>
                    <a:pt x="10786" y="15760"/>
                  </a:lnTo>
                  <a:lnTo>
                    <a:pt x="8903" y="15311"/>
                  </a:lnTo>
                  <a:lnTo>
                    <a:pt x="7533" y="15536"/>
                  </a:lnTo>
                  <a:lnTo>
                    <a:pt x="5821" y="16209"/>
                  </a:lnTo>
                  <a:lnTo>
                    <a:pt x="5650" y="16883"/>
                  </a:lnTo>
                  <a:lnTo>
                    <a:pt x="4622" y="17108"/>
                  </a:lnTo>
                  <a:lnTo>
                    <a:pt x="3938" y="17108"/>
                  </a:lnTo>
                  <a:lnTo>
                    <a:pt x="3424" y="17782"/>
                  </a:lnTo>
                  <a:lnTo>
                    <a:pt x="2397" y="18231"/>
                  </a:lnTo>
                  <a:lnTo>
                    <a:pt x="1712" y="18231"/>
                  </a:lnTo>
                  <a:lnTo>
                    <a:pt x="856" y="17332"/>
                  </a:lnTo>
                  <a:close/>
                </a:path>
              </a:pathLst>
            </a:custGeom>
            <a:noFill/>
            <a:ln w="9525" cap="flat">
              <a:solidFill>
                <a:srgbClr val="A7A7A7">
                  <a:alpha val="80000"/>
                </a:srgbClr>
              </a:solidFill>
              <a:prstDash val="solid"/>
              <a:round/>
            </a:ln>
            <a:effectLst/>
          </p:spPr>
          <p:txBody>
            <a:bodyPr wrap="square" lIns="50800" tIns="50800" rIns="50800" bIns="50800" numCol="1" anchor="t">
              <a:noAutofit/>
            </a:bodyPr>
            <a:lstStyle/>
            <a:p>
              <a:pPr algn="l" defTabSz="1828431">
                <a:defRPr sz="1400">
                  <a:solidFill>
                    <a:srgbClr val="FFFFFF"/>
                  </a:solidFill>
                </a:defRPr>
              </a:pPr>
              <a:endParaRPr/>
            </a:p>
          </p:txBody>
        </p:sp>
        <p:sp>
          <p:nvSpPr>
            <p:cNvPr id="140" name="Shape"/>
            <p:cNvSpPr/>
            <p:nvPr/>
          </p:nvSpPr>
          <p:spPr>
            <a:xfrm>
              <a:off x="21946127" y="11769199"/>
              <a:ext cx="243211" cy="334864"/>
            </a:xfrm>
            <a:custGeom>
              <a:avLst/>
              <a:gdLst/>
              <a:ahLst/>
              <a:cxnLst>
                <a:cxn ang="0">
                  <a:pos x="wd2" y="hd2"/>
                </a:cxn>
                <a:cxn ang="5400000">
                  <a:pos x="wd2" y="hd2"/>
                </a:cxn>
                <a:cxn ang="10800000">
                  <a:pos x="wd2" y="hd2"/>
                </a:cxn>
                <a:cxn ang="16200000">
                  <a:pos x="wd2" y="hd2"/>
                </a:cxn>
              </a:cxnLst>
              <a:rect l="0" t="0" r="r" b="b"/>
              <a:pathLst>
                <a:path w="21600" h="21600" extrusionOk="0">
                  <a:moveTo>
                    <a:pt x="0" y="4273"/>
                  </a:moveTo>
                  <a:lnTo>
                    <a:pt x="3927" y="11393"/>
                  </a:lnTo>
                  <a:lnTo>
                    <a:pt x="5891" y="17090"/>
                  </a:lnTo>
                  <a:lnTo>
                    <a:pt x="11782" y="21600"/>
                  </a:lnTo>
                  <a:lnTo>
                    <a:pt x="15709" y="15666"/>
                  </a:lnTo>
                  <a:lnTo>
                    <a:pt x="21600" y="7121"/>
                  </a:lnTo>
                  <a:lnTo>
                    <a:pt x="21600" y="0"/>
                  </a:lnTo>
                  <a:lnTo>
                    <a:pt x="13745" y="2848"/>
                  </a:lnTo>
                  <a:lnTo>
                    <a:pt x="0" y="4273"/>
                  </a:lnTo>
                  <a:close/>
                </a:path>
              </a:pathLst>
            </a:custGeom>
            <a:noFill/>
            <a:ln w="9525" cap="flat">
              <a:solidFill>
                <a:srgbClr val="A7A7A7">
                  <a:alpha val="80000"/>
                </a:srgbClr>
              </a:solidFill>
              <a:prstDash val="solid"/>
              <a:round/>
            </a:ln>
            <a:effectLst/>
          </p:spPr>
          <p:txBody>
            <a:bodyPr wrap="square" lIns="50800" tIns="50800" rIns="50800" bIns="50800" numCol="1" anchor="t">
              <a:noAutofit/>
            </a:bodyPr>
            <a:lstStyle/>
            <a:p>
              <a:pPr algn="l" defTabSz="1828431">
                <a:defRPr sz="1400">
                  <a:solidFill>
                    <a:srgbClr val="FFFFFF"/>
                  </a:solidFill>
                </a:defRPr>
              </a:pPr>
              <a:endParaRPr/>
            </a:p>
          </p:txBody>
        </p:sp>
        <p:sp>
          <p:nvSpPr>
            <p:cNvPr id="141" name="Shape"/>
            <p:cNvSpPr/>
            <p:nvPr/>
          </p:nvSpPr>
          <p:spPr>
            <a:xfrm>
              <a:off x="19606916" y="8259870"/>
              <a:ext cx="632342" cy="745626"/>
            </a:xfrm>
            <a:custGeom>
              <a:avLst/>
              <a:gdLst/>
              <a:ahLst/>
              <a:cxnLst>
                <a:cxn ang="0">
                  <a:pos x="wd2" y="hd2"/>
                </a:cxn>
                <a:cxn ang="5400000">
                  <a:pos x="wd2" y="hd2"/>
                </a:cxn>
                <a:cxn ang="10800000">
                  <a:pos x="wd2" y="hd2"/>
                </a:cxn>
                <a:cxn ang="16200000">
                  <a:pos x="wd2" y="hd2"/>
                </a:cxn>
              </a:cxnLst>
              <a:rect l="0" t="0" r="r" b="b"/>
              <a:pathLst>
                <a:path w="21600" h="21600" extrusionOk="0">
                  <a:moveTo>
                    <a:pt x="1490" y="17788"/>
                  </a:moveTo>
                  <a:lnTo>
                    <a:pt x="0" y="15247"/>
                  </a:lnTo>
                  <a:lnTo>
                    <a:pt x="0" y="11435"/>
                  </a:lnTo>
                  <a:lnTo>
                    <a:pt x="1490" y="9529"/>
                  </a:lnTo>
                  <a:lnTo>
                    <a:pt x="4469" y="8894"/>
                  </a:lnTo>
                  <a:lnTo>
                    <a:pt x="7448" y="6988"/>
                  </a:lnTo>
                  <a:lnTo>
                    <a:pt x="11917" y="2541"/>
                  </a:lnTo>
                  <a:lnTo>
                    <a:pt x="17131" y="0"/>
                  </a:lnTo>
                  <a:lnTo>
                    <a:pt x="20110" y="1271"/>
                  </a:lnTo>
                  <a:lnTo>
                    <a:pt x="21600" y="3176"/>
                  </a:lnTo>
                  <a:lnTo>
                    <a:pt x="19366" y="5082"/>
                  </a:lnTo>
                  <a:lnTo>
                    <a:pt x="18621" y="6988"/>
                  </a:lnTo>
                  <a:lnTo>
                    <a:pt x="19366" y="9529"/>
                  </a:lnTo>
                  <a:lnTo>
                    <a:pt x="21600" y="11435"/>
                  </a:lnTo>
                  <a:lnTo>
                    <a:pt x="19366" y="12706"/>
                  </a:lnTo>
                  <a:lnTo>
                    <a:pt x="18621" y="13976"/>
                  </a:lnTo>
                  <a:lnTo>
                    <a:pt x="15641" y="17788"/>
                  </a:lnTo>
                  <a:lnTo>
                    <a:pt x="14152" y="20965"/>
                  </a:lnTo>
                  <a:lnTo>
                    <a:pt x="11172" y="21600"/>
                  </a:lnTo>
                  <a:lnTo>
                    <a:pt x="8938" y="20329"/>
                  </a:lnTo>
                  <a:lnTo>
                    <a:pt x="2979" y="20329"/>
                  </a:lnTo>
                  <a:lnTo>
                    <a:pt x="1490" y="17788"/>
                  </a:lnTo>
                  <a:close/>
                </a:path>
              </a:pathLst>
            </a:custGeom>
            <a:noFill/>
            <a:ln w="9525" cap="flat">
              <a:solidFill>
                <a:srgbClr val="A7A7A7">
                  <a:alpha val="80000"/>
                </a:srgbClr>
              </a:solidFill>
              <a:prstDash val="solid"/>
              <a:round/>
            </a:ln>
            <a:effectLst/>
          </p:spPr>
          <p:txBody>
            <a:bodyPr wrap="square" lIns="50800" tIns="50800" rIns="50800" bIns="50800" numCol="1" anchor="t">
              <a:noAutofit/>
            </a:bodyPr>
            <a:lstStyle/>
            <a:p>
              <a:pPr algn="l" defTabSz="1828431">
                <a:defRPr sz="1400">
                  <a:solidFill>
                    <a:srgbClr val="FFFFFF"/>
                  </a:solidFill>
                </a:defRPr>
              </a:pPr>
              <a:endParaRPr/>
            </a:p>
          </p:txBody>
        </p:sp>
        <p:sp>
          <p:nvSpPr>
            <p:cNvPr id="142" name="Shape"/>
            <p:cNvSpPr/>
            <p:nvPr/>
          </p:nvSpPr>
          <p:spPr>
            <a:xfrm>
              <a:off x="20155236" y="8630449"/>
              <a:ext cx="393555" cy="486664"/>
            </a:xfrm>
            <a:custGeom>
              <a:avLst/>
              <a:gdLst/>
              <a:ahLst/>
              <a:cxnLst>
                <a:cxn ang="0">
                  <a:pos x="wd2" y="hd2"/>
                </a:cxn>
                <a:cxn ang="5400000">
                  <a:pos x="wd2" y="hd2"/>
                </a:cxn>
                <a:cxn ang="10800000">
                  <a:pos x="wd2" y="hd2"/>
                </a:cxn>
                <a:cxn ang="16200000">
                  <a:pos x="wd2" y="hd2"/>
                </a:cxn>
              </a:cxnLst>
              <a:rect l="0" t="0" r="r" b="b"/>
              <a:pathLst>
                <a:path w="21600" h="21600" extrusionOk="0">
                  <a:moveTo>
                    <a:pt x="2400" y="20618"/>
                  </a:moveTo>
                  <a:lnTo>
                    <a:pt x="2400" y="17673"/>
                  </a:lnTo>
                  <a:lnTo>
                    <a:pt x="0" y="13745"/>
                  </a:lnTo>
                  <a:lnTo>
                    <a:pt x="1200" y="10800"/>
                  </a:lnTo>
                  <a:lnTo>
                    <a:pt x="4800" y="3927"/>
                  </a:lnTo>
                  <a:lnTo>
                    <a:pt x="7200" y="1964"/>
                  </a:lnTo>
                  <a:lnTo>
                    <a:pt x="13200" y="982"/>
                  </a:lnTo>
                  <a:lnTo>
                    <a:pt x="21600" y="0"/>
                  </a:lnTo>
                  <a:lnTo>
                    <a:pt x="21600" y="1964"/>
                  </a:lnTo>
                  <a:lnTo>
                    <a:pt x="18000" y="1964"/>
                  </a:lnTo>
                  <a:lnTo>
                    <a:pt x="10800" y="3927"/>
                  </a:lnTo>
                  <a:lnTo>
                    <a:pt x="8400" y="6873"/>
                  </a:lnTo>
                  <a:lnTo>
                    <a:pt x="16800" y="6873"/>
                  </a:lnTo>
                  <a:lnTo>
                    <a:pt x="18000" y="9818"/>
                  </a:lnTo>
                  <a:lnTo>
                    <a:pt x="15600" y="10800"/>
                  </a:lnTo>
                  <a:lnTo>
                    <a:pt x="13200" y="12764"/>
                  </a:lnTo>
                  <a:lnTo>
                    <a:pt x="18000" y="16691"/>
                  </a:lnTo>
                  <a:lnTo>
                    <a:pt x="19200" y="20618"/>
                  </a:lnTo>
                  <a:lnTo>
                    <a:pt x="14400" y="20618"/>
                  </a:lnTo>
                  <a:lnTo>
                    <a:pt x="10800" y="17673"/>
                  </a:lnTo>
                  <a:lnTo>
                    <a:pt x="7200" y="13745"/>
                  </a:lnTo>
                  <a:lnTo>
                    <a:pt x="7200" y="21600"/>
                  </a:lnTo>
                  <a:lnTo>
                    <a:pt x="2400" y="20618"/>
                  </a:lnTo>
                  <a:close/>
                </a:path>
              </a:pathLst>
            </a:custGeom>
            <a:noFill/>
            <a:ln w="9525" cap="flat">
              <a:solidFill>
                <a:srgbClr val="A7A7A7">
                  <a:alpha val="80000"/>
                </a:srgbClr>
              </a:solidFill>
              <a:prstDash val="solid"/>
              <a:round/>
            </a:ln>
            <a:effectLst/>
          </p:spPr>
          <p:txBody>
            <a:bodyPr wrap="square" lIns="50800" tIns="50800" rIns="50800" bIns="50800" numCol="1" anchor="t">
              <a:noAutofit/>
            </a:bodyPr>
            <a:lstStyle/>
            <a:p>
              <a:pPr algn="l" defTabSz="1828431">
                <a:defRPr sz="1400">
                  <a:solidFill>
                    <a:srgbClr val="FFFFFF"/>
                  </a:solidFill>
                </a:defRPr>
              </a:pPr>
              <a:endParaRPr/>
            </a:p>
          </p:txBody>
        </p:sp>
        <p:sp>
          <p:nvSpPr>
            <p:cNvPr id="143" name="Shape"/>
            <p:cNvSpPr/>
            <p:nvPr/>
          </p:nvSpPr>
          <p:spPr>
            <a:xfrm>
              <a:off x="19262007" y="9184083"/>
              <a:ext cx="738468" cy="169666"/>
            </a:xfrm>
            <a:custGeom>
              <a:avLst/>
              <a:gdLst/>
              <a:ahLst/>
              <a:cxnLst>
                <a:cxn ang="0">
                  <a:pos x="wd2" y="hd2"/>
                </a:cxn>
                <a:cxn ang="5400000">
                  <a:pos x="wd2" y="hd2"/>
                </a:cxn>
                <a:cxn ang="10800000">
                  <a:pos x="wd2" y="hd2"/>
                </a:cxn>
                <a:cxn ang="16200000">
                  <a:pos x="wd2" y="hd2"/>
                </a:cxn>
              </a:cxnLst>
              <a:rect l="0" t="0" r="r" b="b"/>
              <a:pathLst>
                <a:path w="21600" h="21600" extrusionOk="0">
                  <a:moveTo>
                    <a:pt x="0" y="2700"/>
                  </a:moveTo>
                  <a:cubicBezTo>
                    <a:pt x="5718" y="0"/>
                    <a:pt x="5718" y="0"/>
                    <a:pt x="5718" y="0"/>
                  </a:cubicBezTo>
                  <a:cubicBezTo>
                    <a:pt x="10165" y="0"/>
                    <a:pt x="10165" y="0"/>
                    <a:pt x="10165" y="0"/>
                  </a:cubicBezTo>
                  <a:cubicBezTo>
                    <a:pt x="12706" y="2700"/>
                    <a:pt x="12706" y="2700"/>
                    <a:pt x="12706" y="2700"/>
                  </a:cubicBezTo>
                  <a:cubicBezTo>
                    <a:pt x="14612" y="8100"/>
                    <a:pt x="14612" y="8100"/>
                    <a:pt x="14612" y="8100"/>
                  </a:cubicBezTo>
                  <a:cubicBezTo>
                    <a:pt x="19694" y="13500"/>
                    <a:pt x="19694" y="13500"/>
                    <a:pt x="19694" y="13500"/>
                  </a:cubicBezTo>
                  <a:cubicBezTo>
                    <a:pt x="21600" y="21600"/>
                    <a:pt x="21600" y="21600"/>
                    <a:pt x="21600" y="21600"/>
                  </a:cubicBezTo>
                  <a:cubicBezTo>
                    <a:pt x="16518" y="18900"/>
                    <a:pt x="16518" y="18900"/>
                    <a:pt x="16518" y="18900"/>
                  </a:cubicBezTo>
                  <a:cubicBezTo>
                    <a:pt x="12071" y="16200"/>
                    <a:pt x="12071" y="16200"/>
                    <a:pt x="12071" y="16200"/>
                  </a:cubicBezTo>
                  <a:cubicBezTo>
                    <a:pt x="12071" y="16200"/>
                    <a:pt x="6353" y="10800"/>
                    <a:pt x="5082" y="10800"/>
                  </a:cubicBezTo>
                  <a:cubicBezTo>
                    <a:pt x="4447" y="8100"/>
                    <a:pt x="0" y="2700"/>
                    <a:pt x="0" y="2700"/>
                  </a:cubicBezTo>
                  <a:close/>
                </a:path>
              </a:pathLst>
            </a:custGeom>
            <a:noFill/>
            <a:ln w="9525" cap="flat">
              <a:solidFill>
                <a:srgbClr val="A7A7A7">
                  <a:alpha val="80000"/>
                </a:srgbClr>
              </a:solidFill>
              <a:prstDash val="solid"/>
              <a:round/>
            </a:ln>
            <a:effectLst/>
          </p:spPr>
          <p:txBody>
            <a:bodyPr wrap="square" lIns="50800" tIns="50800" rIns="50800" bIns="50800" numCol="1" anchor="t">
              <a:noAutofit/>
            </a:bodyPr>
            <a:lstStyle/>
            <a:p>
              <a:pPr algn="l" defTabSz="1828431">
                <a:defRPr sz="1400">
                  <a:solidFill>
                    <a:srgbClr val="FFFFFF"/>
                  </a:solidFill>
                </a:defRPr>
              </a:pPr>
              <a:endParaRPr/>
            </a:p>
          </p:txBody>
        </p:sp>
        <p:sp>
          <p:nvSpPr>
            <p:cNvPr id="144" name="Shape"/>
            <p:cNvSpPr/>
            <p:nvPr/>
          </p:nvSpPr>
          <p:spPr>
            <a:xfrm>
              <a:off x="7543841" y="4580880"/>
              <a:ext cx="442198" cy="504528"/>
            </a:xfrm>
            <a:custGeom>
              <a:avLst/>
              <a:gdLst/>
              <a:ahLst/>
              <a:cxnLst>
                <a:cxn ang="0">
                  <a:pos x="wd2" y="hd2"/>
                </a:cxn>
                <a:cxn ang="5400000">
                  <a:pos x="wd2" y="hd2"/>
                </a:cxn>
                <a:cxn ang="10800000">
                  <a:pos x="wd2" y="hd2"/>
                </a:cxn>
                <a:cxn ang="16200000">
                  <a:pos x="wd2" y="hd2"/>
                </a:cxn>
              </a:cxnLst>
              <a:rect l="0" t="0" r="r" b="b"/>
              <a:pathLst>
                <a:path w="21600" h="21600" extrusionOk="0">
                  <a:moveTo>
                    <a:pt x="0" y="17843"/>
                  </a:moveTo>
                  <a:lnTo>
                    <a:pt x="0" y="14087"/>
                  </a:lnTo>
                  <a:lnTo>
                    <a:pt x="1080" y="11270"/>
                  </a:lnTo>
                  <a:lnTo>
                    <a:pt x="6480" y="3757"/>
                  </a:lnTo>
                  <a:lnTo>
                    <a:pt x="11880" y="0"/>
                  </a:lnTo>
                  <a:lnTo>
                    <a:pt x="11880" y="2817"/>
                  </a:lnTo>
                  <a:lnTo>
                    <a:pt x="9720" y="6574"/>
                  </a:lnTo>
                  <a:lnTo>
                    <a:pt x="10800" y="8452"/>
                  </a:lnTo>
                  <a:lnTo>
                    <a:pt x="19440" y="12209"/>
                  </a:lnTo>
                  <a:lnTo>
                    <a:pt x="21600" y="16904"/>
                  </a:lnTo>
                  <a:lnTo>
                    <a:pt x="21600" y="20661"/>
                  </a:lnTo>
                  <a:lnTo>
                    <a:pt x="17280" y="21600"/>
                  </a:lnTo>
                  <a:lnTo>
                    <a:pt x="15120" y="18783"/>
                  </a:lnTo>
                  <a:lnTo>
                    <a:pt x="11880" y="19722"/>
                  </a:lnTo>
                  <a:lnTo>
                    <a:pt x="8640" y="17843"/>
                  </a:lnTo>
                  <a:lnTo>
                    <a:pt x="3240" y="16904"/>
                  </a:lnTo>
                  <a:lnTo>
                    <a:pt x="0" y="17843"/>
                  </a:lnTo>
                  <a:close/>
                </a:path>
              </a:pathLst>
            </a:custGeom>
            <a:noFill/>
            <a:ln w="9525" cap="flat">
              <a:solidFill>
                <a:srgbClr val="A7A7A7">
                  <a:alpha val="80000"/>
                </a:srgbClr>
              </a:solidFill>
              <a:prstDash val="solid"/>
              <a:round/>
            </a:ln>
            <a:effectLst/>
          </p:spPr>
          <p:txBody>
            <a:bodyPr wrap="square" lIns="50800" tIns="50800" rIns="50800" bIns="50800" numCol="1" anchor="t">
              <a:noAutofit/>
            </a:bodyPr>
            <a:lstStyle/>
            <a:p>
              <a:pPr algn="l" defTabSz="1828431">
                <a:defRPr sz="1400">
                  <a:solidFill>
                    <a:srgbClr val="FFFFFF"/>
                  </a:solidFill>
                </a:defRPr>
              </a:pPr>
              <a:endParaRPr/>
            </a:p>
          </p:txBody>
        </p:sp>
        <p:sp>
          <p:nvSpPr>
            <p:cNvPr id="145" name="Shape"/>
            <p:cNvSpPr/>
            <p:nvPr/>
          </p:nvSpPr>
          <p:spPr>
            <a:xfrm>
              <a:off x="5726419" y="7130278"/>
              <a:ext cx="769425" cy="218777"/>
            </a:xfrm>
            <a:custGeom>
              <a:avLst/>
              <a:gdLst/>
              <a:ahLst/>
              <a:cxnLst>
                <a:cxn ang="0">
                  <a:pos x="wd2" y="hd2"/>
                </a:cxn>
                <a:cxn ang="5400000">
                  <a:pos x="wd2" y="hd2"/>
                </a:cxn>
                <a:cxn ang="10800000">
                  <a:pos x="wd2" y="hd2"/>
                </a:cxn>
                <a:cxn ang="16200000">
                  <a:pos x="wd2" y="hd2"/>
                </a:cxn>
              </a:cxnLst>
              <a:rect l="0" t="0" r="r" b="b"/>
              <a:pathLst>
                <a:path w="21600" h="21600" extrusionOk="0">
                  <a:moveTo>
                    <a:pt x="1234" y="2160"/>
                  </a:moveTo>
                  <a:cubicBezTo>
                    <a:pt x="4937" y="0"/>
                    <a:pt x="4937" y="0"/>
                    <a:pt x="4937" y="0"/>
                  </a:cubicBezTo>
                  <a:cubicBezTo>
                    <a:pt x="11726" y="0"/>
                    <a:pt x="11726" y="0"/>
                    <a:pt x="11726" y="0"/>
                  </a:cubicBezTo>
                  <a:cubicBezTo>
                    <a:pt x="16046" y="6480"/>
                    <a:pt x="16046" y="6480"/>
                    <a:pt x="16046" y="6480"/>
                  </a:cubicBezTo>
                  <a:cubicBezTo>
                    <a:pt x="16046" y="6480"/>
                    <a:pt x="16663" y="10800"/>
                    <a:pt x="17280" y="12960"/>
                  </a:cubicBezTo>
                  <a:cubicBezTo>
                    <a:pt x="18514" y="15120"/>
                    <a:pt x="20366" y="15120"/>
                    <a:pt x="20366" y="15120"/>
                  </a:cubicBezTo>
                  <a:cubicBezTo>
                    <a:pt x="21600" y="19440"/>
                    <a:pt x="21600" y="19440"/>
                    <a:pt x="21600" y="19440"/>
                  </a:cubicBezTo>
                  <a:cubicBezTo>
                    <a:pt x="21600" y="19440"/>
                    <a:pt x="21600" y="21600"/>
                    <a:pt x="20366" y="21600"/>
                  </a:cubicBezTo>
                  <a:cubicBezTo>
                    <a:pt x="19131" y="21600"/>
                    <a:pt x="15429" y="21600"/>
                    <a:pt x="15429" y="21600"/>
                  </a:cubicBezTo>
                  <a:cubicBezTo>
                    <a:pt x="14194" y="17280"/>
                    <a:pt x="14194" y="17280"/>
                    <a:pt x="14194" y="17280"/>
                  </a:cubicBezTo>
                  <a:cubicBezTo>
                    <a:pt x="12960" y="10800"/>
                    <a:pt x="12960" y="10800"/>
                    <a:pt x="12960" y="10800"/>
                  </a:cubicBezTo>
                  <a:cubicBezTo>
                    <a:pt x="9257" y="8640"/>
                    <a:pt x="9257" y="8640"/>
                    <a:pt x="9257" y="8640"/>
                  </a:cubicBezTo>
                  <a:cubicBezTo>
                    <a:pt x="5554" y="8640"/>
                    <a:pt x="5554" y="8640"/>
                    <a:pt x="5554" y="8640"/>
                  </a:cubicBezTo>
                  <a:cubicBezTo>
                    <a:pt x="3086" y="8640"/>
                    <a:pt x="3086" y="8640"/>
                    <a:pt x="3086" y="8640"/>
                  </a:cubicBezTo>
                  <a:cubicBezTo>
                    <a:pt x="0" y="6480"/>
                    <a:pt x="0" y="6480"/>
                    <a:pt x="0" y="6480"/>
                  </a:cubicBezTo>
                  <a:lnTo>
                    <a:pt x="1234" y="2160"/>
                  </a:lnTo>
                  <a:close/>
                </a:path>
              </a:pathLst>
            </a:custGeom>
            <a:noFill/>
            <a:ln w="9525" cap="flat">
              <a:solidFill>
                <a:srgbClr val="A7A7A7">
                  <a:alpha val="80000"/>
                </a:srgbClr>
              </a:solidFill>
              <a:prstDash val="solid"/>
              <a:round/>
            </a:ln>
            <a:effectLst/>
          </p:spPr>
          <p:txBody>
            <a:bodyPr wrap="square" lIns="50800" tIns="50800" rIns="50800" bIns="50800" numCol="1" anchor="t">
              <a:noAutofit/>
            </a:bodyPr>
            <a:lstStyle/>
            <a:p>
              <a:pPr algn="l" defTabSz="1828431">
                <a:defRPr sz="1400">
                  <a:solidFill>
                    <a:srgbClr val="FFFFFF"/>
                  </a:solidFill>
                </a:defRPr>
              </a:pPr>
              <a:endParaRPr/>
            </a:p>
          </p:txBody>
        </p:sp>
        <p:sp>
          <p:nvSpPr>
            <p:cNvPr id="146" name="Shape"/>
            <p:cNvSpPr/>
            <p:nvPr/>
          </p:nvSpPr>
          <p:spPr>
            <a:xfrm>
              <a:off x="6495840" y="7371376"/>
              <a:ext cx="477572" cy="133949"/>
            </a:xfrm>
            <a:custGeom>
              <a:avLst/>
              <a:gdLst/>
              <a:ahLst/>
              <a:cxnLst>
                <a:cxn ang="0">
                  <a:pos x="wd2" y="hd2"/>
                </a:cxn>
                <a:cxn ang="5400000">
                  <a:pos x="wd2" y="hd2"/>
                </a:cxn>
                <a:cxn ang="10800000">
                  <a:pos x="wd2" y="hd2"/>
                </a:cxn>
                <a:cxn ang="16200000">
                  <a:pos x="wd2" y="hd2"/>
                </a:cxn>
              </a:cxnLst>
              <a:rect l="0" t="0" r="r" b="b"/>
              <a:pathLst>
                <a:path w="21600" h="21600" extrusionOk="0">
                  <a:moveTo>
                    <a:pt x="3927" y="0"/>
                  </a:moveTo>
                  <a:lnTo>
                    <a:pt x="3927" y="7200"/>
                  </a:lnTo>
                  <a:lnTo>
                    <a:pt x="0" y="10800"/>
                  </a:lnTo>
                  <a:lnTo>
                    <a:pt x="4909" y="18000"/>
                  </a:lnTo>
                  <a:lnTo>
                    <a:pt x="6873" y="21600"/>
                  </a:lnTo>
                  <a:lnTo>
                    <a:pt x="10800" y="21600"/>
                  </a:lnTo>
                  <a:lnTo>
                    <a:pt x="13745" y="14400"/>
                  </a:lnTo>
                  <a:lnTo>
                    <a:pt x="21600" y="18000"/>
                  </a:lnTo>
                  <a:lnTo>
                    <a:pt x="11782" y="0"/>
                  </a:lnTo>
                  <a:lnTo>
                    <a:pt x="3927" y="0"/>
                  </a:lnTo>
                  <a:close/>
                </a:path>
              </a:pathLst>
            </a:custGeom>
            <a:noFill/>
            <a:ln w="9525" cap="flat">
              <a:solidFill>
                <a:srgbClr val="A7A7A7">
                  <a:alpha val="80000"/>
                </a:srgbClr>
              </a:solidFill>
              <a:prstDash val="solid"/>
              <a:round/>
            </a:ln>
            <a:effectLst/>
          </p:spPr>
          <p:txBody>
            <a:bodyPr wrap="square" lIns="50800" tIns="50800" rIns="50800" bIns="50800" numCol="1" anchor="t">
              <a:noAutofit/>
            </a:bodyPr>
            <a:lstStyle/>
            <a:p>
              <a:pPr algn="l" defTabSz="1828431">
                <a:defRPr sz="1400">
                  <a:solidFill>
                    <a:srgbClr val="FFFFFF"/>
                  </a:solidFill>
                </a:defRPr>
              </a:pPr>
              <a:endParaRPr/>
            </a:p>
          </p:txBody>
        </p:sp>
        <p:sp>
          <p:nvSpPr>
            <p:cNvPr id="147" name="Shape"/>
            <p:cNvSpPr/>
            <p:nvPr/>
          </p:nvSpPr>
          <p:spPr>
            <a:xfrm>
              <a:off x="12797117" y="5889065"/>
              <a:ext cx="216677" cy="129481"/>
            </a:xfrm>
            <a:custGeom>
              <a:avLst/>
              <a:gdLst/>
              <a:ahLst/>
              <a:cxnLst>
                <a:cxn ang="0">
                  <a:pos x="wd2" y="hd2"/>
                </a:cxn>
                <a:cxn ang="5400000">
                  <a:pos x="wd2" y="hd2"/>
                </a:cxn>
                <a:cxn ang="10800000">
                  <a:pos x="wd2" y="hd2"/>
                </a:cxn>
                <a:cxn ang="16200000">
                  <a:pos x="wd2" y="hd2"/>
                </a:cxn>
              </a:cxnLst>
              <a:rect l="0" t="0" r="r" b="b"/>
              <a:pathLst>
                <a:path w="21600" h="21600" extrusionOk="0">
                  <a:moveTo>
                    <a:pt x="0" y="7200"/>
                  </a:moveTo>
                  <a:lnTo>
                    <a:pt x="12960" y="0"/>
                  </a:lnTo>
                  <a:lnTo>
                    <a:pt x="21600" y="3600"/>
                  </a:lnTo>
                  <a:lnTo>
                    <a:pt x="21600" y="10800"/>
                  </a:lnTo>
                  <a:lnTo>
                    <a:pt x="19440" y="21600"/>
                  </a:lnTo>
                  <a:lnTo>
                    <a:pt x="10800" y="14400"/>
                  </a:lnTo>
                  <a:lnTo>
                    <a:pt x="0" y="7200"/>
                  </a:lnTo>
                  <a:close/>
                </a:path>
              </a:pathLst>
            </a:custGeom>
            <a:noFill/>
            <a:ln w="9525" cap="flat">
              <a:solidFill>
                <a:srgbClr val="A7A7A7">
                  <a:alpha val="80000"/>
                </a:srgbClr>
              </a:solidFill>
              <a:prstDash val="solid"/>
              <a:round/>
            </a:ln>
            <a:effectLst/>
          </p:spPr>
          <p:txBody>
            <a:bodyPr wrap="square" lIns="50800" tIns="50800" rIns="50800" bIns="50800" numCol="1" anchor="t">
              <a:noAutofit/>
            </a:bodyPr>
            <a:lstStyle/>
            <a:p>
              <a:pPr algn="l" defTabSz="1828431">
                <a:defRPr sz="1400">
                  <a:solidFill>
                    <a:srgbClr val="FFFFFF"/>
                  </a:solidFill>
                </a:defRPr>
              </a:pPr>
              <a:endParaRPr/>
            </a:p>
          </p:txBody>
        </p:sp>
        <p:sp>
          <p:nvSpPr>
            <p:cNvPr id="148" name="Shape"/>
            <p:cNvSpPr/>
            <p:nvPr/>
          </p:nvSpPr>
          <p:spPr>
            <a:xfrm>
              <a:off x="12553904" y="5639036"/>
              <a:ext cx="88440" cy="174132"/>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5400" y="2700"/>
                  </a:lnTo>
                  <a:lnTo>
                    <a:pt x="16200" y="0"/>
                  </a:lnTo>
                  <a:lnTo>
                    <a:pt x="21600" y="10800"/>
                  </a:lnTo>
                  <a:lnTo>
                    <a:pt x="21600" y="21600"/>
                  </a:lnTo>
                  <a:lnTo>
                    <a:pt x="0" y="21600"/>
                  </a:lnTo>
                  <a:close/>
                </a:path>
              </a:pathLst>
            </a:custGeom>
            <a:noFill/>
            <a:ln w="9525" cap="flat">
              <a:solidFill>
                <a:srgbClr val="A7A7A7">
                  <a:alpha val="80000"/>
                </a:srgbClr>
              </a:solidFill>
              <a:prstDash val="solid"/>
              <a:round/>
            </a:ln>
            <a:effectLst/>
          </p:spPr>
          <p:txBody>
            <a:bodyPr wrap="square" lIns="50800" tIns="50800" rIns="50800" bIns="50800" numCol="1" anchor="t">
              <a:noAutofit/>
            </a:bodyPr>
            <a:lstStyle/>
            <a:p>
              <a:pPr algn="l" defTabSz="1828431">
                <a:defRPr sz="1400">
                  <a:solidFill>
                    <a:srgbClr val="FFFFFF"/>
                  </a:solidFill>
                </a:defRPr>
              </a:pPr>
              <a:endParaRPr/>
            </a:p>
          </p:txBody>
        </p:sp>
        <p:sp>
          <p:nvSpPr>
            <p:cNvPr id="149" name="Shape"/>
            <p:cNvSpPr/>
            <p:nvPr/>
          </p:nvSpPr>
          <p:spPr>
            <a:xfrm>
              <a:off x="12531797" y="5460445"/>
              <a:ext cx="110551" cy="133948"/>
            </a:xfrm>
            <a:custGeom>
              <a:avLst/>
              <a:gdLst/>
              <a:ahLst/>
              <a:cxnLst>
                <a:cxn ang="0">
                  <a:pos x="wd2" y="hd2"/>
                </a:cxn>
                <a:cxn ang="5400000">
                  <a:pos x="wd2" y="hd2"/>
                </a:cxn>
                <a:cxn ang="10800000">
                  <a:pos x="wd2" y="hd2"/>
                </a:cxn>
                <a:cxn ang="16200000">
                  <a:pos x="wd2" y="hd2"/>
                </a:cxn>
              </a:cxnLst>
              <a:rect l="0" t="0" r="r" b="b"/>
              <a:pathLst>
                <a:path w="21600" h="21600" extrusionOk="0">
                  <a:moveTo>
                    <a:pt x="0" y="7005"/>
                  </a:moveTo>
                  <a:lnTo>
                    <a:pt x="17280" y="0"/>
                  </a:lnTo>
                  <a:lnTo>
                    <a:pt x="21600" y="14011"/>
                  </a:lnTo>
                  <a:lnTo>
                    <a:pt x="17280" y="21600"/>
                  </a:lnTo>
                  <a:lnTo>
                    <a:pt x="0" y="7005"/>
                  </a:lnTo>
                  <a:close/>
                </a:path>
              </a:pathLst>
            </a:custGeom>
            <a:noFill/>
            <a:ln w="9525" cap="flat">
              <a:solidFill>
                <a:srgbClr val="A7A7A7">
                  <a:alpha val="80000"/>
                </a:srgbClr>
              </a:solidFill>
              <a:prstDash val="solid"/>
              <a:round/>
            </a:ln>
            <a:effectLst/>
          </p:spPr>
          <p:txBody>
            <a:bodyPr wrap="square" lIns="50800" tIns="50800" rIns="50800" bIns="50800" numCol="1" anchor="t">
              <a:noAutofit/>
            </a:bodyPr>
            <a:lstStyle/>
            <a:p>
              <a:pPr algn="l" defTabSz="1828431">
                <a:defRPr sz="1400">
                  <a:solidFill>
                    <a:srgbClr val="FFFFFF"/>
                  </a:solidFill>
                </a:defRPr>
              </a:pPr>
              <a:endParaRPr/>
            </a:p>
          </p:txBody>
        </p:sp>
        <p:sp>
          <p:nvSpPr>
            <p:cNvPr id="150" name="Triangle"/>
            <p:cNvSpPr/>
            <p:nvPr/>
          </p:nvSpPr>
          <p:spPr>
            <a:xfrm>
              <a:off x="14756037" y="5956035"/>
              <a:ext cx="110556" cy="22327"/>
            </a:xfrm>
            <a:custGeom>
              <a:avLst/>
              <a:gdLst/>
              <a:ahLst/>
              <a:cxnLst>
                <a:cxn ang="0">
                  <a:pos x="wd2" y="hd2"/>
                </a:cxn>
                <a:cxn ang="5400000">
                  <a:pos x="wd2" y="hd2"/>
                </a:cxn>
                <a:cxn ang="10800000">
                  <a:pos x="wd2" y="hd2"/>
                </a:cxn>
                <a:cxn ang="16200000">
                  <a:pos x="wd2" y="hd2"/>
                </a:cxn>
              </a:cxnLst>
              <a:rect l="0" t="0" r="r" b="b"/>
              <a:pathLst>
                <a:path w="21600" h="21600" extrusionOk="0">
                  <a:moveTo>
                    <a:pt x="17280" y="0"/>
                  </a:moveTo>
                  <a:lnTo>
                    <a:pt x="21600" y="0"/>
                  </a:lnTo>
                  <a:lnTo>
                    <a:pt x="0" y="21600"/>
                  </a:lnTo>
                  <a:lnTo>
                    <a:pt x="17280" y="0"/>
                  </a:lnTo>
                  <a:close/>
                </a:path>
              </a:pathLst>
            </a:custGeom>
            <a:noFill/>
            <a:ln w="9525" cap="flat">
              <a:solidFill>
                <a:srgbClr val="A7A7A7">
                  <a:alpha val="80000"/>
                </a:srgbClr>
              </a:solidFill>
              <a:prstDash val="solid"/>
              <a:round/>
            </a:ln>
            <a:effectLst/>
          </p:spPr>
          <p:txBody>
            <a:bodyPr wrap="square" lIns="50800" tIns="50800" rIns="50800" bIns="50800" numCol="1" anchor="t">
              <a:noAutofit/>
            </a:bodyPr>
            <a:lstStyle/>
            <a:p>
              <a:pPr algn="l" defTabSz="1828431">
                <a:defRPr sz="1400">
                  <a:solidFill>
                    <a:srgbClr val="FFFFFF"/>
                  </a:solidFill>
                </a:defRPr>
              </a:pPr>
              <a:endParaRPr/>
            </a:p>
          </p:txBody>
        </p:sp>
        <p:sp>
          <p:nvSpPr>
            <p:cNvPr id="151" name="Square"/>
            <p:cNvSpPr/>
            <p:nvPr/>
          </p:nvSpPr>
          <p:spPr>
            <a:xfrm>
              <a:off x="14358525" y="6603980"/>
              <a:ext cx="16763" cy="16763"/>
            </a:xfrm>
            <a:prstGeom prst="rect">
              <a:avLst/>
            </a:prstGeom>
            <a:noFill/>
            <a:ln w="9525" cap="flat">
              <a:solidFill>
                <a:srgbClr val="A7A7A7">
                  <a:alpha val="80000"/>
                </a:srgbClr>
              </a:solidFill>
              <a:prstDash val="solid"/>
              <a:round/>
            </a:ln>
            <a:effectLst/>
          </p:spPr>
          <p:txBody>
            <a:bodyPr wrap="square" lIns="50800" tIns="50800" rIns="50800" bIns="50800" numCol="1" anchor="t">
              <a:noAutofit/>
            </a:bodyPr>
            <a:lstStyle/>
            <a:p>
              <a:pPr defTabSz="1828431">
                <a:spcBef>
                  <a:spcPts val="200"/>
                </a:spcBef>
                <a:defRPr sz="1400">
                  <a:solidFill>
                    <a:srgbClr val="FFFFFF"/>
                  </a:solidFill>
                </a:defRPr>
              </a:pPr>
              <a:endParaRPr/>
            </a:p>
          </p:txBody>
        </p:sp>
        <p:sp>
          <p:nvSpPr>
            <p:cNvPr id="152" name="Shape"/>
            <p:cNvSpPr/>
            <p:nvPr/>
          </p:nvSpPr>
          <p:spPr>
            <a:xfrm>
              <a:off x="13646131" y="5536345"/>
              <a:ext cx="1370805" cy="504528"/>
            </a:xfrm>
            <a:custGeom>
              <a:avLst/>
              <a:gdLst/>
              <a:ahLst/>
              <a:cxnLst>
                <a:cxn ang="0">
                  <a:pos x="wd2" y="hd2"/>
                </a:cxn>
                <a:cxn ang="5400000">
                  <a:pos x="wd2" y="hd2"/>
                </a:cxn>
                <a:cxn ang="10800000">
                  <a:pos x="wd2" y="hd2"/>
                </a:cxn>
                <a:cxn ang="16200000">
                  <a:pos x="wd2" y="hd2"/>
                </a:cxn>
              </a:cxnLst>
              <a:rect l="0" t="0" r="r" b="b"/>
              <a:pathLst>
                <a:path w="21600" h="21600" extrusionOk="0">
                  <a:moveTo>
                    <a:pt x="12979" y="18783"/>
                  </a:moveTo>
                  <a:lnTo>
                    <a:pt x="13669" y="19721"/>
                  </a:lnTo>
                  <a:lnTo>
                    <a:pt x="17461" y="18783"/>
                  </a:lnTo>
                  <a:lnTo>
                    <a:pt x="19187" y="17844"/>
                  </a:lnTo>
                  <a:lnTo>
                    <a:pt x="20910" y="16904"/>
                  </a:lnTo>
                  <a:lnTo>
                    <a:pt x="21600" y="17844"/>
                  </a:lnTo>
                  <a:cubicBezTo>
                    <a:pt x="21486" y="16904"/>
                    <a:pt x="21370" y="15967"/>
                    <a:pt x="21256" y="15027"/>
                  </a:cubicBezTo>
                  <a:lnTo>
                    <a:pt x="21256" y="8452"/>
                  </a:lnTo>
                  <a:cubicBezTo>
                    <a:pt x="21370" y="8139"/>
                    <a:pt x="21486" y="7826"/>
                    <a:pt x="21600" y="7512"/>
                  </a:cubicBezTo>
                  <a:lnTo>
                    <a:pt x="20220" y="2817"/>
                  </a:lnTo>
                  <a:lnTo>
                    <a:pt x="19531" y="940"/>
                  </a:lnTo>
                  <a:lnTo>
                    <a:pt x="18497" y="940"/>
                  </a:lnTo>
                  <a:cubicBezTo>
                    <a:pt x="18381" y="626"/>
                    <a:pt x="18267" y="313"/>
                    <a:pt x="18151" y="0"/>
                  </a:cubicBezTo>
                  <a:lnTo>
                    <a:pt x="16772" y="2817"/>
                  </a:lnTo>
                  <a:lnTo>
                    <a:pt x="14702" y="2817"/>
                  </a:lnTo>
                  <a:lnTo>
                    <a:pt x="13323" y="940"/>
                  </a:lnTo>
                  <a:lnTo>
                    <a:pt x="12289" y="0"/>
                  </a:lnTo>
                  <a:lnTo>
                    <a:pt x="8841" y="0"/>
                  </a:lnTo>
                  <a:lnTo>
                    <a:pt x="7805" y="940"/>
                  </a:lnTo>
                  <a:lnTo>
                    <a:pt x="7115" y="2817"/>
                  </a:lnTo>
                  <a:lnTo>
                    <a:pt x="5392" y="3756"/>
                  </a:lnTo>
                  <a:cubicBezTo>
                    <a:pt x="5276" y="3443"/>
                    <a:pt x="5162" y="3130"/>
                    <a:pt x="5046" y="2817"/>
                  </a:cubicBezTo>
                  <a:lnTo>
                    <a:pt x="4702" y="2817"/>
                  </a:lnTo>
                  <a:lnTo>
                    <a:pt x="4012" y="5635"/>
                  </a:lnTo>
                  <a:cubicBezTo>
                    <a:pt x="3553" y="5635"/>
                    <a:pt x="3040" y="5683"/>
                    <a:pt x="2633" y="5635"/>
                  </a:cubicBezTo>
                  <a:cubicBezTo>
                    <a:pt x="2226" y="5588"/>
                    <a:pt x="1797" y="4884"/>
                    <a:pt x="1567" y="5352"/>
                  </a:cubicBezTo>
                  <a:cubicBezTo>
                    <a:pt x="1337" y="5821"/>
                    <a:pt x="678" y="6398"/>
                    <a:pt x="417" y="6733"/>
                  </a:cubicBezTo>
                  <a:cubicBezTo>
                    <a:pt x="157" y="7068"/>
                    <a:pt x="0" y="7055"/>
                    <a:pt x="0" y="7359"/>
                  </a:cubicBezTo>
                  <a:cubicBezTo>
                    <a:pt x="230" y="7994"/>
                    <a:pt x="981" y="10981"/>
                    <a:pt x="1420" y="12416"/>
                  </a:cubicBezTo>
                  <a:cubicBezTo>
                    <a:pt x="1860" y="13850"/>
                    <a:pt x="2315" y="14904"/>
                    <a:pt x="2633" y="15965"/>
                  </a:cubicBezTo>
                  <a:cubicBezTo>
                    <a:pt x="2950" y="17025"/>
                    <a:pt x="3093" y="17844"/>
                    <a:pt x="3323" y="18783"/>
                  </a:cubicBezTo>
                  <a:lnTo>
                    <a:pt x="6425" y="19721"/>
                  </a:lnTo>
                  <a:lnTo>
                    <a:pt x="6771" y="19721"/>
                  </a:lnTo>
                  <a:lnTo>
                    <a:pt x="9184" y="21600"/>
                  </a:lnTo>
                  <a:lnTo>
                    <a:pt x="10564" y="19721"/>
                  </a:lnTo>
                  <a:lnTo>
                    <a:pt x="11943" y="21600"/>
                  </a:lnTo>
                  <a:lnTo>
                    <a:pt x="12979" y="18783"/>
                  </a:lnTo>
                  <a:close/>
                </a:path>
              </a:pathLst>
            </a:custGeom>
            <a:noFill/>
            <a:ln w="9525" cap="flat">
              <a:solidFill>
                <a:srgbClr val="A7A7A7">
                  <a:alpha val="80000"/>
                </a:srgbClr>
              </a:solidFill>
              <a:prstDash val="solid"/>
              <a:round/>
            </a:ln>
            <a:effectLst/>
          </p:spPr>
          <p:txBody>
            <a:bodyPr wrap="square" lIns="50800" tIns="50800" rIns="50800" bIns="50800" numCol="1" anchor="t">
              <a:noAutofit/>
            </a:bodyPr>
            <a:lstStyle/>
            <a:p>
              <a:pPr algn="l" defTabSz="1828431">
                <a:defRPr sz="1400">
                  <a:solidFill>
                    <a:srgbClr val="FFFFFF"/>
                  </a:solidFill>
                </a:defRPr>
              </a:pPr>
              <a:endParaRPr/>
            </a:p>
          </p:txBody>
        </p:sp>
        <p:sp>
          <p:nvSpPr>
            <p:cNvPr id="153" name="Shape"/>
            <p:cNvSpPr/>
            <p:nvPr/>
          </p:nvSpPr>
          <p:spPr>
            <a:xfrm>
              <a:off x="14335955" y="5956035"/>
              <a:ext cx="504108" cy="410764"/>
            </a:xfrm>
            <a:custGeom>
              <a:avLst/>
              <a:gdLst/>
              <a:ahLst/>
              <a:cxnLst>
                <a:cxn ang="0">
                  <a:pos x="wd2" y="hd2"/>
                </a:cxn>
                <a:cxn ang="5400000">
                  <a:pos x="wd2" y="hd2"/>
                </a:cxn>
                <a:cxn ang="10800000">
                  <a:pos x="wd2" y="hd2"/>
                </a:cxn>
                <a:cxn ang="16200000">
                  <a:pos x="wd2" y="hd2"/>
                </a:cxn>
              </a:cxnLst>
              <a:rect l="0" t="0" r="r" b="b"/>
              <a:pathLst>
                <a:path w="21600" h="21600" extrusionOk="0">
                  <a:moveTo>
                    <a:pt x="3885" y="21600"/>
                  </a:moveTo>
                  <a:lnTo>
                    <a:pt x="11344" y="17053"/>
                  </a:lnTo>
                  <a:lnTo>
                    <a:pt x="17871" y="12505"/>
                  </a:lnTo>
                  <a:lnTo>
                    <a:pt x="19735" y="4547"/>
                  </a:lnTo>
                  <a:lnTo>
                    <a:pt x="21600" y="1137"/>
                  </a:lnTo>
                  <a:lnTo>
                    <a:pt x="21600" y="0"/>
                  </a:lnTo>
                  <a:lnTo>
                    <a:pt x="17871" y="1137"/>
                  </a:lnTo>
                  <a:lnTo>
                    <a:pt x="7614" y="2274"/>
                  </a:lnTo>
                  <a:lnTo>
                    <a:pt x="5750" y="1137"/>
                  </a:lnTo>
                  <a:lnTo>
                    <a:pt x="2953" y="4547"/>
                  </a:lnTo>
                  <a:lnTo>
                    <a:pt x="3885" y="9095"/>
                  </a:lnTo>
                  <a:lnTo>
                    <a:pt x="0" y="19326"/>
                  </a:lnTo>
                  <a:lnTo>
                    <a:pt x="2020" y="19326"/>
                  </a:lnTo>
                  <a:lnTo>
                    <a:pt x="3885" y="21600"/>
                  </a:lnTo>
                  <a:close/>
                </a:path>
              </a:pathLst>
            </a:custGeom>
            <a:noFill/>
            <a:ln w="9525" cap="flat">
              <a:solidFill>
                <a:srgbClr val="A7A7A7">
                  <a:alpha val="80000"/>
                </a:srgbClr>
              </a:solidFill>
              <a:prstDash val="solid"/>
              <a:round/>
            </a:ln>
            <a:effectLst/>
          </p:spPr>
          <p:txBody>
            <a:bodyPr wrap="square" lIns="50800" tIns="50800" rIns="50800" bIns="50800" numCol="1" anchor="t">
              <a:noAutofit/>
            </a:bodyPr>
            <a:lstStyle/>
            <a:p>
              <a:pPr algn="l" defTabSz="1828431">
                <a:defRPr sz="1400">
                  <a:solidFill>
                    <a:srgbClr val="FFFFFF"/>
                  </a:solidFill>
                </a:defRPr>
              </a:pPr>
              <a:endParaRPr/>
            </a:p>
          </p:txBody>
        </p:sp>
        <p:sp>
          <p:nvSpPr>
            <p:cNvPr id="154" name="Shape"/>
            <p:cNvSpPr/>
            <p:nvPr/>
          </p:nvSpPr>
          <p:spPr>
            <a:xfrm>
              <a:off x="14269623" y="6281968"/>
              <a:ext cx="353758" cy="325935"/>
            </a:xfrm>
            <a:custGeom>
              <a:avLst/>
              <a:gdLst/>
              <a:ahLst/>
              <a:cxnLst>
                <a:cxn ang="0">
                  <a:pos x="wd2" y="hd2"/>
                </a:cxn>
                <a:cxn ang="5400000">
                  <a:pos x="wd2" y="hd2"/>
                </a:cxn>
                <a:cxn ang="10800000">
                  <a:pos x="wd2" y="hd2"/>
                </a:cxn>
                <a:cxn ang="16200000">
                  <a:pos x="wd2" y="hd2"/>
                </a:cxn>
              </a:cxnLst>
              <a:rect l="0" t="0" r="r" b="b"/>
              <a:pathLst>
                <a:path w="21600" h="21600" extrusionOk="0">
                  <a:moveTo>
                    <a:pt x="20264" y="5760"/>
                  </a:moveTo>
                  <a:lnTo>
                    <a:pt x="20264" y="0"/>
                  </a:lnTo>
                  <a:lnTo>
                    <a:pt x="9575" y="5760"/>
                  </a:lnTo>
                  <a:lnTo>
                    <a:pt x="6903" y="2880"/>
                  </a:lnTo>
                  <a:lnTo>
                    <a:pt x="4008" y="2880"/>
                  </a:lnTo>
                  <a:lnTo>
                    <a:pt x="2672" y="4320"/>
                  </a:lnTo>
                  <a:lnTo>
                    <a:pt x="0" y="10080"/>
                  </a:lnTo>
                  <a:lnTo>
                    <a:pt x="4008" y="21600"/>
                  </a:lnTo>
                  <a:lnTo>
                    <a:pt x="8239" y="21600"/>
                  </a:lnTo>
                  <a:lnTo>
                    <a:pt x="10911" y="18720"/>
                  </a:lnTo>
                  <a:lnTo>
                    <a:pt x="14920" y="18720"/>
                  </a:lnTo>
                  <a:lnTo>
                    <a:pt x="16256" y="15840"/>
                  </a:lnTo>
                  <a:lnTo>
                    <a:pt x="13584" y="8640"/>
                  </a:lnTo>
                  <a:lnTo>
                    <a:pt x="18928" y="7200"/>
                  </a:lnTo>
                  <a:lnTo>
                    <a:pt x="21600" y="5760"/>
                  </a:lnTo>
                  <a:lnTo>
                    <a:pt x="20264" y="5760"/>
                  </a:lnTo>
                  <a:close/>
                </a:path>
              </a:pathLst>
            </a:custGeom>
            <a:noFill/>
            <a:ln w="9525" cap="flat">
              <a:solidFill>
                <a:srgbClr val="A7A7A7">
                  <a:alpha val="80000"/>
                </a:srgbClr>
              </a:solidFill>
              <a:prstDash val="solid"/>
              <a:round/>
            </a:ln>
            <a:effectLst/>
          </p:spPr>
          <p:txBody>
            <a:bodyPr wrap="square" lIns="50800" tIns="50800" rIns="50800" bIns="50800" numCol="1" anchor="t">
              <a:noAutofit/>
            </a:bodyPr>
            <a:lstStyle/>
            <a:p>
              <a:pPr algn="l" defTabSz="1828431">
                <a:defRPr sz="1400">
                  <a:solidFill>
                    <a:srgbClr val="FFFFFF"/>
                  </a:solidFill>
                </a:defRPr>
              </a:pPr>
              <a:endParaRPr/>
            </a:p>
          </p:txBody>
        </p:sp>
        <p:sp>
          <p:nvSpPr>
            <p:cNvPr id="155" name="Shape"/>
            <p:cNvSpPr/>
            <p:nvPr/>
          </p:nvSpPr>
          <p:spPr>
            <a:xfrm>
              <a:off x="14269623" y="6281968"/>
              <a:ext cx="353758" cy="325935"/>
            </a:xfrm>
            <a:custGeom>
              <a:avLst/>
              <a:gdLst/>
              <a:ahLst/>
              <a:cxnLst>
                <a:cxn ang="0">
                  <a:pos x="wd2" y="hd2"/>
                </a:cxn>
                <a:cxn ang="5400000">
                  <a:pos x="wd2" y="hd2"/>
                </a:cxn>
                <a:cxn ang="10800000">
                  <a:pos x="wd2" y="hd2"/>
                </a:cxn>
                <a:cxn ang="16200000">
                  <a:pos x="wd2" y="hd2"/>
                </a:cxn>
              </a:cxnLst>
              <a:rect l="0" t="0" r="r" b="b"/>
              <a:pathLst>
                <a:path w="21600" h="21600" extrusionOk="0">
                  <a:moveTo>
                    <a:pt x="20264" y="5760"/>
                  </a:moveTo>
                  <a:lnTo>
                    <a:pt x="20264" y="0"/>
                  </a:lnTo>
                  <a:lnTo>
                    <a:pt x="9575" y="5760"/>
                  </a:lnTo>
                  <a:lnTo>
                    <a:pt x="6903" y="2880"/>
                  </a:lnTo>
                  <a:lnTo>
                    <a:pt x="4008" y="2880"/>
                  </a:lnTo>
                  <a:lnTo>
                    <a:pt x="2672" y="4320"/>
                  </a:lnTo>
                  <a:lnTo>
                    <a:pt x="0" y="10080"/>
                  </a:lnTo>
                  <a:lnTo>
                    <a:pt x="4008" y="21600"/>
                  </a:lnTo>
                  <a:lnTo>
                    <a:pt x="8239" y="21600"/>
                  </a:lnTo>
                  <a:lnTo>
                    <a:pt x="10911" y="18720"/>
                  </a:lnTo>
                  <a:lnTo>
                    <a:pt x="14920" y="18720"/>
                  </a:lnTo>
                  <a:lnTo>
                    <a:pt x="16256" y="15840"/>
                  </a:lnTo>
                  <a:lnTo>
                    <a:pt x="13584" y="8640"/>
                  </a:lnTo>
                  <a:lnTo>
                    <a:pt x="18928" y="7200"/>
                  </a:lnTo>
                  <a:lnTo>
                    <a:pt x="21600" y="5760"/>
                  </a:lnTo>
                  <a:lnTo>
                    <a:pt x="20264" y="5760"/>
                  </a:lnTo>
                </a:path>
              </a:pathLst>
            </a:custGeom>
            <a:noFill/>
            <a:ln w="9525" cap="flat">
              <a:solidFill>
                <a:srgbClr val="A7A7A7">
                  <a:alpha val="80000"/>
                </a:srgbClr>
              </a:solidFill>
              <a:prstDash val="solid"/>
              <a:round/>
            </a:ln>
            <a:effectLst/>
          </p:spPr>
          <p:txBody>
            <a:bodyPr wrap="square" lIns="50800" tIns="50800" rIns="50800" bIns="50800" numCol="1" anchor="t">
              <a:noAutofit/>
            </a:bodyPr>
            <a:lstStyle/>
            <a:p>
              <a:pPr algn="l" defTabSz="1828431">
                <a:defRPr sz="1400">
                  <a:solidFill>
                    <a:srgbClr val="FFFFFF"/>
                  </a:solidFill>
                </a:defRPr>
              </a:pPr>
              <a:endParaRPr/>
            </a:p>
          </p:txBody>
        </p:sp>
        <p:sp>
          <p:nvSpPr>
            <p:cNvPr id="156" name="Shape"/>
            <p:cNvSpPr/>
            <p:nvPr/>
          </p:nvSpPr>
          <p:spPr>
            <a:xfrm>
              <a:off x="15494502" y="6898109"/>
              <a:ext cx="331649" cy="218778"/>
            </a:xfrm>
            <a:custGeom>
              <a:avLst/>
              <a:gdLst/>
              <a:ahLst/>
              <a:cxnLst>
                <a:cxn ang="0">
                  <a:pos x="wd2" y="hd2"/>
                </a:cxn>
                <a:cxn ang="5400000">
                  <a:pos x="wd2" y="hd2"/>
                </a:cxn>
                <a:cxn ang="10800000">
                  <a:pos x="wd2" y="hd2"/>
                </a:cxn>
                <a:cxn ang="16200000">
                  <a:pos x="wd2" y="hd2"/>
                </a:cxn>
              </a:cxnLst>
              <a:rect l="0" t="0" r="r" b="b"/>
              <a:pathLst>
                <a:path w="21600" h="21600" extrusionOk="0">
                  <a:moveTo>
                    <a:pt x="4320" y="17280"/>
                  </a:moveTo>
                  <a:lnTo>
                    <a:pt x="15840" y="21600"/>
                  </a:lnTo>
                  <a:lnTo>
                    <a:pt x="18720" y="10800"/>
                  </a:lnTo>
                  <a:lnTo>
                    <a:pt x="21600" y="8640"/>
                  </a:lnTo>
                  <a:lnTo>
                    <a:pt x="20160" y="0"/>
                  </a:lnTo>
                  <a:lnTo>
                    <a:pt x="7200" y="6480"/>
                  </a:lnTo>
                  <a:lnTo>
                    <a:pt x="1440" y="2160"/>
                  </a:lnTo>
                  <a:lnTo>
                    <a:pt x="0" y="8640"/>
                  </a:lnTo>
                  <a:lnTo>
                    <a:pt x="4320" y="17280"/>
                  </a:lnTo>
                  <a:close/>
                </a:path>
              </a:pathLst>
            </a:custGeom>
            <a:noFill/>
            <a:ln w="9525" cap="flat">
              <a:solidFill>
                <a:srgbClr val="A7A7A7">
                  <a:alpha val="80000"/>
                </a:srgbClr>
              </a:solidFill>
              <a:prstDash val="solid"/>
              <a:round/>
            </a:ln>
            <a:effectLst/>
          </p:spPr>
          <p:txBody>
            <a:bodyPr wrap="square" lIns="50800" tIns="50800" rIns="50800" bIns="50800" numCol="1" anchor="t">
              <a:noAutofit/>
            </a:bodyPr>
            <a:lstStyle/>
            <a:p>
              <a:pPr algn="l" defTabSz="1828431">
                <a:defRPr sz="1400">
                  <a:solidFill>
                    <a:srgbClr val="FFFFFF"/>
                  </a:solidFill>
                </a:defRPr>
              </a:pPr>
              <a:endParaRPr/>
            </a:p>
          </p:txBody>
        </p:sp>
        <p:sp>
          <p:nvSpPr>
            <p:cNvPr id="157" name="Shape"/>
            <p:cNvSpPr/>
            <p:nvPr/>
          </p:nvSpPr>
          <p:spPr>
            <a:xfrm>
              <a:off x="15543144" y="6982935"/>
              <a:ext cx="521792" cy="611683"/>
            </a:xfrm>
            <a:custGeom>
              <a:avLst/>
              <a:gdLst/>
              <a:ahLst/>
              <a:cxnLst>
                <a:cxn ang="0">
                  <a:pos x="wd2" y="hd2"/>
                </a:cxn>
                <a:cxn ang="5400000">
                  <a:pos x="wd2" y="hd2"/>
                </a:cxn>
                <a:cxn ang="10800000">
                  <a:pos x="wd2" y="hd2"/>
                </a:cxn>
                <a:cxn ang="16200000">
                  <a:pos x="wd2" y="hd2"/>
                </a:cxn>
              </a:cxnLst>
              <a:rect l="0" t="0" r="r" b="b"/>
              <a:pathLst>
                <a:path w="21600" h="21600" extrusionOk="0">
                  <a:moveTo>
                    <a:pt x="8100" y="4629"/>
                  </a:moveTo>
                  <a:cubicBezTo>
                    <a:pt x="9000" y="4629"/>
                    <a:pt x="9000" y="4629"/>
                    <a:pt x="9000" y="4629"/>
                  </a:cubicBezTo>
                  <a:cubicBezTo>
                    <a:pt x="8100" y="10029"/>
                    <a:pt x="8100" y="10029"/>
                    <a:pt x="8100" y="10029"/>
                  </a:cubicBezTo>
                  <a:cubicBezTo>
                    <a:pt x="3600" y="13114"/>
                    <a:pt x="3600" y="13114"/>
                    <a:pt x="3600" y="13114"/>
                  </a:cubicBezTo>
                  <a:cubicBezTo>
                    <a:pt x="3600" y="13114"/>
                    <a:pt x="2700" y="13886"/>
                    <a:pt x="0" y="13886"/>
                  </a:cubicBezTo>
                  <a:cubicBezTo>
                    <a:pt x="900" y="16200"/>
                    <a:pt x="900" y="16200"/>
                    <a:pt x="900" y="16200"/>
                  </a:cubicBezTo>
                  <a:cubicBezTo>
                    <a:pt x="3600" y="21600"/>
                    <a:pt x="3600" y="21600"/>
                    <a:pt x="3600" y="21600"/>
                  </a:cubicBezTo>
                  <a:cubicBezTo>
                    <a:pt x="9900" y="17743"/>
                    <a:pt x="9900" y="17743"/>
                    <a:pt x="9900" y="17743"/>
                  </a:cubicBezTo>
                  <a:cubicBezTo>
                    <a:pt x="15300" y="11571"/>
                    <a:pt x="15300" y="11571"/>
                    <a:pt x="15300" y="11571"/>
                  </a:cubicBezTo>
                  <a:cubicBezTo>
                    <a:pt x="18000" y="8486"/>
                    <a:pt x="18000" y="8486"/>
                    <a:pt x="18000" y="8486"/>
                  </a:cubicBezTo>
                  <a:cubicBezTo>
                    <a:pt x="21600" y="5400"/>
                    <a:pt x="21600" y="5400"/>
                    <a:pt x="21600" y="5400"/>
                  </a:cubicBezTo>
                  <a:cubicBezTo>
                    <a:pt x="14400" y="771"/>
                    <a:pt x="14400" y="771"/>
                    <a:pt x="14400" y="771"/>
                  </a:cubicBezTo>
                  <a:cubicBezTo>
                    <a:pt x="11700" y="0"/>
                    <a:pt x="11700" y="0"/>
                    <a:pt x="11700" y="0"/>
                  </a:cubicBezTo>
                  <a:cubicBezTo>
                    <a:pt x="11700" y="0"/>
                    <a:pt x="11700" y="0"/>
                    <a:pt x="11700" y="0"/>
                  </a:cubicBezTo>
                  <a:cubicBezTo>
                    <a:pt x="9900" y="771"/>
                    <a:pt x="9900" y="771"/>
                    <a:pt x="9900" y="771"/>
                  </a:cubicBezTo>
                  <a:lnTo>
                    <a:pt x="8100" y="4629"/>
                  </a:lnTo>
                  <a:close/>
                </a:path>
              </a:pathLst>
            </a:custGeom>
            <a:noFill/>
            <a:ln w="9525" cap="flat">
              <a:solidFill>
                <a:srgbClr val="A7A7A7">
                  <a:alpha val="80000"/>
                </a:srgbClr>
              </a:solidFill>
              <a:prstDash val="solid"/>
              <a:round/>
            </a:ln>
            <a:effectLst/>
          </p:spPr>
          <p:txBody>
            <a:bodyPr wrap="square" lIns="50800" tIns="50800" rIns="50800" bIns="50800" numCol="1" anchor="t">
              <a:noAutofit/>
            </a:bodyPr>
            <a:lstStyle/>
            <a:p>
              <a:pPr algn="l" defTabSz="1828431">
                <a:defRPr sz="1400">
                  <a:solidFill>
                    <a:srgbClr val="FFFFFF"/>
                  </a:solidFill>
                </a:defRPr>
              </a:pPr>
              <a:endParaRPr/>
            </a:p>
          </p:txBody>
        </p:sp>
        <p:sp>
          <p:nvSpPr>
            <p:cNvPr id="158" name="Shape"/>
            <p:cNvSpPr/>
            <p:nvPr/>
          </p:nvSpPr>
          <p:spPr>
            <a:xfrm>
              <a:off x="14888697" y="7375843"/>
              <a:ext cx="738468" cy="464341"/>
            </a:xfrm>
            <a:custGeom>
              <a:avLst/>
              <a:gdLst/>
              <a:ahLst/>
              <a:cxnLst>
                <a:cxn ang="0">
                  <a:pos x="wd2" y="hd2"/>
                </a:cxn>
                <a:cxn ang="5400000">
                  <a:pos x="wd2" y="hd2"/>
                </a:cxn>
                <a:cxn ang="10800000">
                  <a:pos x="wd2" y="hd2"/>
                </a:cxn>
                <a:cxn ang="16200000">
                  <a:pos x="wd2" y="hd2"/>
                </a:cxn>
              </a:cxnLst>
              <a:rect l="0" t="0" r="r" b="b"/>
              <a:pathLst>
                <a:path w="21600" h="21600" extrusionOk="0">
                  <a:moveTo>
                    <a:pt x="19059" y="0"/>
                  </a:moveTo>
                  <a:cubicBezTo>
                    <a:pt x="15882" y="2057"/>
                    <a:pt x="11435" y="3086"/>
                    <a:pt x="11435" y="4114"/>
                  </a:cubicBezTo>
                  <a:cubicBezTo>
                    <a:pt x="10165" y="5143"/>
                    <a:pt x="8894" y="7200"/>
                    <a:pt x="8894" y="7200"/>
                  </a:cubicBezTo>
                  <a:cubicBezTo>
                    <a:pt x="1906" y="7200"/>
                    <a:pt x="1906" y="7200"/>
                    <a:pt x="1906" y="7200"/>
                  </a:cubicBezTo>
                  <a:cubicBezTo>
                    <a:pt x="0" y="8229"/>
                    <a:pt x="0" y="8229"/>
                    <a:pt x="0" y="8229"/>
                  </a:cubicBezTo>
                  <a:cubicBezTo>
                    <a:pt x="635" y="12343"/>
                    <a:pt x="635" y="12343"/>
                    <a:pt x="635" y="12343"/>
                  </a:cubicBezTo>
                  <a:cubicBezTo>
                    <a:pt x="3176" y="21600"/>
                    <a:pt x="3176" y="21600"/>
                    <a:pt x="3176" y="21600"/>
                  </a:cubicBezTo>
                  <a:cubicBezTo>
                    <a:pt x="7624" y="19543"/>
                    <a:pt x="7624" y="19543"/>
                    <a:pt x="7624" y="19543"/>
                  </a:cubicBezTo>
                  <a:cubicBezTo>
                    <a:pt x="9529" y="19543"/>
                    <a:pt x="9529" y="19543"/>
                    <a:pt x="9529" y="19543"/>
                  </a:cubicBezTo>
                  <a:cubicBezTo>
                    <a:pt x="12071" y="15429"/>
                    <a:pt x="12071" y="15429"/>
                    <a:pt x="12071" y="15429"/>
                  </a:cubicBezTo>
                  <a:cubicBezTo>
                    <a:pt x="15882" y="13371"/>
                    <a:pt x="15882" y="13371"/>
                    <a:pt x="15882" y="13371"/>
                  </a:cubicBezTo>
                  <a:cubicBezTo>
                    <a:pt x="21600" y="10286"/>
                    <a:pt x="21600" y="10286"/>
                    <a:pt x="21600" y="10286"/>
                  </a:cubicBezTo>
                  <a:cubicBezTo>
                    <a:pt x="19694" y="3086"/>
                    <a:pt x="19694" y="3086"/>
                    <a:pt x="19694" y="3086"/>
                  </a:cubicBezTo>
                  <a:lnTo>
                    <a:pt x="19059" y="0"/>
                  </a:lnTo>
                  <a:close/>
                </a:path>
              </a:pathLst>
            </a:custGeom>
            <a:noFill/>
            <a:ln w="9525" cap="flat">
              <a:solidFill>
                <a:srgbClr val="A7A7A7">
                  <a:alpha val="80000"/>
                </a:srgbClr>
              </a:solidFill>
              <a:prstDash val="solid"/>
              <a:round/>
            </a:ln>
            <a:effectLst/>
          </p:spPr>
          <p:txBody>
            <a:bodyPr wrap="square" lIns="50800" tIns="50800" rIns="50800" bIns="50800" numCol="1" anchor="t">
              <a:noAutofit/>
            </a:bodyPr>
            <a:lstStyle/>
            <a:p>
              <a:pPr algn="l" defTabSz="1828431">
                <a:defRPr sz="1400">
                  <a:solidFill>
                    <a:srgbClr val="FFFFFF"/>
                  </a:solidFill>
                </a:defRPr>
              </a:pPr>
              <a:endParaRPr/>
            </a:p>
          </p:txBody>
        </p:sp>
        <p:sp>
          <p:nvSpPr>
            <p:cNvPr id="159" name="Line"/>
            <p:cNvSpPr/>
            <p:nvPr/>
          </p:nvSpPr>
          <p:spPr>
            <a:xfrm>
              <a:off x="14366904" y="6366798"/>
              <a:ext cx="1370806" cy="1187638"/>
            </a:xfrm>
            <a:custGeom>
              <a:avLst/>
              <a:gdLst/>
              <a:ahLst/>
              <a:cxnLst>
                <a:cxn ang="0">
                  <a:pos x="wd2" y="hd2"/>
                </a:cxn>
                <a:cxn ang="5400000">
                  <a:pos x="wd2" y="hd2"/>
                </a:cxn>
                <a:cxn ang="10800000">
                  <a:pos x="wd2" y="hd2"/>
                </a:cxn>
                <a:cxn ang="16200000">
                  <a:pos x="wd2" y="hd2"/>
                </a:cxn>
              </a:cxnLst>
              <a:rect l="0" t="0" r="r" b="b"/>
              <a:pathLst>
                <a:path w="21600" h="21600" extrusionOk="0">
                  <a:moveTo>
                    <a:pt x="21600" y="13600"/>
                  </a:moveTo>
                  <a:cubicBezTo>
                    <a:pt x="18857" y="12800"/>
                    <a:pt x="18857" y="12800"/>
                    <a:pt x="18857" y="12800"/>
                  </a:cubicBezTo>
                  <a:cubicBezTo>
                    <a:pt x="17829" y="11200"/>
                    <a:pt x="17829" y="11200"/>
                    <a:pt x="17829" y="11200"/>
                  </a:cubicBezTo>
                  <a:cubicBezTo>
                    <a:pt x="18171" y="10000"/>
                    <a:pt x="18171" y="10000"/>
                    <a:pt x="18171" y="10000"/>
                  </a:cubicBezTo>
                  <a:cubicBezTo>
                    <a:pt x="17829" y="10000"/>
                    <a:pt x="17829" y="10000"/>
                    <a:pt x="17829" y="10000"/>
                  </a:cubicBezTo>
                  <a:cubicBezTo>
                    <a:pt x="16457" y="9200"/>
                    <a:pt x="16457" y="9200"/>
                    <a:pt x="16457" y="9200"/>
                  </a:cubicBezTo>
                  <a:cubicBezTo>
                    <a:pt x="15771" y="6800"/>
                    <a:pt x="15771" y="6800"/>
                    <a:pt x="15771" y="6800"/>
                  </a:cubicBezTo>
                  <a:cubicBezTo>
                    <a:pt x="14400" y="5200"/>
                    <a:pt x="14400" y="5200"/>
                    <a:pt x="14400" y="5200"/>
                  </a:cubicBezTo>
                  <a:cubicBezTo>
                    <a:pt x="14400" y="4800"/>
                    <a:pt x="14400" y="4800"/>
                    <a:pt x="14400" y="4800"/>
                  </a:cubicBezTo>
                  <a:cubicBezTo>
                    <a:pt x="13371" y="4800"/>
                    <a:pt x="13371" y="4800"/>
                    <a:pt x="13371" y="4800"/>
                  </a:cubicBezTo>
                  <a:cubicBezTo>
                    <a:pt x="12343" y="4000"/>
                    <a:pt x="12343" y="4000"/>
                    <a:pt x="12343" y="4000"/>
                  </a:cubicBezTo>
                  <a:cubicBezTo>
                    <a:pt x="9600" y="3600"/>
                    <a:pt x="9600" y="3600"/>
                    <a:pt x="9600" y="3600"/>
                  </a:cubicBezTo>
                  <a:cubicBezTo>
                    <a:pt x="8571" y="2400"/>
                    <a:pt x="8571" y="2400"/>
                    <a:pt x="8571" y="2400"/>
                  </a:cubicBezTo>
                  <a:cubicBezTo>
                    <a:pt x="5143" y="400"/>
                    <a:pt x="5143" y="400"/>
                    <a:pt x="5143" y="400"/>
                  </a:cubicBezTo>
                  <a:cubicBezTo>
                    <a:pt x="3771" y="0"/>
                    <a:pt x="3771" y="0"/>
                    <a:pt x="3771" y="0"/>
                  </a:cubicBezTo>
                  <a:cubicBezTo>
                    <a:pt x="4114" y="0"/>
                    <a:pt x="4114" y="0"/>
                    <a:pt x="4114" y="0"/>
                  </a:cubicBezTo>
                  <a:cubicBezTo>
                    <a:pt x="3429" y="400"/>
                    <a:pt x="3429" y="400"/>
                    <a:pt x="3429" y="400"/>
                  </a:cubicBezTo>
                  <a:cubicBezTo>
                    <a:pt x="2057" y="800"/>
                    <a:pt x="2057" y="800"/>
                    <a:pt x="2057" y="800"/>
                  </a:cubicBezTo>
                  <a:cubicBezTo>
                    <a:pt x="2743" y="2800"/>
                    <a:pt x="2743" y="2800"/>
                    <a:pt x="2743" y="2800"/>
                  </a:cubicBezTo>
                  <a:cubicBezTo>
                    <a:pt x="2400" y="3600"/>
                    <a:pt x="2400" y="3600"/>
                    <a:pt x="2400" y="3600"/>
                  </a:cubicBezTo>
                  <a:cubicBezTo>
                    <a:pt x="1371" y="3600"/>
                    <a:pt x="1371" y="3600"/>
                    <a:pt x="1371" y="3600"/>
                  </a:cubicBezTo>
                  <a:cubicBezTo>
                    <a:pt x="686" y="4400"/>
                    <a:pt x="686" y="4400"/>
                    <a:pt x="686" y="4400"/>
                  </a:cubicBezTo>
                  <a:cubicBezTo>
                    <a:pt x="0" y="4400"/>
                    <a:pt x="0" y="4400"/>
                    <a:pt x="0" y="4400"/>
                  </a:cubicBezTo>
                  <a:cubicBezTo>
                    <a:pt x="686" y="6000"/>
                    <a:pt x="686" y="6000"/>
                    <a:pt x="686" y="6000"/>
                  </a:cubicBezTo>
                  <a:cubicBezTo>
                    <a:pt x="3086" y="11600"/>
                    <a:pt x="3086" y="11600"/>
                    <a:pt x="3086" y="11600"/>
                  </a:cubicBezTo>
                  <a:cubicBezTo>
                    <a:pt x="4457" y="13200"/>
                    <a:pt x="4457" y="13200"/>
                    <a:pt x="4457" y="13200"/>
                  </a:cubicBezTo>
                  <a:cubicBezTo>
                    <a:pt x="5143" y="15600"/>
                    <a:pt x="5143" y="15600"/>
                    <a:pt x="5143" y="15600"/>
                  </a:cubicBezTo>
                  <a:cubicBezTo>
                    <a:pt x="5829" y="18400"/>
                    <a:pt x="5829" y="18400"/>
                    <a:pt x="5829" y="18400"/>
                  </a:cubicBezTo>
                  <a:cubicBezTo>
                    <a:pt x="8229" y="21200"/>
                    <a:pt x="8229" y="21200"/>
                    <a:pt x="8229" y="21200"/>
                  </a:cubicBezTo>
                  <a:cubicBezTo>
                    <a:pt x="8229" y="21600"/>
                    <a:pt x="8229" y="21600"/>
                    <a:pt x="8229" y="21600"/>
                  </a:cubicBezTo>
                  <a:cubicBezTo>
                    <a:pt x="9257" y="21200"/>
                    <a:pt x="9257" y="21200"/>
                    <a:pt x="9257" y="21200"/>
                  </a:cubicBezTo>
                  <a:cubicBezTo>
                    <a:pt x="13029" y="21200"/>
                    <a:pt x="13029" y="21200"/>
                    <a:pt x="13029" y="21200"/>
                  </a:cubicBezTo>
                  <a:cubicBezTo>
                    <a:pt x="13029" y="21200"/>
                    <a:pt x="13714" y="20400"/>
                    <a:pt x="14400" y="20000"/>
                  </a:cubicBezTo>
                  <a:cubicBezTo>
                    <a:pt x="14400" y="19600"/>
                    <a:pt x="16800" y="19200"/>
                    <a:pt x="18514" y="18400"/>
                  </a:cubicBezTo>
                </a:path>
              </a:pathLst>
            </a:custGeom>
            <a:noFill/>
            <a:ln w="9525" cap="flat">
              <a:solidFill>
                <a:srgbClr val="A7A7A7">
                  <a:alpha val="80000"/>
                </a:srgbClr>
              </a:solidFill>
              <a:prstDash val="solid"/>
              <a:round/>
            </a:ln>
            <a:effectLst/>
          </p:spPr>
          <p:txBody>
            <a:bodyPr wrap="square" lIns="50800" tIns="50800" rIns="50800" bIns="50800" numCol="1" anchor="t">
              <a:noAutofit/>
            </a:bodyPr>
            <a:lstStyle/>
            <a:p>
              <a:pPr algn="l" defTabSz="1828431">
                <a:defRPr sz="1400">
                  <a:solidFill>
                    <a:srgbClr val="FFFFFF"/>
                  </a:solidFill>
                </a:defRPr>
              </a:pPr>
              <a:endParaRPr/>
            </a:p>
          </p:txBody>
        </p:sp>
        <p:sp>
          <p:nvSpPr>
            <p:cNvPr id="160" name="Line"/>
            <p:cNvSpPr/>
            <p:nvPr/>
          </p:nvSpPr>
          <p:spPr>
            <a:xfrm>
              <a:off x="15543144" y="7116881"/>
              <a:ext cx="216679" cy="258961"/>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cubicBezTo>
                    <a:pt x="6480" y="21600"/>
                    <a:pt x="8640" y="19800"/>
                    <a:pt x="8640" y="19800"/>
                  </a:cubicBezTo>
                  <a:cubicBezTo>
                    <a:pt x="19440" y="12600"/>
                    <a:pt x="19440" y="12600"/>
                    <a:pt x="19440" y="12600"/>
                  </a:cubicBezTo>
                  <a:cubicBezTo>
                    <a:pt x="21600" y="0"/>
                    <a:pt x="21600" y="0"/>
                    <a:pt x="21600" y="0"/>
                  </a:cubicBezTo>
                  <a:cubicBezTo>
                    <a:pt x="19440" y="0"/>
                    <a:pt x="19440" y="0"/>
                    <a:pt x="19440" y="0"/>
                  </a:cubicBezTo>
                </a:path>
              </a:pathLst>
            </a:custGeom>
            <a:noFill/>
            <a:ln w="9525" cap="flat">
              <a:solidFill>
                <a:srgbClr val="A7A7A7">
                  <a:alpha val="80000"/>
                </a:srgbClr>
              </a:solidFill>
              <a:prstDash val="solid"/>
              <a:round/>
            </a:ln>
            <a:effectLst/>
          </p:spPr>
          <p:txBody>
            <a:bodyPr wrap="square" lIns="50800" tIns="50800" rIns="50800" bIns="50800" numCol="1" anchor="t">
              <a:noAutofit/>
            </a:bodyPr>
            <a:lstStyle/>
            <a:p>
              <a:pPr algn="l" defTabSz="1828431">
                <a:defRPr sz="1400">
                  <a:solidFill>
                    <a:srgbClr val="FFFFFF"/>
                  </a:solidFill>
                </a:defRPr>
              </a:pPr>
              <a:endParaRPr/>
            </a:p>
          </p:txBody>
        </p:sp>
        <p:sp>
          <p:nvSpPr>
            <p:cNvPr id="161" name="Shape"/>
            <p:cNvSpPr/>
            <p:nvPr/>
          </p:nvSpPr>
          <p:spPr>
            <a:xfrm>
              <a:off x="14601271" y="5929248"/>
              <a:ext cx="694248" cy="705442"/>
            </a:xfrm>
            <a:custGeom>
              <a:avLst/>
              <a:gdLst/>
              <a:ahLst/>
              <a:cxnLst>
                <a:cxn ang="0">
                  <a:pos x="wd2" y="hd2"/>
                </a:cxn>
                <a:cxn ang="5400000">
                  <a:pos x="wd2" y="hd2"/>
                </a:cxn>
                <a:cxn ang="10800000">
                  <a:pos x="wd2" y="hd2"/>
                </a:cxn>
                <a:cxn ang="16200000">
                  <a:pos x="wd2" y="hd2"/>
                </a:cxn>
              </a:cxnLst>
              <a:rect l="0" t="0" r="r" b="b"/>
              <a:pathLst>
                <a:path w="21600" h="21600" extrusionOk="0">
                  <a:moveTo>
                    <a:pt x="18900" y="13500"/>
                  </a:moveTo>
                  <a:lnTo>
                    <a:pt x="14850" y="10125"/>
                  </a:lnTo>
                  <a:lnTo>
                    <a:pt x="14850" y="7425"/>
                  </a:lnTo>
                  <a:lnTo>
                    <a:pt x="15525" y="4725"/>
                  </a:lnTo>
                  <a:lnTo>
                    <a:pt x="12825" y="675"/>
                  </a:lnTo>
                  <a:lnTo>
                    <a:pt x="11475" y="0"/>
                  </a:lnTo>
                  <a:lnTo>
                    <a:pt x="8100" y="675"/>
                  </a:lnTo>
                  <a:lnTo>
                    <a:pt x="7425" y="675"/>
                  </a:lnTo>
                  <a:lnTo>
                    <a:pt x="7425" y="1350"/>
                  </a:lnTo>
                  <a:lnTo>
                    <a:pt x="6075" y="3375"/>
                  </a:lnTo>
                  <a:lnTo>
                    <a:pt x="4725" y="8100"/>
                  </a:lnTo>
                  <a:lnTo>
                    <a:pt x="0" y="10800"/>
                  </a:lnTo>
                  <a:lnTo>
                    <a:pt x="0" y="13500"/>
                  </a:lnTo>
                  <a:lnTo>
                    <a:pt x="2700" y="14175"/>
                  </a:lnTo>
                  <a:lnTo>
                    <a:pt x="9450" y="17550"/>
                  </a:lnTo>
                  <a:lnTo>
                    <a:pt x="11475" y="19575"/>
                  </a:lnTo>
                  <a:lnTo>
                    <a:pt x="16875" y="20250"/>
                  </a:lnTo>
                  <a:lnTo>
                    <a:pt x="18900" y="21600"/>
                  </a:lnTo>
                  <a:lnTo>
                    <a:pt x="20925" y="21600"/>
                  </a:lnTo>
                  <a:lnTo>
                    <a:pt x="20250" y="20250"/>
                  </a:lnTo>
                  <a:lnTo>
                    <a:pt x="21600" y="19575"/>
                  </a:lnTo>
                  <a:lnTo>
                    <a:pt x="20250" y="16875"/>
                  </a:lnTo>
                  <a:lnTo>
                    <a:pt x="18900" y="13500"/>
                  </a:lnTo>
                  <a:close/>
                </a:path>
              </a:pathLst>
            </a:custGeom>
            <a:noFill/>
            <a:ln w="9525" cap="flat">
              <a:solidFill>
                <a:srgbClr val="A7A7A7">
                  <a:alpha val="80000"/>
                </a:srgbClr>
              </a:solidFill>
              <a:prstDash val="solid"/>
              <a:round/>
            </a:ln>
            <a:effectLst/>
          </p:spPr>
          <p:txBody>
            <a:bodyPr wrap="square" lIns="50800" tIns="50800" rIns="50800" bIns="50800" numCol="1" anchor="t">
              <a:noAutofit/>
            </a:bodyPr>
            <a:lstStyle/>
            <a:p>
              <a:pPr algn="l" defTabSz="1828431">
                <a:defRPr sz="1400">
                  <a:solidFill>
                    <a:srgbClr val="FFFFFF"/>
                  </a:solidFill>
                </a:defRPr>
              </a:pPr>
              <a:endParaRPr/>
            </a:p>
          </p:txBody>
        </p:sp>
        <p:sp>
          <p:nvSpPr>
            <p:cNvPr id="162" name="Shape"/>
            <p:cNvSpPr/>
            <p:nvPr/>
          </p:nvSpPr>
          <p:spPr>
            <a:xfrm>
              <a:off x="14999247" y="5737264"/>
              <a:ext cx="1308899" cy="1201032"/>
            </a:xfrm>
            <a:custGeom>
              <a:avLst/>
              <a:gdLst/>
              <a:ahLst/>
              <a:cxnLst>
                <a:cxn ang="0">
                  <a:pos x="wd2" y="hd2"/>
                </a:cxn>
                <a:cxn ang="5400000">
                  <a:pos x="wd2" y="hd2"/>
                </a:cxn>
                <a:cxn ang="10800000">
                  <a:pos x="wd2" y="hd2"/>
                </a:cxn>
                <a:cxn ang="16200000">
                  <a:pos x="wd2" y="hd2"/>
                </a:cxn>
              </a:cxnLst>
              <a:rect l="0" t="0" r="r" b="b"/>
              <a:pathLst>
                <a:path w="21600" h="21600" extrusionOk="0">
                  <a:moveTo>
                    <a:pt x="19080" y="14924"/>
                  </a:moveTo>
                  <a:cubicBezTo>
                    <a:pt x="19080" y="14924"/>
                    <a:pt x="19080" y="14924"/>
                    <a:pt x="19080" y="14924"/>
                  </a:cubicBezTo>
                  <a:cubicBezTo>
                    <a:pt x="19800" y="12567"/>
                    <a:pt x="19800" y="12567"/>
                    <a:pt x="19800" y="12567"/>
                  </a:cubicBezTo>
                  <a:cubicBezTo>
                    <a:pt x="18360" y="11782"/>
                    <a:pt x="18360" y="11782"/>
                    <a:pt x="18360" y="11782"/>
                  </a:cubicBezTo>
                  <a:cubicBezTo>
                    <a:pt x="18360" y="9818"/>
                    <a:pt x="18360" y="9818"/>
                    <a:pt x="18360" y="9818"/>
                  </a:cubicBezTo>
                  <a:cubicBezTo>
                    <a:pt x="18720" y="8247"/>
                    <a:pt x="18720" y="8247"/>
                    <a:pt x="18720" y="8247"/>
                  </a:cubicBezTo>
                  <a:cubicBezTo>
                    <a:pt x="19080" y="4713"/>
                    <a:pt x="19080" y="4713"/>
                    <a:pt x="19080" y="4713"/>
                  </a:cubicBezTo>
                  <a:cubicBezTo>
                    <a:pt x="17640" y="4320"/>
                    <a:pt x="17640" y="4320"/>
                    <a:pt x="17640" y="4320"/>
                  </a:cubicBezTo>
                  <a:cubicBezTo>
                    <a:pt x="16200" y="3142"/>
                    <a:pt x="16200" y="3142"/>
                    <a:pt x="16200" y="3142"/>
                  </a:cubicBezTo>
                  <a:cubicBezTo>
                    <a:pt x="14400" y="1964"/>
                    <a:pt x="14400" y="1964"/>
                    <a:pt x="14400" y="1964"/>
                  </a:cubicBezTo>
                  <a:cubicBezTo>
                    <a:pt x="12960" y="2356"/>
                    <a:pt x="12960" y="2356"/>
                    <a:pt x="12960" y="2356"/>
                  </a:cubicBezTo>
                  <a:cubicBezTo>
                    <a:pt x="11160" y="3142"/>
                    <a:pt x="11160" y="3142"/>
                    <a:pt x="11160" y="3142"/>
                  </a:cubicBezTo>
                  <a:cubicBezTo>
                    <a:pt x="10800" y="3927"/>
                    <a:pt x="10800" y="3927"/>
                    <a:pt x="10800" y="3927"/>
                  </a:cubicBezTo>
                  <a:cubicBezTo>
                    <a:pt x="9360" y="4320"/>
                    <a:pt x="9360" y="4320"/>
                    <a:pt x="9360" y="4320"/>
                  </a:cubicBezTo>
                  <a:cubicBezTo>
                    <a:pt x="7920" y="4320"/>
                    <a:pt x="7920" y="4320"/>
                    <a:pt x="7920" y="4320"/>
                  </a:cubicBezTo>
                  <a:cubicBezTo>
                    <a:pt x="6840" y="3535"/>
                    <a:pt x="6840" y="3535"/>
                    <a:pt x="6840" y="3535"/>
                  </a:cubicBezTo>
                  <a:cubicBezTo>
                    <a:pt x="5400" y="3535"/>
                    <a:pt x="5400" y="3535"/>
                    <a:pt x="5400" y="3535"/>
                  </a:cubicBezTo>
                  <a:cubicBezTo>
                    <a:pt x="5400" y="2356"/>
                    <a:pt x="5400" y="2356"/>
                    <a:pt x="5400" y="2356"/>
                  </a:cubicBezTo>
                  <a:cubicBezTo>
                    <a:pt x="4320" y="1571"/>
                    <a:pt x="4320" y="1571"/>
                    <a:pt x="4320" y="1571"/>
                  </a:cubicBezTo>
                  <a:cubicBezTo>
                    <a:pt x="4320" y="785"/>
                    <a:pt x="4320" y="785"/>
                    <a:pt x="4320" y="785"/>
                  </a:cubicBezTo>
                  <a:cubicBezTo>
                    <a:pt x="3600" y="0"/>
                    <a:pt x="3600" y="0"/>
                    <a:pt x="3600" y="0"/>
                  </a:cubicBezTo>
                  <a:cubicBezTo>
                    <a:pt x="2160" y="1178"/>
                    <a:pt x="2160" y="1178"/>
                    <a:pt x="2160" y="1178"/>
                  </a:cubicBezTo>
                  <a:cubicBezTo>
                    <a:pt x="1080" y="785"/>
                    <a:pt x="1080" y="785"/>
                    <a:pt x="1080" y="785"/>
                  </a:cubicBezTo>
                  <a:cubicBezTo>
                    <a:pt x="0" y="0"/>
                    <a:pt x="0" y="0"/>
                    <a:pt x="0" y="0"/>
                  </a:cubicBezTo>
                  <a:cubicBezTo>
                    <a:pt x="0" y="0"/>
                    <a:pt x="0" y="0"/>
                    <a:pt x="0" y="0"/>
                  </a:cubicBezTo>
                  <a:cubicBezTo>
                    <a:pt x="0" y="0"/>
                    <a:pt x="0" y="2356"/>
                    <a:pt x="0" y="2749"/>
                  </a:cubicBezTo>
                  <a:cubicBezTo>
                    <a:pt x="0" y="2749"/>
                    <a:pt x="360" y="3927"/>
                    <a:pt x="360" y="3927"/>
                  </a:cubicBezTo>
                  <a:cubicBezTo>
                    <a:pt x="360" y="3927"/>
                    <a:pt x="360" y="3927"/>
                    <a:pt x="360" y="3927"/>
                  </a:cubicBezTo>
                  <a:cubicBezTo>
                    <a:pt x="1800" y="6284"/>
                    <a:pt x="1800" y="6284"/>
                    <a:pt x="1800" y="6284"/>
                  </a:cubicBezTo>
                  <a:cubicBezTo>
                    <a:pt x="1440" y="7855"/>
                    <a:pt x="1440" y="7855"/>
                    <a:pt x="1440" y="7855"/>
                  </a:cubicBezTo>
                  <a:cubicBezTo>
                    <a:pt x="1440" y="9425"/>
                    <a:pt x="1440" y="9425"/>
                    <a:pt x="1440" y="9425"/>
                  </a:cubicBezTo>
                  <a:cubicBezTo>
                    <a:pt x="3600" y="11389"/>
                    <a:pt x="3600" y="11389"/>
                    <a:pt x="3600" y="11389"/>
                  </a:cubicBezTo>
                  <a:cubicBezTo>
                    <a:pt x="4320" y="13353"/>
                    <a:pt x="4320" y="13353"/>
                    <a:pt x="4320" y="13353"/>
                  </a:cubicBezTo>
                  <a:cubicBezTo>
                    <a:pt x="5040" y="14924"/>
                    <a:pt x="5040" y="14924"/>
                    <a:pt x="5040" y="14924"/>
                  </a:cubicBezTo>
                  <a:cubicBezTo>
                    <a:pt x="5400" y="14138"/>
                    <a:pt x="5400" y="14138"/>
                    <a:pt x="5400" y="14138"/>
                  </a:cubicBezTo>
                  <a:cubicBezTo>
                    <a:pt x="6840" y="15316"/>
                    <a:pt x="6840" y="15316"/>
                    <a:pt x="6840" y="15316"/>
                  </a:cubicBezTo>
                  <a:cubicBezTo>
                    <a:pt x="8280" y="17280"/>
                    <a:pt x="8280" y="17280"/>
                    <a:pt x="8280" y="17280"/>
                  </a:cubicBezTo>
                  <a:cubicBezTo>
                    <a:pt x="10080" y="18851"/>
                    <a:pt x="10080" y="18851"/>
                    <a:pt x="10080" y="18851"/>
                  </a:cubicBezTo>
                  <a:cubicBezTo>
                    <a:pt x="12240" y="19244"/>
                    <a:pt x="12240" y="19244"/>
                    <a:pt x="12240" y="19244"/>
                  </a:cubicBezTo>
                  <a:cubicBezTo>
                    <a:pt x="14040" y="18851"/>
                    <a:pt x="14040" y="18851"/>
                    <a:pt x="14040" y="18851"/>
                  </a:cubicBezTo>
                  <a:cubicBezTo>
                    <a:pt x="15120" y="20422"/>
                    <a:pt x="15120" y="20422"/>
                    <a:pt x="15120" y="20422"/>
                  </a:cubicBezTo>
                  <a:cubicBezTo>
                    <a:pt x="19080" y="21600"/>
                    <a:pt x="19080" y="21600"/>
                    <a:pt x="19080" y="21600"/>
                  </a:cubicBezTo>
                  <a:cubicBezTo>
                    <a:pt x="19800" y="21600"/>
                    <a:pt x="19800" y="21600"/>
                    <a:pt x="19800" y="21600"/>
                  </a:cubicBezTo>
                  <a:cubicBezTo>
                    <a:pt x="19800" y="20029"/>
                    <a:pt x="19800" y="20029"/>
                    <a:pt x="19800" y="20029"/>
                  </a:cubicBezTo>
                  <a:cubicBezTo>
                    <a:pt x="21600" y="19244"/>
                    <a:pt x="21600" y="19244"/>
                    <a:pt x="21600" y="19244"/>
                  </a:cubicBezTo>
                  <a:cubicBezTo>
                    <a:pt x="21240" y="18065"/>
                    <a:pt x="21240" y="18065"/>
                    <a:pt x="21240" y="18065"/>
                  </a:cubicBezTo>
                  <a:cubicBezTo>
                    <a:pt x="20880" y="17280"/>
                    <a:pt x="20880" y="17280"/>
                    <a:pt x="20880" y="17280"/>
                  </a:cubicBezTo>
                  <a:cubicBezTo>
                    <a:pt x="19440" y="15709"/>
                    <a:pt x="19440" y="15709"/>
                    <a:pt x="19440" y="15709"/>
                  </a:cubicBezTo>
                  <a:cubicBezTo>
                    <a:pt x="19080" y="14924"/>
                    <a:pt x="19080" y="14924"/>
                    <a:pt x="19080" y="14924"/>
                  </a:cubicBezTo>
                </a:path>
              </a:pathLst>
            </a:custGeom>
            <a:noFill/>
            <a:ln w="9525" cap="flat">
              <a:solidFill>
                <a:srgbClr val="A7A7A7">
                  <a:alpha val="80000"/>
                </a:srgbClr>
              </a:solidFill>
              <a:prstDash val="solid"/>
              <a:round/>
            </a:ln>
            <a:effectLst/>
          </p:spPr>
          <p:txBody>
            <a:bodyPr wrap="square" lIns="50800" tIns="50800" rIns="50800" bIns="50800" numCol="1" anchor="t">
              <a:noAutofit/>
            </a:bodyPr>
            <a:lstStyle/>
            <a:p>
              <a:pPr algn="l" defTabSz="1828431">
                <a:defRPr sz="1400">
                  <a:solidFill>
                    <a:srgbClr val="FFFFFF"/>
                  </a:solidFill>
                </a:defRPr>
              </a:pPr>
              <a:endParaRPr/>
            </a:p>
          </p:txBody>
        </p:sp>
        <p:sp>
          <p:nvSpPr>
            <p:cNvPr id="163" name="Shape"/>
            <p:cNvSpPr/>
            <p:nvPr/>
          </p:nvSpPr>
          <p:spPr>
            <a:xfrm>
              <a:off x="13349858" y="3978133"/>
              <a:ext cx="442198" cy="303609"/>
            </a:xfrm>
            <a:custGeom>
              <a:avLst/>
              <a:gdLst/>
              <a:ahLst/>
              <a:cxnLst>
                <a:cxn ang="0">
                  <a:pos x="wd2" y="hd2"/>
                </a:cxn>
                <a:cxn ang="5400000">
                  <a:pos x="wd2" y="hd2"/>
                </a:cxn>
                <a:cxn ang="10800000">
                  <a:pos x="wd2" y="hd2"/>
                </a:cxn>
                <a:cxn ang="16200000">
                  <a:pos x="wd2" y="hd2"/>
                </a:cxn>
              </a:cxnLst>
              <a:rect l="0" t="0" r="r" b="b"/>
              <a:pathLst>
                <a:path w="21600" h="21600" extrusionOk="0">
                  <a:moveTo>
                    <a:pt x="20520" y="6171"/>
                  </a:moveTo>
                  <a:cubicBezTo>
                    <a:pt x="18360" y="3086"/>
                    <a:pt x="18360" y="3086"/>
                    <a:pt x="18360" y="3086"/>
                  </a:cubicBezTo>
                  <a:cubicBezTo>
                    <a:pt x="16200" y="0"/>
                    <a:pt x="16200" y="0"/>
                    <a:pt x="16200" y="0"/>
                  </a:cubicBezTo>
                  <a:cubicBezTo>
                    <a:pt x="14040" y="1543"/>
                    <a:pt x="14040" y="1543"/>
                    <a:pt x="14040" y="1543"/>
                  </a:cubicBezTo>
                  <a:cubicBezTo>
                    <a:pt x="9720" y="0"/>
                    <a:pt x="9720" y="0"/>
                    <a:pt x="9720" y="0"/>
                  </a:cubicBezTo>
                  <a:cubicBezTo>
                    <a:pt x="5400" y="0"/>
                    <a:pt x="5400" y="0"/>
                    <a:pt x="5400" y="0"/>
                  </a:cubicBezTo>
                  <a:cubicBezTo>
                    <a:pt x="1080" y="1543"/>
                    <a:pt x="1080" y="1543"/>
                    <a:pt x="1080" y="1543"/>
                  </a:cubicBezTo>
                  <a:cubicBezTo>
                    <a:pt x="1080" y="4629"/>
                    <a:pt x="1080" y="7714"/>
                    <a:pt x="1080" y="7714"/>
                  </a:cubicBezTo>
                  <a:cubicBezTo>
                    <a:pt x="0" y="9257"/>
                    <a:pt x="0" y="9257"/>
                    <a:pt x="0" y="9257"/>
                  </a:cubicBezTo>
                  <a:cubicBezTo>
                    <a:pt x="2160" y="9257"/>
                    <a:pt x="2160" y="9257"/>
                    <a:pt x="2160" y="9257"/>
                  </a:cubicBezTo>
                  <a:cubicBezTo>
                    <a:pt x="4320" y="10800"/>
                    <a:pt x="4320" y="10800"/>
                    <a:pt x="4320" y="10800"/>
                  </a:cubicBezTo>
                  <a:cubicBezTo>
                    <a:pt x="6480" y="12343"/>
                    <a:pt x="6480" y="12343"/>
                    <a:pt x="6480" y="12343"/>
                  </a:cubicBezTo>
                  <a:cubicBezTo>
                    <a:pt x="7560" y="15429"/>
                    <a:pt x="7560" y="15429"/>
                    <a:pt x="7560" y="15429"/>
                  </a:cubicBezTo>
                  <a:cubicBezTo>
                    <a:pt x="6480" y="18514"/>
                    <a:pt x="6480" y="18514"/>
                    <a:pt x="6480" y="18514"/>
                  </a:cubicBezTo>
                  <a:cubicBezTo>
                    <a:pt x="7560" y="18514"/>
                    <a:pt x="7560" y="18514"/>
                    <a:pt x="7560" y="18514"/>
                  </a:cubicBezTo>
                  <a:cubicBezTo>
                    <a:pt x="9720" y="21600"/>
                    <a:pt x="9720" y="21600"/>
                    <a:pt x="9720" y="21600"/>
                  </a:cubicBezTo>
                  <a:cubicBezTo>
                    <a:pt x="11880" y="20057"/>
                    <a:pt x="11880" y="20057"/>
                    <a:pt x="11880" y="20057"/>
                  </a:cubicBezTo>
                  <a:cubicBezTo>
                    <a:pt x="14040" y="18514"/>
                    <a:pt x="14040" y="18514"/>
                    <a:pt x="14040" y="18514"/>
                  </a:cubicBezTo>
                  <a:cubicBezTo>
                    <a:pt x="14040" y="18514"/>
                    <a:pt x="16200" y="18514"/>
                    <a:pt x="17280" y="18514"/>
                  </a:cubicBezTo>
                  <a:cubicBezTo>
                    <a:pt x="18360" y="18514"/>
                    <a:pt x="17280" y="13886"/>
                    <a:pt x="17280" y="13886"/>
                  </a:cubicBezTo>
                  <a:cubicBezTo>
                    <a:pt x="19440" y="10800"/>
                    <a:pt x="19440" y="10800"/>
                    <a:pt x="19440" y="10800"/>
                  </a:cubicBezTo>
                  <a:cubicBezTo>
                    <a:pt x="21600" y="6171"/>
                    <a:pt x="21600" y="6171"/>
                    <a:pt x="21600" y="6171"/>
                  </a:cubicBezTo>
                  <a:cubicBezTo>
                    <a:pt x="20520" y="6171"/>
                    <a:pt x="20520" y="6171"/>
                    <a:pt x="20520" y="6171"/>
                  </a:cubicBezTo>
                </a:path>
              </a:pathLst>
            </a:custGeom>
            <a:noFill/>
            <a:ln w="9525" cap="flat">
              <a:solidFill>
                <a:srgbClr val="A7A7A7">
                  <a:alpha val="80000"/>
                </a:srgbClr>
              </a:solidFill>
              <a:prstDash val="solid"/>
              <a:round/>
            </a:ln>
            <a:effectLst/>
          </p:spPr>
          <p:txBody>
            <a:bodyPr wrap="square" lIns="50800" tIns="50800" rIns="50800" bIns="50800" numCol="1" anchor="t">
              <a:noAutofit/>
            </a:bodyPr>
            <a:lstStyle/>
            <a:p>
              <a:pPr algn="l" defTabSz="1828431">
                <a:defRPr sz="1400">
                  <a:solidFill>
                    <a:srgbClr val="FFFFFF"/>
                  </a:solidFill>
                </a:defRPr>
              </a:pPr>
              <a:endParaRPr/>
            </a:p>
          </p:txBody>
        </p:sp>
        <p:sp>
          <p:nvSpPr>
            <p:cNvPr id="164" name="Shape"/>
            <p:cNvSpPr/>
            <p:nvPr/>
          </p:nvSpPr>
          <p:spPr>
            <a:xfrm>
              <a:off x="13544425" y="3558444"/>
              <a:ext cx="331652" cy="285750"/>
            </a:xfrm>
            <a:custGeom>
              <a:avLst/>
              <a:gdLst/>
              <a:ahLst/>
              <a:cxnLst>
                <a:cxn ang="0">
                  <a:pos x="wd2" y="hd2"/>
                </a:cxn>
                <a:cxn ang="5400000">
                  <a:pos x="wd2" y="hd2"/>
                </a:cxn>
                <a:cxn ang="10800000">
                  <a:pos x="wd2" y="hd2"/>
                </a:cxn>
                <a:cxn ang="16200000">
                  <a:pos x="wd2" y="hd2"/>
                </a:cxn>
              </a:cxnLst>
              <a:rect l="0" t="0" r="r" b="b"/>
              <a:pathLst>
                <a:path w="21600" h="21600" extrusionOk="0">
                  <a:moveTo>
                    <a:pt x="12960" y="18277"/>
                  </a:moveTo>
                  <a:lnTo>
                    <a:pt x="18720" y="21600"/>
                  </a:lnTo>
                  <a:lnTo>
                    <a:pt x="20160" y="11631"/>
                  </a:lnTo>
                  <a:lnTo>
                    <a:pt x="20160" y="8308"/>
                  </a:lnTo>
                  <a:lnTo>
                    <a:pt x="21600" y="1662"/>
                  </a:lnTo>
                  <a:lnTo>
                    <a:pt x="20160" y="0"/>
                  </a:lnTo>
                  <a:lnTo>
                    <a:pt x="8640" y="0"/>
                  </a:lnTo>
                  <a:lnTo>
                    <a:pt x="0" y="4985"/>
                  </a:lnTo>
                  <a:lnTo>
                    <a:pt x="0" y="8308"/>
                  </a:lnTo>
                  <a:lnTo>
                    <a:pt x="1440" y="11631"/>
                  </a:lnTo>
                  <a:lnTo>
                    <a:pt x="4320" y="14954"/>
                  </a:lnTo>
                  <a:lnTo>
                    <a:pt x="2880" y="16615"/>
                  </a:lnTo>
                  <a:lnTo>
                    <a:pt x="8640" y="14954"/>
                  </a:lnTo>
                  <a:lnTo>
                    <a:pt x="12960" y="18277"/>
                  </a:lnTo>
                  <a:close/>
                </a:path>
              </a:pathLst>
            </a:custGeom>
            <a:noFill/>
            <a:ln w="9525" cap="flat">
              <a:solidFill>
                <a:srgbClr val="A7A7A7">
                  <a:alpha val="80000"/>
                </a:srgbClr>
              </a:solidFill>
              <a:prstDash val="solid"/>
              <a:round/>
            </a:ln>
            <a:effectLst/>
          </p:spPr>
          <p:txBody>
            <a:bodyPr wrap="square" lIns="50800" tIns="50800" rIns="50800" bIns="50800" numCol="1" anchor="t">
              <a:noAutofit/>
            </a:bodyPr>
            <a:lstStyle/>
            <a:p>
              <a:pPr algn="l" defTabSz="1828431">
                <a:defRPr sz="1400">
                  <a:solidFill>
                    <a:srgbClr val="FFFFFF"/>
                  </a:solidFill>
                </a:defRPr>
              </a:pPr>
              <a:endParaRPr/>
            </a:p>
          </p:txBody>
        </p:sp>
        <p:sp>
          <p:nvSpPr>
            <p:cNvPr id="165" name="Shape"/>
            <p:cNvSpPr/>
            <p:nvPr/>
          </p:nvSpPr>
          <p:spPr>
            <a:xfrm>
              <a:off x="13531158" y="4000456"/>
              <a:ext cx="650029" cy="593822"/>
            </a:xfrm>
            <a:custGeom>
              <a:avLst/>
              <a:gdLst/>
              <a:ahLst/>
              <a:cxnLst>
                <a:cxn ang="0">
                  <a:pos x="wd2" y="hd2"/>
                </a:cxn>
                <a:cxn ang="5400000">
                  <a:pos x="wd2" y="hd2"/>
                </a:cxn>
                <a:cxn ang="10800000">
                  <a:pos x="wd2" y="hd2"/>
                </a:cxn>
                <a:cxn ang="16200000">
                  <a:pos x="wd2" y="hd2"/>
                </a:cxn>
              </a:cxnLst>
              <a:rect l="0" t="0" r="r" b="b"/>
              <a:pathLst>
                <a:path w="21600" h="21600" extrusionOk="0">
                  <a:moveTo>
                    <a:pt x="21600" y="11200"/>
                  </a:moveTo>
                  <a:cubicBezTo>
                    <a:pt x="19440" y="8800"/>
                    <a:pt x="19440" y="8800"/>
                    <a:pt x="19440" y="8800"/>
                  </a:cubicBezTo>
                  <a:cubicBezTo>
                    <a:pt x="16560" y="2400"/>
                    <a:pt x="16560" y="2400"/>
                    <a:pt x="16560" y="2400"/>
                  </a:cubicBezTo>
                  <a:cubicBezTo>
                    <a:pt x="14400" y="1600"/>
                    <a:pt x="14400" y="1600"/>
                    <a:pt x="14400" y="1600"/>
                  </a:cubicBezTo>
                  <a:cubicBezTo>
                    <a:pt x="12240" y="0"/>
                    <a:pt x="12240" y="0"/>
                    <a:pt x="12240" y="0"/>
                  </a:cubicBezTo>
                  <a:cubicBezTo>
                    <a:pt x="10080" y="1600"/>
                    <a:pt x="10080" y="1600"/>
                    <a:pt x="10080" y="1600"/>
                  </a:cubicBezTo>
                  <a:cubicBezTo>
                    <a:pt x="7920" y="2400"/>
                    <a:pt x="7920" y="2400"/>
                    <a:pt x="7920" y="2400"/>
                  </a:cubicBezTo>
                  <a:cubicBezTo>
                    <a:pt x="8640" y="2400"/>
                    <a:pt x="8640" y="2400"/>
                    <a:pt x="8640" y="2400"/>
                  </a:cubicBezTo>
                  <a:cubicBezTo>
                    <a:pt x="7200" y="4800"/>
                    <a:pt x="7200" y="4800"/>
                    <a:pt x="7200" y="4800"/>
                  </a:cubicBezTo>
                  <a:cubicBezTo>
                    <a:pt x="5760" y="6400"/>
                    <a:pt x="5760" y="6400"/>
                    <a:pt x="5760" y="6400"/>
                  </a:cubicBezTo>
                  <a:cubicBezTo>
                    <a:pt x="5760" y="6400"/>
                    <a:pt x="6480" y="8800"/>
                    <a:pt x="5760" y="8800"/>
                  </a:cubicBezTo>
                  <a:cubicBezTo>
                    <a:pt x="5040" y="8800"/>
                    <a:pt x="3600" y="8800"/>
                    <a:pt x="3600" y="8800"/>
                  </a:cubicBezTo>
                  <a:cubicBezTo>
                    <a:pt x="2160" y="9600"/>
                    <a:pt x="2160" y="9600"/>
                    <a:pt x="2160" y="9600"/>
                  </a:cubicBezTo>
                  <a:cubicBezTo>
                    <a:pt x="720" y="10400"/>
                    <a:pt x="720" y="10400"/>
                    <a:pt x="720" y="10400"/>
                  </a:cubicBezTo>
                  <a:cubicBezTo>
                    <a:pt x="720" y="11200"/>
                    <a:pt x="720" y="11200"/>
                    <a:pt x="720" y="11200"/>
                  </a:cubicBezTo>
                  <a:cubicBezTo>
                    <a:pt x="1440" y="14400"/>
                    <a:pt x="1440" y="14400"/>
                    <a:pt x="1440" y="14400"/>
                  </a:cubicBezTo>
                  <a:cubicBezTo>
                    <a:pt x="0" y="16000"/>
                    <a:pt x="0" y="16000"/>
                    <a:pt x="0" y="16000"/>
                  </a:cubicBezTo>
                  <a:cubicBezTo>
                    <a:pt x="720" y="18400"/>
                    <a:pt x="720" y="18400"/>
                    <a:pt x="720" y="18400"/>
                  </a:cubicBezTo>
                  <a:cubicBezTo>
                    <a:pt x="720" y="20000"/>
                    <a:pt x="720" y="20000"/>
                    <a:pt x="720" y="20000"/>
                  </a:cubicBezTo>
                  <a:cubicBezTo>
                    <a:pt x="2160" y="19200"/>
                    <a:pt x="2160" y="19200"/>
                    <a:pt x="2160" y="19200"/>
                  </a:cubicBezTo>
                  <a:cubicBezTo>
                    <a:pt x="5040" y="19200"/>
                    <a:pt x="5040" y="19200"/>
                    <a:pt x="5040" y="19200"/>
                  </a:cubicBezTo>
                  <a:cubicBezTo>
                    <a:pt x="9360" y="20800"/>
                    <a:pt x="9360" y="20800"/>
                    <a:pt x="9360" y="20800"/>
                  </a:cubicBezTo>
                  <a:cubicBezTo>
                    <a:pt x="14400" y="20800"/>
                    <a:pt x="14400" y="20800"/>
                    <a:pt x="14400" y="20800"/>
                  </a:cubicBezTo>
                  <a:cubicBezTo>
                    <a:pt x="17280" y="21600"/>
                    <a:pt x="17280" y="21600"/>
                    <a:pt x="17280" y="21600"/>
                  </a:cubicBezTo>
                  <a:cubicBezTo>
                    <a:pt x="18720" y="16800"/>
                    <a:pt x="18720" y="16800"/>
                    <a:pt x="18720" y="16800"/>
                  </a:cubicBezTo>
                  <a:cubicBezTo>
                    <a:pt x="19440" y="16800"/>
                    <a:pt x="19440" y="16800"/>
                    <a:pt x="19440" y="16800"/>
                  </a:cubicBezTo>
                  <a:cubicBezTo>
                    <a:pt x="18720" y="13600"/>
                    <a:pt x="18720" y="13600"/>
                    <a:pt x="18720" y="13600"/>
                  </a:cubicBezTo>
                  <a:cubicBezTo>
                    <a:pt x="20880" y="12800"/>
                    <a:pt x="20880" y="12800"/>
                    <a:pt x="20880" y="12800"/>
                  </a:cubicBezTo>
                  <a:lnTo>
                    <a:pt x="21600" y="11200"/>
                  </a:lnTo>
                  <a:close/>
                </a:path>
              </a:pathLst>
            </a:custGeom>
            <a:noFill/>
            <a:ln w="9525" cap="flat">
              <a:solidFill>
                <a:srgbClr val="A7A7A7">
                  <a:alpha val="80000"/>
                </a:srgbClr>
              </a:solidFill>
              <a:prstDash val="solid"/>
              <a:round/>
            </a:ln>
            <a:effectLst/>
          </p:spPr>
          <p:txBody>
            <a:bodyPr wrap="square" lIns="50800" tIns="50800" rIns="50800" bIns="50800" numCol="1" anchor="t">
              <a:noAutofit/>
            </a:bodyPr>
            <a:lstStyle/>
            <a:p>
              <a:pPr algn="l" defTabSz="1828431">
                <a:defRPr sz="1400">
                  <a:solidFill>
                    <a:srgbClr val="FFFFFF"/>
                  </a:solidFill>
                </a:defRPr>
              </a:pPr>
              <a:endParaRPr/>
            </a:p>
          </p:txBody>
        </p:sp>
        <p:sp>
          <p:nvSpPr>
            <p:cNvPr id="166" name="Shape"/>
            <p:cNvSpPr/>
            <p:nvPr/>
          </p:nvSpPr>
          <p:spPr>
            <a:xfrm>
              <a:off x="13371968" y="3759356"/>
              <a:ext cx="530639" cy="303610"/>
            </a:xfrm>
            <a:custGeom>
              <a:avLst/>
              <a:gdLst/>
              <a:ahLst/>
              <a:cxnLst>
                <a:cxn ang="0">
                  <a:pos x="wd2" y="hd2"/>
                </a:cxn>
                <a:cxn ang="5400000">
                  <a:pos x="wd2" y="hd2"/>
                </a:cxn>
                <a:cxn ang="10800000">
                  <a:pos x="wd2" y="hd2"/>
                </a:cxn>
                <a:cxn ang="16200000">
                  <a:pos x="wd2" y="hd2"/>
                </a:cxn>
              </a:cxnLst>
              <a:rect l="0" t="0" r="r" b="b"/>
              <a:pathLst>
                <a:path w="21600" h="21600" extrusionOk="0">
                  <a:moveTo>
                    <a:pt x="7200" y="15429"/>
                  </a:moveTo>
                  <a:cubicBezTo>
                    <a:pt x="10800" y="16971"/>
                    <a:pt x="10800" y="16971"/>
                    <a:pt x="10800" y="16971"/>
                  </a:cubicBezTo>
                  <a:cubicBezTo>
                    <a:pt x="12600" y="15429"/>
                    <a:pt x="12600" y="15429"/>
                    <a:pt x="12600" y="15429"/>
                  </a:cubicBezTo>
                  <a:cubicBezTo>
                    <a:pt x="14400" y="18514"/>
                    <a:pt x="14400" y="18514"/>
                    <a:pt x="14400" y="18514"/>
                  </a:cubicBezTo>
                  <a:cubicBezTo>
                    <a:pt x="16200" y="21600"/>
                    <a:pt x="16200" y="21600"/>
                    <a:pt x="16200" y="21600"/>
                  </a:cubicBezTo>
                  <a:cubicBezTo>
                    <a:pt x="18900" y="20057"/>
                    <a:pt x="18900" y="20057"/>
                    <a:pt x="18900" y="20057"/>
                  </a:cubicBezTo>
                  <a:cubicBezTo>
                    <a:pt x="21600" y="16971"/>
                    <a:pt x="21600" y="16971"/>
                    <a:pt x="21600" y="16971"/>
                  </a:cubicBezTo>
                  <a:cubicBezTo>
                    <a:pt x="20700" y="15429"/>
                    <a:pt x="20700" y="15429"/>
                    <a:pt x="20700" y="15429"/>
                  </a:cubicBezTo>
                  <a:cubicBezTo>
                    <a:pt x="18900" y="7714"/>
                    <a:pt x="18900" y="7714"/>
                    <a:pt x="18900" y="7714"/>
                  </a:cubicBezTo>
                  <a:cubicBezTo>
                    <a:pt x="18900" y="6171"/>
                    <a:pt x="18900" y="6171"/>
                    <a:pt x="18900" y="6171"/>
                  </a:cubicBezTo>
                  <a:cubicBezTo>
                    <a:pt x="15300" y="3086"/>
                    <a:pt x="15300" y="3086"/>
                    <a:pt x="15300" y="3086"/>
                  </a:cubicBezTo>
                  <a:cubicBezTo>
                    <a:pt x="12600" y="0"/>
                    <a:pt x="12600" y="0"/>
                    <a:pt x="12600" y="0"/>
                  </a:cubicBezTo>
                  <a:cubicBezTo>
                    <a:pt x="9000" y="1543"/>
                    <a:pt x="9000" y="1543"/>
                    <a:pt x="9000" y="1543"/>
                  </a:cubicBezTo>
                  <a:cubicBezTo>
                    <a:pt x="8100" y="7714"/>
                    <a:pt x="8100" y="7714"/>
                    <a:pt x="8100" y="7714"/>
                  </a:cubicBezTo>
                  <a:cubicBezTo>
                    <a:pt x="7200" y="9257"/>
                    <a:pt x="7200" y="9257"/>
                    <a:pt x="7200" y="9257"/>
                  </a:cubicBezTo>
                  <a:cubicBezTo>
                    <a:pt x="4500" y="4629"/>
                    <a:pt x="4500" y="4629"/>
                    <a:pt x="4500" y="4629"/>
                  </a:cubicBezTo>
                  <a:cubicBezTo>
                    <a:pt x="2700" y="4629"/>
                    <a:pt x="2700" y="4629"/>
                    <a:pt x="2700" y="4629"/>
                  </a:cubicBezTo>
                  <a:cubicBezTo>
                    <a:pt x="2700" y="4629"/>
                    <a:pt x="900" y="10800"/>
                    <a:pt x="900" y="12343"/>
                  </a:cubicBezTo>
                  <a:cubicBezTo>
                    <a:pt x="900" y="12343"/>
                    <a:pt x="0" y="15429"/>
                    <a:pt x="0" y="16971"/>
                  </a:cubicBezTo>
                  <a:cubicBezTo>
                    <a:pt x="3600" y="15429"/>
                    <a:pt x="3600" y="15429"/>
                    <a:pt x="3600" y="15429"/>
                  </a:cubicBezTo>
                  <a:lnTo>
                    <a:pt x="7200" y="15429"/>
                  </a:lnTo>
                  <a:close/>
                </a:path>
              </a:pathLst>
            </a:custGeom>
            <a:noFill/>
            <a:ln w="9525" cap="flat">
              <a:solidFill>
                <a:srgbClr val="A7A7A7">
                  <a:alpha val="80000"/>
                </a:srgbClr>
              </a:solidFill>
              <a:prstDash val="solid"/>
              <a:round/>
            </a:ln>
            <a:effectLst/>
          </p:spPr>
          <p:txBody>
            <a:bodyPr wrap="square" lIns="50800" tIns="50800" rIns="50800" bIns="50800" numCol="1" anchor="t">
              <a:noAutofit/>
            </a:bodyPr>
            <a:lstStyle/>
            <a:p>
              <a:pPr algn="l" defTabSz="1828431">
                <a:defRPr sz="1400">
                  <a:solidFill>
                    <a:srgbClr val="FFFFFF"/>
                  </a:solidFill>
                </a:defRPr>
              </a:pPr>
              <a:endParaRPr/>
            </a:p>
          </p:txBody>
        </p:sp>
        <p:sp>
          <p:nvSpPr>
            <p:cNvPr id="167" name="Shape"/>
            <p:cNvSpPr/>
            <p:nvPr/>
          </p:nvSpPr>
          <p:spPr>
            <a:xfrm>
              <a:off x="10860304" y="7840179"/>
              <a:ext cx="526214" cy="397372"/>
            </a:xfrm>
            <a:custGeom>
              <a:avLst/>
              <a:gdLst/>
              <a:ahLst/>
              <a:cxnLst>
                <a:cxn ang="0">
                  <a:pos x="wd2" y="hd2"/>
                </a:cxn>
                <a:cxn ang="5400000">
                  <a:pos x="wd2" y="hd2"/>
                </a:cxn>
                <a:cxn ang="10800000">
                  <a:pos x="wd2" y="hd2"/>
                </a:cxn>
                <a:cxn ang="16200000">
                  <a:pos x="wd2" y="hd2"/>
                </a:cxn>
              </a:cxnLst>
              <a:rect l="0" t="0" r="r" b="b"/>
              <a:pathLst>
                <a:path w="21600" h="21600" extrusionOk="0">
                  <a:moveTo>
                    <a:pt x="8100" y="12000"/>
                  </a:moveTo>
                  <a:cubicBezTo>
                    <a:pt x="11700" y="12000"/>
                    <a:pt x="11700" y="12000"/>
                    <a:pt x="11700" y="12000"/>
                  </a:cubicBezTo>
                  <a:cubicBezTo>
                    <a:pt x="13500" y="15600"/>
                    <a:pt x="13500" y="15600"/>
                    <a:pt x="13500" y="15600"/>
                  </a:cubicBezTo>
                  <a:cubicBezTo>
                    <a:pt x="14400" y="16800"/>
                    <a:pt x="14400" y="16800"/>
                    <a:pt x="14400" y="16800"/>
                  </a:cubicBezTo>
                  <a:cubicBezTo>
                    <a:pt x="16200" y="18000"/>
                    <a:pt x="16200" y="18000"/>
                    <a:pt x="16200" y="18000"/>
                  </a:cubicBezTo>
                  <a:cubicBezTo>
                    <a:pt x="16200" y="18000"/>
                    <a:pt x="17100" y="21600"/>
                    <a:pt x="18000" y="21600"/>
                  </a:cubicBezTo>
                  <a:cubicBezTo>
                    <a:pt x="18000" y="21600"/>
                    <a:pt x="18900" y="20400"/>
                    <a:pt x="19800" y="20400"/>
                  </a:cubicBezTo>
                  <a:cubicBezTo>
                    <a:pt x="20700" y="20400"/>
                    <a:pt x="21600" y="19200"/>
                    <a:pt x="21600" y="19200"/>
                  </a:cubicBezTo>
                  <a:cubicBezTo>
                    <a:pt x="21600" y="14400"/>
                    <a:pt x="21600" y="14400"/>
                    <a:pt x="21600" y="14400"/>
                  </a:cubicBezTo>
                  <a:cubicBezTo>
                    <a:pt x="21600" y="9600"/>
                    <a:pt x="21600" y="9600"/>
                    <a:pt x="21600" y="9600"/>
                  </a:cubicBezTo>
                  <a:cubicBezTo>
                    <a:pt x="20700" y="9600"/>
                    <a:pt x="20700" y="9600"/>
                    <a:pt x="20700" y="9600"/>
                  </a:cubicBezTo>
                  <a:cubicBezTo>
                    <a:pt x="18900" y="3600"/>
                    <a:pt x="18900" y="3600"/>
                    <a:pt x="18900" y="3600"/>
                  </a:cubicBezTo>
                  <a:cubicBezTo>
                    <a:pt x="18900" y="3600"/>
                    <a:pt x="18900" y="1200"/>
                    <a:pt x="18000" y="1200"/>
                  </a:cubicBezTo>
                  <a:cubicBezTo>
                    <a:pt x="18000" y="1200"/>
                    <a:pt x="14400" y="2400"/>
                    <a:pt x="14400" y="2400"/>
                  </a:cubicBezTo>
                  <a:cubicBezTo>
                    <a:pt x="10800" y="2400"/>
                    <a:pt x="10800" y="2400"/>
                    <a:pt x="10800" y="2400"/>
                  </a:cubicBezTo>
                  <a:cubicBezTo>
                    <a:pt x="10800" y="1200"/>
                    <a:pt x="10800" y="1200"/>
                    <a:pt x="10800" y="1200"/>
                  </a:cubicBezTo>
                  <a:cubicBezTo>
                    <a:pt x="6300" y="0"/>
                    <a:pt x="6300" y="0"/>
                    <a:pt x="6300" y="0"/>
                  </a:cubicBezTo>
                  <a:cubicBezTo>
                    <a:pt x="4500" y="0"/>
                    <a:pt x="4500" y="0"/>
                    <a:pt x="4500" y="0"/>
                  </a:cubicBezTo>
                  <a:cubicBezTo>
                    <a:pt x="4500" y="1200"/>
                    <a:pt x="4500" y="1200"/>
                    <a:pt x="4500" y="1200"/>
                  </a:cubicBezTo>
                  <a:cubicBezTo>
                    <a:pt x="4500" y="4800"/>
                    <a:pt x="4500" y="4800"/>
                    <a:pt x="4500" y="4800"/>
                  </a:cubicBezTo>
                  <a:cubicBezTo>
                    <a:pt x="2700" y="4800"/>
                    <a:pt x="2700" y="4800"/>
                    <a:pt x="2700" y="4800"/>
                  </a:cubicBezTo>
                  <a:cubicBezTo>
                    <a:pt x="0" y="7200"/>
                    <a:pt x="0" y="7200"/>
                    <a:pt x="0" y="7200"/>
                  </a:cubicBezTo>
                  <a:cubicBezTo>
                    <a:pt x="900" y="7200"/>
                    <a:pt x="900" y="7200"/>
                    <a:pt x="900" y="7200"/>
                  </a:cubicBezTo>
                  <a:cubicBezTo>
                    <a:pt x="5400" y="15600"/>
                    <a:pt x="5400" y="15600"/>
                    <a:pt x="5400" y="15600"/>
                  </a:cubicBezTo>
                  <a:cubicBezTo>
                    <a:pt x="7200" y="14400"/>
                    <a:pt x="7200" y="14400"/>
                    <a:pt x="7200" y="14400"/>
                  </a:cubicBezTo>
                  <a:lnTo>
                    <a:pt x="8100" y="12000"/>
                  </a:lnTo>
                  <a:close/>
                </a:path>
              </a:pathLst>
            </a:custGeom>
            <a:noFill/>
            <a:ln w="9525" cap="flat">
              <a:solidFill>
                <a:srgbClr val="A7A7A7">
                  <a:alpha val="80000"/>
                </a:srgbClr>
              </a:solidFill>
              <a:prstDash val="solid"/>
              <a:round/>
            </a:ln>
            <a:effectLst/>
          </p:spPr>
          <p:txBody>
            <a:bodyPr wrap="square" lIns="50800" tIns="50800" rIns="50800" bIns="50800" numCol="1" anchor="t">
              <a:noAutofit/>
            </a:bodyPr>
            <a:lstStyle/>
            <a:p>
              <a:pPr algn="l" defTabSz="1828431">
                <a:defRPr sz="1400">
                  <a:solidFill>
                    <a:srgbClr val="FFFFFF"/>
                  </a:solidFill>
                </a:defRPr>
              </a:pPr>
              <a:endParaRPr/>
            </a:p>
          </p:txBody>
        </p:sp>
        <p:sp>
          <p:nvSpPr>
            <p:cNvPr id="168" name="Shape"/>
            <p:cNvSpPr/>
            <p:nvPr/>
          </p:nvSpPr>
          <p:spPr>
            <a:xfrm>
              <a:off x="10732065" y="7554431"/>
              <a:ext cx="411245" cy="312540"/>
            </a:xfrm>
            <a:custGeom>
              <a:avLst/>
              <a:gdLst/>
              <a:ahLst/>
              <a:cxnLst>
                <a:cxn ang="0">
                  <a:pos x="wd2" y="hd2"/>
                </a:cxn>
                <a:cxn ang="5400000">
                  <a:pos x="wd2" y="hd2"/>
                </a:cxn>
                <a:cxn ang="10800000">
                  <a:pos x="wd2" y="hd2"/>
                </a:cxn>
                <a:cxn ang="16200000">
                  <a:pos x="wd2" y="hd2"/>
                </a:cxn>
              </a:cxnLst>
              <a:rect l="0" t="0" r="r" b="b"/>
              <a:pathLst>
                <a:path w="21600" h="21600" extrusionOk="0">
                  <a:moveTo>
                    <a:pt x="10232" y="20075"/>
                  </a:moveTo>
                  <a:lnTo>
                    <a:pt x="14779" y="20075"/>
                  </a:lnTo>
                  <a:lnTo>
                    <a:pt x="20463" y="21600"/>
                  </a:lnTo>
                  <a:lnTo>
                    <a:pt x="21600" y="21600"/>
                  </a:lnTo>
                  <a:lnTo>
                    <a:pt x="19326" y="15501"/>
                  </a:lnTo>
                  <a:lnTo>
                    <a:pt x="18189" y="10927"/>
                  </a:lnTo>
                  <a:lnTo>
                    <a:pt x="18189" y="9148"/>
                  </a:lnTo>
                  <a:lnTo>
                    <a:pt x="15916" y="7624"/>
                  </a:lnTo>
                  <a:lnTo>
                    <a:pt x="13642" y="4574"/>
                  </a:lnTo>
                  <a:lnTo>
                    <a:pt x="7958" y="0"/>
                  </a:lnTo>
                  <a:lnTo>
                    <a:pt x="5684" y="1525"/>
                  </a:lnTo>
                  <a:lnTo>
                    <a:pt x="2274" y="1525"/>
                  </a:lnTo>
                  <a:lnTo>
                    <a:pt x="0" y="10927"/>
                  </a:lnTo>
                  <a:lnTo>
                    <a:pt x="2274" y="21600"/>
                  </a:lnTo>
                  <a:lnTo>
                    <a:pt x="4547" y="21600"/>
                  </a:lnTo>
                  <a:lnTo>
                    <a:pt x="10232" y="20075"/>
                  </a:lnTo>
                  <a:close/>
                </a:path>
              </a:pathLst>
            </a:custGeom>
            <a:noFill/>
            <a:ln w="9525" cap="flat">
              <a:solidFill>
                <a:srgbClr val="A7A7A7">
                  <a:alpha val="80000"/>
                </a:srgbClr>
              </a:solidFill>
              <a:prstDash val="solid"/>
              <a:round/>
            </a:ln>
            <a:effectLst/>
          </p:spPr>
          <p:txBody>
            <a:bodyPr wrap="square" lIns="50800" tIns="50800" rIns="50800" bIns="50800" numCol="1" anchor="t">
              <a:noAutofit/>
            </a:bodyPr>
            <a:lstStyle/>
            <a:p>
              <a:pPr algn="l" defTabSz="1828431">
                <a:defRPr sz="1400">
                  <a:solidFill>
                    <a:srgbClr val="FFFFFF"/>
                  </a:solidFill>
                </a:defRPr>
              </a:pPr>
              <a:endParaRPr/>
            </a:p>
          </p:txBody>
        </p:sp>
        <p:sp>
          <p:nvSpPr>
            <p:cNvPr id="169" name="Shape"/>
            <p:cNvSpPr/>
            <p:nvPr/>
          </p:nvSpPr>
          <p:spPr>
            <a:xfrm>
              <a:off x="10754174" y="6790956"/>
              <a:ext cx="831331" cy="897426"/>
            </a:xfrm>
            <a:custGeom>
              <a:avLst/>
              <a:gdLst/>
              <a:ahLst/>
              <a:cxnLst>
                <a:cxn ang="0">
                  <a:pos x="wd2" y="hd2"/>
                </a:cxn>
                <a:cxn ang="5400000">
                  <a:pos x="wd2" y="hd2"/>
                </a:cxn>
                <a:cxn ang="10800000">
                  <a:pos x="wd2" y="hd2"/>
                </a:cxn>
                <a:cxn ang="16200000">
                  <a:pos x="wd2" y="hd2"/>
                </a:cxn>
              </a:cxnLst>
              <a:rect l="0" t="0" r="r" b="b"/>
              <a:pathLst>
                <a:path w="21600" h="21600" extrusionOk="0">
                  <a:moveTo>
                    <a:pt x="3411" y="18439"/>
                  </a:moveTo>
                  <a:cubicBezTo>
                    <a:pt x="6253" y="20020"/>
                    <a:pt x="6253" y="20020"/>
                    <a:pt x="6253" y="20020"/>
                  </a:cubicBezTo>
                  <a:cubicBezTo>
                    <a:pt x="7389" y="21073"/>
                    <a:pt x="7389" y="21073"/>
                    <a:pt x="7389" y="21073"/>
                  </a:cubicBezTo>
                  <a:cubicBezTo>
                    <a:pt x="8526" y="21600"/>
                    <a:pt x="8526" y="21600"/>
                    <a:pt x="8526" y="21600"/>
                  </a:cubicBezTo>
                  <a:cubicBezTo>
                    <a:pt x="8526" y="21600"/>
                    <a:pt x="8526" y="21600"/>
                    <a:pt x="8526" y="21600"/>
                  </a:cubicBezTo>
                  <a:cubicBezTo>
                    <a:pt x="10232" y="20020"/>
                    <a:pt x="10232" y="20020"/>
                    <a:pt x="10232" y="20020"/>
                  </a:cubicBezTo>
                  <a:cubicBezTo>
                    <a:pt x="11368" y="21073"/>
                    <a:pt x="11368" y="21073"/>
                    <a:pt x="11368" y="21073"/>
                  </a:cubicBezTo>
                  <a:cubicBezTo>
                    <a:pt x="11937" y="20546"/>
                    <a:pt x="11937" y="20546"/>
                    <a:pt x="11937" y="20546"/>
                  </a:cubicBezTo>
                  <a:cubicBezTo>
                    <a:pt x="19895" y="20546"/>
                    <a:pt x="19895" y="20546"/>
                    <a:pt x="19895" y="20546"/>
                  </a:cubicBezTo>
                  <a:cubicBezTo>
                    <a:pt x="21600" y="19493"/>
                    <a:pt x="21600" y="19493"/>
                    <a:pt x="21600" y="19493"/>
                  </a:cubicBezTo>
                  <a:cubicBezTo>
                    <a:pt x="20463" y="18966"/>
                    <a:pt x="20463" y="18966"/>
                    <a:pt x="20463" y="18966"/>
                  </a:cubicBezTo>
                  <a:cubicBezTo>
                    <a:pt x="18758" y="3688"/>
                    <a:pt x="18758" y="3688"/>
                    <a:pt x="18758" y="3688"/>
                  </a:cubicBezTo>
                  <a:cubicBezTo>
                    <a:pt x="20463" y="3688"/>
                    <a:pt x="20463" y="3688"/>
                    <a:pt x="20463" y="3688"/>
                  </a:cubicBezTo>
                  <a:cubicBezTo>
                    <a:pt x="15347" y="0"/>
                    <a:pt x="15347" y="0"/>
                    <a:pt x="15347" y="0"/>
                  </a:cubicBezTo>
                  <a:cubicBezTo>
                    <a:pt x="15347" y="1580"/>
                    <a:pt x="15347" y="1580"/>
                    <a:pt x="15347" y="1580"/>
                  </a:cubicBezTo>
                  <a:cubicBezTo>
                    <a:pt x="9663" y="1580"/>
                    <a:pt x="9663" y="1580"/>
                    <a:pt x="9663" y="1580"/>
                  </a:cubicBezTo>
                  <a:cubicBezTo>
                    <a:pt x="9095" y="5795"/>
                    <a:pt x="9095" y="5795"/>
                    <a:pt x="9095" y="5795"/>
                  </a:cubicBezTo>
                  <a:cubicBezTo>
                    <a:pt x="7958" y="6849"/>
                    <a:pt x="7958" y="6849"/>
                    <a:pt x="7958" y="6849"/>
                  </a:cubicBezTo>
                  <a:cubicBezTo>
                    <a:pt x="7958" y="6849"/>
                    <a:pt x="7958" y="10537"/>
                    <a:pt x="7389" y="10537"/>
                  </a:cubicBezTo>
                  <a:cubicBezTo>
                    <a:pt x="7389" y="10537"/>
                    <a:pt x="2842" y="10010"/>
                    <a:pt x="568" y="10010"/>
                  </a:cubicBezTo>
                  <a:cubicBezTo>
                    <a:pt x="0" y="10537"/>
                    <a:pt x="0" y="10537"/>
                    <a:pt x="0" y="10537"/>
                  </a:cubicBezTo>
                  <a:cubicBezTo>
                    <a:pt x="1705" y="13698"/>
                    <a:pt x="1705" y="13698"/>
                    <a:pt x="1705" y="13698"/>
                  </a:cubicBezTo>
                  <a:cubicBezTo>
                    <a:pt x="1705" y="17385"/>
                    <a:pt x="1705" y="17385"/>
                    <a:pt x="1705" y="17385"/>
                  </a:cubicBezTo>
                  <a:cubicBezTo>
                    <a:pt x="568" y="18966"/>
                    <a:pt x="568" y="18966"/>
                    <a:pt x="568" y="18966"/>
                  </a:cubicBezTo>
                  <a:cubicBezTo>
                    <a:pt x="2274" y="18966"/>
                    <a:pt x="2274" y="18966"/>
                    <a:pt x="2274" y="18966"/>
                  </a:cubicBezTo>
                  <a:lnTo>
                    <a:pt x="3411" y="18439"/>
                  </a:lnTo>
                  <a:close/>
                </a:path>
              </a:pathLst>
            </a:custGeom>
            <a:noFill/>
            <a:ln w="9525" cap="flat">
              <a:solidFill>
                <a:srgbClr val="A7A7A7">
                  <a:alpha val="80000"/>
                </a:srgbClr>
              </a:solidFill>
              <a:prstDash val="solid"/>
              <a:round/>
            </a:ln>
            <a:effectLst/>
          </p:spPr>
          <p:txBody>
            <a:bodyPr wrap="square" lIns="50800" tIns="50800" rIns="50800" bIns="50800" numCol="1" anchor="t">
              <a:noAutofit/>
            </a:bodyPr>
            <a:lstStyle/>
            <a:p>
              <a:pPr algn="l" defTabSz="1828431">
                <a:defRPr sz="1400">
                  <a:solidFill>
                    <a:srgbClr val="FFFFFF"/>
                  </a:solidFill>
                </a:defRPr>
              </a:pPr>
              <a:endParaRPr/>
            </a:p>
          </p:txBody>
        </p:sp>
        <p:sp>
          <p:nvSpPr>
            <p:cNvPr id="170" name="Shape"/>
            <p:cNvSpPr/>
            <p:nvPr/>
          </p:nvSpPr>
          <p:spPr>
            <a:xfrm>
              <a:off x="13615175" y="6415912"/>
              <a:ext cx="787110" cy="767949"/>
            </a:xfrm>
            <a:custGeom>
              <a:avLst/>
              <a:gdLst/>
              <a:ahLst/>
              <a:cxnLst>
                <a:cxn ang="0">
                  <a:pos x="wd2" y="hd2"/>
                </a:cxn>
                <a:cxn ang="5400000">
                  <a:pos x="wd2" y="hd2"/>
                </a:cxn>
                <a:cxn ang="10800000">
                  <a:pos x="wd2" y="hd2"/>
                </a:cxn>
                <a:cxn ang="16200000">
                  <a:pos x="wd2" y="hd2"/>
                </a:cxn>
              </a:cxnLst>
              <a:rect l="0" t="0" r="r" b="b"/>
              <a:pathLst>
                <a:path w="21600" h="21600" extrusionOk="0">
                  <a:moveTo>
                    <a:pt x="0" y="3086"/>
                  </a:moveTo>
                  <a:cubicBezTo>
                    <a:pt x="0" y="3086"/>
                    <a:pt x="600" y="4320"/>
                    <a:pt x="600" y="4937"/>
                  </a:cubicBezTo>
                  <a:cubicBezTo>
                    <a:pt x="600" y="4937"/>
                    <a:pt x="1200" y="6171"/>
                    <a:pt x="1200" y="6171"/>
                  </a:cubicBezTo>
                  <a:cubicBezTo>
                    <a:pt x="1200" y="6171"/>
                    <a:pt x="600" y="21600"/>
                    <a:pt x="1200" y="21600"/>
                  </a:cubicBezTo>
                  <a:cubicBezTo>
                    <a:pt x="1200" y="21600"/>
                    <a:pt x="1200" y="21600"/>
                    <a:pt x="1800" y="21600"/>
                  </a:cubicBezTo>
                  <a:cubicBezTo>
                    <a:pt x="4200" y="21600"/>
                    <a:pt x="17400" y="21600"/>
                    <a:pt x="17400" y="21600"/>
                  </a:cubicBezTo>
                  <a:cubicBezTo>
                    <a:pt x="20400" y="19749"/>
                    <a:pt x="20400" y="19749"/>
                    <a:pt x="20400" y="19749"/>
                  </a:cubicBezTo>
                  <a:cubicBezTo>
                    <a:pt x="21600" y="18514"/>
                    <a:pt x="21600" y="18514"/>
                    <a:pt x="21600" y="18514"/>
                  </a:cubicBezTo>
                  <a:cubicBezTo>
                    <a:pt x="21600" y="18514"/>
                    <a:pt x="21600" y="18514"/>
                    <a:pt x="21600" y="18514"/>
                  </a:cubicBezTo>
                  <a:cubicBezTo>
                    <a:pt x="19800" y="14194"/>
                    <a:pt x="19800" y="14194"/>
                    <a:pt x="19800" y="14194"/>
                  </a:cubicBezTo>
                  <a:cubicBezTo>
                    <a:pt x="17400" y="9257"/>
                    <a:pt x="17400" y="9257"/>
                    <a:pt x="17400" y="9257"/>
                  </a:cubicBezTo>
                  <a:cubicBezTo>
                    <a:pt x="14400" y="4937"/>
                    <a:pt x="14400" y="4937"/>
                    <a:pt x="14400" y="4937"/>
                  </a:cubicBezTo>
                  <a:cubicBezTo>
                    <a:pt x="18600" y="7406"/>
                    <a:pt x="18600" y="7406"/>
                    <a:pt x="18600" y="7406"/>
                  </a:cubicBezTo>
                  <a:cubicBezTo>
                    <a:pt x="20400" y="5554"/>
                    <a:pt x="20400" y="5554"/>
                    <a:pt x="20400" y="5554"/>
                  </a:cubicBezTo>
                  <a:cubicBezTo>
                    <a:pt x="19800" y="5554"/>
                    <a:pt x="19800" y="5554"/>
                    <a:pt x="19800" y="5554"/>
                  </a:cubicBezTo>
                  <a:cubicBezTo>
                    <a:pt x="18000" y="617"/>
                    <a:pt x="18000" y="617"/>
                    <a:pt x="18000" y="617"/>
                  </a:cubicBezTo>
                  <a:cubicBezTo>
                    <a:pt x="16800" y="1851"/>
                    <a:pt x="16800" y="1851"/>
                    <a:pt x="16800" y="1851"/>
                  </a:cubicBezTo>
                  <a:cubicBezTo>
                    <a:pt x="13200" y="1234"/>
                    <a:pt x="13200" y="1234"/>
                    <a:pt x="13200" y="1234"/>
                  </a:cubicBezTo>
                  <a:cubicBezTo>
                    <a:pt x="11400" y="617"/>
                    <a:pt x="11400" y="617"/>
                    <a:pt x="11400" y="617"/>
                  </a:cubicBezTo>
                  <a:cubicBezTo>
                    <a:pt x="7200" y="1851"/>
                    <a:pt x="7200" y="1851"/>
                    <a:pt x="7200" y="1851"/>
                  </a:cubicBezTo>
                  <a:cubicBezTo>
                    <a:pt x="3600" y="0"/>
                    <a:pt x="3600" y="0"/>
                    <a:pt x="3600" y="0"/>
                  </a:cubicBezTo>
                  <a:cubicBezTo>
                    <a:pt x="1200" y="0"/>
                    <a:pt x="1200" y="0"/>
                    <a:pt x="1200" y="0"/>
                  </a:cubicBezTo>
                  <a:cubicBezTo>
                    <a:pt x="600" y="1234"/>
                    <a:pt x="600" y="1234"/>
                    <a:pt x="600" y="1234"/>
                  </a:cubicBezTo>
                  <a:lnTo>
                    <a:pt x="0" y="3086"/>
                  </a:lnTo>
                  <a:close/>
                </a:path>
              </a:pathLst>
            </a:custGeom>
            <a:noFill/>
            <a:ln w="9525" cap="flat">
              <a:solidFill>
                <a:srgbClr val="A7A7A7">
                  <a:alpha val="80000"/>
                </a:srgbClr>
              </a:solidFill>
              <a:prstDash val="solid"/>
              <a:round/>
            </a:ln>
            <a:effectLst/>
          </p:spPr>
          <p:txBody>
            <a:bodyPr wrap="square" lIns="50800" tIns="50800" rIns="50800" bIns="50800" numCol="1" anchor="t">
              <a:noAutofit/>
            </a:bodyPr>
            <a:lstStyle/>
            <a:p>
              <a:pPr algn="l" defTabSz="1828431">
                <a:defRPr sz="1400">
                  <a:solidFill>
                    <a:srgbClr val="FFFFFF"/>
                  </a:solidFill>
                </a:defRPr>
              </a:pPr>
              <a:endParaRPr/>
            </a:p>
          </p:txBody>
        </p:sp>
        <p:sp>
          <p:nvSpPr>
            <p:cNvPr id="171" name="Shape"/>
            <p:cNvSpPr/>
            <p:nvPr/>
          </p:nvSpPr>
          <p:spPr>
            <a:xfrm>
              <a:off x="12540643" y="6281968"/>
              <a:ext cx="1140866" cy="1093877"/>
            </a:xfrm>
            <a:custGeom>
              <a:avLst/>
              <a:gdLst/>
              <a:ahLst/>
              <a:cxnLst>
                <a:cxn ang="0">
                  <a:pos x="wd2" y="hd2"/>
                </a:cxn>
                <a:cxn ang="5400000">
                  <a:pos x="wd2" y="hd2"/>
                </a:cxn>
                <a:cxn ang="10800000">
                  <a:pos x="wd2" y="hd2"/>
                </a:cxn>
                <a:cxn ang="16200000">
                  <a:pos x="wd2" y="hd2"/>
                </a:cxn>
              </a:cxnLst>
              <a:rect l="0" t="0" r="r" b="b"/>
              <a:pathLst>
                <a:path w="21600" h="21600" extrusionOk="0">
                  <a:moveTo>
                    <a:pt x="1662" y="2592"/>
                  </a:moveTo>
                  <a:cubicBezTo>
                    <a:pt x="1246" y="3888"/>
                    <a:pt x="1246" y="3888"/>
                    <a:pt x="1246" y="3888"/>
                  </a:cubicBezTo>
                  <a:cubicBezTo>
                    <a:pt x="831" y="4320"/>
                    <a:pt x="831" y="4320"/>
                    <a:pt x="831" y="4320"/>
                  </a:cubicBezTo>
                  <a:cubicBezTo>
                    <a:pt x="0" y="5184"/>
                    <a:pt x="0" y="5184"/>
                    <a:pt x="0" y="5184"/>
                  </a:cubicBezTo>
                  <a:cubicBezTo>
                    <a:pt x="0" y="12528"/>
                    <a:pt x="0" y="12528"/>
                    <a:pt x="0" y="12528"/>
                  </a:cubicBezTo>
                  <a:cubicBezTo>
                    <a:pt x="2492" y="14688"/>
                    <a:pt x="2492" y="14688"/>
                    <a:pt x="2492" y="14688"/>
                  </a:cubicBezTo>
                  <a:cubicBezTo>
                    <a:pt x="3738" y="15120"/>
                    <a:pt x="3738" y="15120"/>
                    <a:pt x="3738" y="15120"/>
                  </a:cubicBezTo>
                  <a:cubicBezTo>
                    <a:pt x="7062" y="15552"/>
                    <a:pt x="7062" y="15552"/>
                    <a:pt x="7062" y="15552"/>
                  </a:cubicBezTo>
                  <a:cubicBezTo>
                    <a:pt x="7892" y="16416"/>
                    <a:pt x="7892" y="16416"/>
                    <a:pt x="7892" y="16416"/>
                  </a:cubicBezTo>
                  <a:cubicBezTo>
                    <a:pt x="9554" y="15552"/>
                    <a:pt x="9554" y="15552"/>
                    <a:pt x="9554" y="15552"/>
                  </a:cubicBezTo>
                  <a:cubicBezTo>
                    <a:pt x="19523" y="21168"/>
                    <a:pt x="19523" y="21168"/>
                    <a:pt x="19523" y="21168"/>
                  </a:cubicBezTo>
                  <a:cubicBezTo>
                    <a:pt x="19523" y="20736"/>
                    <a:pt x="19523" y="20736"/>
                    <a:pt x="19523" y="20736"/>
                  </a:cubicBezTo>
                  <a:cubicBezTo>
                    <a:pt x="19523" y="21168"/>
                    <a:pt x="19523" y="21168"/>
                    <a:pt x="19523" y="21168"/>
                  </a:cubicBezTo>
                  <a:cubicBezTo>
                    <a:pt x="19938" y="21600"/>
                    <a:pt x="19938" y="21600"/>
                    <a:pt x="19938" y="21600"/>
                  </a:cubicBezTo>
                  <a:cubicBezTo>
                    <a:pt x="19938" y="20304"/>
                    <a:pt x="19938" y="20304"/>
                    <a:pt x="19938" y="20304"/>
                  </a:cubicBezTo>
                  <a:cubicBezTo>
                    <a:pt x="21185" y="20304"/>
                    <a:pt x="21185" y="20304"/>
                    <a:pt x="21185" y="20304"/>
                  </a:cubicBezTo>
                  <a:cubicBezTo>
                    <a:pt x="21600" y="17712"/>
                    <a:pt x="21600" y="17712"/>
                    <a:pt x="21600" y="17712"/>
                  </a:cubicBezTo>
                  <a:cubicBezTo>
                    <a:pt x="21185" y="17712"/>
                    <a:pt x="21185" y="17712"/>
                    <a:pt x="21185" y="17712"/>
                  </a:cubicBezTo>
                  <a:cubicBezTo>
                    <a:pt x="20769" y="17712"/>
                    <a:pt x="21185" y="6912"/>
                    <a:pt x="21185" y="6912"/>
                  </a:cubicBezTo>
                  <a:cubicBezTo>
                    <a:pt x="21185" y="6912"/>
                    <a:pt x="20769" y="6048"/>
                    <a:pt x="20769" y="6048"/>
                  </a:cubicBezTo>
                  <a:cubicBezTo>
                    <a:pt x="20769" y="5616"/>
                    <a:pt x="20354" y="4752"/>
                    <a:pt x="20354" y="4752"/>
                  </a:cubicBezTo>
                  <a:cubicBezTo>
                    <a:pt x="20769" y="3456"/>
                    <a:pt x="20769" y="3456"/>
                    <a:pt x="20769" y="3456"/>
                  </a:cubicBezTo>
                  <a:cubicBezTo>
                    <a:pt x="21185" y="2592"/>
                    <a:pt x="21185" y="2592"/>
                    <a:pt x="21185" y="2592"/>
                  </a:cubicBezTo>
                  <a:cubicBezTo>
                    <a:pt x="19938" y="2160"/>
                    <a:pt x="19938" y="2160"/>
                    <a:pt x="19938" y="2160"/>
                  </a:cubicBezTo>
                  <a:cubicBezTo>
                    <a:pt x="18692" y="1296"/>
                    <a:pt x="18692" y="1296"/>
                    <a:pt x="18692" y="1296"/>
                  </a:cubicBezTo>
                  <a:cubicBezTo>
                    <a:pt x="17031" y="864"/>
                    <a:pt x="17031" y="864"/>
                    <a:pt x="17031" y="864"/>
                  </a:cubicBezTo>
                  <a:cubicBezTo>
                    <a:pt x="14538" y="1728"/>
                    <a:pt x="14538" y="1728"/>
                    <a:pt x="14538" y="1728"/>
                  </a:cubicBezTo>
                  <a:cubicBezTo>
                    <a:pt x="14538" y="3456"/>
                    <a:pt x="14538" y="3456"/>
                    <a:pt x="14538" y="3456"/>
                  </a:cubicBezTo>
                  <a:cubicBezTo>
                    <a:pt x="12046" y="4320"/>
                    <a:pt x="12046" y="4320"/>
                    <a:pt x="12046" y="4320"/>
                  </a:cubicBezTo>
                  <a:cubicBezTo>
                    <a:pt x="10385" y="3024"/>
                    <a:pt x="10385" y="3024"/>
                    <a:pt x="10385" y="3024"/>
                  </a:cubicBezTo>
                  <a:cubicBezTo>
                    <a:pt x="9138" y="2160"/>
                    <a:pt x="9138" y="2160"/>
                    <a:pt x="9138" y="2160"/>
                  </a:cubicBezTo>
                  <a:cubicBezTo>
                    <a:pt x="8308" y="1296"/>
                    <a:pt x="8308" y="1296"/>
                    <a:pt x="8308" y="1296"/>
                  </a:cubicBezTo>
                  <a:cubicBezTo>
                    <a:pt x="5400" y="864"/>
                    <a:pt x="5400" y="864"/>
                    <a:pt x="5400" y="864"/>
                  </a:cubicBezTo>
                  <a:cubicBezTo>
                    <a:pt x="3323" y="0"/>
                    <a:pt x="3323" y="0"/>
                    <a:pt x="3323" y="0"/>
                  </a:cubicBezTo>
                  <a:cubicBezTo>
                    <a:pt x="3323" y="864"/>
                    <a:pt x="3323" y="864"/>
                    <a:pt x="3323" y="864"/>
                  </a:cubicBezTo>
                  <a:lnTo>
                    <a:pt x="1662" y="2592"/>
                  </a:lnTo>
                  <a:close/>
                </a:path>
              </a:pathLst>
            </a:custGeom>
            <a:noFill/>
            <a:ln w="9525" cap="flat">
              <a:solidFill>
                <a:srgbClr val="A7A7A7">
                  <a:alpha val="80000"/>
                </a:srgbClr>
              </a:solidFill>
              <a:prstDash val="solid"/>
              <a:round/>
            </a:ln>
            <a:effectLst/>
          </p:spPr>
          <p:txBody>
            <a:bodyPr wrap="square" lIns="50800" tIns="50800" rIns="50800" bIns="50800" numCol="1" anchor="t">
              <a:noAutofit/>
            </a:bodyPr>
            <a:lstStyle/>
            <a:p>
              <a:pPr algn="l" defTabSz="1828431">
                <a:defRPr sz="1400">
                  <a:solidFill>
                    <a:srgbClr val="FFFFFF"/>
                  </a:solidFill>
                </a:defRPr>
              </a:pPr>
              <a:endParaRPr/>
            </a:p>
          </p:txBody>
        </p:sp>
        <p:sp>
          <p:nvSpPr>
            <p:cNvPr id="172" name="Shape"/>
            <p:cNvSpPr/>
            <p:nvPr/>
          </p:nvSpPr>
          <p:spPr>
            <a:xfrm>
              <a:off x="12430093" y="5956035"/>
              <a:ext cx="287431" cy="544708"/>
            </a:xfrm>
            <a:custGeom>
              <a:avLst/>
              <a:gdLst/>
              <a:ahLst/>
              <a:cxnLst>
                <a:cxn ang="0">
                  <a:pos x="wd2" y="hd2"/>
                </a:cxn>
                <a:cxn ang="5400000">
                  <a:pos x="wd2" y="hd2"/>
                </a:cxn>
                <a:cxn ang="10800000">
                  <a:pos x="wd2" y="hd2"/>
                </a:cxn>
                <a:cxn ang="16200000">
                  <a:pos x="wd2" y="hd2"/>
                </a:cxn>
              </a:cxnLst>
              <a:rect l="0" t="0" r="r" b="b"/>
              <a:pathLst>
                <a:path w="21600" h="21600" extrusionOk="0">
                  <a:moveTo>
                    <a:pt x="4985" y="1728"/>
                  </a:moveTo>
                  <a:lnTo>
                    <a:pt x="4985" y="7776"/>
                  </a:lnTo>
                  <a:lnTo>
                    <a:pt x="0" y="11232"/>
                  </a:lnTo>
                  <a:lnTo>
                    <a:pt x="0" y="12960"/>
                  </a:lnTo>
                  <a:lnTo>
                    <a:pt x="4985" y="15552"/>
                  </a:lnTo>
                  <a:lnTo>
                    <a:pt x="9969" y="17280"/>
                  </a:lnTo>
                  <a:lnTo>
                    <a:pt x="9969" y="20736"/>
                  </a:lnTo>
                  <a:lnTo>
                    <a:pt x="11631" y="21600"/>
                  </a:lnTo>
                  <a:lnTo>
                    <a:pt x="13292" y="20736"/>
                  </a:lnTo>
                  <a:lnTo>
                    <a:pt x="14954" y="18144"/>
                  </a:lnTo>
                  <a:lnTo>
                    <a:pt x="21600" y="14688"/>
                  </a:lnTo>
                  <a:lnTo>
                    <a:pt x="21600" y="12960"/>
                  </a:lnTo>
                  <a:lnTo>
                    <a:pt x="16615" y="12096"/>
                  </a:lnTo>
                  <a:lnTo>
                    <a:pt x="11631" y="10368"/>
                  </a:lnTo>
                  <a:lnTo>
                    <a:pt x="18277" y="5184"/>
                  </a:lnTo>
                  <a:lnTo>
                    <a:pt x="16615" y="1728"/>
                  </a:lnTo>
                  <a:lnTo>
                    <a:pt x="9969" y="0"/>
                  </a:lnTo>
                  <a:lnTo>
                    <a:pt x="6646" y="0"/>
                  </a:lnTo>
                  <a:lnTo>
                    <a:pt x="6646" y="864"/>
                  </a:lnTo>
                  <a:lnTo>
                    <a:pt x="4985" y="1728"/>
                  </a:lnTo>
                  <a:close/>
                </a:path>
              </a:pathLst>
            </a:custGeom>
            <a:noFill/>
            <a:ln w="9525" cap="flat">
              <a:solidFill>
                <a:srgbClr val="A7A7A7">
                  <a:alpha val="80000"/>
                </a:srgbClr>
              </a:solidFill>
              <a:prstDash val="solid"/>
              <a:round/>
            </a:ln>
            <a:effectLst/>
          </p:spPr>
          <p:txBody>
            <a:bodyPr wrap="square" lIns="50800" tIns="50800" rIns="50800" bIns="50800" numCol="1" anchor="t">
              <a:noAutofit/>
            </a:bodyPr>
            <a:lstStyle/>
            <a:p>
              <a:pPr algn="l" defTabSz="1828431">
                <a:defRPr sz="1400">
                  <a:solidFill>
                    <a:srgbClr val="FFFFFF"/>
                  </a:solidFill>
                </a:defRPr>
              </a:pPr>
              <a:endParaRPr/>
            </a:p>
          </p:txBody>
        </p:sp>
        <p:sp>
          <p:nvSpPr>
            <p:cNvPr id="173" name="Shape"/>
            <p:cNvSpPr/>
            <p:nvPr/>
          </p:nvSpPr>
          <p:spPr>
            <a:xfrm>
              <a:off x="11019494" y="6085516"/>
              <a:ext cx="826907" cy="638468"/>
            </a:xfrm>
            <a:custGeom>
              <a:avLst/>
              <a:gdLst/>
              <a:ahLst/>
              <a:cxnLst>
                <a:cxn ang="0">
                  <a:pos x="wd2" y="hd2"/>
                </a:cxn>
                <a:cxn ang="5400000">
                  <a:pos x="wd2" y="hd2"/>
                </a:cxn>
                <a:cxn ang="10800000">
                  <a:pos x="wd2" y="hd2"/>
                </a:cxn>
                <a:cxn ang="16200000">
                  <a:pos x="wd2" y="hd2"/>
                </a:cxn>
              </a:cxnLst>
              <a:rect l="0" t="0" r="r" b="b"/>
              <a:pathLst>
                <a:path w="21600" h="21600" extrusionOk="0">
                  <a:moveTo>
                    <a:pt x="8526" y="19366"/>
                  </a:moveTo>
                  <a:lnTo>
                    <a:pt x="10800" y="17131"/>
                  </a:lnTo>
                  <a:lnTo>
                    <a:pt x="13642" y="14897"/>
                  </a:lnTo>
                  <a:lnTo>
                    <a:pt x="17053" y="13407"/>
                  </a:lnTo>
                  <a:lnTo>
                    <a:pt x="18189" y="10428"/>
                  </a:lnTo>
                  <a:lnTo>
                    <a:pt x="20463" y="9683"/>
                  </a:lnTo>
                  <a:lnTo>
                    <a:pt x="21600" y="8938"/>
                  </a:lnTo>
                  <a:lnTo>
                    <a:pt x="20463" y="1490"/>
                  </a:lnTo>
                  <a:lnTo>
                    <a:pt x="15916" y="1490"/>
                  </a:lnTo>
                  <a:lnTo>
                    <a:pt x="13642" y="0"/>
                  </a:lnTo>
                  <a:lnTo>
                    <a:pt x="11368" y="4469"/>
                  </a:lnTo>
                  <a:lnTo>
                    <a:pt x="9095" y="7448"/>
                  </a:lnTo>
                  <a:lnTo>
                    <a:pt x="6821" y="11172"/>
                  </a:lnTo>
                  <a:lnTo>
                    <a:pt x="6253" y="17131"/>
                  </a:lnTo>
                  <a:lnTo>
                    <a:pt x="1137" y="20110"/>
                  </a:lnTo>
                  <a:lnTo>
                    <a:pt x="0" y="21600"/>
                  </a:lnTo>
                  <a:lnTo>
                    <a:pt x="7958" y="21600"/>
                  </a:lnTo>
                  <a:lnTo>
                    <a:pt x="8526" y="19366"/>
                  </a:lnTo>
                  <a:close/>
                </a:path>
              </a:pathLst>
            </a:custGeom>
            <a:noFill/>
            <a:ln w="9525" cap="flat">
              <a:solidFill>
                <a:srgbClr val="A7A7A7">
                  <a:alpha val="80000"/>
                </a:srgbClr>
              </a:solidFill>
              <a:prstDash val="solid"/>
              <a:round/>
            </a:ln>
            <a:effectLst/>
          </p:spPr>
          <p:txBody>
            <a:bodyPr wrap="square" lIns="50800" tIns="50800" rIns="50800" bIns="50800" numCol="1" anchor="t">
              <a:noAutofit/>
            </a:bodyPr>
            <a:lstStyle/>
            <a:p>
              <a:pPr algn="l" defTabSz="1828431">
                <a:defRPr sz="1400">
                  <a:solidFill>
                    <a:srgbClr val="FFFFFF"/>
                  </a:solidFill>
                </a:defRPr>
              </a:pPr>
              <a:endParaRPr/>
            </a:p>
          </p:txBody>
        </p:sp>
        <p:sp>
          <p:nvSpPr>
            <p:cNvPr id="174" name="Shape"/>
            <p:cNvSpPr/>
            <p:nvPr/>
          </p:nvSpPr>
          <p:spPr>
            <a:xfrm>
              <a:off x="10771862" y="6723981"/>
              <a:ext cx="570435" cy="500062"/>
            </a:xfrm>
            <a:custGeom>
              <a:avLst/>
              <a:gdLst/>
              <a:ahLst/>
              <a:cxnLst>
                <a:cxn ang="0">
                  <a:pos x="wd2" y="hd2"/>
                </a:cxn>
                <a:cxn ang="5400000">
                  <a:pos x="wd2" y="hd2"/>
                </a:cxn>
                <a:cxn ang="10800000">
                  <a:pos x="wd2" y="hd2"/>
                </a:cxn>
                <a:cxn ang="16200000">
                  <a:pos x="wd2" y="hd2"/>
                </a:cxn>
              </a:cxnLst>
              <a:rect l="0" t="0" r="r" b="b"/>
              <a:pathLst>
                <a:path w="21600" h="21600" extrusionOk="0">
                  <a:moveTo>
                    <a:pt x="10800" y="15026"/>
                  </a:moveTo>
                  <a:cubicBezTo>
                    <a:pt x="12462" y="13148"/>
                    <a:pt x="12462" y="13148"/>
                    <a:pt x="12462" y="13148"/>
                  </a:cubicBezTo>
                  <a:cubicBezTo>
                    <a:pt x="13292" y="5635"/>
                    <a:pt x="13292" y="5635"/>
                    <a:pt x="13292" y="5635"/>
                  </a:cubicBezTo>
                  <a:cubicBezTo>
                    <a:pt x="21600" y="5635"/>
                    <a:pt x="21600" y="5635"/>
                    <a:pt x="21600" y="5635"/>
                  </a:cubicBezTo>
                  <a:cubicBezTo>
                    <a:pt x="21600" y="2817"/>
                    <a:pt x="21600" y="2817"/>
                    <a:pt x="21600" y="2817"/>
                  </a:cubicBezTo>
                  <a:cubicBezTo>
                    <a:pt x="20769" y="2817"/>
                    <a:pt x="20769" y="2817"/>
                    <a:pt x="20769" y="2817"/>
                  </a:cubicBezTo>
                  <a:cubicBezTo>
                    <a:pt x="20769" y="0"/>
                    <a:pt x="20769" y="0"/>
                    <a:pt x="20769" y="0"/>
                  </a:cubicBezTo>
                  <a:cubicBezTo>
                    <a:pt x="9138" y="0"/>
                    <a:pt x="9138" y="0"/>
                    <a:pt x="9138" y="0"/>
                  </a:cubicBezTo>
                  <a:cubicBezTo>
                    <a:pt x="7477" y="1878"/>
                    <a:pt x="7477" y="1878"/>
                    <a:pt x="7477" y="1878"/>
                  </a:cubicBezTo>
                  <a:cubicBezTo>
                    <a:pt x="3323" y="12209"/>
                    <a:pt x="3323" y="12209"/>
                    <a:pt x="3323" y="12209"/>
                  </a:cubicBezTo>
                  <a:cubicBezTo>
                    <a:pt x="0" y="20661"/>
                    <a:pt x="0" y="20661"/>
                    <a:pt x="0" y="20661"/>
                  </a:cubicBezTo>
                  <a:cubicBezTo>
                    <a:pt x="3323" y="20661"/>
                    <a:pt x="9969" y="21600"/>
                    <a:pt x="9969" y="21600"/>
                  </a:cubicBezTo>
                  <a:cubicBezTo>
                    <a:pt x="10800" y="21600"/>
                    <a:pt x="10800" y="15026"/>
                    <a:pt x="10800" y="15026"/>
                  </a:cubicBezTo>
                  <a:close/>
                </a:path>
              </a:pathLst>
            </a:custGeom>
            <a:noFill/>
            <a:ln w="9525" cap="flat">
              <a:solidFill>
                <a:srgbClr val="A7A7A7">
                  <a:alpha val="80000"/>
                </a:srgbClr>
              </a:solidFill>
              <a:prstDash val="solid"/>
              <a:round/>
            </a:ln>
            <a:effectLst/>
          </p:spPr>
          <p:txBody>
            <a:bodyPr wrap="square" lIns="50800" tIns="50800" rIns="50800" bIns="50800" numCol="1" anchor="t">
              <a:noAutofit/>
            </a:bodyPr>
            <a:lstStyle/>
            <a:p>
              <a:pPr algn="l" defTabSz="1828431">
                <a:defRPr sz="1400">
                  <a:solidFill>
                    <a:srgbClr val="FFFFFF"/>
                  </a:solidFill>
                </a:defRPr>
              </a:pPr>
              <a:endParaRPr/>
            </a:p>
          </p:txBody>
        </p:sp>
        <p:sp>
          <p:nvSpPr>
            <p:cNvPr id="175" name="Shape"/>
            <p:cNvSpPr/>
            <p:nvPr/>
          </p:nvSpPr>
          <p:spPr>
            <a:xfrm>
              <a:off x="10798397" y="7840179"/>
              <a:ext cx="172459" cy="133948"/>
            </a:xfrm>
            <a:custGeom>
              <a:avLst/>
              <a:gdLst/>
              <a:ahLst/>
              <a:cxnLst>
                <a:cxn ang="0">
                  <a:pos x="wd2" y="hd2"/>
                </a:cxn>
                <a:cxn ang="5400000">
                  <a:pos x="wd2" y="hd2"/>
                </a:cxn>
                <a:cxn ang="10800000">
                  <a:pos x="wd2" y="hd2"/>
                </a:cxn>
                <a:cxn ang="16200000">
                  <a:pos x="wd2" y="hd2"/>
                </a:cxn>
              </a:cxnLst>
              <a:rect l="0" t="0" r="r" b="b"/>
              <a:pathLst>
                <a:path w="21600" h="21600" extrusionOk="0">
                  <a:moveTo>
                    <a:pt x="21600" y="14400"/>
                  </a:moveTo>
                  <a:lnTo>
                    <a:pt x="21600" y="0"/>
                  </a:lnTo>
                  <a:lnTo>
                    <a:pt x="16200" y="0"/>
                  </a:lnTo>
                  <a:lnTo>
                    <a:pt x="2700" y="3600"/>
                  </a:lnTo>
                  <a:lnTo>
                    <a:pt x="0" y="3600"/>
                  </a:lnTo>
                  <a:lnTo>
                    <a:pt x="8100" y="21600"/>
                  </a:lnTo>
                  <a:lnTo>
                    <a:pt x="16200" y="14400"/>
                  </a:lnTo>
                  <a:lnTo>
                    <a:pt x="21600" y="14400"/>
                  </a:lnTo>
                  <a:close/>
                </a:path>
              </a:pathLst>
            </a:custGeom>
            <a:noFill/>
            <a:ln w="9525" cap="flat">
              <a:solidFill>
                <a:srgbClr val="A7A7A7">
                  <a:alpha val="80000"/>
                </a:srgbClr>
              </a:solidFill>
              <a:prstDash val="solid"/>
              <a:round/>
            </a:ln>
            <a:effectLst/>
          </p:spPr>
          <p:txBody>
            <a:bodyPr wrap="square" lIns="50800" tIns="50800" rIns="50800" bIns="50800" numCol="1" anchor="t">
              <a:noAutofit/>
            </a:bodyPr>
            <a:lstStyle/>
            <a:p>
              <a:pPr algn="l" defTabSz="1828431">
                <a:defRPr sz="1400">
                  <a:solidFill>
                    <a:srgbClr val="FFFFFF"/>
                  </a:solidFill>
                </a:defRPr>
              </a:pPr>
              <a:endParaRPr/>
            </a:p>
          </p:txBody>
        </p:sp>
        <p:sp>
          <p:nvSpPr>
            <p:cNvPr id="176" name="Shape"/>
            <p:cNvSpPr/>
            <p:nvPr/>
          </p:nvSpPr>
          <p:spPr>
            <a:xfrm>
              <a:off x="13442720" y="7076702"/>
              <a:ext cx="1132021" cy="1401948"/>
            </a:xfrm>
            <a:custGeom>
              <a:avLst/>
              <a:gdLst/>
              <a:ahLst/>
              <a:cxnLst>
                <a:cxn ang="0">
                  <a:pos x="wd2" y="hd2"/>
                </a:cxn>
                <a:cxn ang="5400000">
                  <a:pos x="wd2" y="hd2"/>
                </a:cxn>
                <a:cxn ang="10800000">
                  <a:pos x="wd2" y="hd2"/>
                </a:cxn>
                <a:cxn ang="16200000">
                  <a:pos x="wd2" y="hd2"/>
                </a:cxn>
              </a:cxnLst>
              <a:rect l="0" t="0" r="r" b="b"/>
              <a:pathLst>
                <a:path w="21600" h="21600" extrusionOk="0">
                  <a:moveTo>
                    <a:pt x="15369" y="1688"/>
                  </a:moveTo>
                  <a:cubicBezTo>
                    <a:pt x="15369" y="1688"/>
                    <a:pt x="6231" y="1688"/>
                    <a:pt x="4569" y="1688"/>
                  </a:cubicBezTo>
                  <a:cubicBezTo>
                    <a:pt x="4154" y="3713"/>
                    <a:pt x="4154" y="3713"/>
                    <a:pt x="4154" y="3713"/>
                  </a:cubicBezTo>
                  <a:cubicBezTo>
                    <a:pt x="2908" y="3713"/>
                    <a:pt x="2908" y="3713"/>
                    <a:pt x="2908" y="3713"/>
                  </a:cubicBezTo>
                  <a:cubicBezTo>
                    <a:pt x="2908" y="4725"/>
                    <a:pt x="2908" y="4725"/>
                    <a:pt x="2908" y="4725"/>
                  </a:cubicBezTo>
                  <a:cubicBezTo>
                    <a:pt x="2492" y="4388"/>
                    <a:pt x="2492" y="4388"/>
                    <a:pt x="2492" y="4388"/>
                  </a:cubicBezTo>
                  <a:cubicBezTo>
                    <a:pt x="2077" y="8438"/>
                    <a:pt x="2077" y="8438"/>
                    <a:pt x="2077" y="8438"/>
                  </a:cubicBezTo>
                  <a:cubicBezTo>
                    <a:pt x="831" y="9113"/>
                    <a:pt x="831" y="9113"/>
                    <a:pt x="831" y="9113"/>
                  </a:cubicBezTo>
                  <a:cubicBezTo>
                    <a:pt x="415" y="10800"/>
                    <a:pt x="415" y="10800"/>
                    <a:pt x="415" y="10800"/>
                  </a:cubicBezTo>
                  <a:cubicBezTo>
                    <a:pt x="0" y="11812"/>
                    <a:pt x="0" y="11812"/>
                    <a:pt x="0" y="11812"/>
                  </a:cubicBezTo>
                  <a:cubicBezTo>
                    <a:pt x="1246" y="13837"/>
                    <a:pt x="1246" y="13837"/>
                    <a:pt x="1246" y="13837"/>
                  </a:cubicBezTo>
                  <a:cubicBezTo>
                    <a:pt x="2077" y="15187"/>
                    <a:pt x="2077" y="15187"/>
                    <a:pt x="2077" y="15187"/>
                  </a:cubicBezTo>
                  <a:cubicBezTo>
                    <a:pt x="3323" y="16875"/>
                    <a:pt x="3323" y="16875"/>
                    <a:pt x="3323" y="16875"/>
                  </a:cubicBezTo>
                  <a:cubicBezTo>
                    <a:pt x="4985" y="17550"/>
                    <a:pt x="4985" y="17550"/>
                    <a:pt x="4985" y="17550"/>
                  </a:cubicBezTo>
                  <a:cubicBezTo>
                    <a:pt x="7477" y="19575"/>
                    <a:pt x="7477" y="19575"/>
                    <a:pt x="7477" y="19575"/>
                  </a:cubicBezTo>
                  <a:cubicBezTo>
                    <a:pt x="8308" y="20587"/>
                    <a:pt x="8308" y="20587"/>
                    <a:pt x="8308" y="20587"/>
                  </a:cubicBezTo>
                  <a:cubicBezTo>
                    <a:pt x="10385" y="20587"/>
                    <a:pt x="10385" y="20587"/>
                    <a:pt x="10385" y="20587"/>
                  </a:cubicBezTo>
                  <a:cubicBezTo>
                    <a:pt x="12046" y="21600"/>
                    <a:pt x="12046" y="21600"/>
                    <a:pt x="12046" y="21600"/>
                  </a:cubicBezTo>
                  <a:cubicBezTo>
                    <a:pt x="14954" y="21263"/>
                    <a:pt x="14954" y="21263"/>
                    <a:pt x="14954" y="21263"/>
                  </a:cubicBezTo>
                  <a:cubicBezTo>
                    <a:pt x="17031" y="20587"/>
                    <a:pt x="17031" y="20587"/>
                    <a:pt x="17031" y="20587"/>
                  </a:cubicBezTo>
                  <a:cubicBezTo>
                    <a:pt x="18277" y="20587"/>
                    <a:pt x="18277" y="20587"/>
                    <a:pt x="18277" y="20587"/>
                  </a:cubicBezTo>
                  <a:cubicBezTo>
                    <a:pt x="18277" y="19912"/>
                    <a:pt x="18277" y="19912"/>
                    <a:pt x="18277" y="19912"/>
                  </a:cubicBezTo>
                  <a:cubicBezTo>
                    <a:pt x="17446" y="19237"/>
                    <a:pt x="17446" y="19237"/>
                    <a:pt x="17446" y="19237"/>
                  </a:cubicBezTo>
                  <a:cubicBezTo>
                    <a:pt x="16200" y="18225"/>
                    <a:pt x="16200" y="18225"/>
                    <a:pt x="16200" y="18225"/>
                  </a:cubicBezTo>
                  <a:cubicBezTo>
                    <a:pt x="14538" y="17212"/>
                    <a:pt x="14538" y="17212"/>
                    <a:pt x="14538" y="17212"/>
                  </a:cubicBezTo>
                  <a:cubicBezTo>
                    <a:pt x="14954" y="16200"/>
                    <a:pt x="14954" y="16200"/>
                    <a:pt x="14954" y="16200"/>
                  </a:cubicBezTo>
                  <a:cubicBezTo>
                    <a:pt x="15785" y="16200"/>
                    <a:pt x="15785" y="16200"/>
                    <a:pt x="15785" y="16200"/>
                  </a:cubicBezTo>
                  <a:cubicBezTo>
                    <a:pt x="16200" y="14175"/>
                    <a:pt x="16200" y="14175"/>
                    <a:pt x="16200" y="14175"/>
                  </a:cubicBezTo>
                  <a:cubicBezTo>
                    <a:pt x="17862" y="12825"/>
                    <a:pt x="17862" y="12825"/>
                    <a:pt x="17862" y="12825"/>
                  </a:cubicBezTo>
                  <a:cubicBezTo>
                    <a:pt x="19108" y="10800"/>
                    <a:pt x="19108" y="10800"/>
                    <a:pt x="19108" y="10800"/>
                  </a:cubicBezTo>
                  <a:cubicBezTo>
                    <a:pt x="19523" y="7087"/>
                    <a:pt x="19523" y="7087"/>
                    <a:pt x="19523" y="7087"/>
                  </a:cubicBezTo>
                  <a:cubicBezTo>
                    <a:pt x="20769" y="6412"/>
                    <a:pt x="20769" y="6412"/>
                    <a:pt x="20769" y="6412"/>
                  </a:cubicBezTo>
                  <a:cubicBezTo>
                    <a:pt x="21600" y="6075"/>
                    <a:pt x="21600" y="6075"/>
                    <a:pt x="21600" y="6075"/>
                  </a:cubicBezTo>
                  <a:cubicBezTo>
                    <a:pt x="20769" y="4388"/>
                    <a:pt x="20769" y="4388"/>
                    <a:pt x="20769" y="4388"/>
                  </a:cubicBezTo>
                  <a:cubicBezTo>
                    <a:pt x="19523" y="1350"/>
                    <a:pt x="19523" y="1350"/>
                    <a:pt x="19523" y="1350"/>
                  </a:cubicBezTo>
                  <a:cubicBezTo>
                    <a:pt x="18277" y="0"/>
                    <a:pt x="18277" y="0"/>
                    <a:pt x="18277" y="0"/>
                  </a:cubicBezTo>
                  <a:cubicBezTo>
                    <a:pt x="17446" y="675"/>
                    <a:pt x="17446" y="675"/>
                    <a:pt x="17446" y="675"/>
                  </a:cubicBezTo>
                  <a:lnTo>
                    <a:pt x="15369" y="1688"/>
                  </a:lnTo>
                  <a:close/>
                </a:path>
              </a:pathLst>
            </a:custGeom>
            <a:noFill/>
            <a:ln w="9525" cap="flat">
              <a:solidFill>
                <a:srgbClr val="A7A7A7">
                  <a:alpha val="80000"/>
                </a:srgbClr>
              </a:solidFill>
              <a:prstDash val="solid"/>
              <a:round/>
            </a:ln>
            <a:effectLst/>
          </p:spPr>
          <p:txBody>
            <a:bodyPr wrap="square" lIns="50800" tIns="50800" rIns="50800" bIns="50800" numCol="1" anchor="t">
              <a:noAutofit/>
            </a:bodyPr>
            <a:lstStyle/>
            <a:p>
              <a:pPr algn="l" defTabSz="1828431">
                <a:defRPr sz="1400">
                  <a:solidFill>
                    <a:srgbClr val="FFFFFF"/>
                  </a:solidFill>
                </a:defRPr>
              </a:pPr>
              <a:endParaRPr/>
            </a:p>
          </p:txBody>
        </p:sp>
        <p:sp>
          <p:nvSpPr>
            <p:cNvPr id="177" name="Shape"/>
            <p:cNvSpPr/>
            <p:nvPr/>
          </p:nvSpPr>
          <p:spPr>
            <a:xfrm>
              <a:off x="11342292" y="7996448"/>
              <a:ext cx="415666" cy="415230"/>
            </a:xfrm>
            <a:custGeom>
              <a:avLst/>
              <a:gdLst/>
              <a:ahLst/>
              <a:cxnLst>
                <a:cxn ang="0">
                  <a:pos x="wd2" y="hd2"/>
                </a:cxn>
                <a:cxn ang="5400000">
                  <a:pos x="wd2" y="hd2"/>
                </a:cxn>
                <a:cxn ang="10800000">
                  <a:pos x="wd2" y="hd2"/>
                </a:cxn>
                <a:cxn ang="16200000">
                  <a:pos x="wd2" y="hd2"/>
                </a:cxn>
              </a:cxnLst>
              <a:rect l="0" t="0" r="r" b="b"/>
              <a:pathLst>
                <a:path w="21600" h="21600" extrusionOk="0">
                  <a:moveTo>
                    <a:pt x="19326" y="11368"/>
                  </a:moveTo>
                  <a:cubicBezTo>
                    <a:pt x="21600" y="6821"/>
                    <a:pt x="21600" y="6821"/>
                    <a:pt x="21600" y="6821"/>
                  </a:cubicBezTo>
                  <a:cubicBezTo>
                    <a:pt x="19326" y="2274"/>
                    <a:pt x="19326" y="2274"/>
                    <a:pt x="19326" y="2274"/>
                  </a:cubicBezTo>
                  <a:cubicBezTo>
                    <a:pt x="13642" y="3411"/>
                    <a:pt x="13642" y="3411"/>
                    <a:pt x="13642" y="3411"/>
                  </a:cubicBezTo>
                  <a:cubicBezTo>
                    <a:pt x="11368" y="1137"/>
                    <a:pt x="11368" y="1137"/>
                    <a:pt x="11368" y="1137"/>
                  </a:cubicBezTo>
                  <a:cubicBezTo>
                    <a:pt x="9095" y="1137"/>
                    <a:pt x="9095" y="1137"/>
                    <a:pt x="9095" y="1137"/>
                  </a:cubicBezTo>
                  <a:cubicBezTo>
                    <a:pt x="6821" y="0"/>
                    <a:pt x="6821" y="0"/>
                    <a:pt x="6821" y="0"/>
                  </a:cubicBezTo>
                  <a:cubicBezTo>
                    <a:pt x="5684" y="0"/>
                    <a:pt x="5684" y="0"/>
                    <a:pt x="5684" y="0"/>
                  </a:cubicBezTo>
                  <a:cubicBezTo>
                    <a:pt x="3411" y="0"/>
                    <a:pt x="3411" y="0"/>
                    <a:pt x="3411" y="0"/>
                  </a:cubicBezTo>
                  <a:cubicBezTo>
                    <a:pt x="1137" y="1137"/>
                    <a:pt x="1137" y="1137"/>
                    <a:pt x="1137" y="1137"/>
                  </a:cubicBezTo>
                  <a:cubicBezTo>
                    <a:pt x="2274" y="1137"/>
                    <a:pt x="2274" y="1137"/>
                    <a:pt x="2274" y="1137"/>
                  </a:cubicBezTo>
                  <a:cubicBezTo>
                    <a:pt x="2274" y="5684"/>
                    <a:pt x="2274" y="5684"/>
                    <a:pt x="2274" y="5684"/>
                  </a:cubicBezTo>
                  <a:cubicBezTo>
                    <a:pt x="2274" y="10232"/>
                    <a:pt x="2274" y="10232"/>
                    <a:pt x="2274" y="10232"/>
                  </a:cubicBezTo>
                  <a:cubicBezTo>
                    <a:pt x="2274" y="10232"/>
                    <a:pt x="1137" y="11368"/>
                    <a:pt x="0" y="11368"/>
                  </a:cubicBezTo>
                  <a:cubicBezTo>
                    <a:pt x="1137" y="12505"/>
                    <a:pt x="1137" y="12505"/>
                    <a:pt x="1137" y="12505"/>
                  </a:cubicBezTo>
                  <a:cubicBezTo>
                    <a:pt x="1137" y="12505"/>
                    <a:pt x="0" y="15916"/>
                    <a:pt x="1137" y="15916"/>
                  </a:cubicBezTo>
                  <a:cubicBezTo>
                    <a:pt x="1137" y="15916"/>
                    <a:pt x="4547" y="18189"/>
                    <a:pt x="4547" y="18189"/>
                  </a:cubicBezTo>
                  <a:cubicBezTo>
                    <a:pt x="4547" y="21600"/>
                    <a:pt x="4547" y="21600"/>
                    <a:pt x="4547" y="21600"/>
                  </a:cubicBezTo>
                  <a:cubicBezTo>
                    <a:pt x="9095" y="21600"/>
                    <a:pt x="9095" y="21600"/>
                    <a:pt x="9095" y="21600"/>
                  </a:cubicBezTo>
                  <a:cubicBezTo>
                    <a:pt x="17053" y="18189"/>
                    <a:pt x="17053" y="18189"/>
                    <a:pt x="17053" y="18189"/>
                  </a:cubicBezTo>
                  <a:cubicBezTo>
                    <a:pt x="20463" y="18189"/>
                    <a:pt x="20463" y="18189"/>
                    <a:pt x="20463" y="18189"/>
                  </a:cubicBezTo>
                  <a:cubicBezTo>
                    <a:pt x="19326" y="14779"/>
                    <a:pt x="19326" y="14779"/>
                    <a:pt x="19326" y="14779"/>
                  </a:cubicBezTo>
                  <a:lnTo>
                    <a:pt x="19326" y="11368"/>
                  </a:lnTo>
                  <a:close/>
                </a:path>
              </a:pathLst>
            </a:custGeom>
            <a:noFill/>
            <a:ln w="9525" cap="flat">
              <a:solidFill>
                <a:srgbClr val="A7A7A7">
                  <a:alpha val="80000"/>
                </a:srgbClr>
              </a:solidFill>
              <a:prstDash val="solid"/>
              <a:round/>
            </a:ln>
            <a:effectLst/>
          </p:spPr>
          <p:txBody>
            <a:bodyPr wrap="square" lIns="50800" tIns="50800" rIns="50800" bIns="50800" numCol="1" anchor="t">
              <a:noAutofit/>
            </a:bodyPr>
            <a:lstStyle/>
            <a:p>
              <a:pPr algn="l" defTabSz="1828431">
                <a:defRPr sz="1400">
                  <a:solidFill>
                    <a:srgbClr val="FFFFFF"/>
                  </a:solidFill>
                </a:defRPr>
              </a:pPr>
              <a:endParaRPr/>
            </a:p>
          </p:txBody>
        </p:sp>
        <p:sp>
          <p:nvSpPr>
            <p:cNvPr id="178" name="Shape"/>
            <p:cNvSpPr/>
            <p:nvPr/>
          </p:nvSpPr>
          <p:spPr>
            <a:xfrm>
              <a:off x="11130040" y="8152716"/>
              <a:ext cx="296275" cy="258961"/>
            </a:xfrm>
            <a:custGeom>
              <a:avLst/>
              <a:gdLst/>
              <a:ahLst/>
              <a:cxnLst>
                <a:cxn ang="0">
                  <a:pos x="wd2" y="hd2"/>
                </a:cxn>
                <a:cxn ang="5400000">
                  <a:pos x="wd2" y="hd2"/>
                </a:cxn>
                <a:cxn ang="10800000">
                  <a:pos x="wd2" y="hd2"/>
                </a:cxn>
                <a:cxn ang="16200000">
                  <a:pos x="wd2" y="hd2"/>
                </a:cxn>
              </a:cxnLst>
              <a:rect l="0" t="0" r="r" b="b"/>
              <a:pathLst>
                <a:path w="21600" h="21600" extrusionOk="0">
                  <a:moveTo>
                    <a:pt x="16971" y="12600"/>
                  </a:moveTo>
                  <a:cubicBezTo>
                    <a:pt x="15429" y="12600"/>
                    <a:pt x="16971" y="7200"/>
                    <a:pt x="16971" y="7200"/>
                  </a:cubicBezTo>
                  <a:cubicBezTo>
                    <a:pt x="15429" y="5400"/>
                    <a:pt x="15429" y="5400"/>
                    <a:pt x="15429" y="5400"/>
                  </a:cubicBezTo>
                  <a:cubicBezTo>
                    <a:pt x="13886" y="5400"/>
                    <a:pt x="12343" y="7200"/>
                    <a:pt x="12343" y="7200"/>
                  </a:cubicBezTo>
                  <a:cubicBezTo>
                    <a:pt x="10800" y="7200"/>
                    <a:pt x="9257" y="1800"/>
                    <a:pt x="9257" y="1800"/>
                  </a:cubicBezTo>
                  <a:cubicBezTo>
                    <a:pt x="6171" y="0"/>
                    <a:pt x="6171" y="0"/>
                    <a:pt x="6171" y="0"/>
                  </a:cubicBezTo>
                  <a:cubicBezTo>
                    <a:pt x="4629" y="3600"/>
                    <a:pt x="4629" y="3600"/>
                    <a:pt x="4629" y="3600"/>
                  </a:cubicBezTo>
                  <a:cubicBezTo>
                    <a:pt x="1543" y="5400"/>
                    <a:pt x="1543" y="5400"/>
                    <a:pt x="1543" y="5400"/>
                  </a:cubicBezTo>
                  <a:cubicBezTo>
                    <a:pt x="0" y="9000"/>
                    <a:pt x="0" y="9000"/>
                    <a:pt x="0" y="9000"/>
                  </a:cubicBezTo>
                  <a:cubicBezTo>
                    <a:pt x="1543" y="10800"/>
                    <a:pt x="1543" y="10800"/>
                    <a:pt x="1543" y="10800"/>
                  </a:cubicBezTo>
                  <a:cubicBezTo>
                    <a:pt x="15429" y="21600"/>
                    <a:pt x="15429" y="21600"/>
                    <a:pt x="15429" y="21600"/>
                  </a:cubicBezTo>
                  <a:cubicBezTo>
                    <a:pt x="21600" y="21600"/>
                    <a:pt x="21600" y="21600"/>
                    <a:pt x="21600" y="21600"/>
                  </a:cubicBezTo>
                  <a:cubicBezTo>
                    <a:pt x="21600" y="16200"/>
                    <a:pt x="21600" y="16200"/>
                    <a:pt x="21600" y="16200"/>
                  </a:cubicBezTo>
                  <a:cubicBezTo>
                    <a:pt x="21600" y="16200"/>
                    <a:pt x="16971" y="12600"/>
                    <a:pt x="16971" y="12600"/>
                  </a:cubicBezTo>
                  <a:close/>
                </a:path>
              </a:pathLst>
            </a:custGeom>
            <a:noFill/>
            <a:ln w="9525" cap="flat">
              <a:solidFill>
                <a:srgbClr val="A7A7A7">
                  <a:alpha val="80000"/>
                </a:srgbClr>
              </a:solidFill>
              <a:prstDash val="solid"/>
              <a:round/>
            </a:ln>
            <a:effectLst/>
          </p:spPr>
          <p:txBody>
            <a:bodyPr wrap="square" lIns="50800" tIns="50800" rIns="50800" bIns="50800" numCol="1" anchor="t">
              <a:noAutofit/>
            </a:bodyPr>
            <a:lstStyle/>
            <a:p>
              <a:pPr algn="l" defTabSz="1828431">
                <a:defRPr sz="1400">
                  <a:solidFill>
                    <a:srgbClr val="FFFFFF"/>
                  </a:solidFill>
                </a:defRPr>
              </a:pPr>
              <a:endParaRPr/>
            </a:p>
          </p:txBody>
        </p:sp>
        <p:sp>
          <p:nvSpPr>
            <p:cNvPr id="179" name="Shape"/>
            <p:cNvSpPr/>
            <p:nvPr/>
          </p:nvSpPr>
          <p:spPr>
            <a:xfrm>
              <a:off x="10992962" y="8063418"/>
              <a:ext cx="221100" cy="196454"/>
            </a:xfrm>
            <a:custGeom>
              <a:avLst/>
              <a:gdLst/>
              <a:ahLst/>
              <a:cxnLst>
                <a:cxn ang="0">
                  <a:pos x="wd2" y="hd2"/>
                </a:cxn>
                <a:cxn ang="5400000">
                  <a:pos x="wd2" y="hd2"/>
                </a:cxn>
                <a:cxn ang="10800000">
                  <a:pos x="wd2" y="hd2"/>
                </a:cxn>
                <a:cxn ang="16200000">
                  <a:pos x="wd2" y="hd2"/>
                </a:cxn>
              </a:cxnLst>
              <a:rect l="0" t="0" r="r" b="b"/>
              <a:pathLst>
                <a:path w="21600" h="21600" extrusionOk="0">
                  <a:moveTo>
                    <a:pt x="19440" y="14400"/>
                  </a:moveTo>
                  <a:lnTo>
                    <a:pt x="21600" y="9600"/>
                  </a:lnTo>
                  <a:lnTo>
                    <a:pt x="19440" y="7200"/>
                  </a:lnTo>
                  <a:lnTo>
                    <a:pt x="15120" y="0"/>
                  </a:lnTo>
                  <a:lnTo>
                    <a:pt x="6480" y="0"/>
                  </a:lnTo>
                  <a:lnTo>
                    <a:pt x="4320" y="4800"/>
                  </a:lnTo>
                  <a:lnTo>
                    <a:pt x="0" y="7200"/>
                  </a:lnTo>
                  <a:lnTo>
                    <a:pt x="12960" y="21600"/>
                  </a:lnTo>
                  <a:lnTo>
                    <a:pt x="15120" y="16800"/>
                  </a:lnTo>
                  <a:lnTo>
                    <a:pt x="19440" y="14400"/>
                  </a:lnTo>
                  <a:close/>
                </a:path>
              </a:pathLst>
            </a:custGeom>
            <a:noFill/>
            <a:ln w="9525" cap="flat">
              <a:solidFill>
                <a:srgbClr val="A7A7A7">
                  <a:alpha val="80000"/>
                </a:srgbClr>
              </a:solidFill>
              <a:prstDash val="solid"/>
              <a:round/>
            </a:ln>
            <a:effectLst/>
          </p:spPr>
          <p:txBody>
            <a:bodyPr wrap="square" lIns="50800" tIns="50800" rIns="50800" bIns="50800" numCol="1" anchor="t">
              <a:noAutofit/>
            </a:bodyPr>
            <a:lstStyle/>
            <a:p>
              <a:pPr algn="l" defTabSz="1828431">
                <a:defRPr sz="1400">
                  <a:solidFill>
                    <a:srgbClr val="FFFFFF"/>
                  </a:solidFill>
                </a:defRPr>
              </a:pPr>
              <a:endParaRPr/>
            </a:p>
          </p:txBody>
        </p:sp>
        <p:sp>
          <p:nvSpPr>
            <p:cNvPr id="180" name="Rectangle"/>
            <p:cNvSpPr/>
            <p:nvPr/>
          </p:nvSpPr>
          <p:spPr>
            <a:xfrm>
              <a:off x="11315760" y="6723981"/>
              <a:ext cx="26534" cy="66976"/>
            </a:xfrm>
            <a:prstGeom prst="rect">
              <a:avLst/>
            </a:prstGeom>
            <a:noFill/>
            <a:ln w="9525" cap="flat">
              <a:solidFill>
                <a:srgbClr val="A7A7A7">
                  <a:alpha val="80000"/>
                </a:srgbClr>
              </a:solidFill>
              <a:prstDash val="solid"/>
              <a:round/>
            </a:ln>
            <a:effectLst/>
          </p:spPr>
          <p:txBody>
            <a:bodyPr wrap="square" lIns="50800" tIns="50800" rIns="50800" bIns="50800" numCol="1" anchor="t">
              <a:noAutofit/>
            </a:bodyPr>
            <a:lstStyle/>
            <a:p>
              <a:pPr defTabSz="1828431">
                <a:spcBef>
                  <a:spcPts val="200"/>
                </a:spcBef>
                <a:defRPr sz="1400">
                  <a:solidFill>
                    <a:srgbClr val="FFFFFF"/>
                  </a:solidFill>
                </a:defRPr>
              </a:pPr>
              <a:endParaRPr/>
            </a:p>
          </p:txBody>
        </p:sp>
        <p:sp>
          <p:nvSpPr>
            <p:cNvPr id="181" name="Shape"/>
            <p:cNvSpPr/>
            <p:nvPr/>
          </p:nvSpPr>
          <p:spPr>
            <a:xfrm>
              <a:off x="11315760" y="5956035"/>
              <a:ext cx="1428293" cy="1419807"/>
            </a:xfrm>
            <a:custGeom>
              <a:avLst/>
              <a:gdLst/>
              <a:ahLst/>
              <a:cxnLst>
                <a:cxn ang="0">
                  <a:pos x="wd2" y="hd2"/>
                </a:cxn>
                <a:cxn ang="5400000">
                  <a:pos x="wd2" y="hd2"/>
                </a:cxn>
                <a:cxn ang="10800000">
                  <a:pos x="wd2" y="hd2"/>
                </a:cxn>
                <a:cxn ang="16200000">
                  <a:pos x="wd2" y="hd2"/>
                </a:cxn>
              </a:cxnLst>
              <a:rect l="0" t="0" r="r" b="b"/>
              <a:pathLst>
                <a:path w="21600" h="21600" extrusionOk="0">
                  <a:moveTo>
                    <a:pt x="3323" y="14954"/>
                  </a:moveTo>
                  <a:lnTo>
                    <a:pt x="11963" y="20935"/>
                  </a:lnTo>
                  <a:lnTo>
                    <a:pt x="12628" y="21600"/>
                  </a:lnTo>
                  <a:lnTo>
                    <a:pt x="13625" y="21600"/>
                  </a:lnTo>
                  <a:lnTo>
                    <a:pt x="15618" y="20603"/>
                  </a:lnTo>
                  <a:lnTo>
                    <a:pt x="21600" y="16615"/>
                  </a:lnTo>
                  <a:lnTo>
                    <a:pt x="21268" y="16615"/>
                  </a:lnTo>
                  <a:lnTo>
                    <a:pt x="20271" y="15286"/>
                  </a:lnTo>
                  <a:lnTo>
                    <a:pt x="19606" y="14954"/>
                  </a:lnTo>
                  <a:lnTo>
                    <a:pt x="18942" y="13625"/>
                  </a:lnTo>
                  <a:lnTo>
                    <a:pt x="19274" y="12960"/>
                  </a:lnTo>
                  <a:lnTo>
                    <a:pt x="19274" y="9637"/>
                  </a:lnTo>
                  <a:lnTo>
                    <a:pt x="18942" y="8972"/>
                  </a:lnTo>
                  <a:lnTo>
                    <a:pt x="19274" y="8308"/>
                  </a:lnTo>
                  <a:lnTo>
                    <a:pt x="18942" y="7975"/>
                  </a:lnTo>
                  <a:lnTo>
                    <a:pt x="18942" y="6646"/>
                  </a:lnTo>
                  <a:lnTo>
                    <a:pt x="17945" y="5982"/>
                  </a:lnTo>
                  <a:lnTo>
                    <a:pt x="16948" y="4985"/>
                  </a:lnTo>
                  <a:lnTo>
                    <a:pt x="16948" y="4320"/>
                  </a:lnTo>
                  <a:lnTo>
                    <a:pt x="17945" y="2991"/>
                  </a:lnTo>
                  <a:lnTo>
                    <a:pt x="17945" y="665"/>
                  </a:lnTo>
                  <a:lnTo>
                    <a:pt x="18277" y="332"/>
                  </a:lnTo>
                  <a:lnTo>
                    <a:pt x="18277" y="0"/>
                  </a:lnTo>
                  <a:lnTo>
                    <a:pt x="17612" y="332"/>
                  </a:lnTo>
                  <a:lnTo>
                    <a:pt x="15951" y="665"/>
                  </a:lnTo>
                  <a:lnTo>
                    <a:pt x="12295" y="665"/>
                  </a:lnTo>
                  <a:lnTo>
                    <a:pt x="8972" y="1662"/>
                  </a:lnTo>
                  <a:lnTo>
                    <a:pt x="7311" y="2658"/>
                  </a:lnTo>
                  <a:lnTo>
                    <a:pt x="7975" y="5982"/>
                  </a:lnTo>
                  <a:lnTo>
                    <a:pt x="7311" y="6314"/>
                  </a:lnTo>
                  <a:lnTo>
                    <a:pt x="5982" y="6646"/>
                  </a:lnTo>
                  <a:lnTo>
                    <a:pt x="5317" y="7975"/>
                  </a:lnTo>
                  <a:lnTo>
                    <a:pt x="3323" y="8640"/>
                  </a:lnTo>
                  <a:lnTo>
                    <a:pt x="1662" y="9637"/>
                  </a:lnTo>
                  <a:lnTo>
                    <a:pt x="332" y="10634"/>
                  </a:lnTo>
                  <a:lnTo>
                    <a:pt x="0" y="11631"/>
                  </a:lnTo>
                  <a:lnTo>
                    <a:pt x="332" y="11631"/>
                  </a:lnTo>
                  <a:lnTo>
                    <a:pt x="332" y="12628"/>
                  </a:lnTo>
                  <a:lnTo>
                    <a:pt x="3323" y="14954"/>
                  </a:lnTo>
                  <a:close/>
                </a:path>
              </a:pathLst>
            </a:custGeom>
            <a:noFill/>
            <a:ln w="9525" cap="flat">
              <a:solidFill>
                <a:srgbClr val="A7A7A7">
                  <a:alpha val="80000"/>
                </a:srgbClr>
              </a:solidFill>
              <a:prstDash val="solid"/>
              <a:round/>
            </a:ln>
            <a:effectLst/>
          </p:spPr>
          <p:txBody>
            <a:bodyPr wrap="square" lIns="50800" tIns="50800" rIns="50800" bIns="50800" numCol="1" anchor="t">
              <a:noAutofit/>
            </a:bodyPr>
            <a:lstStyle/>
            <a:p>
              <a:pPr algn="l" defTabSz="1828431">
                <a:defRPr sz="1400">
                  <a:solidFill>
                    <a:srgbClr val="FFFFFF"/>
                  </a:solidFill>
                </a:defRPr>
              </a:pPr>
              <a:endParaRPr/>
            </a:p>
          </p:txBody>
        </p:sp>
        <p:sp>
          <p:nvSpPr>
            <p:cNvPr id="182" name="Shape"/>
            <p:cNvSpPr/>
            <p:nvPr/>
          </p:nvSpPr>
          <p:spPr>
            <a:xfrm>
              <a:off x="11315760" y="5956035"/>
              <a:ext cx="1428293" cy="1419807"/>
            </a:xfrm>
            <a:custGeom>
              <a:avLst/>
              <a:gdLst/>
              <a:ahLst/>
              <a:cxnLst>
                <a:cxn ang="0">
                  <a:pos x="wd2" y="hd2"/>
                </a:cxn>
                <a:cxn ang="5400000">
                  <a:pos x="wd2" y="hd2"/>
                </a:cxn>
                <a:cxn ang="10800000">
                  <a:pos x="wd2" y="hd2"/>
                </a:cxn>
                <a:cxn ang="16200000">
                  <a:pos x="wd2" y="hd2"/>
                </a:cxn>
              </a:cxnLst>
              <a:rect l="0" t="0" r="r" b="b"/>
              <a:pathLst>
                <a:path w="21600" h="21600" extrusionOk="0">
                  <a:moveTo>
                    <a:pt x="3323" y="14954"/>
                  </a:moveTo>
                  <a:lnTo>
                    <a:pt x="11963" y="20935"/>
                  </a:lnTo>
                  <a:lnTo>
                    <a:pt x="12628" y="21600"/>
                  </a:lnTo>
                  <a:lnTo>
                    <a:pt x="13625" y="21600"/>
                  </a:lnTo>
                  <a:lnTo>
                    <a:pt x="15618" y="20603"/>
                  </a:lnTo>
                  <a:lnTo>
                    <a:pt x="21600" y="16615"/>
                  </a:lnTo>
                  <a:lnTo>
                    <a:pt x="21268" y="16615"/>
                  </a:lnTo>
                  <a:lnTo>
                    <a:pt x="20271" y="15286"/>
                  </a:lnTo>
                  <a:lnTo>
                    <a:pt x="19606" y="14954"/>
                  </a:lnTo>
                  <a:lnTo>
                    <a:pt x="18942" y="13625"/>
                  </a:lnTo>
                  <a:lnTo>
                    <a:pt x="19274" y="12960"/>
                  </a:lnTo>
                  <a:lnTo>
                    <a:pt x="19274" y="9637"/>
                  </a:lnTo>
                  <a:lnTo>
                    <a:pt x="18942" y="8972"/>
                  </a:lnTo>
                  <a:lnTo>
                    <a:pt x="19274" y="8308"/>
                  </a:lnTo>
                  <a:lnTo>
                    <a:pt x="18942" y="7975"/>
                  </a:lnTo>
                  <a:lnTo>
                    <a:pt x="18942" y="6646"/>
                  </a:lnTo>
                  <a:lnTo>
                    <a:pt x="17945" y="5982"/>
                  </a:lnTo>
                  <a:lnTo>
                    <a:pt x="16948" y="4985"/>
                  </a:lnTo>
                  <a:lnTo>
                    <a:pt x="16948" y="4320"/>
                  </a:lnTo>
                  <a:lnTo>
                    <a:pt x="17945" y="2991"/>
                  </a:lnTo>
                  <a:lnTo>
                    <a:pt x="17945" y="665"/>
                  </a:lnTo>
                  <a:lnTo>
                    <a:pt x="18277" y="332"/>
                  </a:lnTo>
                  <a:lnTo>
                    <a:pt x="18277" y="0"/>
                  </a:lnTo>
                  <a:lnTo>
                    <a:pt x="17612" y="332"/>
                  </a:lnTo>
                  <a:lnTo>
                    <a:pt x="15951" y="665"/>
                  </a:lnTo>
                  <a:lnTo>
                    <a:pt x="12295" y="665"/>
                  </a:lnTo>
                  <a:lnTo>
                    <a:pt x="8972" y="1662"/>
                  </a:lnTo>
                  <a:lnTo>
                    <a:pt x="7311" y="2658"/>
                  </a:lnTo>
                  <a:lnTo>
                    <a:pt x="7975" y="5982"/>
                  </a:lnTo>
                  <a:lnTo>
                    <a:pt x="7311" y="6314"/>
                  </a:lnTo>
                  <a:lnTo>
                    <a:pt x="5982" y="6646"/>
                  </a:lnTo>
                  <a:lnTo>
                    <a:pt x="5317" y="7975"/>
                  </a:lnTo>
                  <a:lnTo>
                    <a:pt x="3323" y="8640"/>
                  </a:lnTo>
                  <a:lnTo>
                    <a:pt x="1662" y="9637"/>
                  </a:lnTo>
                  <a:lnTo>
                    <a:pt x="332" y="10634"/>
                  </a:lnTo>
                  <a:lnTo>
                    <a:pt x="0" y="11631"/>
                  </a:lnTo>
                  <a:lnTo>
                    <a:pt x="332" y="11631"/>
                  </a:lnTo>
                  <a:lnTo>
                    <a:pt x="332" y="12628"/>
                  </a:lnTo>
                  <a:lnTo>
                    <a:pt x="3323" y="14954"/>
                  </a:lnTo>
                </a:path>
              </a:pathLst>
            </a:custGeom>
            <a:noFill/>
            <a:ln w="9525" cap="flat">
              <a:solidFill>
                <a:srgbClr val="A7A7A7">
                  <a:alpha val="80000"/>
                </a:srgbClr>
              </a:solidFill>
              <a:prstDash val="solid"/>
              <a:round/>
            </a:ln>
            <a:effectLst/>
          </p:spPr>
          <p:txBody>
            <a:bodyPr wrap="square" lIns="50800" tIns="50800" rIns="50800" bIns="50800" numCol="1" anchor="t">
              <a:noAutofit/>
            </a:bodyPr>
            <a:lstStyle/>
            <a:p>
              <a:pPr algn="l" defTabSz="1828431">
                <a:defRPr sz="1400">
                  <a:solidFill>
                    <a:srgbClr val="FFFFFF"/>
                  </a:solidFill>
                </a:defRPr>
              </a:pPr>
              <a:endParaRPr/>
            </a:p>
          </p:txBody>
        </p:sp>
        <p:sp>
          <p:nvSpPr>
            <p:cNvPr id="183" name="Triangle"/>
            <p:cNvSpPr/>
            <p:nvPr/>
          </p:nvSpPr>
          <p:spPr>
            <a:xfrm>
              <a:off x="15383955" y="5929248"/>
              <a:ext cx="70757" cy="4911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21600"/>
                  </a:lnTo>
                  <a:lnTo>
                    <a:pt x="7200" y="0"/>
                  </a:lnTo>
                  <a:lnTo>
                    <a:pt x="0" y="0"/>
                  </a:lnTo>
                  <a:close/>
                </a:path>
              </a:pathLst>
            </a:custGeom>
            <a:noFill/>
            <a:ln w="9525" cap="flat">
              <a:solidFill>
                <a:srgbClr val="A7A7A7">
                  <a:alpha val="80000"/>
                </a:srgbClr>
              </a:solidFill>
              <a:prstDash val="solid"/>
              <a:round/>
            </a:ln>
            <a:effectLst/>
          </p:spPr>
          <p:txBody>
            <a:bodyPr wrap="square" lIns="50800" tIns="50800" rIns="50800" bIns="50800" numCol="1" anchor="t">
              <a:noAutofit/>
            </a:bodyPr>
            <a:lstStyle/>
            <a:p>
              <a:pPr algn="l" defTabSz="1828431">
                <a:defRPr sz="1400">
                  <a:solidFill>
                    <a:srgbClr val="FFFFFF"/>
                  </a:solidFill>
                </a:defRPr>
              </a:pPr>
              <a:endParaRPr/>
            </a:p>
          </p:txBody>
        </p:sp>
        <p:sp>
          <p:nvSpPr>
            <p:cNvPr id="184" name="Triangle"/>
            <p:cNvSpPr/>
            <p:nvPr/>
          </p:nvSpPr>
          <p:spPr>
            <a:xfrm>
              <a:off x="15282253" y="5822090"/>
              <a:ext cx="39800" cy="6697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21600"/>
                  </a:lnTo>
                  <a:lnTo>
                    <a:pt x="21600" y="14400"/>
                  </a:lnTo>
                  <a:lnTo>
                    <a:pt x="0" y="0"/>
                  </a:lnTo>
                  <a:close/>
                </a:path>
              </a:pathLst>
            </a:custGeom>
            <a:noFill/>
            <a:ln w="9525" cap="flat">
              <a:solidFill>
                <a:srgbClr val="A7A7A7">
                  <a:alpha val="80000"/>
                </a:srgbClr>
              </a:solidFill>
              <a:prstDash val="solid"/>
              <a:round/>
            </a:ln>
            <a:effectLst/>
          </p:spPr>
          <p:txBody>
            <a:bodyPr wrap="square" lIns="50800" tIns="50800" rIns="50800" bIns="50800" numCol="1" anchor="t">
              <a:noAutofit/>
            </a:bodyPr>
            <a:lstStyle/>
            <a:p>
              <a:pPr algn="l" defTabSz="1828431">
                <a:defRPr sz="1400">
                  <a:solidFill>
                    <a:srgbClr val="FFFFFF"/>
                  </a:solidFill>
                </a:defRPr>
              </a:pPr>
              <a:endParaRPr/>
            </a:p>
          </p:txBody>
        </p:sp>
        <p:sp>
          <p:nvSpPr>
            <p:cNvPr id="185" name="Shape"/>
            <p:cNvSpPr/>
            <p:nvPr/>
          </p:nvSpPr>
          <p:spPr>
            <a:xfrm>
              <a:off x="13349858" y="1848425"/>
              <a:ext cx="742891" cy="1647516"/>
            </a:xfrm>
            <a:custGeom>
              <a:avLst/>
              <a:gdLst/>
              <a:ahLst/>
              <a:cxnLst>
                <a:cxn ang="0">
                  <a:pos x="wd2" y="hd2"/>
                </a:cxn>
                <a:cxn ang="5400000">
                  <a:pos x="wd2" y="hd2"/>
                </a:cxn>
                <a:cxn ang="10800000">
                  <a:pos x="wd2" y="hd2"/>
                </a:cxn>
                <a:cxn ang="16200000">
                  <a:pos x="wd2" y="hd2"/>
                </a:cxn>
              </a:cxnLst>
              <a:rect l="0" t="0" r="r" b="b"/>
              <a:pathLst>
                <a:path w="21600" h="21600" extrusionOk="0">
                  <a:moveTo>
                    <a:pt x="21600" y="15840"/>
                  </a:moveTo>
                  <a:cubicBezTo>
                    <a:pt x="20329" y="15552"/>
                    <a:pt x="20329" y="15552"/>
                    <a:pt x="20329" y="15552"/>
                  </a:cubicBezTo>
                  <a:cubicBezTo>
                    <a:pt x="19059" y="14976"/>
                    <a:pt x="19059" y="14976"/>
                    <a:pt x="19059" y="14976"/>
                  </a:cubicBezTo>
                  <a:cubicBezTo>
                    <a:pt x="19694" y="13536"/>
                    <a:pt x="19694" y="13536"/>
                    <a:pt x="19694" y="13536"/>
                  </a:cubicBezTo>
                  <a:cubicBezTo>
                    <a:pt x="19694" y="13536"/>
                    <a:pt x="19059" y="13248"/>
                    <a:pt x="19059" y="12960"/>
                  </a:cubicBezTo>
                  <a:cubicBezTo>
                    <a:pt x="18424" y="12960"/>
                    <a:pt x="19059" y="12384"/>
                    <a:pt x="19059" y="12384"/>
                  </a:cubicBezTo>
                  <a:cubicBezTo>
                    <a:pt x="18424" y="12096"/>
                    <a:pt x="18424" y="12096"/>
                    <a:pt x="18424" y="12096"/>
                  </a:cubicBezTo>
                  <a:cubicBezTo>
                    <a:pt x="18424" y="11520"/>
                    <a:pt x="18424" y="11520"/>
                    <a:pt x="18424" y="11520"/>
                  </a:cubicBezTo>
                  <a:cubicBezTo>
                    <a:pt x="17788" y="10944"/>
                    <a:pt x="17788" y="10944"/>
                    <a:pt x="17788" y="10944"/>
                  </a:cubicBezTo>
                  <a:cubicBezTo>
                    <a:pt x="19059" y="10368"/>
                    <a:pt x="19059" y="10368"/>
                    <a:pt x="19059" y="10368"/>
                  </a:cubicBezTo>
                  <a:cubicBezTo>
                    <a:pt x="17153" y="7776"/>
                    <a:pt x="17153" y="7776"/>
                    <a:pt x="17153" y="7776"/>
                  </a:cubicBezTo>
                  <a:cubicBezTo>
                    <a:pt x="19059" y="6048"/>
                    <a:pt x="19059" y="6048"/>
                    <a:pt x="19059" y="6048"/>
                  </a:cubicBezTo>
                  <a:cubicBezTo>
                    <a:pt x="17788" y="4896"/>
                    <a:pt x="17788" y="4896"/>
                    <a:pt x="17788" y="4896"/>
                  </a:cubicBezTo>
                  <a:cubicBezTo>
                    <a:pt x="15882" y="4320"/>
                    <a:pt x="15882" y="4320"/>
                    <a:pt x="15882" y="4320"/>
                  </a:cubicBezTo>
                  <a:cubicBezTo>
                    <a:pt x="15882" y="4032"/>
                    <a:pt x="15882" y="4032"/>
                    <a:pt x="15882" y="4032"/>
                  </a:cubicBezTo>
                  <a:cubicBezTo>
                    <a:pt x="15882" y="2880"/>
                    <a:pt x="15882" y="2880"/>
                    <a:pt x="15882" y="2880"/>
                  </a:cubicBezTo>
                  <a:cubicBezTo>
                    <a:pt x="15882" y="2880"/>
                    <a:pt x="15882" y="2880"/>
                    <a:pt x="15882" y="2880"/>
                  </a:cubicBezTo>
                  <a:cubicBezTo>
                    <a:pt x="16518" y="2592"/>
                    <a:pt x="16518" y="2592"/>
                    <a:pt x="16518" y="2592"/>
                  </a:cubicBezTo>
                  <a:cubicBezTo>
                    <a:pt x="16518" y="2304"/>
                    <a:pt x="16518" y="2304"/>
                    <a:pt x="16518" y="2304"/>
                  </a:cubicBezTo>
                  <a:cubicBezTo>
                    <a:pt x="17153" y="1728"/>
                    <a:pt x="17153" y="1728"/>
                    <a:pt x="17153" y="1728"/>
                  </a:cubicBezTo>
                  <a:cubicBezTo>
                    <a:pt x="17153" y="864"/>
                    <a:pt x="17153" y="864"/>
                    <a:pt x="17153" y="864"/>
                  </a:cubicBezTo>
                  <a:cubicBezTo>
                    <a:pt x="15247" y="0"/>
                    <a:pt x="15247" y="0"/>
                    <a:pt x="15247" y="0"/>
                  </a:cubicBezTo>
                  <a:cubicBezTo>
                    <a:pt x="12071" y="288"/>
                    <a:pt x="12071" y="288"/>
                    <a:pt x="12071" y="288"/>
                  </a:cubicBezTo>
                  <a:cubicBezTo>
                    <a:pt x="10800" y="864"/>
                    <a:pt x="10800" y="864"/>
                    <a:pt x="10800" y="864"/>
                  </a:cubicBezTo>
                  <a:cubicBezTo>
                    <a:pt x="9529" y="2304"/>
                    <a:pt x="9529" y="2304"/>
                    <a:pt x="9529" y="2304"/>
                  </a:cubicBezTo>
                  <a:cubicBezTo>
                    <a:pt x="7624" y="3168"/>
                    <a:pt x="7624" y="3168"/>
                    <a:pt x="7624" y="3168"/>
                  </a:cubicBezTo>
                  <a:cubicBezTo>
                    <a:pt x="6988" y="2880"/>
                    <a:pt x="6988" y="2880"/>
                    <a:pt x="6988" y="2880"/>
                  </a:cubicBezTo>
                  <a:cubicBezTo>
                    <a:pt x="5082" y="3168"/>
                    <a:pt x="5082" y="3168"/>
                    <a:pt x="5082" y="3168"/>
                  </a:cubicBezTo>
                  <a:cubicBezTo>
                    <a:pt x="3176" y="2880"/>
                    <a:pt x="3176" y="2880"/>
                    <a:pt x="3176" y="2880"/>
                  </a:cubicBezTo>
                  <a:cubicBezTo>
                    <a:pt x="1906" y="2304"/>
                    <a:pt x="1906" y="2304"/>
                    <a:pt x="1906" y="2304"/>
                  </a:cubicBezTo>
                  <a:cubicBezTo>
                    <a:pt x="1271" y="1728"/>
                    <a:pt x="1271" y="1728"/>
                    <a:pt x="1271" y="1728"/>
                  </a:cubicBezTo>
                  <a:cubicBezTo>
                    <a:pt x="635" y="2304"/>
                    <a:pt x="635" y="2304"/>
                    <a:pt x="635" y="2304"/>
                  </a:cubicBezTo>
                  <a:cubicBezTo>
                    <a:pt x="0" y="2304"/>
                    <a:pt x="0" y="2304"/>
                    <a:pt x="0" y="2304"/>
                  </a:cubicBezTo>
                  <a:cubicBezTo>
                    <a:pt x="635" y="2880"/>
                    <a:pt x="635" y="2880"/>
                    <a:pt x="635" y="2880"/>
                  </a:cubicBezTo>
                  <a:cubicBezTo>
                    <a:pt x="2541" y="3744"/>
                    <a:pt x="2541" y="3744"/>
                    <a:pt x="2541" y="3744"/>
                  </a:cubicBezTo>
                  <a:cubicBezTo>
                    <a:pt x="3812" y="4032"/>
                    <a:pt x="3812" y="4032"/>
                    <a:pt x="3812" y="4032"/>
                  </a:cubicBezTo>
                  <a:cubicBezTo>
                    <a:pt x="4447" y="4032"/>
                    <a:pt x="4447" y="4032"/>
                    <a:pt x="4447" y="4032"/>
                  </a:cubicBezTo>
                  <a:cubicBezTo>
                    <a:pt x="5718" y="5472"/>
                    <a:pt x="5718" y="5472"/>
                    <a:pt x="5718" y="5472"/>
                  </a:cubicBezTo>
                  <a:cubicBezTo>
                    <a:pt x="5718" y="6624"/>
                    <a:pt x="5718" y="6624"/>
                    <a:pt x="5718" y="6624"/>
                  </a:cubicBezTo>
                  <a:cubicBezTo>
                    <a:pt x="5718" y="7488"/>
                    <a:pt x="5718" y="7488"/>
                    <a:pt x="5718" y="7488"/>
                  </a:cubicBezTo>
                  <a:cubicBezTo>
                    <a:pt x="6353" y="8352"/>
                    <a:pt x="6353" y="8352"/>
                    <a:pt x="6353" y="8352"/>
                  </a:cubicBezTo>
                  <a:cubicBezTo>
                    <a:pt x="6353" y="8640"/>
                    <a:pt x="6353" y="8640"/>
                    <a:pt x="6353" y="8640"/>
                  </a:cubicBezTo>
                  <a:cubicBezTo>
                    <a:pt x="6353" y="10080"/>
                    <a:pt x="6353" y="10080"/>
                    <a:pt x="6353" y="10080"/>
                  </a:cubicBezTo>
                  <a:cubicBezTo>
                    <a:pt x="6353" y="10368"/>
                    <a:pt x="6353" y="10368"/>
                    <a:pt x="6353" y="10368"/>
                  </a:cubicBezTo>
                  <a:cubicBezTo>
                    <a:pt x="7624" y="10368"/>
                    <a:pt x="7624" y="10368"/>
                    <a:pt x="7624" y="10368"/>
                  </a:cubicBezTo>
                  <a:cubicBezTo>
                    <a:pt x="8894" y="11520"/>
                    <a:pt x="8894" y="11520"/>
                    <a:pt x="8894" y="11520"/>
                  </a:cubicBezTo>
                  <a:cubicBezTo>
                    <a:pt x="5718" y="14112"/>
                    <a:pt x="5718" y="14112"/>
                    <a:pt x="5718" y="14112"/>
                  </a:cubicBezTo>
                  <a:cubicBezTo>
                    <a:pt x="2541" y="15264"/>
                    <a:pt x="2541" y="15264"/>
                    <a:pt x="2541" y="15264"/>
                  </a:cubicBezTo>
                  <a:cubicBezTo>
                    <a:pt x="635" y="16704"/>
                    <a:pt x="635" y="16704"/>
                    <a:pt x="635" y="16704"/>
                  </a:cubicBezTo>
                  <a:cubicBezTo>
                    <a:pt x="1271" y="19008"/>
                    <a:pt x="1271" y="19008"/>
                    <a:pt x="1271" y="19008"/>
                  </a:cubicBezTo>
                  <a:cubicBezTo>
                    <a:pt x="1906" y="20448"/>
                    <a:pt x="1906" y="20448"/>
                    <a:pt x="1906" y="20448"/>
                  </a:cubicBezTo>
                  <a:cubicBezTo>
                    <a:pt x="3176" y="21024"/>
                    <a:pt x="3176" y="21024"/>
                    <a:pt x="3176" y="21024"/>
                  </a:cubicBezTo>
                  <a:cubicBezTo>
                    <a:pt x="4447" y="21600"/>
                    <a:pt x="4447" y="21600"/>
                    <a:pt x="4447" y="21600"/>
                  </a:cubicBezTo>
                  <a:cubicBezTo>
                    <a:pt x="7624" y="21600"/>
                    <a:pt x="7624" y="21600"/>
                    <a:pt x="7624" y="21600"/>
                  </a:cubicBezTo>
                  <a:cubicBezTo>
                    <a:pt x="12706" y="20736"/>
                    <a:pt x="12706" y="20736"/>
                    <a:pt x="12706" y="20736"/>
                  </a:cubicBezTo>
                  <a:cubicBezTo>
                    <a:pt x="13976" y="20736"/>
                    <a:pt x="13976" y="20736"/>
                    <a:pt x="13976" y="20736"/>
                  </a:cubicBezTo>
                  <a:cubicBezTo>
                    <a:pt x="21600" y="16704"/>
                    <a:pt x="21600" y="16704"/>
                    <a:pt x="21600" y="16704"/>
                  </a:cubicBezTo>
                  <a:lnTo>
                    <a:pt x="21600" y="15840"/>
                  </a:lnTo>
                  <a:close/>
                </a:path>
              </a:pathLst>
            </a:custGeom>
            <a:noFill/>
            <a:ln w="9525" cap="flat">
              <a:solidFill>
                <a:srgbClr val="A7A7A7">
                  <a:alpha val="80000"/>
                </a:srgbClr>
              </a:solidFill>
              <a:prstDash val="solid"/>
              <a:round/>
            </a:ln>
            <a:effectLst/>
          </p:spPr>
          <p:txBody>
            <a:bodyPr wrap="square" lIns="50800" tIns="50800" rIns="50800" bIns="50800" numCol="1" anchor="t">
              <a:noAutofit/>
            </a:bodyPr>
            <a:lstStyle/>
            <a:p>
              <a:pPr algn="l" defTabSz="1828431">
                <a:defRPr sz="1400">
                  <a:solidFill>
                    <a:srgbClr val="FFFFFF"/>
                  </a:solidFill>
                </a:defRPr>
              </a:pPr>
              <a:endParaRPr/>
            </a:p>
          </p:txBody>
        </p:sp>
        <p:sp>
          <p:nvSpPr>
            <p:cNvPr id="186" name="Triangle"/>
            <p:cNvSpPr/>
            <p:nvPr/>
          </p:nvSpPr>
          <p:spPr>
            <a:xfrm>
              <a:off x="14114856" y="4460332"/>
              <a:ext cx="44224" cy="22324"/>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0" y="0"/>
                  </a:lnTo>
                  <a:lnTo>
                    <a:pt x="0" y="21600"/>
                  </a:lnTo>
                  <a:lnTo>
                    <a:pt x="21600" y="21600"/>
                  </a:lnTo>
                  <a:close/>
                </a:path>
              </a:pathLst>
            </a:custGeom>
            <a:noFill/>
            <a:ln w="9525" cap="flat">
              <a:solidFill>
                <a:srgbClr val="A7A7A7">
                  <a:alpha val="80000"/>
                </a:srgbClr>
              </a:solidFill>
              <a:prstDash val="solid"/>
              <a:round/>
            </a:ln>
            <a:effectLst/>
          </p:spPr>
          <p:txBody>
            <a:bodyPr wrap="square" lIns="50800" tIns="50800" rIns="50800" bIns="50800" numCol="1" anchor="t">
              <a:noAutofit/>
            </a:bodyPr>
            <a:lstStyle/>
            <a:p>
              <a:pPr algn="l" defTabSz="1828431">
                <a:defRPr sz="1400">
                  <a:solidFill>
                    <a:srgbClr val="FFFFFF"/>
                  </a:solidFill>
                </a:defRPr>
              </a:pPr>
              <a:endParaRPr/>
            </a:p>
          </p:txBody>
        </p:sp>
        <p:sp>
          <p:nvSpPr>
            <p:cNvPr id="187" name="Shape"/>
            <p:cNvSpPr/>
            <p:nvPr/>
          </p:nvSpPr>
          <p:spPr>
            <a:xfrm>
              <a:off x="13831851" y="0"/>
              <a:ext cx="10564035" cy="5710477"/>
            </a:xfrm>
            <a:custGeom>
              <a:avLst/>
              <a:gdLst/>
              <a:ahLst/>
              <a:cxnLst>
                <a:cxn ang="0">
                  <a:pos x="wd2" y="hd2"/>
                </a:cxn>
                <a:cxn ang="5400000">
                  <a:pos x="wd2" y="hd2"/>
                </a:cxn>
                <a:cxn ang="10800000">
                  <a:pos x="wd2" y="hd2"/>
                </a:cxn>
                <a:cxn ang="16200000">
                  <a:pos x="wd2" y="hd2"/>
                </a:cxn>
              </a:cxnLst>
              <a:rect l="0" t="0" r="r" b="b"/>
              <a:pathLst>
                <a:path w="21600" h="21600" extrusionOk="0">
                  <a:moveTo>
                    <a:pt x="21555" y="10551"/>
                  </a:moveTo>
                  <a:cubicBezTo>
                    <a:pt x="21600" y="7975"/>
                    <a:pt x="21600" y="7975"/>
                    <a:pt x="21600" y="7975"/>
                  </a:cubicBezTo>
                  <a:cubicBezTo>
                    <a:pt x="21466" y="7892"/>
                    <a:pt x="21466" y="7892"/>
                    <a:pt x="21466" y="7892"/>
                  </a:cubicBezTo>
                  <a:cubicBezTo>
                    <a:pt x="21376" y="7809"/>
                    <a:pt x="21376" y="7809"/>
                    <a:pt x="21376" y="7809"/>
                  </a:cubicBezTo>
                  <a:cubicBezTo>
                    <a:pt x="21376" y="7809"/>
                    <a:pt x="21198" y="7477"/>
                    <a:pt x="21198" y="7477"/>
                  </a:cubicBezTo>
                  <a:cubicBezTo>
                    <a:pt x="21153" y="7394"/>
                    <a:pt x="21019" y="7394"/>
                    <a:pt x="21019" y="7394"/>
                  </a:cubicBezTo>
                  <a:cubicBezTo>
                    <a:pt x="20706" y="7311"/>
                    <a:pt x="20706" y="7311"/>
                    <a:pt x="20706" y="7311"/>
                  </a:cubicBezTo>
                  <a:cubicBezTo>
                    <a:pt x="20527" y="7228"/>
                    <a:pt x="20527" y="7228"/>
                    <a:pt x="20527" y="7228"/>
                  </a:cubicBezTo>
                  <a:cubicBezTo>
                    <a:pt x="20393" y="7228"/>
                    <a:pt x="20393" y="7228"/>
                    <a:pt x="20393" y="7228"/>
                  </a:cubicBezTo>
                  <a:cubicBezTo>
                    <a:pt x="20303" y="7228"/>
                    <a:pt x="20303" y="7228"/>
                    <a:pt x="20303" y="7228"/>
                  </a:cubicBezTo>
                  <a:cubicBezTo>
                    <a:pt x="20348" y="7892"/>
                    <a:pt x="20348" y="7892"/>
                    <a:pt x="20348" y="7892"/>
                  </a:cubicBezTo>
                  <a:cubicBezTo>
                    <a:pt x="20348" y="7892"/>
                    <a:pt x="20169" y="8058"/>
                    <a:pt x="20169" y="8058"/>
                  </a:cubicBezTo>
                  <a:cubicBezTo>
                    <a:pt x="20124" y="8058"/>
                    <a:pt x="20035" y="7809"/>
                    <a:pt x="20035" y="7809"/>
                  </a:cubicBezTo>
                  <a:cubicBezTo>
                    <a:pt x="19901" y="7560"/>
                    <a:pt x="19901" y="7560"/>
                    <a:pt x="19901" y="7560"/>
                  </a:cubicBezTo>
                  <a:cubicBezTo>
                    <a:pt x="19901" y="7394"/>
                    <a:pt x="19901" y="7394"/>
                    <a:pt x="19901" y="7394"/>
                  </a:cubicBezTo>
                  <a:cubicBezTo>
                    <a:pt x="19677" y="7394"/>
                    <a:pt x="19677" y="7394"/>
                    <a:pt x="19677" y="7394"/>
                  </a:cubicBezTo>
                  <a:cubicBezTo>
                    <a:pt x="19543" y="7477"/>
                    <a:pt x="19543" y="7477"/>
                    <a:pt x="19543" y="7477"/>
                  </a:cubicBezTo>
                  <a:cubicBezTo>
                    <a:pt x="19275" y="7394"/>
                    <a:pt x="19275" y="7394"/>
                    <a:pt x="19275" y="7394"/>
                  </a:cubicBezTo>
                  <a:cubicBezTo>
                    <a:pt x="19051" y="7394"/>
                    <a:pt x="19051" y="7394"/>
                    <a:pt x="19051" y="7394"/>
                  </a:cubicBezTo>
                  <a:cubicBezTo>
                    <a:pt x="18917" y="7477"/>
                    <a:pt x="18917" y="7477"/>
                    <a:pt x="18917" y="7477"/>
                  </a:cubicBezTo>
                  <a:cubicBezTo>
                    <a:pt x="18738" y="7228"/>
                    <a:pt x="18738" y="7228"/>
                    <a:pt x="18738" y="7228"/>
                  </a:cubicBezTo>
                  <a:cubicBezTo>
                    <a:pt x="18738" y="6646"/>
                    <a:pt x="18738" y="6646"/>
                    <a:pt x="18738" y="6646"/>
                  </a:cubicBezTo>
                  <a:cubicBezTo>
                    <a:pt x="18470" y="6397"/>
                    <a:pt x="18470" y="6397"/>
                    <a:pt x="18470" y="6397"/>
                  </a:cubicBezTo>
                  <a:cubicBezTo>
                    <a:pt x="18022" y="6397"/>
                    <a:pt x="18022" y="6397"/>
                    <a:pt x="18022" y="6397"/>
                  </a:cubicBezTo>
                  <a:cubicBezTo>
                    <a:pt x="17620" y="6397"/>
                    <a:pt x="17620" y="6397"/>
                    <a:pt x="17620" y="6397"/>
                  </a:cubicBezTo>
                  <a:cubicBezTo>
                    <a:pt x="17575" y="6231"/>
                    <a:pt x="17575" y="6231"/>
                    <a:pt x="17575" y="6231"/>
                  </a:cubicBezTo>
                  <a:cubicBezTo>
                    <a:pt x="17530" y="5982"/>
                    <a:pt x="17530" y="5982"/>
                    <a:pt x="17530" y="5982"/>
                  </a:cubicBezTo>
                  <a:cubicBezTo>
                    <a:pt x="17262" y="5732"/>
                    <a:pt x="17262" y="5732"/>
                    <a:pt x="17262" y="5732"/>
                  </a:cubicBezTo>
                  <a:cubicBezTo>
                    <a:pt x="17262" y="5317"/>
                    <a:pt x="17262" y="5317"/>
                    <a:pt x="17262" y="5317"/>
                  </a:cubicBezTo>
                  <a:cubicBezTo>
                    <a:pt x="16189" y="4902"/>
                    <a:pt x="16189" y="4902"/>
                    <a:pt x="16189" y="4902"/>
                  </a:cubicBezTo>
                  <a:cubicBezTo>
                    <a:pt x="16144" y="5068"/>
                    <a:pt x="16144" y="5068"/>
                    <a:pt x="16144" y="5068"/>
                  </a:cubicBezTo>
                  <a:cubicBezTo>
                    <a:pt x="15920" y="5400"/>
                    <a:pt x="15920" y="5400"/>
                    <a:pt x="15920" y="5400"/>
                  </a:cubicBezTo>
                  <a:cubicBezTo>
                    <a:pt x="15965" y="5898"/>
                    <a:pt x="15965" y="5898"/>
                    <a:pt x="15965" y="5898"/>
                  </a:cubicBezTo>
                  <a:cubicBezTo>
                    <a:pt x="15697" y="6065"/>
                    <a:pt x="15697" y="6065"/>
                    <a:pt x="15697" y="6065"/>
                  </a:cubicBezTo>
                  <a:cubicBezTo>
                    <a:pt x="15518" y="5982"/>
                    <a:pt x="15518" y="5982"/>
                    <a:pt x="15518" y="5982"/>
                  </a:cubicBezTo>
                  <a:cubicBezTo>
                    <a:pt x="15294" y="5815"/>
                    <a:pt x="15294" y="5815"/>
                    <a:pt x="15294" y="5815"/>
                  </a:cubicBezTo>
                  <a:cubicBezTo>
                    <a:pt x="15205" y="5982"/>
                    <a:pt x="15205" y="5982"/>
                    <a:pt x="15205" y="5982"/>
                  </a:cubicBezTo>
                  <a:cubicBezTo>
                    <a:pt x="15026" y="5898"/>
                    <a:pt x="15026" y="5898"/>
                    <a:pt x="15026" y="5898"/>
                  </a:cubicBezTo>
                  <a:cubicBezTo>
                    <a:pt x="14847" y="5649"/>
                    <a:pt x="14847" y="5649"/>
                    <a:pt x="14847" y="5649"/>
                  </a:cubicBezTo>
                  <a:cubicBezTo>
                    <a:pt x="14802" y="6148"/>
                    <a:pt x="14802" y="6148"/>
                    <a:pt x="14802" y="6148"/>
                  </a:cubicBezTo>
                  <a:cubicBezTo>
                    <a:pt x="14668" y="6480"/>
                    <a:pt x="14668" y="6480"/>
                    <a:pt x="14668" y="6480"/>
                  </a:cubicBezTo>
                  <a:cubicBezTo>
                    <a:pt x="14445" y="6065"/>
                    <a:pt x="14445" y="6065"/>
                    <a:pt x="14445" y="6065"/>
                  </a:cubicBezTo>
                  <a:cubicBezTo>
                    <a:pt x="14311" y="5566"/>
                    <a:pt x="14311" y="5566"/>
                    <a:pt x="14311" y="5566"/>
                  </a:cubicBezTo>
                  <a:cubicBezTo>
                    <a:pt x="14445" y="4985"/>
                    <a:pt x="14445" y="4985"/>
                    <a:pt x="14445" y="4985"/>
                  </a:cubicBezTo>
                  <a:cubicBezTo>
                    <a:pt x="14445" y="4735"/>
                    <a:pt x="14445" y="4735"/>
                    <a:pt x="14445" y="4735"/>
                  </a:cubicBezTo>
                  <a:cubicBezTo>
                    <a:pt x="14311" y="4320"/>
                    <a:pt x="14311" y="4320"/>
                    <a:pt x="14311" y="4320"/>
                  </a:cubicBezTo>
                  <a:cubicBezTo>
                    <a:pt x="14132" y="4237"/>
                    <a:pt x="14132" y="4237"/>
                    <a:pt x="14132" y="4237"/>
                  </a:cubicBezTo>
                  <a:cubicBezTo>
                    <a:pt x="13953" y="4237"/>
                    <a:pt x="13953" y="4237"/>
                    <a:pt x="13953" y="4237"/>
                  </a:cubicBezTo>
                  <a:cubicBezTo>
                    <a:pt x="13863" y="4071"/>
                    <a:pt x="13863" y="4071"/>
                    <a:pt x="13863" y="4071"/>
                  </a:cubicBezTo>
                  <a:cubicBezTo>
                    <a:pt x="13684" y="3822"/>
                    <a:pt x="13684" y="3822"/>
                    <a:pt x="13684" y="3822"/>
                  </a:cubicBezTo>
                  <a:cubicBezTo>
                    <a:pt x="13550" y="4154"/>
                    <a:pt x="13550" y="4154"/>
                    <a:pt x="13550" y="4154"/>
                  </a:cubicBezTo>
                  <a:cubicBezTo>
                    <a:pt x="13461" y="4569"/>
                    <a:pt x="13461" y="4569"/>
                    <a:pt x="13461" y="4569"/>
                  </a:cubicBezTo>
                  <a:cubicBezTo>
                    <a:pt x="13058" y="4569"/>
                    <a:pt x="13058" y="4569"/>
                    <a:pt x="13058" y="4569"/>
                  </a:cubicBezTo>
                  <a:cubicBezTo>
                    <a:pt x="12835" y="4403"/>
                    <a:pt x="12835" y="4403"/>
                    <a:pt x="12835" y="4403"/>
                  </a:cubicBezTo>
                  <a:cubicBezTo>
                    <a:pt x="12790" y="4071"/>
                    <a:pt x="12790" y="4071"/>
                    <a:pt x="12790" y="4071"/>
                  </a:cubicBezTo>
                  <a:cubicBezTo>
                    <a:pt x="12388" y="4071"/>
                    <a:pt x="12388" y="4071"/>
                    <a:pt x="12388" y="4071"/>
                  </a:cubicBezTo>
                  <a:cubicBezTo>
                    <a:pt x="12164" y="4320"/>
                    <a:pt x="12164" y="4320"/>
                    <a:pt x="12164" y="4320"/>
                  </a:cubicBezTo>
                  <a:cubicBezTo>
                    <a:pt x="12119" y="4071"/>
                    <a:pt x="12119" y="4071"/>
                    <a:pt x="12119" y="4071"/>
                  </a:cubicBezTo>
                  <a:cubicBezTo>
                    <a:pt x="11985" y="3738"/>
                    <a:pt x="11985" y="3738"/>
                    <a:pt x="11985" y="3738"/>
                  </a:cubicBezTo>
                  <a:cubicBezTo>
                    <a:pt x="11806" y="3655"/>
                    <a:pt x="11806" y="3655"/>
                    <a:pt x="11806" y="3655"/>
                  </a:cubicBezTo>
                  <a:cubicBezTo>
                    <a:pt x="11583" y="4071"/>
                    <a:pt x="11583" y="4071"/>
                    <a:pt x="11583" y="4071"/>
                  </a:cubicBezTo>
                  <a:cubicBezTo>
                    <a:pt x="11314" y="4320"/>
                    <a:pt x="11314" y="4320"/>
                    <a:pt x="11314" y="4320"/>
                  </a:cubicBezTo>
                  <a:cubicBezTo>
                    <a:pt x="11046" y="4735"/>
                    <a:pt x="11046" y="4735"/>
                    <a:pt x="11046" y="4735"/>
                  </a:cubicBezTo>
                  <a:cubicBezTo>
                    <a:pt x="11225" y="4237"/>
                    <a:pt x="11225" y="4237"/>
                    <a:pt x="11225" y="4237"/>
                  </a:cubicBezTo>
                  <a:cubicBezTo>
                    <a:pt x="11404" y="3988"/>
                    <a:pt x="11404" y="3988"/>
                    <a:pt x="11404" y="3988"/>
                  </a:cubicBezTo>
                  <a:cubicBezTo>
                    <a:pt x="11717" y="3240"/>
                    <a:pt x="11717" y="3240"/>
                    <a:pt x="11717" y="3240"/>
                  </a:cubicBezTo>
                  <a:cubicBezTo>
                    <a:pt x="11896" y="2908"/>
                    <a:pt x="11896" y="2908"/>
                    <a:pt x="11896" y="2908"/>
                  </a:cubicBezTo>
                  <a:cubicBezTo>
                    <a:pt x="12075" y="2409"/>
                    <a:pt x="12075" y="2409"/>
                    <a:pt x="12075" y="2409"/>
                  </a:cubicBezTo>
                  <a:cubicBezTo>
                    <a:pt x="11985" y="1578"/>
                    <a:pt x="11985" y="1578"/>
                    <a:pt x="11985" y="1578"/>
                  </a:cubicBezTo>
                  <a:cubicBezTo>
                    <a:pt x="11627" y="997"/>
                    <a:pt x="11627" y="997"/>
                    <a:pt x="11627" y="997"/>
                  </a:cubicBezTo>
                  <a:cubicBezTo>
                    <a:pt x="11359" y="914"/>
                    <a:pt x="11359" y="914"/>
                    <a:pt x="11359" y="914"/>
                  </a:cubicBezTo>
                  <a:cubicBezTo>
                    <a:pt x="11359" y="665"/>
                    <a:pt x="11359" y="665"/>
                    <a:pt x="11359" y="665"/>
                  </a:cubicBezTo>
                  <a:cubicBezTo>
                    <a:pt x="11135" y="83"/>
                    <a:pt x="11135" y="83"/>
                    <a:pt x="11135" y="83"/>
                  </a:cubicBezTo>
                  <a:cubicBezTo>
                    <a:pt x="11135" y="83"/>
                    <a:pt x="10822" y="0"/>
                    <a:pt x="10778" y="0"/>
                  </a:cubicBezTo>
                  <a:cubicBezTo>
                    <a:pt x="10778" y="83"/>
                    <a:pt x="10420" y="748"/>
                    <a:pt x="10420" y="748"/>
                  </a:cubicBezTo>
                  <a:cubicBezTo>
                    <a:pt x="10330" y="1329"/>
                    <a:pt x="10330" y="1329"/>
                    <a:pt x="10330" y="1329"/>
                  </a:cubicBezTo>
                  <a:cubicBezTo>
                    <a:pt x="9928" y="1828"/>
                    <a:pt x="9928" y="1828"/>
                    <a:pt x="9928" y="1828"/>
                  </a:cubicBezTo>
                  <a:cubicBezTo>
                    <a:pt x="9660" y="1578"/>
                    <a:pt x="9660" y="1578"/>
                    <a:pt x="9660" y="1578"/>
                  </a:cubicBezTo>
                  <a:cubicBezTo>
                    <a:pt x="9212" y="1911"/>
                    <a:pt x="9212" y="1911"/>
                    <a:pt x="9212" y="1911"/>
                  </a:cubicBezTo>
                  <a:cubicBezTo>
                    <a:pt x="8720" y="2409"/>
                    <a:pt x="8720" y="2409"/>
                    <a:pt x="8720" y="2409"/>
                  </a:cubicBezTo>
                  <a:cubicBezTo>
                    <a:pt x="8497" y="2908"/>
                    <a:pt x="8497" y="2908"/>
                    <a:pt x="8497" y="2908"/>
                  </a:cubicBezTo>
                  <a:cubicBezTo>
                    <a:pt x="8497" y="2908"/>
                    <a:pt x="8452" y="3822"/>
                    <a:pt x="8407" y="3822"/>
                  </a:cubicBezTo>
                  <a:cubicBezTo>
                    <a:pt x="8363" y="3822"/>
                    <a:pt x="7692" y="4154"/>
                    <a:pt x="7692" y="4154"/>
                  </a:cubicBezTo>
                  <a:cubicBezTo>
                    <a:pt x="7558" y="4486"/>
                    <a:pt x="7558" y="4486"/>
                    <a:pt x="7558" y="4486"/>
                  </a:cubicBezTo>
                  <a:cubicBezTo>
                    <a:pt x="7558" y="4486"/>
                    <a:pt x="7647" y="5234"/>
                    <a:pt x="7602" y="5317"/>
                  </a:cubicBezTo>
                  <a:cubicBezTo>
                    <a:pt x="7602" y="5317"/>
                    <a:pt x="7468" y="5234"/>
                    <a:pt x="7468" y="5234"/>
                  </a:cubicBezTo>
                  <a:cubicBezTo>
                    <a:pt x="7245" y="5068"/>
                    <a:pt x="7245" y="5068"/>
                    <a:pt x="7245" y="5068"/>
                  </a:cubicBezTo>
                  <a:cubicBezTo>
                    <a:pt x="7245" y="5068"/>
                    <a:pt x="7155" y="5400"/>
                    <a:pt x="7066" y="5483"/>
                  </a:cubicBezTo>
                  <a:cubicBezTo>
                    <a:pt x="6932" y="5566"/>
                    <a:pt x="6932" y="5151"/>
                    <a:pt x="6932" y="5151"/>
                  </a:cubicBezTo>
                  <a:cubicBezTo>
                    <a:pt x="6798" y="4902"/>
                    <a:pt x="6798" y="4902"/>
                    <a:pt x="6798" y="4902"/>
                  </a:cubicBezTo>
                  <a:cubicBezTo>
                    <a:pt x="6708" y="4902"/>
                    <a:pt x="6708" y="4902"/>
                    <a:pt x="6708" y="4902"/>
                  </a:cubicBezTo>
                  <a:cubicBezTo>
                    <a:pt x="6619" y="5400"/>
                    <a:pt x="6619" y="5400"/>
                    <a:pt x="6619" y="5400"/>
                  </a:cubicBezTo>
                  <a:cubicBezTo>
                    <a:pt x="6619" y="5400"/>
                    <a:pt x="6619" y="5815"/>
                    <a:pt x="6619" y="5815"/>
                  </a:cubicBezTo>
                  <a:cubicBezTo>
                    <a:pt x="6663" y="5898"/>
                    <a:pt x="6619" y="6563"/>
                    <a:pt x="6619" y="6563"/>
                  </a:cubicBezTo>
                  <a:cubicBezTo>
                    <a:pt x="6484" y="6646"/>
                    <a:pt x="6484" y="6646"/>
                    <a:pt x="6484" y="6646"/>
                  </a:cubicBezTo>
                  <a:cubicBezTo>
                    <a:pt x="6395" y="6314"/>
                    <a:pt x="6395" y="6314"/>
                    <a:pt x="6395" y="6314"/>
                  </a:cubicBezTo>
                  <a:cubicBezTo>
                    <a:pt x="6484" y="5649"/>
                    <a:pt x="6484" y="5649"/>
                    <a:pt x="6484" y="5649"/>
                  </a:cubicBezTo>
                  <a:cubicBezTo>
                    <a:pt x="6440" y="5234"/>
                    <a:pt x="6440" y="5234"/>
                    <a:pt x="6440" y="5234"/>
                  </a:cubicBezTo>
                  <a:cubicBezTo>
                    <a:pt x="6395" y="4818"/>
                    <a:pt x="6395" y="4818"/>
                    <a:pt x="6395" y="4818"/>
                  </a:cubicBezTo>
                  <a:cubicBezTo>
                    <a:pt x="6127" y="4652"/>
                    <a:pt x="6127" y="4652"/>
                    <a:pt x="6127" y="4652"/>
                  </a:cubicBezTo>
                  <a:cubicBezTo>
                    <a:pt x="5858" y="4652"/>
                    <a:pt x="5858" y="4652"/>
                    <a:pt x="5858" y="4652"/>
                  </a:cubicBezTo>
                  <a:cubicBezTo>
                    <a:pt x="5724" y="5815"/>
                    <a:pt x="5724" y="5815"/>
                    <a:pt x="5724" y="5815"/>
                  </a:cubicBezTo>
                  <a:cubicBezTo>
                    <a:pt x="5590" y="6065"/>
                    <a:pt x="5590" y="6065"/>
                    <a:pt x="5590" y="6065"/>
                  </a:cubicBezTo>
                  <a:cubicBezTo>
                    <a:pt x="5501" y="6314"/>
                    <a:pt x="5501" y="6314"/>
                    <a:pt x="5501" y="6314"/>
                  </a:cubicBezTo>
                  <a:cubicBezTo>
                    <a:pt x="5635" y="6729"/>
                    <a:pt x="5635" y="6729"/>
                    <a:pt x="5635" y="6729"/>
                  </a:cubicBezTo>
                  <a:cubicBezTo>
                    <a:pt x="5590" y="7145"/>
                    <a:pt x="5590" y="7145"/>
                    <a:pt x="5590" y="7145"/>
                  </a:cubicBezTo>
                  <a:cubicBezTo>
                    <a:pt x="5635" y="7311"/>
                    <a:pt x="5635" y="7311"/>
                    <a:pt x="5635" y="7311"/>
                  </a:cubicBezTo>
                  <a:cubicBezTo>
                    <a:pt x="5903" y="7809"/>
                    <a:pt x="5903" y="7809"/>
                    <a:pt x="5903" y="7809"/>
                  </a:cubicBezTo>
                  <a:cubicBezTo>
                    <a:pt x="5724" y="8391"/>
                    <a:pt x="5724" y="8391"/>
                    <a:pt x="5724" y="8391"/>
                  </a:cubicBezTo>
                  <a:cubicBezTo>
                    <a:pt x="5411" y="7809"/>
                    <a:pt x="5411" y="7809"/>
                    <a:pt x="5411" y="7809"/>
                  </a:cubicBezTo>
                  <a:cubicBezTo>
                    <a:pt x="5053" y="7311"/>
                    <a:pt x="5053" y="7311"/>
                    <a:pt x="5053" y="7311"/>
                  </a:cubicBezTo>
                  <a:cubicBezTo>
                    <a:pt x="4830" y="7311"/>
                    <a:pt x="4830" y="7311"/>
                    <a:pt x="4830" y="7311"/>
                  </a:cubicBezTo>
                  <a:cubicBezTo>
                    <a:pt x="4606" y="7311"/>
                    <a:pt x="4606" y="7311"/>
                    <a:pt x="4606" y="7311"/>
                  </a:cubicBezTo>
                  <a:cubicBezTo>
                    <a:pt x="4651" y="7892"/>
                    <a:pt x="4651" y="7892"/>
                    <a:pt x="4651" y="7892"/>
                  </a:cubicBezTo>
                  <a:cubicBezTo>
                    <a:pt x="4561" y="7975"/>
                    <a:pt x="4561" y="7975"/>
                    <a:pt x="4561" y="7975"/>
                  </a:cubicBezTo>
                  <a:cubicBezTo>
                    <a:pt x="4383" y="7892"/>
                    <a:pt x="4383" y="7892"/>
                    <a:pt x="4383" y="7892"/>
                  </a:cubicBezTo>
                  <a:cubicBezTo>
                    <a:pt x="4159" y="8058"/>
                    <a:pt x="4159" y="8058"/>
                    <a:pt x="4159" y="8058"/>
                  </a:cubicBezTo>
                  <a:cubicBezTo>
                    <a:pt x="3980" y="8142"/>
                    <a:pt x="3980" y="8142"/>
                    <a:pt x="3980" y="8142"/>
                  </a:cubicBezTo>
                  <a:cubicBezTo>
                    <a:pt x="3801" y="8225"/>
                    <a:pt x="3801" y="8225"/>
                    <a:pt x="3801" y="8225"/>
                  </a:cubicBezTo>
                  <a:cubicBezTo>
                    <a:pt x="3712" y="8058"/>
                    <a:pt x="3712" y="8058"/>
                    <a:pt x="3712" y="8058"/>
                  </a:cubicBezTo>
                  <a:cubicBezTo>
                    <a:pt x="3533" y="8142"/>
                    <a:pt x="3533" y="8142"/>
                    <a:pt x="3533" y="8142"/>
                  </a:cubicBezTo>
                  <a:cubicBezTo>
                    <a:pt x="3265" y="8474"/>
                    <a:pt x="3265" y="8474"/>
                    <a:pt x="3265" y="8474"/>
                  </a:cubicBezTo>
                  <a:cubicBezTo>
                    <a:pt x="2952" y="8806"/>
                    <a:pt x="2952" y="8806"/>
                    <a:pt x="2952" y="8806"/>
                  </a:cubicBezTo>
                  <a:cubicBezTo>
                    <a:pt x="2862" y="8889"/>
                    <a:pt x="2862" y="8889"/>
                    <a:pt x="2862" y="8889"/>
                  </a:cubicBezTo>
                  <a:cubicBezTo>
                    <a:pt x="2773" y="9305"/>
                    <a:pt x="2773" y="9305"/>
                    <a:pt x="2773" y="9305"/>
                  </a:cubicBezTo>
                  <a:cubicBezTo>
                    <a:pt x="2639" y="9305"/>
                    <a:pt x="2639" y="9305"/>
                    <a:pt x="2639" y="9305"/>
                  </a:cubicBezTo>
                  <a:cubicBezTo>
                    <a:pt x="2504" y="9055"/>
                    <a:pt x="2504" y="9055"/>
                    <a:pt x="2504" y="9055"/>
                  </a:cubicBezTo>
                  <a:cubicBezTo>
                    <a:pt x="2549" y="8806"/>
                    <a:pt x="2549" y="8806"/>
                    <a:pt x="2549" y="8806"/>
                  </a:cubicBezTo>
                  <a:cubicBezTo>
                    <a:pt x="2683" y="8640"/>
                    <a:pt x="2683" y="8640"/>
                    <a:pt x="2683" y="8640"/>
                  </a:cubicBezTo>
                  <a:cubicBezTo>
                    <a:pt x="2639" y="8308"/>
                    <a:pt x="2639" y="8308"/>
                    <a:pt x="2639" y="8308"/>
                  </a:cubicBezTo>
                  <a:cubicBezTo>
                    <a:pt x="2460" y="8225"/>
                    <a:pt x="2460" y="8225"/>
                    <a:pt x="2460" y="8225"/>
                  </a:cubicBezTo>
                  <a:cubicBezTo>
                    <a:pt x="2370" y="8225"/>
                    <a:pt x="2370" y="8225"/>
                    <a:pt x="2370" y="8225"/>
                  </a:cubicBezTo>
                  <a:cubicBezTo>
                    <a:pt x="2236" y="8142"/>
                    <a:pt x="2236" y="8142"/>
                    <a:pt x="2236" y="8142"/>
                  </a:cubicBezTo>
                  <a:cubicBezTo>
                    <a:pt x="2325" y="8474"/>
                    <a:pt x="2325" y="8474"/>
                    <a:pt x="2325" y="8474"/>
                  </a:cubicBezTo>
                  <a:cubicBezTo>
                    <a:pt x="2325" y="9055"/>
                    <a:pt x="2325" y="9055"/>
                    <a:pt x="2325" y="9055"/>
                  </a:cubicBezTo>
                  <a:cubicBezTo>
                    <a:pt x="2415" y="9305"/>
                    <a:pt x="2415" y="9305"/>
                    <a:pt x="2415" y="9305"/>
                  </a:cubicBezTo>
                  <a:cubicBezTo>
                    <a:pt x="2325" y="9803"/>
                    <a:pt x="2325" y="9803"/>
                    <a:pt x="2325" y="9803"/>
                  </a:cubicBezTo>
                  <a:cubicBezTo>
                    <a:pt x="2191" y="9637"/>
                    <a:pt x="2191" y="9637"/>
                    <a:pt x="2191" y="9637"/>
                  </a:cubicBezTo>
                  <a:cubicBezTo>
                    <a:pt x="2057" y="9637"/>
                    <a:pt x="2057" y="9637"/>
                    <a:pt x="2057" y="9637"/>
                  </a:cubicBezTo>
                  <a:cubicBezTo>
                    <a:pt x="1923" y="9803"/>
                    <a:pt x="1923" y="9803"/>
                    <a:pt x="1923" y="9803"/>
                  </a:cubicBezTo>
                  <a:cubicBezTo>
                    <a:pt x="1789" y="10052"/>
                    <a:pt x="1789" y="10052"/>
                    <a:pt x="1789" y="10052"/>
                  </a:cubicBezTo>
                  <a:cubicBezTo>
                    <a:pt x="1699" y="10218"/>
                    <a:pt x="1699" y="10218"/>
                    <a:pt x="1699" y="10218"/>
                  </a:cubicBezTo>
                  <a:cubicBezTo>
                    <a:pt x="1834" y="10800"/>
                    <a:pt x="1834" y="10800"/>
                    <a:pt x="1834" y="10800"/>
                  </a:cubicBezTo>
                  <a:cubicBezTo>
                    <a:pt x="1834" y="10800"/>
                    <a:pt x="1744" y="10717"/>
                    <a:pt x="1744" y="10717"/>
                  </a:cubicBezTo>
                  <a:cubicBezTo>
                    <a:pt x="1699" y="10634"/>
                    <a:pt x="1476" y="10634"/>
                    <a:pt x="1476" y="10634"/>
                  </a:cubicBezTo>
                  <a:cubicBezTo>
                    <a:pt x="1342" y="10551"/>
                    <a:pt x="1342" y="10551"/>
                    <a:pt x="1342" y="10551"/>
                  </a:cubicBezTo>
                  <a:cubicBezTo>
                    <a:pt x="1342" y="10717"/>
                    <a:pt x="1342" y="10717"/>
                    <a:pt x="1342" y="10717"/>
                  </a:cubicBezTo>
                  <a:cubicBezTo>
                    <a:pt x="1431" y="10966"/>
                    <a:pt x="1431" y="10966"/>
                    <a:pt x="1431" y="10966"/>
                  </a:cubicBezTo>
                  <a:cubicBezTo>
                    <a:pt x="1476" y="11215"/>
                    <a:pt x="1476" y="11215"/>
                    <a:pt x="1476" y="11215"/>
                  </a:cubicBezTo>
                  <a:cubicBezTo>
                    <a:pt x="1386" y="11298"/>
                    <a:pt x="1386" y="11298"/>
                    <a:pt x="1386" y="11298"/>
                  </a:cubicBezTo>
                  <a:cubicBezTo>
                    <a:pt x="1163" y="11049"/>
                    <a:pt x="1163" y="11049"/>
                    <a:pt x="1163" y="11049"/>
                  </a:cubicBezTo>
                  <a:cubicBezTo>
                    <a:pt x="1029" y="10800"/>
                    <a:pt x="1029" y="10800"/>
                    <a:pt x="1029" y="10800"/>
                  </a:cubicBezTo>
                  <a:cubicBezTo>
                    <a:pt x="1029" y="10634"/>
                    <a:pt x="1029" y="10634"/>
                    <a:pt x="1029" y="10634"/>
                  </a:cubicBezTo>
                  <a:cubicBezTo>
                    <a:pt x="939" y="10218"/>
                    <a:pt x="939" y="10218"/>
                    <a:pt x="939" y="10218"/>
                  </a:cubicBezTo>
                  <a:cubicBezTo>
                    <a:pt x="1029" y="10052"/>
                    <a:pt x="1029" y="10052"/>
                    <a:pt x="1029" y="10052"/>
                  </a:cubicBezTo>
                  <a:cubicBezTo>
                    <a:pt x="1029" y="9803"/>
                    <a:pt x="1029" y="9803"/>
                    <a:pt x="1029" y="9803"/>
                  </a:cubicBezTo>
                  <a:cubicBezTo>
                    <a:pt x="850" y="9637"/>
                    <a:pt x="850" y="9637"/>
                    <a:pt x="850" y="9637"/>
                  </a:cubicBezTo>
                  <a:cubicBezTo>
                    <a:pt x="671" y="9388"/>
                    <a:pt x="671" y="9388"/>
                    <a:pt x="671" y="9388"/>
                  </a:cubicBezTo>
                  <a:cubicBezTo>
                    <a:pt x="626" y="9222"/>
                    <a:pt x="626" y="9222"/>
                    <a:pt x="626" y="9222"/>
                  </a:cubicBezTo>
                  <a:cubicBezTo>
                    <a:pt x="716" y="9222"/>
                    <a:pt x="716" y="9222"/>
                    <a:pt x="716" y="9222"/>
                  </a:cubicBezTo>
                  <a:cubicBezTo>
                    <a:pt x="805" y="9305"/>
                    <a:pt x="805" y="9305"/>
                    <a:pt x="805" y="9305"/>
                  </a:cubicBezTo>
                  <a:cubicBezTo>
                    <a:pt x="805" y="9305"/>
                    <a:pt x="984" y="9388"/>
                    <a:pt x="984" y="9388"/>
                  </a:cubicBezTo>
                  <a:cubicBezTo>
                    <a:pt x="1029" y="9388"/>
                    <a:pt x="1073" y="9637"/>
                    <a:pt x="1073" y="9637"/>
                  </a:cubicBezTo>
                  <a:cubicBezTo>
                    <a:pt x="1386" y="9803"/>
                    <a:pt x="1386" y="9803"/>
                    <a:pt x="1386" y="9803"/>
                  </a:cubicBezTo>
                  <a:cubicBezTo>
                    <a:pt x="1699" y="9720"/>
                    <a:pt x="1699" y="9720"/>
                    <a:pt x="1699" y="9720"/>
                  </a:cubicBezTo>
                  <a:cubicBezTo>
                    <a:pt x="1878" y="9471"/>
                    <a:pt x="1878" y="9471"/>
                    <a:pt x="1878" y="9471"/>
                  </a:cubicBezTo>
                  <a:cubicBezTo>
                    <a:pt x="1923" y="9055"/>
                    <a:pt x="1923" y="9055"/>
                    <a:pt x="1923" y="9055"/>
                  </a:cubicBezTo>
                  <a:cubicBezTo>
                    <a:pt x="1610" y="8391"/>
                    <a:pt x="1610" y="8391"/>
                    <a:pt x="1610" y="8391"/>
                  </a:cubicBezTo>
                  <a:cubicBezTo>
                    <a:pt x="1342" y="8058"/>
                    <a:pt x="1342" y="8058"/>
                    <a:pt x="1342" y="8058"/>
                  </a:cubicBezTo>
                  <a:cubicBezTo>
                    <a:pt x="1163" y="7726"/>
                    <a:pt x="1163" y="7726"/>
                    <a:pt x="1163" y="7726"/>
                  </a:cubicBezTo>
                  <a:cubicBezTo>
                    <a:pt x="894" y="7560"/>
                    <a:pt x="894" y="7560"/>
                    <a:pt x="894" y="7560"/>
                  </a:cubicBezTo>
                  <a:cubicBezTo>
                    <a:pt x="760" y="7477"/>
                    <a:pt x="760" y="7477"/>
                    <a:pt x="760" y="7477"/>
                  </a:cubicBezTo>
                  <a:cubicBezTo>
                    <a:pt x="760" y="7228"/>
                    <a:pt x="760" y="7228"/>
                    <a:pt x="760" y="7228"/>
                  </a:cubicBezTo>
                  <a:cubicBezTo>
                    <a:pt x="581" y="7228"/>
                    <a:pt x="581" y="7228"/>
                    <a:pt x="581" y="7228"/>
                  </a:cubicBezTo>
                  <a:cubicBezTo>
                    <a:pt x="447" y="7228"/>
                    <a:pt x="447" y="7228"/>
                    <a:pt x="447" y="7228"/>
                  </a:cubicBezTo>
                  <a:cubicBezTo>
                    <a:pt x="402" y="7228"/>
                    <a:pt x="402" y="7228"/>
                    <a:pt x="402" y="7228"/>
                  </a:cubicBezTo>
                  <a:cubicBezTo>
                    <a:pt x="358" y="7394"/>
                    <a:pt x="358" y="7394"/>
                    <a:pt x="358" y="7394"/>
                  </a:cubicBezTo>
                  <a:cubicBezTo>
                    <a:pt x="179" y="7726"/>
                    <a:pt x="179" y="7726"/>
                    <a:pt x="179" y="7726"/>
                  </a:cubicBezTo>
                  <a:cubicBezTo>
                    <a:pt x="179" y="7726"/>
                    <a:pt x="179" y="7726"/>
                    <a:pt x="179" y="7726"/>
                  </a:cubicBezTo>
                  <a:cubicBezTo>
                    <a:pt x="179" y="7809"/>
                    <a:pt x="179" y="7809"/>
                    <a:pt x="179" y="7809"/>
                  </a:cubicBezTo>
                  <a:cubicBezTo>
                    <a:pt x="134" y="7892"/>
                    <a:pt x="134" y="7892"/>
                    <a:pt x="134" y="7892"/>
                  </a:cubicBezTo>
                  <a:cubicBezTo>
                    <a:pt x="134" y="7975"/>
                    <a:pt x="134" y="7975"/>
                    <a:pt x="134" y="7975"/>
                  </a:cubicBezTo>
                  <a:cubicBezTo>
                    <a:pt x="89" y="8225"/>
                    <a:pt x="89" y="8225"/>
                    <a:pt x="89" y="8225"/>
                  </a:cubicBezTo>
                  <a:cubicBezTo>
                    <a:pt x="134" y="8308"/>
                    <a:pt x="134" y="8308"/>
                    <a:pt x="134" y="8308"/>
                  </a:cubicBezTo>
                  <a:cubicBezTo>
                    <a:pt x="268" y="8474"/>
                    <a:pt x="268" y="8474"/>
                    <a:pt x="268" y="8474"/>
                  </a:cubicBezTo>
                  <a:cubicBezTo>
                    <a:pt x="358" y="8889"/>
                    <a:pt x="358" y="8889"/>
                    <a:pt x="358" y="8889"/>
                  </a:cubicBezTo>
                  <a:cubicBezTo>
                    <a:pt x="179" y="9305"/>
                    <a:pt x="179" y="9305"/>
                    <a:pt x="179" y="9305"/>
                  </a:cubicBezTo>
                  <a:cubicBezTo>
                    <a:pt x="358" y="10135"/>
                    <a:pt x="358" y="10135"/>
                    <a:pt x="358" y="10135"/>
                  </a:cubicBezTo>
                  <a:cubicBezTo>
                    <a:pt x="268" y="10302"/>
                    <a:pt x="268" y="10302"/>
                    <a:pt x="268" y="10302"/>
                  </a:cubicBezTo>
                  <a:cubicBezTo>
                    <a:pt x="313" y="10468"/>
                    <a:pt x="313" y="10468"/>
                    <a:pt x="313" y="10468"/>
                  </a:cubicBezTo>
                  <a:cubicBezTo>
                    <a:pt x="268" y="10551"/>
                    <a:pt x="268" y="10551"/>
                    <a:pt x="268" y="10551"/>
                  </a:cubicBezTo>
                  <a:cubicBezTo>
                    <a:pt x="358" y="10717"/>
                    <a:pt x="358" y="10717"/>
                    <a:pt x="358" y="10717"/>
                  </a:cubicBezTo>
                  <a:cubicBezTo>
                    <a:pt x="358" y="10717"/>
                    <a:pt x="313" y="10883"/>
                    <a:pt x="313" y="10883"/>
                  </a:cubicBezTo>
                  <a:cubicBezTo>
                    <a:pt x="358" y="10883"/>
                    <a:pt x="402" y="11049"/>
                    <a:pt x="402" y="11049"/>
                  </a:cubicBezTo>
                  <a:cubicBezTo>
                    <a:pt x="358" y="11382"/>
                    <a:pt x="358" y="11382"/>
                    <a:pt x="358" y="11382"/>
                  </a:cubicBezTo>
                  <a:cubicBezTo>
                    <a:pt x="447" y="11631"/>
                    <a:pt x="447" y="11631"/>
                    <a:pt x="447" y="11631"/>
                  </a:cubicBezTo>
                  <a:cubicBezTo>
                    <a:pt x="537" y="11714"/>
                    <a:pt x="537" y="11714"/>
                    <a:pt x="537" y="11714"/>
                  </a:cubicBezTo>
                  <a:cubicBezTo>
                    <a:pt x="492" y="11880"/>
                    <a:pt x="492" y="11880"/>
                    <a:pt x="492" y="11880"/>
                  </a:cubicBezTo>
                  <a:cubicBezTo>
                    <a:pt x="0" y="13043"/>
                    <a:pt x="0" y="13043"/>
                    <a:pt x="0" y="13043"/>
                  </a:cubicBezTo>
                  <a:cubicBezTo>
                    <a:pt x="89" y="13043"/>
                    <a:pt x="89" y="13043"/>
                    <a:pt x="89" y="13043"/>
                  </a:cubicBezTo>
                  <a:cubicBezTo>
                    <a:pt x="179" y="13126"/>
                    <a:pt x="179" y="13126"/>
                    <a:pt x="179" y="13126"/>
                  </a:cubicBezTo>
                  <a:cubicBezTo>
                    <a:pt x="179" y="13542"/>
                    <a:pt x="179" y="13542"/>
                    <a:pt x="179" y="13542"/>
                  </a:cubicBezTo>
                  <a:cubicBezTo>
                    <a:pt x="45" y="13542"/>
                    <a:pt x="45" y="13542"/>
                    <a:pt x="45" y="13542"/>
                  </a:cubicBezTo>
                  <a:cubicBezTo>
                    <a:pt x="89" y="13625"/>
                    <a:pt x="89" y="13625"/>
                    <a:pt x="89" y="13625"/>
                  </a:cubicBezTo>
                  <a:cubicBezTo>
                    <a:pt x="45" y="13957"/>
                    <a:pt x="45" y="13957"/>
                    <a:pt x="45" y="13957"/>
                  </a:cubicBezTo>
                  <a:cubicBezTo>
                    <a:pt x="45" y="14206"/>
                    <a:pt x="45" y="14206"/>
                    <a:pt x="45" y="14206"/>
                  </a:cubicBezTo>
                  <a:cubicBezTo>
                    <a:pt x="0" y="14788"/>
                    <a:pt x="0" y="14788"/>
                    <a:pt x="0" y="14788"/>
                  </a:cubicBezTo>
                  <a:cubicBezTo>
                    <a:pt x="89" y="15203"/>
                    <a:pt x="89" y="15203"/>
                    <a:pt x="89" y="15203"/>
                  </a:cubicBezTo>
                  <a:cubicBezTo>
                    <a:pt x="268" y="15369"/>
                    <a:pt x="268" y="15369"/>
                    <a:pt x="268" y="15369"/>
                  </a:cubicBezTo>
                  <a:cubicBezTo>
                    <a:pt x="402" y="15452"/>
                    <a:pt x="402" y="15452"/>
                    <a:pt x="402" y="15452"/>
                  </a:cubicBezTo>
                  <a:cubicBezTo>
                    <a:pt x="581" y="16200"/>
                    <a:pt x="581" y="16200"/>
                    <a:pt x="581" y="16200"/>
                  </a:cubicBezTo>
                  <a:cubicBezTo>
                    <a:pt x="716" y="16366"/>
                    <a:pt x="716" y="16366"/>
                    <a:pt x="716" y="16366"/>
                  </a:cubicBezTo>
                  <a:cubicBezTo>
                    <a:pt x="671" y="16532"/>
                    <a:pt x="671" y="16532"/>
                    <a:pt x="671" y="16532"/>
                  </a:cubicBezTo>
                  <a:cubicBezTo>
                    <a:pt x="537" y="16698"/>
                    <a:pt x="537" y="16698"/>
                    <a:pt x="537" y="16698"/>
                  </a:cubicBezTo>
                  <a:cubicBezTo>
                    <a:pt x="581" y="16948"/>
                    <a:pt x="581" y="16948"/>
                    <a:pt x="581" y="16948"/>
                  </a:cubicBezTo>
                  <a:cubicBezTo>
                    <a:pt x="671" y="17031"/>
                    <a:pt x="671" y="17031"/>
                    <a:pt x="671" y="17031"/>
                  </a:cubicBezTo>
                  <a:cubicBezTo>
                    <a:pt x="805" y="17031"/>
                    <a:pt x="805" y="17031"/>
                    <a:pt x="805" y="17031"/>
                  </a:cubicBezTo>
                  <a:cubicBezTo>
                    <a:pt x="939" y="17280"/>
                    <a:pt x="939" y="17280"/>
                    <a:pt x="939" y="17280"/>
                  </a:cubicBezTo>
                  <a:cubicBezTo>
                    <a:pt x="984" y="17363"/>
                    <a:pt x="984" y="17363"/>
                    <a:pt x="984" y="17363"/>
                  </a:cubicBezTo>
                  <a:cubicBezTo>
                    <a:pt x="1520" y="17778"/>
                    <a:pt x="1520" y="17778"/>
                    <a:pt x="1520" y="17778"/>
                  </a:cubicBezTo>
                  <a:cubicBezTo>
                    <a:pt x="1565" y="17778"/>
                    <a:pt x="1565" y="17778"/>
                    <a:pt x="1565" y="17778"/>
                  </a:cubicBezTo>
                  <a:cubicBezTo>
                    <a:pt x="1520" y="18194"/>
                    <a:pt x="1520" y="18194"/>
                    <a:pt x="1520" y="18194"/>
                  </a:cubicBezTo>
                  <a:cubicBezTo>
                    <a:pt x="1431" y="18277"/>
                    <a:pt x="1431" y="18277"/>
                    <a:pt x="1431" y="18277"/>
                  </a:cubicBezTo>
                  <a:cubicBezTo>
                    <a:pt x="1342" y="18526"/>
                    <a:pt x="1342" y="18526"/>
                    <a:pt x="1342" y="18526"/>
                  </a:cubicBezTo>
                  <a:cubicBezTo>
                    <a:pt x="1252" y="18692"/>
                    <a:pt x="1252" y="18692"/>
                    <a:pt x="1252" y="18692"/>
                  </a:cubicBezTo>
                  <a:cubicBezTo>
                    <a:pt x="1386" y="18609"/>
                    <a:pt x="1386" y="18609"/>
                    <a:pt x="1386" y="18609"/>
                  </a:cubicBezTo>
                  <a:cubicBezTo>
                    <a:pt x="1297" y="18942"/>
                    <a:pt x="1297" y="18942"/>
                    <a:pt x="1297" y="18942"/>
                  </a:cubicBezTo>
                  <a:cubicBezTo>
                    <a:pt x="1163" y="19274"/>
                    <a:pt x="1163" y="19274"/>
                    <a:pt x="1163" y="19274"/>
                  </a:cubicBezTo>
                  <a:cubicBezTo>
                    <a:pt x="1297" y="19606"/>
                    <a:pt x="1297" y="19606"/>
                    <a:pt x="1297" y="19606"/>
                  </a:cubicBezTo>
                  <a:cubicBezTo>
                    <a:pt x="1565" y="19855"/>
                    <a:pt x="1565" y="19855"/>
                    <a:pt x="1565" y="19855"/>
                  </a:cubicBezTo>
                  <a:cubicBezTo>
                    <a:pt x="1789" y="20271"/>
                    <a:pt x="1789" y="20271"/>
                    <a:pt x="1789" y="20271"/>
                  </a:cubicBezTo>
                  <a:cubicBezTo>
                    <a:pt x="1789" y="20520"/>
                    <a:pt x="1789" y="20520"/>
                    <a:pt x="1789" y="20520"/>
                  </a:cubicBezTo>
                  <a:cubicBezTo>
                    <a:pt x="1878" y="20603"/>
                    <a:pt x="1878" y="20603"/>
                    <a:pt x="1878" y="20603"/>
                  </a:cubicBezTo>
                  <a:cubicBezTo>
                    <a:pt x="2012" y="20603"/>
                    <a:pt x="2012" y="20603"/>
                    <a:pt x="2012" y="20603"/>
                  </a:cubicBezTo>
                  <a:cubicBezTo>
                    <a:pt x="2102" y="20769"/>
                    <a:pt x="2102" y="20769"/>
                    <a:pt x="2102" y="20769"/>
                  </a:cubicBezTo>
                  <a:cubicBezTo>
                    <a:pt x="2236" y="21185"/>
                    <a:pt x="2236" y="21185"/>
                    <a:pt x="2236" y="21185"/>
                  </a:cubicBezTo>
                  <a:cubicBezTo>
                    <a:pt x="2191" y="21268"/>
                    <a:pt x="2191" y="21268"/>
                    <a:pt x="2191" y="21268"/>
                  </a:cubicBezTo>
                  <a:cubicBezTo>
                    <a:pt x="2325" y="21517"/>
                    <a:pt x="2325" y="21517"/>
                    <a:pt x="2325" y="21517"/>
                  </a:cubicBezTo>
                  <a:cubicBezTo>
                    <a:pt x="2504" y="21517"/>
                    <a:pt x="2504" y="21517"/>
                    <a:pt x="2504" y="21517"/>
                  </a:cubicBezTo>
                  <a:cubicBezTo>
                    <a:pt x="2639" y="21268"/>
                    <a:pt x="2639" y="21268"/>
                    <a:pt x="2639" y="21268"/>
                  </a:cubicBezTo>
                  <a:cubicBezTo>
                    <a:pt x="2728" y="21434"/>
                    <a:pt x="2728" y="21434"/>
                    <a:pt x="2728" y="21434"/>
                  </a:cubicBezTo>
                  <a:cubicBezTo>
                    <a:pt x="2728" y="21600"/>
                    <a:pt x="2728" y="21600"/>
                    <a:pt x="2728" y="21600"/>
                  </a:cubicBezTo>
                  <a:cubicBezTo>
                    <a:pt x="2773" y="21600"/>
                    <a:pt x="2773" y="21600"/>
                    <a:pt x="2773" y="21600"/>
                  </a:cubicBezTo>
                  <a:cubicBezTo>
                    <a:pt x="2862" y="21351"/>
                    <a:pt x="2862" y="21351"/>
                    <a:pt x="2862" y="21351"/>
                  </a:cubicBezTo>
                  <a:cubicBezTo>
                    <a:pt x="2996" y="21018"/>
                    <a:pt x="2996" y="21018"/>
                    <a:pt x="2996" y="21018"/>
                  </a:cubicBezTo>
                  <a:cubicBezTo>
                    <a:pt x="2996" y="21018"/>
                    <a:pt x="2862" y="20271"/>
                    <a:pt x="2817" y="20271"/>
                  </a:cubicBezTo>
                  <a:cubicBezTo>
                    <a:pt x="2773" y="20188"/>
                    <a:pt x="2504" y="19523"/>
                    <a:pt x="2504" y="19523"/>
                  </a:cubicBezTo>
                  <a:cubicBezTo>
                    <a:pt x="2639" y="19025"/>
                    <a:pt x="2639" y="19025"/>
                    <a:pt x="2639" y="19025"/>
                  </a:cubicBezTo>
                  <a:cubicBezTo>
                    <a:pt x="2817" y="18775"/>
                    <a:pt x="2817" y="18775"/>
                    <a:pt x="2817" y="18775"/>
                  </a:cubicBezTo>
                  <a:cubicBezTo>
                    <a:pt x="2817" y="18692"/>
                    <a:pt x="2817" y="18692"/>
                    <a:pt x="2817" y="18692"/>
                  </a:cubicBezTo>
                  <a:cubicBezTo>
                    <a:pt x="2862" y="18775"/>
                    <a:pt x="2862" y="18775"/>
                    <a:pt x="2862" y="18775"/>
                  </a:cubicBezTo>
                  <a:cubicBezTo>
                    <a:pt x="2817" y="18609"/>
                    <a:pt x="2817" y="18609"/>
                    <a:pt x="2817" y="18609"/>
                  </a:cubicBezTo>
                  <a:cubicBezTo>
                    <a:pt x="2817" y="18609"/>
                    <a:pt x="2817" y="18609"/>
                    <a:pt x="2817" y="18609"/>
                  </a:cubicBezTo>
                  <a:cubicBezTo>
                    <a:pt x="2817" y="18609"/>
                    <a:pt x="2817" y="18609"/>
                    <a:pt x="2817" y="18609"/>
                  </a:cubicBezTo>
                  <a:cubicBezTo>
                    <a:pt x="2683" y="18443"/>
                    <a:pt x="2683" y="18443"/>
                    <a:pt x="2683" y="18443"/>
                  </a:cubicBezTo>
                  <a:cubicBezTo>
                    <a:pt x="2817" y="17778"/>
                    <a:pt x="2817" y="17778"/>
                    <a:pt x="2817" y="17778"/>
                  </a:cubicBezTo>
                  <a:cubicBezTo>
                    <a:pt x="3265" y="17446"/>
                    <a:pt x="3265" y="17446"/>
                    <a:pt x="3265" y="17446"/>
                  </a:cubicBezTo>
                  <a:cubicBezTo>
                    <a:pt x="3667" y="17363"/>
                    <a:pt x="3667" y="17363"/>
                    <a:pt x="3667" y="17363"/>
                  </a:cubicBezTo>
                  <a:cubicBezTo>
                    <a:pt x="3891" y="17612"/>
                    <a:pt x="3891" y="17612"/>
                    <a:pt x="3891" y="17612"/>
                  </a:cubicBezTo>
                  <a:cubicBezTo>
                    <a:pt x="4159" y="17529"/>
                    <a:pt x="4159" y="17529"/>
                    <a:pt x="4159" y="17529"/>
                  </a:cubicBezTo>
                  <a:cubicBezTo>
                    <a:pt x="4472" y="17695"/>
                    <a:pt x="4472" y="17695"/>
                    <a:pt x="4472" y="17695"/>
                  </a:cubicBezTo>
                  <a:cubicBezTo>
                    <a:pt x="4785" y="17529"/>
                    <a:pt x="4785" y="17529"/>
                    <a:pt x="4785" y="17529"/>
                  </a:cubicBezTo>
                  <a:cubicBezTo>
                    <a:pt x="4696" y="17031"/>
                    <a:pt x="4696" y="17031"/>
                    <a:pt x="4696" y="17031"/>
                  </a:cubicBezTo>
                  <a:cubicBezTo>
                    <a:pt x="4875" y="16283"/>
                    <a:pt x="4875" y="16283"/>
                    <a:pt x="4875" y="16283"/>
                  </a:cubicBezTo>
                  <a:cubicBezTo>
                    <a:pt x="5456" y="15868"/>
                    <a:pt x="5456" y="15868"/>
                    <a:pt x="5456" y="15868"/>
                  </a:cubicBezTo>
                  <a:cubicBezTo>
                    <a:pt x="5993" y="15702"/>
                    <a:pt x="5993" y="15702"/>
                    <a:pt x="5993" y="15702"/>
                  </a:cubicBezTo>
                  <a:cubicBezTo>
                    <a:pt x="6350" y="16449"/>
                    <a:pt x="6350" y="16449"/>
                    <a:pt x="6350" y="16449"/>
                  </a:cubicBezTo>
                  <a:cubicBezTo>
                    <a:pt x="6753" y="16200"/>
                    <a:pt x="6753" y="16200"/>
                    <a:pt x="6753" y="16200"/>
                  </a:cubicBezTo>
                  <a:cubicBezTo>
                    <a:pt x="6976" y="16117"/>
                    <a:pt x="6976" y="16117"/>
                    <a:pt x="6976" y="16117"/>
                  </a:cubicBezTo>
                  <a:cubicBezTo>
                    <a:pt x="7155" y="16865"/>
                    <a:pt x="7155" y="16865"/>
                    <a:pt x="7155" y="16865"/>
                  </a:cubicBezTo>
                  <a:cubicBezTo>
                    <a:pt x="7334" y="17612"/>
                    <a:pt x="7334" y="17612"/>
                    <a:pt x="7334" y="17612"/>
                  </a:cubicBezTo>
                  <a:cubicBezTo>
                    <a:pt x="7781" y="17612"/>
                    <a:pt x="7781" y="17612"/>
                    <a:pt x="7781" y="17612"/>
                  </a:cubicBezTo>
                  <a:cubicBezTo>
                    <a:pt x="8139" y="17945"/>
                    <a:pt x="8139" y="17945"/>
                    <a:pt x="8139" y="17945"/>
                  </a:cubicBezTo>
                  <a:cubicBezTo>
                    <a:pt x="8452" y="18028"/>
                    <a:pt x="8452" y="18028"/>
                    <a:pt x="8452" y="18028"/>
                  </a:cubicBezTo>
                  <a:cubicBezTo>
                    <a:pt x="8452" y="18526"/>
                    <a:pt x="8452" y="18526"/>
                    <a:pt x="8452" y="18526"/>
                  </a:cubicBezTo>
                  <a:cubicBezTo>
                    <a:pt x="8542" y="18443"/>
                    <a:pt x="8542" y="18443"/>
                    <a:pt x="8542" y="18443"/>
                  </a:cubicBezTo>
                  <a:cubicBezTo>
                    <a:pt x="8586" y="18526"/>
                    <a:pt x="8586" y="18526"/>
                    <a:pt x="8586" y="18526"/>
                  </a:cubicBezTo>
                  <a:cubicBezTo>
                    <a:pt x="8676" y="18194"/>
                    <a:pt x="8676" y="18194"/>
                    <a:pt x="8676" y="18194"/>
                  </a:cubicBezTo>
                  <a:cubicBezTo>
                    <a:pt x="8989" y="17778"/>
                    <a:pt x="8989" y="17778"/>
                    <a:pt x="8989" y="17778"/>
                  </a:cubicBezTo>
                  <a:cubicBezTo>
                    <a:pt x="9481" y="17695"/>
                    <a:pt x="9481" y="17695"/>
                    <a:pt x="9481" y="17695"/>
                  </a:cubicBezTo>
                  <a:cubicBezTo>
                    <a:pt x="9839" y="18028"/>
                    <a:pt x="9839" y="18028"/>
                    <a:pt x="9839" y="18028"/>
                  </a:cubicBezTo>
                  <a:cubicBezTo>
                    <a:pt x="10017" y="17529"/>
                    <a:pt x="10017" y="17529"/>
                    <a:pt x="10017" y="17529"/>
                  </a:cubicBezTo>
                  <a:cubicBezTo>
                    <a:pt x="10196" y="17114"/>
                    <a:pt x="10196" y="17114"/>
                    <a:pt x="10196" y="17114"/>
                  </a:cubicBezTo>
                  <a:cubicBezTo>
                    <a:pt x="10733" y="17529"/>
                    <a:pt x="10733" y="17529"/>
                    <a:pt x="10733" y="17529"/>
                  </a:cubicBezTo>
                  <a:cubicBezTo>
                    <a:pt x="10867" y="17862"/>
                    <a:pt x="10867" y="17862"/>
                    <a:pt x="10867" y="17862"/>
                  </a:cubicBezTo>
                  <a:cubicBezTo>
                    <a:pt x="11314" y="17862"/>
                    <a:pt x="11314" y="17862"/>
                    <a:pt x="11314" y="17862"/>
                  </a:cubicBezTo>
                  <a:cubicBezTo>
                    <a:pt x="11583" y="18277"/>
                    <a:pt x="11583" y="18277"/>
                    <a:pt x="11583" y="18277"/>
                  </a:cubicBezTo>
                  <a:cubicBezTo>
                    <a:pt x="12298" y="17945"/>
                    <a:pt x="12298" y="17945"/>
                    <a:pt x="12298" y="17945"/>
                  </a:cubicBezTo>
                  <a:cubicBezTo>
                    <a:pt x="12611" y="18111"/>
                    <a:pt x="12611" y="18111"/>
                    <a:pt x="12611" y="18111"/>
                  </a:cubicBezTo>
                  <a:cubicBezTo>
                    <a:pt x="12656" y="17945"/>
                    <a:pt x="12656" y="17945"/>
                    <a:pt x="12656" y="17945"/>
                  </a:cubicBezTo>
                  <a:cubicBezTo>
                    <a:pt x="12924" y="17945"/>
                    <a:pt x="12924" y="17945"/>
                    <a:pt x="12924" y="17945"/>
                  </a:cubicBezTo>
                  <a:cubicBezTo>
                    <a:pt x="13193" y="17031"/>
                    <a:pt x="13193" y="17031"/>
                    <a:pt x="13193" y="17031"/>
                  </a:cubicBezTo>
                  <a:cubicBezTo>
                    <a:pt x="13327" y="16615"/>
                    <a:pt x="13327" y="16615"/>
                    <a:pt x="13327" y="16615"/>
                  </a:cubicBezTo>
                  <a:cubicBezTo>
                    <a:pt x="13729" y="16615"/>
                    <a:pt x="13729" y="16615"/>
                    <a:pt x="13729" y="16615"/>
                  </a:cubicBezTo>
                  <a:cubicBezTo>
                    <a:pt x="14176" y="18111"/>
                    <a:pt x="14176" y="18111"/>
                    <a:pt x="14176" y="18111"/>
                  </a:cubicBezTo>
                  <a:cubicBezTo>
                    <a:pt x="14534" y="18277"/>
                    <a:pt x="14534" y="18277"/>
                    <a:pt x="14534" y="18277"/>
                  </a:cubicBezTo>
                  <a:cubicBezTo>
                    <a:pt x="14624" y="18609"/>
                    <a:pt x="14624" y="18609"/>
                    <a:pt x="14624" y="18609"/>
                  </a:cubicBezTo>
                  <a:cubicBezTo>
                    <a:pt x="15160" y="18526"/>
                    <a:pt x="15160" y="18526"/>
                    <a:pt x="15160" y="18526"/>
                  </a:cubicBezTo>
                  <a:cubicBezTo>
                    <a:pt x="14937" y="19772"/>
                    <a:pt x="14937" y="19772"/>
                    <a:pt x="14937" y="19772"/>
                  </a:cubicBezTo>
                  <a:cubicBezTo>
                    <a:pt x="14713" y="19855"/>
                    <a:pt x="14713" y="19855"/>
                    <a:pt x="14713" y="19855"/>
                  </a:cubicBezTo>
                  <a:cubicBezTo>
                    <a:pt x="14579" y="20769"/>
                    <a:pt x="14579" y="20769"/>
                    <a:pt x="14579" y="20769"/>
                  </a:cubicBezTo>
                  <a:cubicBezTo>
                    <a:pt x="14624" y="20769"/>
                    <a:pt x="14624" y="20769"/>
                    <a:pt x="14624" y="20769"/>
                  </a:cubicBezTo>
                  <a:cubicBezTo>
                    <a:pt x="14713" y="20769"/>
                    <a:pt x="14713" y="20769"/>
                    <a:pt x="14713" y="20769"/>
                  </a:cubicBezTo>
                  <a:cubicBezTo>
                    <a:pt x="14802" y="20686"/>
                    <a:pt x="14802" y="20686"/>
                    <a:pt x="14802" y="20686"/>
                  </a:cubicBezTo>
                  <a:cubicBezTo>
                    <a:pt x="14847" y="20686"/>
                    <a:pt x="14847" y="20686"/>
                    <a:pt x="14847" y="20686"/>
                  </a:cubicBezTo>
                  <a:cubicBezTo>
                    <a:pt x="14981" y="20769"/>
                    <a:pt x="14981" y="20769"/>
                    <a:pt x="14981" y="20769"/>
                  </a:cubicBezTo>
                  <a:cubicBezTo>
                    <a:pt x="15294" y="20354"/>
                    <a:pt x="15294" y="20354"/>
                    <a:pt x="15294" y="20354"/>
                  </a:cubicBezTo>
                  <a:cubicBezTo>
                    <a:pt x="15429" y="20022"/>
                    <a:pt x="15429" y="20022"/>
                    <a:pt x="15429" y="20022"/>
                  </a:cubicBezTo>
                  <a:cubicBezTo>
                    <a:pt x="15786" y="19108"/>
                    <a:pt x="15786" y="19108"/>
                    <a:pt x="15786" y="19108"/>
                  </a:cubicBezTo>
                  <a:cubicBezTo>
                    <a:pt x="15965" y="18526"/>
                    <a:pt x="15965" y="18526"/>
                    <a:pt x="15965" y="18526"/>
                  </a:cubicBezTo>
                  <a:cubicBezTo>
                    <a:pt x="16010" y="17778"/>
                    <a:pt x="16010" y="17778"/>
                    <a:pt x="16010" y="17778"/>
                  </a:cubicBezTo>
                  <a:cubicBezTo>
                    <a:pt x="16099" y="16865"/>
                    <a:pt x="16099" y="16865"/>
                    <a:pt x="16099" y="16865"/>
                  </a:cubicBezTo>
                  <a:cubicBezTo>
                    <a:pt x="16099" y="16532"/>
                    <a:pt x="16099" y="16532"/>
                    <a:pt x="16099" y="16532"/>
                  </a:cubicBezTo>
                  <a:cubicBezTo>
                    <a:pt x="15876" y="16117"/>
                    <a:pt x="15876" y="16117"/>
                    <a:pt x="15876" y="16117"/>
                  </a:cubicBezTo>
                  <a:cubicBezTo>
                    <a:pt x="15876" y="16117"/>
                    <a:pt x="15607" y="16449"/>
                    <a:pt x="15607" y="16449"/>
                  </a:cubicBezTo>
                  <a:cubicBezTo>
                    <a:pt x="15563" y="16449"/>
                    <a:pt x="15473" y="16283"/>
                    <a:pt x="15473" y="16283"/>
                  </a:cubicBezTo>
                  <a:cubicBezTo>
                    <a:pt x="15384" y="15951"/>
                    <a:pt x="15384" y="15951"/>
                    <a:pt x="15384" y="15951"/>
                  </a:cubicBezTo>
                  <a:cubicBezTo>
                    <a:pt x="15250" y="15951"/>
                    <a:pt x="15250" y="15951"/>
                    <a:pt x="15250" y="15951"/>
                  </a:cubicBezTo>
                  <a:cubicBezTo>
                    <a:pt x="15384" y="15785"/>
                    <a:pt x="15384" y="15785"/>
                    <a:pt x="15384" y="15785"/>
                  </a:cubicBezTo>
                  <a:cubicBezTo>
                    <a:pt x="15607" y="15369"/>
                    <a:pt x="15607" y="15369"/>
                    <a:pt x="15607" y="15369"/>
                  </a:cubicBezTo>
                  <a:cubicBezTo>
                    <a:pt x="15786" y="14954"/>
                    <a:pt x="15786" y="14954"/>
                    <a:pt x="15786" y="14954"/>
                  </a:cubicBezTo>
                  <a:cubicBezTo>
                    <a:pt x="15831" y="14788"/>
                    <a:pt x="15831" y="14788"/>
                    <a:pt x="15831" y="14788"/>
                  </a:cubicBezTo>
                  <a:cubicBezTo>
                    <a:pt x="16412" y="13708"/>
                    <a:pt x="16412" y="13708"/>
                    <a:pt x="16412" y="13708"/>
                  </a:cubicBezTo>
                  <a:cubicBezTo>
                    <a:pt x="16591" y="13625"/>
                    <a:pt x="16591" y="13625"/>
                    <a:pt x="16591" y="13625"/>
                  </a:cubicBezTo>
                  <a:cubicBezTo>
                    <a:pt x="17039" y="13625"/>
                    <a:pt x="17039" y="13625"/>
                    <a:pt x="17039" y="13625"/>
                  </a:cubicBezTo>
                  <a:cubicBezTo>
                    <a:pt x="17262" y="13542"/>
                    <a:pt x="17262" y="13542"/>
                    <a:pt x="17262" y="13542"/>
                  </a:cubicBezTo>
                  <a:cubicBezTo>
                    <a:pt x="17530" y="13708"/>
                    <a:pt x="17530" y="13708"/>
                    <a:pt x="17530" y="13708"/>
                  </a:cubicBezTo>
                  <a:cubicBezTo>
                    <a:pt x="17530" y="13957"/>
                    <a:pt x="17530" y="13957"/>
                    <a:pt x="17530" y="13957"/>
                  </a:cubicBezTo>
                  <a:cubicBezTo>
                    <a:pt x="17530" y="13957"/>
                    <a:pt x="17888" y="13791"/>
                    <a:pt x="17933" y="13791"/>
                  </a:cubicBezTo>
                  <a:cubicBezTo>
                    <a:pt x="17933" y="13874"/>
                    <a:pt x="18022" y="13791"/>
                    <a:pt x="18022" y="13791"/>
                  </a:cubicBezTo>
                  <a:cubicBezTo>
                    <a:pt x="17978" y="13625"/>
                    <a:pt x="17978" y="13625"/>
                    <a:pt x="17978" y="13625"/>
                  </a:cubicBezTo>
                  <a:cubicBezTo>
                    <a:pt x="18022" y="13209"/>
                    <a:pt x="18022" y="13209"/>
                    <a:pt x="18022" y="13209"/>
                  </a:cubicBezTo>
                  <a:cubicBezTo>
                    <a:pt x="18157" y="12711"/>
                    <a:pt x="18157" y="12711"/>
                    <a:pt x="18157" y="12711"/>
                  </a:cubicBezTo>
                  <a:cubicBezTo>
                    <a:pt x="18380" y="12378"/>
                    <a:pt x="18380" y="12378"/>
                    <a:pt x="18380" y="12378"/>
                  </a:cubicBezTo>
                  <a:cubicBezTo>
                    <a:pt x="18738" y="12462"/>
                    <a:pt x="18738" y="12462"/>
                    <a:pt x="18738" y="12462"/>
                  </a:cubicBezTo>
                  <a:cubicBezTo>
                    <a:pt x="18827" y="12877"/>
                    <a:pt x="18827" y="12877"/>
                    <a:pt x="18827" y="12877"/>
                  </a:cubicBezTo>
                  <a:cubicBezTo>
                    <a:pt x="19051" y="12545"/>
                    <a:pt x="19051" y="12545"/>
                    <a:pt x="19051" y="12545"/>
                  </a:cubicBezTo>
                  <a:cubicBezTo>
                    <a:pt x="19364" y="11963"/>
                    <a:pt x="19364" y="11963"/>
                    <a:pt x="19364" y="11963"/>
                  </a:cubicBezTo>
                  <a:cubicBezTo>
                    <a:pt x="19364" y="12628"/>
                    <a:pt x="19364" y="12628"/>
                    <a:pt x="19364" y="12628"/>
                  </a:cubicBezTo>
                  <a:cubicBezTo>
                    <a:pt x="19096" y="13126"/>
                    <a:pt x="19096" y="13126"/>
                    <a:pt x="19096" y="13126"/>
                  </a:cubicBezTo>
                  <a:cubicBezTo>
                    <a:pt x="18917" y="13292"/>
                    <a:pt x="18917" y="13292"/>
                    <a:pt x="18917" y="13292"/>
                  </a:cubicBezTo>
                  <a:cubicBezTo>
                    <a:pt x="18738" y="13791"/>
                    <a:pt x="18738" y="13791"/>
                    <a:pt x="18738" y="13791"/>
                  </a:cubicBezTo>
                  <a:cubicBezTo>
                    <a:pt x="18604" y="14206"/>
                    <a:pt x="18604" y="14206"/>
                    <a:pt x="18604" y="14206"/>
                  </a:cubicBezTo>
                  <a:cubicBezTo>
                    <a:pt x="18604" y="14206"/>
                    <a:pt x="18380" y="14372"/>
                    <a:pt x="18380" y="14455"/>
                  </a:cubicBezTo>
                  <a:cubicBezTo>
                    <a:pt x="18335" y="14455"/>
                    <a:pt x="18291" y="14538"/>
                    <a:pt x="18291" y="14538"/>
                  </a:cubicBezTo>
                  <a:cubicBezTo>
                    <a:pt x="18112" y="15452"/>
                    <a:pt x="18112" y="15452"/>
                    <a:pt x="18112" y="15452"/>
                  </a:cubicBezTo>
                  <a:cubicBezTo>
                    <a:pt x="18335" y="17446"/>
                    <a:pt x="18335" y="17446"/>
                    <a:pt x="18335" y="17446"/>
                  </a:cubicBezTo>
                  <a:cubicBezTo>
                    <a:pt x="18604" y="16782"/>
                    <a:pt x="18604" y="16782"/>
                    <a:pt x="18604" y="16782"/>
                  </a:cubicBezTo>
                  <a:cubicBezTo>
                    <a:pt x="18693" y="16698"/>
                    <a:pt x="18693" y="16698"/>
                    <a:pt x="18693" y="16698"/>
                  </a:cubicBezTo>
                  <a:cubicBezTo>
                    <a:pt x="18783" y="16283"/>
                    <a:pt x="18783" y="16283"/>
                    <a:pt x="18783" y="16283"/>
                  </a:cubicBezTo>
                  <a:cubicBezTo>
                    <a:pt x="18872" y="16034"/>
                    <a:pt x="18872" y="16034"/>
                    <a:pt x="18872" y="16034"/>
                  </a:cubicBezTo>
                  <a:cubicBezTo>
                    <a:pt x="19051" y="15868"/>
                    <a:pt x="19051" y="15868"/>
                    <a:pt x="19051" y="15868"/>
                  </a:cubicBezTo>
                  <a:cubicBezTo>
                    <a:pt x="19051" y="15452"/>
                    <a:pt x="19051" y="15452"/>
                    <a:pt x="19051" y="15452"/>
                  </a:cubicBezTo>
                  <a:cubicBezTo>
                    <a:pt x="19096" y="15286"/>
                    <a:pt x="19096" y="15286"/>
                    <a:pt x="19096" y="15286"/>
                  </a:cubicBezTo>
                  <a:cubicBezTo>
                    <a:pt x="19185" y="14705"/>
                    <a:pt x="19185" y="14705"/>
                    <a:pt x="19185" y="14705"/>
                  </a:cubicBezTo>
                  <a:cubicBezTo>
                    <a:pt x="19185" y="14538"/>
                    <a:pt x="19185" y="14538"/>
                    <a:pt x="19185" y="14538"/>
                  </a:cubicBezTo>
                  <a:cubicBezTo>
                    <a:pt x="19051" y="14455"/>
                    <a:pt x="19051" y="14455"/>
                    <a:pt x="19051" y="14455"/>
                  </a:cubicBezTo>
                  <a:cubicBezTo>
                    <a:pt x="19230" y="13708"/>
                    <a:pt x="19230" y="13708"/>
                    <a:pt x="19230" y="13708"/>
                  </a:cubicBezTo>
                  <a:cubicBezTo>
                    <a:pt x="19319" y="13458"/>
                    <a:pt x="19319" y="13458"/>
                    <a:pt x="19319" y="13458"/>
                  </a:cubicBezTo>
                  <a:cubicBezTo>
                    <a:pt x="19453" y="13375"/>
                    <a:pt x="19453" y="13375"/>
                    <a:pt x="19453" y="13375"/>
                  </a:cubicBezTo>
                  <a:cubicBezTo>
                    <a:pt x="19588" y="13292"/>
                    <a:pt x="19588" y="13292"/>
                    <a:pt x="19588" y="13292"/>
                  </a:cubicBezTo>
                  <a:cubicBezTo>
                    <a:pt x="19632" y="13458"/>
                    <a:pt x="19632" y="13458"/>
                    <a:pt x="19632" y="13458"/>
                  </a:cubicBezTo>
                  <a:cubicBezTo>
                    <a:pt x="19945" y="13043"/>
                    <a:pt x="19945" y="13043"/>
                    <a:pt x="19945" y="13043"/>
                  </a:cubicBezTo>
                  <a:cubicBezTo>
                    <a:pt x="19945" y="13043"/>
                    <a:pt x="20214" y="13458"/>
                    <a:pt x="20214" y="13458"/>
                  </a:cubicBezTo>
                  <a:cubicBezTo>
                    <a:pt x="20258" y="13458"/>
                    <a:pt x="20303" y="13043"/>
                    <a:pt x="20303" y="13043"/>
                  </a:cubicBezTo>
                  <a:cubicBezTo>
                    <a:pt x="20437" y="12960"/>
                    <a:pt x="20437" y="12960"/>
                    <a:pt x="20437" y="12960"/>
                  </a:cubicBezTo>
                  <a:cubicBezTo>
                    <a:pt x="20437" y="12960"/>
                    <a:pt x="20706" y="12462"/>
                    <a:pt x="20750" y="12378"/>
                  </a:cubicBezTo>
                  <a:cubicBezTo>
                    <a:pt x="20750" y="12378"/>
                    <a:pt x="21108" y="12046"/>
                    <a:pt x="21108" y="12046"/>
                  </a:cubicBezTo>
                  <a:cubicBezTo>
                    <a:pt x="21153" y="12046"/>
                    <a:pt x="21287" y="12046"/>
                    <a:pt x="21287" y="12046"/>
                  </a:cubicBezTo>
                  <a:cubicBezTo>
                    <a:pt x="21466" y="12129"/>
                    <a:pt x="21466" y="12129"/>
                    <a:pt x="21466" y="12129"/>
                  </a:cubicBezTo>
                  <a:cubicBezTo>
                    <a:pt x="21466" y="11963"/>
                    <a:pt x="21466" y="11963"/>
                    <a:pt x="21466" y="11963"/>
                  </a:cubicBezTo>
                  <a:cubicBezTo>
                    <a:pt x="21421" y="11631"/>
                    <a:pt x="21421" y="11631"/>
                    <a:pt x="21421" y="11631"/>
                  </a:cubicBezTo>
                  <a:cubicBezTo>
                    <a:pt x="21376" y="11215"/>
                    <a:pt x="21376" y="11215"/>
                    <a:pt x="21376" y="11215"/>
                  </a:cubicBezTo>
                  <a:cubicBezTo>
                    <a:pt x="21198" y="10883"/>
                    <a:pt x="21198" y="10883"/>
                    <a:pt x="21198" y="10883"/>
                  </a:cubicBezTo>
                  <a:cubicBezTo>
                    <a:pt x="21332" y="10717"/>
                    <a:pt x="21332" y="10717"/>
                    <a:pt x="21332" y="10717"/>
                  </a:cubicBezTo>
                  <a:lnTo>
                    <a:pt x="21555" y="10551"/>
                  </a:lnTo>
                  <a:close/>
                </a:path>
              </a:pathLst>
            </a:custGeom>
            <a:noFill/>
            <a:ln w="9525" cap="flat">
              <a:solidFill>
                <a:srgbClr val="A7A7A7">
                  <a:alpha val="80000"/>
                </a:srgbClr>
              </a:solidFill>
              <a:prstDash val="solid"/>
              <a:round/>
            </a:ln>
            <a:effectLst/>
          </p:spPr>
          <p:txBody>
            <a:bodyPr wrap="square" lIns="50800" tIns="50800" rIns="50800" bIns="50800" numCol="1" anchor="t">
              <a:noAutofit/>
            </a:bodyPr>
            <a:lstStyle/>
            <a:p>
              <a:pPr algn="l" defTabSz="1828431">
                <a:defRPr sz="1400">
                  <a:solidFill>
                    <a:srgbClr val="FFFFFF"/>
                  </a:solidFill>
                </a:defRPr>
              </a:pPr>
              <a:endParaRPr/>
            </a:p>
          </p:txBody>
        </p:sp>
        <p:sp>
          <p:nvSpPr>
            <p:cNvPr id="188" name="Shape"/>
            <p:cNvSpPr/>
            <p:nvPr/>
          </p:nvSpPr>
          <p:spPr>
            <a:xfrm>
              <a:off x="15454704" y="5956035"/>
              <a:ext cx="198993" cy="22327"/>
            </a:xfrm>
            <a:custGeom>
              <a:avLst/>
              <a:gdLst/>
              <a:ahLst/>
              <a:cxnLst>
                <a:cxn ang="0">
                  <a:pos x="wd2" y="hd2"/>
                </a:cxn>
                <a:cxn ang="5400000">
                  <a:pos x="wd2" y="hd2"/>
                </a:cxn>
                <a:cxn ang="10800000">
                  <a:pos x="wd2" y="hd2"/>
                </a:cxn>
                <a:cxn ang="16200000">
                  <a:pos x="wd2" y="hd2"/>
                </a:cxn>
              </a:cxnLst>
              <a:rect l="0" t="0" r="r" b="b"/>
              <a:pathLst>
                <a:path w="21600" h="21600" extrusionOk="0">
                  <a:moveTo>
                    <a:pt x="2400" y="21600"/>
                  </a:moveTo>
                  <a:lnTo>
                    <a:pt x="12000" y="21600"/>
                  </a:lnTo>
                  <a:lnTo>
                    <a:pt x="21600" y="0"/>
                  </a:lnTo>
                  <a:lnTo>
                    <a:pt x="0" y="21600"/>
                  </a:lnTo>
                  <a:lnTo>
                    <a:pt x="2400" y="21600"/>
                  </a:lnTo>
                  <a:close/>
                </a:path>
              </a:pathLst>
            </a:custGeom>
            <a:noFill/>
            <a:ln w="9525" cap="flat">
              <a:solidFill>
                <a:srgbClr val="A7A7A7">
                  <a:alpha val="80000"/>
                </a:srgbClr>
              </a:solidFill>
              <a:prstDash val="solid"/>
              <a:round/>
            </a:ln>
            <a:effectLst/>
          </p:spPr>
          <p:txBody>
            <a:bodyPr wrap="square" lIns="50800" tIns="50800" rIns="50800" bIns="50800" numCol="1" anchor="t">
              <a:noAutofit/>
            </a:bodyPr>
            <a:lstStyle/>
            <a:p>
              <a:pPr algn="l" defTabSz="1828431">
                <a:defRPr sz="1400">
                  <a:solidFill>
                    <a:srgbClr val="FFFFFF"/>
                  </a:solidFill>
                </a:defRPr>
              </a:pPr>
              <a:endParaRPr/>
            </a:p>
          </p:txBody>
        </p:sp>
        <p:sp>
          <p:nvSpPr>
            <p:cNvPr id="189" name="Shape"/>
            <p:cNvSpPr/>
            <p:nvPr/>
          </p:nvSpPr>
          <p:spPr>
            <a:xfrm>
              <a:off x="15149591" y="4141130"/>
              <a:ext cx="2816783" cy="1995768"/>
            </a:xfrm>
            <a:custGeom>
              <a:avLst/>
              <a:gdLst/>
              <a:ahLst/>
              <a:cxnLst>
                <a:cxn ang="0">
                  <a:pos x="wd2" y="hd2"/>
                </a:cxn>
                <a:cxn ang="5400000">
                  <a:pos x="wd2" y="hd2"/>
                </a:cxn>
                <a:cxn ang="10800000">
                  <a:pos x="wd2" y="hd2"/>
                </a:cxn>
                <a:cxn ang="16200000">
                  <a:pos x="wd2" y="hd2"/>
                </a:cxn>
              </a:cxnLst>
              <a:rect l="0" t="0" r="r" b="b"/>
              <a:pathLst>
                <a:path w="21600" h="21600" extrusionOk="0">
                  <a:moveTo>
                    <a:pt x="14902" y="18752"/>
                  </a:moveTo>
                  <a:cubicBezTo>
                    <a:pt x="14567" y="18277"/>
                    <a:pt x="14567" y="18277"/>
                    <a:pt x="14567" y="18277"/>
                  </a:cubicBezTo>
                  <a:cubicBezTo>
                    <a:pt x="14735" y="17327"/>
                    <a:pt x="14735" y="17327"/>
                    <a:pt x="14735" y="17327"/>
                  </a:cubicBezTo>
                  <a:cubicBezTo>
                    <a:pt x="16074" y="16853"/>
                    <a:pt x="16074" y="16853"/>
                    <a:pt x="16074" y="16853"/>
                  </a:cubicBezTo>
                  <a:cubicBezTo>
                    <a:pt x="16912" y="15903"/>
                    <a:pt x="16912" y="15903"/>
                    <a:pt x="16912" y="15903"/>
                  </a:cubicBezTo>
                  <a:cubicBezTo>
                    <a:pt x="17581" y="14954"/>
                    <a:pt x="17581" y="14954"/>
                    <a:pt x="17581" y="14954"/>
                  </a:cubicBezTo>
                  <a:cubicBezTo>
                    <a:pt x="17916" y="12105"/>
                    <a:pt x="17916" y="12105"/>
                    <a:pt x="17916" y="12105"/>
                  </a:cubicBezTo>
                  <a:cubicBezTo>
                    <a:pt x="19088" y="11868"/>
                    <a:pt x="19088" y="11868"/>
                    <a:pt x="19088" y="11868"/>
                  </a:cubicBezTo>
                  <a:cubicBezTo>
                    <a:pt x="19423" y="9495"/>
                    <a:pt x="19423" y="9495"/>
                    <a:pt x="19423" y="9495"/>
                  </a:cubicBezTo>
                  <a:cubicBezTo>
                    <a:pt x="20763" y="9732"/>
                    <a:pt x="20763" y="9732"/>
                    <a:pt x="20763" y="9732"/>
                  </a:cubicBezTo>
                  <a:cubicBezTo>
                    <a:pt x="21098" y="8308"/>
                    <a:pt x="21098" y="8308"/>
                    <a:pt x="21098" y="8308"/>
                  </a:cubicBezTo>
                  <a:cubicBezTo>
                    <a:pt x="21600" y="8070"/>
                    <a:pt x="21600" y="8070"/>
                    <a:pt x="21600" y="8070"/>
                  </a:cubicBezTo>
                  <a:cubicBezTo>
                    <a:pt x="21600" y="6884"/>
                    <a:pt x="21600" y="6884"/>
                    <a:pt x="21600" y="6884"/>
                  </a:cubicBezTo>
                  <a:cubicBezTo>
                    <a:pt x="20428" y="6409"/>
                    <a:pt x="20428" y="6409"/>
                    <a:pt x="20428" y="6409"/>
                  </a:cubicBezTo>
                  <a:cubicBezTo>
                    <a:pt x="19088" y="5459"/>
                    <a:pt x="19088" y="5459"/>
                    <a:pt x="19088" y="5459"/>
                  </a:cubicBezTo>
                  <a:cubicBezTo>
                    <a:pt x="17414" y="5459"/>
                    <a:pt x="17414" y="5459"/>
                    <a:pt x="17414" y="5459"/>
                  </a:cubicBezTo>
                  <a:cubicBezTo>
                    <a:pt x="16744" y="3323"/>
                    <a:pt x="16744" y="3323"/>
                    <a:pt x="16744" y="3323"/>
                  </a:cubicBezTo>
                  <a:cubicBezTo>
                    <a:pt x="16074" y="1424"/>
                    <a:pt x="16074" y="1424"/>
                    <a:pt x="16074" y="1424"/>
                  </a:cubicBezTo>
                  <a:cubicBezTo>
                    <a:pt x="15237" y="1424"/>
                    <a:pt x="15237" y="1424"/>
                    <a:pt x="15237" y="1424"/>
                  </a:cubicBezTo>
                  <a:cubicBezTo>
                    <a:pt x="13730" y="2136"/>
                    <a:pt x="13730" y="2136"/>
                    <a:pt x="13730" y="2136"/>
                  </a:cubicBezTo>
                  <a:cubicBezTo>
                    <a:pt x="12391" y="0"/>
                    <a:pt x="12391" y="0"/>
                    <a:pt x="12391" y="0"/>
                  </a:cubicBezTo>
                  <a:cubicBezTo>
                    <a:pt x="10381" y="712"/>
                    <a:pt x="10381" y="712"/>
                    <a:pt x="10381" y="712"/>
                  </a:cubicBezTo>
                  <a:cubicBezTo>
                    <a:pt x="8205" y="1662"/>
                    <a:pt x="8205" y="1662"/>
                    <a:pt x="8205" y="1662"/>
                  </a:cubicBezTo>
                  <a:cubicBezTo>
                    <a:pt x="7535" y="3798"/>
                    <a:pt x="7535" y="3798"/>
                    <a:pt x="7535" y="3798"/>
                  </a:cubicBezTo>
                  <a:cubicBezTo>
                    <a:pt x="7870" y="5459"/>
                    <a:pt x="7870" y="5459"/>
                    <a:pt x="7870" y="5459"/>
                  </a:cubicBezTo>
                  <a:cubicBezTo>
                    <a:pt x="6698" y="5697"/>
                    <a:pt x="6698" y="5697"/>
                    <a:pt x="6698" y="5697"/>
                  </a:cubicBezTo>
                  <a:cubicBezTo>
                    <a:pt x="5526" y="5459"/>
                    <a:pt x="5526" y="5459"/>
                    <a:pt x="5526" y="5459"/>
                  </a:cubicBezTo>
                  <a:cubicBezTo>
                    <a:pt x="4521" y="5697"/>
                    <a:pt x="4521" y="5697"/>
                    <a:pt x="4521" y="5697"/>
                  </a:cubicBezTo>
                  <a:cubicBezTo>
                    <a:pt x="3684" y="4747"/>
                    <a:pt x="3684" y="4747"/>
                    <a:pt x="3684" y="4747"/>
                  </a:cubicBezTo>
                  <a:cubicBezTo>
                    <a:pt x="2177" y="4985"/>
                    <a:pt x="2177" y="4985"/>
                    <a:pt x="2177" y="4985"/>
                  </a:cubicBezTo>
                  <a:cubicBezTo>
                    <a:pt x="502" y="6171"/>
                    <a:pt x="502" y="6171"/>
                    <a:pt x="502" y="6171"/>
                  </a:cubicBezTo>
                  <a:cubicBezTo>
                    <a:pt x="0" y="7833"/>
                    <a:pt x="0" y="7833"/>
                    <a:pt x="0" y="7833"/>
                  </a:cubicBezTo>
                  <a:cubicBezTo>
                    <a:pt x="670" y="8782"/>
                    <a:pt x="670" y="8782"/>
                    <a:pt x="670" y="8782"/>
                  </a:cubicBezTo>
                  <a:cubicBezTo>
                    <a:pt x="1005" y="9969"/>
                    <a:pt x="1005" y="9969"/>
                    <a:pt x="1005" y="9969"/>
                  </a:cubicBezTo>
                  <a:cubicBezTo>
                    <a:pt x="2177" y="9732"/>
                    <a:pt x="2177" y="9732"/>
                    <a:pt x="2177" y="9732"/>
                  </a:cubicBezTo>
                  <a:cubicBezTo>
                    <a:pt x="3181" y="9732"/>
                    <a:pt x="3181" y="9732"/>
                    <a:pt x="3181" y="9732"/>
                  </a:cubicBezTo>
                  <a:cubicBezTo>
                    <a:pt x="4353" y="11631"/>
                    <a:pt x="4353" y="11631"/>
                    <a:pt x="4353" y="11631"/>
                  </a:cubicBezTo>
                  <a:cubicBezTo>
                    <a:pt x="3349" y="11868"/>
                    <a:pt x="3349" y="11868"/>
                    <a:pt x="3349" y="11868"/>
                  </a:cubicBezTo>
                  <a:cubicBezTo>
                    <a:pt x="2679" y="11868"/>
                    <a:pt x="2679" y="11868"/>
                    <a:pt x="2679" y="11868"/>
                  </a:cubicBezTo>
                  <a:cubicBezTo>
                    <a:pt x="2177" y="12343"/>
                    <a:pt x="2177" y="12343"/>
                    <a:pt x="2177" y="12343"/>
                  </a:cubicBezTo>
                  <a:cubicBezTo>
                    <a:pt x="2679" y="14004"/>
                    <a:pt x="2679" y="14004"/>
                    <a:pt x="2679" y="14004"/>
                  </a:cubicBezTo>
                  <a:cubicBezTo>
                    <a:pt x="2679" y="14004"/>
                    <a:pt x="3349" y="14716"/>
                    <a:pt x="3349" y="14954"/>
                  </a:cubicBezTo>
                  <a:cubicBezTo>
                    <a:pt x="3349" y="15191"/>
                    <a:pt x="3349" y="17090"/>
                    <a:pt x="3349" y="17090"/>
                  </a:cubicBezTo>
                  <a:cubicBezTo>
                    <a:pt x="4019" y="18040"/>
                    <a:pt x="4019" y="18040"/>
                    <a:pt x="4019" y="18040"/>
                  </a:cubicBezTo>
                  <a:cubicBezTo>
                    <a:pt x="3851" y="19938"/>
                    <a:pt x="3851" y="19938"/>
                    <a:pt x="3851" y="19938"/>
                  </a:cubicBezTo>
                  <a:cubicBezTo>
                    <a:pt x="4019" y="19464"/>
                    <a:pt x="4019" y="19464"/>
                    <a:pt x="4019" y="19464"/>
                  </a:cubicBezTo>
                  <a:cubicBezTo>
                    <a:pt x="4856" y="18989"/>
                    <a:pt x="4856" y="18989"/>
                    <a:pt x="4856" y="18989"/>
                  </a:cubicBezTo>
                  <a:cubicBezTo>
                    <a:pt x="5526" y="18752"/>
                    <a:pt x="5526" y="18752"/>
                    <a:pt x="5526" y="18752"/>
                  </a:cubicBezTo>
                  <a:cubicBezTo>
                    <a:pt x="6363" y="19464"/>
                    <a:pt x="6363" y="19464"/>
                    <a:pt x="6363" y="19464"/>
                  </a:cubicBezTo>
                  <a:cubicBezTo>
                    <a:pt x="7033" y="20176"/>
                    <a:pt x="7033" y="20176"/>
                    <a:pt x="7033" y="20176"/>
                  </a:cubicBezTo>
                  <a:cubicBezTo>
                    <a:pt x="7702" y="20413"/>
                    <a:pt x="7702" y="20413"/>
                    <a:pt x="7702" y="20413"/>
                  </a:cubicBezTo>
                  <a:cubicBezTo>
                    <a:pt x="7702" y="21125"/>
                    <a:pt x="7702" y="21125"/>
                    <a:pt x="7702" y="21125"/>
                  </a:cubicBezTo>
                  <a:cubicBezTo>
                    <a:pt x="8037" y="21363"/>
                    <a:pt x="8037" y="21363"/>
                    <a:pt x="8037" y="21363"/>
                  </a:cubicBezTo>
                  <a:cubicBezTo>
                    <a:pt x="8540" y="21600"/>
                    <a:pt x="8540" y="21600"/>
                    <a:pt x="8540" y="21600"/>
                  </a:cubicBezTo>
                  <a:cubicBezTo>
                    <a:pt x="8874" y="21125"/>
                    <a:pt x="8874" y="21125"/>
                    <a:pt x="8874" y="21125"/>
                  </a:cubicBezTo>
                  <a:cubicBezTo>
                    <a:pt x="9712" y="20651"/>
                    <a:pt x="9712" y="20651"/>
                    <a:pt x="9712" y="20651"/>
                  </a:cubicBezTo>
                  <a:cubicBezTo>
                    <a:pt x="9879" y="19464"/>
                    <a:pt x="9879" y="19464"/>
                    <a:pt x="9879" y="19464"/>
                  </a:cubicBezTo>
                  <a:cubicBezTo>
                    <a:pt x="10549" y="19701"/>
                    <a:pt x="10549" y="19701"/>
                    <a:pt x="10549" y="19701"/>
                  </a:cubicBezTo>
                  <a:cubicBezTo>
                    <a:pt x="11051" y="19701"/>
                    <a:pt x="11051" y="19701"/>
                    <a:pt x="11051" y="19701"/>
                  </a:cubicBezTo>
                  <a:cubicBezTo>
                    <a:pt x="11386" y="20176"/>
                    <a:pt x="11386" y="20176"/>
                    <a:pt x="11386" y="20176"/>
                  </a:cubicBezTo>
                  <a:cubicBezTo>
                    <a:pt x="12056" y="19938"/>
                    <a:pt x="12056" y="19938"/>
                    <a:pt x="12056" y="19938"/>
                  </a:cubicBezTo>
                  <a:cubicBezTo>
                    <a:pt x="12391" y="19464"/>
                    <a:pt x="12391" y="19464"/>
                    <a:pt x="12391" y="19464"/>
                  </a:cubicBezTo>
                  <a:cubicBezTo>
                    <a:pt x="12893" y="18752"/>
                    <a:pt x="12893" y="18752"/>
                    <a:pt x="12893" y="18752"/>
                  </a:cubicBezTo>
                  <a:cubicBezTo>
                    <a:pt x="13060" y="18989"/>
                    <a:pt x="13060" y="18989"/>
                    <a:pt x="13060" y="18989"/>
                  </a:cubicBezTo>
                  <a:cubicBezTo>
                    <a:pt x="13228" y="19701"/>
                    <a:pt x="13228" y="19701"/>
                    <a:pt x="13228" y="19701"/>
                  </a:cubicBezTo>
                  <a:cubicBezTo>
                    <a:pt x="13730" y="19701"/>
                    <a:pt x="13730" y="19701"/>
                    <a:pt x="13730" y="19701"/>
                  </a:cubicBezTo>
                  <a:cubicBezTo>
                    <a:pt x="14400" y="19464"/>
                    <a:pt x="14400" y="19464"/>
                    <a:pt x="14400" y="19464"/>
                  </a:cubicBezTo>
                  <a:cubicBezTo>
                    <a:pt x="14735" y="19464"/>
                    <a:pt x="14735" y="19464"/>
                    <a:pt x="14735" y="19464"/>
                  </a:cubicBezTo>
                  <a:cubicBezTo>
                    <a:pt x="14735" y="19701"/>
                    <a:pt x="14735" y="19701"/>
                    <a:pt x="14735" y="19701"/>
                  </a:cubicBezTo>
                  <a:cubicBezTo>
                    <a:pt x="15070" y="19464"/>
                    <a:pt x="15070" y="19464"/>
                    <a:pt x="15070" y="19464"/>
                  </a:cubicBezTo>
                  <a:lnTo>
                    <a:pt x="14902" y="18752"/>
                  </a:lnTo>
                  <a:close/>
                </a:path>
              </a:pathLst>
            </a:custGeom>
            <a:noFill/>
            <a:ln w="9525" cap="flat">
              <a:solidFill>
                <a:srgbClr val="A7A7A7">
                  <a:alpha val="80000"/>
                </a:srgbClr>
              </a:solidFill>
              <a:prstDash val="solid"/>
              <a:round/>
            </a:ln>
            <a:effectLst/>
          </p:spPr>
          <p:txBody>
            <a:bodyPr wrap="square" lIns="50800" tIns="50800" rIns="50800" bIns="50800" numCol="1" anchor="t">
              <a:noAutofit/>
            </a:bodyPr>
            <a:lstStyle/>
            <a:p>
              <a:pPr algn="l" defTabSz="1828431">
                <a:defRPr sz="1400">
                  <a:solidFill>
                    <a:srgbClr val="FFFFFF"/>
                  </a:solidFill>
                </a:defRPr>
              </a:pPr>
              <a:endParaRPr/>
            </a:p>
          </p:txBody>
        </p:sp>
        <p:sp>
          <p:nvSpPr>
            <p:cNvPr id="190" name="Triangle"/>
            <p:cNvSpPr/>
            <p:nvPr/>
          </p:nvSpPr>
          <p:spPr>
            <a:xfrm>
              <a:off x="15322049" y="5889065"/>
              <a:ext cx="41274" cy="4018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1600" y="21600"/>
                  </a:lnTo>
                  <a:lnTo>
                    <a:pt x="0" y="0"/>
                  </a:lnTo>
                  <a:close/>
                </a:path>
              </a:pathLst>
            </a:custGeom>
            <a:noFill/>
            <a:ln w="9525" cap="flat">
              <a:solidFill>
                <a:srgbClr val="A7A7A7">
                  <a:alpha val="80000"/>
                </a:srgbClr>
              </a:solidFill>
              <a:prstDash val="solid"/>
              <a:round/>
            </a:ln>
            <a:effectLst/>
          </p:spPr>
          <p:txBody>
            <a:bodyPr wrap="square" lIns="50800" tIns="50800" rIns="50800" bIns="50800" numCol="1" anchor="t">
              <a:noAutofit/>
            </a:bodyPr>
            <a:lstStyle/>
            <a:p>
              <a:pPr algn="l" defTabSz="1828431">
                <a:defRPr sz="1400">
                  <a:solidFill>
                    <a:srgbClr val="FFFFFF"/>
                  </a:solidFill>
                </a:defRPr>
              </a:pPr>
              <a:endParaRPr/>
            </a:p>
          </p:txBody>
        </p:sp>
        <p:sp>
          <p:nvSpPr>
            <p:cNvPr id="191" name="Rectangle"/>
            <p:cNvSpPr/>
            <p:nvPr/>
          </p:nvSpPr>
          <p:spPr>
            <a:xfrm>
              <a:off x="13044743" y="4847085"/>
              <a:ext cx="26534" cy="16763"/>
            </a:xfrm>
            <a:prstGeom prst="rect">
              <a:avLst/>
            </a:prstGeom>
            <a:noFill/>
            <a:ln w="9525" cap="flat">
              <a:solidFill>
                <a:srgbClr val="A7A7A7">
                  <a:alpha val="80000"/>
                </a:srgbClr>
              </a:solidFill>
              <a:prstDash val="solid"/>
              <a:round/>
            </a:ln>
            <a:effectLst/>
          </p:spPr>
          <p:txBody>
            <a:bodyPr wrap="square" lIns="50800" tIns="50800" rIns="50800" bIns="50800" numCol="1" anchor="t">
              <a:noAutofit/>
            </a:bodyPr>
            <a:lstStyle/>
            <a:p>
              <a:pPr defTabSz="1828431">
                <a:spcBef>
                  <a:spcPts val="200"/>
                </a:spcBef>
                <a:defRPr sz="1400">
                  <a:solidFill>
                    <a:srgbClr val="FFFFFF"/>
                  </a:solidFill>
                </a:defRPr>
              </a:pPr>
              <a:endParaRPr/>
            </a:p>
          </p:txBody>
        </p:sp>
        <p:sp>
          <p:nvSpPr>
            <p:cNvPr id="192" name="Shape"/>
            <p:cNvSpPr/>
            <p:nvPr/>
          </p:nvSpPr>
          <p:spPr>
            <a:xfrm>
              <a:off x="12244373" y="1602864"/>
              <a:ext cx="1808583" cy="2156497"/>
            </a:xfrm>
            <a:custGeom>
              <a:avLst/>
              <a:gdLst/>
              <a:ahLst/>
              <a:cxnLst>
                <a:cxn ang="0">
                  <a:pos x="wd2" y="hd2"/>
                </a:cxn>
                <a:cxn ang="5400000">
                  <a:pos x="wd2" y="hd2"/>
                </a:cxn>
                <a:cxn ang="10800000">
                  <a:pos x="wd2" y="hd2"/>
                </a:cxn>
                <a:cxn ang="16200000">
                  <a:pos x="wd2" y="hd2"/>
                </a:cxn>
              </a:cxnLst>
              <a:rect l="0" t="0" r="r" b="b"/>
              <a:pathLst>
                <a:path w="21600" h="21600" extrusionOk="0">
                  <a:moveTo>
                    <a:pt x="5986" y="19176"/>
                  </a:moveTo>
                  <a:cubicBezTo>
                    <a:pt x="5986" y="19176"/>
                    <a:pt x="6246" y="19176"/>
                    <a:pt x="6246" y="18955"/>
                  </a:cubicBezTo>
                  <a:cubicBezTo>
                    <a:pt x="6246" y="18955"/>
                    <a:pt x="6246" y="18073"/>
                    <a:pt x="6246" y="18073"/>
                  </a:cubicBezTo>
                  <a:cubicBezTo>
                    <a:pt x="6246" y="17633"/>
                    <a:pt x="6246" y="17633"/>
                    <a:pt x="6246" y="17633"/>
                  </a:cubicBezTo>
                  <a:cubicBezTo>
                    <a:pt x="6766" y="17192"/>
                    <a:pt x="6766" y="17192"/>
                    <a:pt x="6766" y="17192"/>
                  </a:cubicBezTo>
                  <a:cubicBezTo>
                    <a:pt x="6246" y="16531"/>
                    <a:pt x="6246" y="16531"/>
                    <a:pt x="6246" y="16531"/>
                  </a:cubicBezTo>
                  <a:cubicBezTo>
                    <a:pt x="6246" y="16531"/>
                    <a:pt x="5986" y="15429"/>
                    <a:pt x="5986" y="15429"/>
                  </a:cubicBezTo>
                  <a:cubicBezTo>
                    <a:pt x="5986" y="15208"/>
                    <a:pt x="6246" y="14327"/>
                    <a:pt x="6246" y="14327"/>
                  </a:cubicBezTo>
                  <a:cubicBezTo>
                    <a:pt x="6246" y="14327"/>
                    <a:pt x="6246" y="13665"/>
                    <a:pt x="6246" y="13665"/>
                  </a:cubicBezTo>
                  <a:cubicBezTo>
                    <a:pt x="6766" y="13224"/>
                    <a:pt x="6766" y="13224"/>
                    <a:pt x="6766" y="13224"/>
                  </a:cubicBezTo>
                  <a:cubicBezTo>
                    <a:pt x="7807" y="13004"/>
                    <a:pt x="7807" y="13004"/>
                    <a:pt x="7807" y="13004"/>
                  </a:cubicBezTo>
                  <a:cubicBezTo>
                    <a:pt x="7807" y="12343"/>
                    <a:pt x="7807" y="12343"/>
                    <a:pt x="7807" y="12343"/>
                  </a:cubicBezTo>
                  <a:cubicBezTo>
                    <a:pt x="7547" y="11902"/>
                    <a:pt x="7547" y="11902"/>
                    <a:pt x="7547" y="11902"/>
                  </a:cubicBezTo>
                  <a:cubicBezTo>
                    <a:pt x="8067" y="11020"/>
                    <a:pt x="8067" y="11020"/>
                    <a:pt x="8067" y="11020"/>
                  </a:cubicBezTo>
                  <a:cubicBezTo>
                    <a:pt x="8328" y="9698"/>
                    <a:pt x="8328" y="9698"/>
                    <a:pt x="8328" y="9698"/>
                  </a:cubicBezTo>
                  <a:cubicBezTo>
                    <a:pt x="8848" y="9478"/>
                    <a:pt x="8848" y="9478"/>
                    <a:pt x="8848" y="9478"/>
                  </a:cubicBezTo>
                  <a:cubicBezTo>
                    <a:pt x="9369" y="8376"/>
                    <a:pt x="9369" y="8376"/>
                    <a:pt x="9369" y="8376"/>
                  </a:cubicBezTo>
                  <a:cubicBezTo>
                    <a:pt x="9889" y="7714"/>
                    <a:pt x="9889" y="7714"/>
                    <a:pt x="9889" y="7714"/>
                  </a:cubicBezTo>
                  <a:cubicBezTo>
                    <a:pt x="9629" y="7053"/>
                    <a:pt x="9629" y="7053"/>
                    <a:pt x="9629" y="7053"/>
                  </a:cubicBezTo>
                  <a:cubicBezTo>
                    <a:pt x="9889" y="6612"/>
                    <a:pt x="9889" y="6612"/>
                    <a:pt x="9889" y="6612"/>
                  </a:cubicBezTo>
                  <a:cubicBezTo>
                    <a:pt x="10670" y="6171"/>
                    <a:pt x="10670" y="6171"/>
                    <a:pt x="10670" y="6171"/>
                  </a:cubicBezTo>
                  <a:cubicBezTo>
                    <a:pt x="10930" y="6171"/>
                    <a:pt x="10930" y="6171"/>
                    <a:pt x="10930" y="6171"/>
                  </a:cubicBezTo>
                  <a:cubicBezTo>
                    <a:pt x="11451" y="5290"/>
                    <a:pt x="11451" y="5290"/>
                    <a:pt x="11451" y="5290"/>
                  </a:cubicBezTo>
                  <a:cubicBezTo>
                    <a:pt x="12231" y="5290"/>
                    <a:pt x="12231" y="5290"/>
                    <a:pt x="12231" y="5290"/>
                  </a:cubicBezTo>
                  <a:cubicBezTo>
                    <a:pt x="12752" y="5290"/>
                    <a:pt x="12752" y="5290"/>
                    <a:pt x="12752" y="5290"/>
                  </a:cubicBezTo>
                  <a:cubicBezTo>
                    <a:pt x="12752" y="4849"/>
                    <a:pt x="12752" y="4849"/>
                    <a:pt x="12752" y="4849"/>
                  </a:cubicBezTo>
                  <a:cubicBezTo>
                    <a:pt x="13012" y="4188"/>
                    <a:pt x="13012" y="4188"/>
                    <a:pt x="13012" y="4188"/>
                  </a:cubicBezTo>
                  <a:cubicBezTo>
                    <a:pt x="13272" y="4188"/>
                    <a:pt x="13272" y="4188"/>
                    <a:pt x="13272" y="4188"/>
                  </a:cubicBezTo>
                  <a:cubicBezTo>
                    <a:pt x="13533" y="4188"/>
                    <a:pt x="13533" y="4188"/>
                    <a:pt x="13533" y="4188"/>
                  </a:cubicBezTo>
                  <a:cubicBezTo>
                    <a:pt x="13793" y="3747"/>
                    <a:pt x="13793" y="3747"/>
                    <a:pt x="13793" y="3747"/>
                  </a:cubicBezTo>
                  <a:cubicBezTo>
                    <a:pt x="14053" y="4188"/>
                    <a:pt x="14053" y="4188"/>
                    <a:pt x="14053" y="4188"/>
                  </a:cubicBezTo>
                  <a:cubicBezTo>
                    <a:pt x="14573" y="4629"/>
                    <a:pt x="14573" y="4629"/>
                    <a:pt x="14573" y="4629"/>
                  </a:cubicBezTo>
                  <a:cubicBezTo>
                    <a:pt x="15354" y="4849"/>
                    <a:pt x="15354" y="4849"/>
                    <a:pt x="15354" y="4849"/>
                  </a:cubicBezTo>
                  <a:cubicBezTo>
                    <a:pt x="16135" y="4629"/>
                    <a:pt x="16135" y="4629"/>
                    <a:pt x="16135" y="4629"/>
                  </a:cubicBezTo>
                  <a:cubicBezTo>
                    <a:pt x="16395" y="4849"/>
                    <a:pt x="16395" y="4849"/>
                    <a:pt x="16395" y="4849"/>
                  </a:cubicBezTo>
                  <a:cubicBezTo>
                    <a:pt x="17176" y="4188"/>
                    <a:pt x="17176" y="4188"/>
                    <a:pt x="17176" y="4188"/>
                  </a:cubicBezTo>
                  <a:cubicBezTo>
                    <a:pt x="17696" y="3086"/>
                    <a:pt x="17696" y="3086"/>
                    <a:pt x="17696" y="3086"/>
                  </a:cubicBezTo>
                  <a:cubicBezTo>
                    <a:pt x="18217" y="2645"/>
                    <a:pt x="18217" y="2645"/>
                    <a:pt x="18217" y="2645"/>
                  </a:cubicBezTo>
                  <a:cubicBezTo>
                    <a:pt x="19518" y="2424"/>
                    <a:pt x="19518" y="2424"/>
                    <a:pt x="19518" y="2424"/>
                  </a:cubicBezTo>
                  <a:cubicBezTo>
                    <a:pt x="20299" y="3086"/>
                    <a:pt x="20299" y="3086"/>
                    <a:pt x="20299" y="3086"/>
                  </a:cubicBezTo>
                  <a:cubicBezTo>
                    <a:pt x="20299" y="3747"/>
                    <a:pt x="20299" y="3747"/>
                    <a:pt x="20299" y="3747"/>
                  </a:cubicBezTo>
                  <a:cubicBezTo>
                    <a:pt x="20039" y="4188"/>
                    <a:pt x="20039" y="4188"/>
                    <a:pt x="20039" y="4188"/>
                  </a:cubicBezTo>
                  <a:cubicBezTo>
                    <a:pt x="20299" y="3967"/>
                    <a:pt x="20299" y="3967"/>
                    <a:pt x="20299" y="3967"/>
                  </a:cubicBezTo>
                  <a:cubicBezTo>
                    <a:pt x="20039" y="4188"/>
                    <a:pt x="20039" y="4188"/>
                    <a:pt x="20039" y="4188"/>
                  </a:cubicBezTo>
                  <a:cubicBezTo>
                    <a:pt x="20039" y="4188"/>
                    <a:pt x="20039" y="4188"/>
                    <a:pt x="20039" y="4188"/>
                  </a:cubicBezTo>
                  <a:cubicBezTo>
                    <a:pt x="21080" y="3306"/>
                    <a:pt x="21080" y="3306"/>
                    <a:pt x="21080" y="3306"/>
                  </a:cubicBezTo>
                  <a:cubicBezTo>
                    <a:pt x="21340" y="2865"/>
                    <a:pt x="21340" y="2865"/>
                    <a:pt x="21340" y="2865"/>
                  </a:cubicBezTo>
                  <a:cubicBezTo>
                    <a:pt x="21080" y="2645"/>
                    <a:pt x="21080" y="2645"/>
                    <a:pt x="21080" y="2645"/>
                  </a:cubicBezTo>
                  <a:cubicBezTo>
                    <a:pt x="20819" y="1984"/>
                    <a:pt x="20819" y="1984"/>
                    <a:pt x="20819" y="1984"/>
                  </a:cubicBezTo>
                  <a:cubicBezTo>
                    <a:pt x="21600" y="1322"/>
                    <a:pt x="21600" y="1322"/>
                    <a:pt x="21600" y="1322"/>
                  </a:cubicBezTo>
                  <a:cubicBezTo>
                    <a:pt x="20819" y="882"/>
                    <a:pt x="20819" y="882"/>
                    <a:pt x="20819" y="882"/>
                  </a:cubicBezTo>
                  <a:cubicBezTo>
                    <a:pt x="19778" y="0"/>
                    <a:pt x="19778" y="0"/>
                    <a:pt x="19778" y="0"/>
                  </a:cubicBezTo>
                  <a:cubicBezTo>
                    <a:pt x="18737" y="882"/>
                    <a:pt x="18737" y="882"/>
                    <a:pt x="18737" y="882"/>
                  </a:cubicBezTo>
                  <a:cubicBezTo>
                    <a:pt x="17957" y="441"/>
                    <a:pt x="17957" y="441"/>
                    <a:pt x="17957" y="441"/>
                  </a:cubicBezTo>
                  <a:cubicBezTo>
                    <a:pt x="17957" y="220"/>
                    <a:pt x="17957" y="220"/>
                    <a:pt x="17957" y="220"/>
                  </a:cubicBezTo>
                  <a:cubicBezTo>
                    <a:pt x="17176" y="220"/>
                    <a:pt x="17176" y="220"/>
                    <a:pt x="17176" y="220"/>
                  </a:cubicBezTo>
                  <a:cubicBezTo>
                    <a:pt x="16135" y="220"/>
                    <a:pt x="16135" y="220"/>
                    <a:pt x="16135" y="220"/>
                  </a:cubicBezTo>
                  <a:cubicBezTo>
                    <a:pt x="15354" y="1102"/>
                    <a:pt x="15354" y="1102"/>
                    <a:pt x="15354" y="1102"/>
                  </a:cubicBezTo>
                  <a:cubicBezTo>
                    <a:pt x="14573" y="1322"/>
                    <a:pt x="14573" y="1322"/>
                    <a:pt x="14573" y="1322"/>
                  </a:cubicBezTo>
                  <a:cubicBezTo>
                    <a:pt x="14313" y="1322"/>
                    <a:pt x="14313" y="1322"/>
                    <a:pt x="14313" y="1322"/>
                  </a:cubicBezTo>
                  <a:cubicBezTo>
                    <a:pt x="13793" y="1763"/>
                    <a:pt x="13793" y="1763"/>
                    <a:pt x="13793" y="1763"/>
                  </a:cubicBezTo>
                  <a:cubicBezTo>
                    <a:pt x="13012" y="1763"/>
                    <a:pt x="13012" y="1763"/>
                    <a:pt x="13012" y="1763"/>
                  </a:cubicBezTo>
                  <a:cubicBezTo>
                    <a:pt x="12492" y="2865"/>
                    <a:pt x="12492" y="2865"/>
                    <a:pt x="12492" y="2865"/>
                  </a:cubicBezTo>
                  <a:cubicBezTo>
                    <a:pt x="11190" y="3086"/>
                    <a:pt x="11190" y="3086"/>
                    <a:pt x="11190" y="3086"/>
                  </a:cubicBezTo>
                  <a:cubicBezTo>
                    <a:pt x="10670" y="4188"/>
                    <a:pt x="10670" y="4188"/>
                    <a:pt x="10670" y="4188"/>
                  </a:cubicBezTo>
                  <a:cubicBezTo>
                    <a:pt x="10410" y="4849"/>
                    <a:pt x="10410" y="4849"/>
                    <a:pt x="10410" y="4849"/>
                  </a:cubicBezTo>
                  <a:cubicBezTo>
                    <a:pt x="9629" y="4849"/>
                    <a:pt x="9629" y="4849"/>
                    <a:pt x="9629" y="4849"/>
                  </a:cubicBezTo>
                  <a:cubicBezTo>
                    <a:pt x="8328" y="6171"/>
                    <a:pt x="8328" y="6171"/>
                    <a:pt x="8328" y="6171"/>
                  </a:cubicBezTo>
                  <a:cubicBezTo>
                    <a:pt x="8328" y="6833"/>
                    <a:pt x="8328" y="6833"/>
                    <a:pt x="8328" y="6833"/>
                  </a:cubicBezTo>
                  <a:cubicBezTo>
                    <a:pt x="7287" y="8376"/>
                    <a:pt x="7287" y="8376"/>
                    <a:pt x="7287" y="8376"/>
                  </a:cubicBezTo>
                  <a:cubicBezTo>
                    <a:pt x="6766" y="9037"/>
                    <a:pt x="6766" y="9037"/>
                    <a:pt x="6766" y="9037"/>
                  </a:cubicBezTo>
                  <a:cubicBezTo>
                    <a:pt x="6506" y="10139"/>
                    <a:pt x="6506" y="10139"/>
                    <a:pt x="6506" y="10139"/>
                  </a:cubicBezTo>
                  <a:cubicBezTo>
                    <a:pt x="5986" y="10800"/>
                    <a:pt x="5986" y="10800"/>
                    <a:pt x="5986" y="10800"/>
                  </a:cubicBezTo>
                  <a:cubicBezTo>
                    <a:pt x="4424" y="13224"/>
                    <a:pt x="4424" y="13224"/>
                    <a:pt x="4424" y="13224"/>
                  </a:cubicBezTo>
                  <a:cubicBezTo>
                    <a:pt x="3383" y="13886"/>
                    <a:pt x="3383" y="13886"/>
                    <a:pt x="3383" y="13886"/>
                  </a:cubicBezTo>
                  <a:cubicBezTo>
                    <a:pt x="2082" y="14327"/>
                    <a:pt x="2082" y="14327"/>
                    <a:pt x="2082" y="14327"/>
                  </a:cubicBezTo>
                  <a:cubicBezTo>
                    <a:pt x="1561" y="15208"/>
                    <a:pt x="1561" y="15208"/>
                    <a:pt x="1561" y="15208"/>
                  </a:cubicBezTo>
                  <a:cubicBezTo>
                    <a:pt x="1041" y="15649"/>
                    <a:pt x="1041" y="15649"/>
                    <a:pt x="1041" y="15649"/>
                  </a:cubicBezTo>
                  <a:cubicBezTo>
                    <a:pt x="781" y="16090"/>
                    <a:pt x="781" y="16090"/>
                    <a:pt x="781" y="16090"/>
                  </a:cubicBezTo>
                  <a:cubicBezTo>
                    <a:pt x="520" y="16751"/>
                    <a:pt x="520" y="16751"/>
                    <a:pt x="520" y="16751"/>
                  </a:cubicBezTo>
                  <a:cubicBezTo>
                    <a:pt x="0" y="17412"/>
                    <a:pt x="0" y="17412"/>
                    <a:pt x="0" y="17412"/>
                  </a:cubicBezTo>
                  <a:cubicBezTo>
                    <a:pt x="260" y="18514"/>
                    <a:pt x="260" y="18514"/>
                    <a:pt x="260" y="18514"/>
                  </a:cubicBezTo>
                  <a:cubicBezTo>
                    <a:pt x="520" y="19176"/>
                    <a:pt x="520" y="19176"/>
                    <a:pt x="520" y="19176"/>
                  </a:cubicBezTo>
                  <a:cubicBezTo>
                    <a:pt x="781" y="20057"/>
                    <a:pt x="781" y="20057"/>
                    <a:pt x="781" y="20057"/>
                  </a:cubicBezTo>
                  <a:cubicBezTo>
                    <a:pt x="781" y="20939"/>
                    <a:pt x="781" y="20939"/>
                    <a:pt x="781" y="20939"/>
                  </a:cubicBezTo>
                  <a:cubicBezTo>
                    <a:pt x="1822" y="21600"/>
                    <a:pt x="1822" y="21600"/>
                    <a:pt x="1822" y="21600"/>
                  </a:cubicBezTo>
                  <a:cubicBezTo>
                    <a:pt x="2863" y="21380"/>
                    <a:pt x="2863" y="21380"/>
                    <a:pt x="2863" y="21380"/>
                  </a:cubicBezTo>
                  <a:cubicBezTo>
                    <a:pt x="4164" y="20498"/>
                    <a:pt x="4164" y="20498"/>
                    <a:pt x="4164" y="20498"/>
                  </a:cubicBezTo>
                  <a:cubicBezTo>
                    <a:pt x="4945" y="20057"/>
                    <a:pt x="4945" y="20057"/>
                    <a:pt x="4945" y="20057"/>
                  </a:cubicBezTo>
                  <a:cubicBezTo>
                    <a:pt x="5205" y="20278"/>
                    <a:pt x="5205" y="20278"/>
                    <a:pt x="5205" y="20278"/>
                  </a:cubicBezTo>
                  <a:cubicBezTo>
                    <a:pt x="5205" y="20498"/>
                    <a:pt x="5205" y="20498"/>
                    <a:pt x="5205" y="20498"/>
                  </a:cubicBezTo>
                  <a:cubicBezTo>
                    <a:pt x="5465" y="20278"/>
                    <a:pt x="5465" y="20278"/>
                    <a:pt x="5465" y="20278"/>
                  </a:cubicBezTo>
                  <a:lnTo>
                    <a:pt x="5986" y="19176"/>
                  </a:lnTo>
                  <a:close/>
                </a:path>
              </a:pathLst>
            </a:custGeom>
            <a:noFill/>
            <a:ln w="9525" cap="flat">
              <a:solidFill>
                <a:srgbClr val="A7A7A7">
                  <a:alpha val="80000"/>
                </a:srgbClr>
              </a:solidFill>
              <a:prstDash val="solid"/>
              <a:round/>
            </a:ln>
            <a:effectLst/>
          </p:spPr>
          <p:txBody>
            <a:bodyPr wrap="square" lIns="50800" tIns="50800" rIns="50800" bIns="50800" numCol="1" anchor="t">
              <a:noAutofit/>
            </a:bodyPr>
            <a:lstStyle/>
            <a:p>
              <a:pPr algn="l" defTabSz="1828431">
                <a:defRPr sz="1400">
                  <a:solidFill>
                    <a:srgbClr val="FFFFFF"/>
                  </a:solidFill>
                </a:defRPr>
              </a:pPr>
              <a:endParaRPr/>
            </a:p>
          </p:txBody>
        </p:sp>
        <p:sp>
          <p:nvSpPr>
            <p:cNvPr id="193" name="Shape"/>
            <p:cNvSpPr/>
            <p:nvPr/>
          </p:nvSpPr>
          <p:spPr>
            <a:xfrm>
              <a:off x="12677720" y="2022554"/>
              <a:ext cx="893237" cy="2062898"/>
            </a:xfrm>
            <a:custGeom>
              <a:avLst/>
              <a:gdLst/>
              <a:ahLst/>
              <a:cxnLst>
                <a:cxn ang="0">
                  <a:pos x="wd2" y="hd2"/>
                </a:cxn>
                <a:cxn ang="5400000">
                  <a:pos x="wd2" y="hd2"/>
                </a:cxn>
                <a:cxn ang="10800000">
                  <a:pos x="wd2" y="hd2"/>
                </a:cxn>
                <a:cxn ang="16200000">
                  <a:pos x="wd2" y="hd2"/>
                </a:cxn>
              </a:cxnLst>
              <a:rect l="0" t="0" r="r" b="b"/>
              <a:pathLst>
                <a:path w="21600" h="21579" extrusionOk="0">
                  <a:moveTo>
                    <a:pt x="21600" y="5051"/>
                  </a:moveTo>
                  <a:lnTo>
                    <a:pt x="21600" y="4822"/>
                  </a:lnTo>
                  <a:lnTo>
                    <a:pt x="21073" y="4132"/>
                  </a:lnTo>
                  <a:lnTo>
                    <a:pt x="21073" y="2525"/>
                  </a:lnTo>
                  <a:lnTo>
                    <a:pt x="20019" y="1378"/>
                  </a:lnTo>
                  <a:lnTo>
                    <a:pt x="19492" y="1378"/>
                  </a:lnTo>
                  <a:lnTo>
                    <a:pt x="18440" y="1147"/>
                  </a:lnTo>
                  <a:lnTo>
                    <a:pt x="16859" y="460"/>
                  </a:lnTo>
                  <a:lnTo>
                    <a:pt x="16332" y="0"/>
                  </a:lnTo>
                  <a:lnTo>
                    <a:pt x="15805" y="0"/>
                  </a:lnTo>
                  <a:lnTo>
                    <a:pt x="15278" y="689"/>
                  </a:lnTo>
                  <a:lnTo>
                    <a:pt x="15278" y="1147"/>
                  </a:lnTo>
                  <a:lnTo>
                    <a:pt x="12645" y="1147"/>
                  </a:lnTo>
                  <a:lnTo>
                    <a:pt x="11591" y="2065"/>
                  </a:lnTo>
                  <a:lnTo>
                    <a:pt x="11064" y="2065"/>
                  </a:lnTo>
                  <a:lnTo>
                    <a:pt x="9482" y="2525"/>
                  </a:lnTo>
                  <a:lnTo>
                    <a:pt x="8955" y="2983"/>
                  </a:lnTo>
                  <a:lnTo>
                    <a:pt x="9482" y="3672"/>
                  </a:lnTo>
                  <a:lnTo>
                    <a:pt x="8428" y="4361"/>
                  </a:lnTo>
                  <a:lnTo>
                    <a:pt x="7376" y="5508"/>
                  </a:lnTo>
                  <a:lnTo>
                    <a:pt x="6322" y="5740"/>
                  </a:lnTo>
                  <a:lnTo>
                    <a:pt x="5795" y="7116"/>
                  </a:lnTo>
                  <a:lnTo>
                    <a:pt x="4741" y="8034"/>
                  </a:lnTo>
                  <a:lnTo>
                    <a:pt x="5268" y="8494"/>
                  </a:lnTo>
                  <a:lnTo>
                    <a:pt x="5268" y="9183"/>
                  </a:lnTo>
                  <a:lnTo>
                    <a:pt x="3160" y="9412"/>
                  </a:lnTo>
                  <a:lnTo>
                    <a:pt x="2108" y="9870"/>
                  </a:lnTo>
                  <a:lnTo>
                    <a:pt x="2108" y="10559"/>
                  </a:lnTo>
                  <a:cubicBezTo>
                    <a:pt x="2108" y="10559"/>
                    <a:pt x="1581" y="11477"/>
                    <a:pt x="1581" y="11706"/>
                  </a:cubicBezTo>
                  <a:cubicBezTo>
                    <a:pt x="1756" y="12090"/>
                    <a:pt x="1933" y="12472"/>
                    <a:pt x="2108" y="12855"/>
                  </a:cubicBezTo>
                  <a:lnTo>
                    <a:pt x="3160" y="13544"/>
                  </a:lnTo>
                  <a:lnTo>
                    <a:pt x="2108" y="14002"/>
                  </a:lnTo>
                  <a:lnTo>
                    <a:pt x="2108" y="15381"/>
                  </a:lnTo>
                  <a:cubicBezTo>
                    <a:pt x="2108" y="15610"/>
                    <a:pt x="1581" y="15610"/>
                    <a:pt x="1581" y="15610"/>
                  </a:cubicBezTo>
                  <a:lnTo>
                    <a:pt x="527" y="16757"/>
                  </a:lnTo>
                  <a:lnTo>
                    <a:pt x="0" y="16986"/>
                  </a:lnTo>
                  <a:cubicBezTo>
                    <a:pt x="1054" y="18135"/>
                    <a:pt x="711" y="17919"/>
                    <a:pt x="1054" y="18135"/>
                  </a:cubicBezTo>
                  <a:cubicBezTo>
                    <a:pt x="1398" y="18351"/>
                    <a:pt x="1611" y="18021"/>
                    <a:pt x="2063" y="18283"/>
                  </a:cubicBezTo>
                  <a:cubicBezTo>
                    <a:pt x="2514" y="18545"/>
                    <a:pt x="3450" y="19336"/>
                    <a:pt x="3758" y="19709"/>
                  </a:cubicBezTo>
                  <a:cubicBezTo>
                    <a:pt x="4067" y="20082"/>
                    <a:pt x="3858" y="20283"/>
                    <a:pt x="3918" y="20521"/>
                  </a:cubicBezTo>
                  <a:cubicBezTo>
                    <a:pt x="3979" y="20758"/>
                    <a:pt x="4028" y="21016"/>
                    <a:pt x="4123" y="21138"/>
                  </a:cubicBezTo>
                  <a:cubicBezTo>
                    <a:pt x="4218" y="21260"/>
                    <a:pt x="4298" y="21173"/>
                    <a:pt x="4488" y="21247"/>
                  </a:cubicBezTo>
                  <a:cubicBezTo>
                    <a:pt x="4679" y="21321"/>
                    <a:pt x="5050" y="21600"/>
                    <a:pt x="5268" y="21578"/>
                  </a:cubicBezTo>
                  <a:cubicBezTo>
                    <a:pt x="5486" y="21556"/>
                    <a:pt x="5620" y="21271"/>
                    <a:pt x="5795" y="21118"/>
                  </a:cubicBezTo>
                  <a:lnTo>
                    <a:pt x="6849" y="20660"/>
                  </a:lnTo>
                  <a:lnTo>
                    <a:pt x="8428" y="20660"/>
                  </a:lnTo>
                  <a:lnTo>
                    <a:pt x="9482" y="19742"/>
                  </a:lnTo>
                  <a:cubicBezTo>
                    <a:pt x="9657" y="19206"/>
                    <a:pt x="9834" y="18671"/>
                    <a:pt x="10009" y="18135"/>
                  </a:cubicBezTo>
                  <a:lnTo>
                    <a:pt x="10009" y="17217"/>
                  </a:lnTo>
                  <a:lnTo>
                    <a:pt x="11064" y="16986"/>
                  </a:lnTo>
                  <a:lnTo>
                    <a:pt x="12645" y="16757"/>
                  </a:lnTo>
                  <a:lnTo>
                    <a:pt x="12645" y="15610"/>
                  </a:lnTo>
                  <a:lnTo>
                    <a:pt x="12118" y="14920"/>
                  </a:lnTo>
                  <a:lnTo>
                    <a:pt x="10536" y="14463"/>
                  </a:lnTo>
                  <a:cubicBezTo>
                    <a:pt x="10711" y="13926"/>
                    <a:pt x="10889" y="13392"/>
                    <a:pt x="11064" y="12855"/>
                  </a:cubicBezTo>
                  <a:lnTo>
                    <a:pt x="11064" y="11706"/>
                  </a:lnTo>
                  <a:lnTo>
                    <a:pt x="12645" y="10559"/>
                  </a:lnTo>
                  <a:lnTo>
                    <a:pt x="14224" y="10101"/>
                  </a:lnTo>
                  <a:lnTo>
                    <a:pt x="17386" y="9183"/>
                  </a:lnTo>
                  <a:lnTo>
                    <a:pt x="17913" y="8494"/>
                  </a:lnTo>
                  <a:lnTo>
                    <a:pt x="17386" y="7805"/>
                  </a:lnTo>
                  <a:lnTo>
                    <a:pt x="18440" y="7116"/>
                  </a:lnTo>
                  <a:lnTo>
                    <a:pt x="20019" y="6198"/>
                  </a:lnTo>
                  <a:lnTo>
                    <a:pt x="21600" y="6427"/>
                  </a:lnTo>
                  <a:lnTo>
                    <a:pt x="21600" y="5051"/>
                  </a:lnTo>
                  <a:close/>
                </a:path>
              </a:pathLst>
            </a:custGeom>
            <a:noFill/>
            <a:ln w="9525" cap="flat">
              <a:solidFill>
                <a:srgbClr val="A7A7A7">
                  <a:alpha val="80000"/>
                </a:srgbClr>
              </a:solidFill>
              <a:prstDash val="solid"/>
              <a:round/>
            </a:ln>
            <a:effectLst/>
          </p:spPr>
          <p:txBody>
            <a:bodyPr wrap="square" lIns="50800" tIns="50800" rIns="50800" bIns="50800" numCol="1" anchor="t">
              <a:noAutofit/>
            </a:bodyPr>
            <a:lstStyle/>
            <a:p>
              <a:pPr algn="l" defTabSz="1828431">
                <a:defRPr sz="1400">
                  <a:solidFill>
                    <a:srgbClr val="FFFFFF"/>
                  </a:solidFill>
                </a:defRPr>
              </a:pPr>
              <a:endParaRPr/>
            </a:p>
          </p:txBody>
        </p:sp>
        <p:sp>
          <p:nvSpPr>
            <p:cNvPr id="194" name="Shape"/>
            <p:cNvSpPr/>
            <p:nvPr/>
          </p:nvSpPr>
          <p:spPr>
            <a:xfrm>
              <a:off x="13442720" y="4460332"/>
              <a:ext cx="1242571" cy="808131"/>
            </a:xfrm>
            <a:custGeom>
              <a:avLst/>
              <a:gdLst/>
              <a:ahLst/>
              <a:cxnLst>
                <a:cxn ang="0">
                  <a:pos x="wd2" y="hd2"/>
                </a:cxn>
                <a:cxn ang="5400000">
                  <a:pos x="wd2" y="hd2"/>
                </a:cxn>
                <a:cxn ang="10800000">
                  <a:pos x="wd2" y="hd2"/>
                </a:cxn>
                <a:cxn ang="16200000">
                  <a:pos x="wd2" y="hd2"/>
                </a:cxn>
              </a:cxnLst>
              <a:rect l="0" t="0" r="r" b="b"/>
              <a:pathLst>
                <a:path w="21600" h="21600" extrusionOk="0">
                  <a:moveTo>
                    <a:pt x="20463" y="12843"/>
                  </a:moveTo>
                  <a:cubicBezTo>
                    <a:pt x="21221" y="12259"/>
                    <a:pt x="21221" y="12259"/>
                    <a:pt x="21221" y="12259"/>
                  </a:cubicBezTo>
                  <a:cubicBezTo>
                    <a:pt x="21600" y="9341"/>
                    <a:pt x="21600" y="9341"/>
                    <a:pt x="21600" y="9341"/>
                  </a:cubicBezTo>
                  <a:cubicBezTo>
                    <a:pt x="21600" y="8173"/>
                    <a:pt x="21600" y="8173"/>
                    <a:pt x="21600" y="8173"/>
                  </a:cubicBezTo>
                  <a:cubicBezTo>
                    <a:pt x="19705" y="7005"/>
                    <a:pt x="19705" y="7005"/>
                    <a:pt x="19705" y="7005"/>
                  </a:cubicBezTo>
                  <a:cubicBezTo>
                    <a:pt x="17811" y="5254"/>
                    <a:pt x="17811" y="5254"/>
                    <a:pt x="17811" y="5254"/>
                  </a:cubicBezTo>
                  <a:cubicBezTo>
                    <a:pt x="17053" y="5254"/>
                    <a:pt x="17053" y="5254"/>
                    <a:pt x="17053" y="5254"/>
                  </a:cubicBezTo>
                  <a:cubicBezTo>
                    <a:pt x="15916" y="4086"/>
                    <a:pt x="15916" y="4086"/>
                    <a:pt x="15916" y="4086"/>
                  </a:cubicBezTo>
                  <a:cubicBezTo>
                    <a:pt x="15158" y="2335"/>
                    <a:pt x="15158" y="2335"/>
                    <a:pt x="15158" y="2335"/>
                  </a:cubicBezTo>
                  <a:cubicBezTo>
                    <a:pt x="12505" y="584"/>
                    <a:pt x="12505" y="584"/>
                    <a:pt x="12505" y="584"/>
                  </a:cubicBezTo>
                  <a:cubicBezTo>
                    <a:pt x="11747" y="584"/>
                    <a:pt x="11747" y="584"/>
                    <a:pt x="11747" y="584"/>
                  </a:cubicBezTo>
                  <a:cubicBezTo>
                    <a:pt x="11747" y="0"/>
                    <a:pt x="11747" y="0"/>
                    <a:pt x="11747" y="0"/>
                  </a:cubicBezTo>
                  <a:cubicBezTo>
                    <a:pt x="11368" y="0"/>
                    <a:pt x="11368" y="0"/>
                    <a:pt x="11368" y="0"/>
                  </a:cubicBezTo>
                  <a:cubicBezTo>
                    <a:pt x="10611" y="3503"/>
                    <a:pt x="10611" y="3503"/>
                    <a:pt x="10611" y="3503"/>
                  </a:cubicBezTo>
                  <a:cubicBezTo>
                    <a:pt x="9095" y="2919"/>
                    <a:pt x="9095" y="2919"/>
                    <a:pt x="9095" y="2919"/>
                  </a:cubicBezTo>
                  <a:cubicBezTo>
                    <a:pt x="6442" y="2919"/>
                    <a:pt x="6442" y="2919"/>
                    <a:pt x="6442" y="2919"/>
                  </a:cubicBezTo>
                  <a:cubicBezTo>
                    <a:pt x="4168" y="1751"/>
                    <a:pt x="4168" y="1751"/>
                    <a:pt x="4168" y="1751"/>
                  </a:cubicBezTo>
                  <a:cubicBezTo>
                    <a:pt x="2653" y="1751"/>
                    <a:pt x="2653" y="1751"/>
                    <a:pt x="2653" y="1751"/>
                  </a:cubicBezTo>
                  <a:cubicBezTo>
                    <a:pt x="1895" y="2335"/>
                    <a:pt x="1895" y="2335"/>
                    <a:pt x="1895" y="2335"/>
                  </a:cubicBezTo>
                  <a:cubicBezTo>
                    <a:pt x="2274" y="4670"/>
                    <a:pt x="2274" y="4670"/>
                    <a:pt x="2274" y="4670"/>
                  </a:cubicBezTo>
                  <a:cubicBezTo>
                    <a:pt x="1516" y="5838"/>
                    <a:pt x="1516" y="5838"/>
                    <a:pt x="1516" y="5838"/>
                  </a:cubicBezTo>
                  <a:cubicBezTo>
                    <a:pt x="758" y="8757"/>
                    <a:pt x="758" y="8757"/>
                    <a:pt x="758" y="8757"/>
                  </a:cubicBezTo>
                  <a:cubicBezTo>
                    <a:pt x="0" y="8757"/>
                    <a:pt x="0" y="8757"/>
                    <a:pt x="0" y="8757"/>
                  </a:cubicBezTo>
                  <a:cubicBezTo>
                    <a:pt x="0" y="10508"/>
                    <a:pt x="0" y="10508"/>
                    <a:pt x="0" y="10508"/>
                  </a:cubicBezTo>
                  <a:cubicBezTo>
                    <a:pt x="379" y="11092"/>
                    <a:pt x="379" y="11092"/>
                    <a:pt x="379" y="11092"/>
                  </a:cubicBezTo>
                  <a:cubicBezTo>
                    <a:pt x="758" y="11676"/>
                    <a:pt x="758" y="11676"/>
                    <a:pt x="758" y="11676"/>
                  </a:cubicBezTo>
                  <a:cubicBezTo>
                    <a:pt x="1137" y="12259"/>
                    <a:pt x="1137" y="12259"/>
                    <a:pt x="1137" y="12259"/>
                  </a:cubicBezTo>
                  <a:cubicBezTo>
                    <a:pt x="4547" y="11676"/>
                    <a:pt x="4547" y="11676"/>
                    <a:pt x="4547" y="11676"/>
                  </a:cubicBezTo>
                  <a:cubicBezTo>
                    <a:pt x="6821" y="11676"/>
                    <a:pt x="6821" y="11676"/>
                    <a:pt x="6821" y="11676"/>
                  </a:cubicBezTo>
                  <a:cubicBezTo>
                    <a:pt x="9095" y="14011"/>
                    <a:pt x="9095" y="14011"/>
                    <a:pt x="9095" y="14011"/>
                  </a:cubicBezTo>
                  <a:cubicBezTo>
                    <a:pt x="9095" y="14011"/>
                    <a:pt x="9853" y="15178"/>
                    <a:pt x="9474" y="16346"/>
                  </a:cubicBezTo>
                  <a:cubicBezTo>
                    <a:pt x="9474" y="16930"/>
                    <a:pt x="8337" y="17514"/>
                    <a:pt x="8337" y="17514"/>
                  </a:cubicBezTo>
                  <a:cubicBezTo>
                    <a:pt x="7958" y="19265"/>
                    <a:pt x="7958" y="19265"/>
                    <a:pt x="7958" y="19265"/>
                  </a:cubicBezTo>
                  <a:cubicBezTo>
                    <a:pt x="9095" y="19849"/>
                    <a:pt x="9095" y="19849"/>
                    <a:pt x="9095" y="19849"/>
                  </a:cubicBezTo>
                  <a:cubicBezTo>
                    <a:pt x="9474" y="18681"/>
                    <a:pt x="9474" y="18681"/>
                    <a:pt x="9474" y="18681"/>
                  </a:cubicBezTo>
                  <a:cubicBezTo>
                    <a:pt x="11368" y="16930"/>
                    <a:pt x="11368" y="16930"/>
                    <a:pt x="11368" y="16930"/>
                  </a:cubicBezTo>
                  <a:cubicBezTo>
                    <a:pt x="12505" y="16930"/>
                    <a:pt x="12505" y="16930"/>
                    <a:pt x="12505" y="16930"/>
                  </a:cubicBezTo>
                  <a:cubicBezTo>
                    <a:pt x="13642" y="18681"/>
                    <a:pt x="13642" y="18681"/>
                    <a:pt x="13642" y="18681"/>
                  </a:cubicBezTo>
                  <a:cubicBezTo>
                    <a:pt x="12884" y="19849"/>
                    <a:pt x="12884" y="19849"/>
                    <a:pt x="12884" y="19849"/>
                  </a:cubicBezTo>
                  <a:cubicBezTo>
                    <a:pt x="14021" y="21600"/>
                    <a:pt x="14021" y="21600"/>
                    <a:pt x="14021" y="21600"/>
                  </a:cubicBezTo>
                  <a:cubicBezTo>
                    <a:pt x="17053" y="19849"/>
                    <a:pt x="17053" y="19849"/>
                    <a:pt x="17053" y="19849"/>
                  </a:cubicBezTo>
                  <a:cubicBezTo>
                    <a:pt x="15537" y="18097"/>
                    <a:pt x="15537" y="18097"/>
                    <a:pt x="15537" y="18097"/>
                  </a:cubicBezTo>
                  <a:cubicBezTo>
                    <a:pt x="16295" y="16346"/>
                    <a:pt x="16295" y="16346"/>
                    <a:pt x="16295" y="16346"/>
                  </a:cubicBezTo>
                  <a:cubicBezTo>
                    <a:pt x="18947" y="15762"/>
                    <a:pt x="18947" y="15762"/>
                    <a:pt x="18947" y="15762"/>
                  </a:cubicBezTo>
                  <a:cubicBezTo>
                    <a:pt x="19326" y="14595"/>
                    <a:pt x="19326" y="14595"/>
                    <a:pt x="19326" y="14595"/>
                  </a:cubicBezTo>
                  <a:lnTo>
                    <a:pt x="20463" y="12843"/>
                  </a:lnTo>
                  <a:close/>
                </a:path>
              </a:pathLst>
            </a:custGeom>
            <a:noFill/>
            <a:ln w="9525" cap="flat">
              <a:solidFill>
                <a:srgbClr val="A7A7A7">
                  <a:alpha val="80000"/>
                </a:srgbClr>
              </a:solidFill>
              <a:prstDash val="solid"/>
              <a:round/>
            </a:ln>
            <a:effectLst/>
          </p:spPr>
          <p:txBody>
            <a:bodyPr wrap="square" lIns="50800" tIns="50800" rIns="50800" bIns="50800" numCol="1" anchor="t">
              <a:noAutofit/>
            </a:bodyPr>
            <a:lstStyle/>
            <a:p>
              <a:pPr algn="l" defTabSz="1828431">
                <a:defRPr sz="1400">
                  <a:solidFill>
                    <a:srgbClr val="FFFFFF"/>
                  </a:solidFill>
                </a:defRPr>
              </a:pPr>
              <a:endParaRPr/>
            </a:p>
          </p:txBody>
        </p:sp>
        <p:sp>
          <p:nvSpPr>
            <p:cNvPr id="195" name="Shape"/>
            <p:cNvSpPr/>
            <p:nvPr/>
          </p:nvSpPr>
          <p:spPr>
            <a:xfrm>
              <a:off x="14159075" y="4460332"/>
              <a:ext cx="154769" cy="84835"/>
            </a:xfrm>
            <a:custGeom>
              <a:avLst/>
              <a:gdLst/>
              <a:ahLst/>
              <a:cxnLst>
                <a:cxn ang="0">
                  <a:pos x="wd2" y="hd2"/>
                </a:cxn>
                <a:cxn ang="5400000">
                  <a:pos x="wd2" y="hd2"/>
                </a:cxn>
                <a:cxn ang="10800000">
                  <a:pos x="wd2" y="hd2"/>
                </a:cxn>
                <a:cxn ang="16200000">
                  <a:pos x="wd2" y="hd2"/>
                </a:cxn>
              </a:cxnLst>
              <a:rect l="0" t="0" r="r" b="b"/>
              <a:pathLst>
                <a:path w="21600" h="21600" extrusionOk="0">
                  <a:moveTo>
                    <a:pt x="18514" y="21600"/>
                  </a:moveTo>
                  <a:lnTo>
                    <a:pt x="9257" y="0"/>
                  </a:lnTo>
                  <a:lnTo>
                    <a:pt x="0" y="5400"/>
                  </a:lnTo>
                  <a:lnTo>
                    <a:pt x="21600" y="21600"/>
                  </a:lnTo>
                  <a:lnTo>
                    <a:pt x="18514" y="21600"/>
                  </a:lnTo>
                  <a:close/>
                </a:path>
              </a:pathLst>
            </a:custGeom>
            <a:noFill/>
            <a:ln w="9525" cap="flat">
              <a:solidFill>
                <a:srgbClr val="A7A7A7">
                  <a:alpha val="80000"/>
                </a:srgbClr>
              </a:solidFill>
              <a:prstDash val="solid"/>
              <a:round/>
            </a:ln>
            <a:effectLst/>
          </p:spPr>
          <p:txBody>
            <a:bodyPr wrap="square" lIns="50800" tIns="50800" rIns="50800" bIns="50800" numCol="1" anchor="t">
              <a:noAutofit/>
            </a:bodyPr>
            <a:lstStyle/>
            <a:p>
              <a:pPr algn="l" defTabSz="1828431">
                <a:defRPr sz="1400">
                  <a:solidFill>
                    <a:srgbClr val="FFFFFF"/>
                  </a:solidFill>
                </a:defRPr>
              </a:pPr>
              <a:endParaRPr/>
            </a:p>
          </p:txBody>
        </p:sp>
        <p:sp>
          <p:nvSpPr>
            <p:cNvPr id="196" name="Shape"/>
            <p:cNvSpPr/>
            <p:nvPr/>
          </p:nvSpPr>
          <p:spPr>
            <a:xfrm>
              <a:off x="13287953" y="4107611"/>
              <a:ext cx="216678" cy="133948"/>
            </a:xfrm>
            <a:custGeom>
              <a:avLst/>
              <a:gdLst/>
              <a:ahLst/>
              <a:cxnLst>
                <a:cxn ang="0">
                  <a:pos x="wd2" y="hd2"/>
                </a:cxn>
                <a:cxn ang="5400000">
                  <a:pos x="wd2" y="hd2"/>
                </a:cxn>
                <a:cxn ang="10800000">
                  <a:pos x="wd2" y="hd2"/>
                </a:cxn>
                <a:cxn ang="16200000">
                  <a:pos x="wd2" y="hd2"/>
                </a:cxn>
              </a:cxnLst>
              <a:rect l="0" t="0" r="r" b="b"/>
              <a:pathLst>
                <a:path w="21600" h="21600" extrusionOk="0">
                  <a:moveTo>
                    <a:pt x="19440" y="21600"/>
                  </a:moveTo>
                  <a:lnTo>
                    <a:pt x="21600" y="14400"/>
                  </a:lnTo>
                  <a:lnTo>
                    <a:pt x="19440" y="7200"/>
                  </a:lnTo>
                  <a:lnTo>
                    <a:pt x="10800" y="0"/>
                  </a:lnTo>
                  <a:lnTo>
                    <a:pt x="6480" y="0"/>
                  </a:lnTo>
                  <a:lnTo>
                    <a:pt x="0" y="10800"/>
                  </a:lnTo>
                  <a:lnTo>
                    <a:pt x="4320" y="18000"/>
                  </a:lnTo>
                  <a:lnTo>
                    <a:pt x="19440" y="21600"/>
                  </a:lnTo>
                  <a:close/>
                </a:path>
              </a:pathLst>
            </a:custGeom>
            <a:noFill/>
            <a:ln w="9525" cap="flat">
              <a:solidFill>
                <a:srgbClr val="A7A7A7">
                  <a:alpha val="80000"/>
                </a:srgbClr>
              </a:solidFill>
              <a:prstDash val="solid"/>
              <a:round/>
            </a:ln>
            <a:effectLst/>
          </p:spPr>
          <p:txBody>
            <a:bodyPr wrap="square" lIns="50800" tIns="50800" rIns="50800" bIns="50800" numCol="1" anchor="t">
              <a:noAutofit/>
            </a:bodyPr>
            <a:lstStyle/>
            <a:p>
              <a:pPr algn="l" defTabSz="1828431">
                <a:defRPr sz="1400">
                  <a:solidFill>
                    <a:srgbClr val="FFFFFF"/>
                  </a:solidFill>
                </a:defRPr>
              </a:pPr>
              <a:endParaRPr/>
            </a:p>
          </p:txBody>
        </p:sp>
        <p:sp>
          <p:nvSpPr>
            <p:cNvPr id="197" name="Shape"/>
            <p:cNvSpPr/>
            <p:nvPr/>
          </p:nvSpPr>
          <p:spPr>
            <a:xfrm>
              <a:off x="12894398" y="4174586"/>
              <a:ext cx="676560" cy="611680"/>
            </a:xfrm>
            <a:custGeom>
              <a:avLst/>
              <a:gdLst/>
              <a:ahLst/>
              <a:cxnLst>
                <a:cxn ang="0">
                  <a:pos x="wd2" y="hd2"/>
                </a:cxn>
                <a:cxn ang="5400000">
                  <a:pos x="wd2" y="hd2"/>
                </a:cxn>
                <a:cxn ang="10800000">
                  <a:pos x="wd2" y="hd2"/>
                </a:cxn>
                <a:cxn ang="16200000">
                  <a:pos x="wd2" y="hd2"/>
                </a:cxn>
              </a:cxnLst>
              <a:rect l="0" t="0" r="r" b="b"/>
              <a:pathLst>
                <a:path w="21600" h="21600" extrusionOk="0">
                  <a:moveTo>
                    <a:pt x="697" y="6943"/>
                  </a:moveTo>
                  <a:cubicBezTo>
                    <a:pt x="697" y="7714"/>
                    <a:pt x="697" y="7714"/>
                    <a:pt x="697" y="7714"/>
                  </a:cubicBezTo>
                  <a:cubicBezTo>
                    <a:pt x="697" y="10029"/>
                    <a:pt x="697" y="10029"/>
                    <a:pt x="697" y="10029"/>
                  </a:cubicBezTo>
                  <a:cubicBezTo>
                    <a:pt x="697" y="10029"/>
                    <a:pt x="697" y="13114"/>
                    <a:pt x="1394" y="13114"/>
                  </a:cubicBezTo>
                  <a:cubicBezTo>
                    <a:pt x="1394" y="13114"/>
                    <a:pt x="1394" y="14657"/>
                    <a:pt x="1394" y="15429"/>
                  </a:cubicBezTo>
                  <a:cubicBezTo>
                    <a:pt x="4181" y="16971"/>
                    <a:pt x="4181" y="16971"/>
                    <a:pt x="4181" y="16971"/>
                  </a:cubicBezTo>
                  <a:cubicBezTo>
                    <a:pt x="6968" y="18514"/>
                    <a:pt x="6968" y="18514"/>
                    <a:pt x="6968" y="18514"/>
                  </a:cubicBezTo>
                  <a:cubicBezTo>
                    <a:pt x="10452" y="20057"/>
                    <a:pt x="10452" y="20057"/>
                    <a:pt x="10452" y="20057"/>
                  </a:cubicBezTo>
                  <a:cubicBezTo>
                    <a:pt x="10452" y="20057"/>
                    <a:pt x="10452" y="20057"/>
                    <a:pt x="10452" y="20057"/>
                  </a:cubicBezTo>
                  <a:cubicBezTo>
                    <a:pt x="13239" y="21600"/>
                    <a:pt x="13239" y="21600"/>
                    <a:pt x="13239" y="21600"/>
                  </a:cubicBezTo>
                  <a:cubicBezTo>
                    <a:pt x="16026" y="21600"/>
                    <a:pt x="16026" y="21600"/>
                    <a:pt x="16026" y="21600"/>
                  </a:cubicBezTo>
                  <a:cubicBezTo>
                    <a:pt x="17419" y="21600"/>
                    <a:pt x="17419" y="21600"/>
                    <a:pt x="17419" y="21600"/>
                  </a:cubicBezTo>
                  <a:cubicBezTo>
                    <a:pt x="18813" y="21600"/>
                    <a:pt x="18813" y="21600"/>
                    <a:pt x="18813" y="21600"/>
                  </a:cubicBezTo>
                  <a:cubicBezTo>
                    <a:pt x="20206" y="17743"/>
                    <a:pt x="20206" y="17743"/>
                    <a:pt x="20206" y="17743"/>
                  </a:cubicBezTo>
                  <a:cubicBezTo>
                    <a:pt x="21600" y="16200"/>
                    <a:pt x="21600" y="16200"/>
                    <a:pt x="21600" y="16200"/>
                  </a:cubicBezTo>
                  <a:cubicBezTo>
                    <a:pt x="20903" y="13114"/>
                    <a:pt x="20903" y="13114"/>
                    <a:pt x="20903" y="13114"/>
                  </a:cubicBezTo>
                  <a:cubicBezTo>
                    <a:pt x="20903" y="11571"/>
                    <a:pt x="20903" y="11571"/>
                    <a:pt x="20903" y="11571"/>
                  </a:cubicBezTo>
                  <a:cubicBezTo>
                    <a:pt x="20206" y="9257"/>
                    <a:pt x="20206" y="9257"/>
                    <a:pt x="20206" y="9257"/>
                  </a:cubicBezTo>
                  <a:cubicBezTo>
                    <a:pt x="21600" y="7714"/>
                    <a:pt x="21600" y="7714"/>
                    <a:pt x="21600" y="7714"/>
                  </a:cubicBezTo>
                  <a:cubicBezTo>
                    <a:pt x="20903" y="4629"/>
                    <a:pt x="20903" y="4629"/>
                    <a:pt x="20903" y="4629"/>
                  </a:cubicBezTo>
                  <a:cubicBezTo>
                    <a:pt x="19510" y="2314"/>
                    <a:pt x="19510" y="2314"/>
                    <a:pt x="19510" y="2314"/>
                  </a:cubicBezTo>
                  <a:cubicBezTo>
                    <a:pt x="18813" y="2314"/>
                    <a:pt x="18813" y="2314"/>
                    <a:pt x="18813" y="2314"/>
                  </a:cubicBezTo>
                  <a:cubicBezTo>
                    <a:pt x="13935" y="1543"/>
                    <a:pt x="13935" y="1543"/>
                    <a:pt x="13935" y="1543"/>
                  </a:cubicBezTo>
                  <a:cubicBezTo>
                    <a:pt x="12542" y="0"/>
                    <a:pt x="12542" y="0"/>
                    <a:pt x="12542" y="0"/>
                  </a:cubicBezTo>
                  <a:cubicBezTo>
                    <a:pt x="12542" y="771"/>
                    <a:pt x="12542" y="771"/>
                    <a:pt x="12542" y="771"/>
                  </a:cubicBezTo>
                  <a:cubicBezTo>
                    <a:pt x="12542" y="771"/>
                    <a:pt x="10452" y="771"/>
                    <a:pt x="10452" y="771"/>
                  </a:cubicBezTo>
                  <a:cubicBezTo>
                    <a:pt x="9755" y="771"/>
                    <a:pt x="9755" y="0"/>
                    <a:pt x="9755" y="0"/>
                  </a:cubicBezTo>
                  <a:cubicBezTo>
                    <a:pt x="9058" y="0"/>
                    <a:pt x="9058" y="0"/>
                    <a:pt x="9058" y="0"/>
                  </a:cubicBezTo>
                  <a:cubicBezTo>
                    <a:pt x="3484" y="2314"/>
                    <a:pt x="3484" y="2314"/>
                    <a:pt x="3484" y="2314"/>
                  </a:cubicBezTo>
                  <a:cubicBezTo>
                    <a:pt x="697" y="3857"/>
                    <a:pt x="697" y="3857"/>
                    <a:pt x="697" y="3857"/>
                  </a:cubicBezTo>
                  <a:cubicBezTo>
                    <a:pt x="0" y="3086"/>
                    <a:pt x="0" y="3086"/>
                    <a:pt x="0" y="3086"/>
                  </a:cubicBezTo>
                  <a:cubicBezTo>
                    <a:pt x="0" y="4629"/>
                    <a:pt x="0" y="4629"/>
                    <a:pt x="0" y="4629"/>
                  </a:cubicBezTo>
                  <a:lnTo>
                    <a:pt x="697" y="6943"/>
                  </a:lnTo>
                  <a:close/>
                </a:path>
              </a:pathLst>
            </a:custGeom>
            <a:noFill/>
            <a:ln w="9525" cap="flat">
              <a:solidFill>
                <a:srgbClr val="A7A7A7">
                  <a:alpha val="80000"/>
                </a:srgbClr>
              </a:solidFill>
              <a:prstDash val="solid"/>
              <a:round/>
            </a:ln>
            <a:effectLst/>
          </p:spPr>
          <p:txBody>
            <a:bodyPr wrap="square" lIns="50800" tIns="50800" rIns="50800" bIns="50800" numCol="1" anchor="t">
              <a:noAutofit/>
            </a:bodyPr>
            <a:lstStyle/>
            <a:p>
              <a:pPr algn="l" defTabSz="1828431">
                <a:defRPr sz="1400">
                  <a:solidFill>
                    <a:srgbClr val="FFFFFF"/>
                  </a:solidFill>
                </a:defRPr>
              </a:pPr>
              <a:endParaRPr/>
            </a:p>
          </p:txBody>
        </p:sp>
        <p:sp>
          <p:nvSpPr>
            <p:cNvPr id="198" name="Shape"/>
            <p:cNvSpPr/>
            <p:nvPr/>
          </p:nvSpPr>
          <p:spPr>
            <a:xfrm>
              <a:off x="11930414" y="7049910"/>
              <a:ext cx="1096649" cy="817059"/>
            </a:xfrm>
            <a:custGeom>
              <a:avLst/>
              <a:gdLst/>
              <a:ahLst/>
              <a:cxnLst>
                <a:cxn ang="0">
                  <a:pos x="wd2" y="hd2"/>
                </a:cxn>
                <a:cxn ang="5400000">
                  <a:pos x="wd2" y="hd2"/>
                </a:cxn>
                <a:cxn ang="10800000">
                  <a:pos x="wd2" y="hd2"/>
                </a:cxn>
                <a:cxn ang="16200000">
                  <a:pos x="wd2" y="hd2"/>
                </a:cxn>
              </a:cxnLst>
              <a:rect l="0" t="0" r="r" b="b"/>
              <a:pathLst>
                <a:path w="21600" h="21600" extrusionOk="0">
                  <a:moveTo>
                    <a:pt x="4752" y="21600"/>
                  </a:moveTo>
                  <a:lnTo>
                    <a:pt x="5616" y="19857"/>
                  </a:lnTo>
                  <a:lnTo>
                    <a:pt x="7344" y="19857"/>
                  </a:lnTo>
                  <a:lnTo>
                    <a:pt x="9936" y="21019"/>
                  </a:lnTo>
                  <a:lnTo>
                    <a:pt x="11664" y="19857"/>
                  </a:lnTo>
                  <a:lnTo>
                    <a:pt x="14256" y="19857"/>
                  </a:lnTo>
                  <a:lnTo>
                    <a:pt x="16416" y="19275"/>
                  </a:lnTo>
                  <a:lnTo>
                    <a:pt x="18576" y="16854"/>
                  </a:lnTo>
                  <a:lnTo>
                    <a:pt x="20736" y="13367"/>
                  </a:lnTo>
                  <a:lnTo>
                    <a:pt x="21600" y="6393"/>
                  </a:lnTo>
                  <a:lnTo>
                    <a:pt x="20736" y="5230"/>
                  </a:lnTo>
                  <a:lnTo>
                    <a:pt x="20304" y="2325"/>
                  </a:lnTo>
                  <a:lnTo>
                    <a:pt x="20304" y="1743"/>
                  </a:lnTo>
                  <a:lnTo>
                    <a:pt x="19440" y="581"/>
                  </a:lnTo>
                  <a:lnTo>
                    <a:pt x="15984" y="0"/>
                  </a:lnTo>
                  <a:lnTo>
                    <a:pt x="8208" y="6974"/>
                  </a:lnTo>
                  <a:lnTo>
                    <a:pt x="5616" y="8717"/>
                  </a:lnTo>
                  <a:lnTo>
                    <a:pt x="5616" y="13948"/>
                  </a:lnTo>
                  <a:lnTo>
                    <a:pt x="4752" y="15691"/>
                  </a:lnTo>
                  <a:lnTo>
                    <a:pt x="1728" y="16273"/>
                  </a:lnTo>
                  <a:lnTo>
                    <a:pt x="0" y="16273"/>
                  </a:lnTo>
                  <a:lnTo>
                    <a:pt x="864" y="18694"/>
                  </a:lnTo>
                  <a:lnTo>
                    <a:pt x="2592" y="21019"/>
                  </a:lnTo>
                  <a:lnTo>
                    <a:pt x="3456" y="21019"/>
                  </a:lnTo>
                  <a:lnTo>
                    <a:pt x="4320" y="21600"/>
                  </a:lnTo>
                  <a:lnTo>
                    <a:pt x="4752" y="21600"/>
                  </a:lnTo>
                  <a:close/>
                </a:path>
              </a:pathLst>
            </a:custGeom>
            <a:noFill/>
            <a:ln w="9525" cap="flat">
              <a:solidFill>
                <a:srgbClr val="A7A7A7">
                  <a:alpha val="80000"/>
                </a:srgbClr>
              </a:solidFill>
              <a:prstDash val="solid"/>
              <a:round/>
            </a:ln>
            <a:effectLst/>
          </p:spPr>
          <p:txBody>
            <a:bodyPr wrap="square" lIns="50800" tIns="50800" rIns="50800" bIns="50800" numCol="1" anchor="t">
              <a:noAutofit/>
            </a:bodyPr>
            <a:lstStyle/>
            <a:p>
              <a:pPr algn="l" defTabSz="1828431">
                <a:defRPr sz="1400">
                  <a:solidFill>
                    <a:srgbClr val="FFFFFF"/>
                  </a:solidFill>
                </a:defRPr>
              </a:pPr>
              <a:endParaRPr/>
            </a:p>
          </p:txBody>
        </p:sp>
        <p:sp>
          <p:nvSpPr>
            <p:cNvPr id="199" name="Shape"/>
            <p:cNvSpPr/>
            <p:nvPr/>
          </p:nvSpPr>
          <p:spPr>
            <a:xfrm>
              <a:off x="11930414" y="7049910"/>
              <a:ext cx="1096649" cy="817059"/>
            </a:xfrm>
            <a:custGeom>
              <a:avLst/>
              <a:gdLst/>
              <a:ahLst/>
              <a:cxnLst>
                <a:cxn ang="0">
                  <a:pos x="wd2" y="hd2"/>
                </a:cxn>
                <a:cxn ang="5400000">
                  <a:pos x="wd2" y="hd2"/>
                </a:cxn>
                <a:cxn ang="10800000">
                  <a:pos x="wd2" y="hd2"/>
                </a:cxn>
                <a:cxn ang="16200000">
                  <a:pos x="wd2" y="hd2"/>
                </a:cxn>
              </a:cxnLst>
              <a:rect l="0" t="0" r="r" b="b"/>
              <a:pathLst>
                <a:path w="21600" h="21600" extrusionOk="0">
                  <a:moveTo>
                    <a:pt x="4752" y="21600"/>
                  </a:moveTo>
                  <a:lnTo>
                    <a:pt x="5616" y="19857"/>
                  </a:lnTo>
                  <a:lnTo>
                    <a:pt x="7344" y="19857"/>
                  </a:lnTo>
                  <a:lnTo>
                    <a:pt x="9936" y="21019"/>
                  </a:lnTo>
                  <a:lnTo>
                    <a:pt x="11664" y="19857"/>
                  </a:lnTo>
                  <a:lnTo>
                    <a:pt x="14256" y="19857"/>
                  </a:lnTo>
                  <a:lnTo>
                    <a:pt x="16416" y="19275"/>
                  </a:lnTo>
                  <a:lnTo>
                    <a:pt x="18576" y="16854"/>
                  </a:lnTo>
                  <a:lnTo>
                    <a:pt x="20736" y="13367"/>
                  </a:lnTo>
                  <a:lnTo>
                    <a:pt x="21600" y="6393"/>
                  </a:lnTo>
                  <a:lnTo>
                    <a:pt x="20736" y="5230"/>
                  </a:lnTo>
                  <a:lnTo>
                    <a:pt x="20304" y="2325"/>
                  </a:lnTo>
                  <a:lnTo>
                    <a:pt x="20304" y="1743"/>
                  </a:lnTo>
                  <a:lnTo>
                    <a:pt x="19440" y="581"/>
                  </a:lnTo>
                  <a:lnTo>
                    <a:pt x="15984" y="0"/>
                  </a:lnTo>
                  <a:lnTo>
                    <a:pt x="8208" y="6974"/>
                  </a:lnTo>
                  <a:lnTo>
                    <a:pt x="5616" y="8717"/>
                  </a:lnTo>
                  <a:lnTo>
                    <a:pt x="5616" y="13948"/>
                  </a:lnTo>
                  <a:lnTo>
                    <a:pt x="4752" y="15691"/>
                  </a:lnTo>
                  <a:lnTo>
                    <a:pt x="1728" y="16273"/>
                  </a:lnTo>
                  <a:lnTo>
                    <a:pt x="0" y="16273"/>
                  </a:lnTo>
                  <a:lnTo>
                    <a:pt x="864" y="18694"/>
                  </a:lnTo>
                  <a:lnTo>
                    <a:pt x="2592" y="21019"/>
                  </a:lnTo>
                  <a:lnTo>
                    <a:pt x="3456" y="21019"/>
                  </a:lnTo>
                  <a:lnTo>
                    <a:pt x="4320" y="21600"/>
                  </a:lnTo>
                  <a:lnTo>
                    <a:pt x="4752" y="21600"/>
                  </a:lnTo>
                </a:path>
              </a:pathLst>
            </a:custGeom>
            <a:noFill/>
            <a:ln w="9525" cap="flat">
              <a:solidFill>
                <a:srgbClr val="A7A7A7">
                  <a:alpha val="80000"/>
                </a:srgbClr>
              </a:solidFill>
              <a:prstDash val="solid"/>
              <a:round/>
            </a:ln>
            <a:effectLst/>
          </p:spPr>
          <p:txBody>
            <a:bodyPr wrap="square" lIns="50800" tIns="50800" rIns="50800" bIns="50800" numCol="1" anchor="t">
              <a:noAutofit/>
            </a:bodyPr>
            <a:lstStyle/>
            <a:p>
              <a:pPr algn="l" defTabSz="1828431">
                <a:defRPr sz="1400">
                  <a:solidFill>
                    <a:srgbClr val="FFFFFF"/>
                  </a:solidFill>
                </a:defRPr>
              </a:pPr>
              <a:endParaRPr/>
            </a:p>
          </p:txBody>
        </p:sp>
        <p:sp>
          <p:nvSpPr>
            <p:cNvPr id="200" name="Shape"/>
            <p:cNvSpPr/>
            <p:nvPr/>
          </p:nvSpPr>
          <p:spPr>
            <a:xfrm>
              <a:off x="11081400" y="6938288"/>
              <a:ext cx="1136442" cy="1080485"/>
            </a:xfrm>
            <a:custGeom>
              <a:avLst/>
              <a:gdLst/>
              <a:ahLst/>
              <a:cxnLst>
                <a:cxn ang="0">
                  <a:pos x="wd2" y="hd2"/>
                </a:cxn>
                <a:cxn ang="5400000">
                  <a:pos x="wd2" y="hd2"/>
                </a:cxn>
                <a:cxn ang="10800000">
                  <a:pos x="wd2" y="hd2"/>
                </a:cxn>
                <a:cxn ang="16200000">
                  <a:pos x="wd2" y="hd2"/>
                </a:cxn>
              </a:cxnLst>
              <a:rect l="0" t="0" r="r" b="b"/>
              <a:pathLst>
                <a:path w="21600" h="21600" extrusionOk="0">
                  <a:moveTo>
                    <a:pt x="9969" y="19396"/>
                  </a:moveTo>
                  <a:cubicBezTo>
                    <a:pt x="11215" y="17633"/>
                    <a:pt x="11215" y="17633"/>
                    <a:pt x="11215" y="17633"/>
                  </a:cubicBezTo>
                  <a:cubicBezTo>
                    <a:pt x="13292" y="15869"/>
                    <a:pt x="13292" y="15869"/>
                    <a:pt x="13292" y="15869"/>
                  </a:cubicBezTo>
                  <a:cubicBezTo>
                    <a:pt x="15785" y="14547"/>
                    <a:pt x="15785" y="14547"/>
                    <a:pt x="15785" y="14547"/>
                  </a:cubicBezTo>
                  <a:cubicBezTo>
                    <a:pt x="16200" y="14547"/>
                    <a:pt x="16200" y="14547"/>
                    <a:pt x="16200" y="14547"/>
                  </a:cubicBezTo>
                  <a:cubicBezTo>
                    <a:pt x="17862" y="14547"/>
                    <a:pt x="17862" y="14547"/>
                    <a:pt x="17862" y="14547"/>
                  </a:cubicBezTo>
                  <a:cubicBezTo>
                    <a:pt x="20769" y="14106"/>
                    <a:pt x="20769" y="14106"/>
                    <a:pt x="20769" y="14106"/>
                  </a:cubicBezTo>
                  <a:cubicBezTo>
                    <a:pt x="21185" y="12784"/>
                    <a:pt x="21185" y="12784"/>
                    <a:pt x="21185" y="12784"/>
                  </a:cubicBezTo>
                  <a:cubicBezTo>
                    <a:pt x="21600" y="8816"/>
                    <a:pt x="21600" y="8816"/>
                    <a:pt x="21600" y="8816"/>
                  </a:cubicBezTo>
                  <a:cubicBezTo>
                    <a:pt x="20354" y="8816"/>
                    <a:pt x="20354" y="8816"/>
                    <a:pt x="20354" y="8816"/>
                  </a:cubicBezTo>
                  <a:cubicBezTo>
                    <a:pt x="19523" y="7935"/>
                    <a:pt x="19523" y="7935"/>
                    <a:pt x="19523" y="7935"/>
                  </a:cubicBezTo>
                  <a:cubicBezTo>
                    <a:pt x="8723" y="0"/>
                    <a:pt x="8723" y="0"/>
                    <a:pt x="8723" y="0"/>
                  </a:cubicBezTo>
                  <a:cubicBezTo>
                    <a:pt x="7477" y="0"/>
                    <a:pt x="7477" y="0"/>
                    <a:pt x="7477" y="0"/>
                  </a:cubicBezTo>
                  <a:cubicBezTo>
                    <a:pt x="8723" y="12784"/>
                    <a:pt x="8723" y="12784"/>
                    <a:pt x="8723" y="12784"/>
                  </a:cubicBezTo>
                  <a:cubicBezTo>
                    <a:pt x="9554" y="13224"/>
                    <a:pt x="9554" y="13224"/>
                    <a:pt x="9554" y="13224"/>
                  </a:cubicBezTo>
                  <a:cubicBezTo>
                    <a:pt x="8308" y="14106"/>
                    <a:pt x="8308" y="14106"/>
                    <a:pt x="8308" y="14106"/>
                  </a:cubicBezTo>
                  <a:cubicBezTo>
                    <a:pt x="2492" y="14106"/>
                    <a:pt x="2492" y="14106"/>
                    <a:pt x="2492" y="14106"/>
                  </a:cubicBezTo>
                  <a:cubicBezTo>
                    <a:pt x="2077" y="14547"/>
                    <a:pt x="2077" y="14547"/>
                    <a:pt x="2077" y="14547"/>
                  </a:cubicBezTo>
                  <a:cubicBezTo>
                    <a:pt x="1246" y="13665"/>
                    <a:pt x="1246" y="13665"/>
                    <a:pt x="1246" y="13665"/>
                  </a:cubicBezTo>
                  <a:cubicBezTo>
                    <a:pt x="0" y="14988"/>
                    <a:pt x="0" y="14988"/>
                    <a:pt x="0" y="14988"/>
                  </a:cubicBezTo>
                  <a:cubicBezTo>
                    <a:pt x="0" y="15429"/>
                    <a:pt x="0" y="15429"/>
                    <a:pt x="0" y="15429"/>
                  </a:cubicBezTo>
                  <a:cubicBezTo>
                    <a:pt x="415" y="16751"/>
                    <a:pt x="415" y="16751"/>
                    <a:pt x="415" y="16751"/>
                  </a:cubicBezTo>
                  <a:cubicBezTo>
                    <a:pt x="1246" y="18514"/>
                    <a:pt x="1246" y="18514"/>
                    <a:pt x="1246" y="18514"/>
                  </a:cubicBezTo>
                  <a:cubicBezTo>
                    <a:pt x="831" y="18514"/>
                    <a:pt x="831" y="18514"/>
                    <a:pt x="831" y="18514"/>
                  </a:cubicBezTo>
                  <a:cubicBezTo>
                    <a:pt x="831" y="18955"/>
                    <a:pt x="831" y="18955"/>
                    <a:pt x="831" y="18955"/>
                  </a:cubicBezTo>
                  <a:cubicBezTo>
                    <a:pt x="2492" y="18955"/>
                    <a:pt x="2492" y="18955"/>
                    <a:pt x="2492" y="18955"/>
                  </a:cubicBezTo>
                  <a:cubicBezTo>
                    <a:pt x="2492" y="18955"/>
                    <a:pt x="4154" y="18514"/>
                    <a:pt x="4154" y="18514"/>
                  </a:cubicBezTo>
                  <a:cubicBezTo>
                    <a:pt x="4569" y="18514"/>
                    <a:pt x="4569" y="19396"/>
                    <a:pt x="4569" y="19396"/>
                  </a:cubicBezTo>
                  <a:cubicBezTo>
                    <a:pt x="5400" y="21600"/>
                    <a:pt x="5400" y="21600"/>
                    <a:pt x="5400" y="21600"/>
                  </a:cubicBezTo>
                  <a:cubicBezTo>
                    <a:pt x="6231" y="21159"/>
                    <a:pt x="6231" y="21159"/>
                    <a:pt x="6231" y="21159"/>
                  </a:cubicBezTo>
                  <a:cubicBezTo>
                    <a:pt x="7062" y="21159"/>
                    <a:pt x="7062" y="21159"/>
                    <a:pt x="7062" y="21159"/>
                  </a:cubicBezTo>
                  <a:cubicBezTo>
                    <a:pt x="7477" y="21159"/>
                    <a:pt x="7477" y="21159"/>
                    <a:pt x="7477" y="21159"/>
                  </a:cubicBezTo>
                  <a:cubicBezTo>
                    <a:pt x="8308" y="21600"/>
                    <a:pt x="8308" y="21600"/>
                    <a:pt x="8308" y="21600"/>
                  </a:cubicBezTo>
                  <a:cubicBezTo>
                    <a:pt x="9138" y="21600"/>
                    <a:pt x="9138" y="21600"/>
                    <a:pt x="9138" y="21600"/>
                  </a:cubicBezTo>
                  <a:cubicBezTo>
                    <a:pt x="9554" y="21600"/>
                    <a:pt x="9554" y="21600"/>
                    <a:pt x="9554" y="21600"/>
                  </a:cubicBezTo>
                  <a:cubicBezTo>
                    <a:pt x="9554" y="20718"/>
                    <a:pt x="9554" y="20718"/>
                    <a:pt x="9554" y="20718"/>
                  </a:cubicBezTo>
                  <a:lnTo>
                    <a:pt x="9969" y="19396"/>
                  </a:lnTo>
                  <a:close/>
                </a:path>
              </a:pathLst>
            </a:custGeom>
            <a:noFill/>
            <a:ln w="9525" cap="flat">
              <a:solidFill>
                <a:srgbClr val="A7A7A7">
                  <a:alpha val="80000"/>
                </a:srgbClr>
              </a:solidFill>
              <a:prstDash val="solid"/>
              <a:round/>
            </a:ln>
            <a:effectLst/>
          </p:spPr>
          <p:txBody>
            <a:bodyPr wrap="square" lIns="50800" tIns="50800" rIns="50800" bIns="50800" numCol="1" anchor="t">
              <a:noAutofit/>
            </a:bodyPr>
            <a:lstStyle/>
            <a:p>
              <a:pPr algn="l" defTabSz="1828431">
                <a:defRPr sz="1400">
                  <a:solidFill>
                    <a:srgbClr val="FFFFFF"/>
                  </a:solidFill>
                </a:defRPr>
              </a:pPr>
              <a:endParaRPr/>
            </a:p>
          </p:txBody>
        </p:sp>
        <p:sp>
          <p:nvSpPr>
            <p:cNvPr id="201" name="Shape"/>
            <p:cNvSpPr/>
            <p:nvPr/>
          </p:nvSpPr>
          <p:spPr>
            <a:xfrm>
              <a:off x="14778146" y="7933941"/>
              <a:ext cx="654452" cy="892961"/>
            </a:xfrm>
            <a:custGeom>
              <a:avLst/>
              <a:gdLst/>
              <a:ahLst/>
              <a:cxnLst>
                <a:cxn ang="0">
                  <a:pos x="wd2" y="hd2"/>
                </a:cxn>
                <a:cxn ang="5400000">
                  <a:pos x="wd2" y="hd2"/>
                </a:cxn>
                <a:cxn ang="10800000">
                  <a:pos x="wd2" y="hd2"/>
                </a:cxn>
                <a:cxn ang="16200000">
                  <a:pos x="wd2" y="hd2"/>
                </a:cxn>
              </a:cxnLst>
              <a:rect l="0" t="0" r="r" b="b"/>
              <a:pathLst>
                <a:path w="21600" h="21600" extrusionOk="0">
                  <a:moveTo>
                    <a:pt x="8640" y="1580"/>
                  </a:moveTo>
                  <a:lnTo>
                    <a:pt x="5760" y="1054"/>
                  </a:lnTo>
                  <a:lnTo>
                    <a:pt x="5760" y="527"/>
                  </a:lnTo>
                  <a:lnTo>
                    <a:pt x="3600" y="1580"/>
                  </a:lnTo>
                  <a:lnTo>
                    <a:pt x="5040" y="3161"/>
                  </a:lnTo>
                  <a:lnTo>
                    <a:pt x="10080" y="5268"/>
                  </a:lnTo>
                  <a:lnTo>
                    <a:pt x="15120" y="5795"/>
                  </a:lnTo>
                  <a:lnTo>
                    <a:pt x="9360" y="10537"/>
                  </a:lnTo>
                  <a:lnTo>
                    <a:pt x="4320" y="11590"/>
                  </a:lnTo>
                  <a:lnTo>
                    <a:pt x="2160" y="12644"/>
                  </a:lnTo>
                  <a:lnTo>
                    <a:pt x="2880" y="13171"/>
                  </a:lnTo>
                  <a:lnTo>
                    <a:pt x="2160" y="12644"/>
                  </a:lnTo>
                  <a:lnTo>
                    <a:pt x="2160" y="13171"/>
                  </a:lnTo>
                  <a:lnTo>
                    <a:pt x="0" y="14751"/>
                  </a:lnTo>
                  <a:lnTo>
                    <a:pt x="0" y="20020"/>
                  </a:lnTo>
                  <a:lnTo>
                    <a:pt x="1440" y="21600"/>
                  </a:lnTo>
                  <a:lnTo>
                    <a:pt x="5040" y="17912"/>
                  </a:lnTo>
                  <a:lnTo>
                    <a:pt x="10800" y="15805"/>
                  </a:lnTo>
                  <a:lnTo>
                    <a:pt x="15840" y="11590"/>
                  </a:lnTo>
                  <a:lnTo>
                    <a:pt x="20160" y="4215"/>
                  </a:lnTo>
                  <a:lnTo>
                    <a:pt x="21600" y="0"/>
                  </a:lnTo>
                  <a:lnTo>
                    <a:pt x="8640" y="1580"/>
                  </a:lnTo>
                  <a:close/>
                </a:path>
              </a:pathLst>
            </a:custGeom>
            <a:noFill/>
            <a:ln w="9525" cap="flat">
              <a:solidFill>
                <a:srgbClr val="A7A7A7">
                  <a:alpha val="80000"/>
                </a:srgbClr>
              </a:solidFill>
              <a:prstDash val="solid"/>
              <a:round/>
            </a:ln>
            <a:effectLst/>
          </p:spPr>
          <p:txBody>
            <a:bodyPr wrap="square" lIns="50800" tIns="50800" rIns="50800" bIns="50800" numCol="1" anchor="t">
              <a:noAutofit/>
            </a:bodyPr>
            <a:lstStyle/>
            <a:p>
              <a:pPr algn="l" defTabSz="1828431">
                <a:defRPr sz="1400">
                  <a:solidFill>
                    <a:srgbClr val="FFFFFF"/>
                  </a:solidFill>
                </a:defRPr>
              </a:pPr>
              <a:endParaRPr/>
            </a:p>
          </p:txBody>
        </p:sp>
        <p:sp>
          <p:nvSpPr>
            <p:cNvPr id="202" name="Shape"/>
            <p:cNvSpPr/>
            <p:nvPr/>
          </p:nvSpPr>
          <p:spPr>
            <a:xfrm>
              <a:off x="12894398" y="7866966"/>
              <a:ext cx="88442" cy="348258"/>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lnTo>
                    <a:pt x="21600" y="9450"/>
                  </a:lnTo>
                  <a:lnTo>
                    <a:pt x="0" y="10800"/>
                  </a:lnTo>
                  <a:lnTo>
                    <a:pt x="0" y="14850"/>
                  </a:lnTo>
                  <a:lnTo>
                    <a:pt x="16200" y="21600"/>
                  </a:lnTo>
                  <a:lnTo>
                    <a:pt x="21600" y="21600"/>
                  </a:lnTo>
                  <a:lnTo>
                    <a:pt x="10800" y="0"/>
                  </a:lnTo>
                  <a:close/>
                </a:path>
              </a:pathLst>
            </a:custGeom>
            <a:noFill/>
            <a:ln w="9525" cap="flat">
              <a:solidFill>
                <a:srgbClr val="A7A7A7">
                  <a:alpha val="80000"/>
                </a:srgbClr>
              </a:solidFill>
              <a:prstDash val="solid"/>
              <a:round/>
            </a:ln>
            <a:effectLst/>
          </p:spPr>
          <p:txBody>
            <a:bodyPr wrap="square" lIns="50800" tIns="50800" rIns="50800" bIns="50800" numCol="1" anchor="t">
              <a:noAutofit/>
            </a:bodyPr>
            <a:lstStyle/>
            <a:p>
              <a:pPr algn="l" defTabSz="1828431">
                <a:defRPr sz="1400">
                  <a:solidFill>
                    <a:srgbClr val="FFFFFF"/>
                  </a:solidFill>
                </a:defRPr>
              </a:pPr>
              <a:endParaRPr/>
            </a:p>
          </p:txBody>
        </p:sp>
        <p:sp>
          <p:nvSpPr>
            <p:cNvPr id="203" name="Line"/>
            <p:cNvSpPr/>
            <p:nvPr/>
          </p:nvSpPr>
          <p:spPr>
            <a:xfrm>
              <a:off x="12894398" y="7866966"/>
              <a:ext cx="88442" cy="348258"/>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lnTo>
                    <a:pt x="21600" y="9450"/>
                  </a:lnTo>
                  <a:lnTo>
                    <a:pt x="0" y="10800"/>
                  </a:lnTo>
                  <a:lnTo>
                    <a:pt x="0" y="14850"/>
                  </a:lnTo>
                  <a:lnTo>
                    <a:pt x="16200" y="21600"/>
                  </a:lnTo>
                  <a:lnTo>
                    <a:pt x="21600" y="21600"/>
                  </a:lnTo>
                </a:path>
              </a:pathLst>
            </a:custGeom>
            <a:noFill/>
            <a:ln w="9525" cap="flat">
              <a:solidFill>
                <a:srgbClr val="A7A7A7">
                  <a:alpha val="80000"/>
                </a:srgbClr>
              </a:solidFill>
              <a:prstDash val="solid"/>
              <a:round/>
            </a:ln>
            <a:effectLst/>
          </p:spPr>
          <p:txBody>
            <a:bodyPr wrap="square" lIns="50800" tIns="50800" rIns="50800" bIns="50800" numCol="1" anchor="t">
              <a:noAutofit/>
            </a:bodyPr>
            <a:lstStyle/>
            <a:p>
              <a:pPr algn="l" defTabSz="1828431">
                <a:defRPr sz="1400">
                  <a:solidFill>
                    <a:srgbClr val="FFFFFF"/>
                  </a:solidFill>
                </a:defRPr>
              </a:pPr>
              <a:endParaRPr/>
            </a:p>
          </p:txBody>
        </p:sp>
        <p:sp>
          <p:nvSpPr>
            <p:cNvPr id="204" name="Shape"/>
            <p:cNvSpPr/>
            <p:nvPr/>
          </p:nvSpPr>
          <p:spPr>
            <a:xfrm>
              <a:off x="12850179" y="7076702"/>
              <a:ext cx="720779" cy="1138525"/>
            </a:xfrm>
            <a:custGeom>
              <a:avLst/>
              <a:gdLst/>
              <a:ahLst/>
              <a:cxnLst>
                <a:cxn ang="0">
                  <a:pos x="wd2" y="hd2"/>
                </a:cxn>
                <a:cxn ang="5400000">
                  <a:pos x="wd2" y="hd2"/>
                </a:cxn>
                <a:cxn ang="10800000">
                  <a:pos x="wd2" y="hd2"/>
                </a:cxn>
                <a:cxn ang="16200000">
                  <a:pos x="wd2" y="hd2"/>
                </a:cxn>
              </a:cxnLst>
              <a:rect l="0" t="0" r="r" b="b"/>
              <a:pathLst>
                <a:path w="21600" h="21600" extrusionOk="0">
                  <a:moveTo>
                    <a:pt x="3927" y="21600"/>
                  </a:moveTo>
                  <a:lnTo>
                    <a:pt x="6545" y="21186"/>
                  </a:lnTo>
                  <a:lnTo>
                    <a:pt x="10473" y="20358"/>
                  </a:lnTo>
                  <a:lnTo>
                    <a:pt x="11127" y="19530"/>
                  </a:lnTo>
                  <a:lnTo>
                    <a:pt x="14400" y="19116"/>
                  </a:lnTo>
                  <a:lnTo>
                    <a:pt x="19636" y="17045"/>
                  </a:lnTo>
                  <a:lnTo>
                    <a:pt x="17673" y="14561"/>
                  </a:lnTo>
                  <a:lnTo>
                    <a:pt x="18327" y="13319"/>
                  </a:lnTo>
                  <a:lnTo>
                    <a:pt x="18982" y="11180"/>
                  </a:lnTo>
                  <a:lnTo>
                    <a:pt x="20945" y="10351"/>
                  </a:lnTo>
                  <a:lnTo>
                    <a:pt x="21600" y="5383"/>
                  </a:lnTo>
                  <a:lnTo>
                    <a:pt x="5891" y="0"/>
                  </a:lnTo>
                  <a:lnTo>
                    <a:pt x="3273" y="828"/>
                  </a:lnTo>
                  <a:lnTo>
                    <a:pt x="3273" y="1242"/>
                  </a:lnTo>
                  <a:lnTo>
                    <a:pt x="3927" y="3312"/>
                  </a:lnTo>
                  <a:lnTo>
                    <a:pt x="5236" y="4141"/>
                  </a:lnTo>
                  <a:lnTo>
                    <a:pt x="3927" y="9109"/>
                  </a:lnTo>
                  <a:lnTo>
                    <a:pt x="655" y="11594"/>
                  </a:lnTo>
                  <a:lnTo>
                    <a:pt x="1309" y="11594"/>
                  </a:lnTo>
                  <a:lnTo>
                    <a:pt x="655" y="11594"/>
                  </a:lnTo>
                  <a:lnTo>
                    <a:pt x="0" y="12077"/>
                  </a:lnTo>
                  <a:lnTo>
                    <a:pt x="1309" y="13319"/>
                  </a:lnTo>
                  <a:lnTo>
                    <a:pt x="3273" y="13733"/>
                  </a:lnTo>
                  <a:lnTo>
                    <a:pt x="2618" y="14975"/>
                  </a:lnTo>
                  <a:lnTo>
                    <a:pt x="3927" y="21600"/>
                  </a:lnTo>
                  <a:close/>
                </a:path>
              </a:pathLst>
            </a:custGeom>
            <a:noFill/>
            <a:ln w="9525" cap="flat">
              <a:solidFill>
                <a:srgbClr val="A7A7A7">
                  <a:alpha val="80000"/>
                </a:srgbClr>
              </a:solidFill>
              <a:prstDash val="solid"/>
              <a:round/>
            </a:ln>
            <a:effectLst/>
          </p:spPr>
          <p:txBody>
            <a:bodyPr wrap="square" lIns="50800" tIns="50800" rIns="50800" bIns="50800" numCol="1" anchor="t">
              <a:noAutofit/>
            </a:bodyPr>
            <a:lstStyle/>
            <a:p>
              <a:pPr algn="l" defTabSz="1828431">
                <a:defRPr sz="1400">
                  <a:solidFill>
                    <a:srgbClr val="FFFFFF"/>
                  </a:solidFill>
                </a:defRPr>
              </a:pPr>
              <a:endParaRPr/>
            </a:p>
          </p:txBody>
        </p:sp>
        <p:sp>
          <p:nvSpPr>
            <p:cNvPr id="205" name="Line"/>
            <p:cNvSpPr/>
            <p:nvPr/>
          </p:nvSpPr>
          <p:spPr>
            <a:xfrm>
              <a:off x="12850179" y="7076702"/>
              <a:ext cx="720779" cy="1138525"/>
            </a:xfrm>
            <a:custGeom>
              <a:avLst/>
              <a:gdLst/>
              <a:ahLst/>
              <a:cxnLst>
                <a:cxn ang="0">
                  <a:pos x="wd2" y="hd2"/>
                </a:cxn>
                <a:cxn ang="5400000">
                  <a:pos x="wd2" y="hd2"/>
                </a:cxn>
                <a:cxn ang="10800000">
                  <a:pos x="wd2" y="hd2"/>
                </a:cxn>
                <a:cxn ang="16200000">
                  <a:pos x="wd2" y="hd2"/>
                </a:cxn>
              </a:cxnLst>
              <a:rect l="0" t="0" r="r" b="b"/>
              <a:pathLst>
                <a:path w="21600" h="21600" extrusionOk="0">
                  <a:moveTo>
                    <a:pt x="3927" y="21600"/>
                  </a:moveTo>
                  <a:lnTo>
                    <a:pt x="6545" y="21186"/>
                  </a:lnTo>
                  <a:lnTo>
                    <a:pt x="10473" y="20358"/>
                  </a:lnTo>
                  <a:lnTo>
                    <a:pt x="11127" y="19530"/>
                  </a:lnTo>
                  <a:lnTo>
                    <a:pt x="14400" y="19116"/>
                  </a:lnTo>
                  <a:lnTo>
                    <a:pt x="19636" y="17045"/>
                  </a:lnTo>
                  <a:lnTo>
                    <a:pt x="17673" y="14561"/>
                  </a:lnTo>
                  <a:lnTo>
                    <a:pt x="18327" y="13319"/>
                  </a:lnTo>
                  <a:lnTo>
                    <a:pt x="18982" y="11180"/>
                  </a:lnTo>
                  <a:lnTo>
                    <a:pt x="20945" y="10351"/>
                  </a:lnTo>
                  <a:lnTo>
                    <a:pt x="21600" y="5383"/>
                  </a:lnTo>
                  <a:lnTo>
                    <a:pt x="5891" y="0"/>
                  </a:lnTo>
                  <a:lnTo>
                    <a:pt x="3273" y="828"/>
                  </a:lnTo>
                  <a:lnTo>
                    <a:pt x="3273" y="1242"/>
                  </a:lnTo>
                  <a:lnTo>
                    <a:pt x="3927" y="3312"/>
                  </a:lnTo>
                  <a:lnTo>
                    <a:pt x="5236" y="4141"/>
                  </a:lnTo>
                  <a:lnTo>
                    <a:pt x="3927" y="9109"/>
                  </a:lnTo>
                  <a:lnTo>
                    <a:pt x="655" y="11594"/>
                  </a:lnTo>
                  <a:lnTo>
                    <a:pt x="1309" y="11594"/>
                  </a:lnTo>
                  <a:lnTo>
                    <a:pt x="655" y="11594"/>
                  </a:lnTo>
                  <a:lnTo>
                    <a:pt x="0" y="12077"/>
                  </a:lnTo>
                  <a:lnTo>
                    <a:pt x="1309" y="13319"/>
                  </a:lnTo>
                  <a:lnTo>
                    <a:pt x="3273" y="13733"/>
                  </a:lnTo>
                  <a:lnTo>
                    <a:pt x="2618" y="14975"/>
                  </a:lnTo>
                </a:path>
              </a:pathLst>
            </a:custGeom>
            <a:noFill/>
            <a:ln w="9525" cap="flat">
              <a:solidFill>
                <a:srgbClr val="A7A7A7">
                  <a:alpha val="80000"/>
                </a:srgbClr>
              </a:solidFill>
              <a:prstDash val="solid"/>
              <a:round/>
            </a:ln>
            <a:effectLst/>
          </p:spPr>
          <p:txBody>
            <a:bodyPr wrap="square" lIns="50800" tIns="50800" rIns="50800" bIns="50800" numCol="1" anchor="t">
              <a:noAutofit/>
            </a:bodyPr>
            <a:lstStyle/>
            <a:p>
              <a:pPr algn="l" defTabSz="1828431">
                <a:defRPr sz="1400">
                  <a:solidFill>
                    <a:srgbClr val="FFFFFF"/>
                  </a:solidFill>
                </a:defRPr>
              </a:pPr>
              <a:endParaRPr/>
            </a:p>
          </p:txBody>
        </p:sp>
        <p:sp>
          <p:nvSpPr>
            <p:cNvPr id="206" name="Shape"/>
            <p:cNvSpPr/>
            <p:nvPr/>
          </p:nvSpPr>
          <p:spPr>
            <a:xfrm>
              <a:off x="13071275" y="10300282"/>
              <a:ext cx="1109910" cy="995650"/>
            </a:xfrm>
            <a:custGeom>
              <a:avLst/>
              <a:gdLst/>
              <a:ahLst/>
              <a:cxnLst>
                <a:cxn ang="0">
                  <a:pos x="wd2" y="hd2"/>
                </a:cxn>
                <a:cxn ang="5400000">
                  <a:pos x="wd2" y="hd2"/>
                </a:cxn>
                <a:cxn ang="10800000">
                  <a:pos x="wd2" y="hd2"/>
                </a:cxn>
                <a:cxn ang="16200000">
                  <a:pos x="wd2" y="hd2"/>
                </a:cxn>
              </a:cxnLst>
              <a:rect l="0" t="0" r="r" b="b"/>
              <a:pathLst>
                <a:path w="21600" h="21600" extrusionOk="0">
                  <a:moveTo>
                    <a:pt x="20329" y="480"/>
                  </a:moveTo>
                  <a:cubicBezTo>
                    <a:pt x="19906" y="480"/>
                    <a:pt x="19906" y="480"/>
                    <a:pt x="19906" y="480"/>
                  </a:cubicBezTo>
                  <a:cubicBezTo>
                    <a:pt x="19482" y="960"/>
                    <a:pt x="19482" y="960"/>
                    <a:pt x="19482" y="960"/>
                  </a:cubicBezTo>
                  <a:cubicBezTo>
                    <a:pt x="19906" y="480"/>
                    <a:pt x="19906" y="480"/>
                    <a:pt x="19906" y="480"/>
                  </a:cubicBezTo>
                  <a:cubicBezTo>
                    <a:pt x="17365" y="0"/>
                    <a:pt x="17365" y="0"/>
                    <a:pt x="17365" y="0"/>
                  </a:cubicBezTo>
                  <a:cubicBezTo>
                    <a:pt x="14400" y="2400"/>
                    <a:pt x="14400" y="2400"/>
                    <a:pt x="14400" y="2400"/>
                  </a:cubicBezTo>
                  <a:cubicBezTo>
                    <a:pt x="11012" y="5760"/>
                    <a:pt x="11012" y="5760"/>
                    <a:pt x="11012" y="5760"/>
                  </a:cubicBezTo>
                  <a:cubicBezTo>
                    <a:pt x="9318" y="5760"/>
                    <a:pt x="9318" y="5760"/>
                    <a:pt x="9318" y="5760"/>
                  </a:cubicBezTo>
                  <a:cubicBezTo>
                    <a:pt x="7200" y="7200"/>
                    <a:pt x="7200" y="7200"/>
                    <a:pt x="7200" y="7200"/>
                  </a:cubicBezTo>
                  <a:cubicBezTo>
                    <a:pt x="5929" y="7200"/>
                    <a:pt x="5929" y="7200"/>
                    <a:pt x="5929" y="7200"/>
                  </a:cubicBezTo>
                  <a:cubicBezTo>
                    <a:pt x="5506" y="6240"/>
                    <a:pt x="5506" y="6240"/>
                    <a:pt x="5506" y="6240"/>
                  </a:cubicBezTo>
                  <a:cubicBezTo>
                    <a:pt x="4659" y="4320"/>
                    <a:pt x="4659" y="4320"/>
                    <a:pt x="4659" y="4320"/>
                  </a:cubicBezTo>
                  <a:cubicBezTo>
                    <a:pt x="4659" y="5280"/>
                    <a:pt x="4659" y="5280"/>
                    <a:pt x="4659" y="5280"/>
                  </a:cubicBezTo>
                  <a:cubicBezTo>
                    <a:pt x="4659" y="4320"/>
                    <a:pt x="4659" y="4320"/>
                    <a:pt x="4659" y="4320"/>
                  </a:cubicBezTo>
                  <a:cubicBezTo>
                    <a:pt x="3812" y="11040"/>
                    <a:pt x="3812" y="11040"/>
                    <a:pt x="3812" y="11040"/>
                  </a:cubicBezTo>
                  <a:cubicBezTo>
                    <a:pt x="2541" y="11520"/>
                    <a:pt x="2541" y="11520"/>
                    <a:pt x="2541" y="11520"/>
                  </a:cubicBezTo>
                  <a:cubicBezTo>
                    <a:pt x="424" y="10560"/>
                    <a:pt x="424" y="10560"/>
                    <a:pt x="424" y="10560"/>
                  </a:cubicBezTo>
                  <a:cubicBezTo>
                    <a:pt x="0" y="11520"/>
                    <a:pt x="0" y="11520"/>
                    <a:pt x="0" y="11520"/>
                  </a:cubicBezTo>
                  <a:cubicBezTo>
                    <a:pt x="847" y="12960"/>
                    <a:pt x="847" y="12960"/>
                    <a:pt x="847" y="12960"/>
                  </a:cubicBezTo>
                  <a:cubicBezTo>
                    <a:pt x="2118" y="16800"/>
                    <a:pt x="2118" y="16800"/>
                    <a:pt x="2118" y="16800"/>
                  </a:cubicBezTo>
                  <a:cubicBezTo>
                    <a:pt x="2118" y="18720"/>
                    <a:pt x="2118" y="18720"/>
                    <a:pt x="2118" y="18720"/>
                  </a:cubicBezTo>
                  <a:cubicBezTo>
                    <a:pt x="3812" y="21600"/>
                    <a:pt x="3812" y="21600"/>
                    <a:pt x="3812" y="21600"/>
                  </a:cubicBezTo>
                  <a:cubicBezTo>
                    <a:pt x="7200" y="20640"/>
                    <a:pt x="7200" y="20640"/>
                    <a:pt x="7200" y="20640"/>
                  </a:cubicBezTo>
                  <a:cubicBezTo>
                    <a:pt x="10588" y="20160"/>
                    <a:pt x="10588" y="20160"/>
                    <a:pt x="10588" y="20160"/>
                  </a:cubicBezTo>
                  <a:cubicBezTo>
                    <a:pt x="13553" y="19680"/>
                    <a:pt x="13553" y="19680"/>
                    <a:pt x="13553" y="19680"/>
                  </a:cubicBezTo>
                  <a:cubicBezTo>
                    <a:pt x="19906" y="12000"/>
                    <a:pt x="19906" y="12000"/>
                    <a:pt x="19906" y="12000"/>
                  </a:cubicBezTo>
                  <a:cubicBezTo>
                    <a:pt x="19906" y="12000"/>
                    <a:pt x="21176" y="9120"/>
                    <a:pt x="21600" y="7680"/>
                  </a:cubicBezTo>
                  <a:cubicBezTo>
                    <a:pt x="21600" y="7680"/>
                    <a:pt x="21600" y="7680"/>
                    <a:pt x="21600" y="7680"/>
                  </a:cubicBezTo>
                  <a:cubicBezTo>
                    <a:pt x="20753" y="7680"/>
                    <a:pt x="20753" y="7680"/>
                    <a:pt x="20753" y="7680"/>
                  </a:cubicBezTo>
                  <a:lnTo>
                    <a:pt x="20329" y="480"/>
                  </a:lnTo>
                  <a:close/>
                </a:path>
              </a:pathLst>
            </a:custGeom>
            <a:noFill/>
            <a:ln w="9525" cap="flat">
              <a:solidFill>
                <a:srgbClr val="A7A7A7">
                  <a:alpha val="80000"/>
                </a:srgbClr>
              </a:solidFill>
              <a:prstDash val="solid"/>
              <a:round/>
            </a:ln>
            <a:effectLst/>
          </p:spPr>
          <p:txBody>
            <a:bodyPr wrap="square" lIns="50800" tIns="50800" rIns="50800" bIns="50800" numCol="1" anchor="t">
              <a:noAutofit/>
            </a:bodyPr>
            <a:lstStyle/>
            <a:p>
              <a:pPr algn="l" defTabSz="1828431">
                <a:defRPr sz="1400">
                  <a:solidFill>
                    <a:srgbClr val="FFFFFF"/>
                  </a:solidFill>
                </a:defRPr>
              </a:pPr>
              <a:endParaRPr/>
            </a:p>
          </p:txBody>
        </p:sp>
        <p:sp>
          <p:nvSpPr>
            <p:cNvPr id="207" name="Shape"/>
            <p:cNvSpPr/>
            <p:nvPr/>
          </p:nvSpPr>
          <p:spPr>
            <a:xfrm>
              <a:off x="13310061" y="9974349"/>
              <a:ext cx="658871" cy="660792"/>
            </a:xfrm>
            <a:custGeom>
              <a:avLst/>
              <a:gdLst/>
              <a:ahLst/>
              <a:cxnLst>
                <a:cxn ang="0">
                  <a:pos x="wd2" y="hd2"/>
                </a:cxn>
                <a:cxn ang="5400000">
                  <a:pos x="wd2" y="hd2"/>
                </a:cxn>
                <a:cxn ang="10800000">
                  <a:pos x="wd2" y="hd2"/>
                </a:cxn>
                <a:cxn ang="16200000">
                  <a:pos x="wd2" y="hd2"/>
                </a:cxn>
              </a:cxnLst>
              <a:rect l="0" t="0" r="r" b="b"/>
              <a:pathLst>
                <a:path w="21600" h="21600" extrusionOk="0">
                  <a:moveTo>
                    <a:pt x="17280" y="6480"/>
                  </a:moveTo>
                  <a:lnTo>
                    <a:pt x="15840" y="6480"/>
                  </a:lnTo>
                  <a:lnTo>
                    <a:pt x="13680" y="3600"/>
                  </a:lnTo>
                  <a:lnTo>
                    <a:pt x="12240" y="720"/>
                  </a:lnTo>
                  <a:lnTo>
                    <a:pt x="11520" y="720"/>
                  </a:lnTo>
                  <a:lnTo>
                    <a:pt x="10080" y="1440"/>
                  </a:lnTo>
                  <a:lnTo>
                    <a:pt x="11520" y="720"/>
                  </a:lnTo>
                  <a:lnTo>
                    <a:pt x="10080" y="0"/>
                  </a:lnTo>
                  <a:lnTo>
                    <a:pt x="7920" y="720"/>
                  </a:lnTo>
                  <a:lnTo>
                    <a:pt x="2160" y="2160"/>
                  </a:lnTo>
                  <a:lnTo>
                    <a:pt x="1440" y="10080"/>
                  </a:lnTo>
                  <a:lnTo>
                    <a:pt x="0" y="10800"/>
                  </a:lnTo>
                  <a:lnTo>
                    <a:pt x="0" y="17280"/>
                  </a:lnTo>
                  <a:lnTo>
                    <a:pt x="2160" y="21600"/>
                  </a:lnTo>
                  <a:lnTo>
                    <a:pt x="4320" y="21600"/>
                  </a:lnTo>
                  <a:lnTo>
                    <a:pt x="7920" y="19440"/>
                  </a:lnTo>
                  <a:lnTo>
                    <a:pt x="10800" y="19440"/>
                  </a:lnTo>
                  <a:lnTo>
                    <a:pt x="16560" y="14400"/>
                  </a:lnTo>
                  <a:lnTo>
                    <a:pt x="21600" y="10800"/>
                  </a:lnTo>
                  <a:lnTo>
                    <a:pt x="18000" y="9360"/>
                  </a:lnTo>
                  <a:lnTo>
                    <a:pt x="17280" y="6480"/>
                  </a:lnTo>
                  <a:close/>
                </a:path>
              </a:pathLst>
            </a:custGeom>
            <a:noFill/>
            <a:ln w="9525" cap="flat">
              <a:solidFill>
                <a:srgbClr val="A7A7A7">
                  <a:alpha val="80000"/>
                </a:srgbClr>
              </a:solidFill>
              <a:prstDash val="solid"/>
              <a:round/>
            </a:ln>
            <a:effectLst/>
          </p:spPr>
          <p:txBody>
            <a:bodyPr wrap="square" lIns="50800" tIns="50800" rIns="50800" bIns="50800" numCol="1" anchor="t">
              <a:noAutofit/>
            </a:bodyPr>
            <a:lstStyle/>
            <a:p>
              <a:pPr algn="l" defTabSz="1828431">
                <a:defRPr sz="1400">
                  <a:solidFill>
                    <a:srgbClr val="FFFFFF"/>
                  </a:solidFill>
                </a:defRPr>
              </a:pPr>
              <a:endParaRPr/>
            </a:p>
          </p:txBody>
        </p:sp>
        <p:sp>
          <p:nvSpPr>
            <p:cNvPr id="208" name="Shape"/>
            <p:cNvSpPr/>
            <p:nvPr/>
          </p:nvSpPr>
          <p:spPr>
            <a:xfrm>
              <a:off x="13986617" y="9465365"/>
              <a:ext cx="747314" cy="1187638"/>
            </a:xfrm>
            <a:custGeom>
              <a:avLst/>
              <a:gdLst/>
              <a:ahLst/>
              <a:cxnLst>
                <a:cxn ang="0">
                  <a:pos x="wd2" y="hd2"/>
                </a:cxn>
                <a:cxn ang="5400000">
                  <a:pos x="wd2" y="hd2"/>
                </a:cxn>
                <a:cxn ang="10800000">
                  <a:pos x="wd2" y="hd2"/>
                </a:cxn>
                <a:cxn ang="16200000">
                  <a:pos x="wd2" y="hd2"/>
                </a:cxn>
              </a:cxnLst>
              <a:rect l="0" t="0" r="r" b="b"/>
              <a:pathLst>
                <a:path w="21600" h="21600" extrusionOk="0">
                  <a:moveTo>
                    <a:pt x="13976" y="800"/>
                  </a:moveTo>
                  <a:cubicBezTo>
                    <a:pt x="10800" y="1200"/>
                    <a:pt x="10800" y="1200"/>
                    <a:pt x="10800" y="1200"/>
                  </a:cubicBezTo>
                  <a:cubicBezTo>
                    <a:pt x="10800" y="1600"/>
                    <a:pt x="10800" y="1600"/>
                    <a:pt x="10800" y="1600"/>
                  </a:cubicBezTo>
                  <a:cubicBezTo>
                    <a:pt x="10800" y="1200"/>
                    <a:pt x="10800" y="1200"/>
                    <a:pt x="10800" y="1200"/>
                  </a:cubicBezTo>
                  <a:cubicBezTo>
                    <a:pt x="10165" y="1200"/>
                    <a:pt x="10165" y="1200"/>
                    <a:pt x="10165" y="1200"/>
                  </a:cubicBezTo>
                  <a:cubicBezTo>
                    <a:pt x="10165" y="3200"/>
                    <a:pt x="10165" y="3200"/>
                    <a:pt x="10165" y="3200"/>
                  </a:cubicBezTo>
                  <a:cubicBezTo>
                    <a:pt x="12071" y="5200"/>
                    <a:pt x="12071" y="5200"/>
                    <a:pt x="12071" y="5200"/>
                  </a:cubicBezTo>
                  <a:cubicBezTo>
                    <a:pt x="12071" y="6400"/>
                    <a:pt x="12071" y="6400"/>
                    <a:pt x="12071" y="6400"/>
                  </a:cubicBezTo>
                  <a:cubicBezTo>
                    <a:pt x="10165" y="7200"/>
                    <a:pt x="10165" y="7200"/>
                    <a:pt x="10165" y="7200"/>
                  </a:cubicBezTo>
                  <a:cubicBezTo>
                    <a:pt x="9529" y="6400"/>
                    <a:pt x="9529" y="6400"/>
                    <a:pt x="9529" y="6400"/>
                  </a:cubicBezTo>
                  <a:cubicBezTo>
                    <a:pt x="8259" y="5200"/>
                    <a:pt x="8259" y="5200"/>
                    <a:pt x="8259" y="5200"/>
                  </a:cubicBezTo>
                  <a:cubicBezTo>
                    <a:pt x="5718" y="4400"/>
                    <a:pt x="5718" y="4400"/>
                    <a:pt x="5718" y="4400"/>
                  </a:cubicBezTo>
                  <a:cubicBezTo>
                    <a:pt x="0" y="6000"/>
                    <a:pt x="0" y="6000"/>
                    <a:pt x="0" y="6000"/>
                  </a:cubicBezTo>
                  <a:cubicBezTo>
                    <a:pt x="0" y="6400"/>
                    <a:pt x="0" y="6400"/>
                    <a:pt x="0" y="6400"/>
                  </a:cubicBezTo>
                  <a:cubicBezTo>
                    <a:pt x="635" y="6400"/>
                    <a:pt x="635" y="6400"/>
                    <a:pt x="635" y="6400"/>
                  </a:cubicBezTo>
                  <a:cubicBezTo>
                    <a:pt x="1271" y="6000"/>
                    <a:pt x="1271" y="6000"/>
                    <a:pt x="1271" y="6000"/>
                  </a:cubicBezTo>
                  <a:cubicBezTo>
                    <a:pt x="635" y="6400"/>
                    <a:pt x="635" y="6400"/>
                    <a:pt x="635" y="6400"/>
                  </a:cubicBezTo>
                  <a:cubicBezTo>
                    <a:pt x="5718" y="7600"/>
                    <a:pt x="5718" y="7600"/>
                    <a:pt x="5718" y="7600"/>
                  </a:cubicBezTo>
                  <a:cubicBezTo>
                    <a:pt x="5718" y="9200"/>
                    <a:pt x="5718" y="9200"/>
                    <a:pt x="5718" y="9200"/>
                  </a:cubicBezTo>
                  <a:cubicBezTo>
                    <a:pt x="5718" y="11200"/>
                    <a:pt x="5718" y="11200"/>
                    <a:pt x="5718" y="11200"/>
                  </a:cubicBezTo>
                  <a:cubicBezTo>
                    <a:pt x="4447" y="14400"/>
                    <a:pt x="4447" y="14400"/>
                    <a:pt x="4447" y="14400"/>
                  </a:cubicBezTo>
                  <a:cubicBezTo>
                    <a:pt x="3176" y="15600"/>
                    <a:pt x="3176" y="15600"/>
                    <a:pt x="3176" y="15600"/>
                  </a:cubicBezTo>
                  <a:cubicBezTo>
                    <a:pt x="3812" y="15600"/>
                    <a:pt x="3812" y="15600"/>
                    <a:pt x="3812" y="15600"/>
                  </a:cubicBezTo>
                  <a:cubicBezTo>
                    <a:pt x="4447" y="21600"/>
                    <a:pt x="4447" y="21600"/>
                    <a:pt x="4447" y="21600"/>
                  </a:cubicBezTo>
                  <a:cubicBezTo>
                    <a:pt x="5718" y="21600"/>
                    <a:pt x="5718" y="21600"/>
                    <a:pt x="5718" y="21600"/>
                  </a:cubicBezTo>
                  <a:cubicBezTo>
                    <a:pt x="6353" y="20400"/>
                    <a:pt x="5718" y="20400"/>
                    <a:pt x="5718" y="20400"/>
                  </a:cubicBezTo>
                  <a:cubicBezTo>
                    <a:pt x="10165" y="18000"/>
                    <a:pt x="10165" y="18000"/>
                    <a:pt x="10165" y="18000"/>
                  </a:cubicBezTo>
                  <a:cubicBezTo>
                    <a:pt x="11435" y="16000"/>
                    <a:pt x="11435" y="16000"/>
                    <a:pt x="11435" y="16000"/>
                  </a:cubicBezTo>
                  <a:cubicBezTo>
                    <a:pt x="10165" y="12400"/>
                    <a:pt x="10165" y="12400"/>
                    <a:pt x="10165" y="12400"/>
                  </a:cubicBezTo>
                  <a:cubicBezTo>
                    <a:pt x="13341" y="10000"/>
                    <a:pt x="13341" y="10000"/>
                    <a:pt x="13341" y="10000"/>
                  </a:cubicBezTo>
                  <a:cubicBezTo>
                    <a:pt x="19059" y="8000"/>
                    <a:pt x="19059" y="8000"/>
                    <a:pt x="19059" y="8000"/>
                  </a:cubicBezTo>
                  <a:cubicBezTo>
                    <a:pt x="20965" y="6400"/>
                    <a:pt x="20965" y="6400"/>
                    <a:pt x="20965" y="6400"/>
                  </a:cubicBezTo>
                  <a:cubicBezTo>
                    <a:pt x="21600" y="4400"/>
                    <a:pt x="21600" y="4400"/>
                    <a:pt x="21600" y="4400"/>
                  </a:cubicBezTo>
                  <a:cubicBezTo>
                    <a:pt x="20965" y="1600"/>
                    <a:pt x="20965" y="1600"/>
                    <a:pt x="20965" y="1600"/>
                  </a:cubicBezTo>
                  <a:cubicBezTo>
                    <a:pt x="20965" y="0"/>
                    <a:pt x="20965" y="0"/>
                    <a:pt x="20965" y="0"/>
                  </a:cubicBezTo>
                  <a:cubicBezTo>
                    <a:pt x="20965" y="0"/>
                    <a:pt x="20965" y="0"/>
                    <a:pt x="20965" y="0"/>
                  </a:cubicBezTo>
                  <a:cubicBezTo>
                    <a:pt x="19059" y="400"/>
                    <a:pt x="19059" y="400"/>
                    <a:pt x="19059" y="400"/>
                  </a:cubicBezTo>
                  <a:lnTo>
                    <a:pt x="13976" y="800"/>
                  </a:lnTo>
                  <a:close/>
                </a:path>
              </a:pathLst>
            </a:custGeom>
            <a:noFill/>
            <a:ln w="9525" cap="flat">
              <a:solidFill>
                <a:srgbClr val="A7A7A7">
                  <a:alpha val="80000"/>
                </a:srgbClr>
              </a:solidFill>
              <a:prstDash val="solid"/>
              <a:round/>
            </a:ln>
            <a:effectLst/>
          </p:spPr>
          <p:txBody>
            <a:bodyPr wrap="square" lIns="50800" tIns="50800" rIns="50800" bIns="50800" numCol="1" anchor="t">
              <a:noAutofit/>
            </a:bodyPr>
            <a:lstStyle/>
            <a:p>
              <a:pPr algn="l" defTabSz="1828431">
                <a:defRPr sz="1400">
                  <a:solidFill>
                    <a:srgbClr val="FFFFFF"/>
                  </a:solidFill>
                </a:defRPr>
              </a:pPr>
              <a:endParaRPr/>
            </a:p>
          </p:txBody>
        </p:sp>
        <p:sp>
          <p:nvSpPr>
            <p:cNvPr id="209" name="Shape"/>
            <p:cNvSpPr/>
            <p:nvPr/>
          </p:nvSpPr>
          <p:spPr>
            <a:xfrm>
              <a:off x="13986617" y="8786714"/>
              <a:ext cx="725204" cy="745625"/>
            </a:xfrm>
            <a:custGeom>
              <a:avLst/>
              <a:gdLst/>
              <a:ahLst/>
              <a:cxnLst>
                <a:cxn ang="0">
                  <a:pos x="wd2" y="hd2"/>
                </a:cxn>
                <a:cxn ang="5400000">
                  <a:pos x="wd2" y="hd2"/>
                </a:cxn>
                <a:cxn ang="10800000">
                  <a:pos x="wd2" y="hd2"/>
                </a:cxn>
                <a:cxn ang="16200000">
                  <a:pos x="wd2" y="hd2"/>
                </a:cxn>
              </a:cxnLst>
              <a:rect l="0" t="0" r="r" b="b"/>
              <a:pathLst>
                <a:path w="21600" h="21600" extrusionOk="0">
                  <a:moveTo>
                    <a:pt x="16364" y="3812"/>
                  </a:moveTo>
                  <a:cubicBezTo>
                    <a:pt x="9164" y="635"/>
                    <a:pt x="9164" y="635"/>
                    <a:pt x="9164" y="635"/>
                  </a:cubicBezTo>
                  <a:cubicBezTo>
                    <a:pt x="9164" y="635"/>
                    <a:pt x="9164" y="635"/>
                    <a:pt x="9164" y="635"/>
                  </a:cubicBezTo>
                  <a:cubicBezTo>
                    <a:pt x="9164" y="635"/>
                    <a:pt x="9164" y="635"/>
                    <a:pt x="9164" y="635"/>
                  </a:cubicBezTo>
                  <a:cubicBezTo>
                    <a:pt x="8509" y="0"/>
                    <a:pt x="8509" y="0"/>
                    <a:pt x="8509" y="0"/>
                  </a:cubicBezTo>
                  <a:cubicBezTo>
                    <a:pt x="7855" y="1271"/>
                    <a:pt x="7855" y="1271"/>
                    <a:pt x="7855" y="1271"/>
                  </a:cubicBezTo>
                  <a:cubicBezTo>
                    <a:pt x="7855" y="3176"/>
                    <a:pt x="7855" y="3176"/>
                    <a:pt x="7855" y="3176"/>
                  </a:cubicBezTo>
                  <a:cubicBezTo>
                    <a:pt x="5236" y="3176"/>
                    <a:pt x="5236" y="3176"/>
                    <a:pt x="5236" y="3176"/>
                  </a:cubicBezTo>
                  <a:cubicBezTo>
                    <a:pt x="3927" y="635"/>
                    <a:pt x="3927" y="635"/>
                    <a:pt x="3927" y="635"/>
                  </a:cubicBezTo>
                  <a:cubicBezTo>
                    <a:pt x="655" y="635"/>
                    <a:pt x="655" y="635"/>
                    <a:pt x="655" y="635"/>
                  </a:cubicBezTo>
                  <a:cubicBezTo>
                    <a:pt x="1309" y="5082"/>
                    <a:pt x="1309" y="5082"/>
                    <a:pt x="1309" y="5082"/>
                  </a:cubicBezTo>
                  <a:cubicBezTo>
                    <a:pt x="0" y="6988"/>
                    <a:pt x="0" y="6988"/>
                    <a:pt x="0" y="6988"/>
                  </a:cubicBezTo>
                  <a:cubicBezTo>
                    <a:pt x="1309" y="12071"/>
                    <a:pt x="1309" y="12071"/>
                    <a:pt x="1309" y="12071"/>
                  </a:cubicBezTo>
                  <a:cubicBezTo>
                    <a:pt x="2618" y="15247"/>
                    <a:pt x="2618" y="15247"/>
                    <a:pt x="2618" y="15247"/>
                  </a:cubicBezTo>
                  <a:cubicBezTo>
                    <a:pt x="2618" y="15247"/>
                    <a:pt x="5236" y="16518"/>
                    <a:pt x="5891" y="16518"/>
                  </a:cubicBezTo>
                  <a:cubicBezTo>
                    <a:pt x="5891" y="16518"/>
                    <a:pt x="9164" y="17153"/>
                    <a:pt x="9164" y="17153"/>
                  </a:cubicBezTo>
                  <a:cubicBezTo>
                    <a:pt x="9818" y="18424"/>
                    <a:pt x="9818" y="18424"/>
                    <a:pt x="9818" y="18424"/>
                  </a:cubicBezTo>
                  <a:cubicBezTo>
                    <a:pt x="11127" y="21600"/>
                    <a:pt x="11127" y="21600"/>
                    <a:pt x="11127" y="21600"/>
                  </a:cubicBezTo>
                  <a:cubicBezTo>
                    <a:pt x="14400" y="20965"/>
                    <a:pt x="14400" y="20965"/>
                    <a:pt x="14400" y="20965"/>
                  </a:cubicBezTo>
                  <a:cubicBezTo>
                    <a:pt x="19636" y="20329"/>
                    <a:pt x="19636" y="20329"/>
                    <a:pt x="19636" y="20329"/>
                  </a:cubicBezTo>
                  <a:cubicBezTo>
                    <a:pt x="21600" y="19694"/>
                    <a:pt x="21600" y="19694"/>
                    <a:pt x="21600" y="19694"/>
                  </a:cubicBezTo>
                  <a:cubicBezTo>
                    <a:pt x="20291" y="17788"/>
                    <a:pt x="20291" y="17788"/>
                    <a:pt x="20291" y="17788"/>
                  </a:cubicBezTo>
                  <a:cubicBezTo>
                    <a:pt x="19636" y="12071"/>
                    <a:pt x="19636" y="12071"/>
                    <a:pt x="19636" y="12071"/>
                  </a:cubicBezTo>
                  <a:cubicBezTo>
                    <a:pt x="19636" y="12071"/>
                    <a:pt x="18327" y="9529"/>
                    <a:pt x="18327" y="8894"/>
                  </a:cubicBezTo>
                  <a:cubicBezTo>
                    <a:pt x="18327" y="8259"/>
                    <a:pt x="18982" y="7624"/>
                    <a:pt x="19636" y="7624"/>
                  </a:cubicBezTo>
                  <a:cubicBezTo>
                    <a:pt x="16364" y="5718"/>
                    <a:pt x="16364" y="5718"/>
                    <a:pt x="16364" y="5718"/>
                  </a:cubicBezTo>
                  <a:lnTo>
                    <a:pt x="16364" y="3812"/>
                  </a:lnTo>
                  <a:close/>
                </a:path>
              </a:pathLst>
            </a:custGeom>
            <a:noFill/>
            <a:ln w="9525" cap="flat">
              <a:solidFill>
                <a:srgbClr val="A7A7A7">
                  <a:alpha val="80000"/>
                </a:srgbClr>
              </a:solidFill>
              <a:prstDash val="solid"/>
              <a:round/>
            </a:ln>
            <a:effectLst/>
          </p:spPr>
          <p:txBody>
            <a:bodyPr wrap="square" lIns="50800" tIns="50800" rIns="50800" bIns="50800" numCol="1" anchor="t">
              <a:noAutofit/>
            </a:bodyPr>
            <a:lstStyle/>
            <a:p>
              <a:pPr algn="l" defTabSz="1828431">
                <a:defRPr sz="1400">
                  <a:solidFill>
                    <a:srgbClr val="FFFFFF"/>
                  </a:solidFill>
                </a:defRPr>
              </a:pPr>
              <a:endParaRPr/>
            </a:p>
          </p:txBody>
        </p:sp>
        <p:sp>
          <p:nvSpPr>
            <p:cNvPr id="210" name="Shape"/>
            <p:cNvSpPr/>
            <p:nvPr/>
          </p:nvSpPr>
          <p:spPr>
            <a:xfrm>
              <a:off x="12761741" y="9134971"/>
              <a:ext cx="831329" cy="839384"/>
            </a:xfrm>
            <a:custGeom>
              <a:avLst/>
              <a:gdLst/>
              <a:ahLst/>
              <a:cxnLst>
                <a:cxn ang="0">
                  <a:pos x="wd2" y="hd2"/>
                </a:cxn>
                <a:cxn ang="5400000">
                  <a:pos x="wd2" y="hd2"/>
                </a:cxn>
                <a:cxn ang="10800000">
                  <a:pos x="wd2" y="hd2"/>
                </a:cxn>
                <a:cxn ang="16200000">
                  <a:pos x="wd2" y="hd2"/>
                </a:cxn>
              </a:cxnLst>
              <a:rect l="0" t="0" r="r" b="b"/>
              <a:pathLst>
                <a:path w="21600" h="21600" extrusionOk="0">
                  <a:moveTo>
                    <a:pt x="2274" y="21032"/>
                  </a:moveTo>
                  <a:cubicBezTo>
                    <a:pt x="10232" y="21032"/>
                    <a:pt x="10232" y="21032"/>
                    <a:pt x="10232" y="21032"/>
                  </a:cubicBezTo>
                  <a:cubicBezTo>
                    <a:pt x="11368" y="21600"/>
                    <a:pt x="11368" y="21600"/>
                    <a:pt x="11368" y="21600"/>
                  </a:cubicBezTo>
                  <a:cubicBezTo>
                    <a:pt x="15916" y="21600"/>
                    <a:pt x="15916" y="21600"/>
                    <a:pt x="15916" y="21600"/>
                  </a:cubicBezTo>
                  <a:cubicBezTo>
                    <a:pt x="19326" y="21032"/>
                    <a:pt x="19326" y="21032"/>
                    <a:pt x="19326" y="21032"/>
                  </a:cubicBezTo>
                  <a:cubicBezTo>
                    <a:pt x="18189" y="18758"/>
                    <a:pt x="18189" y="18758"/>
                    <a:pt x="18189" y="18758"/>
                  </a:cubicBezTo>
                  <a:cubicBezTo>
                    <a:pt x="18189" y="12505"/>
                    <a:pt x="18189" y="12505"/>
                    <a:pt x="18189" y="12505"/>
                  </a:cubicBezTo>
                  <a:cubicBezTo>
                    <a:pt x="21600" y="11937"/>
                    <a:pt x="21600" y="11937"/>
                    <a:pt x="21600" y="11937"/>
                  </a:cubicBezTo>
                  <a:cubicBezTo>
                    <a:pt x="21600" y="9663"/>
                    <a:pt x="21600" y="9663"/>
                    <a:pt x="21600" y="9663"/>
                  </a:cubicBezTo>
                  <a:cubicBezTo>
                    <a:pt x="21032" y="9663"/>
                    <a:pt x="21032" y="9663"/>
                    <a:pt x="21032" y="9663"/>
                  </a:cubicBezTo>
                  <a:cubicBezTo>
                    <a:pt x="21600" y="9663"/>
                    <a:pt x="21600" y="9663"/>
                    <a:pt x="21600" y="9663"/>
                  </a:cubicBezTo>
                  <a:cubicBezTo>
                    <a:pt x="18189" y="9095"/>
                    <a:pt x="18189" y="9095"/>
                    <a:pt x="18189" y="9095"/>
                  </a:cubicBezTo>
                  <a:cubicBezTo>
                    <a:pt x="17053" y="2274"/>
                    <a:pt x="17053" y="2274"/>
                    <a:pt x="17053" y="2274"/>
                  </a:cubicBezTo>
                  <a:cubicBezTo>
                    <a:pt x="17053" y="2274"/>
                    <a:pt x="14211" y="2274"/>
                    <a:pt x="13642" y="2274"/>
                  </a:cubicBezTo>
                  <a:cubicBezTo>
                    <a:pt x="13642" y="2274"/>
                    <a:pt x="12505" y="3411"/>
                    <a:pt x="11937" y="3411"/>
                  </a:cubicBezTo>
                  <a:cubicBezTo>
                    <a:pt x="11368" y="3979"/>
                    <a:pt x="10800" y="3411"/>
                    <a:pt x="10232" y="3411"/>
                  </a:cubicBezTo>
                  <a:cubicBezTo>
                    <a:pt x="9663" y="3411"/>
                    <a:pt x="7389" y="0"/>
                    <a:pt x="6821" y="0"/>
                  </a:cubicBezTo>
                  <a:cubicBezTo>
                    <a:pt x="6253" y="0"/>
                    <a:pt x="2274" y="0"/>
                    <a:pt x="2274" y="0"/>
                  </a:cubicBezTo>
                  <a:cubicBezTo>
                    <a:pt x="568" y="1137"/>
                    <a:pt x="568" y="1137"/>
                    <a:pt x="568" y="1137"/>
                  </a:cubicBezTo>
                  <a:cubicBezTo>
                    <a:pt x="1705" y="8526"/>
                    <a:pt x="1705" y="8526"/>
                    <a:pt x="1705" y="8526"/>
                  </a:cubicBezTo>
                  <a:cubicBezTo>
                    <a:pt x="2274" y="11937"/>
                    <a:pt x="2274" y="11937"/>
                    <a:pt x="2274" y="11937"/>
                  </a:cubicBezTo>
                  <a:cubicBezTo>
                    <a:pt x="0" y="15916"/>
                    <a:pt x="0" y="15916"/>
                    <a:pt x="0" y="15916"/>
                  </a:cubicBezTo>
                  <a:cubicBezTo>
                    <a:pt x="0" y="20463"/>
                    <a:pt x="0" y="20463"/>
                    <a:pt x="0" y="20463"/>
                  </a:cubicBezTo>
                  <a:cubicBezTo>
                    <a:pt x="1137" y="19895"/>
                    <a:pt x="1137" y="19895"/>
                    <a:pt x="1137" y="19895"/>
                  </a:cubicBezTo>
                  <a:lnTo>
                    <a:pt x="2274" y="21032"/>
                  </a:lnTo>
                  <a:close/>
                </a:path>
              </a:pathLst>
            </a:custGeom>
            <a:noFill/>
            <a:ln w="9525" cap="flat">
              <a:solidFill>
                <a:srgbClr val="A7A7A7">
                  <a:alpha val="80000"/>
                </a:srgbClr>
              </a:solidFill>
              <a:prstDash val="solid"/>
              <a:round/>
            </a:ln>
            <a:effectLst/>
          </p:spPr>
          <p:txBody>
            <a:bodyPr wrap="square" lIns="50800" tIns="50800" rIns="50800" bIns="50800" numCol="1" anchor="t">
              <a:noAutofit/>
            </a:bodyPr>
            <a:lstStyle/>
            <a:p>
              <a:pPr algn="l" defTabSz="1828431">
                <a:defRPr sz="1400">
                  <a:solidFill>
                    <a:srgbClr val="FFFFFF"/>
                  </a:solidFill>
                </a:defRPr>
              </a:pPr>
              <a:endParaRPr/>
            </a:p>
          </p:txBody>
        </p:sp>
        <p:sp>
          <p:nvSpPr>
            <p:cNvPr id="211" name="Shape"/>
            <p:cNvSpPr/>
            <p:nvPr/>
          </p:nvSpPr>
          <p:spPr>
            <a:xfrm>
              <a:off x="12761741" y="8344703"/>
              <a:ext cx="1291211" cy="1294795"/>
            </a:xfrm>
            <a:custGeom>
              <a:avLst/>
              <a:gdLst/>
              <a:ahLst/>
              <a:cxnLst>
                <a:cxn ang="0">
                  <a:pos x="wd2" y="hd2"/>
                </a:cxn>
                <a:cxn ang="5400000">
                  <a:pos x="wd2" y="hd2"/>
                </a:cxn>
                <a:cxn ang="10800000">
                  <a:pos x="wd2" y="hd2"/>
                </a:cxn>
                <a:cxn ang="16200000">
                  <a:pos x="wd2" y="hd2"/>
                </a:cxn>
              </a:cxnLst>
              <a:rect l="0" t="0" r="r" b="b"/>
              <a:pathLst>
                <a:path w="21600" h="21600" extrusionOk="0">
                  <a:moveTo>
                    <a:pt x="7688" y="2197"/>
                  </a:moveTo>
                  <a:cubicBezTo>
                    <a:pt x="6590" y="6590"/>
                    <a:pt x="6590" y="6590"/>
                    <a:pt x="6590" y="6590"/>
                  </a:cubicBezTo>
                  <a:cubicBezTo>
                    <a:pt x="5492" y="7688"/>
                    <a:pt x="5492" y="7688"/>
                    <a:pt x="5492" y="7688"/>
                  </a:cubicBezTo>
                  <a:cubicBezTo>
                    <a:pt x="4027" y="10617"/>
                    <a:pt x="4027" y="10617"/>
                    <a:pt x="4027" y="10617"/>
                  </a:cubicBezTo>
                  <a:cubicBezTo>
                    <a:pt x="2563" y="11715"/>
                    <a:pt x="2563" y="11715"/>
                    <a:pt x="2563" y="11715"/>
                  </a:cubicBezTo>
                  <a:cubicBezTo>
                    <a:pt x="1098" y="11715"/>
                    <a:pt x="1098" y="11715"/>
                    <a:pt x="1098" y="11715"/>
                  </a:cubicBezTo>
                  <a:cubicBezTo>
                    <a:pt x="0" y="12814"/>
                    <a:pt x="0" y="12814"/>
                    <a:pt x="0" y="12814"/>
                  </a:cubicBezTo>
                  <a:cubicBezTo>
                    <a:pt x="366" y="13912"/>
                    <a:pt x="366" y="13912"/>
                    <a:pt x="366" y="13912"/>
                  </a:cubicBezTo>
                  <a:cubicBezTo>
                    <a:pt x="366" y="13912"/>
                    <a:pt x="366" y="13912"/>
                    <a:pt x="366" y="13912"/>
                  </a:cubicBezTo>
                  <a:cubicBezTo>
                    <a:pt x="1464" y="13180"/>
                    <a:pt x="1464" y="13180"/>
                    <a:pt x="1464" y="13180"/>
                  </a:cubicBezTo>
                  <a:cubicBezTo>
                    <a:pt x="1464" y="13180"/>
                    <a:pt x="4027" y="13180"/>
                    <a:pt x="4393" y="13180"/>
                  </a:cubicBezTo>
                  <a:cubicBezTo>
                    <a:pt x="4759" y="13180"/>
                    <a:pt x="6224" y="15376"/>
                    <a:pt x="6590" y="15376"/>
                  </a:cubicBezTo>
                  <a:cubicBezTo>
                    <a:pt x="6956" y="15376"/>
                    <a:pt x="7322" y="15742"/>
                    <a:pt x="7688" y="15376"/>
                  </a:cubicBezTo>
                  <a:cubicBezTo>
                    <a:pt x="8054" y="15376"/>
                    <a:pt x="8786" y="14644"/>
                    <a:pt x="8786" y="14644"/>
                  </a:cubicBezTo>
                  <a:cubicBezTo>
                    <a:pt x="9153" y="14644"/>
                    <a:pt x="10983" y="14644"/>
                    <a:pt x="10983" y="14644"/>
                  </a:cubicBezTo>
                  <a:cubicBezTo>
                    <a:pt x="11715" y="19037"/>
                    <a:pt x="11715" y="19037"/>
                    <a:pt x="11715" y="19037"/>
                  </a:cubicBezTo>
                  <a:cubicBezTo>
                    <a:pt x="13912" y="19403"/>
                    <a:pt x="13912" y="19403"/>
                    <a:pt x="13912" y="19403"/>
                  </a:cubicBezTo>
                  <a:cubicBezTo>
                    <a:pt x="15742" y="19403"/>
                    <a:pt x="15742" y="19403"/>
                    <a:pt x="15742" y="19403"/>
                  </a:cubicBezTo>
                  <a:cubicBezTo>
                    <a:pt x="17939" y="20502"/>
                    <a:pt x="17939" y="20502"/>
                    <a:pt x="17939" y="20502"/>
                  </a:cubicBezTo>
                  <a:cubicBezTo>
                    <a:pt x="20136" y="21600"/>
                    <a:pt x="20136" y="21600"/>
                    <a:pt x="20136" y="21600"/>
                  </a:cubicBezTo>
                  <a:cubicBezTo>
                    <a:pt x="20136" y="20868"/>
                    <a:pt x="20136" y="20868"/>
                    <a:pt x="20136" y="20868"/>
                  </a:cubicBezTo>
                  <a:cubicBezTo>
                    <a:pt x="19037" y="19403"/>
                    <a:pt x="19037" y="19403"/>
                    <a:pt x="19037" y="19403"/>
                  </a:cubicBezTo>
                  <a:cubicBezTo>
                    <a:pt x="19403" y="18305"/>
                    <a:pt x="19403" y="18305"/>
                    <a:pt x="19403" y="18305"/>
                  </a:cubicBezTo>
                  <a:cubicBezTo>
                    <a:pt x="19769" y="16108"/>
                    <a:pt x="19769" y="16108"/>
                    <a:pt x="19769" y="16108"/>
                  </a:cubicBezTo>
                  <a:cubicBezTo>
                    <a:pt x="20868" y="15742"/>
                    <a:pt x="20868" y="15742"/>
                    <a:pt x="20868" y="15742"/>
                  </a:cubicBezTo>
                  <a:cubicBezTo>
                    <a:pt x="20136" y="13546"/>
                    <a:pt x="20136" y="13546"/>
                    <a:pt x="20136" y="13546"/>
                  </a:cubicBezTo>
                  <a:cubicBezTo>
                    <a:pt x="19769" y="11349"/>
                    <a:pt x="19769" y="11349"/>
                    <a:pt x="19769" y="11349"/>
                  </a:cubicBezTo>
                  <a:cubicBezTo>
                    <a:pt x="19403" y="9153"/>
                    <a:pt x="19403" y="9153"/>
                    <a:pt x="19403" y="9153"/>
                  </a:cubicBezTo>
                  <a:cubicBezTo>
                    <a:pt x="20136" y="6590"/>
                    <a:pt x="20136" y="6590"/>
                    <a:pt x="20136" y="6590"/>
                  </a:cubicBezTo>
                  <a:cubicBezTo>
                    <a:pt x="21600" y="4027"/>
                    <a:pt x="21600" y="4027"/>
                    <a:pt x="21600" y="4027"/>
                  </a:cubicBezTo>
                  <a:cubicBezTo>
                    <a:pt x="21600" y="3661"/>
                    <a:pt x="21600" y="3661"/>
                    <a:pt x="21600" y="3661"/>
                  </a:cubicBezTo>
                  <a:cubicBezTo>
                    <a:pt x="21600" y="1831"/>
                    <a:pt x="21600" y="1831"/>
                    <a:pt x="21600" y="1831"/>
                  </a:cubicBezTo>
                  <a:cubicBezTo>
                    <a:pt x="20502" y="1098"/>
                    <a:pt x="20502" y="1098"/>
                    <a:pt x="20502" y="1098"/>
                  </a:cubicBezTo>
                  <a:cubicBezTo>
                    <a:pt x="18671" y="1098"/>
                    <a:pt x="18671" y="1098"/>
                    <a:pt x="18671" y="1098"/>
                  </a:cubicBezTo>
                  <a:cubicBezTo>
                    <a:pt x="17939" y="0"/>
                    <a:pt x="17939" y="0"/>
                    <a:pt x="17939" y="0"/>
                  </a:cubicBezTo>
                  <a:cubicBezTo>
                    <a:pt x="15010" y="366"/>
                    <a:pt x="15010" y="366"/>
                    <a:pt x="15010" y="366"/>
                  </a:cubicBezTo>
                  <a:cubicBezTo>
                    <a:pt x="11715" y="1098"/>
                    <a:pt x="11715" y="1098"/>
                    <a:pt x="11715" y="1098"/>
                  </a:cubicBezTo>
                  <a:cubicBezTo>
                    <a:pt x="9885" y="366"/>
                    <a:pt x="9885" y="366"/>
                    <a:pt x="9885" y="366"/>
                  </a:cubicBezTo>
                  <a:cubicBezTo>
                    <a:pt x="7688" y="732"/>
                    <a:pt x="7688" y="732"/>
                    <a:pt x="7688" y="732"/>
                  </a:cubicBezTo>
                  <a:cubicBezTo>
                    <a:pt x="7688" y="2197"/>
                    <a:pt x="7688" y="2197"/>
                    <a:pt x="7688" y="2197"/>
                  </a:cubicBezTo>
                </a:path>
              </a:pathLst>
            </a:custGeom>
            <a:noFill/>
            <a:ln w="9525" cap="flat">
              <a:solidFill>
                <a:srgbClr val="A7A7A7">
                  <a:alpha val="80000"/>
                </a:srgbClr>
              </a:solidFill>
              <a:prstDash val="solid"/>
              <a:round/>
            </a:ln>
            <a:effectLst/>
          </p:spPr>
          <p:txBody>
            <a:bodyPr wrap="square" lIns="50800" tIns="50800" rIns="50800" bIns="50800" numCol="1" anchor="t">
              <a:noAutofit/>
            </a:bodyPr>
            <a:lstStyle/>
            <a:p>
              <a:pPr algn="l" defTabSz="1828431">
                <a:defRPr sz="1400">
                  <a:solidFill>
                    <a:srgbClr val="FFFFFF"/>
                  </a:solidFill>
                </a:defRPr>
              </a:pPr>
              <a:endParaRPr/>
            </a:p>
          </p:txBody>
        </p:sp>
        <p:sp>
          <p:nvSpPr>
            <p:cNvPr id="212" name="Shape"/>
            <p:cNvSpPr/>
            <p:nvPr/>
          </p:nvSpPr>
          <p:spPr>
            <a:xfrm>
              <a:off x="14203294" y="7465137"/>
              <a:ext cx="1030317" cy="995652"/>
            </a:xfrm>
            <a:custGeom>
              <a:avLst/>
              <a:gdLst/>
              <a:ahLst/>
              <a:cxnLst>
                <a:cxn ang="0">
                  <a:pos x="wd2" y="hd2"/>
                </a:cxn>
                <a:cxn ang="5400000">
                  <a:pos x="wd2" y="hd2"/>
                </a:cxn>
                <a:cxn ang="10800000">
                  <a:pos x="wd2" y="hd2"/>
                </a:cxn>
                <a:cxn ang="16200000">
                  <a:pos x="wd2" y="hd2"/>
                </a:cxn>
              </a:cxnLst>
              <a:rect l="0" t="0" r="r" b="b"/>
              <a:pathLst>
                <a:path w="21600" h="21600" extrusionOk="0">
                  <a:moveTo>
                    <a:pt x="10111" y="21600"/>
                  </a:moveTo>
                  <a:cubicBezTo>
                    <a:pt x="10570" y="21600"/>
                    <a:pt x="11030" y="21120"/>
                    <a:pt x="11030" y="21120"/>
                  </a:cubicBezTo>
                  <a:cubicBezTo>
                    <a:pt x="12409" y="21600"/>
                    <a:pt x="12409" y="21600"/>
                    <a:pt x="12409" y="21600"/>
                  </a:cubicBezTo>
                  <a:cubicBezTo>
                    <a:pt x="13328" y="21600"/>
                    <a:pt x="13328" y="21600"/>
                    <a:pt x="13328" y="21600"/>
                  </a:cubicBezTo>
                  <a:cubicBezTo>
                    <a:pt x="14706" y="20640"/>
                    <a:pt x="14706" y="20640"/>
                    <a:pt x="14706" y="20640"/>
                  </a:cubicBezTo>
                  <a:cubicBezTo>
                    <a:pt x="17923" y="19680"/>
                    <a:pt x="17923" y="19680"/>
                    <a:pt x="17923" y="19680"/>
                  </a:cubicBezTo>
                  <a:cubicBezTo>
                    <a:pt x="21600" y="15360"/>
                    <a:pt x="21600" y="15360"/>
                    <a:pt x="21600" y="15360"/>
                  </a:cubicBezTo>
                  <a:cubicBezTo>
                    <a:pt x="18383" y="14880"/>
                    <a:pt x="18383" y="14880"/>
                    <a:pt x="18383" y="14880"/>
                  </a:cubicBezTo>
                  <a:cubicBezTo>
                    <a:pt x="15166" y="12960"/>
                    <a:pt x="15166" y="12960"/>
                    <a:pt x="15166" y="12960"/>
                  </a:cubicBezTo>
                  <a:cubicBezTo>
                    <a:pt x="14247" y="11520"/>
                    <a:pt x="14247" y="11520"/>
                    <a:pt x="14247" y="11520"/>
                  </a:cubicBezTo>
                  <a:cubicBezTo>
                    <a:pt x="15626" y="10560"/>
                    <a:pt x="15626" y="10560"/>
                    <a:pt x="15626" y="10560"/>
                  </a:cubicBezTo>
                  <a:cubicBezTo>
                    <a:pt x="15166" y="9600"/>
                    <a:pt x="15166" y="9600"/>
                    <a:pt x="15166" y="9600"/>
                  </a:cubicBezTo>
                  <a:cubicBezTo>
                    <a:pt x="11489" y="3840"/>
                    <a:pt x="11489" y="3840"/>
                    <a:pt x="11489" y="3840"/>
                  </a:cubicBezTo>
                  <a:cubicBezTo>
                    <a:pt x="9191" y="2880"/>
                    <a:pt x="9191" y="2880"/>
                    <a:pt x="9191" y="2880"/>
                  </a:cubicBezTo>
                  <a:cubicBezTo>
                    <a:pt x="7813" y="0"/>
                    <a:pt x="7813" y="0"/>
                    <a:pt x="7813" y="0"/>
                  </a:cubicBezTo>
                  <a:cubicBezTo>
                    <a:pt x="7813" y="0"/>
                    <a:pt x="7813" y="0"/>
                    <a:pt x="7813" y="0"/>
                  </a:cubicBezTo>
                  <a:cubicBezTo>
                    <a:pt x="6894" y="480"/>
                    <a:pt x="6894" y="480"/>
                    <a:pt x="6894" y="480"/>
                  </a:cubicBezTo>
                  <a:cubicBezTo>
                    <a:pt x="5515" y="1440"/>
                    <a:pt x="5515" y="1440"/>
                    <a:pt x="5515" y="1440"/>
                  </a:cubicBezTo>
                  <a:cubicBezTo>
                    <a:pt x="5055" y="6720"/>
                    <a:pt x="5055" y="6720"/>
                    <a:pt x="5055" y="6720"/>
                  </a:cubicBezTo>
                  <a:cubicBezTo>
                    <a:pt x="3677" y="9600"/>
                    <a:pt x="3677" y="9600"/>
                    <a:pt x="3677" y="9600"/>
                  </a:cubicBezTo>
                  <a:cubicBezTo>
                    <a:pt x="1838" y="11520"/>
                    <a:pt x="1838" y="11520"/>
                    <a:pt x="1838" y="11520"/>
                  </a:cubicBezTo>
                  <a:cubicBezTo>
                    <a:pt x="1379" y="14400"/>
                    <a:pt x="1379" y="14400"/>
                    <a:pt x="1379" y="14400"/>
                  </a:cubicBezTo>
                  <a:cubicBezTo>
                    <a:pt x="460" y="14400"/>
                    <a:pt x="460" y="14400"/>
                    <a:pt x="460" y="14400"/>
                  </a:cubicBezTo>
                  <a:cubicBezTo>
                    <a:pt x="0" y="15840"/>
                    <a:pt x="0" y="15840"/>
                    <a:pt x="0" y="15840"/>
                  </a:cubicBezTo>
                  <a:cubicBezTo>
                    <a:pt x="1838" y="17280"/>
                    <a:pt x="1838" y="17280"/>
                    <a:pt x="1838" y="17280"/>
                  </a:cubicBezTo>
                  <a:cubicBezTo>
                    <a:pt x="3217" y="18720"/>
                    <a:pt x="3217" y="18720"/>
                    <a:pt x="3217" y="18720"/>
                  </a:cubicBezTo>
                  <a:cubicBezTo>
                    <a:pt x="4136" y="19680"/>
                    <a:pt x="4136" y="19680"/>
                    <a:pt x="4136" y="19680"/>
                  </a:cubicBezTo>
                  <a:cubicBezTo>
                    <a:pt x="4136" y="20160"/>
                    <a:pt x="4136" y="20160"/>
                    <a:pt x="4136" y="20160"/>
                  </a:cubicBezTo>
                  <a:cubicBezTo>
                    <a:pt x="5515" y="20640"/>
                    <a:pt x="5515" y="20640"/>
                    <a:pt x="5515" y="20640"/>
                  </a:cubicBezTo>
                  <a:cubicBezTo>
                    <a:pt x="5515" y="20640"/>
                    <a:pt x="9651" y="21600"/>
                    <a:pt x="10111" y="21600"/>
                  </a:cubicBezTo>
                  <a:close/>
                </a:path>
              </a:pathLst>
            </a:custGeom>
            <a:noFill/>
            <a:ln w="9525" cap="flat">
              <a:solidFill>
                <a:srgbClr val="A7A7A7">
                  <a:alpha val="80000"/>
                </a:srgbClr>
              </a:solidFill>
              <a:prstDash val="solid"/>
              <a:round/>
            </a:ln>
            <a:effectLst/>
          </p:spPr>
          <p:txBody>
            <a:bodyPr wrap="square" lIns="50800" tIns="50800" rIns="50800" bIns="50800" numCol="1" anchor="t">
              <a:noAutofit/>
            </a:bodyPr>
            <a:lstStyle/>
            <a:p>
              <a:pPr algn="l" defTabSz="1828431">
                <a:defRPr sz="1400">
                  <a:solidFill>
                    <a:srgbClr val="FFFFFF"/>
                  </a:solidFill>
                </a:defRPr>
              </a:pPr>
              <a:endParaRPr/>
            </a:p>
          </p:txBody>
        </p:sp>
        <p:sp>
          <p:nvSpPr>
            <p:cNvPr id="213" name="Shape"/>
            <p:cNvSpPr/>
            <p:nvPr/>
          </p:nvSpPr>
          <p:spPr>
            <a:xfrm>
              <a:off x="14269623" y="8389350"/>
              <a:ext cx="570437" cy="660792"/>
            </a:xfrm>
            <a:custGeom>
              <a:avLst/>
              <a:gdLst/>
              <a:ahLst/>
              <a:cxnLst>
                <a:cxn ang="0">
                  <a:pos x="wd2" y="hd2"/>
                </a:cxn>
                <a:cxn ang="5400000">
                  <a:pos x="wd2" y="hd2"/>
                </a:cxn>
                <a:cxn ang="10800000">
                  <a:pos x="wd2" y="hd2"/>
                </a:cxn>
                <a:cxn ang="16200000">
                  <a:pos x="wd2" y="hd2"/>
                </a:cxn>
              </a:cxnLst>
              <a:rect l="0" t="0" r="r" b="b"/>
              <a:pathLst>
                <a:path w="21600" h="21600" extrusionOk="0">
                  <a:moveTo>
                    <a:pt x="19108" y="5040"/>
                  </a:moveTo>
                  <a:cubicBezTo>
                    <a:pt x="21600" y="2880"/>
                    <a:pt x="21600" y="2880"/>
                    <a:pt x="21600" y="2880"/>
                  </a:cubicBezTo>
                  <a:cubicBezTo>
                    <a:pt x="21600" y="2160"/>
                    <a:pt x="21600" y="2160"/>
                    <a:pt x="21600" y="2160"/>
                  </a:cubicBezTo>
                  <a:cubicBezTo>
                    <a:pt x="19938" y="2160"/>
                    <a:pt x="19938" y="2160"/>
                    <a:pt x="19938" y="2160"/>
                  </a:cubicBezTo>
                  <a:cubicBezTo>
                    <a:pt x="17446" y="1440"/>
                    <a:pt x="17446" y="1440"/>
                    <a:pt x="17446" y="1440"/>
                  </a:cubicBezTo>
                  <a:cubicBezTo>
                    <a:pt x="17446" y="1440"/>
                    <a:pt x="16615" y="2160"/>
                    <a:pt x="15785" y="2160"/>
                  </a:cubicBezTo>
                  <a:cubicBezTo>
                    <a:pt x="14954" y="2160"/>
                    <a:pt x="7477" y="720"/>
                    <a:pt x="7477" y="720"/>
                  </a:cubicBezTo>
                  <a:cubicBezTo>
                    <a:pt x="4985" y="0"/>
                    <a:pt x="4985" y="0"/>
                    <a:pt x="4985" y="0"/>
                  </a:cubicBezTo>
                  <a:cubicBezTo>
                    <a:pt x="4985" y="720"/>
                    <a:pt x="4985" y="720"/>
                    <a:pt x="4985" y="720"/>
                  </a:cubicBezTo>
                  <a:cubicBezTo>
                    <a:pt x="2492" y="720"/>
                    <a:pt x="2492" y="720"/>
                    <a:pt x="2492" y="720"/>
                  </a:cubicBezTo>
                  <a:cubicBezTo>
                    <a:pt x="0" y="2160"/>
                    <a:pt x="0" y="2160"/>
                    <a:pt x="0" y="2160"/>
                  </a:cubicBezTo>
                  <a:cubicBezTo>
                    <a:pt x="1662" y="3600"/>
                    <a:pt x="1662" y="3600"/>
                    <a:pt x="1662" y="3600"/>
                  </a:cubicBezTo>
                  <a:cubicBezTo>
                    <a:pt x="1662" y="6480"/>
                    <a:pt x="1662" y="6480"/>
                    <a:pt x="1662" y="6480"/>
                  </a:cubicBezTo>
                  <a:cubicBezTo>
                    <a:pt x="0" y="9360"/>
                    <a:pt x="0" y="9360"/>
                    <a:pt x="0" y="9360"/>
                  </a:cubicBezTo>
                  <a:cubicBezTo>
                    <a:pt x="831" y="13680"/>
                    <a:pt x="831" y="13680"/>
                    <a:pt x="831" y="13680"/>
                  </a:cubicBezTo>
                  <a:cubicBezTo>
                    <a:pt x="9969" y="17280"/>
                    <a:pt x="9969" y="17280"/>
                    <a:pt x="9969" y="17280"/>
                  </a:cubicBezTo>
                  <a:cubicBezTo>
                    <a:pt x="9969" y="19440"/>
                    <a:pt x="9969" y="19440"/>
                    <a:pt x="9969" y="19440"/>
                  </a:cubicBezTo>
                  <a:cubicBezTo>
                    <a:pt x="14123" y="21600"/>
                    <a:pt x="14123" y="21600"/>
                    <a:pt x="14123" y="21600"/>
                  </a:cubicBezTo>
                  <a:cubicBezTo>
                    <a:pt x="14123" y="20880"/>
                    <a:pt x="14954" y="20880"/>
                    <a:pt x="14954" y="20880"/>
                  </a:cubicBezTo>
                  <a:cubicBezTo>
                    <a:pt x="18277" y="16560"/>
                    <a:pt x="18277" y="16560"/>
                    <a:pt x="18277" y="16560"/>
                  </a:cubicBezTo>
                  <a:cubicBezTo>
                    <a:pt x="20769" y="14400"/>
                    <a:pt x="20769" y="14400"/>
                    <a:pt x="20769" y="14400"/>
                  </a:cubicBezTo>
                  <a:cubicBezTo>
                    <a:pt x="19108" y="12240"/>
                    <a:pt x="19108" y="12240"/>
                    <a:pt x="19108" y="12240"/>
                  </a:cubicBezTo>
                  <a:lnTo>
                    <a:pt x="19108" y="5040"/>
                  </a:lnTo>
                  <a:close/>
                </a:path>
              </a:pathLst>
            </a:custGeom>
            <a:noFill/>
            <a:ln w="9525" cap="flat">
              <a:solidFill>
                <a:srgbClr val="A7A7A7">
                  <a:alpha val="80000"/>
                </a:srgbClr>
              </a:solidFill>
              <a:prstDash val="solid"/>
              <a:round/>
            </a:ln>
            <a:effectLst/>
          </p:spPr>
          <p:txBody>
            <a:bodyPr wrap="square" lIns="50800" tIns="50800" rIns="50800" bIns="50800" numCol="1" anchor="t">
              <a:noAutofit/>
            </a:bodyPr>
            <a:lstStyle/>
            <a:p>
              <a:pPr algn="l" defTabSz="1828431">
                <a:defRPr sz="1400">
                  <a:solidFill>
                    <a:srgbClr val="FFFFFF"/>
                  </a:solidFill>
                </a:defRPr>
              </a:pPr>
              <a:endParaRPr/>
            </a:p>
          </p:txBody>
        </p:sp>
        <p:sp>
          <p:nvSpPr>
            <p:cNvPr id="214" name="Shape"/>
            <p:cNvSpPr/>
            <p:nvPr/>
          </p:nvSpPr>
          <p:spPr>
            <a:xfrm>
              <a:off x="13654975" y="9818084"/>
              <a:ext cx="526215" cy="504526"/>
            </a:xfrm>
            <a:custGeom>
              <a:avLst/>
              <a:gdLst/>
              <a:ahLst/>
              <a:cxnLst>
                <a:cxn ang="0">
                  <a:pos x="wd2" y="hd2"/>
                </a:cxn>
                <a:cxn ang="5400000">
                  <a:pos x="wd2" y="hd2"/>
                </a:cxn>
                <a:cxn ang="10800000">
                  <a:pos x="wd2" y="hd2"/>
                </a:cxn>
                <a:cxn ang="16200000">
                  <a:pos x="wd2" y="hd2"/>
                </a:cxn>
              </a:cxnLst>
              <a:rect l="0" t="0" r="r" b="b"/>
              <a:pathLst>
                <a:path w="21600" h="21600" extrusionOk="0">
                  <a:moveTo>
                    <a:pt x="8100" y="4696"/>
                  </a:moveTo>
                  <a:cubicBezTo>
                    <a:pt x="8100" y="4696"/>
                    <a:pt x="5400" y="7513"/>
                    <a:pt x="5400" y="7513"/>
                  </a:cubicBezTo>
                  <a:cubicBezTo>
                    <a:pt x="4500" y="7513"/>
                    <a:pt x="1800" y="6574"/>
                    <a:pt x="1800" y="6574"/>
                  </a:cubicBezTo>
                  <a:cubicBezTo>
                    <a:pt x="0" y="7513"/>
                    <a:pt x="0" y="7513"/>
                    <a:pt x="0" y="7513"/>
                  </a:cubicBezTo>
                  <a:cubicBezTo>
                    <a:pt x="900" y="7513"/>
                    <a:pt x="900" y="7513"/>
                    <a:pt x="900" y="7513"/>
                  </a:cubicBezTo>
                  <a:cubicBezTo>
                    <a:pt x="2700" y="11270"/>
                    <a:pt x="2700" y="11270"/>
                    <a:pt x="2700" y="11270"/>
                  </a:cubicBezTo>
                  <a:cubicBezTo>
                    <a:pt x="5400" y="15026"/>
                    <a:pt x="5400" y="15026"/>
                    <a:pt x="5400" y="15026"/>
                  </a:cubicBezTo>
                  <a:cubicBezTo>
                    <a:pt x="7200" y="15026"/>
                    <a:pt x="7200" y="15026"/>
                    <a:pt x="7200" y="15026"/>
                  </a:cubicBezTo>
                  <a:cubicBezTo>
                    <a:pt x="8100" y="18783"/>
                    <a:pt x="8100" y="18783"/>
                    <a:pt x="8100" y="18783"/>
                  </a:cubicBezTo>
                  <a:cubicBezTo>
                    <a:pt x="12600" y="20661"/>
                    <a:pt x="12600" y="20661"/>
                    <a:pt x="12600" y="20661"/>
                  </a:cubicBezTo>
                  <a:cubicBezTo>
                    <a:pt x="18000" y="21600"/>
                    <a:pt x="18000" y="21600"/>
                    <a:pt x="18000" y="21600"/>
                  </a:cubicBezTo>
                  <a:cubicBezTo>
                    <a:pt x="19800" y="18783"/>
                    <a:pt x="19800" y="18783"/>
                    <a:pt x="19800" y="18783"/>
                  </a:cubicBezTo>
                  <a:cubicBezTo>
                    <a:pt x="21600" y="11270"/>
                    <a:pt x="21600" y="11270"/>
                    <a:pt x="21600" y="11270"/>
                  </a:cubicBezTo>
                  <a:cubicBezTo>
                    <a:pt x="21600" y="6574"/>
                    <a:pt x="21600" y="6574"/>
                    <a:pt x="21600" y="6574"/>
                  </a:cubicBezTo>
                  <a:cubicBezTo>
                    <a:pt x="21600" y="2817"/>
                    <a:pt x="21600" y="2817"/>
                    <a:pt x="21600" y="2817"/>
                  </a:cubicBezTo>
                  <a:cubicBezTo>
                    <a:pt x="14400" y="0"/>
                    <a:pt x="14400" y="0"/>
                    <a:pt x="14400" y="0"/>
                  </a:cubicBezTo>
                  <a:cubicBezTo>
                    <a:pt x="11700" y="939"/>
                    <a:pt x="11700" y="939"/>
                    <a:pt x="11700" y="939"/>
                  </a:cubicBezTo>
                  <a:lnTo>
                    <a:pt x="8100" y="4696"/>
                  </a:lnTo>
                  <a:close/>
                </a:path>
              </a:pathLst>
            </a:custGeom>
            <a:noFill/>
            <a:ln w="9525" cap="flat">
              <a:solidFill>
                <a:srgbClr val="A7A7A7">
                  <a:alpha val="80000"/>
                </a:srgbClr>
              </a:solidFill>
              <a:prstDash val="solid"/>
              <a:round/>
            </a:ln>
            <a:effectLst/>
          </p:spPr>
          <p:txBody>
            <a:bodyPr wrap="square" lIns="50800" tIns="50800" rIns="50800" bIns="50800" numCol="1" anchor="t">
              <a:noAutofit/>
            </a:bodyPr>
            <a:lstStyle/>
            <a:p>
              <a:pPr algn="l" defTabSz="1828431">
                <a:defRPr sz="1400">
                  <a:solidFill>
                    <a:srgbClr val="FFFFFF"/>
                  </a:solidFill>
                </a:defRPr>
              </a:pPr>
              <a:endParaRPr/>
            </a:p>
          </p:txBody>
        </p:sp>
        <p:sp>
          <p:nvSpPr>
            <p:cNvPr id="215" name="Shape"/>
            <p:cNvSpPr/>
            <p:nvPr/>
          </p:nvSpPr>
          <p:spPr>
            <a:xfrm>
              <a:off x="13460409" y="8460788"/>
              <a:ext cx="941878" cy="1531426"/>
            </a:xfrm>
            <a:custGeom>
              <a:avLst/>
              <a:gdLst/>
              <a:ahLst/>
              <a:cxnLst>
                <a:cxn ang="0">
                  <a:pos x="wd2" y="hd2"/>
                </a:cxn>
                <a:cxn ang="5400000">
                  <a:pos x="wd2" y="hd2"/>
                </a:cxn>
                <a:cxn ang="10800000">
                  <a:pos x="wd2" y="hd2"/>
                </a:cxn>
                <a:cxn ang="16200000">
                  <a:pos x="wd2" y="hd2"/>
                </a:cxn>
              </a:cxnLst>
              <a:rect l="0" t="0" r="r" b="b"/>
              <a:pathLst>
                <a:path w="21600" h="21600" extrusionOk="0">
                  <a:moveTo>
                    <a:pt x="13563" y="1851"/>
                  </a:moveTo>
                  <a:cubicBezTo>
                    <a:pt x="11553" y="4011"/>
                    <a:pt x="11553" y="4011"/>
                    <a:pt x="11553" y="4011"/>
                  </a:cubicBezTo>
                  <a:cubicBezTo>
                    <a:pt x="10549" y="6171"/>
                    <a:pt x="10549" y="6171"/>
                    <a:pt x="10549" y="6171"/>
                  </a:cubicBezTo>
                  <a:cubicBezTo>
                    <a:pt x="11051" y="8023"/>
                    <a:pt x="11051" y="8023"/>
                    <a:pt x="11051" y="8023"/>
                  </a:cubicBezTo>
                  <a:cubicBezTo>
                    <a:pt x="11553" y="9874"/>
                    <a:pt x="11553" y="9874"/>
                    <a:pt x="11553" y="9874"/>
                  </a:cubicBezTo>
                  <a:cubicBezTo>
                    <a:pt x="12558" y="11726"/>
                    <a:pt x="12558" y="11726"/>
                    <a:pt x="12558" y="11726"/>
                  </a:cubicBezTo>
                  <a:cubicBezTo>
                    <a:pt x="11051" y="12034"/>
                    <a:pt x="11051" y="12034"/>
                    <a:pt x="11051" y="12034"/>
                  </a:cubicBezTo>
                  <a:cubicBezTo>
                    <a:pt x="10549" y="13886"/>
                    <a:pt x="10549" y="13886"/>
                    <a:pt x="10549" y="13886"/>
                  </a:cubicBezTo>
                  <a:cubicBezTo>
                    <a:pt x="10047" y="14811"/>
                    <a:pt x="10047" y="14811"/>
                    <a:pt x="10047" y="14811"/>
                  </a:cubicBezTo>
                  <a:cubicBezTo>
                    <a:pt x="11553" y="16046"/>
                    <a:pt x="11553" y="16046"/>
                    <a:pt x="11553" y="16046"/>
                  </a:cubicBezTo>
                  <a:cubicBezTo>
                    <a:pt x="11553" y="16663"/>
                    <a:pt x="11553" y="16663"/>
                    <a:pt x="11553" y="16663"/>
                  </a:cubicBezTo>
                  <a:cubicBezTo>
                    <a:pt x="8540" y="15737"/>
                    <a:pt x="8540" y="15737"/>
                    <a:pt x="8540" y="15737"/>
                  </a:cubicBezTo>
                  <a:cubicBezTo>
                    <a:pt x="5526" y="14811"/>
                    <a:pt x="5526" y="14811"/>
                    <a:pt x="5526" y="14811"/>
                  </a:cubicBezTo>
                  <a:cubicBezTo>
                    <a:pt x="3014" y="14811"/>
                    <a:pt x="3014" y="14811"/>
                    <a:pt x="3014" y="14811"/>
                  </a:cubicBezTo>
                  <a:cubicBezTo>
                    <a:pt x="3014" y="16046"/>
                    <a:pt x="3014" y="16046"/>
                    <a:pt x="3014" y="16046"/>
                  </a:cubicBezTo>
                  <a:cubicBezTo>
                    <a:pt x="0" y="16354"/>
                    <a:pt x="0" y="16354"/>
                    <a:pt x="0" y="16354"/>
                  </a:cubicBezTo>
                  <a:cubicBezTo>
                    <a:pt x="0" y="19749"/>
                    <a:pt x="0" y="19749"/>
                    <a:pt x="0" y="19749"/>
                  </a:cubicBezTo>
                  <a:cubicBezTo>
                    <a:pt x="1005" y="20983"/>
                    <a:pt x="1005" y="20983"/>
                    <a:pt x="1005" y="20983"/>
                  </a:cubicBezTo>
                  <a:cubicBezTo>
                    <a:pt x="3014" y="20983"/>
                    <a:pt x="3014" y="20983"/>
                    <a:pt x="3014" y="20983"/>
                  </a:cubicBezTo>
                  <a:cubicBezTo>
                    <a:pt x="4019" y="21291"/>
                    <a:pt x="4019" y="21291"/>
                    <a:pt x="4019" y="21291"/>
                  </a:cubicBezTo>
                  <a:cubicBezTo>
                    <a:pt x="3516" y="21291"/>
                    <a:pt x="3516" y="21291"/>
                    <a:pt x="3516" y="21291"/>
                  </a:cubicBezTo>
                  <a:cubicBezTo>
                    <a:pt x="4521" y="21600"/>
                    <a:pt x="4521" y="21600"/>
                    <a:pt x="4521" y="21600"/>
                  </a:cubicBezTo>
                  <a:cubicBezTo>
                    <a:pt x="5526" y="21291"/>
                    <a:pt x="5526" y="21291"/>
                    <a:pt x="5526" y="21291"/>
                  </a:cubicBezTo>
                  <a:cubicBezTo>
                    <a:pt x="5526" y="21291"/>
                    <a:pt x="7033" y="21600"/>
                    <a:pt x="7535" y="21600"/>
                  </a:cubicBezTo>
                  <a:cubicBezTo>
                    <a:pt x="7535" y="21600"/>
                    <a:pt x="9042" y="20674"/>
                    <a:pt x="9042" y="20674"/>
                  </a:cubicBezTo>
                  <a:cubicBezTo>
                    <a:pt x="11051" y="19440"/>
                    <a:pt x="11051" y="19440"/>
                    <a:pt x="11051" y="19440"/>
                  </a:cubicBezTo>
                  <a:cubicBezTo>
                    <a:pt x="12558" y="19131"/>
                    <a:pt x="12558" y="19131"/>
                    <a:pt x="12558" y="19131"/>
                  </a:cubicBezTo>
                  <a:cubicBezTo>
                    <a:pt x="12056" y="19131"/>
                    <a:pt x="12056" y="19131"/>
                    <a:pt x="12056" y="19131"/>
                  </a:cubicBezTo>
                  <a:cubicBezTo>
                    <a:pt x="12056" y="18823"/>
                    <a:pt x="12056" y="18823"/>
                    <a:pt x="12056" y="18823"/>
                  </a:cubicBezTo>
                  <a:cubicBezTo>
                    <a:pt x="16577" y="17589"/>
                    <a:pt x="16577" y="17589"/>
                    <a:pt x="16577" y="17589"/>
                  </a:cubicBezTo>
                  <a:cubicBezTo>
                    <a:pt x="18586" y="18206"/>
                    <a:pt x="18586" y="18206"/>
                    <a:pt x="18586" y="18206"/>
                  </a:cubicBezTo>
                  <a:cubicBezTo>
                    <a:pt x="19591" y="19131"/>
                    <a:pt x="19591" y="19131"/>
                    <a:pt x="19591" y="19131"/>
                  </a:cubicBezTo>
                  <a:cubicBezTo>
                    <a:pt x="20093" y="19749"/>
                    <a:pt x="20093" y="19749"/>
                    <a:pt x="20093" y="19749"/>
                  </a:cubicBezTo>
                  <a:cubicBezTo>
                    <a:pt x="21600" y="19131"/>
                    <a:pt x="21600" y="19131"/>
                    <a:pt x="21600" y="19131"/>
                  </a:cubicBezTo>
                  <a:cubicBezTo>
                    <a:pt x="21600" y="18206"/>
                    <a:pt x="21600" y="18206"/>
                    <a:pt x="21600" y="18206"/>
                  </a:cubicBezTo>
                  <a:cubicBezTo>
                    <a:pt x="20093" y="16663"/>
                    <a:pt x="20093" y="16663"/>
                    <a:pt x="20093" y="16663"/>
                  </a:cubicBezTo>
                  <a:cubicBezTo>
                    <a:pt x="20093" y="15120"/>
                    <a:pt x="20093" y="15120"/>
                    <a:pt x="20093" y="15120"/>
                  </a:cubicBezTo>
                  <a:cubicBezTo>
                    <a:pt x="20595" y="15120"/>
                    <a:pt x="20595" y="15120"/>
                    <a:pt x="20595" y="15120"/>
                  </a:cubicBezTo>
                  <a:cubicBezTo>
                    <a:pt x="19591" y="13577"/>
                    <a:pt x="19591" y="13577"/>
                    <a:pt x="19591" y="13577"/>
                  </a:cubicBezTo>
                  <a:cubicBezTo>
                    <a:pt x="19088" y="12960"/>
                    <a:pt x="19088" y="12960"/>
                    <a:pt x="19088" y="12960"/>
                  </a:cubicBezTo>
                  <a:cubicBezTo>
                    <a:pt x="19088" y="12960"/>
                    <a:pt x="16577" y="12651"/>
                    <a:pt x="16577" y="12651"/>
                  </a:cubicBezTo>
                  <a:cubicBezTo>
                    <a:pt x="16074" y="12651"/>
                    <a:pt x="14065" y="12034"/>
                    <a:pt x="14065" y="12034"/>
                  </a:cubicBezTo>
                  <a:cubicBezTo>
                    <a:pt x="13060" y="10491"/>
                    <a:pt x="13060" y="10491"/>
                    <a:pt x="13060" y="10491"/>
                  </a:cubicBezTo>
                  <a:cubicBezTo>
                    <a:pt x="12056" y="8023"/>
                    <a:pt x="12056" y="8023"/>
                    <a:pt x="12056" y="8023"/>
                  </a:cubicBezTo>
                  <a:cubicBezTo>
                    <a:pt x="13060" y="7097"/>
                    <a:pt x="13060" y="7097"/>
                    <a:pt x="13060" y="7097"/>
                  </a:cubicBezTo>
                  <a:cubicBezTo>
                    <a:pt x="12558" y="4937"/>
                    <a:pt x="12558" y="4937"/>
                    <a:pt x="12558" y="4937"/>
                  </a:cubicBezTo>
                  <a:cubicBezTo>
                    <a:pt x="15070" y="4937"/>
                    <a:pt x="15070" y="4937"/>
                    <a:pt x="15070" y="4937"/>
                  </a:cubicBezTo>
                  <a:cubicBezTo>
                    <a:pt x="16074" y="6171"/>
                    <a:pt x="16074" y="6171"/>
                    <a:pt x="16074" y="6171"/>
                  </a:cubicBezTo>
                  <a:cubicBezTo>
                    <a:pt x="18084" y="6171"/>
                    <a:pt x="18084" y="6171"/>
                    <a:pt x="18084" y="6171"/>
                  </a:cubicBezTo>
                  <a:cubicBezTo>
                    <a:pt x="18084" y="5246"/>
                    <a:pt x="18084" y="5246"/>
                    <a:pt x="18084" y="5246"/>
                  </a:cubicBezTo>
                  <a:cubicBezTo>
                    <a:pt x="18586" y="4629"/>
                    <a:pt x="18586" y="4629"/>
                    <a:pt x="18586" y="4629"/>
                  </a:cubicBezTo>
                  <a:cubicBezTo>
                    <a:pt x="19088" y="4937"/>
                    <a:pt x="19088" y="4937"/>
                    <a:pt x="19088" y="4937"/>
                  </a:cubicBezTo>
                  <a:cubicBezTo>
                    <a:pt x="18586" y="3086"/>
                    <a:pt x="18586" y="3086"/>
                    <a:pt x="18586" y="3086"/>
                  </a:cubicBezTo>
                  <a:cubicBezTo>
                    <a:pt x="19591" y="1851"/>
                    <a:pt x="19591" y="1851"/>
                    <a:pt x="19591" y="1851"/>
                  </a:cubicBezTo>
                  <a:cubicBezTo>
                    <a:pt x="19591" y="617"/>
                    <a:pt x="19591" y="617"/>
                    <a:pt x="19591" y="617"/>
                  </a:cubicBezTo>
                  <a:cubicBezTo>
                    <a:pt x="18586" y="0"/>
                    <a:pt x="18586" y="0"/>
                    <a:pt x="18586" y="0"/>
                  </a:cubicBezTo>
                  <a:cubicBezTo>
                    <a:pt x="17581" y="0"/>
                    <a:pt x="17581" y="0"/>
                    <a:pt x="17581" y="0"/>
                  </a:cubicBezTo>
                  <a:cubicBezTo>
                    <a:pt x="14065" y="309"/>
                    <a:pt x="14065" y="309"/>
                    <a:pt x="14065" y="309"/>
                  </a:cubicBezTo>
                  <a:cubicBezTo>
                    <a:pt x="13563" y="0"/>
                    <a:pt x="13563" y="0"/>
                    <a:pt x="13563" y="0"/>
                  </a:cubicBezTo>
                  <a:cubicBezTo>
                    <a:pt x="13563" y="1543"/>
                    <a:pt x="13563" y="1543"/>
                    <a:pt x="13563" y="1543"/>
                  </a:cubicBezTo>
                  <a:lnTo>
                    <a:pt x="13563" y="1851"/>
                  </a:lnTo>
                  <a:close/>
                </a:path>
              </a:pathLst>
            </a:custGeom>
            <a:noFill/>
            <a:ln w="9525" cap="flat">
              <a:solidFill>
                <a:srgbClr val="A7A7A7">
                  <a:alpha val="80000"/>
                </a:srgbClr>
              </a:solidFill>
              <a:prstDash val="solid"/>
              <a:round/>
            </a:ln>
            <a:effectLst/>
          </p:spPr>
          <p:txBody>
            <a:bodyPr wrap="square" lIns="50800" tIns="50800" rIns="50800" bIns="50800" numCol="1" anchor="t">
              <a:noAutofit/>
            </a:bodyPr>
            <a:lstStyle/>
            <a:p>
              <a:pPr algn="l" defTabSz="1828431">
                <a:defRPr sz="1400">
                  <a:solidFill>
                    <a:srgbClr val="FFFFFF"/>
                  </a:solidFill>
                </a:defRPr>
              </a:pPr>
              <a:endParaRPr/>
            </a:p>
          </p:txBody>
        </p:sp>
        <p:sp>
          <p:nvSpPr>
            <p:cNvPr id="216" name="Shape"/>
            <p:cNvSpPr/>
            <p:nvPr/>
          </p:nvSpPr>
          <p:spPr>
            <a:xfrm>
              <a:off x="11585505" y="7666052"/>
              <a:ext cx="521792" cy="397367"/>
            </a:xfrm>
            <a:custGeom>
              <a:avLst/>
              <a:gdLst/>
              <a:ahLst/>
              <a:cxnLst>
                <a:cxn ang="0">
                  <a:pos x="wd2" y="hd2"/>
                </a:cxn>
                <a:cxn ang="5400000">
                  <a:pos x="wd2" y="hd2"/>
                </a:cxn>
                <a:cxn ang="10800000">
                  <a:pos x="wd2" y="hd2"/>
                </a:cxn>
                <a:cxn ang="16200000">
                  <a:pos x="wd2" y="hd2"/>
                </a:cxn>
              </a:cxnLst>
              <a:rect l="0" t="0" r="r" b="b"/>
              <a:pathLst>
                <a:path w="21600" h="21600" extrusionOk="0">
                  <a:moveTo>
                    <a:pt x="17100" y="15655"/>
                  </a:moveTo>
                  <a:lnTo>
                    <a:pt x="18000" y="15655"/>
                  </a:lnTo>
                  <a:lnTo>
                    <a:pt x="20700" y="10899"/>
                  </a:lnTo>
                  <a:lnTo>
                    <a:pt x="21600" y="9710"/>
                  </a:lnTo>
                  <a:lnTo>
                    <a:pt x="19800" y="9710"/>
                  </a:lnTo>
                  <a:lnTo>
                    <a:pt x="16200" y="4954"/>
                  </a:lnTo>
                  <a:lnTo>
                    <a:pt x="14400" y="0"/>
                  </a:lnTo>
                  <a:lnTo>
                    <a:pt x="13500" y="0"/>
                  </a:lnTo>
                  <a:lnTo>
                    <a:pt x="8100" y="3765"/>
                  </a:lnTo>
                  <a:lnTo>
                    <a:pt x="3600" y="8521"/>
                  </a:lnTo>
                  <a:lnTo>
                    <a:pt x="900" y="13277"/>
                  </a:lnTo>
                  <a:lnTo>
                    <a:pt x="0" y="16844"/>
                  </a:lnTo>
                  <a:lnTo>
                    <a:pt x="0" y="19222"/>
                  </a:lnTo>
                  <a:lnTo>
                    <a:pt x="900" y="21600"/>
                  </a:lnTo>
                  <a:lnTo>
                    <a:pt x="5400" y="20411"/>
                  </a:lnTo>
                  <a:lnTo>
                    <a:pt x="5400" y="21600"/>
                  </a:lnTo>
                  <a:lnTo>
                    <a:pt x="6300" y="16844"/>
                  </a:lnTo>
                  <a:lnTo>
                    <a:pt x="14400" y="16844"/>
                  </a:lnTo>
                  <a:lnTo>
                    <a:pt x="17100" y="15655"/>
                  </a:lnTo>
                  <a:close/>
                </a:path>
              </a:pathLst>
            </a:custGeom>
            <a:noFill/>
            <a:ln w="9525" cap="flat">
              <a:solidFill>
                <a:srgbClr val="A7A7A7">
                  <a:alpha val="80000"/>
                </a:srgbClr>
              </a:solidFill>
              <a:prstDash val="solid"/>
              <a:round/>
            </a:ln>
            <a:effectLst/>
          </p:spPr>
          <p:txBody>
            <a:bodyPr wrap="square" lIns="50800" tIns="50800" rIns="50800" bIns="50800" numCol="1" anchor="t">
              <a:noAutofit/>
            </a:bodyPr>
            <a:lstStyle/>
            <a:p>
              <a:pPr algn="l" defTabSz="1828431">
                <a:defRPr sz="1400">
                  <a:solidFill>
                    <a:srgbClr val="FFFFFF"/>
                  </a:solidFill>
                </a:defRPr>
              </a:pPr>
              <a:endParaRPr/>
            </a:p>
          </p:txBody>
        </p:sp>
        <p:sp>
          <p:nvSpPr>
            <p:cNvPr id="217" name="Line"/>
            <p:cNvSpPr/>
            <p:nvPr/>
          </p:nvSpPr>
          <p:spPr>
            <a:xfrm>
              <a:off x="11585505" y="7666052"/>
              <a:ext cx="521792" cy="397367"/>
            </a:xfrm>
            <a:custGeom>
              <a:avLst/>
              <a:gdLst/>
              <a:ahLst/>
              <a:cxnLst>
                <a:cxn ang="0">
                  <a:pos x="wd2" y="hd2"/>
                </a:cxn>
                <a:cxn ang="5400000">
                  <a:pos x="wd2" y="hd2"/>
                </a:cxn>
                <a:cxn ang="10800000">
                  <a:pos x="wd2" y="hd2"/>
                </a:cxn>
                <a:cxn ang="16200000">
                  <a:pos x="wd2" y="hd2"/>
                </a:cxn>
              </a:cxnLst>
              <a:rect l="0" t="0" r="r" b="b"/>
              <a:pathLst>
                <a:path w="21600" h="21600" extrusionOk="0">
                  <a:moveTo>
                    <a:pt x="17100" y="15655"/>
                  </a:moveTo>
                  <a:lnTo>
                    <a:pt x="18000" y="15655"/>
                  </a:lnTo>
                  <a:lnTo>
                    <a:pt x="20700" y="10899"/>
                  </a:lnTo>
                  <a:lnTo>
                    <a:pt x="21600" y="9710"/>
                  </a:lnTo>
                  <a:lnTo>
                    <a:pt x="19800" y="9710"/>
                  </a:lnTo>
                  <a:lnTo>
                    <a:pt x="16200" y="4954"/>
                  </a:lnTo>
                  <a:lnTo>
                    <a:pt x="14400" y="0"/>
                  </a:lnTo>
                  <a:lnTo>
                    <a:pt x="13500" y="0"/>
                  </a:lnTo>
                  <a:lnTo>
                    <a:pt x="8100" y="3765"/>
                  </a:lnTo>
                  <a:lnTo>
                    <a:pt x="3600" y="8521"/>
                  </a:lnTo>
                  <a:lnTo>
                    <a:pt x="900" y="13277"/>
                  </a:lnTo>
                  <a:lnTo>
                    <a:pt x="0" y="16844"/>
                  </a:lnTo>
                  <a:lnTo>
                    <a:pt x="0" y="19222"/>
                  </a:lnTo>
                  <a:lnTo>
                    <a:pt x="900" y="21600"/>
                  </a:lnTo>
                  <a:lnTo>
                    <a:pt x="5400" y="20411"/>
                  </a:lnTo>
                  <a:lnTo>
                    <a:pt x="5400" y="21600"/>
                  </a:lnTo>
                  <a:lnTo>
                    <a:pt x="6300" y="16844"/>
                  </a:lnTo>
                  <a:lnTo>
                    <a:pt x="14400" y="16844"/>
                  </a:lnTo>
                </a:path>
              </a:pathLst>
            </a:custGeom>
            <a:noFill/>
            <a:ln w="9525" cap="flat">
              <a:solidFill>
                <a:srgbClr val="A7A7A7">
                  <a:alpha val="80000"/>
                </a:srgbClr>
              </a:solidFill>
              <a:prstDash val="solid"/>
              <a:round/>
            </a:ln>
            <a:effectLst/>
          </p:spPr>
          <p:txBody>
            <a:bodyPr wrap="square" lIns="50800" tIns="50800" rIns="50800" bIns="50800" numCol="1" anchor="t">
              <a:noAutofit/>
            </a:bodyPr>
            <a:lstStyle/>
            <a:p>
              <a:pPr algn="l" defTabSz="1828431">
                <a:defRPr sz="1400">
                  <a:solidFill>
                    <a:srgbClr val="FFFFFF"/>
                  </a:solidFill>
                </a:defRPr>
              </a:pPr>
              <a:endParaRPr/>
            </a:p>
          </p:txBody>
        </p:sp>
        <p:sp>
          <p:nvSpPr>
            <p:cNvPr id="218" name="Triangle"/>
            <p:cNvSpPr/>
            <p:nvPr/>
          </p:nvSpPr>
          <p:spPr>
            <a:xfrm>
              <a:off x="11930414" y="7956263"/>
              <a:ext cx="66330" cy="17862"/>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7200" y="21600"/>
                  </a:lnTo>
                  <a:lnTo>
                    <a:pt x="21600" y="0"/>
                  </a:lnTo>
                  <a:lnTo>
                    <a:pt x="0" y="21600"/>
                  </a:lnTo>
                  <a:close/>
                </a:path>
              </a:pathLst>
            </a:custGeom>
            <a:noFill/>
            <a:ln w="9525" cap="flat">
              <a:solidFill>
                <a:srgbClr val="A7A7A7">
                  <a:alpha val="80000"/>
                </a:srgbClr>
              </a:solidFill>
              <a:prstDash val="solid"/>
              <a:round/>
            </a:ln>
            <a:effectLst/>
          </p:spPr>
          <p:txBody>
            <a:bodyPr wrap="square" lIns="50800" tIns="50800" rIns="50800" bIns="50800" numCol="1" anchor="t">
              <a:noAutofit/>
            </a:bodyPr>
            <a:lstStyle/>
            <a:p>
              <a:pPr algn="l" defTabSz="1828431">
                <a:defRPr sz="1400">
                  <a:solidFill>
                    <a:srgbClr val="FFFFFF"/>
                  </a:solidFill>
                </a:defRPr>
              </a:pPr>
              <a:endParaRPr/>
            </a:p>
          </p:txBody>
        </p:sp>
        <p:sp>
          <p:nvSpPr>
            <p:cNvPr id="219" name="Line"/>
            <p:cNvSpPr/>
            <p:nvPr/>
          </p:nvSpPr>
          <p:spPr>
            <a:xfrm>
              <a:off x="11930414" y="7956263"/>
              <a:ext cx="66330" cy="17862"/>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7200" y="21600"/>
                  </a:lnTo>
                  <a:lnTo>
                    <a:pt x="21600" y="0"/>
                  </a:lnTo>
                </a:path>
              </a:pathLst>
            </a:custGeom>
            <a:noFill/>
            <a:ln w="9525" cap="flat">
              <a:solidFill>
                <a:srgbClr val="A7A7A7">
                  <a:alpha val="80000"/>
                </a:srgbClr>
              </a:solidFill>
              <a:prstDash val="solid"/>
              <a:round/>
            </a:ln>
            <a:effectLst/>
          </p:spPr>
          <p:txBody>
            <a:bodyPr wrap="square" lIns="50800" tIns="50800" rIns="50800" bIns="50800" numCol="1" anchor="t">
              <a:noAutofit/>
            </a:bodyPr>
            <a:lstStyle/>
            <a:p>
              <a:pPr algn="l" defTabSz="1828431">
                <a:defRPr sz="1400">
                  <a:solidFill>
                    <a:srgbClr val="FFFFFF"/>
                  </a:solidFill>
                </a:defRPr>
              </a:pPr>
              <a:endParaRPr/>
            </a:p>
          </p:txBody>
        </p:sp>
        <p:sp>
          <p:nvSpPr>
            <p:cNvPr id="220" name="Shape"/>
            <p:cNvSpPr/>
            <p:nvPr/>
          </p:nvSpPr>
          <p:spPr>
            <a:xfrm>
              <a:off x="11713736" y="7974124"/>
              <a:ext cx="283007" cy="370583"/>
            </a:xfrm>
            <a:custGeom>
              <a:avLst/>
              <a:gdLst/>
              <a:ahLst/>
              <a:cxnLst>
                <a:cxn ang="0">
                  <a:pos x="wd2" y="hd2"/>
                </a:cxn>
                <a:cxn ang="5400000">
                  <a:pos x="wd2" y="hd2"/>
                </a:cxn>
                <a:cxn ang="10800000">
                  <a:pos x="wd2" y="hd2"/>
                </a:cxn>
                <a:cxn ang="16200000">
                  <a:pos x="wd2" y="hd2"/>
                </a:cxn>
              </a:cxnLst>
              <a:rect l="0" t="0" r="r" b="b"/>
              <a:pathLst>
                <a:path w="21600" h="21600" extrusionOk="0">
                  <a:moveTo>
                    <a:pt x="16615" y="1271"/>
                  </a:moveTo>
                  <a:lnTo>
                    <a:pt x="16615" y="0"/>
                  </a:lnTo>
                  <a:lnTo>
                    <a:pt x="1662" y="0"/>
                  </a:lnTo>
                  <a:lnTo>
                    <a:pt x="0" y="5082"/>
                  </a:lnTo>
                  <a:lnTo>
                    <a:pt x="3323" y="8894"/>
                  </a:lnTo>
                  <a:lnTo>
                    <a:pt x="0" y="13976"/>
                  </a:lnTo>
                  <a:lnTo>
                    <a:pt x="0" y="17788"/>
                  </a:lnTo>
                  <a:lnTo>
                    <a:pt x="1662" y="21600"/>
                  </a:lnTo>
                  <a:lnTo>
                    <a:pt x="9969" y="21600"/>
                  </a:lnTo>
                  <a:lnTo>
                    <a:pt x="21600" y="19059"/>
                  </a:lnTo>
                  <a:lnTo>
                    <a:pt x="16615" y="7624"/>
                  </a:lnTo>
                  <a:lnTo>
                    <a:pt x="16615" y="1271"/>
                  </a:lnTo>
                  <a:close/>
                </a:path>
              </a:pathLst>
            </a:custGeom>
            <a:noFill/>
            <a:ln w="9525" cap="flat">
              <a:solidFill>
                <a:srgbClr val="A7A7A7">
                  <a:alpha val="80000"/>
                </a:srgbClr>
              </a:solidFill>
              <a:prstDash val="solid"/>
              <a:round/>
            </a:ln>
            <a:effectLst/>
          </p:spPr>
          <p:txBody>
            <a:bodyPr wrap="square" lIns="50800" tIns="50800" rIns="50800" bIns="50800" numCol="1" anchor="t">
              <a:noAutofit/>
            </a:bodyPr>
            <a:lstStyle/>
            <a:p>
              <a:pPr algn="l" defTabSz="1828431">
                <a:defRPr sz="1400">
                  <a:solidFill>
                    <a:srgbClr val="FFFFFF"/>
                  </a:solidFill>
                </a:defRPr>
              </a:pPr>
              <a:endParaRPr/>
            </a:p>
          </p:txBody>
        </p:sp>
        <p:sp>
          <p:nvSpPr>
            <p:cNvPr id="221" name="Shape"/>
            <p:cNvSpPr/>
            <p:nvPr/>
          </p:nvSpPr>
          <p:spPr>
            <a:xfrm>
              <a:off x="12133822" y="7688374"/>
              <a:ext cx="826907" cy="750089"/>
            </a:xfrm>
            <a:custGeom>
              <a:avLst/>
              <a:gdLst/>
              <a:ahLst/>
              <a:cxnLst>
                <a:cxn ang="0">
                  <a:pos x="wd2" y="hd2"/>
                </a:cxn>
                <a:cxn ang="5400000">
                  <a:pos x="wd2" y="hd2"/>
                </a:cxn>
                <a:cxn ang="10800000">
                  <a:pos x="wd2" y="hd2"/>
                </a:cxn>
                <a:cxn ang="16200000">
                  <a:pos x="wd2" y="hd2"/>
                </a:cxn>
              </a:cxnLst>
              <a:rect l="0" t="0" r="r" b="b"/>
              <a:pathLst>
                <a:path w="21600" h="21600" extrusionOk="0">
                  <a:moveTo>
                    <a:pt x="11368" y="15910"/>
                  </a:moveTo>
                  <a:lnTo>
                    <a:pt x="14211" y="17175"/>
                  </a:lnTo>
                  <a:lnTo>
                    <a:pt x="17053" y="12749"/>
                  </a:lnTo>
                  <a:lnTo>
                    <a:pt x="18758" y="7692"/>
                  </a:lnTo>
                  <a:lnTo>
                    <a:pt x="19326" y="5795"/>
                  </a:lnTo>
                  <a:lnTo>
                    <a:pt x="21032" y="5163"/>
                  </a:lnTo>
                  <a:lnTo>
                    <a:pt x="21600" y="3266"/>
                  </a:lnTo>
                  <a:lnTo>
                    <a:pt x="19895" y="2634"/>
                  </a:lnTo>
                  <a:lnTo>
                    <a:pt x="18758" y="738"/>
                  </a:lnTo>
                  <a:lnTo>
                    <a:pt x="19326" y="0"/>
                  </a:lnTo>
                  <a:lnTo>
                    <a:pt x="16484" y="2634"/>
                  </a:lnTo>
                  <a:lnTo>
                    <a:pt x="13642" y="3266"/>
                  </a:lnTo>
                  <a:lnTo>
                    <a:pt x="10232" y="3266"/>
                  </a:lnTo>
                  <a:lnTo>
                    <a:pt x="7958" y="4531"/>
                  </a:lnTo>
                  <a:lnTo>
                    <a:pt x="4547" y="3266"/>
                  </a:lnTo>
                  <a:lnTo>
                    <a:pt x="2274" y="3266"/>
                  </a:lnTo>
                  <a:lnTo>
                    <a:pt x="1137" y="5163"/>
                  </a:lnTo>
                  <a:lnTo>
                    <a:pt x="1137" y="9588"/>
                  </a:lnTo>
                  <a:lnTo>
                    <a:pt x="0" y="14014"/>
                  </a:lnTo>
                  <a:lnTo>
                    <a:pt x="0" y="17175"/>
                  </a:lnTo>
                  <a:lnTo>
                    <a:pt x="2274" y="17175"/>
                  </a:lnTo>
                  <a:lnTo>
                    <a:pt x="4547" y="20336"/>
                  </a:lnTo>
                  <a:lnTo>
                    <a:pt x="9095" y="21600"/>
                  </a:lnTo>
                  <a:lnTo>
                    <a:pt x="9663" y="18439"/>
                  </a:lnTo>
                  <a:lnTo>
                    <a:pt x="11368" y="15910"/>
                  </a:lnTo>
                  <a:close/>
                </a:path>
              </a:pathLst>
            </a:custGeom>
            <a:noFill/>
            <a:ln w="9525" cap="flat">
              <a:solidFill>
                <a:srgbClr val="A7A7A7">
                  <a:alpha val="80000"/>
                </a:srgbClr>
              </a:solidFill>
              <a:prstDash val="solid"/>
              <a:round/>
            </a:ln>
            <a:effectLst/>
          </p:spPr>
          <p:txBody>
            <a:bodyPr wrap="square" lIns="50800" tIns="50800" rIns="50800" bIns="50800" numCol="1" anchor="t">
              <a:noAutofit/>
            </a:bodyPr>
            <a:lstStyle/>
            <a:p>
              <a:pPr algn="l" defTabSz="1828431">
                <a:defRPr sz="1400">
                  <a:solidFill>
                    <a:srgbClr val="FFFFFF"/>
                  </a:solidFill>
                </a:defRPr>
              </a:pPr>
              <a:endParaRPr/>
            </a:p>
          </p:txBody>
        </p:sp>
        <p:sp>
          <p:nvSpPr>
            <p:cNvPr id="222" name="Shape"/>
            <p:cNvSpPr/>
            <p:nvPr/>
          </p:nvSpPr>
          <p:spPr>
            <a:xfrm>
              <a:off x="12938617" y="7974124"/>
              <a:ext cx="893237" cy="526849"/>
            </a:xfrm>
            <a:custGeom>
              <a:avLst/>
              <a:gdLst/>
              <a:ahLst/>
              <a:cxnLst>
                <a:cxn ang="0">
                  <a:pos x="wd2" y="hd2"/>
                </a:cxn>
                <a:cxn ang="5400000">
                  <a:pos x="wd2" y="hd2"/>
                </a:cxn>
                <a:cxn ang="10800000">
                  <a:pos x="wd2" y="hd2"/>
                </a:cxn>
                <a:cxn ang="16200000">
                  <a:pos x="wd2" y="hd2"/>
                </a:cxn>
              </a:cxnLst>
              <a:rect l="0" t="0" r="r" b="b"/>
              <a:pathLst>
                <a:path w="21600" h="21600" extrusionOk="0">
                  <a:moveTo>
                    <a:pt x="6849" y="5400"/>
                  </a:moveTo>
                  <a:lnTo>
                    <a:pt x="6322" y="7200"/>
                  </a:lnTo>
                  <a:lnTo>
                    <a:pt x="3161" y="9000"/>
                  </a:lnTo>
                  <a:lnTo>
                    <a:pt x="1054" y="9900"/>
                  </a:lnTo>
                  <a:lnTo>
                    <a:pt x="0" y="15300"/>
                  </a:lnTo>
                  <a:lnTo>
                    <a:pt x="1054" y="19800"/>
                  </a:lnTo>
                  <a:lnTo>
                    <a:pt x="1580" y="21600"/>
                  </a:lnTo>
                  <a:lnTo>
                    <a:pt x="3688" y="19800"/>
                  </a:lnTo>
                  <a:lnTo>
                    <a:pt x="5795" y="19800"/>
                  </a:lnTo>
                  <a:lnTo>
                    <a:pt x="6849" y="20700"/>
                  </a:lnTo>
                  <a:lnTo>
                    <a:pt x="6849" y="17100"/>
                  </a:lnTo>
                  <a:lnTo>
                    <a:pt x="10010" y="16200"/>
                  </a:lnTo>
                  <a:lnTo>
                    <a:pt x="12644" y="18000"/>
                  </a:lnTo>
                  <a:lnTo>
                    <a:pt x="17385" y="16200"/>
                  </a:lnTo>
                  <a:lnTo>
                    <a:pt x="21600" y="15300"/>
                  </a:lnTo>
                  <a:lnTo>
                    <a:pt x="18439" y="9900"/>
                  </a:lnTo>
                  <a:lnTo>
                    <a:pt x="16332" y="8100"/>
                  </a:lnTo>
                  <a:lnTo>
                    <a:pt x="14751" y="3600"/>
                  </a:lnTo>
                  <a:lnTo>
                    <a:pt x="13698" y="0"/>
                  </a:lnTo>
                  <a:lnTo>
                    <a:pt x="9483" y="4500"/>
                  </a:lnTo>
                  <a:lnTo>
                    <a:pt x="6849" y="5400"/>
                  </a:lnTo>
                  <a:close/>
                </a:path>
              </a:pathLst>
            </a:custGeom>
            <a:noFill/>
            <a:ln w="9525" cap="flat">
              <a:solidFill>
                <a:srgbClr val="A7A7A7">
                  <a:alpha val="80000"/>
                </a:srgbClr>
              </a:solidFill>
              <a:prstDash val="solid"/>
              <a:round/>
            </a:ln>
            <a:effectLst/>
          </p:spPr>
          <p:txBody>
            <a:bodyPr wrap="square" lIns="50800" tIns="50800" rIns="50800" bIns="50800" numCol="1" anchor="t">
              <a:noAutofit/>
            </a:bodyPr>
            <a:lstStyle/>
            <a:p>
              <a:pPr algn="l" defTabSz="1828431">
                <a:defRPr sz="1400">
                  <a:solidFill>
                    <a:srgbClr val="FFFFFF"/>
                  </a:solidFill>
                </a:defRPr>
              </a:pPr>
              <a:endParaRPr/>
            </a:p>
          </p:txBody>
        </p:sp>
        <p:sp>
          <p:nvSpPr>
            <p:cNvPr id="223" name="Shape"/>
            <p:cNvSpPr/>
            <p:nvPr/>
          </p:nvSpPr>
          <p:spPr>
            <a:xfrm>
              <a:off x="12677720" y="8460788"/>
              <a:ext cx="543904" cy="656326"/>
            </a:xfrm>
            <a:custGeom>
              <a:avLst/>
              <a:gdLst/>
              <a:ahLst/>
              <a:cxnLst>
                <a:cxn ang="0">
                  <a:pos x="wd2" y="hd2"/>
                </a:cxn>
                <a:cxn ang="5400000">
                  <a:pos x="wd2" y="hd2"/>
                </a:cxn>
                <a:cxn ang="10800000">
                  <a:pos x="wd2" y="hd2"/>
                </a:cxn>
                <a:cxn ang="16200000">
                  <a:pos x="wd2" y="hd2"/>
                </a:cxn>
              </a:cxnLst>
              <a:rect l="0" t="0" r="r" b="b"/>
              <a:pathLst>
                <a:path w="21600" h="21600" extrusionOk="0">
                  <a:moveTo>
                    <a:pt x="9504" y="19440"/>
                  </a:moveTo>
                  <a:lnTo>
                    <a:pt x="12960" y="17280"/>
                  </a:lnTo>
                  <a:lnTo>
                    <a:pt x="16416" y="11520"/>
                  </a:lnTo>
                  <a:lnTo>
                    <a:pt x="19008" y="9360"/>
                  </a:lnTo>
                  <a:lnTo>
                    <a:pt x="21600" y="720"/>
                  </a:lnTo>
                  <a:lnTo>
                    <a:pt x="19872" y="0"/>
                  </a:lnTo>
                  <a:lnTo>
                    <a:pt x="16416" y="0"/>
                  </a:lnTo>
                  <a:lnTo>
                    <a:pt x="12960" y="1440"/>
                  </a:lnTo>
                  <a:lnTo>
                    <a:pt x="10368" y="2160"/>
                  </a:lnTo>
                  <a:lnTo>
                    <a:pt x="8640" y="3600"/>
                  </a:lnTo>
                  <a:lnTo>
                    <a:pt x="6912" y="4320"/>
                  </a:lnTo>
                  <a:lnTo>
                    <a:pt x="6912" y="5760"/>
                  </a:lnTo>
                  <a:lnTo>
                    <a:pt x="8640" y="6480"/>
                  </a:lnTo>
                  <a:lnTo>
                    <a:pt x="6912" y="13680"/>
                  </a:lnTo>
                  <a:lnTo>
                    <a:pt x="4320" y="13680"/>
                  </a:lnTo>
                  <a:lnTo>
                    <a:pt x="1728" y="15120"/>
                  </a:lnTo>
                  <a:lnTo>
                    <a:pt x="0" y="16560"/>
                  </a:lnTo>
                  <a:lnTo>
                    <a:pt x="2592" y="18720"/>
                  </a:lnTo>
                  <a:lnTo>
                    <a:pt x="3456" y="21600"/>
                  </a:lnTo>
                  <a:lnTo>
                    <a:pt x="6048" y="19440"/>
                  </a:lnTo>
                  <a:lnTo>
                    <a:pt x="9504" y="19440"/>
                  </a:lnTo>
                  <a:close/>
                </a:path>
              </a:pathLst>
            </a:custGeom>
            <a:noFill/>
            <a:ln w="9525" cap="flat">
              <a:solidFill>
                <a:srgbClr val="A7A7A7">
                  <a:alpha val="80000"/>
                </a:srgbClr>
              </a:solidFill>
              <a:prstDash val="solid"/>
              <a:round/>
            </a:ln>
            <a:effectLst/>
          </p:spPr>
          <p:txBody>
            <a:bodyPr wrap="square" lIns="50800" tIns="50800" rIns="50800" bIns="50800" numCol="1" anchor="t">
              <a:noAutofit/>
            </a:bodyPr>
            <a:lstStyle/>
            <a:p>
              <a:pPr algn="l" defTabSz="1828431">
                <a:defRPr sz="1400">
                  <a:solidFill>
                    <a:srgbClr val="FFFFFF"/>
                  </a:solidFill>
                </a:defRPr>
              </a:pPr>
              <a:endParaRPr/>
            </a:p>
          </p:txBody>
        </p:sp>
        <p:sp>
          <p:nvSpPr>
            <p:cNvPr id="224" name="Shape"/>
            <p:cNvSpPr/>
            <p:nvPr/>
          </p:nvSpPr>
          <p:spPr>
            <a:xfrm>
              <a:off x="12567173" y="8594732"/>
              <a:ext cx="327229" cy="366117"/>
            </a:xfrm>
            <a:custGeom>
              <a:avLst/>
              <a:gdLst/>
              <a:ahLst/>
              <a:cxnLst>
                <a:cxn ang="0">
                  <a:pos x="wd2" y="hd2"/>
                </a:cxn>
                <a:cxn ang="5400000">
                  <a:pos x="wd2" y="hd2"/>
                </a:cxn>
                <a:cxn ang="10800000">
                  <a:pos x="wd2" y="hd2"/>
                </a:cxn>
                <a:cxn ang="16200000">
                  <a:pos x="wd2" y="hd2"/>
                </a:cxn>
              </a:cxnLst>
              <a:rect l="0" t="0" r="r" b="b"/>
              <a:pathLst>
                <a:path w="21600" h="21600" extrusionOk="0">
                  <a:moveTo>
                    <a:pt x="14400" y="16518"/>
                  </a:moveTo>
                  <a:lnTo>
                    <a:pt x="18720" y="16518"/>
                  </a:lnTo>
                  <a:lnTo>
                    <a:pt x="21600" y="3812"/>
                  </a:lnTo>
                  <a:lnTo>
                    <a:pt x="18720" y="2541"/>
                  </a:lnTo>
                  <a:lnTo>
                    <a:pt x="18720" y="0"/>
                  </a:lnTo>
                  <a:lnTo>
                    <a:pt x="0" y="0"/>
                  </a:lnTo>
                  <a:lnTo>
                    <a:pt x="0" y="11435"/>
                  </a:lnTo>
                  <a:lnTo>
                    <a:pt x="7200" y="21600"/>
                  </a:lnTo>
                  <a:lnTo>
                    <a:pt x="10080" y="19059"/>
                  </a:lnTo>
                  <a:lnTo>
                    <a:pt x="14400" y="16518"/>
                  </a:lnTo>
                  <a:close/>
                </a:path>
              </a:pathLst>
            </a:custGeom>
            <a:noFill/>
            <a:ln w="9525" cap="flat">
              <a:solidFill>
                <a:srgbClr val="A7A7A7">
                  <a:alpha val="80000"/>
                </a:srgbClr>
              </a:solidFill>
              <a:prstDash val="solid"/>
              <a:round/>
            </a:ln>
            <a:effectLst/>
          </p:spPr>
          <p:txBody>
            <a:bodyPr wrap="square" lIns="50800" tIns="50800" rIns="50800" bIns="50800" numCol="1" anchor="t">
              <a:noAutofit/>
            </a:bodyPr>
            <a:lstStyle/>
            <a:p>
              <a:pPr algn="l" defTabSz="1828431">
                <a:defRPr sz="1400">
                  <a:solidFill>
                    <a:srgbClr val="FFFFFF"/>
                  </a:solidFill>
                </a:defRPr>
              </a:pPr>
              <a:endParaRPr/>
            </a:p>
          </p:txBody>
        </p:sp>
        <p:sp>
          <p:nvSpPr>
            <p:cNvPr id="225" name="Shape"/>
            <p:cNvSpPr/>
            <p:nvPr/>
          </p:nvSpPr>
          <p:spPr>
            <a:xfrm>
              <a:off x="12478735" y="7866966"/>
              <a:ext cx="521792" cy="727766"/>
            </a:xfrm>
            <a:custGeom>
              <a:avLst/>
              <a:gdLst/>
              <a:ahLst/>
              <a:cxnLst>
                <a:cxn ang="0">
                  <a:pos x="wd2" y="hd2"/>
                </a:cxn>
                <a:cxn ang="5400000">
                  <a:pos x="wd2" y="hd2"/>
                </a:cxn>
                <a:cxn ang="10800000">
                  <a:pos x="wd2" y="hd2"/>
                </a:cxn>
                <a:cxn ang="16200000">
                  <a:pos x="wd2" y="hd2"/>
                </a:cxn>
              </a:cxnLst>
              <a:rect l="0" t="0" r="r" b="b"/>
              <a:pathLst>
                <a:path w="21600" h="21600" extrusionOk="0">
                  <a:moveTo>
                    <a:pt x="21600" y="18982"/>
                  </a:moveTo>
                  <a:lnTo>
                    <a:pt x="20700" y="17673"/>
                  </a:lnTo>
                  <a:lnTo>
                    <a:pt x="18900" y="14400"/>
                  </a:lnTo>
                  <a:lnTo>
                    <a:pt x="20700" y="10473"/>
                  </a:lnTo>
                  <a:lnTo>
                    <a:pt x="19800" y="10473"/>
                  </a:lnTo>
                  <a:lnTo>
                    <a:pt x="17100" y="7200"/>
                  </a:lnTo>
                  <a:lnTo>
                    <a:pt x="17100" y="5236"/>
                  </a:lnTo>
                  <a:lnTo>
                    <a:pt x="20700" y="4582"/>
                  </a:lnTo>
                  <a:lnTo>
                    <a:pt x="18900" y="0"/>
                  </a:lnTo>
                  <a:lnTo>
                    <a:pt x="16200" y="655"/>
                  </a:lnTo>
                  <a:lnTo>
                    <a:pt x="15300" y="2618"/>
                  </a:lnTo>
                  <a:lnTo>
                    <a:pt x="12600" y="7855"/>
                  </a:lnTo>
                  <a:lnTo>
                    <a:pt x="8100" y="12436"/>
                  </a:lnTo>
                  <a:lnTo>
                    <a:pt x="3600" y="11127"/>
                  </a:lnTo>
                  <a:lnTo>
                    <a:pt x="900" y="13745"/>
                  </a:lnTo>
                  <a:lnTo>
                    <a:pt x="0" y="17018"/>
                  </a:lnTo>
                  <a:lnTo>
                    <a:pt x="2700" y="17018"/>
                  </a:lnTo>
                  <a:lnTo>
                    <a:pt x="3600" y="21600"/>
                  </a:lnTo>
                  <a:lnTo>
                    <a:pt x="15300" y="21600"/>
                  </a:lnTo>
                  <a:lnTo>
                    <a:pt x="21600" y="18982"/>
                  </a:lnTo>
                  <a:close/>
                </a:path>
              </a:pathLst>
            </a:custGeom>
            <a:noFill/>
            <a:ln w="9525" cap="flat">
              <a:solidFill>
                <a:srgbClr val="A7A7A7">
                  <a:alpha val="80000"/>
                </a:srgbClr>
              </a:solidFill>
              <a:prstDash val="solid"/>
              <a:round/>
            </a:ln>
            <a:effectLst/>
          </p:spPr>
          <p:txBody>
            <a:bodyPr wrap="square" lIns="50800" tIns="50800" rIns="50800" bIns="50800" numCol="1" anchor="t">
              <a:noAutofit/>
            </a:bodyPr>
            <a:lstStyle/>
            <a:p>
              <a:pPr algn="l" defTabSz="1828431">
                <a:defRPr sz="1400">
                  <a:solidFill>
                    <a:srgbClr val="FFFFFF"/>
                  </a:solidFill>
                </a:defRPr>
              </a:pPr>
              <a:endParaRPr/>
            </a:p>
          </p:txBody>
        </p:sp>
        <p:sp>
          <p:nvSpPr>
            <p:cNvPr id="226" name="Line"/>
            <p:cNvSpPr/>
            <p:nvPr/>
          </p:nvSpPr>
          <p:spPr>
            <a:xfrm>
              <a:off x="12478735" y="7866966"/>
              <a:ext cx="521792" cy="727766"/>
            </a:xfrm>
            <a:custGeom>
              <a:avLst/>
              <a:gdLst/>
              <a:ahLst/>
              <a:cxnLst>
                <a:cxn ang="0">
                  <a:pos x="wd2" y="hd2"/>
                </a:cxn>
                <a:cxn ang="5400000">
                  <a:pos x="wd2" y="hd2"/>
                </a:cxn>
                <a:cxn ang="10800000">
                  <a:pos x="wd2" y="hd2"/>
                </a:cxn>
                <a:cxn ang="16200000">
                  <a:pos x="wd2" y="hd2"/>
                </a:cxn>
              </a:cxnLst>
              <a:rect l="0" t="0" r="r" b="b"/>
              <a:pathLst>
                <a:path w="21600" h="21600" extrusionOk="0">
                  <a:moveTo>
                    <a:pt x="21600" y="18982"/>
                  </a:moveTo>
                  <a:lnTo>
                    <a:pt x="20700" y="17673"/>
                  </a:lnTo>
                  <a:lnTo>
                    <a:pt x="18900" y="14400"/>
                  </a:lnTo>
                  <a:lnTo>
                    <a:pt x="20700" y="10473"/>
                  </a:lnTo>
                  <a:lnTo>
                    <a:pt x="19800" y="10473"/>
                  </a:lnTo>
                  <a:lnTo>
                    <a:pt x="17100" y="7200"/>
                  </a:lnTo>
                  <a:lnTo>
                    <a:pt x="17100" y="5236"/>
                  </a:lnTo>
                  <a:lnTo>
                    <a:pt x="20700" y="4582"/>
                  </a:lnTo>
                  <a:lnTo>
                    <a:pt x="18900" y="0"/>
                  </a:lnTo>
                  <a:lnTo>
                    <a:pt x="16200" y="655"/>
                  </a:lnTo>
                  <a:lnTo>
                    <a:pt x="15300" y="2618"/>
                  </a:lnTo>
                  <a:lnTo>
                    <a:pt x="12600" y="7855"/>
                  </a:lnTo>
                  <a:lnTo>
                    <a:pt x="8100" y="12436"/>
                  </a:lnTo>
                  <a:lnTo>
                    <a:pt x="3600" y="11127"/>
                  </a:lnTo>
                  <a:lnTo>
                    <a:pt x="900" y="13745"/>
                  </a:lnTo>
                  <a:lnTo>
                    <a:pt x="0" y="17018"/>
                  </a:lnTo>
                  <a:lnTo>
                    <a:pt x="2700" y="17018"/>
                  </a:lnTo>
                  <a:lnTo>
                    <a:pt x="3600" y="21600"/>
                  </a:lnTo>
                  <a:lnTo>
                    <a:pt x="15300" y="21600"/>
                  </a:lnTo>
                </a:path>
              </a:pathLst>
            </a:custGeom>
            <a:noFill/>
            <a:ln w="9525" cap="flat">
              <a:solidFill>
                <a:srgbClr val="A7A7A7">
                  <a:alpha val="80000"/>
                </a:srgbClr>
              </a:solidFill>
              <a:prstDash val="solid"/>
              <a:round/>
            </a:ln>
            <a:effectLst/>
          </p:spPr>
          <p:txBody>
            <a:bodyPr wrap="square" lIns="50800" tIns="50800" rIns="50800" bIns="50800" numCol="1" anchor="t">
              <a:noAutofit/>
            </a:bodyPr>
            <a:lstStyle/>
            <a:p>
              <a:pPr algn="l" defTabSz="1828431">
                <a:defRPr sz="1400">
                  <a:solidFill>
                    <a:srgbClr val="FFFFFF"/>
                  </a:solidFill>
                </a:defRPr>
              </a:pPr>
              <a:endParaRPr/>
            </a:p>
          </p:txBody>
        </p:sp>
        <p:sp>
          <p:nvSpPr>
            <p:cNvPr id="227" name="Shape"/>
            <p:cNvSpPr/>
            <p:nvPr/>
          </p:nvSpPr>
          <p:spPr>
            <a:xfrm>
              <a:off x="11996742" y="7840179"/>
              <a:ext cx="176882" cy="442018"/>
            </a:xfrm>
            <a:custGeom>
              <a:avLst/>
              <a:gdLst/>
              <a:ahLst/>
              <a:cxnLst>
                <a:cxn ang="0">
                  <a:pos x="wd2" y="hd2"/>
                </a:cxn>
                <a:cxn ang="5400000">
                  <a:pos x="wd2" y="hd2"/>
                </a:cxn>
                <a:cxn ang="10800000">
                  <a:pos x="wd2" y="hd2"/>
                </a:cxn>
                <a:cxn ang="16200000">
                  <a:pos x="wd2" y="hd2"/>
                </a:cxn>
              </a:cxnLst>
              <a:rect l="0" t="0" r="r" b="b"/>
              <a:pathLst>
                <a:path w="21600" h="21600" extrusionOk="0">
                  <a:moveTo>
                    <a:pt x="21600" y="8640"/>
                  </a:moveTo>
                  <a:lnTo>
                    <a:pt x="21600" y="1080"/>
                  </a:lnTo>
                  <a:lnTo>
                    <a:pt x="18900" y="1080"/>
                  </a:lnTo>
                  <a:lnTo>
                    <a:pt x="13500" y="0"/>
                  </a:lnTo>
                  <a:lnTo>
                    <a:pt x="10800" y="1080"/>
                  </a:lnTo>
                  <a:lnTo>
                    <a:pt x="2700" y="5400"/>
                  </a:lnTo>
                  <a:lnTo>
                    <a:pt x="0" y="5400"/>
                  </a:lnTo>
                  <a:lnTo>
                    <a:pt x="0" y="8640"/>
                  </a:lnTo>
                  <a:lnTo>
                    <a:pt x="2700" y="16200"/>
                  </a:lnTo>
                  <a:lnTo>
                    <a:pt x="10800" y="21600"/>
                  </a:lnTo>
                  <a:lnTo>
                    <a:pt x="16200" y="21600"/>
                  </a:lnTo>
                  <a:lnTo>
                    <a:pt x="16200" y="16200"/>
                  </a:lnTo>
                  <a:lnTo>
                    <a:pt x="21600" y="8640"/>
                  </a:lnTo>
                  <a:close/>
                </a:path>
              </a:pathLst>
            </a:custGeom>
            <a:noFill/>
            <a:ln w="9525" cap="flat">
              <a:solidFill>
                <a:srgbClr val="A7A7A7">
                  <a:alpha val="80000"/>
                </a:srgbClr>
              </a:solidFill>
              <a:prstDash val="solid"/>
              <a:round/>
            </a:ln>
            <a:effectLst/>
          </p:spPr>
          <p:txBody>
            <a:bodyPr wrap="square" lIns="50800" tIns="50800" rIns="50800" bIns="50800" numCol="1" anchor="t">
              <a:noAutofit/>
            </a:bodyPr>
            <a:lstStyle/>
            <a:p>
              <a:pPr algn="l" defTabSz="1828431">
                <a:defRPr sz="1400">
                  <a:solidFill>
                    <a:srgbClr val="FFFFFF"/>
                  </a:solidFill>
                </a:defRPr>
              </a:pPr>
              <a:endParaRPr/>
            </a:p>
          </p:txBody>
        </p:sp>
        <p:sp>
          <p:nvSpPr>
            <p:cNvPr id="228" name="Shape"/>
            <p:cNvSpPr/>
            <p:nvPr/>
          </p:nvSpPr>
          <p:spPr>
            <a:xfrm>
              <a:off x="11930414" y="7956263"/>
              <a:ext cx="154770" cy="348257"/>
            </a:xfrm>
            <a:custGeom>
              <a:avLst/>
              <a:gdLst/>
              <a:ahLst/>
              <a:cxnLst>
                <a:cxn ang="0">
                  <a:pos x="wd2" y="hd2"/>
                </a:cxn>
                <a:cxn ang="5400000">
                  <a:pos x="wd2" y="hd2"/>
                </a:cxn>
                <a:cxn ang="10800000">
                  <a:pos x="wd2" y="hd2"/>
                </a:cxn>
                <a:cxn ang="16200000">
                  <a:pos x="wd2" y="hd2"/>
                </a:cxn>
              </a:cxnLst>
              <a:rect l="0" t="0" r="r" b="b"/>
              <a:pathLst>
                <a:path w="21600" h="21600" extrusionOk="0">
                  <a:moveTo>
                    <a:pt x="9257" y="4050"/>
                  </a:moveTo>
                  <a:lnTo>
                    <a:pt x="9257" y="0"/>
                  </a:lnTo>
                  <a:lnTo>
                    <a:pt x="3086" y="1350"/>
                  </a:lnTo>
                  <a:lnTo>
                    <a:pt x="0" y="1350"/>
                  </a:lnTo>
                  <a:lnTo>
                    <a:pt x="0" y="9450"/>
                  </a:lnTo>
                  <a:lnTo>
                    <a:pt x="9257" y="21600"/>
                  </a:lnTo>
                  <a:lnTo>
                    <a:pt x="21600" y="20250"/>
                  </a:lnTo>
                  <a:lnTo>
                    <a:pt x="12343" y="13500"/>
                  </a:lnTo>
                  <a:lnTo>
                    <a:pt x="9257" y="4050"/>
                  </a:lnTo>
                  <a:close/>
                </a:path>
              </a:pathLst>
            </a:custGeom>
            <a:noFill/>
            <a:ln w="9525" cap="flat">
              <a:solidFill>
                <a:srgbClr val="A7A7A7">
                  <a:alpha val="80000"/>
                </a:srgbClr>
              </a:solidFill>
              <a:prstDash val="solid"/>
              <a:round/>
            </a:ln>
            <a:effectLst/>
          </p:spPr>
          <p:txBody>
            <a:bodyPr wrap="square" lIns="50800" tIns="50800" rIns="50800" bIns="50800" numCol="1" anchor="t">
              <a:noAutofit/>
            </a:bodyPr>
            <a:lstStyle/>
            <a:p>
              <a:pPr algn="l" defTabSz="1828431">
                <a:defRPr sz="1400">
                  <a:solidFill>
                    <a:srgbClr val="FFFFFF"/>
                  </a:solidFill>
                </a:defRPr>
              </a:pPr>
              <a:endParaRPr/>
            </a:p>
          </p:txBody>
        </p:sp>
        <p:sp>
          <p:nvSpPr>
            <p:cNvPr id="229" name="Shape"/>
            <p:cNvSpPr/>
            <p:nvPr/>
          </p:nvSpPr>
          <p:spPr>
            <a:xfrm>
              <a:off x="12744053" y="9911841"/>
              <a:ext cx="893236" cy="915288"/>
            </a:xfrm>
            <a:custGeom>
              <a:avLst/>
              <a:gdLst/>
              <a:ahLst/>
              <a:cxnLst>
                <a:cxn ang="0">
                  <a:pos x="wd2" y="hd2"/>
                </a:cxn>
                <a:cxn ang="5400000">
                  <a:pos x="wd2" y="hd2"/>
                </a:cxn>
                <a:cxn ang="10800000">
                  <a:pos x="wd2" y="hd2"/>
                </a:cxn>
                <a:cxn ang="16200000">
                  <a:pos x="wd2" y="hd2"/>
                </a:cxn>
              </a:cxnLst>
              <a:rect l="0" t="0" r="r" b="b"/>
              <a:pathLst>
                <a:path w="21600" h="21600" extrusionOk="0">
                  <a:moveTo>
                    <a:pt x="11063" y="21600"/>
                  </a:moveTo>
                  <a:lnTo>
                    <a:pt x="12644" y="21086"/>
                  </a:lnTo>
                  <a:lnTo>
                    <a:pt x="13698" y="13886"/>
                  </a:lnTo>
                  <a:lnTo>
                    <a:pt x="13698" y="9257"/>
                  </a:lnTo>
                  <a:lnTo>
                    <a:pt x="14751" y="8743"/>
                  </a:lnTo>
                  <a:lnTo>
                    <a:pt x="15278" y="3086"/>
                  </a:lnTo>
                  <a:lnTo>
                    <a:pt x="19493" y="2057"/>
                  </a:lnTo>
                  <a:lnTo>
                    <a:pt x="21073" y="1543"/>
                  </a:lnTo>
                  <a:lnTo>
                    <a:pt x="21600" y="1543"/>
                  </a:lnTo>
                  <a:lnTo>
                    <a:pt x="20546" y="1029"/>
                  </a:lnTo>
                  <a:lnTo>
                    <a:pt x="18439" y="1029"/>
                  </a:lnTo>
                  <a:lnTo>
                    <a:pt x="18966" y="1543"/>
                  </a:lnTo>
                  <a:lnTo>
                    <a:pt x="18439" y="1029"/>
                  </a:lnTo>
                  <a:lnTo>
                    <a:pt x="15278" y="1543"/>
                  </a:lnTo>
                  <a:lnTo>
                    <a:pt x="11063" y="1543"/>
                  </a:lnTo>
                  <a:lnTo>
                    <a:pt x="10010" y="1029"/>
                  </a:lnTo>
                  <a:lnTo>
                    <a:pt x="2634" y="1029"/>
                  </a:lnTo>
                  <a:lnTo>
                    <a:pt x="1580" y="0"/>
                  </a:lnTo>
                  <a:lnTo>
                    <a:pt x="527" y="514"/>
                  </a:lnTo>
                  <a:lnTo>
                    <a:pt x="0" y="3600"/>
                  </a:lnTo>
                  <a:lnTo>
                    <a:pt x="3688" y="10800"/>
                  </a:lnTo>
                  <a:lnTo>
                    <a:pt x="4215" y="12343"/>
                  </a:lnTo>
                  <a:lnTo>
                    <a:pt x="5268" y="19029"/>
                  </a:lnTo>
                  <a:lnTo>
                    <a:pt x="7902" y="21600"/>
                  </a:lnTo>
                  <a:lnTo>
                    <a:pt x="8429" y="20571"/>
                  </a:lnTo>
                  <a:lnTo>
                    <a:pt x="11063" y="21600"/>
                  </a:lnTo>
                  <a:close/>
                </a:path>
              </a:pathLst>
            </a:custGeom>
            <a:noFill/>
            <a:ln w="9525" cap="flat">
              <a:solidFill>
                <a:srgbClr val="A7A7A7">
                  <a:alpha val="80000"/>
                </a:srgbClr>
              </a:solidFill>
              <a:prstDash val="solid"/>
              <a:round/>
            </a:ln>
            <a:effectLst/>
          </p:spPr>
          <p:txBody>
            <a:bodyPr wrap="square" lIns="50800" tIns="50800" rIns="50800" bIns="50800" numCol="1" anchor="t">
              <a:noAutofit/>
            </a:bodyPr>
            <a:lstStyle/>
            <a:p>
              <a:pPr algn="l" defTabSz="1828431">
                <a:defRPr sz="1400">
                  <a:solidFill>
                    <a:srgbClr val="FFFFFF"/>
                  </a:solidFill>
                </a:defRPr>
              </a:pPr>
              <a:endParaRPr/>
            </a:p>
          </p:txBody>
        </p:sp>
        <p:sp>
          <p:nvSpPr>
            <p:cNvPr id="230" name="Line"/>
            <p:cNvSpPr/>
            <p:nvPr/>
          </p:nvSpPr>
          <p:spPr>
            <a:xfrm>
              <a:off x="11996742" y="7402629"/>
              <a:ext cx="221100" cy="263428"/>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cubicBezTo>
                    <a:pt x="8640" y="19800"/>
                    <a:pt x="8640" y="19800"/>
                    <a:pt x="8640" y="19800"/>
                  </a:cubicBezTo>
                  <a:cubicBezTo>
                    <a:pt x="19440" y="18000"/>
                    <a:pt x="19440" y="18000"/>
                    <a:pt x="19440" y="18000"/>
                  </a:cubicBezTo>
                  <a:cubicBezTo>
                    <a:pt x="19440" y="18000"/>
                    <a:pt x="21600" y="14400"/>
                    <a:pt x="21600" y="14400"/>
                  </a:cubicBezTo>
                  <a:cubicBezTo>
                    <a:pt x="21600" y="12600"/>
                    <a:pt x="21600" y="0"/>
                    <a:pt x="21600" y="0"/>
                  </a:cubicBezTo>
                </a:path>
              </a:pathLst>
            </a:custGeom>
            <a:noFill/>
            <a:ln w="9525" cap="flat">
              <a:solidFill>
                <a:srgbClr val="A7A7A7">
                  <a:alpha val="80000"/>
                </a:srgbClr>
              </a:solidFill>
              <a:prstDash val="solid"/>
              <a:round/>
            </a:ln>
            <a:effectLst/>
          </p:spPr>
          <p:txBody>
            <a:bodyPr wrap="square" lIns="50800" tIns="50800" rIns="50800" bIns="50800" numCol="1" anchor="t">
              <a:noAutofit/>
            </a:bodyPr>
            <a:lstStyle/>
            <a:p>
              <a:pPr algn="l" defTabSz="1828431">
                <a:defRPr sz="1400">
                  <a:solidFill>
                    <a:srgbClr val="FFFFFF"/>
                  </a:solidFill>
                </a:defRPr>
              </a:pPr>
              <a:endParaRPr/>
            </a:p>
          </p:txBody>
        </p:sp>
        <p:sp>
          <p:nvSpPr>
            <p:cNvPr id="231" name="Shape"/>
            <p:cNvSpPr/>
            <p:nvPr/>
          </p:nvSpPr>
          <p:spPr>
            <a:xfrm>
              <a:off x="0" y="1571608"/>
              <a:ext cx="1883753" cy="2594052"/>
            </a:xfrm>
            <a:custGeom>
              <a:avLst/>
              <a:gdLst/>
              <a:ahLst/>
              <a:cxnLst>
                <a:cxn ang="0">
                  <a:pos x="wd2" y="hd2"/>
                </a:cxn>
                <a:cxn ang="5400000">
                  <a:pos x="wd2" y="hd2"/>
                </a:cxn>
                <a:cxn ang="10800000">
                  <a:pos x="wd2" y="hd2"/>
                </a:cxn>
                <a:cxn ang="16200000">
                  <a:pos x="wd2" y="hd2"/>
                </a:cxn>
              </a:cxnLst>
              <a:rect l="0" t="0" r="r" b="b"/>
              <a:pathLst>
                <a:path w="21600" h="21600" extrusionOk="0">
                  <a:moveTo>
                    <a:pt x="21098" y="2925"/>
                  </a:moveTo>
                  <a:lnTo>
                    <a:pt x="20344" y="2376"/>
                  </a:lnTo>
                  <a:lnTo>
                    <a:pt x="18084" y="2559"/>
                  </a:lnTo>
                  <a:lnTo>
                    <a:pt x="14819" y="1462"/>
                  </a:lnTo>
                  <a:lnTo>
                    <a:pt x="13312" y="1645"/>
                  </a:lnTo>
                  <a:lnTo>
                    <a:pt x="12056" y="1097"/>
                  </a:lnTo>
                  <a:lnTo>
                    <a:pt x="11805" y="548"/>
                  </a:lnTo>
                  <a:lnTo>
                    <a:pt x="9544" y="0"/>
                  </a:lnTo>
                  <a:lnTo>
                    <a:pt x="8288" y="731"/>
                  </a:lnTo>
                  <a:lnTo>
                    <a:pt x="6279" y="1280"/>
                  </a:lnTo>
                  <a:lnTo>
                    <a:pt x="4772" y="2011"/>
                  </a:lnTo>
                  <a:lnTo>
                    <a:pt x="3767" y="3839"/>
                  </a:lnTo>
                  <a:lnTo>
                    <a:pt x="1758" y="4204"/>
                  </a:lnTo>
                  <a:lnTo>
                    <a:pt x="1758" y="5301"/>
                  </a:lnTo>
                  <a:lnTo>
                    <a:pt x="3265" y="6763"/>
                  </a:lnTo>
                  <a:lnTo>
                    <a:pt x="4772" y="7312"/>
                  </a:lnTo>
                  <a:lnTo>
                    <a:pt x="4772" y="8043"/>
                  </a:lnTo>
                  <a:lnTo>
                    <a:pt x="3767" y="8408"/>
                  </a:lnTo>
                  <a:lnTo>
                    <a:pt x="2512" y="8043"/>
                  </a:lnTo>
                  <a:lnTo>
                    <a:pt x="0" y="9322"/>
                  </a:lnTo>
                  <a:lnTo>
                    <a:pt x="1758" y="10602"/>
                  </a:lnTo>
                  <a:lnTo>
                    <a:pt x="4019" y="10602"/>
                  </a:lnTo>
                  <a:lnTo>
                    <a:pt x="5777" y="10785"/>
                  </a:lnTo>
                  <a:lnTo>
                    <a:pt x="5023" y="12064"/>
                  </a:lnTo>
                  <a:lnTo>
                    <a:pt x="3014" y="12613"/>
                  </a:lnTo>
                  <a:lnTo>
                    <a:pt x="1507" y="13344"/>
                  </a:lnTo>
                  <a:lnTo>
                    <a:pt x="1256" y="14258"/>
                  </a:lnTo>
                  <a:lnTo>
                    <a:pt x="3014" y="15172"/>
                  </a:lnTo>
                  <a:lnTo>
                    <a:pt x="3265" y="16116"/>
                  </a:lnTo>
                  <a:lnTo>
                    <a:pt x="4521" y="16482"/>
                  </a:lnTo>
                  <a:lnTo>
                    <a:pt x="4772" y="17761"/>
                  </a:lnTo>
                  <a:lnTo>
                    <a:pt x="6530" y="17579"/>
                  </a:lnTo>
                  <a:lnTo>
                    <a:pt x="8791" y="17579"/>
                  </a:lnTo>
                  <a:lnTo>
                    <a:pt x="7535" y="19224"/>
                  </a:lnTo>
                  <a:lnTo>
                    <a:pt x="3767" y="21600"/>
                  </a:lnTo>
                  <a:lnTo>
                    <a:pt x="8037" y="19955"/>
                  </a:lnTo>
                  <a:lnTo>
                    <a:pt x="11302" y="17396"/>
                  </a:lnTo>
                  <a:lnTo>
                    <a:pt x="11051" y="16847"/>
                  </a:lnTo>
                  <a:lnTo>
                    <a:pt x="13060" y="14989"/>
                  </a:lnTo>
                  <a:lnTo>
                    <a:pt x="13563" y="15751"/>
                  </a:lnTo>
                  <a:lnTo>
                    <a:pt x="13814" y="16665"/>
                  </a:lnTo>
                  <a:lnTo>
                    <a:pt x="15321" y="15751"/>
                  </a:lnTo>
                  <a:lnTo>
                    <a:pt x="17079" y="14989"/>
                  </a:lnTo>
                  <a:lnTo>
                    <a:pt x="17833" y="15385"/>
                  </a:lnTo>
                  <a:lnTo>
                    <a:pt x="21600" y="15933"/>
                  </a:lnTo>
                  <a:lnTo>
                    <a:pt x="21600" y="2925"/>
                  </a:lnTo>
                  <a:lnTo>
                    <a:pt x="21098" y="2925"/>
                  </a:lnTo>
                  <a:close/>
                </a:path>
              </a:pathLst>
            </a:custGeom>
            <a:noFill/>
            <a:ln w="9525" cap="flat">
              <a:solidFill>
                <a:srgbClr val="A7A7A7">
                  <a:alpha val="80000"/>
                </a:srgbClr>
              </a:solidFill>
              <a:prstDash val="solid"/>
              <a:round/>
            </a:ln>
            <a:effectLst/>
          </p:spPr>
          <p:txBody>
            <a:bodyPr wrap="square" lIns="50800" tIns="50800" rIns="50800" bIns="50800" numCol="1" anchor="t">
              <a:noAutofit/>
            </a:bodyPr>
            <a:lstStyle/>
            <a:p>
              <a:pPr algn="l" defTabSz="1828431">
                <a:defRPr sz="1400">
                  <a:solidFill>
                    <a:srgbClr val="FFFFFF"/>
                  </a:solidFill>
                </a:defRPr>
              </a:pPr>
              <a:endParaRPr/>
            </a:p>
          </p:txBody>
        </p:sp>
        <p:sp>
          <p:nvSpPr>
            <p:cNvPr id="232" name="Shape"/>
            <p:cNvSpPr/>
            <p:nvPr/>
          </p:nvSpPr>
          <p:spPr>
            <a:xfrm>
              <a:off x="1883749" y="1464450"/>
              <a:ext cx="5903304" cy="4085293"/>
            </a:xfrm>
            <a:custGeom>
              <a:avLst/>
              <a:gdLst/>
              <a:ahLst/>
              <a:cxnLst>
                <a:cxn ang="0">
                  <a:pos x="wd2" y="hd2"/>
                </a:cxn>
                <a:cxn ang="5400000">
                  <a:pos x="wd2" y="hd2"/>
                </a:cxn>
                <a:cxn ang="10800000">
                  <a:pos x="wd2" y="hd2"/>
                </a:cxn>
                <a:cxn ang="16200000">
                  <a:pos x="wd2" y="hd2"/>
                </a:cxn>
              </a:cxnLst>
              <a:rect l="0" t="0" r="r" b="b"/>
              <a:pathLst>
                <a:path w="21600" h="21600" extrusionOk="0">
                  <a:moveTo>
                    <a:pt x="12398" y="18235"/>
                  </a:moveTo>
                  <a:lnTo>
                    <a:pt x="12957" y="18467"/>
                  </a:lnTo>
                  <a:lnTo>
                    <a:pt x="14316" y="19396"/>
                  </a:lnTo>
                  <a:lnTo>
                    <a:pt x="14795" y="20904"/>
                  </a:lnTo>
                  <a:lnTo>
                    <a:pt x="14795" y="21600"/>
                  </a:lnTo>
                  <a:lnTo>
                    <a:pt x="15847" y="21136"/>
                  </a:lnTo>
                  <a:lnTo>
                    <a:pt x="16406" y="20440"/>
                  </a:lnTo>
                  <a:lnTo>
                    <a:pt x="17605" y="20092"/>
                  </a:lnTo>
                  <a:lnTo>
                    <a:pt x="18244" y="18931"/>
                  </a:lnTo>
                  <a:lnTo>
                    <a:pt x="18564" y="19047"/>
                  </a:lnTo>
                  <a:lnTo>
                    <a:pt x="18724" y="20208"/>
                  </a:lnTo>
                  <a:lnTo>
                    <a:pt x="19043" y="19860"/>
                  </a:lnTo>
                  <a:lnTo>
                    <a:pt x="19283" y="19976"/>
                  </a:lnTo>
                  <a:lnTo>
                    <a:pt x="19123" y="20324"/>
                  </a:lnTo>
                  <a:lnTo>
                    <a:pt x="19283" y="20788"/>
                  </a:lnTo>
                  <a:lnTo>
                    <a:pt x="20002" y="19976"/>
                  </a:lnTo>
                  <a:lnTo>
                    <a:pt x="20242" y="19512"/>
                  </a:lnTo>
                  <a:lnTo>
                    <a:pt x="19523" y="19396"/>
                  </a:lnTo>
                  <a:lnTo>
                    <a:pt x="19203" y="18699"/>
                  </a:lnTo>
                  <a:lnTo>
                    <a:pt x="19443" y="18351"/>
                  </a:lnTo>
                  <a:lnTo>
                    <a:pt x="19523" y="17887"/>
                  </a:lnTo>
                  <a:lnTo>
                    <a:pt x="18404" y="18235"/>
                  </a:lnTo>
                  <a:lnTo>
                    <a:pt x="17845" y="18931"/>
                  </a:lnTo>
                  <a:lnTo>
                    <a:pt x="18084" y="18119"/>
                  </a:lnTo>
                  <a:lnTo>
                    <a:pt x="18644" y="17655"/>
                  </a:lnTo>
                  <a:lnTo>
                    <a:pt x="18963" y="17191"/>
                  </a:lnTo>
                  <a:lnTo>
                    <a:pt x="19922" y="17307"/>
                  </a:lnTo>
                  <a:lnTo>
                    <a:pt x="20641" y="17191"/>
                  </a:lnTo>
                  <a:lnTo>
                    <a:pt x="21200" y="16611"/>
                  </a:lnTo>
                  <a:lnTo>
                    <a:pt x="21600" y="16147"/>
                  </a:lnTo>
                  <a:lnTo>
                    <a:pt x="21280" y="14987"/>
                  </a:lnTo>
                  <a:lnTo>
                    <a:pt x="21200" y="14406"/>
                  </a:lnTo>
                  <a:lnTo>
                    <a:pt x="20162" y="13594"/>
                  </a:lnTo>
                  <a:lnTo>
                    <a:pt x="20162" y="13130"/>
                  </a:lnTo>
                  <a:lnTo>
                    <a:pt x="19283" y="10694"/>
                  </a:lnTo>
                  <a:lnTo>
                    <a:pt x="19043" y="11738"/>
                  </a:lnTo>
                  <a:lnTo>
                    <a:pt x="18484" y="11970"/>
                  </a:lnTo>
                  <a:lnTo>
                    <a:pt x="18324" y="11738"/>
                  </a:lnTo>
                  <a:lnTo>
                    <a:pt x="18084" y="11738"/>
                  </a:lnTo>
                  <a:lnTo>
                    <a:pt x="18084" y="10094"/>
                  </a:lnTo>
                  <a:lnTo>
                    <a:pt x="17605" y="9978"/>
                  </a:lnTo>
                  <a:lnTo>
                    <a:pt x="17205" y="9166"/>
                  </a:lnTo>
                  <a:lnTo>
                    <a:pt x="16806" y="9282"/>
                  </a:lnTo>
                  <a:lnTo>
                    <a:pt x="16327" y="9050"/>
                  </a:lnTo>
                  <a:lnTo>
                    <a:pt x="16007" y="9166"/>
                  </a:lnTo>
                  <a:lnTo>
                    <a:pt x="16007" y="10346"/>
                  </a:lnTo>
                  <a:lnTo>
                    <a:pt x="15927" y="11622"/>
                  </a:lnTo>
                  <a:lnTo>
                    <a:pt x="15847" y="12086"/>
                  </a:lnTo>
                  <a:lnTo>
                    <a:pt x="16327" y="13478"/>
                  </a:lnTo>
                  <a:lnTo>
                    <a:pt x="15527" y="14522"/>
                  </a:lnTo>
                  <a:lnTo>
                    <a:pt x="15687" y="16263"/>
                  </a:lnTo>
                  <a:lnTo>
                    <a:pt x="15368" y="16611"/>
                  </a:lnTo>
                  <a:lnTo>
                    <a:pt x="15048" y="16379"/>
                  </a:lnTo>
                  <a:lnTo>
                    <a:pt x="14875" y="14290"/>
                  </a:lnTo>
                  <a:lnTo>
                    <a:pt x="14076" y="14174"/>
                  </a:lnTo>
                  <a:lnTo>
                    <a:pt x="12558" y="12898"/>
                  </a:lnTo>
                  <a:lnTo>
                    <a:pt x="12238" y="12898"/>
                  </a:lnTo>
                  <a:lnTo>
                    <a:pt x="11999" y="11854"/>
                  </a:lnTo>
                  <a:lnTo>
                    <a:pt x="11759" y="11506"/>
                  </a:lnTo>
                  <a:lnTo>
                    <a:pt x="12398" y="8702"/>
                  </a:lnTo>
                  <a:lnTo>
                    <a:pt x="12798" y="8122"/>
                  </a:lnTo>
                  <a:lnTo>
                    <a:pt x="13197" y="7774"/>
                  </a:lnTo>
                  <a:lnTo>
                    <a:pt x="13437" y="7774"/>
                  </a:lnTo>
                  <a:lnTo>
                    <a:pt x="13676" y="6613"/>
                  </a:lnTo>
                  <a:lnTo>
                    <a:pt x="13836" y="5685"/>
                  </a:lnTo>
                  <a:lnTo>
                    <a:pt x="14635" y="5453"/>
                  </a:lnTo>
                  <a:lnTo>
                    <a:pt x="15048" y="4989"/>
                  </a:lnTo>
                  <a:lnTo>
                    <a:pt x="14795" y="3945"/>
                  </a:lnTo>
                  <a:lnTo>
                    <a:pt x="14968" y="3249"/>
                  </a:lnTo>
                  <a:lnTo>
                    <a:pt x="14635" y="2669"/>
                  </a:lnTo>
                  <a:lnTo>
                    <a:pt x="14156" y="2553"/>
                  </a:lnTo>
                  <a:lnTo>
                    <a:pt x="13996" y="3713"/>
                  </a:lnTo>
                  <a:lnTo>
                    <a:pt x="13517" y="4757"/>
                  </a:lnTo>
                  <a:lnTo>
                    <a:pt x="13357" y="3481"/>
                  </a:lnTo>
                  <a:lnTo>
                    <a:pt x="13117" y="3017"/>
                  </a:lnTo>
                  <a:lnTo>
                    <a:pt x="12798" y="3597"/>
                  </a:lnTo>
                  <a:lnTo>
                    <a:pt x="12638" y="3017"/>
                  </a:lnTo>
                  <a:lnTo>
                    <a:pt x="12318" y="2204"/>
                  </a:lnTo>
                  <a:lnTo>
                    <a:pt x="12158" y="1160"/>
                  </a:lnTo>
                  <a:lnTo>
                    <a:pt x="11679" y="0"/>
                  </a:lnTo>
                  <a:lnTo>
                    <a:pt x="11279" y="1624"/>
                  </a:lnTo>
                  <a:lnTo>
                    <a:pt x="11279" y="2204"/>
                  </a:lnTo>
                  <a:lnTo>
                    <a:pt x="11839" y="2901"/>
                  </a:lnTo>
                  <a:lnTo>
                    <a:pt x="11919" y="3597"/>
                  </a:lnTo>
                  <a:lnTo>
                    <a:pt x="11519" y="4177"/>
                  </a:lnTo>
                  <a:lnTo>
                    <a:pt x="11279" y="3945"/>
                  </a:lnTo>
                  <a:lnTo>
                    <a:pt x="10960" y="3945"/>
                  </a:lnTo>
                  <a:lnTo>
                    <a:pt x="10800" y="4525"/>
                  </a:lnTo>
                  <a:lnTo>
                    <a:pt x="10241" y="4293"/>
                  </a:lnTo>
                  <a:lnTo>
                    <a:pt x="9442" y="4293"/>
                  </a:lnTo>
                  <a:lnTo>
                    <a:pt x="8962" y="3829"/>
                  </a:lnTo>
                  <a:lnTo>
                    <a:pt x="8243" y="4061"/>
                  </a:lnTo>
                  <a:lnTo>
                    <a:pt x="8323" y="4409"/>
                  </a:lnTo>
                  <a:lnTo>
                    <a:pt x="8403" y="5105"/>
                  </a:lnTo>
                  <a:lnTo>
                    <a:pt x="8163" y="4989"/>
                  </a:lnTo>
                  <a:lnTo>
                    <a:pt x="7764" y="4293"/>
                  </a:lnTo>
                  <a:lnTo>
                    <a:pt x="6885" y="4525"/>
                  </a:lnTo>
                  <a:lnTo>
                    <a:pt x="6485" y="4061"/>
                  </a:lnTo>
                  <a:lnTo>
                    <a:pt x="6645" y="3597"/>
                  </a:lnTo>
                  <a:lnTo>
                    <a:pt x="6086" y="3365"/>
                  </a:lnTo>
                  <a:lnTo>
                    <a:pt x="5447" y="2901"/>
                  </a:lnTo>
                  <a:lnTo>
                    <a:pt x="4568" y="2553"/>
                  </a:lnTo>
                  <a:lnTo>
                    <a:pt x="4008" y="2785"/>
                  </a:lnTo>
                  <a:lnTo>
                    <a:pt x="3449" y="1856"/>
                  </a:lnTo>
                  <a:lnTo>
                    <a:pt x="1931" y="2901"/>
                  </a:lnTo>
                  <a:lnTo>
                    <a:pt x="1531" y="3481"/>
                  </a:lnTo>
                  <a:lnTo>
                    <a:pt x="892" y="3249"/>
                  </a:lnTo>
                  <a:lnTo>
                    <a:pt x="493" y="2669"/>
                  </a:lnTo>
                  <a:lnTo>
                    <a:pt x="0" y="2437"/>
                  </a:lnTo>
                  <a:lnTo>
                    <a:pt x="0" y="10694"/>
                  </a:lnTo>
                  <a:lnTo>
                    <a:pt x="812" y="11274"/>
                  </a:lnTo>
                  <a:lnTo>
                    <a:pt x="1452" y="10810"/>
                  </a:lnTo>
                  <a:lnTo>
                    <a:pt x="2330" y="13130"/>
                  </a:lnTo>
                  <a:lnTo>
                    <a:pt x="2890" y="13710"/>
                  </a:lnTo>
                  <a:lnTo>
                    <a:pt x="2810" y="14638"/>
                  </a:lnTo>
                  <a:lnTo>
                    <a:pt x="3050" y="15335"/>
                  </a:lnTo>
                  <a:lnTo>
                    <a:pt x="3689" y="16611"/>
                  </a:lnTo>
                  <a:lnTo>
                    <a:pt x="4568" y="17423"/>
                  </a:lnTo>
                  <a:lnTo>
                    <a:pt x="4648" y="18003"/>
                  </a:lnTo>
                  <a:lnTo>
                    <a:pt x="11599" y="18003"/>
                  </a:lnTo>
                  <a:lnTo>
                    <a:pt x="12398" y="18235"/>
                  </a:lnTo>
                  <a:close/>
                </a:path>
              </a:pathLst>
            </a:custGeom>
            <a:noFill/>
            <a:ln w="9525" cap="flat">
              <a:solidFill>
                <a:srgbClr val="A7A7A7">
                  <a:alpha val="80000"/>
                </a:srgbClr>
              </a:solidFill>
              <a:prstDash val="solid"/>
              <a:round/>
            </a:ln>
            <a:effectLst/>
          </p:spPr>
          <p:txBody>
            <a:bodyPr wrap="square" lIns="50800" tIns="50800" rIns="50800" bIns="50800" numCol="1" anchor="t">
              <a:noAutofit/>
            </a:bodyPr>
            <a:lstStyle/>
            <a:p>
              <a:pPr algn="l" defTabSz="1828431">
                <a:defRPr sz="1400">
                  <a:solidFill>
                    <a:srgbClr val="FFFFFF"/>
                  </a:solidFill>
                </a:defRPr>
              </a:pPr>
              <a:endParaRPr/>
            </a:p>
          </p:txBody>
        </p:sp>
        <p:sp>
          <p:nvSpPr>
            <p:cNvPr id="233" name="Shape"/>
            <p:cNvSpPr/>
            <p:nvPr/>
          </p:nvSpPr>
          <p:spPr>
            <a:xfrm>
              <a:off x="2998080" y="4866626"/>
              <a:ext cx="3997443" cy="2085067"/>
            </a:xfrm>
            <a:custGeom>
              <a:avLst/>
              <a:gdLst/>
              <a:ahLst/>
              <a:cxnLst>
                <a:cxn ang="0">
                  <a:pos x="wd2" y="hd2"/>
                </a:cxn>
                <a:cxn ang="5400000">
                  <a:pos x="wd2" y="hd2"/>
                </a:cxn>
                <a:cxn ang="10800000">
                  <a:pos x="wd2" y="hd2"/>
                </a:cxn>
                <a:cxn ang="16200000">
                  <a:pos x="wd2" y="hd2"/>
                </a:cxn>
              </a:cxnLst>
              <a:rect l="0" t="0" r="r" b="b"/>
              <a:pathLst>
                <a:path w="21600" h="21600" extrusionOk="0">
                  <a:moveTo>
                    <a:pt x="4953" y="16607"/>
                  </a:moveTo>
                  <a:lnTo>
                    <a:pt x="5896" y="16607"/>
                  </a:lnTo>
                  <a:lnTo>
                    <a:pt x="6250" y="16153"/>
                  </a:lnTo>
                  <a:lnTo>
                    <a:pt x="6840" y="16380"/>
                  </a:lnTo>
                  <a:lnTo>
                    <a:pt x="7783" y="18422"/>
                  </a:lnTo>
                  <a:lnTo>
                    <a:pt x="8491" y="17968"/>
                  </a:lnTo>
                  <a:lnTo>
                    <a:pt x="8962" y="18649"/>
                  </a:lnTo>
                  <a:lnTo>
                    <a:pt x="9316" y="19784"/>
                  </a:lnTo>
                  <a:lnTo>
                    <a:pt x="9788" y="20692"/>
                  </a:lnTo>
                  <a:lnTo>
                    <a:pt x="10377" y="20919"/>
                  </a:lnTo>
                  <a:lnTo>
                    <a:pt x="10377" y="19330"/>
                  </a:lnTo>
                  <a:lnTo>
                    <a:pt x="11203" y="17742"/>
                  </a:lnTo>
                  <a:lnTo>
                    <a:pt x="12382" y="17968"/>
                  </a:lnTo>
                  <a:lnTo>
                    <a:pt x="13090" y="17968"/>
                  </a:lnTo>
                  <a:lnTo>
                    <a:pt x="14033" y="17515"/>
                  </a:lnTo>
                  <a:lnTo>
                    <a:pt x="14623" y="17515"/>
                  </a:lnTo>
                  <a:lnTo>
                    <a:pt x="15212" y="17288"/>
                  </a:lnTo>
                  <a:lnTo>
                    <a:pt x="15330" y="18422"/>
                  </a:lnTo>
                  <a:lnTo>
                    <a:pt x="15566" y="20011"/>
                  </a:lnTo>
                  <a:lnTo>
                    <a:pt x="16293" y="21373"/>
                  </a:lnTo>
                  <a:lnTo>
                    <a:pt x="16647" y="21600"/>
                  </a:lnTo>
                  <a:lnTo>
                    <a:pt x="16529" y="19330"/>
                  </a:lnTo>
                  <a:lnTo>
                    <a:pt x="16058" y="16834"/>
                  </a:lnTo>
                  <a:lnTo>
                    <a:pt x="16647" y="15472"/>
                  </a:lnTo>
                  <a:lnTo>
                    <a:pt x="17237" y="15018"/>
                  </a:lnTo>
                  <a:lnTo>
                    <a:pt x="18298" y="12975"/>
                  </a:lnTo>
                  <a:lnTo>
                    <a:pt x="18062" y="10251"/>
                  </a:lnTo>
                  <a:lnTo>
                    <a:pt x="18416" y="10705"/>
                  </a:lnTo>
                  <a:lnTo>
                    <a:pt x="18534" y="10478"/>
                  </a:lnTo>
                  <a:lnTo>
                    <a:pt x="18416" y="9571"/>
                  </a:lnTo>
                  <a:lnTo>
                    <a:pt x="18652" y="9571"/>
                  </a:lnTo>
                  <a:lnTo>
                    <a:pt x="19006" y="9344"/>
                  </a:lnTo>
                  <a:lnTo>
                    <a:pt x="19241" y="8209"/>
                  </a:lnTo>
                  <a:lnTo>
                    <a:pt x="19713" y="7982"/>
                  </a:lnTo>
                  <a:lnTo>
                    <a:pt x="20421" y="7301"/>
                  </a:lnTo>
                  <a:lnTo>
                    <a:pt x="20421" y="5447"/>
                  </a:lnTo>
                  <a:lnTo>
                    <a:pt x="21600" y="4312"/>
                  </a:lnTo>
                  <a:lnTo>
                    <a:pt x="21364" y="2043"/>
                  </a:lnTo>
                  <a:lnTo>
                    <a:pt x="20892" y="1816"/>
                  </a:lnTo>
                  <a:lnTo>
                    <a:pt x="19949" y="4085"/>
                  </a:lnTo>
                  <a:lnTo>
                    <a:pt x="18180" y="4766"/>
                  </a:lnTo>
                  <a:lnTo>
                    <a:pt x="17355" y="6128"/>
                  </a:lnTo>
                  <a:lnTo>
                    <a:pt x="15802" y="7036"/>
                  </a:lnTo>
                  <a:lnTo>
                    <a:pt x="15802" y="5674"/>
                  </a:lnTo>
                  <a:lnTo>
                    <a:pt x="15094" y="2724"/>
                  </a:lnTo>
                  <a:lnTo>
                    <a:pt x="13090" y="908"/>
                  </a:lnTo>
                  <a:lnTo>
                    <a:pt x="12264" y="454"/>
                  </a:lnTo>
                  <a:lnTo>
                    <a:pt x="11085" y="0"/>
                  </a:lnTo>
                  <a:lnTo>
                    <a:pt x="825" y="0"/>
                  </a:lnTo>
                  <a:lnTo>
                    <a:pt x="943" y="1362"/>
                  </a:lnTo>
                  <a:lnTo>
                    <a:pt x="590" y="1816"/>
                  </a:lnTo>
                  <a:lnTo>
                    <a:pt x="708" y="908"/>
                  </a:lnTo>
                  <a:lnTo>
                    <a:pt x="0" y="454"/>
                  </a:lnTo>
                  <a:lnTo>
                    <a:pt x="354" y="2951"/>
                  </a:lnTo>
                  <a:lnTo>
                    <a:pt x="236" y="4766"/>
                  </a:lnTo>
                  <a:lnTo>
                    <a:pt x="0" y="6582"/>
                  </a:lnTo>
                  <a:lnTo>
                    <a:pt x="236" y="7982"/>
                  </a:lnTo>
                  <a:lnTo>
                    <a:pt x="236" y="8890"/>
                  </a:lnTo>
                  <a:lnTo>
                    <a:pt x="825" y="11159"/>
                  </a:lnTo>
                  <a:lnTo>
                    <a:pt x="1297" y="12748"/>
                  </a:lnTo>
                  <a:lnTo>
                    <a:pt x="1651" y="13883"/>
                  </a:lnTo>
                  <a:lnTo>
                    <a:pt x="2712" y="15245"/>
                  </a:lnTo>
                  <a:lnTo>
                    <a:pt x="2830" y="15699"/>
                  </a:lnTo>
                  <a:lnTo>
                    <a:pt x="3774" y="15472"/>
                  </a:lnTo>
                  <a:lnTo>
                    <a:pt x="4953" y="16607"/>
                  </a:lnTo>
                  <a:close/>
                </a:path>
              </a:pathLst>
            </a:custGeom>
            <a:noFill/>
            <a:ln w="9525" cap="flat">
              <a:solidFill>
                <a:srgbClr val="A7A7A7">
                  <a:alpha val="80000"/>
                </a:srgbClr>
              </a:solidFill>
              <a:prstDash val="solid"/>
              <a:round/>
            </a:ln>
            <a:effectLst/>
          </p:spPr>
          <p:txBody>
            <a:bodyPr wrap="square" lIns="50800" tIns="50800" rIns="50800" bIns="50800" numCol="1" anchor="t">
              <a:noAutofit/>
            </a:bodyPr>
            <a:lstStyle/>
            <a:p>
              <a:pPr algn="l" defTabSz="1828431">
                <a:defRPr sz="1400">
                  <a:solidFill>
                    <a:srgbClr val="FFFFFF"/>
                  </a:solidFill>
                </a:defRPr>
              </a:pPr>
              <a:endParaRPr/>
            </a:p>
          </p:txBody>
        </p:sp>
        <p:sp>
          <p:nvSpPr>
            <p:cNvPr id="234" name="Shape"/>
            <p:cNvSpPr/>
            <p:nvPr/>
          </p:nvSpPr>
          <p:spPr>
            <a:xfrm>
              <a:off x="5549544" y="7697304"/>
              <a:ext cx="309541" cy="317006"/>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cubicBezTo>
                    <a:pt x="21600" y="18514"/>
                    <a:pt x="20057" y="16971"/>
                    <a:pt x="20057" y="16971"/>
                  </a:cubicBezTo>
                  <a:cubicBezTo>
                    <a:pt x="21600" y="0"/>
                    <a:pt x="21600" y="0"/>
                    <a:pt x="21600" y="0"/>
                  </a:cubicBezTo>
                  <a:cubicBezTo>
                    <a:pt x="10800" y="4629"/>
                    <a:pt x="10800" y="4629"/>
                    <a:pt x="10800" y="4629"/>
                  </a:cubicBezTo>
                  <a:cubicBezTo>
                    <a:pt x="0" y="9257"/>
                    <a:pt x="0" y="9257"/>
                    <a:pt x="0" y="9257"/>
                  </a:cubicBezTo>
                  <a:cubicBezTo>
                    <a:pt x="7714" y="21600"/>
                    <a:pt x="7714" y="21600"/>
                    <a:pt x="7714" y="21600"/>
                  </a:cubicBezTo>
                  <a:cubicBezTo>
                    <a:pt x="13886" y="20057"/>
                    <a:pt x="13886" y="20057"/>
                    <a:pt x="13886" y="20057"/>
                  </a:cubicBezTo>
                  <a:lnTo>
                    <a:pt x="21600" y="21600"/>
                  </a:lnTo>
                  <a:close/>
                </a:path>
              </a:pathLst>
            </a:custGeom>
            <a:noFill/>
            <a:ln w="9525" cap="flat">
              <a:solidFill>
                <a:srgbClr val="A7A7A7">
                  <a:alpha val="80000"/>
                </a:srgbClr>
              </a:solidFill>
              <a:prstDash val="solid"/>
              <a:round/>
            </a:ln>
            <a:effectLst/>
          </p:spPr>
          <p:txBody>
            <a:bodyPr wrap="square" lIns="50800" tIns="50800" rIns="50800" bIns="50800" numCol="1" anchor="t">
              <a:noAutofit/>
            </a:bodyPr>
            <a:lstStyle/>
            <a:p>
              <a:pPr algn="l" defTabSz="1828431">
                <a:defRPr sz="1400">
                  <a:solidFill>
                    <a:srgbClr val="FFFFFF"/>
                  </a:solidFill>
                </a:defRPr>
              </a:pPr>
              <a:endParaRPr/>
            </a:p>
          </p:txBody>
        </p:sp>
        <p:sp>
          <p:nvSpPr>
            <p:cNvPr id="235" name="Shape"/>
            <p:cNvSpPr/>
            <p:nvPr/>
          </p:nvSpPr>
          <p:spPr>
            <a:xfrm>
              <a:off x="5660091" y="7987517"/>
              <a:ext cx="265319" cy="196454"/>
            </a:xfrm>
            <a:custGeom>
              <a:avLst/>
              <a:gdLst/>
              <a:ahLst/>
              <a:cxnLst>
                <a:cxn ang="0">
                  <a:pos x="wd2" y="hd2"/>
                </a:cxn>
                <a:cxn ang="5400000">
                  <a:pos x="wd2" y="hd2"/>
                </a:cxn>
                <a:cxn ang="10800000">
                  <a:pos x="wd2" y="hd2"/>
                </a:cxn>
                <a:cxn ang="16200000">
                  <a:pos x="wd2" y="hd2"/>
                </a:cxn>
              </a:cxnLst>
              <a:rect l="0" t="0" r="r" b="b"/>
              <a:pathLst>
                <a:path w="21600" h="21600" extrusionOk="0">
                  <a:moveTo>
                    <a:pt x="16200" y="2400"/>
                  </a:moveTo>
                  <a:cubicBezTo>
                    <a:pt x="7200" y="0"/>
                    <a:pt x="7200" y="0"/>
                    <a:pt x="7200" y="0"/>
                  </a:cubicBezTo>
                  <a:cubicBezTo>
                    <a:pt x="0" y="2400"/>
                    <a:pt x="0" y="2400"/>
                    <a:pt x="0" y="2400"/>
                  </a:cubicBezTo>
                  <a:cubicBezTo>
                    <a:pt x="3600" y="7200"/>
                    <a:pt x="3600" y="7200"/>
                    <a:pt x="3600" y="7200"/>
                  </a:cubicBezTo>
                  <a:cubicBezTo>
                    <a:pt x="19800" y="21600"/>
                    <a:pt x="19800" y="21600"/>
                    <a:pt x="19800" y="21600"/>
                  </a:cubicBezTo>
                  <a:cubicBezTo>
                    <a:pt x="21600" y="12000"/>
                    <a:pt x="21600" y="12000"/>
                    <a:pt x="21600" y="12000"/>
                  </a:cubicBezTo>
                  <a:cubicBezTo>
                    <a:pt x="19800" y="9600"/>
                    <a:pt x="18000" y="4800"/>
                    <a:pt x="16200" y="2400"/>
                  </a:cubicBezTo>
                  <a:close/>
                </a:path>
              </a:pathLst>
            </a:custGeom>
            <a:noFill/>
            <a:ln w="9525" cap="flat">
              <a:solidFill>
                <a:srgbClr val="A7A7A7">
                  <a:alpha val="80000"/>
                </a:srgbClr>
              </a:solidFill>
              <a:prstDash val="solid"/>
              <a:round/>
            </a:ln>
            <a:effectLst/>
          </p:spPr>
          <p:txBody>
            <a:bodyPr wrap="square" lIns="50800" tIns="50800" rIns="50800" bIns="50800" numCol="1" anchor="t">
              <a:noAutofit/>
            </a:bodyPr>
            <a:lstStyle/>
            <a:p>
              <a:pPr algn="l" defTabSz="1828431">
                <a:defRPr sz="1400">
                  <a:solidFill>
                    <a:srgbClr val="FFFFFF"/>
                  </a:solidFill>
                </a:defRPr>
              </a:pPr>
              <a:endParaRPr/>
            </a:p>
          </p:txBody>
        </p:sp>
        <p:sp>
          <p:nvSpPr>
            <p:cNvPr id="236" name="Shape"/>
            <p:cNvSpPr/>
            <p:nvPr/>
          </p:nvSpPr>
          <p:spPr>
            <a:xfrm>
              <a:off x="5903300" y="8099139"/>
              <a:ext cx="393558" cy="169665"/>
            </a:xfrm>
            <a:custGeom>
              <a:avLst/>
              <a:gdLst/>
              <a:ahLst/>
              <a:cxnLst>
                <a:cxn ang="0">
                  <a:pos x="wd2" y="hd2"/>
                </a:cxn>
                <a:cxn ang="5400000">
                  <a:pos x="wd2" y="hd2"/>
                </a:cxn>
                <a:cxn ang="10800000">
                  <a:pos x="wd2" y="hd2"/>
                </a:cxn>
                <a:cxn ang="16200000">
                  <a:pos x="wd2" y="hd2"/>
                </a:cxn>
              </a:cxnLst>
              <a:rect l="0" t="0" r="r" b="b"/>
              <a:pathLst>
                <a:path w="21600" h="21600" extrusionOk="0">
                  <a:moveTo>
                    <a:pt x="16800" y="2700"/>
                  </a:moveTo>
                  <a:cubicBezTo>
                    <a:pt x="10800" y="2700"/>
                    <a:pt x="10800" y="2700"/>
                    <a:pt x="10800" y="2700"/>
                  </a:cubicBezTo>
                  <a:cubicBezTo>
                    <a:pt x="10800" y="2700"/>
                    <a:pt x="3600" y="5400"/>
                    <a:pt x="2400" y="2700"/>
                  </a:cubicBezTo>
                  <a:cubicBezTo>
                    <a:pt x="1200" y="2700"/>
                    <a:pt x="1200" y="2700"/>
                    <a:pt x="1200" y="0"/>
                  </a:cubicBezTo>
                  <a:cubicBezTo>
                    <a:pt x="0" y="10800"/>
                    <a:pt x="0" y="10800"/>
                    <a:pt x="0" y="10800"/>
                  </a:cubicBezTo>
                  <a:cubicBezTo>
                    <a:pt x="0" y="10800"/>
                    <a:pt x="3600" y="18900"/>
                    <a:pt x="4800" y="21600"/>
                  </a:cubicBezTo>
                  <a:cubicBezTo>
                    <a:pt x="6000" y="21600"/>
                    <a:pt x="7200" y="21600"/>
                    <a:pt x="7200" y="21600"/>
                  </a:cubicBezTo>
                  <a:cubicBezTo>
                    <a:pt x="8400" y="16200"/>
                    <a:pt x="8400" y="16200"/>
                    <a:pt x="8400" y="16200"/>
                  </a:cubicBezTo>
                  <a:cubicBezTo>
                    <a:pt x="12000" y="8100"/>
                    <a:pt x="12000" y="8100"/>
                    <a:pt x="12000" y="8100"/>
                  </a:cubicBezTo>
                  <a:cubicBezTo>
                    <a:pt x="16800" y="10800"/>
                    <a:pt x="16800" y="10800"/>
                    <a:pt x="16800" y="10800"/>
                  </a:cubicBezTo>
                  <a:cubicBezTo>
                    <a:pt x="18000" y="18900"/>
                    <a:pt x="18000" y="18900"/>
                    <a:pt x="18000" y="18900"/>
                  </a:cubicBezTo>
                  <a:cubicBezTo>
                    <a:pt x="21600" y="10800"/>
                    <a:pt x="21600" y="10800"/>
                    <a:pt x="21600" y="10800"/>
                  </a:cubicBezTo>
                  <a:lnTo>
                    <a:pt x="16800" y="2700"/>
                  </a:lnTo>
                  <a:close/>
                </a:path>
              </a:pathLst>
            </a:custGeom>
            <a:noFill/>
            <a:ln w="9525" cap="flat">
              <a:solidFill>
                <a:srgbClr val="A7A7A7">
                  <a:alpha val="80000"/>
                </a:srgbClr>
              </a:solidFill>
              <a:prstDash val="solid"/>
              <a:round/>
            </a:ln>
            <a:effectLst/>
          </p:spPr>
          <p:txBody>
            <a:bodyPr wrap="square" lIns="50800" tIns="50800" rIns="50800" bIns="50800" numCol="1" anchor="t">
              <a:noAutofit/>
            </a:bodyPr>
            <a:lstStyle/>
            <a:p>
              <a:pPr algn="l" defTabSz="1828431">
                <a:defRPr sz="1400">
                  <a:solidFill>
                    <a:srgbClr val="FFFFFF"/>
                  </a:solidFill>
                </a:defRPr>
              </a:pPr>
              <a:endParaRPr/>
            </a:p>
          </p:txBody>
        </p:sp>
        <p:sp>
          <p:nvSpPr>
            <p:cNvPr id="237" name="Line"/>
            <p:cNvSpPr/>
            <p:nvPr/>
          </p:nvSpPr>
          <p:spPr>
            <a:xfrm>
              <a:off x="6164192" y="7902687"/>
              <a:ext cx="809220" cy="1071620"/>
            </a:xfrm>
            <a:custGeom>
              <a:avLst/>
              <a:gdLst/>
              <a:ahLst/>
              <a:cxnLst>
                <a:cxn ang="0">
                  <a:pos x="wd2" y="hd2"/>
                </a:cxn>
                <a:cxn ang="5400000">
                  <a:pos x="wd2" y="hd2"/>
                </a:cxn>
                <a:cxn ang="10800000">
                  <a:pos x="wd2" y="hd2"/>
                </a:cxn>
                <a:cxn ang="16200000">
                  <a:pos x="wd2" y="hd2"/>
                </a:cxn>
              </a:cxnLst>
              <a:rect l="0" t="0" r="r" b="b"/>
              <a:pathLst>
                <a:path w="21600" h="21600" extrusionOk="0">
                  <a:moveTo>
                    <a:pt x="21600" y="15001"/>
                  </a:moveTo>
                  <a:lnTo>
                    <a:pt x="21600" y="11912"/>
                  </a:lnTo>
                  <a:lnTo>
                    <a:pt x="20431" y="10148"/>
                  </a:lnTo>
                  <a:cubicBezTo>
                    <a:pt x="20626" y="9853"/>
                    <a:pt x="20822" y="9560"/>
                    <a:pt x="21017" y="9265"/>
                  </a:cubicBezTo>
                  <a:lnTo>
                    <a:pt x="18096" y="8824"/>
                  </a:lnTo>
                  <a:lnTo>
                    <a:pt x="12260" y="7058"/>
                  </a:lnTo>
                  <a:lnTo>
                    <a:pt x="11092" y="4853"/>
                  </a:lnTo>
                  <a:lnTo>
                    <a:pt x="11675" y="1324"/>
                  </a:lnTo>
                  <a:lnTo>
                    <a:pt x="14010" y="441"/>
                  </a:lnTo>
                  <a:lnTo>
                    <a:pt x="14010" y="0"/>
                  </a:lnTo>
                  <a:lnTo>
                    <a:pt x="9925" y="883"/>
                  </a:lnTo>
                  <a:lnTo>
                    <a:pt x="7590" y="1765"/>
                  </a:lnTo>
                  <a:lnTo>
                    <a:pt x="6422" y="3971"/>
                  </a:lnTo>
                  <a:lnTo>
                    <a:pt x="5253" y="4412"/>
                  </a:lnTo>
                  <a:lnTo>
                    <a:pt x="3504" y="5736"/>
                  </a:lnTo>
                  <a:lnTo>
                    <a:pt x="1752" y="7058"/>
                  </a:lnTo>
                  <a:lnTo>
                    <a:pt x="2335" y="7941"/>
                  </a:lnTo>
                  <a:lnTo>
                    <a:pt x="2918" y="10148"/>
                  </a:lnTo>
                  <a:lnTo>
                    <a:pt x="2918" y="11470"/>
                  </a:lnTo>
                  <a:lnTo>
                    <a:pt x="3504" y="13236"/>
                  </a:lnTo>
                  <a:lnTo>
                    <a:pt x="1169" y="14560"/>
                  </a:lnTo>
                  <a:lnTo>
                    <a:pt x="0" y="15443"/>
                  </a:lnTo>
                  <a:lnTo>
                    <a:pt x="4670" y="16765"/>
                  </a:lnTo>
                  <a:cubicBezTo>
                    <a:pt x="7005" y="18089"/>
                    <a:pt x="16565" y="21600"/>
                    <a:pt x="16565" y="21600"/>
                  </a:cubicBezTo>
                </a:path>
              </a:pathLst>
            </a:custGeom>
            <a:noFill/>
            <a:ln w="9525" cap="flat">
              <a:solidFill>
                <a:srgbClr val="A7A7A7">
                  <a:alpha val="80000"/>
                </a:srgbClr>
              </a:solidFill>
              <a:prstDash val="solid"/>
              <a:round/>
            </a:ln>
            <a:effectLst/>
          </p:spPr>
          <p:txBody>
            <a:bodyPr wrap="square" lIns="50800" tIns="50800" rIns="50800" bIns="50800" numCol="1" anchor="t">
              <a:noAutofit/>
            </a:bodyPr>
            <a:lstStyle/>
            <a:p>
              <a:pPr algn="l" defTabSz="1828431">
                <a:defRPr sz="1400">
                  <a:solidFill>
                    <a:srgbClr val="FFFFFF"/>
                  </a:solidFill>
                </a:defRPr>
              </a:pPr>
              <a:endParaRPr/>
            </a:p>
          </p:txBody>
        </p:sp>
        <p:sp>
          <p:nvSpPr>
            <p:cNvPr id="238" name="Shape"/>
            <p:cNvSpPr/>
            <p:nvPr/>
          </p:nvSpPr>
          <p:spPr>
            <a:xfrm>
              <a:off x="5438992" y="7634799"/>
              <a:ext cx="420087" cy="196453"/>
            </a:xfrm>
            <a:custGeom>
              <a:avLst/>
              <a:gdLst/>
              <a:ahLst/>
              <a:cxnLst>
                <a:cxn ang="0">
                  <a:pos x="wd2" y="hd2"/>
                </a:cxn>
                <a:cxn ang="5400000">
                  <a:pos x="wd2" y="hd2"/>
                </a:cxn>
                <a:cxn ang="10800000">
                  <a:pos x="wd2" y="hd2"/>
                </a:cxn>
                <a:cxn ang="16200000">
                  <a:pos x="wd2" y="hd2"/>
                </a:cxn>
              </a:cxnLst>
              <a:rect l="0" t="0" r="r" b="b"/>
              <a:pathLst>
                <a:path w="21600" h="21600" extrusionOk="0">
                  <a:moveTo>
                    <a:pt x="21600" y="7200"/>
                  </a:moveTo>
                  <a:cubicBezTo>
                    <a:pt x="21600" y="7200"/>
                    <a:pt x="11368" y="2400"/>
                    <a:pt x="9095" y="2400"/>
                  </a:cubicBezTo>
                  <a:cubicBezTo>
                    <a:pt x="7958" y="2400"/>
                    <a:pt x="6821" y="0"/>
                    <a:pt x="5684" y="0"/>
                  </a:cubicBezTo>
                  <a:cubicBezTo>
                    <a:pt x="1137" y="7200"/>
                    <a:pt x="1137" y="7200"/>
                    <a:pt x="1137" y="7200"/>
                  </a:cubicBezTo>
                  <a:cubicBezTo>
                    <a:pt x="0" y="14400"/>
                    <a:pt x="0" y="14400"/>
                    <a:pt x="0" y="14400"/>
                  </a:cubicBezTo>
                  <a:cubicBezTo>
                    <a:pt x="0" y="14400"/>
                    <a:pt x="0" y="14400"/>
                    <a:pt x="0" y="14400"/>
                  </a:cubicBezTo>
                  <a:cubicBezTo>
                    <a:pt x="5684" y="21600"/>
                    <a:pt x="5684" y="21600"/>
                    <a:pt x="5684" y="21600"/>
                  </a:cubicBezTo>
                  <a:cubicBezTo>
                    <a:pt x="13642" y="14400"/>
                    <a:pt x="13642" y="14400"/>
                    <a:pt x="13642" y="14400"/>
                  </a:cubicBezTo>
                  <a:lnTo>
                    <a:pt x="21600" y="7200"/>
                  </a:lnTo>
                  <a:close/>
                </a:path>
              </a:pathLst>
            </a:custGeom>
            <a:noFill/>
            <a:ln w="9525" cap="flat">
              <a:solidFill>
                <a:srgbClr val="A7A7A7">
                  <a:alpha val="80000"/>
                </a:srgbClr>
              </a:solidFill>
              <a:prstDash val="solid"/>
              <a:round/>
            </a:ln>
            <a:effectLst/>
          </p:spPr>
          <p:txBody>
            <a:bodyPr wrap="square" lIns="50800" tIns="50800" rIns="50800" bIns="50800" numCol="1" anchor="t">
              <a:noAutofit/>
            </a:bodyPr>
            <a:lstStyle/>
            <a:p>
              <a:pPr algn="l" defTabSz="1828431">
                <a:defRPr sz="1400">
                  <a:solidFill>
                    <a:srgbClr val="FFFFFF"/>
                  </a:solidFill>
                </a:defRPr>
              </a:pPr>
              <a:endParaRPr/>
            </a:p>
          </p:txBody>
        </p:sp>
        <p:sp>
          <p:nvSpPr>
            <p:cNvPr id="239" name="Shape"/>
            <p:cNvSpPr/>
            <p:nvPr/>
          </p:nvSpPr>
          <p:spPr>
            <a:xfrm>
              <a:off x="5217896" y="7518713"/>
              <a:ext cx="331649" cy="276819"/>
            </a:xfrm>
            <a:custGeom>
              <a:avLst/>
              <a:gdLst/>
              <a:ahLst/>
              <a:cxnLst>
                <a:cxn ang="0">
                  <a:pos x="wd2" y="hd2"/>
                </a:cxn>
                <a:cxn ang="5400000">
                  <a:pos x="wd2" y="hd2"/>
                </a:cxn>
                <a:cxn ang="10800000">
                  <a:pos x="wd2" y="hd2"/>
                </a:cxn>
                <a:cxn ang="16200000">
                  <a:pos x="wd2" y="hd2"/>
                </a:cxn>
              </a:cxnLst>
              <a:rect l="0" t="0" r="r" b="b"/>
              <a:pathLst>
                <a:path w="21600" h="21600" extrusionOk="0">
                  <a:moveTo>
                    <a:pt x="21600" y="9000"/>
                  </a:moveTo>
                  <a:cubicBezTo>
                    <a:pt x="18720" y="9000"/>
                    <a:pt x="15840" y="7200"/>
                    <a:pt x="15840" y="7200"/>
                  </a:cubicBezTo>
                  <a:cubicBezTo>
                    <a:pt x="15840" y="0"/>
                    <a:pt x="15840" y="0"/>
                    <a:pt x="15840" y="0"/>
                  </a:cubicBezTo>
                  <a:cubicBezTo>
                    <a:pt x="8640" y="0"/>
                    <a:pt x="8640" y="0"/>
                    <a:pt x="8640" y="0"/>
                  </a:cubicBezTo>
                  <a:cubicBezTo>
                    <a:pt x="5760" y="1800"/>
                    <a:pt x="5760" y="1800"/>
                    <a:pt x="5760" y="1800"/>
                  </a:cubicBezTo>
                  <a:cubicBezTo>
                    <a:pt x="8640" y="9000"/>
                    <a:pt x="8640" y="9000"/>
                    <a:pt x="8640" y="9000"/>
                  </a:cubicBezTo>
                  <a:cubicBezTo>
                    <a:pt x="4320" y="9000"/>
                    <a:pt x="4320" y="9000"/>
                    <a:pt x="4320" y="9000"/>
                  </a:cubicBezTo>
                  <a:cubicBezTo>
                    <a:pt x="1440" y="14400"/>
                    <a:pt x="1440" y="14400"/>
                    <a:pt x="1440" y="14400"/>
                  </a:cubicBezTo>
                  <a:cubicBezTo>
                    <a:pt x="0" y="18000"/>
                    <a:pt x="0" y="18000"/>
                    <a:pt x="0" y="18000"/>
                  </a:cubicBezTo>
                  <a:cubicBezTo>
                    <a:pt x="1440" y="19800"/>
                    <a:pt x="1440" y="19800"/>
                    <a:pt x="1440" y="19800"/>
                  </a:cubicBezTo>
                  <a:cubicBezTo>
                    <a:pt x="10080" y="21600"/>
                    <a:pt x="10080" y="21600"/>
                    <a:pt x="10080" y="21600"/>
                  </a:cubicBezTo>
                  <a:cubicBezTo>
                    <a:pt x="14400" y="19800"/>
                    <a:pt x="14400" y="19800"/>
                    <a:pt x="14400" y="19800"/>
                  </a:cubicBezTo>
                  <a:cubicBezTo>
                    <a:pt x="15840" y="14400"/>
                    <a:pt x="15840" y="14400"/>
                    <a:pt x="15840" y="14400"/>
                  </a:cubicBezTo>
                  <a:lnTo>
                    <a:pt x="21600" y="9000"/>
                  </a:lnTo>
                  <a:close/>
                </a:path>
              </a:pathLst>
            </a:custGeom>
            <a:noFill/>
            <a:ln w="9525" cap="flat">
              <a:solidFill>
                <a:srgbClr val="A7A7A7">
                  <a:alpha val="80000"/>
                </a:srgbClr>
              </a:solidFill>
              <a:prstDash val="solid"/>
              <a:round/>
            </a:ln>
            <a:effectLst/>
          </p:spPr>
          <p:txBody>
            <a:bodyPr wrap="square" lIns="50800" tIns="50800" rIns="50800" bIns="50800" numCol="1" anchor="t">
              <a:noAutofit/>
            </a:bodyPr>
            <a:lstStyle/>
            <a:p>
              <a:pPr algn="l" defTabSz="1828431">
                <a:defRPr sz="1400">
                  <a:solidFill>
                    <a:srgbClr val="FFFFFF"/>
                  </a:solidFill>
                </a:defRPr>
              </a:pPr>
              <a:endParaRPr/>
            </a:p>
          </p:txBody>
        </p:sp>
        <p:sp>
          <p:nvSpPr>
            <p:cNvPr id="240" name="Shape"/>
            <p:cNvSpPr/>
            <p:nvPr/>
          </p:nvSpPr>
          <p:spPr>
            <a:xfrm>
              <a:off x="3519870" y="6357868"/>
              <a:ext cx="2100425" cy="1388556"/>
            </a:xfrm>
            <a:custGeom>
              <a:avLst/>
              <a:gdLst/>
              <a:ahLst/>
              <a:cxnLst>
                <a:cxn ang="0">
                  <a:pos x="wd2" y="hd2"/>
                </a:cxn>
                <a:cxn ang="5400000">
                  <a:pos x="wd2" y="hd2"/>
                </a:cxn>
                <a:cxn ang="10800000">
                  <a:pos x="wd2" y="hd2"/>
                </a:cxn>
                <a:cxn ang="16200000">
                  <a:pos x="wd2" y="hd2"/>
                </a:cxn>
              </a:cxnLst>
              <a:rect l="0" t="0" r="r" b="b"/>
              <a:pathLst>
                <a:path w="21600" h="21600" extrusionOk="0">
                  <a:moveTo>
                    <a:pt x="18225" y="19833"/>
                  </a:moveTo>
                  <a:lnTo>
                    <a:pt x="18900" y="19833"/>
                  </a:lnTo>
                  <a:lnTo>
                    <a:pt x="18450" y="18465"/>
                  </a:lnTo>
                  <a:lnTo>
                    <a:pt x="18900" y="18123"/>
                  </a:lnTo>
                  <a:lnTo>
                    <a:pt x="20025" y="18123"/>
                  </a:lnTo>
                  <a:lnTo>
                    <a:pt x="19800" y="17782"/>
                  </a:lnTo>
                  <a:lnTo>
                    <a:pt x="21150" y="16414"/>
                  </a:lnTo>
                  <a:lnTo>
                    <a:pt x="21600" y="13678"/>
                  </a:lnTo>
                  <a:lnTo>
                    <a:pt x="18900" y="14362"/>
                  </a:lnTo>
                  <a:lnTo>
                    <a:pt x="17775" y="16756"/>
                  </a:lnTo>
                  <a:lnTo>
                    <a:pt x="15975" y="17098"/>
                  </a:lnTo>
                  <a:lnTo>
                    <a:pt x="14175" y="13678"/>
                  </a:lnTo>
                  <a:lnTo>
                    <a:pt x="13950" y="9233"/>
                  </a:lnTo>
                  <a:lnTo>
                    <a:pt x="14400" y="8207"/>
                  </a:lnTo>
                  <a:lnTo>
                    <a:pt x="13275" y="7865"/>
                  </a:lnTo>
                  <a:lnTo>
                    <a:pt x="12375" y="6497"/>
                  </a:lnTo>
                  <a:lnTo>
                    <a:pt x="11700" y="4787"/>
                  </a:lnTo>
                  <a:lnTo>
                    <a:pt x="10800" y="3761"/>
                  </a:lnTo>
                  <a:lnTo>
                    <a:pt x="9450" y="4445"/>
                  </a:lnTo>
                  <a:lnTo>
                    <a:pt x="7650" y="1368"/>
                  </a:lnTo>
                  <a:lnTo>
                    <a:pt x="6525" y="1026"/>
                  </a:lnTo>
                  <a:lnTo>
                    <a:pt x="5850" y="1710"/>
                  </a:lnTo>
                  <a:lnTo>
                    <a:pt x="4050" y="1710"/>
                  </a:lnTo>
                  <a:lnTo>
                    <a:pt x="1800" y="0"/>
                  </a:lnTo>
                  <a:lnTo>
                    <a:pt x="0" y="342"/>
                  </a:lnTo>
                  <a:lnTo>
                    <a:pt x="1350" y="4103"/>
                  </a:lnTo>
                  <a:lnTo>
                    <a:pt x="2250" y="6155"/>
                  </a:lnTo>
                  <a:lnTo>
                    <a:pt x="2025" y="6839"/>
                  </a:lnTo>
                  <a:lnTo>
                    <a:pt x="3600" y="8549"/>
                  </a:lnTo>
                  <a:lnTo>
                    <a:pt x="3825" y="10259"/>
                  </a:lnTo>
                  <a:lnTo>
                    <a:pt x="4500" y="10942"/>
                  </a:lnTo>
                  <a:lnTo>
                    <a:pt x="5400" y="12310"/>
                  </a:lnTo>
                  <a:lnTo>
                    <a:pt x="5625" y="11284"/>
                  </a:lnTo>
                  <a:lnTo>
                    <a:pt x="4725" y="10259"/>
                  </a:lnTo>
                  <a:lnTo>
                    <a:pt x="3825" y="7181"/>
                  </a:lnTo>
                  <a:lnTo>
                    <a:pt x="2250" y="3761"/>
                  </a:lnTo>
                  <a:lnTo>
                    <a:pt x="1800" y="1710"/>
                  </a:lnTo>
                  <a:lnTo>
                    <a:pt x="2925" y="2394"/>
                  </a:lnTo>
                  <a:lnTo>
                    <a:pt x="4050" y="5813"/>
                  </a:lnTo>
                  <a:lnTo>
                    <a:pt x="4500" y="6839"/>
                  </a:lnTo>
                  <a:lnTo>
                    <a:pt x="5625" y="7865"/>
                  </a:lnTo>
                  <a:lnTo>
                    <a:pt x="5625" y="8891"/>
                  </a:lnTo>
                  <a:lnTo>
                    <a:pt x="6525" y="9575"/>
                  </a:lnTo>
                  <a:lnTo>
                    <a:pt x="6975" y="10601"/>
                  </a:lnTo>
                  <a:lnTo>
                    <a:pt x="8100" y="12310"/>
                  </a:lnTo>
                  <a:lnTo>
                    <a:pt x="8325" y="14704"/>
                  </a:lnTo>
                  <a:lnTo>
                    <a:pt x="8325" y="15730"/>
                  </a:lnTo>
                  <a:lnTo>
                    <a:pt x="11250" y="18465"/>
                  </a:lnTo>
                  <a:lnTo>
                    <a:pt x="12600" y="19491"/>
                  </a:lnTo>
                  <a:lnTo>
                    <a:pt x="15075" y="20517"/>
                  </a:lnTo>
                  <a:lnTo>
                    <a:pt x="15750" y="20175"/>
                  </a:lnTo>
                  <a:lnTo>
                    <a:pt x="16425" y="20175"/>
                  </a:lnTo>
                  <a:lnTo>
                    <a:pt x="17550" y="21600"/>
                  </a:lnTo>
                  <a:lnTo>
                    <a:pt x="17775" y="20859"/>
                  </a:lnTo>
                  <a:lnTo>
                    <a:pt x="18225" y="19833"/>
                  </a:lnTo>
                  <a:close/>
                </a:path>
              </a:pathLst>
            </a:custGeom>
            <a:noFill/>
            <a:ln w="9525" cap="flat">
              <a:solidFill>
                <a:srgbClr val="A7A7A7">
                  <a:alpha val="80000"/>
                </a:srgbClr>
              </a:solidFill>
              <a:prstDash val="solid"/>
              <a:round/>
            </a:ln>
            <a:effectLst/>
          </p:spPr>
          <p:txBody>
            <a:bodyPr wrap="square" lIns="50800" tIns="50800" rIns="50800" bIns="50800" numCol="1" anchor="t">
              <a:noAutofit/>
            </a:bodyPr>
            <a:lstStyle/>
            <a:p>
              <a:pPr algn="l" defTabSz="1828431">
                <a:defRPr sz="1400">
                  <a:solidFill>
                    <a:srgbClr val="FFFFFF"/>
                  </a:solidFill>
                </a:defRPr>
              </a:pPr>
              <a:endParaRPr/>
            </a:p>
          </p:txBody>
        </p:sp>
        <p:sp>
          <p:nvSpPr>
            <p:cNvPr id="241" name="Shape"/>
            <p:cNvSpPr/>
            <p:nvPr/>
          </p:nvSpPr>
          <p:spPr>
            <a:xfrm rot="20747712">
              <a:off x="6955723" y="794734"/>
              <a:ext cx="2264041" cy="2522614"/>
            </a:xfrm>
            <a:custGeom>
              <a:avLst/>
              <a:gdLst/>
              <a:ahLst/>
              <a:cxnLst>
                <a:cxn ang="0">
                  <a:pos x="wd2" y="hd2"/>
                </a:cxn>
                <a:cxn ang="5400000">
                  <a:pos x="wd2" y="hd2"/>
                </a:cxn>
                <a:cxn ang="10800000">
                  <a:pos x="wd2" y="hd2"/>
                </a:cxn>
                <a:cxn ang="16200000">
                  <a:pos x="wd2" y="hd2"/>
                </a:cxn>
              </a:cxnLst>
              <a:rect l="0" t="0" r="r" b="b"/>
              <a:pathLst>
                <a:path w="21600" h="21600" extrusionOk="0">
                  <a:moveTo>
                    <a:pt x="13786" y="1108"/>
                  </a:moveTo>
                  <a:lnTo>
                    <a:pt x="13862" y="1076"/>
                  </a:lnTo>
                  <a:lnTo>
                    <a:pt x="14016" y="1002"/>
                  </a:lnTo>
                  <a:lnTo>
                    <a:pt x="14208" y="876"/>
                  </a:lnTo>
                  <a:lnTo>
                    <a:pt x="14419" y="739"/>
                  </a:lnTo>
                  <a:lnTo>
                    <a:pt x="14592" y="612"/>
                  </a:lnTo>
                  <a:lnTo>
                    <a:pt x="14669" y="485"/>
                  </a:lnTo>
                  <a:lnTo>
                    <a:pt x="14611" y="390"/>
                  </a:lnTo>
                  <a:lnTo>
                    <a:pt x="14362" y="338"/>
                  </a:lnTo>
                  <a:lnTo>
                    <a:pt x="14112" y="317"/>
                  </a:lnTo>
                  <a:lnTo>
                    <a:pt x="13920" y="285"/>
                  </a:lnTo>
                  <a:lnTo>
                    <a:pt x="13747" y="232"/>
                  </a:lnTo>
                  <a:lnTo>
                    <a:pt x="13594" y="179"/>
                  </a:lnTo>
                  <a:lnTo>
                    <a:pt x="13440" y="137"/>
                  </a:lnTo>
                  <a:lnTo>
                    <a:pt x="13306" y="84"/>
                  </a:lnTo>
                  <a:lnTo>
                    <a:pt x="13171" y="42"/>
                  </a:lnTo>
                  <a:lnTo>
                    <a:pt x="13018" y="11"/>
                  </a:lnTo>
                  <a:lnTo>
                    <a:pt x="12902" y="0"/>
                  </a:lnTo>
                  <a:lnTo>
                    <a:pt x="12634" y="0"/>
                  </a:lnTo>
                  <a:lnTo>
                    <a:pt x="12499" y="21"/>
                  </a:lnTo>
                  <a:lnTo>
                    <a:pt x="12154" y="74"/>
                  </a:lnTo>
                  <a:lnTo>
                    <a:pt x="11712" y="137"/>
                  </a:lnTo>
                  <a:lnTo>
                    <a:pt x="11194" y="200"/>
                  </a:lnTo>
                  <a:lnTo>
                    <a:pt x="10714" y="264"/>
                  </a:lnTo>
                  <a:lnTo>
                    <a:pt x="10253" y="359"/>
                  </a:lnTo>
                  <a:lnTo>
                    <a:pt x="9830" y="443"/>
                  </a:lnTo>
                  <a:lnTo>
                    <a:pt x="9523" y="549"/>
                  </a:lnTo>
                  <a:lnTo>
                    <a:pt x="9350" y="654"/>
                  </a:lnTo>
                  <a:lnTo>
                    <a:pt x="9274" y="781"/>
                  </a:lnTo>
                  <a:lnTo>
                    <a:pt x="9178" y="886"/>
                  </a:lnTo>
                  <a:lnTo>
                    <a:pt x="9101" y="981"/>
                  </a:lnTo>
                  <a:lnTo>
                    <a:pt x="8986" y="1076"/>
                  </a:lnTo>
                  <a:lnTo>
                    <a:pt x="8851" y="1129"/>
                  </a:lnTo>
                  <a:lnTo>
                    <a:pt x="8678" y="1161"/>
                  </a:lnTo>
                  <a:lnTo>
                    <a:pt x="8448" y="1161"/>
                  </a:lnTo>
                  <a:lnTo>
                    <a:pt x="8179" y="1108"/>
                  </a:lnTo>
                  <a:lnTo>
                    <a:pt x="7853" y="1055"/>
                  </a:lnTo>
                  <a:lnTo>
                    <a:pt x="7507" y="1034"/>
                  </a:lnTo>
                  <a:lnTo>
                    <a:pt x="7123" y="1055"/>
                  </a:lnTo>
                  <a:lnTo>
                    <a:pt x="6739" y="1108"/>
                  </a:lnTo>
                  <a:lnTo>
                    <a:pt x="6413" y="1182"/>
                  </a:lnTo>
                  <a:lnTo>
                    <a:pt x="6125" y="1266"/>
                  </a:lnTo>
                  <a:lnTo>
                    <a:pt x="5875" y="1372"/>
                  </a:lnTo>
                  <a:lnTo>
                    <a:pt x="5760" y="1488"/>
                  </a:lnTo>
                  <a:lnTo>
                    <a:pt x="5587" y="1593"/>
                  </a:lnTo>
                  <a:lnTo>
                    <a:pt x="5338" y="1699"/>
                  </a:lnTo>
                  <a:lnTo>
                    <a:pt x="4992" y="1815"/>
                  </a:lnTo>
                  <a:lnTo>
                    <a:pt x="4627" y="1920"/>
                  </a:lnTo>
                  <a:lnTo>
                    <a:pt x="4243" y="2047"/>
                  </a:lnTo>
                  <a:lnTo>
                    <a:pt x="3917" y="2195"/>
                  </a:lnTo>
                  <a:lnTo>
                    <a:pt x="3667" y="2364"/>
                  </a:lnTo>
                  <a:lnTo>
                    <a:pt x="3533" y="2554"/>
                  </a:lnTo>
                  <a:lnTo>
                    <a:pt x="3456" y="2754"/>
                  </a:lnTo>
                  <a:lnTo>
                    <a:pt x="3302" y="2923"/>
                  </a:lnTo>
                  <a:lnTo>
                    <a:pt x="3072" y="3050"/>
                  </a:lnTo>
                  <a:lnTo>
                    <a:pt x="2803" y="3155"/>
                  </a:lnTo>
                  <a:lnTo>
                    <a:pt x="2496" y="3218"/>
                  </a:lnTo>
                  <a:lnTo>
                    <a:pt x="2170" y="3282"/>
                  </a:lnTo>
                  <a:lnTo>
                    <a:pt x="1805" y="3313"/>
                  </a:lnTo>
                  <a:lnTo>
                    <a:pt x="1459" y="3324"/>
                  </a:lnTo>
                  <a:lnTo>
                    <a:pt x="1133" y="3334"/>
                  </a:lnTo>
                  <a:lnTo>
                    <a:pt x="845" y="3366"/>
                  </a:lnTo>
                  <a:lnTo>
                    <a:pt x="595" y="3429"/>
                  </a:lnTo>
                  <a:lnTo>
                    <a:pt x="422" y="3503"/>
                  </a:lnTo>
                  <a:lnTo>
                    <a:pt x="307" y="3609"/>
                  </a:lnTo>
                  <a:lnTo>
                    <a:pt x="250" y="3746"/>
                  </a:lnTo>
                  <a:lnTo>
                    <a:pt x="211" y="3894"/>
                  </a:lnTo>
                  <a:lnTo>
                    <a:pt x="288" y="4073"/>
                  </a:lnTo>
                  <a:lnTo>
                    <a:pt x="326" y="4242"/>
                  </a:lnTo>
                  <a:lnTo>
                    <a:pt x="307" y="4379"/>
                  </a:lnTo>
                  <a:lnTo>
                    <a:pt x="250" y="4485"/>
                  </a:lnTo>
                  <a:lnTo>
                    <a:pt x="173" y="4580"/>
                  </a:lnTo>
                  <a:lnTo>
                    <a:pt x="77" y="4685"/>
                  </a:lnTo>
                  <a:lnTo>
                    <a:pt x="19" y="4791"/>
                  </a:lnTo>
                  <a:lnTo>
                    <a:pt x="0" y="4917"/>
                  </a:lnTo>
                  <a:lnTo>
                    <a:pt x="38" y="5086"/>
                  </a:lnTo>
                  <a:lnTo>
                    <a:pt x="134" y="5265"/>
                  </a:lnTo>
                  <a:lnTo>
                    <a:pt x="250" y="5434"/>
                  </a:lnTo>
                  <a:lnTo>
                    <a:pt x="346" y="5593"/>
                  </a:lnTo>
                  <a:lnTo>
                    <a:pt x="480" y="5730"/>
                  </a:lnTo>
                  <a:lnTo>
                    <a:pt x="653" y="5835"/>
                  </a:lnTo>
                  <a:lnTo>
                    <a:pt x="864" y="5930"/>
                  </a:lnTo>
                  <a:lnTo>
                    <a:pt x="1133" y="5994"/>
                  </a:lnTo>
                  <a:lnTo>
                    <a:pt x="1459" y="6036"/>
                  </a:lnTo>
                  <a:lnTo>
                    <a:pt x="1805" y="6067"/>
                  </a:lnTo>
                  <a:lnTo>
                    <a:pt x="2170" y="6110"/>
                  </a:lnTo>
                  <a:lnTo>
                    <a:pt x="2496" y="6162"/>
                  </a:lnTo>
                  <a:lnTo>
                    <a:pt x="2784" y="6257"/>
                  </a:lnTo>
                  <a:lnTo>
                    <a:pt x="3053" y="6384"/>
                  </a:lnTo>
                  <a:lnTo>
                    <a:pt x="3245" y="6553"/>
                  </a:lnTo>
                  <a:lnTo>
                    <a:pt x="3379" y="6774"/>
                  </a:lnTo>
                  <a:lnTo>
                    <a:pt x="3437" y="7049"/>
                  </a:lnTo>
                  <a:lnTo>
                    <a:pt x="3475" y="7334"/>
                  </a:lnTo>
                  <a:lnTo>
                    <a:pt x="3552" y="7576"/>
                  </a:lnTo>
                  <a:lnTo>
                    <a:pt x="3667" y="7809"/>
                  </a:lnTo>
                  <a:lnTo>
                    <a:pt x="3802" y="8041"/>
                  </a:lnTo>
                  <a:lnTo>
                    <a:pt x="3898" y="8283"/>
                  </a:lnTo>
                  <a:lnTo>
                    <a:pt x="3955" y="8547"/>
                  </a:lnTo>
                  <a:lnTo>
                    <a:pt x="3974" y="8874"/>
                  </a:lnTo>
                  <a:lnTo>
                    <a:pt x="3898" y="9265"/>
                  </a:lnTo>
                  <a:lnTo>
                    <a:pt x="3763" y="9655"/>
                  </a:lnTo>
                  <a:lnTo>
                    <a:pt x="3648" y="9972"/>
                  </a:lnTo>
                  <a:lnTo>
                    <a:pt x="3533" y="10214"/>
                  </a:lnTo>
                  <a:lnTo>
                    <a:pt x="3475" y="10404"/>
                  </a:lnTo>
                  <a:lnTo>
                    <a:pt x="3456" y="10541"/>
                  </a:lnTo>
                  <a:lnTo>
                    <a:pt x="3456" y="10647"/>
                  </a:lnTo>
                  <a:lnTo>
                    <a:pt x="3533" y="10721"/>
                  </a:lnTo>
                  <a:lnTo>
                    <a:pt x="3667" y="10784"/>
                  </a:lnTo>
                  <a:lnTo>
                    <a:pt x="3840" y="10847"/>
                  </a:lnTo>
                  <a:lnTo>
                    <a:pt x="4032" y="10911"/>
                  </a:lnTo>
                  <a:lnTo>
                    <a:pt x="4186" y="10995"/>
                  </a:lnTo>
                  <a:lnTo>
                    <a:pt x="4320" y="11080"/>
                  </a:lnTo>
                  <a:lnTo>
                    <a:pt x="4358" y="11153"/>
                  </a:lnTo>
                  <a:lnTo>
                    <a:pt x="4320" y="11206"/>
                  </a:lnTo>
                  <a:lnTo>
                    <a:pt x="4166" y="11259"/>
                  </a:lnTo>
                  <a:lnTo>
                    <a:pt x="3898" y="11270"/>
                  </a:lnTo>
                  <a:lnTo>
                    <a:pt x="3629" y="11291"/>
                  </a:lnTo>
                  <a:lnTo>
                    <a:pt x="3514" y="11343"/>
                  </a:lnTo>
                  <a:lnTo>
                    <a:pt x="3514" y="11417"/>
                  </a:lnTo>
                  <a:lnTo>
                    <a:pt x="3610" y="11491"/>
                  </a:lnTo>
                  <a:lnTo>
                    <a:pt x="3725" y="11576"/>
                  </a:lnTo>
                  <a:lnTo>
                    <a:pt x="3840" y="11649"/>
                  </a:lnTo>
                  <a:lnTo>
                    <a:pt x="3955" y="11692"/>
                  </a:lnTo>
                  <a:lnTo>
                    <a:pt x="3994" y="11723"/>
                  </a:lnTo>
                  <a:lnTo>
                    <a:pt x="3955" y="11723"/>
                  </a:lnTo>
                  <a:lnTo>
                    <a:pt x="3840" y="11713"/>
                  </a:lnTo>
                  <a:lnTo>
                    <a:pt x="3667" y="11692"/>
                  </a:lnTo>
                  <a:lnTo>
                    <a:pt x="3494" y="11692"/>
                  </a:lnTo>
                  <a:lnTo>
                    <a:pt x="3302" y="11723"/>
                  </a:lnTo>
                  <a:lnTo>
                    <a:pt x="3110" y="11766"/>
                  </a:lnTo>
                  <a:lnTo>
                    <a:pt x="3014" y="11850"/>
                  </a:lnTo>
                  <a:lnTo>
                    <a:pt x="2957" y="11977"/>
                  </a:lnTo>
                  <a:lnTo>
                    <a:pt x="3014" y="12124"/>
                  </a:lnTo>
                  <a:lnTo>
                    <a:pt x="3149" y="12272"/>
                  </a:lnTo>
                  <a:lnTo>
                    <a:pt x="3322" y="12409"/>
                  </a:lnTo>
                  <a:lnTo>
                    <a:pt x="3533" y="12525"/>
                  </a:lnTo>
                  <a:lnTo>
                    <a:pt x="3763" y="12620"/>
                  </a:lnTo>
                  <a:lnTo>
                    <a:pt x="3974" y="12673"/>
                  </a:lnTo>
                  <a:lnTo>
                    <a:pt x="4205" y="12673"/>
                  </a:lnTo>
                  <a:lnTo>
                    <a:pt x="4358" y="12610"/>
                  </a:lnTo>
                  <a:lnTo>
                    <a:pt x="4493" y="12515"/>
                  </a:lnTo>
                  <a:lnTo>
                    <a:pt x="4570" y="12430"/>
                  </a:lnTo>
                  <a:lnTo>
                    <a:pt x="4685" y="12356"/>
                  </a:lnTo>
                  <a:lnTo>
                    <a:pt x="4781" y="12293"/>
                  </a:lnTo>
                  <a:lnTo>
                    <a:pt x="4838" y="12251"/>
                  </a:lnTo>
                  <a:lnTo>
                    <a:pt x="4954" y="12219"/>
                  </a:lnTo>
                  <a:lnTo>
                    <a:pt x="5050" y="12219"/>
                  </a:lnTo>
                  <a:lnTo>
                    <a:pt x="5184" y="12230"/>
                  </a:lnTo>
                  <a:lnTo>
                    <a:pt x="5338" y="12388"/>
                  </a:lnTo>
                  <a:lnTo>
                    <a:pt x="5280" y="12684"/>
                  </a:lnTo>
                  <a:lnTo>
                    <a:pt x="5126" y="13011"/>
                  </a:lnTo>
                  <a:lnTo>
                    <a:pt x="4954" y="13243"/>
                  </a:lnTo>
                  <a:lnTo>
                    <a:pt x="4838" y="13306"/>
                  </a:lnTo>
                  <a:lnTo>
                    <a:pt x="4493" y="13401"/>
                  </a:lnTo>
                  <a:lnTo>
                    <a:pt x="4282" y="13433"/>
                  </a:lnTo>
                  <a:lnTo>
                    <a:pt x="4070" y="13496"/>
                  </a:lnTo>
                  <a:lnTo>
                    <a:pt x="3878" y="13559"/>
                  </a:lnTo>
                  <a:lnTo>
                    <a:pt x="3686" y="13633"/>
                  </a:lnTo>
                  <a:lnTo>
                    <a:pt x="3533" y="13739"/>
                  </a:lnTo>
                  <a:lnTo>
                    <a:pt x="3398" y="13908"/>
                  </a:lnTo>
                  <a:lnTo>
                    <a:pt x="3245" y="14140"/>
                  </a:lnTo>
                  <a:lnTo>
                    <a:pt x="3091" y="14446"/>
                  </a:lnTo>
                  <a:lnTo>
                    <a:pt x="2957" y="14762"/>
                  </a:lnTo>
                  <a:lnTo>
                    <a:pt x="2861" y="15089"/>
                  </a:lnTo>
                  <a:lnTo>
                    <a:pt x="2765" y="15395"/>
                  </a:lnTo>
                  <a:lnTo>
                    <a:pt x="2726" y="15649"/>
                  </a:lnTo>
                  <a:lnTo>
                    <a:pt x="2746" y="15828"/>
                  </a:lnTo>
                  <a:lnTo>
                    <a:pt x="2803" y="15976"/>
                  </a:lnTo>
                  <a:lnTo>
                    <a:pt x="2938" y="16145"/>
                  </a:lnTo>
                  <a:lnTo>
                    <a:pt x="3072" y="16324"/>
                  </a:lnTo>
                  <a:lnTo>
                    <a:pt x="3226" y="16524"/>
                  </a:lnTo>
                  <a:lnTo>
                    <a:pt x="3341" y="16725"/>
                  </a:lnTo>
                  <a:lnTo>
                    <a:pt x="3456" y="16947"/>
                  </a:lnTo>
                  <a:lnTo>
                    <a:pt x="3475" y="17179"/>
                  </a:lnTo>
                  <a:lnTo>
                    <a:pt x="3437" y="17411"/>
                  </a:lnTo>
                  <a:lnTo>
                    <a:pt x="3379" y="17643"/>
                  </a:lnTo>
                  <a:lnTo>
                    <a:pt x="3437" y="17875"/>
                  </a:lnTo>
                  <a:lnTo>
                    <a:pt x="3533" y="18086"/>
                  </a:lnTo>
                  <a:lnTo>
                    <a:pt x="3667" y="18308"/>
                  </a:lnTo>
                  <a:lnTo>
                    <a:pt x="3840" y="18508"/>
                  </a:lnTo>
                  <a:lnTo>
                    <a:pt x="4032" y="18698"/>
                  </a:lnTo>
                  <a:lnTo>
                    <a:pt x="4205" y="18899"/>
                  </a:lnTo>
                  <a:lnTo>
                    <a:pt x="4358" y="19068"/>
                  </a:lnTo>
                  <a:lnTo>
                    <a:pt x="4512" y="19257"/>
                  </a:lnTo>
                  <a:lnTo>
                    <a:pt x="4704" y="19490"/>
                  </a:lnTo>
                  <a:lnTo>
                    <a:pt x="4934" y="19753"/>
                  </a:lnTo>
                  <a:lnTo>
                    <a:pt x="5184" y="20017"/>
                  </a:lnTo>
                  <a:lnTo>
                    <a:pt x="5434" y="20239"/>
                  </a:lnTo>
                  <a:lnTo>
                    <a:pt x="5760" y="20439"/>
                  </a:lnTo>
                  <a:lnTo>
                    <a:pt x="6048" y="20555"/>
                  </a:lnTo>
                  <a:lnTo>
                    <a:pt x="6355" y="20587"/>
                  </a:lnTo>
                  <a:lnTo>
                    <a:pt x="6643" y="20576"/>
                  </a:lnTo>
                  <a:lnTo>
                    <a:pt x="6874" y="20608"/>
                  </a:lnTo>
                  <a:lnTo>
                    <a:pt x="7104" y="20671"/>
                  </a:lnTo>
                  <a:lnTo>
                    <a:pt x="7277" y="20756"/>
                  </a:lnTo>
                  <a:lnTo>
                    <a:pt x="7411" y="20861"/>
                  </a:lnTo>
                  <a:lnTo>
                    <a:pt x="7526" y="20977"/>
                  </a:lnTo>
                  <a:lnTo>
                    <a:pt x="7584" y="21094"/>
                  </a:lnTo>
                  <a:lnTo>
                    <a:pt x="7603" y="21220"/>
                  </a:lnTo>
                  <a:lnTo>
                    <a:pt x="7642" y="21273"/>
                  </a:lnTo>
                  <a:lnTo>
                    <a:pt x="7699" y="21336"/>
                  </a:lnTo>
                  <a:lnTo>
                    <a:pt x="7795" y="21400"/>
                  </a:lnTo>
                  <a:lnTo>
                    <a:pt x="7930" y="21442"/>
                  </a:lnTo>
                  <a:lnTo>
                    <a:pt x="8083" y="21494"/>
                  </a:lnTo>
                  <a:lnTo>
                    <a:pt x="8256" y="21547"/>
                  </a:lnTo>
                  <a:lnTo>
                    <a:pt x="8429" y="21568"/>
                  </a:lnTo>
                  <a:lnTo>
                    <a:pt x="8621" y="21589"/>
                  </a:lnTo>
                  <a:lnTo>
                    <a:pt x="8832" y="21600"/>
                  </a:lnTo>
                  <a:lnTo>
                    <a:pt x="9024" y="21589"/>
                  </a:lnTo>
                  <a:lnTo>
                    <a:pt x="9197" y="21568"/>
                  </a:lnTo>
                  <a:lnTo>
                    <a:pt x="9389" y="21516"/>
                  </a:lnTo>
                  <a:lnTo>
                    <a:pt x="9542" y="21463"/>
                  </a:lnTo>
                  <a:lnTo>
                    <a:pt x="9677" y="21357"/>
                  </a:lnTo>
                  <a:lnTo>
                    <a:pt x="9754" y="21241"/>
                  </a:lnTo>
                  <a:lnTo>
                    <a:pt x="9830" y="21083"/>
                  </a:lnTo>
                  <a:lnTo>
                    <a:pt x="9888" y="20777"/>
                  </a:lnTo>
                  <a:lnTo>
                    <a:pt x="9965" y="20545"/>
                  </a:lnTo>
                  <a:lnTo>
                    <a:pt x="10022" y="20365"/>
                  </a:lnTo>
                  <a:lnTo>
                    <a:pt x="10061" y="20218"/>
                  </a:lnTo>
                  <a:lnTo>
                    <a:pt x="10157" y="20112"/>
                  </a:lnTo>
                  <a:lnTo>
                    <a:pt x="10253" y="20028"/>
                  </a:lnTo>
                  <a:lnTo>
                    <a:pt x="10349" y="19954"/>
                  </a:lnTo>
                  <a:lnTo>
                    <a:pt x="10502" y="19880"/>
                  </a:lnTo>
                  <a:lnTo>
                    <a:pt x="10694" y="19680"/>
                  </a:lnTo>
                  <a:lnTo>
                    <a:pt x="10656" y="19416"/>
                  </a:lnTo>
                  <a:lnTo>
                    <a:pt x="10579" y="19162"/>
                  </a:lnTo>
                  <a:lnTo>
                    <a:pt x="10637" y="18994"/>
                  </a:lnTo>
                  <a:lnTo>
                    <a:pt x="10771" y="18909"/>
                  </a:lnTo>
                  <a:lnTo>
                    <a:pt x="10944" y="18772"/>
                  </a:lnTo>
                  <a:lnTo>
                    <a:pt x="11174" y="18593"/>
                  </a:lnTo>
                  <a:lnTo>
                    <a:pt x="11424" y="18371"/>
                  </a:lnTo>
                  <a:lnTo>
                    <a:pt x="11616" y="18128"/>
                  </a:lnTo>
                  <a:lnTo>
                    <a:pt x="11789" y="17886"/>
                  </a:lnTo>
                  <a:lnTo>
                    <a:pt x="11904" y="17643"/>
                  </a:lnTo>
                  <a:lnTo>
                    <a:pt x="11923" y="17411"/>
                  </a:lnTo>
                  <a:lnTo>
                    <a:pt x="11942" y="17189"/>
                  </a:lnTo>
                  <a:lnTo>
                    <a:pt x="12096" y="16957"/>
                  </a:lnTo>
                  <a:lnTo>
                    <a:pt x="12326" y="16746"/>
                  </a:lnTo>
                  <a:lnTo>
                    <a:pt x="12634" y="16535"/>
                  </a:lnTo>
                  <a:lnTo>
                    <a:pt x="12960" y="16356"/>
                  </a:lnTo>
                  <a:lnTo>
                    <a:pt x="13286" y="16208"/>
                  </a:lnTo>
                  <a:lnTo>
                    <a:pt x="13574" y="16123"/>
                  </a:lnTo>
                  <a:lnTo>
                    <a:pt x="13786" y="16081"/>
                  </a:lnTo>
                  <a:lnTo>
                    <a:pt x="13978" y="16071"/>
                  </a:lnTo>
                  <a:lnTo>
                    <a:pt x="14266" y="16029"/>
                  </a:lnTo>
                  <a:lnTo>
                    <a:pt x="14592" y="15944"/>
                  </a:lnTo>
                  <a:lnTo>
                    <a:pt x="14918" y="15807"/>
                  </a:lnTo>
                  <a:lnTo>
                    <a:pt x="15264" y="15638"/>
                  </a:lnTo>
                  <a:lnTo>
                    <a:pt x="15629" y="15417"/>
                  </a:lnTo>
                  <a:lnTo>
                    <a:pt x="15955" y="15153"/>
                  </a:lnTo>
                  <a:lnTo>
                    <a:pt x="16243" y="14826"/>
                  </a:lnTo>
                  <a:lnTo>
                    <a:pt x="16474" y="14509"/>
                  </a:lnTo>
                  <a:lnTo>
                    <a:pt x="16646" y="14287"/>
                  </a:lnTo>
                  <a:lnTo>
                    <a:pt x="16800" y="14119"/>
                  </a:lnTo>
                  <a:lnTo>
                    <a:pt x="16915" y="14003"/>
                  </a:lnTo>
                  <a:lnTo>
                    <a:pt x="17050" y="13929"/>
                  </a:lnTo>
                  <a:lnTo>
                    <a:pt x="17146" y="13886"/>
                  </a:lnTo>
                  <a:lnTo>
                    <a:pt x="17299" y="13844"/>
                  </a:lnTo>
                  <a:lnTo>
                    <a:pt x="17510" y="13813"/>
                  </a:lnTo>
                  <a:lnTo>
                    <a:pt x="17645" y="13770"/>
                  </a:lnTo>
                  <a:lnTo>
                    <a:pt x="17837" y="13707"/>
                  </a:lnTo>
                  <a:lnTo>
                    <a:pt x="18106" y="13602"/>
                  </a:lnTo>
                  <a:lnTo>
                    <a:pt x="18394" y="13496"/>
                  </a:lnTo>
                  <a:lnTo>
                    <a:pt x="18701" y="13348"/>
                  </a:lnTo>
                  <a:lnTo>
                    <a:pt x="19027" y="13201"/>
                  </a:lnTo>
                  <a:lnTo>
                    <a:pt x="19373" y="13042"/>
                  </a:lnTo>
                  <a:lnTo>
                    <a:pt x="20064" y="12705"/>
                  </a:lnTo>
                  <a:lnTo>
                    <a:pt x="20390" y="12536"/>
                  </a:lnTo>
                  <a:lnTo>
                    <a:pt x="20698" y="12378"/>
                  </a:lnTo>
                  <a:lnTo>
                    <a:pt x="20966" y="12219"/>
                  </a:lnTo>
                  <a:lnTo>
                    <a:pt x="21178" y="12061"/>
                  </a:lnTo>
                  <a:lnTo>
                    <a:pt x="21331" y="11924"/>
                  </a:lnTo>
                  <a:lnTo>
                    <a:pt x="21446" y="11818"/>
                  </a:lnTo>
                  <a:lnTo>
                    <a:pt x="21485" y="11723"/>
                  </a:lnTo>
                  <a:lnTo>
                    <a:pt x="21427" y="11576"/>
                  </a:lnTo>
                  <a:lnTo>
                    <a:pt x="21197" y="11470"/>
                  </a:lnTo>
                  <a:lnTo>
                    <a:pt x="20890" y="11396"/>
                  </a:lnTo>
                  <a:lnTo>
                    <a:pt x="20544" y="11365"/>
                  </a:lnTo>
                  <a:lnTo>
                    <a:pt x="20122" y="11365"/>
                  </a:lnTo>
                  <a:lnTo>
                    <a:pt x="19718" y="11417"/>
                  </a:lnTo>
                  <a:lnTo>
                    <a:pt x="19334" y="11481"/>
                  </a:lnTo>
                  <a:lnTo>
                    <a:pt x="19027" y="11586"/>
                  </a:lnTo>
                  <a:lnTo>
                    <a:pt x="18874" y="11660"/>
                  </a:lnTo>
                  <a:lnTo>
                    <a:pt x="18874" y="11628"/>
                  </a:lnTo>
                  <a:lnTo>
                    <a:pt x="18970" y="11533"/>
                  </a:lnTo>
                  <a:lnTo>
                    <a:pt x="19104" y="11407"/>
                  </a:lnTo>
                  <a:lnTo>
                    <a:pt x="19181" y="11248"/>
                  </a:lnTo>
                  <a:lnTo>
                    <a:pt x="19162" y="11111"/>
                  </a:lnTo>
                  <a:lnTo>
                    <a:pt x="18989" y="11006"/>
                  </a:lnTo>
                  <a:lnTo>
                    <a:pt x="18566" y="10964"/>
                  </a:lnTo>
                  <a:lnTo>
                    <a:pt x="18394" y="10953"/>
                  </a:lnTo>
                  <a:lnTo>
                    <a:pt x="18451" y="10911"/>
                  </a:lnTo>
                  <a:lnTo>
                    <a:pt x="18720" y="10847"/>
                  </a:lnTo>
                  <a:lnTo>
                    <a:pt x="19085" y="10784"/>
                  </a:lnTo>
                  <a:lnTo>
                    <a:pt x="19488" y="10753"/>
                  </a:lnTo>
                  <a:lnTo>
                    <a:pt x="19872" y="10731"/>
                  </a:lnTo>
                  <a:lnTo>
                    <a:pt x="20179" y="10763"/>
                  </a:lnTo>
                  <a:lnTo>
                    <a:pt x="20314" y="10847"/>
                  </a:lnTo>
                  <a:lnTo>
                    <a:pt x="20410" y="10942"/>
                  </a:lnTo>
                  <a:lnTo>
                    <a:pt x="20563" y="11006"/>
                  </a:lnTo>
                  <a:lnTo>
                    <a:pt x="20774" y="11027"/>
                  </a:lnTo>
                  <a:lnTo>
                    <a:pt x="21005" y="11006"/>
                  </a:lnTo>
                  <a:lnTo>
                    <a:pt x="21216" y="10953"/>
                  </a:lnTo>
                  <a:lnTo>
                    <a:pt x="21427" y="10869"/>
                  </a:lnTo>
                  <a:lnTo>
                    <a:pt x="21562" y="10753"/>
                  </a:lnTo>
                  <a:lnTo>
                    <a:pt x="21600" y="10594"/>
                  </a:lnTo>
                  <a:lnTo>
                    <a:pt x="21581" y="10436"/>
                  </a:lnTo>
                  <a:lnTo>
                    <a:pt x="21504" y="10299"/>
                  </a:lnTo>
                  <a:lnTo>
                    <a:pt x="21408" y="10193"/>
                  </a:lnTo>
                  <a:lnTo>
                    <a:pt x="21254" y="10077"/>
                  </a:lnTo>
                  <a:lnTo>
                    <a:pt x="20832" y="9887"/>
                  </a:lnTo>
                  <a:lnTo>
                    <a:pt x="20544" y="9803"/>
                  </a:lnTo>
                  <a:lnTo>
                    <a:pt x="20198" y="9708"/>
                  </a:lnTo>
                  <a:lnTo>
                    <a:pt x="19891" y="9634"/>
                  </a:lnTo>
                  <a:lnTo>
                    <a:pt x="19622" y="9592"/>
                  </a:lnTo>
                  <a:lnTo>
                    <a:pt x="19450" y="9581"/>
                  </a:lnTo>
                  <a:lnTo>
                    <a:pt x="19258" y="9581"/>
                  </a:lnTo>
                  <a:lnTo>
                    <a:pt x="19238" y="9571"/>
                  </a:lnTo>
                  <a:lnTo>
                    <a:pt x="19238" y="9528"/>
                  </a:lnTo>
                  <a:lnTo>
                    <a:pt x="19258" y="9455"/>
                  </a:lnTo>
                  <a:lnTo>
                    <a:pt x="19373" y="9402"/>
                  </a:lnTo>
                  <a:lnTo>
                    <a:pt x="19546" y="9402"/>
                  </a:lnTo>
                  <a:lnTo>
                    <a:pt x="19757" y="9423"/>
                  </a:lnTo>
                  <a:lnTo>
                    <a:pt x="20006" y="9455"/>
                  </a:lnTo>
                  <a:lnTo>
                    <a:pt x="20179" y="9486"/>
                  </a:lnTo>
                  <a:lnTo>
                    <a:pt x="20314" y="9476"/>
                  </a:lnTo>
                  <a:lnTo>
                    <a:pt x="20333" y="9412"/>
                  </a:lnTo>
                  <a:lnTo>
                    <a:pt x="20198" y="9265"/>
                  </a:lnTo>
                  <a:lnTo>
                    <a:pt x="19987" y="9096"/>
                  </a:lnTo>
                  <a:lnTo>
                    <a:pt x="19776" y="8948"/>
                  </a:lnTo>
                  <a:lnTo>
                    <a:pt x="19603" y="8843"/>
                  </a:lnTo>
                  <a:lnTo>
                    <a:pt x="19469" y="8758"/>
                  </a:lnTo>
                  <a:lnTo>
                    <a:pt x="19392" y="8684"/>
                  </a:lnTo>
                  <a:lnTo>
                    <a:pt x="19373" y="8632"/>
                  </a:lnTo>
                  <a:lnTo>
                    <a:pt x="19450" y="8600"/>
                  </a:lnTo>
                  <a:lnTo>
                    <a:pt x="19603" y="8568"/>
                  </a:lnTo>
                  <a:lnTo>
                    <a:pt x="19834" y="8526"/>
                  </a:lnTo>
                  <a:lnTo>
                    <a:pt x="20026" y="8452"/>
                  </a:lnTo>
                  <a:lnTo>
                    <a:pt x="20179" y="8336"/>
                  </a:lnTo>
                  <a:lnTo>
                    <a:pt x="20333" y="8231"/>
                  </a:lnTo>
                  <a:lnTo>
                    <a:pt x="20429" y="8093"/>
                  </a:lnTo>
                  <a:lnTo>
                    <a:pt x="20486" y="7977"/>
                  </a:lnTo>
                  <a:lnTo>
                    <a:pt x="20486" y="7851"/>
                  </a:lnTo>
                  <a:lnTo>
                    <a:pt x="20429" y="7745"/>
                  </a:lnTo>
                  <a:lnTo>
                    <a:pt x="20390" y="7650"/>
                  </a:lnTo>
                  <a:lnTo>
                    <a:pt x="20410" y="7555"/>
                  </a:lnTo>
                  <a:lnTo>
                    <a:pt x="20467" y="7450"/>
                  </a:lnTo>
                  <a:lnTo>
                    <a:pt x="20563" y="7365"/>
                  </a:lnTo>
                  <a:lnTo>
                    <a:pt x="20621" y="7270"/>
                  </a:lnTo>
                  <a:lnTo>
                    <a:pt x="20640" y="7175"/>
                  </a:lnTo>
                  <a:lnTo>
                    <a:pt x="20582" y="7091"/>
                  </a:lnTo>
                  <a:lnTo>
                    <a:pt x="20429" y="6996"/>
                  </a:lnTo>
                  <a:lnTo>
                    <a:pt x="20275" y="6912"/>
                  </a:lnTo>
                  <a:lnTo>
                    <a:pt x="20179" y="6817"/>
                  </a:lnTo>
                  <a:lnTo>
                    <a:pt x="20179" y="6753"/>
                  </a:lnTo>
                  <a:lnTo>
                    <a:pt x="20198" y="6669"/>
                  </a:lnTo>
                  <a:lnTo>
                    <a:pt x="20237" y="6595"/>
                  </a:lnTo>
                  <a:lnTo>
                    <a:pt x="20256" y="6521"/>
                  </a:lnTo>
                  <a:lnTo>
                    <a:pt x="20198" y="6437"/>
                  </a:lnTo>
                  <a:lnTo>
                    <a:pt x="20064" y="6352"/>
                  </a:lnTo>
                  <a:lnTo>
                    <a:pt x="19853" y="6247"/>
                  </a:lnTo>
                  <a:lnTo>
                    <a:pt x="19584" y="6141"/>
                  </a:lnTo>
                  <a:lnTo>
                    <a:pt x="19296" y="6015"/>
                  </a:lnTo>
                  <a:lnTo>
                    <a:pt x="19008" y="5899"/>
                  </a:lnTo>
                  <a:lnTo>
                    <a:pt x="18816" y="5772"/>
                  </a:lnTo>
                  <a:lnTo>
                    <a:pt x="18701" y="5645"/>
                  </a:lnTo>
                  <a:lnTo>
                    <a:pt x="18720" y="5519"/>
                  </a:lnTo>
                  <a:lnTo>
                    <a:pt x="18931" y="5403"/>
                  </a:lnTo>
                  <a:lnTo>
                    <a:pt x="19162" y="5287"/>
                  </a:lnTo>
                  <a:lnTo>
                    <a:pt x="19315" y="5181"/>
                  </a:lnTo>
                  <a:lnTo>
                    <a:pt x="19392" y="5086"/>
                  </a:lnTo>
                  <a:lnTo>
                    <a:pt x="19392" y="5002"/>
                  </a:lnTo>
                  <a:lnTo>
                    <a:pt x="19315" y="4938"/>
                  </a:lnTo>
                  <a:lnTo>
                    <a:pt x="19181" y="4886"/>
                  </a:lnTo>
                  <a:lnTo>
                    <a:pt x="19008" y="4854"/>
                  </a:lnTo>
                  <a:lnTo>
                    <a:pt x="18797" y="4843"/>
                  </a:lnTo>
                  <a:lnTo>
                    <a:pt x="18605" y="4812"/>
                  </a:lnTo>
                  <a:lnTo>
                    <a:pt x="18509" y="4770"/>
                  </a:lnTo>
                  <a:lnTo>
                    <a:pt x="18432" y="4685"/>
                  </a:lnTo>
                  <a:lnTo>
                    <a:pt x="18355" y="4516"/>
                  </a:lnTo>
                  <a:lnTo>
                    <a:pt x="18278" y="4442"/>
                  </a:lnTo>
                  <a:lnTo>
                    <a:pt x="18163" y="4390"/>
                  </a:lnTo>
                  <a:lnTo>
                    <a:pt x="17990" y="4390"/>
                  </a:lnTo>
                  <a:lnTo>
                    <a:pt x="17664" y="4274"/>
                  </a:lnTo>
                  <a:lnTo>
                    <a:pt x="17530" y="3915"/>
                  </a:lnTo>
                  <a:lnTo>
                    <a:pt x="17510" y="3461"/>
                  </a:lnTo>
                  <a:lnTo>
                    <a:pt x="17510" y="3060"/>
                  </a:lnTo>
                  <a:lnTo>
                    <a:pt x="17549" y="2775"/>
                  </a:lnTo>
                  <a:lnTo>
                    <a:pt x="17664" y="2532"/>
                  </a:lnTo>
                  <a:lnTo>
                    <a:pt x="17702" y="2311"/>
                  </a:lnTo>
                  <a:lnTo>
                    <a:pt x="17645" y="2058"/>
                  </a:lnTo>
                  <a:lnTo>
                    <a:pt x="17606" y="1826"/>
                  </a:lnTo>
                  <a:lnTo>
                    <a:pt x="17741" y="1541"/>
                  </a:lnTo>
                  <a:lnTo>
                    <a:pt x="17933" y="1266"/>
                  </a:lnTo>
                  <a:lnTo>
                    <a:pt x="18029" y="1002"/>
                  </a:lnTo>
                  <a:lnTo>
                    <a:pt x="18029" y="886"/>
                  </a:lnTo>
                  <a:lnTo>
                    <a:pt x="17990" y="791"/>
                  </a:lnTo>
                  <a:lnTo>
                    <a:pt x="17894" y="718"/>
                  </a:lnTo>
                  <a:lnTo>
                    <a:pt x="17741" y="654"/>
                  </a:lnTo>
                  <a:lnTo>
                    <a:pt x="17606" y="633"/>
                  </a:lnTo>
                  <a:lnTo>
                    <a:pt x="17491" y="623"/>
                  </a:lnTo>
                  <a:lnTo>
                    <a:pt x="17242" y="623"/>
                  </a:lnTo>
                  <a:lnTo>
                    <a:pt x="17069" y="654"/>
                  </a:lnTo>
                  <a:lnTo>
                    <a:pt x="16877" y="718"/>
                  </a:lnTo>
                  <a:lnTo>
                    <a:pt x="16570" y="886"/>
                  </a:lnTo>
                  <a:lnTo>
                    <a:pt x="16435" y="981"/>
                  </a:lnTo>
                  <a:lnTo>
                    <a:pt x="16339" y="1097"/>
                  </a:lnTo>
                  <a:lnTo>
                    <a:pt x="16109" y="1287"/>
                  </a:lnTo>
                  <a:lnTo>
                    <a:pt x="15974" y="1403"/>
                  </a:lnTo>
                  <a:lnTo>
                    <a:pt x="15859" y="1477"/>
                  </a:lnTo>
                  <a:lnTo>
                    <a:pt x="15763" y="1509"/>
                  </a:lnTo>
                  <a:lnTo>
                    <a:pt x="15667" y="1519"/>
                  </a:lnTo>
                  <a:lnTo>
                    <a:pt x="15610" y="1509"/>
                  </a:lnTo>
                  <a:lnTo>
                    <a:pt x="15533" y="1477"/>
                  </a:lnTo>
                  <a:lnTo>
                    <a:pt x="15475" y="1403"/>
                  </a:lnTo>
                  <a:lnTo>
                    <a:pt x="15418" y="1287"/>
                  </a:lnTo>
                  <a:lnTo>
                    <a:pt x="15360" y="1203"/>
                  </a:lnTo>
                  <a:lnTo>
                    <a:pt x="15264" y="1161"/>
                  </a:lnTo>
                  <a:lnTo>
                    <a:pt x="15168" y="1171"/>
                  </a:lnTo>
                  <a:lnTo>
                    <a:pt x="15034" y="1203"/>
                  </a:lnTo>
                  <a:lnTo>
                    <a:pt x="14899" y="1266"/>
                  </a:lnTo>
                  <a:lnTo>
                    <a:pt x="14765" y="1351"/>
                  </a:lnTo>
                  <a:lnTo>
                    <a:pt x="14611" y="1446"/>
                  </a:lnTo>
                  <a:lnTo>
                    <a:pt x="14477" y="1541"/>
                  </a:lnTo>
                  <a:lnTo>
                    <a:pt x="14400" y="1593"/>
                  </a:lnTo>
                  <a:lnTo>
                    <a:pt x="14400" y="1572"/>
                  </a:lnTo>
                  <a:lnTo>
                    <a:pt x="14458" y="1498"/>
                  </a:lnTo>
                  <a:lnTo>
                    <a:pt x="14496" y="1403"/>
                  </a:lnTo>
                  <a:lnTo>
                    <a:pt x="14477" y="1277"/>
                  </a:lnTo>
                  <a:lnTo>
                    <a:pt x="14381" y="1182"/>
                  </a:lnTo>
                  <a:lnTo>
                    <a:pt x="14170" y="1119"/>
                  </a:lnTo>
                  <a:lnTo>
                    <a:pt x="13786" y="1108"/>
                  </a:lnTo>
                  <a:close/>
                </a:path>
              </a:pathLst>
            </a:custGeom>
            <a:noFill/>
            <a:ln w="9525" cap="flat">
              <a:solidFill>
                <a:srgbClr val="A7A7A7">
                  <a:alpha val="80000"/>
                </a:srgbClr>
              </a:solidFill>
              <a:prstDash val="solid"/>
              <a:round/>
            </a:ln>
            <a:effectLst/>
          </p:spPr>
          <p:txBody>
            <a:bodyPr wrap="square" lIns="50800" tIns="50800" rIns="50800" bIns="50800" numCol="1" anchor="t">
              <a:noAutofit/>
            </a:bodyPr>
            <a:lstStyle/>
            <a:p>
              <a:pPr algn="l" defTabSz="1828431">
                <a:defRPr sz="1400">
                  <a:solidFill>
                    <a:srgbClr val="FFFFFF"/>
                  </a:solidFill>
                </a:defRPr>
              </a:pPr>
              <a:endParaRPr/>
            </a:p>
          </p:txBody>
        </p:sp>
        <p:sp>
          <p:nvSpPr>
            <p:cNvPr id="242" name="Shape"/>
            <p:cNvSpPr/>
            <p:nvPr/>
          </p:nvSpPr>
          <p:spPr>
            <a:xfrm>
              <a:off x="4262758" y="1473384"/>
              <a:ext cx="114973" cy="102695"/>
            </a:xfrm>
            <a:custGeom>
              <a:avLst/>
              <a:gdLst/>
              <a:ahLst/>
              <a:cxnLst>
                <a:cxn ang="0">
                  <a:pos x="wd2" y="hd2"/>
                </a:cxn>
                <a:cxn ang="5400000">
                  <a:pos x="wd2" y="hd2"/>
                </a:cxn>
                <a:cxn ang="10800000">
                  <a:pos x="wd2" y="hd2"/>
                </a:cxn>
                <a:cxn ang="16200000">
                  <a:pos x="wd2" y="hd2"/>
                </a:cxn>
              </a:cxnLst>
              <a:rect l="0" t="0" r="r" b="b"/>
              <a:pathLst>
                <a:path w="21600" h="21600" extrusionOk="0">
                  <a:moveTo>
                    <a:pt x="21060" y="11400"/>
                  </a:moveTo>
                  <a:lnTo>
                    <a:pt x="20520" y="12600"/>
                  </a:lnTo>
                  <a:lnTo>
                    <a:pt x="18900" y="15000"/>
                  </a:lnTo>
                  <a:lnTo>
                    <a:pt x="14580" y="19800"/>
                  </a:lnTo>
                  <a:lnTo>
                    <a:pt x="12420" y="21000"/>
                  </a:lnTo>
                  <a:lnTo>
                    <a:pt x="9720" y="21600"/>
                  </a:lnTo>
                  <a:lnTo>
                    <a:pt x="6480" y="21600"/>
                  </a:lnTo>
                  <a:lnTo>
                    <a:pt x="5940" y="21000"/>
                  </a:lnTo>
                  <a:lnTo>
                    <a:pt x="5400" y="19800"/>
                  </a:lnTo>
                  <a:lnTo>
                    <a:pt x="540" y="14400"/>
                  </a:lnTo>
                  <a:lnTo>
                    <a:pt x="0" y="11400"/>
                  </a:lnTo>
                  <a:lnTo>
                    <a:pt x="540" y="9600"/>
                  </a:lnTo>
                  <a:lnTo>
                    <a:pt x="3780" y="6600"/>
                  </a:lnTo>
                  <a:lnTo>
                    <a:pt x="8640" y="1200"/>
                  </a:lnTo>
                  <a:lnTo>
                    <a:pt x="10260" y="0"/>
                  </a:lnTo>
                  <a:lnTo>
                    <a:pt x="12960" y="600"/>
                  </a:lnTo>
                  <a:lnTo>
                    <a:pt x="16740" y="1800"/>
                  </a:lnTo>
                  <a:lnTo>
                    <a:pt x="19980" y="3600"/>
                  </a:lnTo>
                  <a:lnTo>
                    <a:pt x="21600" y="6600"/>
                  </a:lnTo>
                  <a:lnTo>
                    <a:pt x="21060" y="11400"/>
                  </a:lnTo>
                  <a:close/>
                </a:path>
              </a:pathLst>
            </a:custGeom>
            <a:noFill/>
            <a:ln w="9525" cap="flat">
              <a:solidFill>
                <a:srgbClr val="A7A7A7">
                  <a:alpha val="80000"/>
                </a:srgbClr>
              </a:solidFill>
              <a:prstDash val="solid"/>
              <a:round/>
            </a:ln>
            <a:effectLst/>
          </p:spPr>
          <p:txBody>
            <a:bodyPr wrap="square" lIns="50800" tIns="50800" rIns="50800" bIns="50800" numCol="1" anchor="t">
              <a:noAutofit/>
            </a:bodyPr>
            <a:lstStyle/>
            <a:p>
              <a:pPr algn="l" defTabSz="1828431">
                <a:defRPr sz="1400">
                  <a:solidFill>
                    <a:srgbClr val="FFFFFF"/>
                  </a:solidFill>
                </a:defRPr>
              </a:pPr>
              <a:endParaRPr/>
            </a:p>
          </p:txBody>
        </p:sp>
        <p:sp>
          <p:nvSpPr>
            <p:cNvPr id="243" name="Shape"/>
            <p:cNvSpPr/>
            <p:nvPr/>
          </p:nvSpPr>
          <p:spPr>
            <a:xfrm>
              <a:off x="5236052" y="2302152"/>
              <a:ext cx="16763" cy="16764"/>
            </a:xfrm>
            <a:custGeom>
              <a:avLst/>
              <a:gdLst/>
              <a:ahLst/>
              <a:cxnLst>
                <a:cxn ang="0">
                  <a:pos x="wd2" y="hd2"/>
                </a:cxn>
                <a:cxn ang="5400000">
                  <a:pos x="wd2" y="hd2"/>
                </a:cxn>
                <a:cxn ang="10800000">
                  <a:pos x="wd2" y="hd2"/>
                </a:cxn>
                <a:cxn ang="16200000">
                  <a:pos x="wd2" y="hd2"/>
                </a:cxn>
              </a:cxnLst>
              <a:rect l="0" t="0" r="r" b="b"/>
              <a:pathLst>
                <a:path w="21600" h="21600" extrusionOk="0">
                  <a:moveTo>
                    <a:pt x="21600" y="10800"/>
                  </a:moveTo>
                  <a:lnTo>
                    <a:pt x="21600" y="5400"/>
                  </a:lnTo>
                  <a:lnTo>
                    <a:pt x="0" y="0"/>
                  </a:lnTo>
                  <a:lnTo>
                    <a:pt x="21600" y="10800"/>
                  </a:lnTo>
                  <a:lnTo>
                    <a:pt x="21600" y="21600"/>
                  </a:lnTo>
                  <a:lnTo>
                    <a:pt x="21600" y="10800"/>
                  </a:lnTo>
                  <a:close/>
                </a:path>
              </a:pathLst>
            </a:custGeom>
            <a:noFill/>
            <a:ln w="9525" cap="flat">
              <a:solidFill>
                <a:srgbClr val="A7A7A7">
                  <a:alpha val="80000"/>
                </a:srgbClr>
              </a:solidFill>
              <a:prstDash val="solid"/>
              <a:round/>
            </a:ln>
            <a:effectLst/>
          </p:spPr>
          <p:txBody>
            <a:bodyPr wrap="square" lIns="50800" tIns="50800" rIns="50800" bIns="50800" numCol="1" anchor="t">
              <a:noAutofit/>
            </a:bodyPr>
            <a:lstStyle/>
            <a:p>
              <a:pPr algn="l" defTabSz="1828431">
                <a:defRPr sz="1400">
                  <a:solidFill>
                    <a:srgbClr val="FFFFFF"/>
                  </a:solidFill>
                </a:defRPr>
              </a:pPr>
              <a:endParaRPr/>
            </a:p>
          </p:txBody>
        </p:sp>
        <p:sp>
          <p:nvSpPr>
            <p:cNvPr id="244" name="Shape"/>
            <p:cNvSpPr/>
            <p:nvPr/>
          </p:nvSpPr>
          <p:spPr>
            <a:xfrm>
              <a:off x="6235408" y="2397595"/>
              <a:ext cx="16763" cy="17862"/>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21600" y="5400"/>
                  </a:lnTo>
                  <a:lnTo>
                    <a:pt x="12960" y="0"/>
                  </a:lnTo>
                  <a:lnTo>
                    <a:pt x="0" y="0"/>
                  </a:lnTo>
                  <a:lnTo>
                    <a:pt x="0" y="2700"/>
                  </a:lnTo>
                  <a:lnTo>
                    <a:pt x="8640" y="13500"/>
                  </a:lnTo>
                  <a:lnTo>
                    <a:pt x="21600" y="21600"/>
                  </a:lnTo>
                  <a:close/>
                </a:path>
              </a:pathLst>
            </a:custGeom>
            <a:noFill/>
            <a:ln w="9525" cap="flat">
              <a:solidFill>
                <a:srgbClr val="A7A7A7">
                  <a:alpha val="80000"/>
                </a:srgbClr>
              </a:solidFill>
              <a:prstDash val="solid"/>
              <a:round/>
            </a:ln>
            <a:effectLst/>
          </p:spPr>
          <p:txBody>
            <a:bodyPr wrap="square" lIns="50800" tIns="50800" rIns="50800" bIns="50800" numCol="1" anchor="t">
              <a:noAutofit/>
            </a:bodyPr>
            <a:lstStyle/>
            <a:p>
              <a:pPr algn="l" defTabSz="1828431">
                <a:defRPr sz="1400">
                  <a:solidFill>
                    <a:srgbClr val="FFFFFF"/>
                  </a:solidFill>
                </a:defRPr>
              </a:pPr>
              <a:endParaRPr/>
            </a:p>
          </p:txBody>
        </p:sp>
        <p:sp>
          <p:nvSpPr>
            <p:cNvPr id="245" name="Shape"/>
            <p:cNvSpPr/>
            <p:nvPr/>
          </p:nvSpPr>
          <p:spPr>
            <a:xfrm>
              <a:off x="5262116" y="1223354"/>
              <a:ext cx="39800" cy="40189"/>
            </a:xfrm>
            <a:custGeom>
              <a:avLst/>
              <a:gdLst/>
              <a:ahLst/>
              <a:cxnLst>
                <a:cxn ang="0">
                  <a:pos x="wd2" y="hd2"/>
                </a:cxn>
                <a:cxn ang="5400000">
                  <a:pos x="wd2" y="hd2"/>
                </a:cxn>
                <a:cxn ang="10800000">
                  <a:pos x="wd2" y="hd2"/>
                </a:cxn>
                <a:cxn ang="16200000">
                  <a:pos x="wd2" y="hd2"/>
                </a:cxn>
              </a:cxnLst>
              <a:rect l="0" t="0" r="r" b="b"/>
              <a:pathLst>
                <a:path w="21600" h="21600" extrusionOk="0">
                  <a:moveTo>
                    <a:pt x="3086" y="10080"/>
                  </a:moveTo>
                  <a:lnTo>
                    <a:pt x="13886" y="18720"/>
                  </a:lnTo>
                  <a:lnTo>
                    <a:pt x="21600" y="21600"/>
                  </a:lnTo>
                  <a:lnTo>
                    <a:pt x="21600" y="20160"/>
                  </a:lnTo>
                  <a:lnTo>
                    <a:pt x="15429" y="10080"/>
                  </a:lnTo>
                  <a:lnTo>
                    <a:pt x="13886" y="7200"/>
                  </a:lnTo>
                  <a:lnTo>
                    <a:pt x="13886" y="4320"/>
                  </a:lnTo>
                  <a:lnTo>
                    <a:pt x="12343" y="1440"/>
                  </a:lnTo>
                  <a:lnTo>
                    <a:pt x="10800" y="0"/>
                  </a:lnTo>
                  <a:lnTo>
                    <a:pt x="9257" y="1440"/>
                  </a:lnTo>
                  <a:lnTo>
                    <a:pt x="4629" y="2880"/>
                  </a:lnTo>
                  <a:lnTo>
                    <a:pt x="0" y="7200"/>
                  </a:lnTo>
                  <a:lnTo>
                    <a:pt x="3086" y="10080"/>
                  </a:lnTo>
                  <a:close/>
                </a:path>
              </a:pathLst>
            </a:custGeom>
            <a:noFill/>
            <a:ln w="9525" cap="flat">
              <a:solidFill>
                <a:srgbClr val="A7A7A7">
                  <a:alpha val="80000"/>
                </a:srgbClr>
              </a:solidFill>
              <a:prstDash val="solid"/>
              <a:round/>
            </a:ln>
            <a:effectLst/>
          </p:spPr>
          <p:txBody>
            <a:bodyPr wrap="square" lIns="50800" tIns="50800" rIns="50800" bIns="50800" numCol="1" anchor="t">
              <a:noAutofit/>
            </a:bodyPr>
            <a:lstStyle/>
            <a:p>
              <a:pPr algn="l" defTabSz="1828431">
                <a:defRPr sz="1400">
                  <a:solidFill>
                    <a:srgbClr val="FFFFFF"/>
                  </a:solidFill>
                </a:defRPr>
              </a:pPr>
              <a:endParaRPr/>
            </a:p>
          </p:txBody>
        </p:sp>
        <p:sp>
          <p:nvSpPr>
            <p:cNvPr id="246" name="Shape"/>
            <p:cNvSpPr/>
            <p:nvPr/>
          </p:nvSpPr>
          <p:spPr>
            <a:xfrm>
              <a:off x="5783908" y="2540469"/>
              <a:ext cx="402400" cy="339330"/>
            </a:xfrm>
            <a:custGeom>
              <a:avLst/>
              <a:gdLst/>
              <a:ahLst/>
              <a:cxnLst>
                <a:cxn ang="0">
                  <a:pos x="wd2" y="hd2"/>
                </a:cxn>
                <a:cxn ang="5400000">
                  <a:pos x="wd2" y="hd2"/>
                </a:cxn>
                <a:cxn ang="10800000">
                  <a:pos x="wd2" y="hd2"/>
                </a:cxn>
                <a:cxn ang="16200000">
                  <a:pos x="wd2" y="hd2"/>
                </a:cxn>
              </a:cxnLst>
              <a:rect l="0" t="0" r="r" b="b"/>
              <a:pathLst>
                <a:path w="21600" h="21600" extrusionOk="0">
                  <a:moveTo>
                    <a:pt x="19520" y="10709"/>
                  </a:moveTo>
                  <a:lnTo>
                    <a:pt x="19840" y="10891"/>
                  </a:lnTo>
                  <a:lnTo>
                    <a:pt x="20800" y="11254"/>
                  </a:lnTo>
                  <a:lnTo>
                    <a:pt x="21600" y="12161"/>
                  </a:lnTo>
                  <a:lnTo>
                    <a:pt x="21280" y="12887"/>
                  </a:lnTo>
                  <a:lnTo>
                    <a:pt x="20640" y="13795"/>
                  </a:lnTo>
                  <a:lnTo>
                    <a:pt x="20160" y="14158"/>
                  </a:lnTo>
                  <a:lnTo>
                    <a:pt x="19840" y="14703"/>
                  </a:lnTo>
                  <a:lnTo>
                    <a:pt x="19360" y="15066"/>
                  </a:lnTo>
                  <a:lnTo>
                    <a:pt x="18560" y="15066"/>
                  </a:lnTo>
                  <a:lnTo>
                    <a:pt x="17280" y="14339"/>
                  </a:lnTo>
                  <a:lnTo>
                    <a:pt x="16160" y="13976"/>
                  </a:lnTo>
                  <a:lnTo>
                    <a:pt x="15200" y="13613"/>
                  </a:lnTo>
                  <a:lnTo>
                    <a:pt x="14560" y="13432"/>
                  </a:lnTo>
                  <a:lnTo>
                    <a:pt x="13760" y="12887"/>
                  </a:lnTo>
                  <a:lnTo>
                    <a:pt x="13120" y="12343"/>
                  </a:lnTo>
                  <a:lnTo>
                    <a:pt x="12320" y="11980"/>
                  </a:lnTo>
                  <a:lnTo>
                    <a:pt x="11520" y="11980"/>
                  </a:lnTo>
                  <a:lnTo>
                    <a:pt x="11200" y="12706"/>
                  </a:lnTo>
                  <a:lnTo>
                    <a:pt x="11360" y="14158"/>
                  </a:lnTo>
                  <a:lnTo>
                    <a:pt x="11520" y="15429"/>
                  </a:lnTo>
                  <a:lnTo>
                    <a:pt x="11520" y="16699"/>
                  </a:lnTo>
                  <a:lnTo>
                    <a:pt x="10880" y="17425"/>
                  </a:lnTo>
                  <a:lnTo>
                    <a:pt x="9760" y="17970"/>
                  </a:lnTo>
                  <a:lnTo>
                    <a:pt x="9280" y="18514"/>
                  </a:lnTo>
                  <a:lnTo>
                    <a:pt x="9120" y="19422"/>
                  </a:lnTo>
                  <a:lnTo>
                    <a:pt x="8960" y="20148"/>
                  </a:lnTo>
                  <a:lnTo>
                    <a:pt x="8480" y="20692"/>
                  </a:lnTo>
                  <a:lnTo>
                    <a:pt x="7680" y="21237"/>
                  </a:lnTo>
                  <a:lnTo>
                    <a:pt x="7040" y="21600"/>
                  </a:lnTo>
                  <a:lnTo>
                    <a:pt x="6400" y="21055"/>
                  </a:lnTo>
                  <a:lnTo>
                    <a:pt x="6240" y="20148"/>
                  </a:lnTo>
                  <a:lnTo>
                    <a:pt x="6080" y="19059"/>
                  </a:lnTo>
                  <a:lnTo>
                    <a:pt x="5440" y="18151"/>
                  </a:lnTo>
                  <a:lnTo>
                    <a:pt x="4640" y="17970"/>
                  </a:lnTo>
                  <a:lnTo>
                    <a:pt x="3680" y="17970"/>
                  </a:lnTo>
                  <a:lnTo>
                    <a:pt x="2720" y="18333"/>
                  </a:lnTo>
                  <a:lnTo>
                    <a:pt x="1600" y="18877"/>
                  </a:lnTo>
                  <a:lnTo>
                    <a:pt x="480" y="19059"/>
                  </a:lnTo>
                  <a:lnTo>
                    <a:pt x="0" y="18333"/>
                  </a:lnTo>
                  <a:lnTo>
                    <a:pt x="160" y="17607"/>
                  </a:lnTo>
                  <a:lnTo>
                    <a:pt x="640" y="16336"/>
                  </a:lnTo>
                  <a:lnTo>
                    <a:pt x="1440" y="15247"/>
                  </a:lnTo>
                  <a:lnTo>
                    <a:pt x="1920" y="14884"/>
                  </a:lnTo>
                  <a:lnTo>
                    <a:pt x="2560" y="14339"/>
                  </a:lnTo>
                  <a:lnTo>
                    <a:pt x="2560" y="13613"/>
                  </a:lnTo>
                  <a:lnTo>
                    <a:pt x="1920" y="11072"/>
                  </a:lnTo>
                  <a:lnTo>
                    <a:pt x="1760" y="9983"/>
                  </a:lnTo>
                  <a:lnTo>
                    <a:pt x="1920" y="8713"/>
                  </a:lnTo>
                  <a:lnTo>
                    <a:pt x="1920" y="7987"/>
                  </a:lnTo>
                  <a:lnTo>
                    <a:pt x="1600" y="7079"/>
                  </a:lnTo>
                  <a:lnTo>
                    <a:pt x="1280" y="6353"/>
                  </a:lnTo>
                  <a:lnTo>
                    <a:pt x="1280" y="1452"/>
                  </a:lnTo>
                  <a:lnTo>
                    <a:pt x="1440" y="363"/>
                  </a:lnTo>
                  <a:lnTo>
                    <a:pt x="1920" y="0"/>
                  </a:lnTo>
                  <a:lnTo>
                    <a:pt x="2880" y="182"/>
                  </a:lnTo>
                  <a:lnTo>
                    <a:pt x="3840" y="545"/>
                  </a:lnTo>
                  <a:lnTo>
                    <a:pt x="4320" y="1634"/>
                  </a:lnTo>
                  <a:lnTo>
                    <a:pt x="4800" y="3267"/>
                  </a:lnTo>
                  <a:lnTo>
                    <a:pt x="5280" y="5445"/>
                  </a:lnTo>
                  <a:lnTo>
                    <a:pt x="5920" y="5445"/>
                  </a:lnTo>
                  <a:lnTo>
                    <a:pt x="6400" y="5082"/>
                  </a:lnTo>
                  <a:lnTo>
                    <a:pt x="7040" y="4538"/>
                  </a:lnTo>
                  <a:lnTo>
                    <a:pt x="7680" y="4175"/>
                  </a:lnTo>
                  <a:lnTo>
                    <a:pt x="8640" y="4175"/>
                  </a:lnTo>
                  <a:lnTo>
                    <a:pt x="9760" y="4356"/>
                  </a:lnTo>
                  <a:lnTo>
                    <a:pt x="11200" y="4719"/>
                  </a:lnTo>
                  <a:lnTo>
                    <a:pt x="12480" y="5445"/>
                  </a:lnTo>
                  <a:lnTo>
                    <a:pt x="13600" y="5990"/>
                  </a:lnTo>
                  <a:lnTo>
                    <a:pt x="14400" y="7261"/>
                  </a:lnTo>
                  <a:lnTo>
                    <a:pt x="14880" y="8713"/>
                  </a:lnTo>
                  <a:lnTo>
                    <a:pt x="15680" y="9802"/>
                  </a:lnTo>
                  <a:lnTo>
                    <a:pt x="16000" y="10528"/>
                  </a:lnTo>
                  <a:lnTo>
                    <a:pt x="16160" y="10709"/>
                  </a:lnTo>
                  <a:lnTo>
                    <a:pt x="19520" y="10709"/>
                  </a:lnTo>
                  <a:close/>
                </a:path>
              </a:pathLst>
            </a:custGeom>
            <a:noFill/>
            <a:ln w="9525" cap="flat">
              <a:solidFill>
                <a:srgbClr val="A7A7A7">
                  <a:alpha val="80000"/>
                </a:srgbClr>
              </a:solidFill>
              <a:prstDash val="solid"/>
              <a:round/>
            </a:ln>
            <a:effectLst/>
          </p:spPr>
          <p:txBody>
            <a:bodyPr wrap="square" lIns="50800" tIns="50800" rIns="50800" bIns="50800" numCol="1" anchor="t">
              <a:noAutofit/>
            </a:bodyPr>
            <a:lstStyle/>
            <a:p>
              <a:pPr algn="l" defTabSz="1828431">
                <a:defRPr sz="1400">
                  <a:solidFill>
                    <a:srgbClr val="FFFFFF"/>
                  </a:solidFill>
                </a:defRPr>
              </a:pPr>
              <a:endParaRPr/>
            </a:p>
          </p:txBody>
        </p:sp>
        <p:sp>
          <p:nvSpPr>
            <p:cNvPr id="247" name="Shape"/>
            <p:cNvSpPr/>
            <p:nvPr/>
          </p:nvSpPr>
          <p:spPr>
            <a:xfrm>
              <a:off x="5461101" y="1522496"/>
              <a:ext cx="1667077" cy="1125132"/>
            </a:xfrm>
            <a:custGeom>
              <a:avLst/>
              <a:gdLst/>
              <a:ahLst/>
              <a:cxnLst>
                <a:cxn ang="0">
                  <a:pos x="wd2" y="hd2"/>
                </a:cxn>
                <a:cxn ang="5400000">
                  <a:pos x="wd2" y="hd2"/>
                </a:cxn>
                <a:cxn ang="10800000">
                  <a:pos x="wd2" y="hd2"/>
                </a:cxn>
                <a:cxn ang="16200000">
                  <a:pos x="wd2" y="hd2"/>
                </a:cxn>
              </a:cxnLst>
              <a:rect l="0" t="0" r="r" b="b"/>
              <a:pathLst>
                <a:path w="21600" h="21600" extrusionOk="0">
                  <a:moveTo>
                    <a:pt x="20940" y="20725"/>
                  </a:moveTo>
                  <a:lnTo>
                    <a:pt x="20978" y="20780"/>
                  </a:lnTo>
                  <a:lnTo>
                    <a:pt x="21056" y="20944"/>
                  </a:lnTo>
                  <a:lnTo>
                    <a:pt x="21017" y="21163"/>
                  </a:lnTo>
                  <a:lnTo>
                    <a:pt x="20706" y="21217"/>
                  </a:lnTo>
                  <a:lnTo>
                    <a:pt x="20473" y="21217"/>
                  </a:lnTo>
                  <a:lnTo>
                    <a:pt x="20318" y="21163"/>
                  </a:lnTo>
                  <a:lnTo>
                    <a:pt x="20124" y="21163"/>
                  </a:lnTo>
                  <a:lnTo>
                    <a:pt x="19968" y="21217"/>
                  </a:lnTo>
                  <a:lnTo>
                    <a:pt x="19813" y="21217"/>
                  </a:lnTo>
                  <a:lnTo>
                    <a:pt x="19658" y="21272"/>
                  </a:lnTo>
                  <a:lnTo>
                    <a:pt x="19463" y="21327"/>
                  </a:lnTo>
                  <a:lnTo>
                    <a:pt x="19230" y="21436"/>
                  </a:lnTo>
                  <a:lnTo>
                    <a:pt x="18958" y="21491"/>
                  </a:lnTo>
                  <a:lnTo>
                    <a:pt x="18725" y="21545"/>
                  </a:lnTo>
                  <a:lnTo>
                    <a:pt x="18570" y="21600"/>
                  </a:lnTo>
                  <a:lnTo>
                    <a:pt x="18181" y="21600"/>
                  </a:lnTo>
                  <a:lnTo>
                    <a:pt x="18026" y="21545"/>
                  </a:lnTo>
                  <a:lnTo>
                    <a:pt x="17832" y="21545"/>
                  </a:lnTo>
                  <a:lnTo>
                    <a:pt x="17599" y="21491"/>
                  </a:lnTo>
                  <a:lnTo>
                    <a:pt x="17249" y="21491"/>
                  </a:lnTo>
                  <a:lnTo>
                    <a:pt x="17094" y="21545"/>
                  </a:lnTo>
                  <a:lnTo>
                    <a:pt x="16899" y="21600"/>
                  </a:lnTo>
                  <a:lnTo>
                    <a:pt x="16588" y="21600"/>
                  </a:lnTo>
                  <a:lnTo>
                    <a:pt x="16394" y="21545"/>
                  </a:lnTo>
                  <a:lnTo>
                    <a:pt x="16278" y="21436"/>
                  </a:lnTo>
                  <a:lnTo>
                    <a:pt x="16083" y="21108"/>
                  </a:lnTo>
                  <a:lnTo>
                    <a:pt x="16045" y="20780"/>
                  </a:lnTo>
                  <a:lnTo>
                    <a:pt x="15889" y="20506"/>
                  </a:lnTo>
                  <a:lnTo>
                    <a:pt x="15423" y="20342"/>
                  </a:lnTo>
                  <a:lnTo>
                    <a:pt x="15112" y="20288"/>
                  </a:lnTo>
                  <a:lnTo>
                    <a:pt x="14840" y="20124"/>
                  </a:lnTo>
                  <a:lnTo>
                    <a:pt x="14607" y="20014"/>
                  </a:lnTo>
                  <a:lnTo>
                    <a:pt x="14296" y="19795"/>
                  </a:lnTo>
                  <a:lnTo>
                    <a:pt x="14180" y="19631"/>
                  </a:lnTo>
                  <a:lnTo>
                    <a:pt x="14063" y="19577"/>
                  </a:lnTo>
                  <a:lnTo>
                    <a:pt x="13947" y="19467"/>
                  </a:lnTo>
                  <a:lnTo>
                    <a:pt x="13753" y="19249"/>
                  </a:lnTo>
                  <a:lnTo>
                    <a:pt x="13597" y="19194"/>
                  </a:lnTo>
                  <a:lnTo>
                    <a:pt x="13364" y="19249"/>
                  </a:lnTo>
                  <a:lnTo>
                    <a:pt x="13014" y="19522"/>
                  </a:lnTo>
                  <a:lnTo>
                    <a:pt x="12587" y="19795"/>
                  </a:lnTo>
                  <a:lnTo>
                    <a:pt x="12276" y="19850"/>
                  </a:lnTo>
                  <a:lnTo>
                    <a:pt x="12004" y="19959"/>
                  </a:lnTo>
                  <a:lnTo>
                    <a:pt x="11538" y="20616"/>
                  </a:lnTo>
                  <a:lnTo>
                    <a:pt x="11266" y="20834"/>
                  </a:lnTo>
                  <a:lnTo>
                    <a:pt x="10994" y="20834"/>
                  </a:lnTo>
                  <a:lnTo>
                    <a:pt x="10722" y="20616"/>
                  </a:lnTo>
                  <a:lnTo>
                    <a:pt x="10528" y="20397"/>
                  </a:lnTo>
                  <a:lnTo>
                    <a:pt x="10373" y="20233"/>
                  </a:lnTo>
                  <a:lnTo>
                    <a:pt x="10178" y="20014"/>
                  </a:lnTo>
                  <a:lnTo>
                    <a:pt x="10062" y="19850"/>
                  </a:lnTo>
                  <a:lnTo>
                    <a:pt x="9945" y="19577"/>
                  </a:lnTo>
                  <a:lnTo>
                    <a:pt x="9945" y="19413"/>
                  </a:lnTo>
                  <a:lnTo>
                    <a:pt x="10101" y="19139"/>
                  </a:lnTo>
                  <a:lnTo>
                    <a:pt x="10412" y="18811"/>
                  </a:lnTo>
                  <a:lnTo>
                    <a:pt x="10761" y="18592"/>
                  </a:lnTo>
                  <a:lnTo>
                    <a:pt x="10994" y="18428"/>
                  </a:lnTo>
                  <a:lnTo>
                    <a:pt x="11383" y="18428"/>
                  </a:lnTo>
                  <a:lnTo>
                    <a:pt x="11499" y="18374"/>
                  </a:lnTo>
                  <a:lnTo>
                    <a:pt x="11655" y="18264"/>
                  </a:lnTo>
                  <a:lnTo>
                    <a:pt x="11849" y="17991"/>
                  </a:lnTo>
                  <a:lnTo>
                    <a:pt x="12276" y="17499"/>
                  </a:lnTo>
                  <a:lnTo>
                    <a:pt x="12665" y="17116"/>
                  </a:lnTo>
                  <a:lnTo>
                    <a:pt x="12820" y="16788"/>
                  </a:lnTo>
                  <a:lnTo>
                    <a:pt x="12704" y="16460"/>
                  </a:lnTo>
                  <a:lnTo>
                    <a:pt x="12354" y="16132"/>
                  </a:lnTo>
                  <a:lnTo>
                    <a:pt x="11965" y="15968"/>
                  </a:lnTo>
                  <a:lnTo>
                    <a:pt x="11849" y="15694"/>
                  </a:lnTo>
                  <a:lnTo>
                    <a:pt x="12004" y="14929"/>
                  </a:lnTo>
                  <a:lnTo>
                    <a:pt x="12432" y="14108"/>
                  </a:lnTo>
                  <a:lnTo>
                    <a:pt x="12742" y="13452"/>
                  </a:lnTo>
                  <a:lnTo>
                    <a:pt x="12704" y="12851"/>
                  </a:lnTo>
                  <a:lnTo>
                    <a:pt x="12237" y="11921"/>
                  </a:lnTo>
                  <a:lnTo>
                    <a:pt x="11888" y="11374"/>
                  </a:lnTo>
                  <a:lnTo>
                    <a:pt x="11538" y="10937"/>
                  </a:lnTo>
                  <a:lnTo>
                    <a:pt x="11227" y="10554"/>
                  </a:lnTo>
                  <a:lnTo>
                    <a:pt x="10955" y="10281"/>
                  </a:lnTo>
                  <a:lnTo>
                    <a:pt x="10645" y="10007"/>
                  </a:lnTo>
                  <a:lnTo>
                    <a:pt x="10373" y="9843"/>
                  </a:lnTo>
                  <a:lnTo>
                    <a:pt x="10101" y="9624"/>
                  </a:lnTo>
                  <a:lnTo>
                    <a:pt x="9790" y="9460"/>
                  </a:lnTo>
                  <a:lnTo>
                    <a:pt x="9479" y="9242"/>
                  </a:lnTo>
                  <a:lnTo>
                    <a:pt x="9168" y="9077"/>
                  </a:lnTo>
                  <a:lnTo>
                    <a:pt x="8858" y="8804"/>
                  </a:lnTo>
                  <a:lnTo>
                    <a:pt x="8586" y="8531"/>
                  </a:lnTo>
                  <a:lnTo>
                    <a:pt x="8314" y="8312"/>
                  </a:lnTo>
                  <a:lnTo>
                    <a:pt x="8081" y="8093"/>
                  </a:lnTo>
                  <a:lnTo>
                    <a:pt x="7847" y="7929"/>
                  </a:lnTo>
                  <a:lnTo>
                    <a:pt x="7731" y="7765"/>
                  </a:lnTo>
                  <a:lnTo>
                    <a:pt x="7109" y="7218"/>
                  </a:lnTo>
                  <a:lnTo>
                    <a:pt x="6915" y="7164"/>
                  </a:lnTo>
                  <a:lnTo>
                    <a:pt x="6954" y="7492"/>
                  </a:lnTo>
                  <a:lnTo>
                    <a:pt x="7187" y="7984"/>
                  </a:lnTo>
                  <a:lnTo>
                    <a:pt x="7226" y="8312"/>
                  </a:lnTo>
                  <a:lnTo>
                    <a:pt x="7109" y="8476"/>
                  </a:lnTo>
                  <a:lnTo>
                    <a:pt x="6177" y="8476"/>
                  </a:lnTo>
                  <a:lnTo>
                    <a:pt x="5983" y="8531"/>
                  </a:lnTo>
                  <a:lnTo>
                    <a:pt x="5866" y="8695"/>
                  </a:lnTo>
                  <a:lnTo>
                    <a:pt x="5711" y="8804"/>
                  </a:lnTo>
                  <a:lnTo>
                    <a:pt x="5517" y="8859"/>
                  </a:lnTo>
                  <a:lnTo>
                    <a:pt x="5361" y="8913"/>
                  </a:lnTo>
                  <a:lnTo>
                    <a:pt x="5089" y="9023"/>
                  </a:lnTo>
                  <a:lnTo>
                    <a:pt x="4817" y="9077"/>
                  </a:lnTo>
                  <a:lnTo>
                    <a:pt x="4584" y="9132"/>
                  </a:lnTo>
                  <a:lnTo>
                    <a:pt x="4118" y="9296"/>
                  </a:lnTo>
                  <a:lnTo>
                    <a:pt x="3691" y="9296"/>
                  </a:lnTo>
                  <a:lnTo>
                    <a:pt x="3380" y="9242"/>
                  </a:lnTo>
                  <a:lnTo>
                    <a:pt x="2875" y="9077"/>
                  </a:lnTo>
                  <a:lnTo>
                    <a:pt x="2719" y="8859"/>
                  </a:lnTo>
                  <a:lnTo>
                    <a:pt x="2564" y="8749"/>
                  </a:lnTo>
                  <a:lnTo>
                    <a:pt x="2331" y="8804"/>
                  </a:lnTo>
                  <a:lnTo>
                    <a:pt x="1981" y="9077"/>
                  </a:lnTo>
                  <a:lnTo>
                    <a:pt x="1826" y="9187"/>
                  </a:lnTo>
                  <a:lnTo>
                    <a:pt x="1671" y="9187"/>
                  </a:lnTo>
                  <a:lnTo>
                    <a:pt x="1360" y="8913"/>
                  </a:lnTo>
                  <a:lnTo>
                    <a:pt x="1165" y="8749"/>
                  </a:lnTo>
                  <a:lnTo>
                    <a:pt x="932" y="8531"/>
                  </a:lnTo>
                  <a:lnTo>
                    <a:pt x="699" y="8367"/>
                  </a:lnTo>
                  <a:lnTo>
                    <a:pt x="505" y="8257"/>
                  </a:lnTo>
                  <a:lnTo>
                    <a:pt x="388" y="8093"/>
                  </a:lnTo>
                  <a:lnTo>
                    <a:pt x="350" y="7929"/>
                  </a:lnTo>
                  <a:lnTo>
                    <a:pt x="427" y="7820"/>
                  </a:lnTo>
                  <a:lnTo>
                    <a:pt x="622" y="7656"/>
                  </a:lnTo>
                  <a:lnTo>
                    <a:pt x="894" y="7546"/>
                  </a:lnTo>
                  <a:lnTo>
                    <a:pt x="1165" y="7492"/>
                  </a:lnTo>
                  <a:lnTo>
                    <a:pt x="1399" y="7437"/>
                  </a:lnTo>
                  <a:lnTo>
                    <a:pt x="1593" y="7382"/>
                  </a:lnTo>
                  <a:lnTo>
                    <a:pt x="1748" y="7273"/>
                  </a:lnTo>
                  <a:lnTo>
                    <a:pt x="1748" y="7218"/>
                  </a:lnTo>
                  <a:lnTo>
                    <a:pt x="1632" y="7109"/>
                  </a:lnTo>
                  <a:lnTo>
                    <a:pt x="1360" y="6999"/>
                  </a:lnTo>
                  <a:lnTo>
                    <a:pt x="1049" y="6835"/>
                  </a:lnTo>
                  <a:lnTo>
                    <a:pt x="738" y="6726"/>
                  </a:lnTo>
                  <a:lnTo>
                    <a:pt x="505" y="6671"/>
                  </a:lnTo>
                  <a:lnTo>
                    <a:pt x="350" y="6617"/>
                  </a:lnTo>
                  <a:lnTo>
                    <a:pt x="155" y="6453"/>
                  </a:lnTo>
                  <a:lnTo>
                    <a:pt x="78" y="6343"/>
                  </a:lnTo>
                  <a:lnTo>
                    <a:pt x="0" y="6125"/>
                  </a:lnTo>
                  <a:lnTo>
                    <a:pt x="0" y="4156"/>
                  </a:lnTo>
                  <a:lnTo>
                    <a:pt x="39" y="3281"/>
                  </a:lnTo>
                  <a:lnTo>
                    <a:pt x="194" y="2133"/>
                  </a:lnTo>
                  <a:lnTo>
                    <a:pt x="466" y="1148"/>
                  </a:lnTo>
                  <a:lnTo>
                    <a:pt x="855" y="492"/>
                  </a:lnTo>
                  <a:lnTo>
                    <a:pt x="1204" y="164"/>
                  </a:lnTo>
                  <a:lnTo>
                    <a:pt x="1515" y="164"/>
                  </a:lnTo>
                  <a:lnTo>
                    <a:pt x="1787" y="328"/>
                  </a:lnTo>
                  <a:lnTo>
                    <a:pt x="1942" y="547"/>
                  </a:lnTo>
                  <a:lnTo>
                    <a:pt x="1904" y="1039"/>
                  </a:lnTo>
                  <a:lnTo>
                    <a:pt x="1671" y="2187"/>
                  </a:lnTo>
                  <a:lnTo>
                    <a:pt x="1632" y="3062"/>
                  </a:lnTo>
                  <a:lnTo>
                    <a:pt x="1748" y="3828"/>
                  </a:lnTo>
                  <a:lnTo>
                    <a:pt x="1942" y="4375"/>
                  </a:lnTo>
                  <a:lnTo>
                    <a:pt x="2176" y="4922"/>
                  </a:lnTo>
                  <a:lnTo>
                    <a:pt x="2409" y="5304"/>
                  </a:lnTo>
                  <a:lnTo>
                    <a:pt x="2642" y="5578"/>
                  </a:lnTo>
                  <a:lnTo>
                    <a:pt x="2758" y="5906"/>
                  </a:lnTo>
                  <a:lnTo>
                    <a:pt x="2719" y="5851"/>
                  </a:lnTo>
                  <a:lnTo>
                    <a:pt x="2447" y="4757"/>
                  </a:lnTo>
                  <a:lnTo>
                    <a:pt x="2176" y="3390"/>
                  </a:lnTo>
                  <a:lnTo>
                    <a:pt x="2137" y="2242"/>
                  </a:lnTo>
                  <a:lnTo>
                    <a:pt x="2253" y="1422"/>
                  </a:lnTo>
                  <a:lnTo>
                    <a:pt x="2409" y="656"/>
                  </a:lnTo>
                  <a:lnTo>
                    <a:pt x="2681" y="164"/>
                  </a:lnTo>
                  <a:lnTo>
                    <a:pt x="3069" y="0"/>
                  </a:lnTo>
                  <a:lnTo>
                    <a:pt x="3535" y="109"/>
                  </a:lnTo>
                  <a:lnTo>
                    <a:pt x="3885" y="383"/>
                  </a:lnTo>
                  <a:lnTo>
                    <a:pt x="4118" y="766"/>
                  </a:lnTo>
                  <a:lnTo>
                    <a:pt x="4235" y="1148"/>
                  </a:lnTo>
                  <a:lnTo>
                    <a:pt x="4312" y="1422"/>
                  </a:lnTo>
                  <a:lnTo>
                    <a:pt x="4429" y="1750"/>
                  </a:lnTo>
                  <a:lnTo>
                    <a:pt x="4468" y="2133"/>
                  </a:lnTo>
                  <a:lnTo>
                    <a:pt x="4506" y="2570"/>
                  </a:lnTo>
                  <a:lnTo>
                    <a:pt x="4584" y="2898"/>
                  </a:lnTo>
                  <a:lnTo>
                    <a:pt x="4817" y="2953"/>
                  </a:lnTo>
                  <a:lnTo>
                    <a:pt x="5128" y="2844"/>
                  </a:lnTo>
                  <a:lnTo>
                    <a:pt x="5439" y="2570"/>
                  </a:lnTo>
                  <a:lnTo>
                    <a:pt x="5672" y="2242"/>
                  </a:lnTo>
                  <a:lnTo>
                    <a:pt x="5711" y="1969"/>
                  </a:lnTo>
                  <a:lnTo>
                    <a:pt x="5788" y="1695"/>
                  </a:lnTo>
                  <a:lnTo>
                    <a:pt x="6060" y="1476"/>
                  </a:lnTo>
                  <a:lnTo>
                    <a:pt x="6371" y="1258"/>
                  </a:lnTo>
                  <a:lnTo>
                    <a:pt x="6565" y="1039"/>
                  </a:lnTo>
                  <a:lnTo>
                    <a:pt x="6799" y="1039"/>
                  </a:lnTo>
                  <a:lnTo>
                    <a:pt x="7187" y="1312"/>
                  </a:lnTo>
                  <a:lnTo>
                    <a:pt x="7653" y="1750"/>
                  </a:lnTo>
                  <a:lnTo>
                    <a:pt x="7847" y="2078"/>
                  </a:lnTo>
                  <a:lnTo>
                    <a:pt x="8003" y="2406"/>
                  </a:lnTo>
                  <a:lnTo>
                    <a:pt x="8119" y="2679"/>
                  </a:lnTo>
                  <a:lnTo>
                    <a:pt x="8314" y="3008"/>
                  </a:lnTo>
                  <a:lnTo>
                    <a:pt x="8586" y="3281"/>
                  </a:lnTo>
                  <a:lnTo>
                    <a:pt x="8819" y="3336"/>
                  </a:lnTo>
                  <a:lnTo>
                    <a:pt x="8974" y="3062"/>
                  </a:lnTo>
                  <a:lnTo>
                    <a:pt x="9207" y="2679"/>
                  </a:lnTo>
                  <a:lnTo>
                    <a:pt x="9557" y="2515"/>
                  </a:lnTo>
                  <a:lnTo>
                    <a:pt x="9945" y="2515"/>
                  </a:lnTo>
                  <a:lnTo>
                    <a:pt x="10217" y="2679"/>
                  </a:lnTo>
                  <a:lnTo>
                    <a:pt x="10334" y="2953"/>
                  </a:lnTo>
                  <a:lnTo>
                    <a:pt x="10528" y="3226"/>
                  </a:lnTo>
                  <a:lnTo>
                    <a:pt x="10917" y="3336"/>
                  </a:lnTo>
                  <a:lnTo>
                    <a:pt x="11188" y="3390"/>
                  </a:lnTo>
                  <a:lnTo>
                    <a:pt x="11499" y="3390"/>
                  </a:lnTo>
                  <a:lnTo>
                    <a:pt x="11810" y="3445"/>
                  </a:lnTo>
                  <a:lnTo>
                    <a:pt x="12354" y="3445"/>
                  </a:lnTo>
                  <a:lnTo>
                    <a:pt x="12471" y="3500"/>
                  </a:lnTo>
                  <a:lnTo>
                    <a:pt x="12548" y="3664"/>
                  </a:lnTo>
                  <a:lnTo>
                    <a:pt x="12471" y="3773"/>
                  </a:lnTo>
                  <a:lnTo>
                    <a:pt x="12393" y="3937"/>
                  </a:lnTo>
                  <a:lnTo>
                    <a:pt x="12781" y="3937"/>
                  </a:lnTo>
                  <a:lnTo>
                    <a:pt x="13014" y="4047"/>
                  </a:lnTo>
                  <a:lnTo>
                    <a:pt x="13170" y="4265"/>
                  </a:lnTo>
                  <a:lnTo>
                    <a:pt x="13403" y="4539"/>
                  </a:lnTo>
                  <a:lnTo>
                    <a:pt x="13558" y="4703"/>
                  </a:lnTo>
                  <a:lnTo>
                    <a:pt x="13636" y="4757"/>
                  </a:lnTo>
                  <a:lnTo>
                    <a:pt x="13597" y="4757"/>
                  </a:lnTo>
                  <a:lnTo>
                    <a:pt x="13403" y="4867"/>
                  </a:lnTo>
                  <a:lnTo>
                    <a:pt x="13170" y="5086"/>
                  </a:lnTo>
                  <a:lnTo>
                    <a:pt x="13325" y="5304"/>
                  </a:lnTo>
                  <a:lnTo>
                    <a:pt x="13675" y="5468"/>
                  </a:lnTo>
                  <a:lnTo>
                    <a:pt x="14024" y="5578"/>
                  </a:lnTo>
                  <a:lnTo>
                    <a:pt x="14024" y="5742"/>
                  </a:lnTo>
                  <a:lnTo>
                    <a:pt x="13869" y="5851"/>
                  </a:lnTo>
                  <a:lnTo>
                    <a:pt x="13714" y="5906"/>
                  </a:lnTo>
                  <a:lnTo>
                    <a:pt x="13636" y="6015"/>
                  </a:lnTo>
                  <a:lnTo>
                    <a:pt x="13636" y="6289"/>
                  </a:lnTo>
                  <a:lnTo>
                    <a:pt x="13597" y="6453"/>
                  </a:lnTo>
                  <a:lnTo>
                    <a:pt x="13558" y="6726"/>
                  </a:lnTo>
                  <a:lnTo>
                    <a:pt x="13558" y="6945"/>
                  </a:lnTo>
                  <a:lnTo>
                    <a:pt x="13714" y="7218"/>
                  </a:lnTo>
                  <a:lnTo>
                    <a:pt x="14024" y="7382"/>
                  </a:lnTo>
                  <a:lnTo>
                    <a:pt x="14413" y="7273"/>
                  </a:lnTo>
                  <a:lnTo>
                    <a:pt x="14646" y="7273"/>
                  </a:lnTo>
                  <a:lnTo>
                    <a:pt x="14918" y="7437"/>
                  </a:lnTo>
                  <a:lnTo>
                    <a:pt x="15540" y="8203"/>
                  </a:lnTo>
                  <a:lnTo>
                    <a:pt x="15812" y="8312"/>
                  </a:lnTo>
                  <a:lnTo>
                    <a:pt x="15889" y="8203"/>
                  </a:lnTo>
                  <a:lnTo>
                    <a:pt x="15773" y="7874"/>
                  </a:lnTo>
                  <a:lnTo>
                    <a:pt x="15656" y="7601"/>
                  </a:lnTo>
                  <a:lnTo>
                    <a:pt x="15656" y="7492"/>
                  </a:lnTo>
                  <a:lnTo>
                    <a:pt x="15889" y="7601"/>
                  </a:lnTo>
                  <a:lnTo>
                    <a:pt x="16083" y="7656"/>
                  </a:lnTo>
                  <a:lnTo>
                    <a:pt x="16355" y="7765"/>
                  </a:lnTo>
                  <a:lnTo>
                    <a:pt x="16666" y="7820"/>
                  </a:lnTo>
                  <a:lnTo>
                    <a:pt x="16938" y="7820"/>
                  </a:lnTo>
                  <a:lnTo>
                    <a:pt x="17171" y="7874"/>
                  </a:lnTo>
                  <a:lnTo>
                    <a:pt x="17365" y="7929"/>
                  </a:lnTo>
                  <a:lnTo>
                    <a:pt x="17482" y="7984"/>
                  </a:lnTo>
                  <a:lnTo>
                    <a:pt x="17521" y="8093"/>
                  </a:lnTo>
                  <a:lnTo>
                    <a:pt x="17482" y="8312"/>
                  </a:lnTo>
                  <a:lnTo>
                    <a:pt x="17521" y="8421"/>
                  </a:lnTo>
                  <a:lnTo>
                    <a:pt x="17599" y="8476"/>
                  </a:lnTo>
                  <a:lnTo>
                    <a:pt x="17909" y="8476"/>
                  </a:lnTo>
                  <a:lnTo>
                    <a:pt x="18104" y="8367"/>
                  </a:lnTo>
                  <a:lnTo>
                    <a:pt x="18337" y="8312"/>
                  </a:lnTo>
                  <a:lnTo>
                    <a:pt x="18647" y="8312"/>
                  </a:lnTo>
                  <a:lnTo>
                    <a:pt x="19036" y="8367"/>
                  </a:lnTo>
                  <a:lnTo>
                    <a:pt x="19463" y="8421"/>
                  </a:lnTo>
                  <a:lnTo>
                    <a:pt x="19774" y="8640"/>
                  </a:lnTo>
                  <a:lnTo>
                    <a:pt x="19852" y="8913"/>
                  </a:lnTo>
                  <a:lnTo>
                    <a:pt x="19735" y="9242"/>
                  </a:lnTo>
                  <a:lnTo>
                    <a:pt x="19463" y="9460"/>
                  </a:lnTo>
                  <a:lnTo>
                    <a:pt x="19269" y="9624"/>
                  </a:lnTo>
                  <a:lnTo>
                    <a:pt x="19269" y="9843"/>
                  </a:lnTo>
                  <a:lnTo>
                    <a:pt x="19463" y="10007"/>
                  </a:lnTo>
                  <a:lnTo>
                    <a:pt x="19619" y="10171"/>
                  </a:lnTo>
                  <a:lnTo>
                    <a:pt x="19813" y="10445"/>
                  </a:lnTo>
                  <a:lnTo>
                    <a:pt x="19852" y="10718"/>
                  </a:lnTo>
                  <a:lnTo>
                    <a:pt x="19852" y="10937"/>
                  </a:lnTo>
                  <a:lnTo>
                    <a:pt x="19774" y="11155"/>
                  </a:lnTo>
                  <a:lnTo>
                    <a:pt x="19619" y="11319"/>
                  </a:lnTo>
                  <a:lnTo>
                    <a:pt x="19463" y="11429"/>
                  </a:lnTo>
                  <a:lnTo>
                    <a:pt x="19308" y="11593"/>
                  </a:lnTo>
                  <a:lnTo>
                    <a:pt x="19308" y="11702"/>
                  </a:lnTo>
                  <a:lnTo>
                    <a:pt x="19386" y="11976"/>
                  </a:lnTo>
                  <a:lnTo>
                    <a:pt x="19619" y="12194"/>
                  </a:lnTo>
                  <a:lnTo>
                    <a:pt x="19852" y="12468"/>
                  </a:lnTo>
                  <a:lnTo>
                    <a:pt x="19968" y="12796"/>
                  </a:lnTo>
                  <a:lnTo>
                    <a:pt x="19968" y="13069"/>
                  </a:lnTo>
                  <a:lnTo>
                    <a:pt x="19852" y="13343"/>
                  </a:lnTo>
                  <a:lnTo>
                    <a:pt x="19658" y="13562"/>
                  </a:lnTo>
                  <a:lnTo>
                    <a:pt x="19541" y="13616"/>
                  </a:lnTo>
                  <a:lnTo>
                    <a:pt x="19463" y="13616"/>
                  </a:lnTo>
                  <a:lnTo>
                    <a:pt x="19230" y="13397"/>
                  </a:lnTo>
                  <a:lnTo>
                    <a:pt x="18919" y="13233"/>
                  </a:lnTo>
                  <a:lnTo>
                    <a:pt x="18647" y="13015"/>
                  </a:lnTo>
                  <a:lnTo>
                    <a:pt x="18414" y="12851"/>
                  </a:lnTo>
                  <a:lnTo>
                    <a:pt x="18065" y="12523"/>
                  </a:lnTo>
                  <a:lnTo>
                    <a:pt x="17871" y="12468"/>
                  </a:lnTo>
                  <a:lnTo>
                    <a:pt x="17715" y="12358"/>
                  </a:lnTo>
                  <a:lnTo>
                    <a:pt x="17443" y="12194"/>
                  </a:lnTo>
                  <a:lnTo>
                    <a:pt x="17094" y="12030"/>
                  </a:lnTo>
                  <a:lnTo>
                    <a:pt x="16783" y="11976"/>
                  </a:lnTo>
                  <a:lnTo>
                    <a:pt x="16511" y="12030"/>
                  </a:lnTo>
                  <a:lnTo>
                    <a:pt x="16355" y="12249"/>
                  </a:lnTo>
                  <a:lnTo>
                    <a:pt x="16355" y="12577"/>
                  </a:lnTo>
                  <a:lnTo>
                    <a:pt x="16433" y="12905"/>
                  </a:lnTo>
                  <a:lnTo>
                    <a:pt x="16627" y="13288"/>
                  </a:lnTo>
                  <a:lnTo>
                    <a:pt x="16899" y="13726"/>
                  </a:lnTo>
                  <a:lnTo>
                    <a:pt x="17094" y="13890"/>
                  </a:lnTo>
                  <a:lnTo>
                    <a:pt x="17210" y="14163"/>
                  </a:lnTo>
                  <a:lnTo>
                    <a:pt x="17443" y="14327"/>
                  </a:lnTo>
                  <a:lnTo>
                    <a:pt x="17599" y="14491"/>
                  </a:lnTo>
                  <a:lnTo>
                    <a:pt x="18065" y="14819"/>
                  </a:lnTo>
                  <a:lnTo>
                    <a:pt x="18298" y="14874"/>
                  </a:lnTo>
                  <a:lnTo>
                    <a:pt x="18492" y="14929"/>
                  </a:lnTo>
                  <a:lnTo>
                    <a:pt x="18919" y="15038"/>
                  </a:lnTo>
                  <a:lnTo>
                    <a:pt x="19230" y="15147"/>
                  </a:lnTo>
                  <a:lnTo>
                    <a:pt x="19463" y="15366"/>
                  </a:lnTo>
                  <a:lnTo>
                    <a:pt x="19619" y="15639"/>
                  </a:lnTo>
                  <a:lnTo>
                    <a:pt x="19891" y="15804"/>
                  </a:lnTo>
                  <a:lnTo>
                    <a:pt x="20201" y="15913"/>
                  </a:lnTo>
                  <a:lnTo>
                    <a:pt x="20512" y="16077"/>
                  </a:lnTo>
                  <a:lnTo>
                    <a:pt x="20706" y="16460"/>
                  </a:lnTo>
                  <a:lnTo>
                    <a:pt x="20745" y="16788"/>
                  </a:lnTo>
                  <a:lnTo>
                    <a:pt x="20706" y="17007"/>
                  </a:lnTo>
                  <a:lnTo>
                    <a:pt x="20706" y="17225"/>
                  </a:lnTo>
                  <a:lnTo>
                    <a:pt x="20823" y="17717"/>
                  </a:lnTo>
                  <a:lnTo>
                    <a:pt x="21017" y="18155"/>
                  </a:lnTo>
                  <a:lnTo>
                    <a:pt x="21095" y="18428"/>
                  </a:lnTo>
                  <a:lnTo>
                    <a:pt x="21134" y="18702"/>
                  </a:lnTo>
                  <a:lnTo>
                    <a:pt x="21289" y="18866"/>
                  </a:lnTo>
                  <a:lnTo>
                    <a:pt x="21445" y="19139"/>
                  </a:lnTo>
                  <a:lnTo>
                    <a:pt x="21600" y="19358"/>
                  </a:lnTo>
                  <a:lnTo>
                    <a:pt x="21561" y="19522"/>
                  </a:lnTo>
                  <a:lnTo>
                    <a:pt x="21328" y="19467"/>
                  </a:lnTo>
                  <a:lnTo>
                    <a:pt x="21134" y="19249"/>
                  </a:lnTo>
                  <a:lnTo>
                    <a:pt x="21017" y="19085"/>
                  </a:lnTo>
                  <a:lnTo>
                    <a:pt x="20784" y="18866"/>
                  </a:lnTo>
                  <a:lnTo>
                    <a:pt x="20396" y="18866"/>
                  </a:lnTo>
                  <a:lnTo>
                    <a:pt x="19929" y="19030"/>
                  </a:lnTo>
                  <a:lnTo>
                    <a:pt x="19619" y="19085"/>
                  </a:lnTo>
                  <a:lnTo>
                    <a:pt x="19386" y="19085"/>
                  </a:lnTo>
                  <a:lnTo>
                    <a:pt x="19153" y="18866"/>
                  </a:lnTo>
                  <a:lnTo>
                    <a:pt x="18958" y="18756"/>
                  </a:lnTo>
                  <a:lnTo>
                    <a:pt x="18764" y="18702"/>
                  </a:lnTo>
                  <a:lnTo>
                    <a:pt x="18570" y="18592"/>
                  </a:lnTo>
                  <a:lnTo>
                    <a:pt x="18337" y="18538"/>
                  </a:lnTo>
                  <a:lnTo>
                    <a:pt x="18104" y="18428"/>
                  </a:lnTo>
                  <a:lnTo>
                    <a:pt x="17599" y="18428"/>
                  </a:lnTo>
                  <a:lnTo>
                    <a:pt x="17521" y="18592"/>
                  </a:lnTo>
                  <a:lnTo>
                    <a:pt x="17676" y="18756"/>
                  </a:lnTo>
                  <a:lnTo>
                    <a:pt x="17987" y="18975"/>
                  </a:lnTo>
                  <a:lnTo>
                    <a:pt x="18492" y="19249"/>
                  </a:lnTo>
                  <a:lnTo>
                    <a:pt x="18842" y="19413"/>
                  </a:lnTo>
                  <a:lnTo>
                    <a:pt x="19036" y="19522"/>
                  </a:lnTo>
                  <a:lnTo>
                    <a:pt x="19269" y="19577"/>
                  </a:lnTo>
                  <a:lnTo>
                    <a:pt x="19386" y="19577"/>
                  </a:lnTo>
                  <a:lnTo>
                    <a:pt x="19541" y="19631"/>
                  </a:lnTo>
                  <a:lnTo>
                    <a:pt x="19658" y="19686"/>
                  </a:lnTo>
                  <a:lnTo>
                    <a:pt x="19774" y="19795"/>
                  </a:lnTo>
                  <a:lnTo>
                    <a:pt x="19852" y="19905"/>
                  </a:lnTo>
                  <a:lnTo>
                    <a:pt x="20396" y="20288"/>
                  </a:lnTo>
                  <a:lnTo>
                    <a:pt x="20706" y="20452"/>
                  </a:lnTo>
                  <a:lnTo>
                    <a:pt x="20940" y="20725"/>
                  </a:lnTo>
                  <a:close/>
                </a:path>
              </a:pathLst>
            </a:custGeom>
            <a:noFill/>
            <a:ln w="9525" cap="flat">
              <a:solidFill>
                <a:srgbClr val="A7A7A7">
                  <a:alpha val="80000"/>
                </a:srgbClr>
              </a:solidFill>
              <a:prstDash val="solid"/>
              <a:round/>
            </a:ln>
            <a:effectLst/>
          </p:spPr>
          <p:txBody>
            <a:bodyPr wrap="square" lIns="50800" tIns="50800" rIns="50800" bIns="50800" numCol="1" anchor="t">
              <a:noAutofit/>
            </a:bodyPr>
            <a:lstStyle/>
            <a:p>
              <a:pPr algn="l" defTabSz="1828431">
                <a:defRPr sz="1400">
                  <a:solidFill>
                    <a:srgbClr val="FFFFFF"/>
                  </a:solidFill>
                </a:defRPr>
              </a:pPr>
              <a:endParaRPr/>
            </a:p>
          </p:txBody>
        </p:sp>
        <p:sp>
          <p:nvSpPr>
            <p:cNvPr id="248" name="Shape"/>
            <p:cNvSpPr/>
            <p:nvPr/>
          </p:nvSpPr>
          <p:spPr>
            <a:xfrm>
              <a:off x="4019547" y="1334975"/>
              <a:ext cx="442198" cy="410765"/>
            </a:xfrm>
            <a:custGeom>
              <a:avLst/>
              <a:gdLst/>
              <a:ahLst/>
              <a:cxnLst>
                <a:cxn ang="0">
                  <a:pos x="wd2" y="hd2"/>
                </a:cxn>
                <a:cxn ang="5400000">
                  <a:pos x="wd2" y="hd2"/>
                </a:cxn>
                <a:cxn ang="10800000">
                  <a:pos x="wd2" y="hd2"/>
                </a:cxn>
                <a:cxn ang="16200000">
                  <a:pos x="wd2" y="hd2"/>
                </a:cxn>
              </a:cxnLst>
              <a:rect l="0" t="0" r="r" b="b"/>
              <a:pathLst>
                <a:path w="21600" h="21600" extrusionOk="0">
                  <a:moveTo>
                    <a:pt x="21600" y="10504"/>
                  </a:moveTo>
                  <a:lnTo>
                    <a:pt x="21308" y="9912"/>
                  </a:lnTo>
                  <a:lnTo>
                    <a:pt x="21162" y="8285"/>
                  </a:lnTo>
                  <a:lnTo>
                    <a:pt x="20578" y="6510"/>
                  </a:lnTo>
                  <a:lnTo>
                    <a:pt x="19703" y="5326"/>
                  </a:lnTo>
                  <a:lnTo>
                    <a:pt x="18827" y="4882"/>
                  </a:lnTo>
                  <a:lnTo>
                    <a:pt x="18243" y="4882"/>
                  </a:lnTo>
                  <a:lnTo>
                    <a:pt x="17514" y="5178"/>
                  </a:lnTo>
                  <a:lnTo>
                    <a:pt x="16784" y="4734"/>
                  </a:lnTo>
                  <a:lnTo>
                    <a:pt x="16200" y="3847"/>
                  </a:lnTo>
                  <a:lnTo>
                    <a:pt x="15762" y="2959"/>
                  </a:lnTo>
                  <a:lnTo>
                    <a:pt x="15178" y="2071"/>
                  </a:lnTo>
                  <a:lnTo>
                    <a:pt x="13865" y="1775"/>
                  </a:lnTo>
                  <a:lnTo>
                    <a:pt x="12843" y="1479"/>
                  </a:lnTo>
                  <a:lnTo>
                    <a:pt x="11968" y="1332"/>
                  </a:lnTo>
                  <a:lnTo>
                    <a:pt x="11238" y="1036"/>
                  </a:lnTo>
                  <a:lnTo>
                    <a:pt x="10654" y="444"/>
                  </a:lnTo>
                  <a:lnTo>
                    <a:pt x="9924" y="148"/>
                  </a:lnTo>
                  <a:lnTo>
                    <a:pt x="9486" y="0"/>
                  </a:lnTo>
                  <a:lnTo>
                    <a:pt x="9049" y="0"/>
                  </a:lnTo>
                  <a:lnTo>
                    <a:pt x="8757" y="296"/>
                  </a:lnTo>
                  <a:lnTo>
                    <a:pt x="8465" y="1184"/>
                  </a:lnTo>
                  <a:lnTo>
                    <a:pt x="8465" y="2219"/>
                  </a:lnTo>
                  <a:lnTo>
                    <a:pt x="8319" y="2959"/>
                  </a:lnTo>
                  <a:lnTo>
                    <a:pt x="8027" y="3551"/>
                  </a:lnTo>
                  <a:lnTo>
                    <a:pt x="7297" y="4586"/>
                  </a:lnTo>
                  <a:lnTo>
                    <a:pt x="6130" y="5918"/>
                  </a:lnTo>
                  <a:lnTo>
                    <a:pt x="1605" y="10504"/>
                  </a:lnTo>
                  <a:lnTo>
                    <a:pt x="438" y="12132"/>
                  </a:lnTo>
                  <a:lnTo>
                    <a:pt x="0" y="13315"/>
                  </a:lnTo>
                  <a:lnTo>
                    <a:pt x="438" y="13463"/>
                  </a:lnTo>
                  <a:lnTo>
                    <a:pt x="584" y="13463"/>
                  </a:lnTo>
                  <a:lnTo>
                    <a:pt x="876" y="13907"/>
                  </a:lnTo>
                  <a:lnTo>
                    <a:pt x="1605" y="15830"/>
                  </a:lnTo>
                  <a:lnTo>
                    <a:pt x="2043" y="18197"/>
                  </a:lnTo>
                  <a:lnTo>
                    <a:pt x="2043" y="20121"/>
                  </a:lnTo>
                  <a:lnTo>
                    <a:pt x="2189" y="21304"/>
                  </a:lnTo>
                  <a:lnTo>
                    <a:pt x="2919" y="21600"/>
                  </a:lnTo>
                  <a:lnTo>
                    <a:pt x="3941" y="21156"/>
                  </a:lnTo>
                  <a:lnTo>
                    <a:pt x="4670" y="20564"/>
                  </a:lnTo>
                  <a:lnTo>
                    <a:pt x="5254" y="20268"/>
                  </a:lnTo>
                  <a:lnTo>
                    <a:pt x="5692" y="20416"/>
                  </a:lnTo>
                  <a:lnTo>
                    <a:pt x="6422" y="21156"/>
                  </a:lnTo>
                  <a:lnTo>
                    <a:pt x="7297" y="21600"/>
                  </a:lnTo>
                  <a:lnTo>
                    <a:pt x="8027" y="21452"/>
                  </a:lnTo>
                  <a:lnTo>
                    <a:pt x="8757" y="19973"/>
                  </a:lnTo>
                  <a:lnTo>
                    <a:pt x="9632" y="18345"/>
                  </a:lnTo>
                  <a:lnTo>
                    <a:pt x="10946" y="17605"/>
                  </a:lnTo>
                  <a:lnTo>
                    <a:pt x="12114" y="17162"/>
                  </a:lnTo>
                  <a:lnTo>
                    <a:pt x="12697" y="16422"/>
                  </a:lnTo>
                  <a:lnTo>
                    <a:pt x="12697" y="14647"/>
                  </a:lnTo>
                  <a:lnTo>
                    <a:pt x="13281" y="14203"/>
                  </a:lnTo>
                  <a:lnTo>
                    <a:pt x="15178" y="13611"/>
                  </a:lnTo>
                  <a:lnTo>
                    <a:pt x="16346" y="13315"/>
                  </a:lnTo>
                  <a:lnTo>
                    <a:pt x="17514" y="13167"/>
                  </a:lnTo>
                  <a:lnTo>
                    <a:pt x="18681" y="12723"/>
                  </a:lnTo>
                  <a:lnTo>
                    <a:pt x="19703" y="12427"/>
                  </a:lnTo>
                  <a:lnTo>
                    <a:pt x="20432" y="12132"/>
                  </a:lnTo>
                  <a:lnTo>
                    <a:pt x="21016" y="11540"/>
                  </a:lnTo>
                  <a:lnTo>
                    <a:pt x="21308" y="11096"/>
                  </a:lnTo>
                  <a:lnTo>
                    <a:pt x="21600" y="10504"/>
                  </a:lnTo>
                  <a:close/>
                </a:path>
              </a:pathLst>
            </a:custGeom>
            <a:noFill/>
            <a:ln w="9525" cap="flat">
              <a:solidFill>
                <a:srgbClr val="A7A7A7">
                  <a:alpha val="80000"/>
                </a:srgbClr>
              </a:solidFill>
              <a:prstDash val="solid"/>
              <a:round/>
            </a:ln>
            <a:effectLst/>
          </p:spPr>
          <p:txBody>
            <a:bodyPr wrap="square" lIns="50800" tIns="50800" rIns="50800" bIns="50800" numCol="1" anchor="t">
              <a:noAutofit/>
            </a:bodyPr>
            <a:lstStyle/>
            <a:p>
              <a:pPr algn="l" defTabSz="1828431">
                <a:defRPr sz="1400">
                  <a:solidFill>
                    <a:srgbClr val="FFFFFF"/>
                  </a:solidFill>
                </a:defRPr>
              </a:pPr>
              <a:endParaRPr/>
            </a:p>
          </p:txBody>
        </p:sp>
        <p:sp>
          <p:nvSpPr>
            <p:cNvPr id="249" name="Shape"/>
            <p:cNvSpPr/>
            <p:nvPr/>
          </p:nvSpPr>
          <p:spPr>
            <a:xfrm>
              <a:off x="4488273" y="1183172"/>
              <a:ext cx="402402" cy="263427"/>
            </a:xfrm>
            <a:custGeom>
              <a:avLst/>
              <a:gdLst/>
              <a:ahLst/>
              <a:cxnLst>
                <a:cxn ang="0">
                  <a:pos x="wd2" y="hd2"/>
                </a:cxn>
                <a:cxn ang="5400000">
                  <a:pos x="wd2" y="hd2"/>
                </a:cxn>
                <a:cxn ang="10800000">
                  <a:pos x="wd2" y="hd2"/>
                </a:cxn>
                <a:cxn ang="16200000">
                  <a:pos x="wd2" y="hd2"/>
                </a:cxn>
              </a:cxnLst>
              <a:rect l="0" t="0" r="r" b="b"/>
              <a:pathLst>
                <a:path w="21600" h="21600" extrusionOk="0">
                  <a:moveTo>
                    <a:pt x="16890" y="0"/>
                  </a:moveTo>
                  <a:lnTo>
                    <a:pt x="16890" y="949"/>
                  </a:lnTo>
                  <a:lnTo>
                    <a:pt x="16728" y="3086"/>
                  </a:lnTo>
                  <a:lnTo>
                    <a:pt x="16728" y="5459"/>
                  </a:lnTo>
                  <a:lnTo>
                    <a:pt x="16565" y="7121"/>
                  </a:lnTo>
                  <a:lnTo>
                    <a:pt x="16403" y="8308"/>
                  </a:lnTo>
                  <a:lnTo>
                    <a:pt x="16403" y="9257"/>
                  </a:lnTo>
                  <a:lnTo>
                    <a:pt x="16565" y="10444"/>
                  </a:lnTo>
                  <a:lnTo>
                    <a:pt x="17377" y="10919"/>
                  </a:lnTo>
                  <a:lnTo>
                    <a:pt x="18027" y="10207"/>
                  </a:lnTo>
                  <a:lnTo>
                    <a:pt x="18352" y="8782"/>
                  </a:lnTo>
                  <a:lnTo>
                    <a:pt x="18677" y="8070"/>
                  </a:lnTo>
                  <a:lnTo>
                    <a:pt x="19651" y="8545"/>
                  </a:lnTo>
                  <a:lnTo>
                    <a:pt x="20788" y="9969"/>
                  </a:lnTo>
                  <a:lnTo>
                    <a:pt x="21438" y="10681"/>
                  </a:lnTo>
                  <a:lnTo>
                    <a:pt x="21600" y="11631"/>
                  </a:lnTo>
                  <a:lnTo>
                    <a:pt x="21438" y="12818"/>
                  </a:lnTo>
                  <a:lnTo>
                    <a:pt x="21438" y="14716"/>
                  </a:lnTo>
                  <a:lnTo>
                    <a:pt x="21275" y="15666"/>
                  </a:lnTo>
                  <a:lnTo>
                    <a:pt x="20788" y="17090"/>
                  </a:lnTo>
                  <a:lnTo>
                    <a:pt x="19976" y="18514"/>
                  </a:lnTo>
                  <a:lnTo>
                    <a:pt x="19651" y="19464"/>
                  </a:lnTo>
                  <a:lnTo>
                    <a:pt x="18839" y="19938"/>
                  </a:lnTo>
                  <a:lnTo>
                    <a:pt x="17377" y="19701"/>
                  </a:lnTo>
                  <a:lnTo>
                    <a:pt x="15591" y="19226"/>
                  </a:lnTo>
                  <a:lnTo>
                    <a:pt x="14292" y="18514"/>
                  </a:lnTo>
                  <a:lnTo>
                    <a:pt x="13480" y="18277"/>
                  </a:lnTo>
                  <a:lnTo>
                    <a:pt x="12830" y="18989"/>
                  </a:lnTo>
                  <a:lnTo>
                    <a:pt x="12343" y="19701"/>
                  </a:lnTo>
                  <a:lnTo>
                    <a:pt x="11693" y="20176"/>
                  </a:lnTo>
                  <a:lnTo>
                    <a:pt x="11044" y="20888"/>
                  </a:lnTo>
                  <a:lnTo>
                    <a:pt x="9907" y="21363"/>
                  </a:lnTo>
                  <a:lnTo>
                    <a:pt x="8770" y="21600"/>
                  </a:lnTo>
                  <a:lnTo>
                    <a:pt x="6334" y="21600"/>
                  </a:lnTo>
                  <a:lnTo>
                    <a:pt x="5197" y="21125"/>
                  </a:lnTo>
                  <a:lnTo>
                    <a:pt x="2923" y="19464"/>
                  </a:lnTo>
                  <a:lnTo>
                    <a:pt x="3086" y="18514"/>
                  </a:lnTo>
                  <a:lnTo>
                    <a:pt x="4060" y="18277"/>
                  </a:lnTo>
                  <a:lnTo>
                    <a:pt x="6171" y="18277"/>
                  </a:lnTo>
                  <a:lnTo>
                    <a:pt x="6983" y="17802"/>
                  </a:lnTo>
                  <a:lnTo>
                    <a:pt x="7795" y="16615"/>
                  </a:lnTo>
                  <a:lnTo>
                    <a:pt x="7958" y="15191"/>
                  </a:lnTo>
                  <a:lnTo>
                    <a:pt x="7795" y="14242"/>
                  </a:lnTo>
                  <a:lnTo>
                    <a:pt x="6821" y="14242"/>
                  </a:lnTo>
                  <a:lnTo>
                    <a:pt x="5684" y="15429"/>
                  </a:lnTo>
                  <a:lnTo>
                    <a:pt x="5197" y="15903"/>
                  </a:lnTo>
                  <a:lnTo>
                    <a:pt x="4385" y="15903"/>
                  </a:lnTo>
                  <a:lnTo>
                    <a:pt x="3248" y="14716"/>
                  </a:lnTo>
                  <a:lnTo>
                    <a:pt x="2274" y="13530"/>
                  </a:lnTo>
                  <a:lnTo>
                    <a:pt x="1299" y="12580"/>
                  </a:lnTo>
                  <a:lnTo>
                    <a:pt x="650" y="12105"/>
                  </a:lnTo>
                  <a:lnTo>
                    <a:pt x="325" y="10919"/>
                  </a:lnTo>
                  <a:lnTo>
                    <a:pt x="0" y="9969"/>
                  </a:lnTo>
                  <a:lnTo>
                    <a:pt x="0" y="9020"/>
                  </a:lnTo>
                  <a:lnTo>
                    <a:pt x="325" y="8308"/>
                  </a:lnTo>
                  <a:lnTo>
                    <a:pt x="1299" y="7121"/>
                  </a:lnTo>
                  <a:lnTo>
                    <a:pt x="1949" y="5934"/>
                  </a:lnTo>
                  <a:lnTo>
                    <a:pt x="2274" y="5222"/>
                  </a:lnTo>
                  <a:lnTo>
                    <a:pt x="2923" y="3323"/>
                  </a:lnTo>
                  <a:lnTo>
                    <a:pt x="3735" y="1662"/>
                  </a:lnTo>
                  <a:lnTo>
                    <a:pt x="4060" y="949"/>
                  </a:lnTo>
                  <a:lnTo>
                    <a:pt x="4547" y="237"/>
                  </a:lnTo>
                  <a:lnTo>
                    <a:pt x="5522" y="0"/>
                  </a:lnTo>
                  <a:lnTo>
                    <a:pt x="6659" y="0"/>
                  </a:lnTo>
                  <a:lnTo>
                    <a:pt x="7308" y="475"/>
                  </a:lnTo>
                  <a:lnTo>
                    <a:pt x="7471" y="1187"/>
                  </a:lnTo>
                  <a:lnTo>
                    <a:pt x="7308" y="1899"/>
                  </a:lnTo>
                  <a:lnTo>
                    <a:pt x="7471" y="3086"/>
                  </a:lnTo>
                  <a:lnTo>
                    <a:pt x="8120" y="3560"/>
                  </a:lnTo>
                  <a:lnTo>
                    <a:pt x="8932" y="4510"/>
                  </a:lnTo>
                  <a:lnTo>
                    <a:pt x="9095" y="5459"/>
                  </a:lnTo>
                  <a:lnTo>
                    <a:pt x="9095" y="6646"/>
                  </a:lnTo>
                  <a:lnTo>
                    <a:pt x="9907" y="7358"/>
                  </a:lnTo>
                  <a:lnTo>
                    <a:pt x="10556" y="8308"/>
                  </a:lnTo>
                  <a:lnTo>
                    <a:pt x="11044" y="9257"/>
                  </a:lnTo>
                  <a:lnTo>
                    <a:pt x="11044" y="11156"/>
                  </a:lnTo>
                  <a:lnTo>
                    <a:pt x="11368" y="11868"/>
                  </a:lnTo>
                  <a:lnTo>
                    <a:pt x="12180" y="12343"/>
                  </a:lnTo>
                  <a:lnTo>
                    <a:pt x="12992" y="13055"/>
                  </a:lnTo>
                  <a:lnTo>
                    <a:pt x="13967" y="14004"/>
                  </a:lnTo>
                  <a:lnTo>
                    <a:pt x="14617" y="14004"/>
                  </a:lnTo>
                  <a:lnTo>
                    <a:pt x="14779" y="12818"/>
                  </a:lnTo>
                  <a:lnTo>
                    <a:pt x="14779" y="7596"/>
                  </a:lnTo>
                  <a:lnTo>
                    <a:pt x="14292" y="7121"/>
                  </a:lnTo>
                  <a:lnTo>
                    <a:pt x="13967" y="7121"/>
                  </a:lnTo>
                  <a:lnTo>
                    <a:pt x="13805" y="6884"/>
                  </a:lnTo>
                  <a:lnTo>
                    <a:pt x="13642" y="5697"/>
                  </a:lnTo>
                  <a:lnTo>
                    <a:pt x="13642" y="3323"/>
                  </a:lnTo>
                  <a:lnTo>
                    <a:pt x="13805" y="2611"/>
                  </a:lnTo>
                  <a:lnTo>
                    <a:pt x="14292" y="1899"/>
                  </a:lnTo>
                  <a:lnTo>
                    <a:pt x="15266" y="1424"/>
                  </a:lnTo>
                  <a:lnTo>
                    <a:pt x="16078" y="949"/>
                  </a:lnTo>
                  <a:lnTo>
                    <a:pt x="16728" y="237"/>
                  </a:lnTo>
                  <a:lnTo>
                    <a:pt x="16890" y="0"/>
                  </a:lnTo>
                  <a:close/>
                </a:path>
              </a:pathLst>
            </a:custGeom>
            <a:noFill/>
            <a:ln w="9525" cap="flat">
              <a:solidFill>
                <a:srgbClr val="A7A7A7">
                  <a:alpha val="80000"/>
                </a:srgbClr>
              </a:solidFill>
              <a:prstDash val="solid"/>
              <a:round/>
            </a:ln>
            <a:effectLst/>
          </p:spPr>
          <p:txBody>
            <a:bodyPr wrap="square" lIns="50800" tIns="50800" rIns="50800" bIns="50800" numCol="1" anchor="t">
              <a:noAutofit/>
            </a:bodyPr>
            <a:lstStyle/>
            <a:p>
              <a:pPr algn="l" defTabSz="1828431">
                <a:defRPr sz="1400">
                  <a:solidFill>
                    <a:srgbClr val="FFFFFF"/>
                  </a:solidFill>
                </a:defRPr>
              </a:pPr>
              <a:endParaRPr/>
            </a:p>
          </p:txBody>
        </p:sp>
        <p:sp>
          <p:nvSpPr>
            <p:cNvPr id="250" name="Shape"/>
            <p:cNvSpPr/>
            <p:nvPr/>
          </p:nvSpPr>
          <p:spPr>
            <a:xfrm>
              <a:off x="4320240" y="1044760"/>
              <a:ext cx="305122" cy="174133"/>
            </a:xfrm>
            <a:custGeom>
              <a:avLst/>
              <a:gdLst/>
              <a:ahLst/>
              <a:cxnLst>
                <a:cxn ang="0">
                  <a:pos x="wd2" y="hd2"/>
                </a:cxn>
                <a:cxn ang="5400000">
                  <a:pos x="wd2" y="hd2"/>
                </a:cxn>
                <a:cxn ang="10800000">
                  <a:pos x="wd2" y="hd2"/>
                </a:cxn>
                <a:cxn ang="16200000">
                  <a:pos x="wd2" y="hd2"/>
                </a:cxn>
              </a:cxnLst>
              <a:rect l="0" t="0" r="r" b="b"/>
              <a:pathLst>
                <a:path w="21600" h="21600" extrusionOk="0">
                  <a:moveTo>
                    <a:pt x="16094" y="14400"/>
                  </a:moveTo>
                  <a:lnTo>
                    <a:pt x="15882" y="14760"/>
                  </a:lnTo>
                  <a:lnTo>
                    <a:pt x="15247" y="16200"/>
                  </a:lnTo>
                  <a:lnTo>
                    <a:pt x="14400" y="16560"/>
                  </a:lnTo>
                  <a:lnTo>
                    <a:pt x="13976" y="15120"/>
                  </a:lnTo>
                  <a:lnTo>
                    <a:pt x="13553" y="12600"/>
                  </a:lnTo>
                  <a:lnTo>
                    <a:pt x="12918" y="10800"/>
                  </a:lnTo>
                  <a:lnTo>
                    <a:pt x="12282" y="9720"/>
                  </a:lnTo>
                  <a:lnTo>
                    <a:pt x="11859" y="11160"/>
                  </a:lnTo>
                  <a:lnTo>
                    <a:pt x="11647" y="13680"/>
                  </a:lnTo>
                  <a:lnTo>
                    <a:pt x="11647" y="15840"/>
                  </a:lnTo>
                  <a:lnTo>
                    <a:pt x="11224" y="16920"/>
                  </a:lnTo>
                  <a:lnTo>
                    <a:pt x="8894" y="16920"/>
                  </a:lnTo>
                  <a:lnTo>
                    <a:pt x="8047" y="18720"/>
                  </a:lnTo>
                  <a:lnTo>
                    <a:pt x="8047" y="21600"/>
                  </a:lnTo>
                  <a:lnTo>
                    <a:pt x="7835" y="20520"/>
                  </a:lnTo>
                  <a:lnTo>
                    <a:pt x="6988" y="19440"/>
                  </a:lnTo>
                  <a:lnTo>
                    <a:pt x="5718" y="18000"/>
                  </a:lnTo>
                  <a:lnTo>
                    <a:pt x="4659" y="17280"/>
                  </a:lnTo>
                  <a:lnTo>
                    <a:pt x="1271" y="17280"/>
                  </a:lnTo>
                  <a:lnTo>
                    <a:pt x="0" y="16560"/>
                  </a:lnTo>
                  <a:lnTo>
                    <a:pt x="847" y="14400"/>
                  </a:lnTo>
                  <a:lnTo>
                    <a:pt x="2329" y="12240"/>
                  </a:lnTo>
                  <a:lnTo>
                    <a:pt x="3600" y="10800"/>
                  </a:lnTo>
                  <a:lnTo>
                    <a:pt x="4871" y="9000"/>
                  </a:lnTo>
                  <a:lnTo>
                    <a:pt x="7412" y="6840"/>
                  </a:lnTo>
                  <a:lnTo>
                    <a:pt x="9741" y="4320"/>
                  </a:lnTo>
                  <a:lnTo>
                    <a:pt x="11647" y="2520"/>
                  </a:lnTo>
                  <a:lnTo>
                    <a:pt x="12706" y="720"/>
                  </a:lnTo>
                  <a:lnTo>
                    <a:pt x="14400" y="0"/>
                  </a:lnTo>
                  <a:lnTo>
                    <a:pt x="19694" y="0"/>
                  </a:lnTo>
                  <a:lnTo>
                    <a:pt x="20753" y="720"/>
                  </a:lnTo>
                  <a:lnTo>
                    <a:pt x="21600" y="2160"/>
                  </a:lnTo>
                  <a:lnTo>
                    <a:pt x="20965" y="3600"/>
                  </a:lnTo>
                  <a:lnTo>
                    <a:pt x="20118" y="5400"/>
                  </a:lnTo>
                  <a:lnTo>
                    <a:pt x="19694" y="6120"/>
                  </a:lnTo>
                  <a:lnTo>
                    <a:pt x="19694" y="6840"/>
                  </a:lnTo>
                  <a:lnTo>
                    <a:pt x="19271" y="8640"/>
                  </a:lnTo>
                  <a:lnTo>
                    <a:pt x="18847" y="11160"/>
                  </a:lnTo>
                  <a:lnTo>
                    <a:pt x="18212" y="12600"/>
                  </a:lnTo>
                  <a:lnTo>
                    <a:pt x="17153" y="14040"/>
                  </a:lnTo>
                  <a:lnTo>
                    <a:pt x="16094" y="14400"/>
                  </a:lnTo>
                  <a:close/>
                </a:path>
              </a:pathLst>
            </a:custGeom>
            <a:noFill/>
            <a:ln w="9525" cap="flat">
              <a:solidFill>
                <a:srgbClr val="A7A7A7">
                  <a:alpha val="80000"/>
                </a:srgbClr>
              </a:solidFill>
              <a:prstDash val="solid"/>
              <a:round/>
            </a:ln>
            <a:effectLst/>
          </p:spPr>
          <p:txBody>
            <a:bodyPr wrap="square" lIns="50800" tIns="50800" rIns="50800" bIns="50800" numCol="1" anchor="t">
              <a:noAutofit/>
            </a:bodyPr>
            <a:lstStyle/>
            <a:p>
              <a:pPr algn="l" defTabSz="1828431">
                <a:defRPr sz="1400">
                  <a:solidFill>
                    <a:srgbClr val="FFFFFF"/>
                  </a:solidFill>
                </a:defRPr>
              </a:pPr>
              <a:endParaRPr/>
            </a:p>
          </p:txBody>
        </p:sp>
        <p:sp>
          <p:nvSpPr>
            <p:cNvPr id="251" name="Shape"/>
            <p:cNvSpPr/>
            <p:nvPr/>
          </p:nvSpPr>
          <p:spPr>
            <a:xfrm>
              <a:off x="4921624" y="1218891"/>
              <a:ext cx="256476" cy="227705"/>
            </a:xfrm>
            <a:custGeom>
              <a:avLst/>
              <a:gdLst/>
              <a:ahLst/>
              <a:cxnLst>
                <a:cxn ang="0">
                  <a:pos x="wd2" y="hd2"/>
                </a:cxn>
                <a:cxn ang="5400000">
                  <a:pos x="wd2" y="hd2"/>
                </a:cxn>
                <a:cxn ang="10800000">
                  <a:pos x="wd2" y="hd2"/>
                </a:cxn>
                <a:cxn ang="16200000">
                  <a:pos x="wd2" y="hd2"/>
                </a:cxn>
              </a:cxnLst>
              <a:rect l="0" t="0" r="r" b="b"/>
              <a:pathLst>
                <a:path w="21600" h="21600" extrusionOk="0">
                  <a:moveTo>
                    <a:pt x="5023" y="4320"/>
                  </a:moveTo>
                  <a:lnTo>
                    <a:pt x="4270" y="3240"/>
                  </a:lnTo>
                  <a:lnTo>
                    <a:pt x="2512" y="1350"/>
                  </a:lnTo>
                  <a:lnTo>
                    <a:pt x="753" y="0"/>
                  </a:lnTo>
                  <a:lnTo>
                    <a:pt x="0" y="540"/>
                  </a:lnTo>
                  <a:lnTo>
                    <a:pt x="251" y="2430"/>
                  </a:lnTo>
                  <a:lnTo>
                    <a:pt x="502" y="4050"/>
                  </a:lnTo>
                  <a:lnTo>
                    <a:pt x="753" y="5940"/>
                  </a:lnTo>
                  <a:lnTo>
                    <a:pt x="1005" y="7290"/>
                  </a:lnTo>
                  <a:lnTo>
                    <a:pt x="1256" y="8910"/>
                  </a:lnTo>
                  <a:lnTo>
                    <a:pt x="2009" y="10260"/>
                  </a:lnTo>
                  <a:lnTo>
                    <a:pt x="2763" y="11070"/>
                  </a:lnTo>
                  <a:lnTo>
                    <a:pt x="3767" y="11340"/>
                  </a:lnTo>
                  <a:lnTo>
                    <a:pt x="5526" y="11340"/>
                  </a:lnTo>
                  <a:lnTo>
                    <a:pt x="6028" y="11610"/>
                  </a:lnTo>
                  <a:lnTo>
                    <a:pt x="5777" y="12690"/>
                  </a:lnTo>
                  <a:lnTo>
                    <a:pt x="5023" y="14040"/>
                  </a:lnTo>
                  <a:lnTo>
                    <a:pt x="5526" y="14580"/>
                  </a:lnTo>
                  <a:lnTo>
                    <a:pt x="7786" y="14580"/>
                  </a:lnTo>
                  <a:lnTo>
                    <a:pt x="9544" y="14310"/>
                  </a:lnTo>
                  <a:lnTo>
                    <a:pt x="10298" y="14310"/>
                  </a:lnTo>
                  <a:lnTo>
                    <a:pt x="10549" y="14580"/>
                  </a:lnTo>
                  <a:lnTo>
                    <a:pt x="10549" y="15660"/>
                  </a:lnTo>
                  <a:lnTo>
                    <a:pt x="10047" y="17550"/>
                  </a:lnTo>
                  <a:lnTo>
                    <a:pt x="9544" y="19710"/>
                  </a:lnTo>
                  <a:lnTo>
                    <a:pt x="9544" y="21330"/>
                  </a:lnTo>
                  <a:lnTo>
                    <a:pt x="10800" y="21600"/>
                  </a:lnTo>
                  <a:lnTo>
                    <a:pt x="13563" y="20790"/>
                  </a:lnTo>
                  <a:lnTo>
                    <a:pt x="16074" y="19440"/>
                  </a:lnTo>
                  <a:lnTo>
                    <a:pt x="18084" y="17820"/>
                  </a:lnTo>
                  <a:lnTo>
                    <a:pt x="19088" y="17280"/>
                  </a:lnTo>
                  <a:lnTo>
                    <a:pt x="18837" y="16740"/>
                  </a:lnTo>
                  <a:lnTo>
                    <a:pt x="18084" y="15390"/>
                  </a:lnTo>
                  <a:lnTo>
                    <a:pt x="18084" y="14580"/>
                  </a:lnTo>
                  <a:lnTo>
                    <a:pt x="18837" y="14580"/>
                  </a:lnTo>
                  <a:lnTo>
                    <a:pt x="19842" y="15120"/>
                  </a:lnTo>
                  <a:lnTo>
                    <a:pt x="21098" y="15660"/>
                  </a:lnTo>
                  <a:lnTo>
                    <a:pt x="21600" y="15390"/>
                  </a:lnTo>
                  <a:lnTo>
                    <a:pt x="20847" y="13500"/>
                  </a:lnTo>
                  <a:lnTo>
                    <a:pt x="19340" y="11340"/>
                  </a:lnTo>
                  <a:lnTo>
                    <a:pt x="18084" y="10530"/>
                  </a:lnTo>
                  <a:lnTo>
                    <a:pt x="17833" y="9990"/>
                  </a:lnTo>
                  <a:lnTo>
                    <a:pt x="18084" y="8370"/>
                  </a:lnTo>
                  <a:lnTo>
                    <a:pt x="19088" y="5940"/>
                  </a:lnTo>
                  <a:lnTo>
                    <a:pt x="19340" y="4050"/>
                  </a:lnTo>
                  <a:lnTo>
                    <a:pt x="19088" y="2430"/>
                  </a:lnTo>
                  <a:lnTo>
                    <a:pt x="17833" y="1890"/>
                  </a:lnTo>
                  <a:lnTo>
                    <a:pt x="16326" y="2160"/>
                  </a:lnTo>
                  <a:lnTo>
                    <a:pt x="15823" y="3240"/>
                  </a:lnTo>
                  <a:lnTo>
                    <a:pt x="15070" y="2970"/>
                  </a:lnTo>
                  <a:lnTo>
                    <a:pt x="13814" y="2160"/>
                  </a:lnTo>
                  <a:lnTo>
                    <a:pt x="12558" y="810"/>
                  </a:lnTo>
                  <a:lnTo>
                    <a:pt x="11805" y="540"/>
                  </a:lnTo>
                  <a:lnTo>
                    <a:pt x="11302" y="810"/>
                  </a:lnTo>
                  <a:lnTo>
                    <a:pt x="11302" y="1890"/>
                  </a:lnTo>
                  <a:lnTo>
                    <a:pt x="12056" y="3510"/>
                  </a:lnTo>
                  <a:lnTo>
                    <a:pt x="11805" y="4320"/>
                  </a:lnTo>
                  <a:lnTo>
                    <a:pt x="10800" y="4050"/>
                  </a:lnTo>
                  <a:lnTo>
                    <a:pt x="9795" y="2970"/>
                  </a:lnTo>
                  <a:lnTo>
                    <a:pt x="8791" y="2430"/>
                  </a:lnTo>
                  <a:lnTo>
                    <a:pt x="8037" y="2970"/>
                  </a:lnTo>
                  <a:lnTo>
                    <a:pt x="7033" y="4050"/>
                  </a:lnTo>
                  <a:lnTo>
                    <a:pt x="6279" y="4320"/>
                  </a:lnTo>
                  <a:lnTo>
                    <a:pt x="5023" y="4320"/>
                  </a:lnTo>
                  <a:close/>
                </a:path>
              </a:pathLst>
            </a:custGeom>
            <a:noFill/>
            <a:ln w="9525" cap="flat">
              <a:solidFill>
                <a:srgbClr val="A7A7A7">
                  <a:alpha val="80000"/>
                </a:srgbClr>
              </a:solidFill>
              <a:prstDash val="solid"/>
              <a:round/>
            </a:ln>
            <a:effectLst/>
          </p:spPr>
          <p:txBody>
            <a:bodyPr wrap="square" lIns="50800" tIns="50800" rIns="50800" bIns="50800" numCol="1" anchor="t">
              <a:noAutofit/>
            </a:bodyPr>
            <a:lstStyle/>
            <a:p>
              <a:pPr algn="l" defTabSz="1828431">
                <a:defRPr sz="1400">
                  <a:solidFill>
                    <a:srgbClr val="FFFFFF"/>
                  </a:solidFill>
                </a:defRPr>
              </a:pPr>
              <a:endParaRPr/>
            </a:p>
          </p:txBody>
        </p:sp>
        <p:sp>
          <p:nvSpPr>
            <p:cNvPr id="252" name="Shape"/>
            <p:cNvSpPr/>
            <p:nvPr/>
          </p:nvSpPr>
          <p:spPr>
            <a:xfrm>
              <a:off x="5182521" y="1357296"/>
              <a:ext cx="101708" cy="129486"/>
            </a:xfrm>
            <a:custGeom>
              <a:avLst/>
              <a:gdLst/>
              <a:ahLst/>
              <a:cxnLst>
                <a:cxn ang="0">
                  <a:pos x="wd2" y="hd2"/>
                </a:cxn>
                <a:cxn ang="5400000">
                  <a:pos x="wd2" y="hd2"/>
                </a:cxn>
                <a:cxn ang="10800000">
                  <a:pos x="wd2" y="hd2"/>
                </a:cxn>
                <a:cxn ang="16200000">
                  <a:pos x="wd2" y="hd2"/>
                </a:cxn>
              </a:cxnLst>
              <a:rect l="0" t="0" r="r" b="b"/>
              <a:pathLst>
                <a:path w="21600" h="21600" extrusionOk="0">
                  <a:moveTo>
                    <a:pt x="8894" y="1878"/>
                  </a:moveTo>
                  <a:lnTo>
                    <a:pt x="8894" y="2348"/>
                  </a:lnTo>
                  <a:lnTo>
                    <a:pt x="8259" y="3287"/>
                  </a:lnTo>
                  <a:lnTo>
                    <a:pt x="6988" y="5635"/>
                  </a:lnTo>
                  <a:lnTo>
                    <a:pt x="4447" y="7043"/>
                  </a:lnTo>
                  <a:lnTo>
                    <a:pt x="2541" y="8452"/>
                  </a:lnTo>
                  <a:lnTo>
                    <a:pt x="635" y="10800"/>
                  </a:lnTo>
                  <a:lnTo>
                    <a:pt x="0" y="13148"/>
                  </a:lnTo>
                  <a:lnTo>
                    <a:pt x="4447" y="16435"/>
                  </a:lnTo>
                  <a:lnTo>
                    <a:pt x="7624" y="17374"/>
                  </a:lnTo>
                  <a:lnTo>
                    <a:pt x="10165" y="18783"/>
                  </a:lnTo>
                  <a:lnTo>
                    <a:pt x="12071" y="20661"/>
                  </a:lnTo>
                  <a:lnTo>
                    <a:pt x="13976" y="21600"/>
                  </a:lnTo>
                  <a:lnTo>
                    <a:pt x="17153" y="20661"/>
                  </a:lnTo>
                  <a:lnTo>
                    <a:pt x="19694" y="18783"/>
                  </a:lnTo>
                  <a:lnTo>
                    <a:pt x="21600" y="16435"/>
                  </a:lnTo>
                  <a:lnTo>
                    <a:pt x="21600" y="13617"/>
                  </a:lnTo>
                  <a:lnTo>
                    <a:pt x="20965" y="11270"/>
                  </a:lnTo>
                  <a:lnTo>
                    <a:pt x="19059" y="9391"/>
                  </a:lnTo>
                  <a:lnTo>
                    <a:pt x="19059" y="7043"/>
                  </a:lnTo>
                  <a:lnTo>
                    <a:pt x="18424" y="4226"/>
                  </a:lnTo>
                  <a:lnTo>
                    <a:pt x="17153" y="2348"/>
                  </a:lnTo>
                  <a:lnTo>
                    <a:pt x="13976" y="0"/>
                  </a:lnTo>
                  <a:lnTo>
                    <a:pt x="12071" y="0"/>
                  </a:lnTo>
                  <a:lnTo>
                    <a:pt x="10165" y="470"/>
                  </a:lnTo>
                  <a:lnTo>
                    <a:pt x="8894" y="1878"/>
                  </a:lnTo>
                  <a:close/>
                </a:path>
              </a:pathLst>
            </a:custGeom>
            <a:noFill/>
            <a:ln w="9525" cap="flat">
              <a:solidFill>
                <a:srgbClr val="A7A7A7">
                  <a:alpha val="80000"/>
                </a:srgbClr>
              </a:solidFill>
              <a:prstDash val="solid"/>
              <a:round/>
            </a:ln>
            <a:effectLst/>
          </p:spPr>
          <p:txBody>
            <a:bodyPr wrap="square" lIns="50800" tIns="50800" rIns="50800" bIns="50800" numCol="1" anchor="t">
              <a:noAutofit/>
            </a:bodyPr>
            <a:lstStyle/>
            <a:p>
              <a:pPr algn="l" defTabSz="1828431">
                <a:defRPr sz="1400">
                  <a:solidFill>
                    <a:srgbClr val="FFFFFF"/>
                  </a:solidFill>
                </a:defRPr>
              </a:pPr>
              <a:endParaRPr/>
            </a:p>
          </p:txBody>
        </p:sp>
        <p:sp>
          <p:nvSpPr>
            <p:cNvPr id="253" name="Shape"/>
            <p:cNvSpPr/>
            <p:nvPr/>
          </p:nvSpPr>
          <p:spPr>
            <a:xfrm>
              <a:off x="5155990" y="1178705"/>
              <a:ext cx="601388" cy="290214"/>
            </a:xfrm>
            <a:custGeom>
              <a:avLst/>
              <a:gdLst/>
              <a:ahLst/>
              <a:cxnLst>
                <a:cxn ang="0">
                  <a:pos x="wd2" y="hd2"/>
                </a:cxn>
                <a:cxn ang="5400000">
                  <a:pos x="wd2" y="hd2"/>
                </a:cxn>
                <a:cxn ang="10800000">
                  <a:pos x="wd2" y="hd2"/>
                </a:cxn>
                <a:cxn ang="16200000">
                  <a:pos x="wd2" y="hd2"/>
                </a:cxn>
              </a:cxnLst>
              <a:rect l="0" t="0" r="r" b="b"/>
              <a:pathLst>
                <a:path w="21600" h="21600" extrusionOk="0">
                  <a:moveTo>
                    <a:pt x="17750" y="6048"/>
                  </a:moveTo>
                  <a:lnTo>
                    <a:pt x="18071" y="6264"/>
                  </a:lnTo>
                  <a:lnTo>
                    <a:pt x="18820" y="6480"/>
                  </a:lnTo>
                  <a:lnTo>
                    <a:pt x="19675" y="7128"/>
                  </a:lnTo>
                  <a:lnTo>
                    <a:pt x="20424" y="7992"/>
                  </a:lnTo>
                  <a:lnTo>
                    <a:pt x="20958" y="8856"/>
                  </a:lnTo>
                  <a:lnTo>
                    <a:pt x="21172" y="9936"/>
                  </a:lnTo>
                  <a:lnTo>
                    <a:pt x="21493" y="11232"/>
                  </a:lnTo>
                  <a:lnTo>
                    <a:pt x="21493" y="14472"/>
                  </a:lnTo>
                  <a:lnTo>
                    <a:pt x="21600" y="14904"/>
                  </a:lnTo>
                  <a:lnTo>
                    <a:pt x="21493" y="15768"/>
                  </a:lnTo>
                  <a:lnTo>
                    <a:pt x="20958" y="16416"/>
                  </a:lnTo>
                  <a:lnTo>
                    <a:pt x="20317" y="17496"/>
                  </a:lnTo>
                  <a:lnTo>
                    <a:pt x="19889" y="18144"/>
                  </a:lnTo>
                  <a:lnTo>
                    <a:pt x="19248" y="18360"/>
                  </a:lnTo>
                  <a:lnTo>
                    <a:pt x="18392" y="18360"/>
                  </a:lnTo>
                  <a:lnTo>
                    <a:pt x="17750" y="18144"/>
                  </a:lnTo>
                  <a:lnTo>
                    <a:pt x="17430" y="17928"/>
                  </a:lnTo>
                  <a:lnTo>
                    <a:pt x="17109" y="18144"/>
                  </a:lnTo>
                  <a:lnTo>
                    <a:pt x="16681" y="19008"/>
                  </a:lnTo>
                  <a:lnTo>
                    <a:pt x="16253" y="19440"/>
                  </a:lnTo>
                  <a:lnTo>
                    <a:pt x="15826" y="19656"/>
                  </a:lnTo>
                  <a:lnTo>
                    <a:pt x="15184" y="19872"/>
                  </a:lnTo>
                  <a:lnTo>
                    <a:pt x="14543" y="19872"/>
                  </a:lnTo>
                  <a:lnTo>
                    <a:pt x="13901" y="20088"/>
                  </a:lnTo>
                  <a:lnTo>
                    <a:pt x="13366" y="20088"/>
                  </a:lnTo>
                  <a:lnTo>
                    <a:pt x="12832" y="20304"/>
                  </a:lnTo>
                  <a:lnTo>
                    <a:pt x="12404" y="20736"/>
                  </a:lnTo>
                  <a:lnTo>
                    <a:pt x="11869" y="21168"/>
                  </a:lnTo>
                  <a:lnTo>
                    <a:pt x="11335" y="21384"/>
                  </a:lnTo>
                  <a:lnTo>
                    <a:pt x="10693" y="21600"/>
                  </a:lnTo>
                  <a:lnTo>
                    <a:pt x="9838" y="21600"/>
                  </a:lnTo>
                  <a:lnTo>
                    <a:pt x="8982" y="21384"/>
                  </a:lnTo>
                  <a:lnTo>
                    <a:pt x="8234" y="21384"/>
                  </a:lnTo>
                  <a:lnTo>
                    <a:pt x="7806" y="20952"/>
                  </a:lnTo>
                  <a:lnTo>
                    <a:pt x="7271" y="20088"/>
                  </a:lnTo>
                  <a:lnTo>
                    <a:pt x="6737" y="19440"/>
                  </a:lnTo>
                  <a:lnTo>
                    <a:pt x="6202" y="18360"/>
                  </a:lnTo>
                  <a:lnTo>
                    <a:pt x="5667" y="17064"/>
                  </a:lnTo>
                  <a:lnTo>
                    <a:pt x="5560" y="15336"/>
                  </a:lnTo>
                  <a:lnTo>
                    <a:pt x="5667" y="13176"/>
                  </a:lnTo>
                  <a:lnTo>
                    <a:pt x="5667" y="10368"/>
                  </a:lnTo>
                  <a:lnTo>
                    <a:pt x="5453" y="9504"/>
                  </a:lnTo>
                  <a:lnTo>
                    <a:pt x="5240" y="8424"/>
                  </a:lnTo>
                  <a:lnTo>
                    <a:pt x="4919" y="7560"/>
                  </a:lnTo>
                  <a:lnTo>
                    <a:pt x="4491" y="6912"/>
                  </a:lnTo>
                  <a:lnTo>
                    <a:pt x="3850" y="6912"/>
                  </a:lnTo>
                  <a:lnTo>
                    <a:pt x="3208" y="7128"/>
                  </a:lnTo>
                  <a:lnTo>
                    <a:pt x="2994" y="7560"/>
                  </a:lnTo>
                  <a:lnTo>
                    <a:pt x="2566" y="7560"/>
                  </a:lnTo>
                  <a:lnTo>
                    <a:pt x="2139" y="6696"/>
                  </a:lnTo>
                  <a:lnTo>
                    <a:pt x="1283" y="5400"/>
                  </a:lnTo>
                  <a:lnTo>
                    <a:pt x="535" y="4752"/>
                  </a:lnTo>
                  <a:lnTo>
                    <a:pt x="0" y="3456"/>
                  </a:lnTo>
                  <a:lnTo>
                    <a:pt x="107" y="1944"/>
                  </a:lnTo>
                  <a:lnTo>
                    <a:pt x="749" y="648"/>
                  </a:lnTo>
                  <a:lnTo>
                    <a:pt x="1390" y="0"/>
                  </a:lnTo>
                  <a:lnTo>
                    <a:pt x="2032" y="0"/>
                  </a:lnTo>
                  <a:lnTo>
                    <a:pt x="2566" y="216"/>
                  </a:lnTo>
                  <a:lnTo>
                    <a:pt x="3208" y="1296"/>
                  </a:lnTo>
                  <a:lnTo>
                    <a:pt x="3636" y="2592"/>
                  </a:lnTo>
                  <a:lnTo>
                    <a:pt x="3956" y="3672"/>
                  </a:lnTo>
                  <a:lnTo>
                    <a:pt x="4598" y="4536"/>
                  </a:lnTo>
                  <a:lnTo>
                    <a:pt x="5240" y="4320"/>
                  </a:lnTo>
                  <a:lnTo>
                    <a:pt x="5560" y="3456"/>
                  </a:lnTo>
                  <a:lnTo>
                    <a:pt x="5774" y="2808"/>
                  </a:lnTo>
                  <a:lnTo>
                    <a:pt x="6309" y="2592"/>
                  </a:lnTo>
                  <a:lnTo>
                    <a:pt x="6737" y="2808"/>
                  </a:lnTo>
                  <a:lnTo>
                    <a:pt x="7164" y="2808"/>
                  </a:lnTo>
                  <a:lnTo>
                    <a:pt x="7378" y="3456"/>
                  </a:lnTo>
                  <a:lnTo>
                    <a:pt x="7485" y="4536"/>
                  </a:lnTo>
                  <a:lnTo>
                    <a:pt x="7806" y="6264"/>
                  </a:lnTo>
                  <a:lnTo>
                    <a:pt x="8554" y="7776"/>
                  </a:lnTo>
                  <a:lnTo>
                    <a:pt x="9089" y="9288"/>
                  </a:lnTo>
                  <a:lnTo>
                    <a:pt x="9410" y="10800"/>
                  </a:lnTo>
                  <a:lnTo>
                    <a:pt x="9731" y="11448"/>
                  </a:lnTo>
                  <a:lnTo>
                    <a:pt x="10693" y="11232"/>
                  </a:lnTo>
                  <a:lnTo>
                    <a:pt x="11869" y="11016"/>
                  </a:lnTo>
                  <a:lnTo>
                    <a:pt x="12725" y="11232"/>
                  </a:lnTo>
                  <a:lnTo>
                    <a:pt x="13152" y="11448"/>
                  </a:lnTo>
                  <a:lnTo>
                    <a:pt x="13687" y="11016"/>
                  </a:lnTo>
                  <a:lnTo>
                    <a:pt x="14756" y="8856"/>
                  </a:lnTo>
                  <a:lnTo>
                    <a:pt x="15291" y="7992"/>
                  </a:lnTo>
                  <a:lnTo>
                    <a:pt x="15933" y="6912"/>
                  </a:lnTo>
                  <a:lnTo>
                    <a:pt x="16467" y="6264"/>
                  </a:lnTo>
                  <a:lnTo>
                    <a:pt x="17750" y="6048"/>
                  </a:lnTo>
                  <a:close/>
                </a:path>
              </a:pathLst>
            </a:custGeom>
            <a:noFill/>
            <a:ln w="9525" cap="flat">
              <a:solidFill>
                <a:srgbClr val="A7A7A7">
                  <a:alpha val="80000"/>
                </a:srgbClr>
              </a:solidFill>
              <a:prstDash val="solid"/>
              <a:round/>
            </a:ln>
            <a:effectLst/>
          </p:spPr>
          <p:txBody>
            <a:bodyPr wrap="square" lIns="50800" tIns="50800" rIns="50800" bIns="50800" numCol="1" anchor="t">
              <a:noAutofit/>
            </a:bodyPr>
            <a:lstStyle/>
            <a:p>
              <a:pPr algn="l" defTabSz="1828431">
                <a:defRPr sz="1400">
                  <a:solidFill>
                    <a:srgbClr val="FFFFFF"/>
                  </a:solidFill>
                </a:defRPr>
              </a:pPr>
              <a:endParaRPr/>
            </a:p>
          </p:txBody>
        </p:sp>
        <p:sp>
          <p:nvSpPr>
            <p:cNvPr id="254" name="Shape"/>
            <p:cNvSpPr/>
            <p:nvPr/>
          </p:nvSpPr>
          <p:spPr>
            <a:xfrm>
              <a:off x="4682840" y="995648"/>
              <a:ext cx="123817" cy="107158"/>
            </a:xfrm>
            <a:custGeom>
              <a:avLst/>
              <a:gdLst/>
              <a:ahLst/>
              <a:cxnLst>
                <a:cxn ang="0">
                  <a:pos x="wd2" y="hd2"/>
                </a:cxn>
                <a:cxn ang="5400000">
                  <a:pos x="wd2" y="hd2"/>
                </a:cxn>
                <a:cxn ang="10800000">
                  <a:pos x="wd2" y="hd2"/>
                </a:cxn>
                <a:cxn ang="16200000">
                  <a:pos x="wd2" y="hd2"/>
                </a:cxn>
              </a:cxnLst>
              <a:rect l="0" t="0" r="r" b="b"/>
              <a:pathLst>
                <a:path w="21600" h="21600" extrusionOk="0">
                  <a:moveTo>
                    <a:pt x="20520" y="11676"/>
                  </a:moveTo>
                  <a:lnTo>
                    <a:pt x="19980" y="12259"/>
                  </a:lnTo>
                  <a:lnTo>
                    <a:pt x="18900" y="15178"/>
                  </a:lnTo>
                  <a:lnTo>
                    <a:pt x="17280" y="17514"/>
                  </a:lnTo>
                  <a:lnTo>
                    <a:pt x="15120" y="19849"/>
                  </a:lnTo>
                  <a:lnTo>
                    <a:pt x="12960" y="21016"/>
                  </a:lnTo>
                  <a:lnTo>
                    <a:pt x="10260" y="21600"/>
                  </a:lnTo>
                  <a:lnTo>
                    <a:pt x="7020" y="21600"/>
                  </a:lnTo>
                  <a:lnTo>
                    <a:pt x="6480" y="21016"/>
                  </a:lnTo>
                  <a:lnTo>
                    <a:pt x="5940" y="19849"/>
                  </a:lnTo>
                  <a:lnTo>
                    <a:pt x="2700" y="16346"/>
                  </a:lnTo>
                  <a:lnTo>
                    <a:pt x="1080" y="14011"/>
                  </a:lnTo>
                  <a:lnTo>
                    <a:pt x="0" y="11676"/>
                  </a:lnTo>
                  <a:lnTo>
                    <a:pt x="1080" y="9924"/>
                  </a:lnTo>
                  <a:lnTo>
                    <a:pt x="3240" y="7005"/>
                  </a:lnTo>
                  <a:lnTo>
                    <a:pt x="6480" y="4086"/>
                  </a:lnTo>
                  <a:lnTo>
                    <a:pt x="9180" y="1751"/>
                  </a:lnTo>
                  <a:lnTo>
                    <a:pt x="10800" y="0"/>
                  </a:lnTo>
                  <a:lnTo>
                    <a:pt x="13500" y="1168"/>
                  </a:lnTo>
                  <a:lnTo>
                    <a:pt x="17280" y="2335"/>
                  </a:lnTo>
                  <a:lnTo>
                    <a:pt x="19980" y="4086"/>
                  </a:lnTo>
                  <a:lnTo>
                    <a:pt x="21600" y="7005"/>
                  </a:lnTo>
                  <a:lnTo>
                    <a:pt x="20520" y="11676"/>
                  </a:lnTo>
                  <a:close/>
                </a:path>
              </a:pathLst>
            </a:custGeom>
            <a:noFill/>
            <a:ln w="9525" cap="flat">
              <a:solidFill>
                <a:srgbClr val="A7A7A7">
                  <a:alpha val="80000"/>
                </a:srgbClr>
              </a:solidFill>
              <a:prstDash val="solid"/>
              <a:round/>
            </a:ln>
            <a:effectLst/>
          </p:spPr>
          <p:txBody>
            <a:bodyPr wrap="square" lIns="50800" tIns="50800" rIns="50800" bIns="50800" numCol="1" anchor="t">
              <a:noAutofit/>
            </a:bodyPr>
            <a:lstStyle/>
            <a:p>
              <a:pPr algn="l" defTabSz="1828431">
                <a:defRPr sz="1400">
                  <a:solidFill>
                    <a:srgbClr val="FFFFFF"/>
                  </a:solidFill>
                </a:defRPr>
              </a:pPr>
              <a:endParaRPr/>
            </a:p>
          </p:txBody>
        </p:sp>
        <p:sp>
          <p:nvSpPr>
            <p:cNvPr id="255" name="Shape"/>
            <p:cNvSpPr/>
            <p:nvPr/>
          </p:nvSpPr>
          <p:spPr>
            <a:xfrm rot="10800000" flipH="1">
              <a:off x="5155990" y="317003"/>
              <a:ext cx="601388" cy="910821"/>
            </a:xfrm>
            <a:custGeom>
              <a:avLst/>
              <a:gdLst/>
              <a:ahLst/>
              <a:cxnLst>
                <a:cxn ang="0">
                  <a:pos x="wd2" y="hd2"/>
                </a:cxn>
                <a:cxn ang="5400000">
                  <a:pos x="wd2" y="hd2"/>
                </a:cxn>
                <a:cxn ang="10800000">
                  <a:pos x="wd2" y="hd2"/>
                </a:cxn>
                <a:cxn ang="16200000">
                  <a:pos x="wd2" y="hd2"/>
                </a:cxn>
              </a:cxnLst>
              <a:rect l="0" t="0" r="r" b="b"/>
              <a:pathLst>
                <a:path w="21600" h="21600" extrusionOk="0">
                  <a:moveTo>
                    <a:pt x="9027" y="18079"/>
                  </a:moveTo>
                  <a:lnTo>
                    <a:pt x="9457" y="18282"/>
                  </a:lnTo>
                  <a:lnTo>
                    <a:pt x="9994" y="18756"/>
                  </a:lnTo>
                  <a:lnTo>
                    <a:pt x="10424" y="19162"/>
                  </a:lnTo>
                  <a:lnTo>
                    <a:pt x="10209" y="19636"/>
                  </a:lnTo>
                  <a:lnTo>
                    <a:pt x="9457" y="19907"/>
                  </a:lnTo>
                  <a:lnTo>
                    <a:pt x="8812" y="20043"/>
                  </a:lnTo>
                  <a:lnTo>
                    <a:pt x="8382" y="20381"/>
                  </a:lnTo>
                  <a:lnTo>
                    <a:pt x="8812" y="21329"/>
                  </a:lnTo>
                  <a:lnTo>
                    <a:pt x="9134" y="21532"/>
                  </a:lnTo>
                  <a:lnTo>
                    <a:pt x="9887" y="21600"/>
                  </a:lnTo>
                  <a:lnTo>
                    <a:pt x="12466" y="21600"/>
                  </a:lnTo>
                  <a:lnTo>
                    <a:pt x="13218" y="21532"/>
                  </a:lnTo>
                  <a:lnTo>
                    <a:pt x="13863" y="21397"/>
                  </a:lnTo>
                  <a:lnTo>
                    <a:pt x="14615" y="21126"/>
                  </a:lnTo>
                  <a:lnTo>
                    <a:pt x="15475" y="20923"/>
                  </a:lnTo>
                  <a:lnTo>
                    <a:pt x="16227" y="20652"/>
                  </a:lnTo>
                  <a:lnTo>
                    <a:pt x="16979" y="20584"/>
                  </a:lnTo>
                  <a:lnTo>
                    <a:pt x="17624" y="20584"/>
                  </a:lnTo>
                  <a:lnTo>
                    <a:pt x="18376" y="20720"/>
                  </a:lnTo>
                  <a:lnTo>
                    <a:pt x="18913" y="20720"/>
                  </a:lnTo>
                  <a:lnTo>
                    <a:pt x="19558" y="20652"/>
                  </a:lnTo>
                  <a:lnTo>
                    <a:pt x="20096" y="20313"/>
                  </a:lnTo>
                  <a:lnTo>
                    <a:pt x="20525" y="19907"/>
                  </a:lnTo>
                  <a:lnTo>
                    <a:pt x="21170" y="19569"/>
                  </a:lnTo>
                  <a:lnTo>
                    <a:pt x="21278" y="19298"/>
                  </a:lnTo>
                  <a:lnTo>
                    <a:pt x="20525" y="18892"/>
                  </a:lnTo>
                  <a:lnTo>
                    <a:pt x="19343" y="18485"/>
                  </a:lnTo>
                  <a:lnTo>
                    <a:pt x="18591" y="18282"/>
                  </a:lnTo>
                  <a:lnTo>
                    <a:pt x="18161" y="18011"/>
                  </a:lnTo>
                  <a:lnTo>
                    <a:pt x="18484" y="17808"/>
                  </a:lnTo>
                  <a:lnTo>
                    <a:pt x="19021" y="17537"/>
                  </a:lnTo>
                  <a:lnTo>
                    <a:pt x="19451" y="17334"/>
                  </a:lnTo>
                  <a:lnTo>
                    <a:pt x="19558" y="16996"/>
                  </a:lnTo>
                  <a:lnTo>
                    <a:pt x="19558" y="16522"/>
                  </a:lnTo>
                  <a:lnTo>
                    <a:pt x="19236" y="15912"/>
                  </a:lnTo>
                  <a:lnTo>
                    <a:pt x="19236" y="15709"/>
                  </a:lnTo>
                  <a:lnTo>
                    <a:pt x="19558" y="15371"/>
                  </a:lnTo>
                  <a:lnTo>
                    <a:pt x="20203" y="14829"/>
                  </a:lnTo>
                  <a:lnTo>
                    <a:pt x="20955" y="14152"/>
                  </a:lnTo>
                  <a:lnTo>
                    <a:pt x="21170" y="13339"/>
                  </a:lnTo>
                  <a:lnTo>
                    <a:pt x="20418" y="12662"/>
                  </a:lnTo>
                  <a:lnTo>
                    <a:pt x="19021" y="12120"/>
                  </a:lnTo>
                  <a:lnTo>
                    <a:pt x="18054" y="11714"/>
                  </a:lnTo>
                  <a:lnTo>
                    <a:pt x="17731" y="11376"/>
                  </a:lnTo>
                  <a:lnTo>
                    <a:pt x="18054" y="10969"/>
                  </a:lnTo>
                  <a:lnTo>
                    <a:pt x="19021" y="10563"/>
                  </a:lnTo>
                  <a:lnTo>
                    <a:pt x="20203" y="10089"/>
                  </a:lnTo>
                  <a:lnTo>
                    <a:pt x="20955" y="9412"/>
                  </a:lnTo>
                  <a:lnTo>
                    <a:pt x="20955" y="8803"/>
                  </a:lnTo>
                  <a:lnTo>
                    <a:pt x="20633" y="8125"/>
                  </a:lnTo>
                  <a:lnTo>
                    <a:pt x="20848" y="7381"/>
                  </a:lnTo>
                  <a:lnTo>
                    <a:pt x="20955" y="6771"/>
                  </a:lnTo>
                  <a:lnTo>
                    <a:pt x="21063" y="6094"/>
                  </a:lnTo>
                  <a:lnTo>
                    <a:pt x="21170" y="5214"/>
                  </a:lnTo>
                  <a:lnTo>
                    <a:pt x="21385" y="4401"/>
                  </a:lnTo>
                  <a:lnTo>
                    <a:pt x="21600" y="3724"/>
                  </a:lnTo>
                  <a:lnTo>
                    <a:pt x="21063" y="3521"/>
                  </a:lnTo>
                  <a:lnTo>
                    <a:pt x="20310" y="3656"/>
                  </a:lnTo>
                  <a:lnTo>
                    <a:pt x="19666" y="3656"/>
                  </a:lnTo>
                  <a:lnTo>
                    <a:pt x="19666" y="3453"/>
                  </a:lnTo>
                  <a:lnTo>
                    <a:pt x="21170" y="1964"/>
                  </a:lnTo>
                  <a:lnTo>
                    <a:pt x="21385" y="1219"/>
                  </a:lnTo>
                  <a:lnTo>
                    <a:pt x="21278" y="677"/>
                  </a:lnTo>
                  <a:lnTo>
                    <a:pt x="20848" y="406"/>
                  </a:lnTo>
                  <a:lnTo>
                    <a:pt x="20633" y="339"/>
                  </a:lnTo>
                  <a:lnTo>
                    <a:pt x="20096" y="339"/>
                  </a:lnTo>
                  <a:lnTo>
                    <a:pt x="19236" y="406"/>
                  </a:lnTo>
                  <a:lnTo>
                    <a:pt x="18591" y="203"/>
                  </a:lnTo>
                  <a:lnTo>
                    <a:pt x="18054" y="68"/>
                  </a:lnTo>
                  <a:lnTo>
                    <a:pt x="17624" y="0"/>
                  </a:lnTo>
                  <a:lnTo>
                    <a:pt x="17301" y="0"/>
                  </a:lnTo>
                  <a:lnTo>
                    <a:pt x="16764" y="339"/>
                  </a:lnTo>
                  <a:lnTo>
                    <a:pt x="16227" y="406"/>
                  </a:lnTo>
                  <a:lnTo>
                    <a:pt x="15582" y="406"/>
                  </a:lnTo>
                  <a:lnTo>
                    <a:pt x="14937" y="474"/>
                  </a:lnTo>
                  <a:lnTo>
                    <a:pt x="14507" y="542"/>
                  </a:lnTo>
                  <a:lnTo>
                    <a:pt x="13863" y="609"/>
                  </a:lnTo>
                  <a:lnTo>
                    <a:pt x="13540" y="677"/>
                  </a:lnTo>
                  <a:lnTo>
                    <a:pt x="13218" y="948"/>
                  </a:lnTo>
                  <a:lnTo>
                    <a:pt x="13003" y="1151"/>
                  </a:lnTo>
                  <a:lnTo>
                    <a:pt x="12788" y="1219"/>
                  </a:lnTo>
                  <a:lnTo>
                    <a:pt x="12358" y="1219"/>
                  </a:lnTo>
                  <a:lnTo>
                    <a:pt x="11606" y="1354"/>
                  </a:lnTo>
                  <a:lnTo>
                    <a:pt x="10746" y="1557"/>
                  </a:lnTo>
                  <a:lnTo>
                    <a:pt x="9994" y="1761"/>
                  </a:lnTo>
                  <a:lnTo>
                    <a:pt x="9349" y="2099"/>
                  </a:lnTo>
                  <a:lnTo>
                    <a:pt x="8812" y="2641"/>
                  </a:lnTo>
                  <a:lnTo>
                    <a:pt x="8597" y="3182"/>
                  </a:lnTo>
                  <a:lnTo>
                    <a:pt x="8704" y="3656"/>
                  </a:lnTo>
                  <a:lnTo>
                    <a:pt x="8704" y="3995"/>
                  </a:lnTo>
                  <a:lnTo>
                    <a:pt x="8597" y="4063"/>
                  </a:lnTo>
                  <a:lnTo>
                    <a:pt x="7952" y="4130"/>
                  </a:lnTo>
                  <a:lnTo>
                    <a:pt x="7200" y="4198"/>
                  </a:lnTo>
                  <a:lnTo>
                    <a:pt x="6448" y="4469"/>
                  </a:lnTo>
                  <a:lnTo>
                    <a:pt x="6340" y="4740"/>
                  </a:lnTo>
                  <a:lnTo>
                    <a:pt x="6125" y="5011"/>
                  </a:lnTo>
                  <a:lnTo>
                    <a:pt x="5588" y="5214"/>
                  </a:lnTo>
                  <a:lnTo>
                    <a:pt x="4943" y="5485"/>
                  </a:lnTo>
                  <a:lnTo>
                    <a:pt x="4621" y="5688"/>
                  </a:lnTo>
                  <a:lnTo>
                    <a:pt x="4299" y="6026"/>
                  </a:lnTo>
                  <a:lnTo>
                    <a:pt x="3976" y="6297"/>
                  </a:lnTo>
                  <a:lnTo>
                    <a:pt x="3761" y="6703"/>
                  </a:lnTo>
                  <a:lnTo>
                    <a:pt x="4084" y="7245"/>
                  </a:lnTo>
                  <a:lnTo>
                    <a:pt x="4728" y="7787"/>
                  </a:lnTo>
                  <a:lnTo>
                    <a:pt x="5051" y="8261"/>
                  </a:lnTo>
                  <a:lnTo>
                    <a:pt x="5266" y="8667"/>
                  </a:lnTo>
                  <a:lnTo>
                    <a:pt x="5051" y="8938"/>
                  </a:lnTo>
                  <a:lnTo>
                    <a:pt x="4836" y="9344"/>
                  </a:lnTo>
                  <a:lnTo>
                    <a:pt x="4728" y="9683"/>
                  </a:lnTo>
                  <a:lnTo>
                    <a:pt x="4621" y="9683"/>
                  </a:lnTo>
                  <a:lnTo>
                    <a:pt x="4084" y="9209"/>
                  </a:lnTo>
                  <a:lnTo>
                    <a:pt x="3654" y="8532"/>
                  </a:lnTo>
                  <a:lnTo>
                    <a:pt x="3331" y="7990"/>
                  </a:lnTo>
                  <a:lnTo>
                    <a:pt x="3009" y="7651"/>
                  </a:lnTo>
                  <a:lnTo>
                    <a:pt x="2579" y="7719"/>
                  </a:lnTo>
                  <a:lnTo>
                    <a:pt x="2257" y="7990"/>
                  </a:lnTo>
                  <a:lnTo>
                    <a:pt x="1719" y="8329"/>
                  </a:lnTo>
                  <a:lnTo>
                    <a:pt x="1290" y="8667"/>
                  </a:lnTo>
                  <a:lnTo>
                    <a:pt x="967" y="8938"/>
                  </a:lnTo>
                  <a:lnTo>
                    <a:pt x="752" y="9547"/>
                  </a:lnTo>
                  <a:lnTo>
                    <a:pt x="430" y="10360"/>
                  </a:lnTo>
                  <a:lnTo>
                    <a:pt x="0" y="11240"/>
                  </a:lnTo>
                  <a:lnTo>
                    <a:pt x="0" y="11917"/>
                  </a:lnTo>
                  <a:lnTo>
                    <a:pt x="107" y="12459"/>
                  </a:lnTo>
                  <a:lnTo>
                    <a:pt x="215" y="12865"/>
                  </a:lnTo>
                  <a:lnTo>
                    <a:pt x="645" y="13204"/>
                  </a:lnTo>
                  <a:lnTo>
                    <a:pt x="1290" y="13407"/>
                  </a:lnTo>
                  <a:lnTo>
                    <a:pt x="2042" y="13475"/>
                  </a:lnTo>
                  <a:lnTo>
                    <a:pt x="2472" y="13542"/>
                  </a:lnTo>
                  <a:lnTo>
                    <a:pt x="2901" y="13542"/>
                  </a:lnTo>
                  <a:lnTo>
                    <a:pt x="3224" y="13475"/>
                  </a:lnTo>
                  <a:lnTo>
                    <a:pt x="3331" y="13542"/>
                  </a:lnTo>
                  <a:lnTo>
                    <a:pt x="3224" y="13881"/>
                  </a:lnTo>
                  <a:lnTo>
                    <a:pt x="3009" y="14287"/>
                  </a:lnTo>
                  <a:lnTo>
                    <a:pt x="2579" y="14558"/>
                  </a:lnTo>
                  <a:lnTo>
                    <a:pt x="2472" y="14829"/>
                  </a:lnTo>
                  <a:lnTo>
                    <a:pt x="2579" y="15167"/>
                  </a:lnTo>
                  <a:lnTo>
                    <a:pt x="3009" y="15506"/>
                  </a:lnTo>
                  <a:lnTo>
                    <a:pt x="3331" y="15845"/>
                  </a:lnTo>
                  <a:lnTo>
                    <a:pt x="3869" y="16115"/>
                  </a:lnTo>
                  <a:lnTo>
                    <a:pt x="4728" y="16589"/>
                  </a:lnTo>
                  <a:lnTo>
                    <a:pt x="5803" y="16792"/>
                  </a:lnTo>
                  <a:lnTo>
                    <a:pt x="6770" y="16522"/>
                  </a:lnTo>
                  <a:lnTo>
                    <a:pt x="8060" y="15709"/>
                  </a:lnTo>
                  <a:lnTo>
                    <a:pt x="8275" y="15506"/>
                  </a:lnTo>
                  <a:lnTo>
                    <a:pt x="8812" y="15574"/>
                  </a:lnTo>
                  <a:lnTo>
                    <a:pt x="9457" y="15845"/>
                  </a:lnTo>
                  <a:lnTo>
                    <a:pt x="10316" y="16251"/>
                  </a:lnTo>
                  <a:lnTo>
                    <a:pt x="11176" y="16725"/>
                  </a:lnTo>
                  <a:lnTo>
                    <a:pt x="11928" y="17334"/>
                  </a:lnTo>
                  <a:lnTo>
                    <a:pt x="12143" y="17808"/>
                  </a:lnTo>
                  <a:lnTo>
                    <a:pt x="12143" y="17876"/>
                  </a:lnTo>
                  <a:lnTo>
                    <a:pt x="11821" y="17740"/>
                  </a:lnTo>
                  <a:lnTo>
                    <a:pt x="11069" y="17334"/>
                  </a:lnTo>
                  <a:lnTo>
                    <a:pt x="9994" y="17063"/>
                  </a:lnTo>
                  <a:lnTo>
                    <a:pt x="9134" y="17063"/>
                  </a:lnTo>
                  <a:lnTo>
                    <a:pt x="8812" y="17470"/>
                  </a:lnTo>
                  <a:lnTo>
                    <a:pt x="9027" y="18079"/>
                  </a:lnTo>
                  <a:close/>
                </a:path>
              </a:pathLst>
            </a:custGeom>
            <a:noFill/>
            <a:ln w="9525" cap="flat">
              <a:solidFill>
                <a:srgbClr val="A7A7A7">
                  <a:alpha val="80000"/>
                </a:srgbClr>
              </a:solidFill>
              <a:prstDash val="solid"/>
              <a:round/>
            </a:ln>
            <a:effectLst/>
          </p:spPr>
          <p:txBody>
            <a:bodyPr wrap="square" lIns="50800" tIns="50800" rIns="50800" bIns="50800" numCol="1" anchor="t">
              <a:noAutofit/>
            </a:bodyPr>
            <a:lstStyle/>
            <a:p>
              <a:pPr algn="l" defTabSz="1828431">
                <a:defRPr sz="1400">
                  <a:solidFill>
                    <a:srgbClr val="FFFFFF"/>
                  </a:solidFill>
                </a:defRPr>
              </a:pPr>
              <a:endParaRPr/>
            </a:p>
          </p:txBody>
        </p:sp>
        <p:sp>
          <p:nvSpPr>
            <p:cNvPr id="256" name="Shape"/>
            <p:cNvSpPr/>
            <p:nvPr/>
          </p:nvSpPr>
          <p:spPr>
            <a:xfrm>
              <a:off x="5169255" y="1071551"/>
              <a:ext cx="101709" cy="49118"/>
            </a:xfrm>
            <a:custGeom>
              <a:avLst/>
              <a:gdLst/>
              <a:ahLst/>
              <a:cxnLst>
                <a:cxn ang="0">
                  <a:pos x="wd2" y="hd2"/>
                </a:cxn>
                <a:cxn ang="5400000">
                  <a:pos x="wd2" y="hd2"/>
                </a:cxn>
                <a:cxn ang="10800000">
                  <a:pos x="wd2" y="hd2"/>
                </a:cxn>
                <a:cxn ang="16200000">
                  <a:pos x="wd2" y="hd2"/>
                </a:cxn>
              </a:cxnLst>
              <a:rect l="0" t="0" r="r" b="b"/>
              <a:pathLst>
                <a:path w="21600" h="21600" extrusionOk="0">
                  <a:moveTo>
                    <a:pt x="19694" y="0"/>
                  </a:moveTo>
                  <a:lnTo>
                    <a:pt x="21600" y="3600"/>
                  </a:lnTo>
                  <a:lnTo>
                    <a:pt x="21600" y="7200"/>
                  </a:lnTo>
                  <a:lnTo>
                    <a:pt x="19059" y="12000"/>
                  </a:lnTo>
                  <a:lnTo>
                    <a:pt x="15247" y="16800"/>
                  </a:lnTo>
                  <a:lnTo>
                    <a:pt x="13976" y="19200"/>
                  </a:lnTo>
                  <a:lnTo>
                    <a:pt x="12071" y="21600"/>
                  </a:lnTo>
                  <a:lnTo>
                    <a:pt x="7624" y="21600"/>
                  </a:lnTo>
                  <a:lnTo>
                    <a:pt x="2541" y="19200"/>
                  </a:lnTo>
                  <a:lnTo>
                    <a:pt x="0" y="15600"/>
                  </a:lnTo>
                  <a:lnTo>
                    <a:pt x="0" y="10800"/>
                  </a:lnTo>
                  <a:lnTo>
                    <a:pt x="2541" y="8400"/>
                  </a:lnTo>
                  <a:lnTo>
                    <a:pt x="8894" y="4800"/>
                  </a:lnTo>
                  <a:lnTo>
                    <a:pt x="13976" y="2400"/>
                  </a:lnTo>
                  <a:lnTo>
                    <a:pt x="18424" y="1200"/>
                  </a:lnTo>
                  <a:lnTo>
                    <a:pt x="19694" y="0"/>
                  </a:lnTo>
                  <a:close/>
                </a:path>
              </a:pathLst>
            </a:custGeom>
            <a:noFill/>
            <a:ln w="9525" cap="flat">
              <a:solidFill>
                <a:srgbClr val="A7A7A7">
                  <a:alpha val="80000"/>
                </a:srgbClr>
              </a:solidFill>
              <a:prstDash val="solid"/>
              <a:round/>
            </a:ln>
            <a:effectLst/>
          </p:spPr>
          <p:txBody>
            <a:bodyPr wrap="square" lIns="50800" tIns="50800" rIns="50800" bIns="50800" numCol="1" anchor="t">
              <a:noAutofit/>
            </a:bodyPr>
            <a:lstStyle/>
            <a:p>
              <a:pPr algn="l" defTabSz="1828431">
                <a:defRPr sz="1400">
                  <a:solidFill>
                    <a:srgbClr val="FFFFFF"/>
                  </a:solidFill>
                </a:defRPr>
              </a:pPr>
              <a:endParaRPr/>
            </a:p>
          </p:txBody>
        </p:sp>
        <p:sp>
          <p:nvSpPr>
            <p:cNvPr id="257" name="Shape"/>
            <p:cNvSpPr/>
            <p:nvPr/>
          </p:nvSpPr>
          <p:spPr>
            <a:xfrm>
              <a:off x="5116192" y="942076"/>
              <a:ext cx="92866" cy="133948"/>
            </a:xfrm>
            <a:custGeom>
              <a:avLst/>
              <a:gdLst/>
              <a:ahLst/>
              <a:cxnLst>
                <a:cxn ang="0">
                  <a:pos x="wd2" y="hd2"/>
                </a:cxn>
                <a:cxn ang="5400000">
                  <a:pos x="wd2" y="hd2"/>
                </a:cxn>
                <a:cxn ang="10800000">
                  <a:pos x="wd2" y="hd2"/>
                </a:cxn>
                <a:cxn ang="16200000">
                  <a:pos x="wd2" y="hd2"/>
                </a:cxn>
              </a:cxnLst>
              <a:rect l="0" t="0" r="r" b="b"/>
              <a:pathLst>
                <a:path w="21600" h="21600" extrusionOk="0">
                  <a:moveTo>
                    <a:pt x="13976" y="6574"/>
                  </a:moveTo>
                  <a:lnTo>
                    <a:pt x="12706" y="4696"/>
                  </a:lnTo>
                  <a:lnTo>
                    <a:pt x="8894" y="2348"/>
                  </a:lnTo>
                  <a:lnTo>
                    <a:pt x="4447" y="0"/>
                  </a:lnTo>
                  <a:lnTo>
                    <a:pt x="1906" y="0"/>
                  </a:lnTo>
                  <a:lnTo>
                    <a:pt x="635" y="2348"/>
                  </a:lnTo>
                  <a:lnTo>
                    <a:pt x="0" y="4696"/>
                  </a:lnTo>
                  <a:lnTo>
                    <a:pt x="635" y="7043"/>
                  </a:lnTo>
                  <a:lnTo>
                    <a:pt x="635" y="9391"/>
                  </a:lnTo>
                  <a:lnTo>
                    <a:pt x="1906" y="12678"/>
                  </a:lnTo>
                  <a:lnTo>
                    <a:pt x="2541" y="16904"/>
                  </a:lnTo>
                  <a:lnTo>
                    <a:pt x="4447" y="20191"/>
                  </a:lnTo>
                  <a:lnTo>
                    <a:pt x="6988" y="21600"/>
                  </a:lnTo>
                  <a:lnTo>
                    <a:pt x="10165" y="21600"/>
                  </a:lnTo>
                  <a:lnTo>
                    <a:pt x="16518" y="19722"/>
                  </a:lnTo>
                  <a:lnTo>
                    <a:pt x="18424" y="17843"/>
                  </a:lnTo>
                  <a:lnTo>
                    <a:pt x="19694" y="15496"/>
                  </a:lnTo>
                  <a:lnTo>
                    <a:pt x="21600" y="14087"/>
                  </a:lnTo>
                  <a:lnTo>
                    <a:pt x="21600" y="12678"/>
                  </a:lnTo>
                  <a:lnTo>
                    <a:pt x="16518" y="7983"/>
                  </a:lnTo>
                  <a:lnTo>
                    <a:pt x="14612" y="7043"/>
                  </a:lnTo>
                  <a:lnTo>
                    <a:pt x="13976" y="6574"/>
                  </a:lnTo>
                  <a:close/>
                </a:path>
              </a:pathLst>
            </a:custGeom>
            <a:noFill/>
            <a:ln w="9525" cap="flat">
              <a:solidFill>
                <a:srgbClr val="A7A7A7">
                  <a:alpha val="80000"/>
                </a:srgbClr>
              </a:solidFill>
              <a:prstDash val="solid"/>
              <a:round/>
            </a:ln>
            <a:effectLst/>
          </p:spPr>
          <p:txBody>
            <a:bodyPr wrap="square" lIns="50800" tIns="50800" rIns="50800" bIns="50800" numCol="1" anchor="t">
              <a:noAutofit/>
            </a:bodyPr>
            <a:lstStyle/>
            <a:p>
              <a:pPr algn="l" defTabSz="1828431">
                <a:defRPr sz="1400">
                  <a:solidFill>
                    <a:srgbClr val="FFFFFF"/>
                  </a:solidFill>
                </a:defRPr>
              </a:pPr>
              <a:endParaRPr/>
            </a:p>
          </p:txBody>
        </p:sp>
        <p:sp>
          <p:nvSpPr>
            <p:cNvPr id="258" name="Shape"/>
            <p:cNvSpPr/>
            <p:nvPr/>
          </p:nvSpPr>
          <p:spPr>
            <a:xfrm>
              <a:off x="4930472" y="879564"/>
              <a:ext cx="168039" cy="191989"/>
            </a:xfrm>
            <a:custGeom>
              <a:avLst/>
              <a:gdLst/>
              <a:ahLst/>
              <a:cxnLst>
                <a:cxn ang="0">
                  <a:pos x="wd2" y="hd2"/>
                </a:cxn>
                <a:cxn ang="5400000">
                  <a:pos x="wd2" y="hd2"/>
                </a:cxn>
                <a:cxn ang="10800000">
                  <a:pos x="wd2" y="hd2"/>
                </a:cxn>
                <a:cxn ang="16200000">
                  <a:pos x="wd2" y="hd2"/>
                </a:cxn>
              </a:cxnLst>
              <a:rect l="0" t="0" r="r" b="b"/>
              <a:pathLst>
                <a:path w="21600" h="21600" extrusionOk="0">
                  <a:moveTo>
                    <a:pt x="19738" y="10961"/>
                  </a:moveTo>
                  <a:lnTo>
                    <a:pt x="20110" y="11928"/>
                  </a:lnTo>
                  <a:lnTo>
                    <a:pt x="21228" y="14185"/>
                  </a:lnTo>
                  <a:lnTo>
                    <a:pt x="21600" y="17087"/>
                  </a:lnTo>
                  <a:lnTo>
                    <a:pt x="21228" y="19343"/>
                  </a:lnTo>
                  <a:lnTo>
                    <a:pt x="20110" y="20633"/>
                  </a:lnTo>
                  <a:lnTo>
                    <a:pt x="19366" y="21278"/>
                  </a:lnTo>
                  <a:lnTo>
                    <a:pt x="17876" y="21600"/>
                  </a:lnTo>
                  <a:lnTo>
                    <a:pt x="16386" y="20955"/>
                  </a:lnTo>
                  <a:lnTo>
                    <a:pt x="14524" y="19988"/>
                  </a:lnTo>
                  <a:lnTo>
                    <a:pt x="13034" y="19343"/>
                  </a:lnTo>
                  <a:lnTo>
                    <a:pt x="11917" y="18699"/>
                  </a:lnTo>
                  <a:lnTo>
                    <a:pt x="10800" y="17087"/>
                  </a:lnTo>
                  <a:lnTo>
                    <a:pt x="8938" y="16119"/>
                  </a:lnTo>
                  <a:lnTo>
                    <a:pt x="6331" y="15797"/>
                  </a:lnTo>
                  <a:lnTo>
                    <a:pt x="4469" y="15152"/>
                  </a:lnTo>
                  <a:lnTo>
                    <a:pt x="2979" y="13540"/>
                  </a:lnTo>
                  <a:lnTo>
                    <a:pt x="3352" y="11928"/>
                  </a:lnTo>
                  <a:lnTo>
                    <a:pt x="4841" y="11928"/>
                  </a:lnTo>
                  <a:lnTo>
                    <a:pt x="5586" y="11606"/>
                  </a:lnTo>
                  <a:lnTo>
                    <a:pt x="4841" y="9672"/>
                  </a:lnTo>
                  <a:lnTo>
                    <a:pt x="2607" y="6448"/>
                  </a:lnTo>
                  <a:lnTo>
                    <a:pt x="745" y="3546"/>
                  </a:lnTo>
                  <a:lnTo>
                    <a:pt x="0" y="1290"/>
                  </a:lnTo>
                  <a:lnTo>
                    <a:pt x="1490" y="0"/>
                  </a:lnTo>
                  <a:lnTo>
                    <a:pt x="5214" y="0"/>
                  </a:lnTo>
                  <a:lnTo>
                    <a:pt x="7076" y="645"/>
                  </a:lnTo>
                  <a:lnTo>
                    <a:pt x="8566" y="2579"/>
                  </a:lnTo>
                  <a:lnTo>
                    <a:pt x="10428" y="4191"/>
                  </a:lnTo>
                  <a:lnTo>
                    <a:pt x="12662" y="4836"/>
                  </a:lnTo>
                  <a:lnTo>
                    <a:pt x="14152" y="5158"/>
                  </a:lnTo>
                  <a:lnTo>
                    <a:pt x="14897" y="6125"/>
                  </a:lnTo>
                  <a:lnTo>
                    <a:pt x="16014" y="7737"/>
                  </a:lnTo>
                  <a:lnTo>
                    <a:pt x="17503" y="9349"/>
                  </a:lnTo>
                  <a:lnTo>
                    <a:pt x="18993" y="10316"/>
                  </a:lnTo>
                  <a:lnTo>
                    <a:pt x="19738" y="10961"/>
                  </a:lnTo>
                  <a:close/>
                </a:path>
              </a:pathLst>
            </a:custGeom>
            <a:noFill/>
            <a:ln w="9525" cap="flat">
              <a:solidFill>
                <a:srgbClr val="A7A7A7">
                  <a:alpha val="80000"/>
                </a:srgbClr>
              </a:solidFill>
              <a:prstDash val="solid"/>
              <a:round/>
            </a:ln>
            <a:effectLst/>
          </p:spPr>
          <p:txBody>
            <a:bodyPr wrap="square" lIns="50800" tIns="50800" rIns="50800" bIns="50800" numCol="1" anchor="t">
              <a:noAutofit/>
            </a:bodyPr>
            <a:lstStyle/>
            <a:p>
              <a:pPr algn="l" defTabSz="1828431">
                <a:defRPr sz="1400">
                  <a:solidFill>
                    <a:srgbClr val="FFFFFF"/>
                  </a:solidFill>
                </a:defRPr>
              </a:pPr>
              <a:endParaRPr/>
            </a:p>
          </p:txBody>
        </p:sp>
        <p:sp>
          <p:nvSpPr>
            <p:cNvPr id="259" name="Shape"/>
            <p:cNvSpPr/>
            <p:nvPr/>
          </p:nvSpPr>
          <p:spPr>
            <a:xfrm>
              <a:off x="4253912" y="1576075"/>
              <a:ext cx="751733" cy="660793"/>
            </a:xfrm>
            <a:custGeom>
              <a:avLst/>
              <a:gdLst/>
              <a:ahLst/>
              <a:cxnLst>
                <a:cxn ang="0">
                  <a:pos x="wd2" y="hd2"/>
                </a:cxn>
                <a:cxn ang="5400000">
                  <a:pos x="wd2" y="hd2"/>
                </a:cxn>
                <a:cxn ang="10800000">
                  <a:pos x="wd2" y="hd2"/>
                </a:cxn>
                <a:cxn ang="16200000">
                  <a:pos x="wd2" y="hd2"/>
                </a:cxn>
              </a:cxnLst>
              <a:rect l="0" t="0" r="r" b="b"/>
              <a:pathLst>
                <a:path w="21600" h="21600" extrusionOk="0">
                  <a:moveTo>
                    <a:pt x="20733" y="15148"/>
                  </a:moveTo>
                  <a:lnTo>
                    <a:pt x="20906" y="15335"/>
                  </a:lnTo>
                  <a:lnTo>
                    <a:pt x="21340" y="15709"/>
                  </a:lnTo>
                  <a:lnTo>
                    <a:pt x="21600" y="16364"/>
                  </a:lnTo>
                  <a:lnTo>
                    <a:pt x="21513" y="17018"/>
                  </a:lnTo>
                  <a:lnTo>
                    <a:pt x="21166" y="17486"/>
                  </a:lnTo>
                  <a:lnTo>
                    <a:pt x="20733" y="17579"/>
                  </a:lnTo>
                  <a:lnTo>
                    <a:pt x="20472" y="17486"/>
                  </a:lnTo>
                  <a:lnTo>
                    <a:pt x="19605" y="17486"/>
                  </a:lnTo>
                  <a:lnTo>
                    <a:pt x="19605" y="17673"/>
                  </a:lnTo>
                  <a:lnTo>
                    <a:pt x="19778" y="18234"/>
                  </a:lnTo>
                  <a:lnTo>
                    <a:pt x="20125" y="19917"/>
                  </a:lnTo>
                  <a:lnTo>
                    <a:pt x="20039" y="20571"/>
                  </a:lnTo>
                  <a:lnTo>
                    <a:pt x="19431" y="21039"/>
                  </a:lnTo>
                  <a:lnTo>
                    <a:pt x="18737" y="21226"/>
                  </a:lnTo>
                  <a:lnTo>
                    <a:pt x="18304" y="21506"/>
                  </a:lnTo>
                  <a:lnTo>
                    <a:pt x="17783" y="21600"/>
                  </a:lnTo>
                  <a:lnTo>
                    <a:pt x="16916" y="21039"/>
                  </a:lnTo>
                  <a:lnTo>
                    <a:pt x="16482" y="20571"/>
                  </a:lnTo>
                  <a:lnTo>
                    <a:pt x="15441" y="19636"/>
                  </a:lnTo>
                  <a:lnTo>
                    <a:pt x="14747" y="18888"/>
                  </a:lnTo>
                  <a:lnTo>
                    <a:pt x="14313" y="18514"/>
                  </a:lnTo>
                  <a:lnTo>
                    <a:pt x="14140" y="18327"/>
                  </a:lnTo>
                  <a:lnTo>
                    <a:pt x="13966" y="18234"/>
                  </a:lnTo>
                  <a:lnTo>
                    <a:pt x="13706" y="18140"/>
                  </a:lnTo>
                  <a:lnTo>
                    <a:pt x="13619" y="18140"/>
                  </a:lnTo>
                  <a:lnTo>
                    <a:pt x="13359" y="18327"/>
                  </a:lnTo>
                  <a:lnTo>
                    <a:pt x="12665" y="18888"/>
                  </a:lnTo>
                  <a:lnTo>
                    <a:pt x="12145" y="19262"/>
                  </a:lnTo>
                  <a:lnTo>
                    <a:pt x="11451" y="19636"/>
                  </a:lnTo>
                  <a:lnTo>
                    <a:pt x="9889" y="20197"/>
                  </a:lnTo>
                  <a:lnTo>
                    <a:pt x="9022" y="20478"/>
                  </a:lnTo>
                  <a:lnTo>
                    <a:pt x="8241" y="20571"/>
                  </a:lnTo>
                  <a:lnTo>
                    <a:pt x="7720" y="20665"/>
                  </a:lnTo>
                  <a:lnTo>
                    <a:pt x="7373" y="20852"/>
                  </a:lnTo>
                  <a:lnTo>
                    <a:pt x="6766" y="20852"/>
                  </a:lnTo>
                  <a:lnTo>
                    <a:pt x="6333" y="20665"/>
                  </a:lnTo>
                  <a:lnTo>
                    <a:pt x="5812" y="20478"/>
                  </a:lnTo>
                  <a:lnTo>
                    <a:pt x="5378" y="20384"/>
                  </a:lnTo>
                  <a:lnTo>
                    <a:pt x="4945" y="20197"/>
                  </a:lnTo>
                  <a:lnTo>
                    <a:pt x="4511" y="20104"/>
                  </a:lnTo>
                  <a:lnTo>
                    <a:pt x="4251" y="20104"/>
                  </a:lnTo>
                  <a:lnTo>
                    <a:pt x="3990" y="19917"/>
                  </a:lnTo>
                  <a:lnTo>
                    <a:pt x="3817" y="19636"/>
                  </a:lnTo>
                  <a:lnTo>
                    <a:pt x="3817" y="19075"/>
                  </a:lnTo>
                  <a:lnTo>
                    <a:pt x="3730" y="18421"/>
                  </a:lnTo>
                  <a:lnTo>
                    <a:pt x="3470" y="17579"/>
                  </a:lnTo>
                  <a:lnTo>
                    <a:pt x="2863" y="16831"/>
                  </a:lnTo>
                  <a:lnTo>
                    <a:pt x="2169" y="16177"/>
                  </a:lnTo>
                  <a:lnTo>
                    <a:pt x="1388" y="15616"/>
                  </a:lnTo>
                  <a:lnTo>
                    <a:pt x="781" y="15335"/>
                  </a:lnTo>
                  <a:lnTo>
                    <a:pt x="260" y="15148"/>
                  </a:lnTo>
                  <a:lnTo>
                    <a:pt x="87" y="14681"/>
                  </a:lnTo>
                  <a:lnTo>
                    <a:pt x="0" y="14119"/>
                  </a:lnTo>
                  <a:lnTo>
                    <a:pt x="0" y="12717"/>
                  </a:lnTo>
                  <a:lnTo>
                    <a:pt x="87" y="12156"/>
                  </a:lnTo>
                  <a:lnTo>
                    <a:pt x="434" y="12062"/>
                  </a:lnTo>
                  <a:lnTo>
                    <a:pt x="1041" y="12062"/>
                  </a:lnTo>
                  <a:lnTo>
                    <a:pt x="1735" y="11969"/>
                  </a:lnTo>
                  <a:lnTo>
                    <a:pt x="2342" y="12062"/>
                  </a:lnTo>
                  <a:lnTo>
                    <a:pt x="3123" y="12343"/>
                  </a:lnTo>
                  <a:lnTo>
                    <a:pt x="3643" y="12623"/>
                  </a:lnTo>
                  <a:lnTo>
                    <a:pt x="4251" y="12904"/>
                  </a:lnTo>
                  <a:lnTo>
                    <a:pt x="4945" y="13278"/>
                  </a:lnTo>
                  <a:lnTo>
                    <a:pt x="5639" y="13745"/>
                  </a:lnTo>
                  <a:lnTo>
                    <a:pt x="6853" y="14119"/>
                  </a:lnTo>
                  <a:lnTo>
                    <a:pt x="7113" y="14119"/>
                  </a:lnTo>
                  <a:lnTo>
                    <a:pt x="7373" y="13932"/>
                  </a:lnTo>
                  <a:lnTo>
                    <a:pt x="7460" y="13184"/>
                  </a:lnTo>
                  <a:lnTo>
                    <a:pt x="7460" y="12436"/>
                  </a:lnTo>
                  <a:lnTo>
                    <a:pt x="7027" y="11782"/>
                  </a:lnTo>
                  <a:lnTo>
                    <a:pt x="5986" y="11314"/>
                  </a:lnTo>
                  <a:lnTo>
                    <a:pt x="4858" y="11034"/>
                  </a:lnTo>
                  <a:lnTo>
                    <a:pt x="4337" y="10940"/>
                  </a:lnTo>
                  <a:lnTo>
                    <a:pt x="3817" y="10940"/>
                  </a:lnTo>
                  <a:lnTo>
                    <a:pt x="3036" y="10753"/>
                  </a:lnTo>
                  <a:lnTo>
                    <a:pt x="1475" y="10753"/>
                  </a:lnTo>
                  <a:lnTo>
                    <a:pt x="1041" y="10660"/>
                  </a:lnTo>
                  <a:lnTo>
                    <a:pt x="694" y="10379"/>
                  </a:lnTo>
                  <a:lnTo>
                    <a:pt x="260" y="9725"/>
                  </a:lnTo>
                  <a:lnTo>
                    <a:pt x="173" y="8977"/>
                  </a:lnTo>
                  <a:lnTo>
                    <a:pt x="173" y="8416"/>
                  </a:lnTo>
                  <a:lnTo>
                    <a:pt x="347" y="8042"/>
                  </a:lnTo>
                  <a:lnTo>
                    <a:pt x="954" y="7855"/>
                  </a:lnTo>
                  <a:lnTo>
                    <a:pt x="1735" y="8042"/>
                  </a:lnTo>
                  <a:lnTo>
                    <a:pt x="2429" y="7855"/>
                  </a:lnTo>
                  <a:lnTo>
                    <a:pt x="2516" y="7387"/>
                  </a:lnTo>
                  <a:lnTo>
                    <a:pt x="2255" y="6826"/>
                  </a:lnTo>
                  <a:lnTo>
                    <a:pt x="1995" y="6639"/>
                  </a:lnTo>
                  <a:lnTo>
                    <a:pt x="1648" y="6358"/>
                  </a:lnTo>
                  <a:lnTo>
                    <a:pt x="1128" y="5797"/>
                  </a:lnTo>
                  <a:lnTo>
                    <a:pt x="694" y="5049"/>
                  </a:lnTo>
                  <a:lnTo>
                    <a:pt x="260" y="4582"/>
                  </a:lnTo>
                  <a:lnTo>
                    <a:pt x="260" y="4114"/>
                  </a:lnTo>
                  <a:lnTo>
                    <a:pt x="694" y="3647"/>
                  </a:lnTo>
                  <a:lnTo>
                    <a:pt x="1214" y="3460"/>
                  </a:lnTo>
                  <a:lnTo>
                    <a:pt x="1648" y="3273"/>
                  </a:lnTo>
                  <a:lnTo>
                    <a:pt x="1822" y="3086"/>
                  </a:lnTo>
                  <a:lnTo>
                    <a:pt x="2082" y="2525"/>
                  </a:lnTo>
                  <a:lnTo>
                    <a:pt x="2169" y="1964"/>
                  </a:lnTo>
                  <a:lnTo>
                    <a:pt x="2169" y="1683"/>
                  </a:lnTo>
                  <a:lnTo>
                    <a:pt x="2429" y="1403"/>
                  </a:lnTo>
                  <a:lnTo>
                    <a:pt x="2863" y="1309"/>
                  </a:lnTo>
                  <a:lnTo>
                    <a:pt x="3470" y="1216"/>
                  </a:lnTo>
                  <a:lnTo>
                    <a:pt x="3990" y="842"/>
                  </a:lnTo>
                  <a:lnTo>
                    <a:pt x="4424" y="655"/>
                  </a:lnTo>
                  <a:lnTo>
                    <a:pt x="5292" y="468"/>
                  </a:lnTo>
                  <a:lnTo>
                    <a:pt x="6246" y="281"/>
                  </a:lnTo>
                  <a:lnTo>
                    <a:pt x="7027" y="0"/>
                  </a:lnTo>
                  <a:lnTo>
                    <a:pt x="7634" y="281"/>
                  </a:lnTo>
                  <a:lnTo>
                    <a:pt x="7634" y="842"/>
                  </a:lnTo>
                  <a:lnTo>
                    <a:pt x="7373" y="1683"/>
                  </a:lnTo>
                  <a:lnTo>
                    <a:pt x="7027" y="2151"/>
                  </a:lnTo>
                  <a:lnTo>
                    <a:pt x="7113" y="2525"/>
                  </a:lnTo>
                  <a:lnTo>
                    <a:pt x="7634" y="2431"/>
                  </a:lnTo>
                  <a:lnTo>
                    <a:pt x="8241" y="2151"/>
                  </a:lnTo>
                  <a:lnTo>
                    <a:pt x="8675" y="2244"/>
                  </a:lnTo>
                  <a:lnTo>
                    <a:pt x="8848" y="2525"/>
                  </a:lnTo>
                  <a:lnTo>
                    <a:pt x="9022" y="3179"/>
                  </a:lnTo>
                  <a:lnTo>
                    <a:pt x="9542" y="3834"/>
                  </a:lnTo>
                  <a:lnTo>
                    <a:pt x="10149" y="4301"/>
                  </a:lnTo>
                  <a:lnTo>
                    <a:pt x="10757" y="4395"/>
                  </a:lnTo>
                  <a:lnTo>
                    <a:pt x="11017" y="4208"/>
                  </a:lnTo>
                  <a:lnTo>
                    <a:pt x="11017" y="3553"/>
                  </a:lnTo>
                  <a:lnTo>
                    <a:pt x="10930" y="2899"/>
                  </a:lnTo>
                  <a:lnTo>
                    <a:pt x="10843" y="2525"/>
                  </a:lnTo>
                  <a:lnTo>
                    <a:pt x="11190" y="2525"/>
                  </a:lnTo>
                  <a:lnTo>
                    <a:pt x="11624" y="3086"/>
                  </a:lnTo>
                  <a:lnTo>
                    <a:pt x="12145" y="3647"/>
                  </a:lnTo>
                  <a:lnTo>
                    <a:pt x="12578" y="4395"/>
                  </a:lnTo>
                  <a:lnTo>
                    <a:pt x="12839" y="7481"/>
                  </a:lnTo>
                  <a:lnTo>
                    <a:pt x="13186" y="7761"/>
                  </a:lnTo>
                  <a:lnTo>
                    <a:pt x="13446" y="7013"/>
                  </a:lnTo>
                  <a:lnTo>
                    <a:pt x="13706" y="5984"/>
                  </a:lnTo>
                  <a:lnTo>
                    <a:pt x="13966" y="5330"/>
                  </a:lnTo>
                  <a:lnTo>
                    <a:pt x="14053" y="4769"/>
                  </a:lnTo>
                  <a:lnTo>
                    <a:pt x="13880" y="4301"/>
                  </a:lnTo>
                  <a:lnTo>
                    <a:pt x="13619" y="3647"/>
                  </a:lnTo>
                  <a:lnTo>
                    <a:pt x="13533" y="3086"/>
                  </a:lnTo>
                  <a:lnTo>
                    <a:pt x="13619" y="2525"/>
                  </a:lnTo>
                  <a:lnTo>
                    <a:pt x="13880" y="2057"/>
                  </a:lnTo>
                  <a:lnTo>
                    <a:pt x="14227" y="1870"/>
                  </a:lnTo>
                  <a:lnTo>
                    <a:pt x="14660" y="1964"/>
                  </a:lnTo>
                  <a:lnTo>
                    <a:pt x="15528" y="2431"/>
                  </a:lnTo>
                  <a:lnTo>
                    <a:pt x="15875" y="2057"/>
                  </a:lnTo>
                  <a:lnTo>
                    <a:pt x="15701" y="1777"/>
                  </a:lnTo>
                  <a:lnTo>
                    <a:pt x="15701" y="1683"/>
                  </a:lnTo>
                  <a:lnTo>
                    <a:pt x="15528" y="1403"/>
                  </a:lnTo>
                  <a:lnTo>
                    <a:pt x="15181" y="1029"/>
                  </a:lnTo>
                  <a:lnTo>
                    <a:pt x="14920" y="655"/>
                  </a:lnTo>
                  <a:lnTo>
                    <a:pt x="15528" y="468"/>
                  </a:lnTo>
                  <a:lnTo>
                    <a:pt x="17176" y="468"/>
                  </a:lnTo>
                  <a:lnTo>
                    <a:pt x="17610" y="561"/>
                  </a:lnTo>
                  <a:lnTo>
                    <a:pt x="18043" y="748"/>
                  </a:lnTo>
                  <a:lnTo>
                    <a:pt x="18304" y="1029"/>
                  </a:lnTo>
                  <a:lnTo>
                    <a:pt x="18477" y="1403"/>
                  </a:lnTo>
                  <a:lnTo>
                    <a:pt x="18304" y="1964"/>
                  </a:lnTo>
                  <a:lnTo>
                    <a:pt x="17957" y="2899"/>
                  </a:lnTo>
                  <a:lnTo>
                    <a:pt x="17610" y="3460"/>
                  </a:lnTo>
                  <a:lnTo>
                    <a:pt x="17263" y="3647"/>
                  </a:lnTo>
                  <a:lnTo>
                    <a:pt x="16916" y="3927"/>
                  </a:lnTo>
                  <a:lnTo>
                    <a:pt x="16655" y="4208"/>
                  </a:lnTo>
                  <a:lnTo>
                    <a:pt x="16742" y="4862"/>
                  </a:lnTo>
                  <a:lnTo>
                    <a:pt x="16916" y="5610"/>
                  </a:lnTo>
                  <a:lnTo>
                    <a:pt x="17002" y="6452"/>
                  </a:lnTo>
                  <a:lnTo>
                    <a:pt x="17176" y="7387"/>
                  </a:lnTo>
                  <a:lnTo>
                    <a:pt x="17263" y="8322"/>
                  </a:lnTo>
                  <a:lnTo>
                    <a:pt x="17436" y="9164"/>
                  </a:lnTo>
                  <a:lnTo>
                    <a:pt x="17436" y="9818"/>
                  </a:lnTo>
                  <a:lnTo>
                    <a:pt x="17349" y="10286"/>
                  </a:lnTo>
                  <a:lnTo>
                    <a:pt x="17263" y="10473"/>
                  </a:lnTo>
                  <a:lnTo>
                    <a:pt x="17176" y="10753"/>
                  </a:lnTo>
                  <a:lnTo>
                    <a:pt x="17176" y="11408"/>
                  </a:lnTo>
                  <a:lnTo>
                    <a:pt x="17436" y="12156"/>
                  </a:lnTo>
                  <a:lnTo>
                    <a:pt x="17783" y="12717"/>
                  </a:lnTo>
                  <a:lnTo>
                    <a:pt x="18130" y="13184"/>
                  </a:lnTo>
                  <a:lnTo>
                    <a:pt x="18737" y="13745"/>
                  </a:lnTo>
                  <a:lnTo>
                    <a:pt x="19431" y="14306"/>
                  </a:lnTo>
                  <a:lnTo>
                    <a:pt x="20039" y="14774"/>
                  </a:lnTo>
                  <a:lnTo>
                    <a:pt x="20559" y="14961"/>
                  </a:lnTo>
                  <a:lnTo>
                    <a:pt x="20733" y="15148"/>
                  </a:lnTo>
                  <a:close/>
                </a:path>
              </a:pathLst>
            </a:custGeom>
            <a:noFill/>
            <a:ln w="9525" cap="flat">
              <a:solidFill>
                <a:srgbClr val="A7A7A7">
                  <a:alpha val="80000"/>
                </a:srgbClr>
              </a:solidFill>
              <a:prstDash val="solid"/>
              <a:round/>
            </a:ln>
            <a:effectLst/>
          </p:spPr>
          <p:txBody>
            <a:bodyPr wrap="square" lIns="50800" tIns="50800" rIns="50800" bIns="50800" numCol="1" anchor="t">
              <a:noAutofit/>
            </a:bodyPr>
            <a:lstStyle/>
            <a:p>
              <a:pPr algn="l" defTabSz="1828431">
                <a:defRPr sz="1400">
                  <a:solidFill>
                    <a:srgbClr val="FFFFFF"/>
                  </a:solidFill>
                </a:defRPr>
              </a:pPr>
              <a:endParaRPr/>
            </a:p>
          </p:txBody>
        </p:sp>
        <p:sp>
          <p:nvSpPr>
            <p:cNvPr id="260" name="Shape"/>
            <p:cNvSpPr/>
            <p:nvPr/>
          </p:nvSpPr>
          <p:spPr>
            <a:xfrm>
              <a:off x="7119332" y="7581221"/>
              <a:ext cx="101708" cy="53583"/>
            </a:xfrm>
            <a:custGeom>
              <a:avLst/>
              <a:gdLst/>
              <a:ahLst/>
              <a:cxnLst>
                <a:cxn ang="0">
                  <a:pos x="wd2" y="hd2"/>
                </a:cxn>
                <a:cxn ang="5400000">
                  <a:pos x="wd2" y="hd2"/>
                </a:cxn>
                <a:cxn ang="10800000">
                  <a:pos x="wd2" y="hd2"/>
                </a:cxn>
                <a:cxn ang="16200000">
                  <a:pos x="wd2" y="hd2"/>
                </a:cxn>
              </a:cxnLst>
              <a:rect l="0" t="0" r="r" b="b"/>
              <a:pathLst>
                <a:path w="21600" h="21600" extrusionOk="0">
                  <a:moveTo>
                    <a:pt x="1878" y="0"/>
                  </a:moveTo>
                  <a:lnTo>
                    <a:pt x="21600" y="1200"/>
                  </a:lnTo>
                  <a:lnTo>
                    <a:pt x="19722" y="21600"/>
                  </a:lnTo>
                  <a:lnTo>
                    <a:pt x="0" y="15600"/>
                  </a:lnTo>
                  <a:lnTo>
                    <a:pt x="1878" y="0"/>
                  </a:lnTo>
                  <a:close/>
                </a:path>
              </a:pathLst>
            </a:custGeom>
            <a:noFill/>
            <a:ln w="9525" cap="flat">
              <a:solidFill>
                <a:srgbClr val="A7A7A7">
                  <a:alpha val="80000"/>
                </a:srgbClr>
              </a:solidFill>
              <a:prstDash val="solid"/>
              <a:round/>
            </a:ln>
            <a:effectLst/>
          </p:spPr>
          <p:txBody>
            <a:bodyPr wrap="square" lIns="50800" tIns="50800" rIns="50800" bIns="50800" numCol="1" anchor="t">
              <a:noAutofit/>
            </a:bodyPr>
            <a:lstStyle/>
            <a:p>
              <a:pPr algn="l" defTabSz="1828431">
                <a:defRPr sz="1400">
                  <a:solidFill>
                    <a:srgbClr val="FFFFFF"/>
                  </a:solidFill>
                </a:defRPr>
              </a:pPr>
              <a:endParaRPr/>
            </a:p>
          </p:txBody>
        </p:sp>
        <p:sp>
          <p:nvSpPr>
            <p:cNvPr id="261" name="Shape"/>
            <p:cNvSpPr/>
            <p:nvPr/>
          </p:nvSpPr>
          <p:spPr>
            <a:xfrm>
              <a:off x="10024551" y="2594048"/>
              <a:ext cx="367029" cy="142877"/>
            </a:xfrm>
            <a:custGeom>
              <a:avLst/>
              <a:gdLst/>
              <a:ahLst/>
              <a:cxnLst>
                <a:cxn ang="0">
                  <a:pos x="wd2" y="hd2"/>
                </a:cxn>
                <a:cxn ang="5400000">
                  <a:pos x="wd2" y="hd2"/>
                </a:cxn>
                <a:cxn ang="10800000">
                  <a:pos x="wd2" y="hd2"/>
                </a:cxn>
                <a:cxn ang="16200000">
                  <a:pos x="wd2" y="hd2"/>
                </a:cxn>
              </a:cxnLst>
              <a:rect l="0" t="0" r="r" b="b"/>
              <a:pathLst>
                <a:path w="21600" h="21600" extrusionOk="0">
                  <a:moveTo>
                    <a:pt x="2653" y="0"/>
                  </a:moveTo>
                  <a:lnTo>
                    <a:pt x="4926" y="5600"/>
                  </a:lnTo>
                  <a:lnTo>
                    <a:pt x="10232" y="1600"/>
                  </a:lnTo>
                  <a:lnTo>
                    <a:pt x="16674" y="0"/>
                  </a:lnTo>
                  <a:lnTo>
                    <a:pt x="21600" y="7200"/>
                  </a:lnTo>
                  <a:lnTo>
                    <a:pt x="18189" y="15200"/>
                  </a:lnTo>
                  <a:lnTo>
                    <a:pt x="12884" y="21600"/>
                  </a:lnTo>
                  <a:lnTo>
                    <a:pt x="5684" y="16800"/>
                  </a:lnTo>
                  <a:lnTo>
                    <a:pt x="1895" y="17600"/>
                  </a:lnTo>
                  <a:lnTo>
                    <a:pt x="4926" y="14400"/>
                  </a:lnTo>
                  <a:lnTo>
                    <a:pt x="3032" y="8800"/>
                  </a:lnTo>
                  <a:lnTo>
                    <a:pt x="0" y="6400"/>
                  </a:lnTo>
                  <a:lnTo>
                    <a:pt x="2653" y="0"/>
                  </a:lnTo>
                  <a:close/>
                </a:path>
              </a:pathLst>
            </a:custGeom>
            <a:noFill/>
            <a:ln w="9525" cap="flat">
              <a:solidFill>
                <a:srgbClr val="A7A7A7">
                  <a:alpha val="80000"/>
                </a:srgbClr>
              </a:solidFill>
              <a:prstDash val="solid"/>
              <a:round/>
            </a:ln>
            <a:effectLst/>
          </p:spPr>
          <p:txBody>
            <a:bodyPr wrap="square" lIns="50800" tIns="50800" rIns="50800" bIns="50800" numCol="1" anchor="ctr">
              <a:noAutofit/>
            </a:bodyPr>
            <a:lstStyle/>
            <a:p>
              <a:pPr algn="l" defTabSz="1828431">
                <a:defRPr sz="1400">
                  <a:solidFill>
                    <a:srgbClr val="FFFFFF"/>
                  </a:solidFill>
                </a:defRPr>
              </a:pPr>
              <a:endParaRPr/>
            </a:p>
          </p:txBody>
        </p:sp>
        <p:sp>
          <p:nvSpPr>
            <p:cNvPr id="262" name="Shape"/>
            <p:cNvSpPr/>
            <p:nvPr/>
          </p:nvSpPr>
          <p:spPr>
            <a:xfrm>
              <a:off x="21154600" y="8594732"/>
              <a:ext cx="601388" cy="522385"/>
            </a:xfrm>
            <a:custGeom>
              <a:avLst/>
              <a:gdLst/>
              <a:ahLst/>
              <a:cxnLst>
                <a:cxn ang="0">
                  <a:pos x="wd2" y="hd2"/>
                </a:cxn>
                <a:cxn ang="5400000">
                  <a:pos x="wd2" y="hd2"/>
                </a:cxn>
                <a:cxn ang="10800000">
                  <a:pos x="wd2" y="hd2"/>
                </a:cxn>
                <a:cxn ang="16200000">
                  <a:pos x="wd2" y="hd2"/>
                </a:cxn>
              </a:cxnLst>
              <a:rect l="0" t="0" r="r" b="b"/>
              <a:pathLst>
                <a:path w="21600" h="21600" extrusionOk="0">
                  <a:moveTo>
                    <a:pt x="15402" y="3143"/>
                  </a:moveTo>
                  <a:lnTo>
                    <a:pt x="12058" y="6285"/>
                  </a:lnTo>
                  <a:lnTo>
                    <a:pt x="8753" y="6285"/>
                  </a:lnTo>
                  <a:lnTo>
                    <a:pt x="6687" y="3143"/>
                  </a:lnTo>
                  <a:lnTo>
                    <a:pt x="4019" y="0"/>
                  </a:lnTo>
                  <a:lnTo>
                    <a:pt x="1352" y="841"/>
                  </a:lnTo>
                  <a:lnTo>
                    <a:pt x="0" y="3984"/>
                  </a:lnTo>
                  <a:lnTo>
                    <a:pt x="2705" y="5489"/>
                  </a:lnTo>
                  <a:lnTo>
                    <a:pt x="3343" y="7038"/>
                  </a:lnTo>
                  <a:lnTo>
                    <a:pt x="4019" y="9428"/>
                  </a:lnTo>
                  <a:lnTo>
                    <a:pt x="6010" y="9428"/>
                  </a:lnTo>
                  <a:lnTo>
                    <a:pt x="7400" y="10180"/>
                  </a:lnTo>
                  <a:lnTo>
                    <a:pt x="12058" y="12526"/>
                  </a:lnTo>
                  <a:lnTo>
                    <a:pt x="16754" y="15625"/>
                  </a:lnTo>
                  <a:lnTo>
                    <a:pt x="17468" y="17218"/>
                  </a:lnTo>
                  <a:lnTo>
                    <a:pt x="14763" y="18767"/>
                  </a:lnTo>
                  <a:lnTo>
                    <a:pt x="17468" y="19564"/>
                  </a:lnTo>
                  <a:lnTo>
                    <a:pt x="19459" y="20316"/>
                  </a:lnTo>
                  <a:lnTo>
                    <a:pt x="21600" y="21600"/>
                  </a:lnTo>
                  <a:lnTo>
                    <a:pt x="21600" y="5400"/>
                  </a:lnTo>
                  <a:lnTo>
                    <a:pt x="15402" y="3143"/>
                  </a:lnTo>
                  <a:close/>
                </a:path>
              </a:pathLst>
            </a:custGeom>
            <a:noFill/>
            <a:ln w="9525" cap="flat">
              <a:solidFill>
                <a:srgbClr val="A7A7A7">
                  <a:alpha val="80000"/>
                </a:srgbClr>
              </a:solidFill>
              <a:prstDash val="solid"/>
              <a:round/>
            </a:ln>
            <a:effectLst/>
          </p:spPr>
          <p:txBody>
            <a:bodyPr wrap="square" lIns="50800" tIns="50800" rIns="50800" bIns="50800" numCol="1" anchor="t">
              <a:noAutofit/>
            </a:bodyPr>
            <a:lstStyle/>
            <a:p>
              <a:pPr algn="l" defTabSz="1828431">
                <a:defRPr sz="1400">
                  <a:solidFill>
                    <a:srgbClr val="FFFFFF"/>
                  </a:solidFill>
                </a:defRPr>
              </a:pPr>
              <a:endParaRPr/>
            </a:p>
          </p:txBody>
        </p:sp>
        <p:sp>
          <p:nvSpPr>
            <p:cNvPr id="263" name="Shape"/>
            <p:cNvSpPr/>
            <p:nvPr/>
          </p:nvSpPr>
          <p:spPr>
            <a:xfrm>
              <a:off x="21755983" y="8719746"/>
              <a:ext cx="486419" cy="477735"/>
            </a:xfrm>
            <a:custGeom>
              <a:avLst/>
              <a:gdLst/>
              <a:ahLst/>
              <a:cxnLst>
                <a:cxn ang="0">
                  <a:pos x="wd2" y="hd2"/>
                </a:cxn>
                <a:cxn ang="5400000">
                  <a:pos x="wd2" y="hd2"/>
                </a:cxn>
                <a:cxn ang="10800000">
                  <a:pos x="wd2" y="hd2"/>
                </a:cxn>
                <a:cxn ang="16200000">
                  <a:pos x="wd2" y="hd2"/>
                </a:cxn>
              </a:cxnLst>
              <a:rect l="0" t="0" r="r" b="b"/>
              <a:pathLst>
                <a:path w="21600" h="21600" extrusionOk="0">
                  <a:moveTo>
                    <a:pt x="16576" y="14725"/>
                  </a:moveTo>
                  <a:lnTo>
                    <a:pt x="15777" y="12141"/>
                  </a:lnTo>
                  <a:lnTo>
                    <a:pt x="17468" y="10434"/>
                  </a:lnTo>
                  <a:lnTo>
                    <a:pt x="13289" y="7850"/>
                  </a:lnTo>
                  <a:lnTo>
                    <a:pt x="11598" y="5266"/>
                  </a:lnTo>
                  <a:lnTo>
                    <a:pt x="5729" y="1804"/>
                  </a:lnTo>
                  <a:lnTo>
                    <a:pt x="0" y="0"/>
                  </a:lnTo>
                  <a:lnTo>
                    <a:pt x="0" y="17846"/>
                  </a:lnTo>
                  <a:lnTo>
                    <a:pt x="657" y="18187"/>
                  </a:lnTo>
                  <a:lnTo>
                    <a:pt x="3146" y="18187"/>
                  </a:lnTo>
                  <a:lnTo>
                    <a:pt x="5729" y="15603"/>
                  </a:lnTo>
                  <a:lnTo>
                    <a:pt x="9908" y="13847"/>
                  </a:lnTo>
                  <a:lnTo>
                    <a:pt x="12397" y="15603"/>
                  </a:lnTo>
                  <a:lnTo>
                    <a:pt x="18266" y="19893"/>
                  </a:lnTo>
                  <a:lnTo>
                    <a:pt x="21600" y="21600"/>
                  </a:lnTo>
                  <a:lnTo>
                    <a:pt x="21600" y="16432"/>
                  </a:lnTo>
                  <a:lnTo>
                    <a:pt x="16576" y="14725"/>
                  </a:lnTo>
                  <a:close/>
                </a:path>
              </a:pathLst>
            </a:custGeom>
            <a:noFill/>
            <a:ln w="9525" cap="flat">
              <a:solidFill>
                <a:srgbClr val="A7A7A7">
                  <a:alpha val="80000"/>
                </a:srgbClr>
              </a:solidFill>
              <a:prstDash val="solid"/>
              <a:round/>
            </a:ln>
            <a:effectLst/>
          </p:spPr>
          <p:txBody>
            <a:bodyPr wrap="square" lIns="50800" tIns="50800" rIns="50800" bIns="50800" numCol="1" anchor="t">
              <a:noAutofit/>
            </a:bodyPr>
            <a:lstStyle/>
            <a:p>
              <a:pPr algn="l" defTabSz="1828431">
                <a:defRPr sz="1400">
                  <a:solidFill>
                    <a:srgbClr val="FFFFFF"/>
                  </a:solidFill>
                </a:defRPr>
              </a:pPr>
              <a:endParaRPr/>
            </a:p>
          </p:txBody>
        </p:sp>
        <p:sp>
          <p:nvSpPr>
            <p:cNvPr id="264" name="Shape"/>
            <p:cNvSpPr/>
            <p:nvPr/>
          </p:nvSpPr>
          <p:spPr>
            <a:xfrm>
              <a:off x="11515646" y="3687919"/>
              <a:ext cx="525318" cy="1035838"/>
            </a:xfrm>
            <a:custGeom>
              <a:avLst/>
              <a:gdLst/>
              <a:ahLst/>
              <a:cxnLst>
                <a:cxn ang="0">
                  <a:pos x="wd2" y="hd2"/>
                </a:cxn>
                <a:cxn ang="5400000">
                  <a:pos x="wd2" y="hd2"/>
                </a:cxn>
                <a:cxn ang="10800000">
                  <a:pos x="wd2" y="hd2"/>
                </a:cxn>
                <a:cxn ang="16200000">
                  <a:pos x="wd2" y="hd2"/>
                </a:cxn>
              </a:cxnLst>
              <a:rect l="0" t="0" r="r" b="b"/>
              <a:pathLst>
                <a:path w="21600" h="21600" extrusionOk="0">
                  <a:moveTo>
                    <a:pt x="2700" y="17004"/>
                  </a:moveTo>
                  <a:cubicBezTo>
                    <a:pt x="5400" y="16085"/>
                    <a:pt x="5400" y="16085"/>
                    <a:pt x="5400" y="16085"/>
                  </a:cubicBezTo>
                  <a:cubicBezTo>
                    <a:pt x="5400" y="15166"/>
                    <a:pt x="5400" y="15166"/>
                    <a:pt x="5400" y="15166"/>
                  </a:cubicBezTo>
                  <a:cubicBezTo>
                    <a:pt x="3600" y="15166"/>
                    <a:pt x="3600" y="15166"/>
                    <a:pt x="3600" y="15166"/>
                  </a:cubicBezTo>
                  <a:cubicBezTo>
                    <a:pt x="5400" y="13787"/>
                    <a:pt x="5400" y="13787"/>
                    <a:pt x="5400" y="13787"/>
                  </a:cubicBezTo>
                  <a:cubicBezTo>
                    <a:pt x="9000" y="13328"/>
                    <a:pt x="9000" y="13328"/>
                    <a:pt x="9000" y="13328"/>
                  </a:cubicBezTo>
                  <a:cubicBezTo>
                    <a:pt x="8100" y="11949"/>
                    <a:pt x="8100" y="11949"/>
                    <a:pt x="8100" y="11949"/>
                  </a:cubicBezTo>
                  <a:cubicBezTo>
                    <a:pt x="8100" y="11489"/>
                    <a:pt x="8100" y="11489"/>
                    <a:pt x="8100" y="11489"/>
                  </a:cubicBezTo>
                  <a:cubicBezTo>
                    <a:pt x="7200" y="10570"/>
                    <a:pt x="7200" y="10570"/>
                    <a:pt x="7200" y="10570"/>
                  </a:cubicBezTo>
                  <a:cubicBezTo>
                    <a:pt x="7200" y="10111"/>
                    <a:pt x="7200" y="10111"/>
                    <a:pt x="7200" y="10111"/>
                  </a:cubicBezTo>
                  <a:cubicBezTo>
                    <a:pt x="4500" y="10111"/>
                    <a:pt x="4500" y="10111"/>
                    <a:pt x="4500" y="10111"/>
                  </a:cubicBezTo>
                  <a:cubicBezTo>
                    <a:pt x="2700" y="10111"/>
                    <a:pt x="2700" y="10111"/>
                    <a:pt x="2700" y="10111"/>
                  </a:cubicBezTo>
                  <a:cubicBezTo>
                    <a:pt x="2700" y="9191"/>
                    <a:pt x="2700" y="9191"/>
                    <a:pt x="2700" y="9191"/>
                  </a:cubicBezTo>
                  <a:cubicBezTo>
                    <a:pt x="3600" y="7353"/>
                    <a:pt x="3600" y="7353"/>
                    <a:pt x="3600" y="7353"/>
                  </a:cubicBezTo>
                  <a:cubicBezTo>
                    <a:pt x="1800" y="7353"/>
                    <a:pt x="1800" y="7353"/>
                    <a:pt x="1800" y="7353"/>
                  </a:cubicBezTo>
                  <a:cubicBezTo>
                    <a:pt x="900" y="8272"/>
                    <a:pt x="900" y="8272"/>
                    <a:pt x="900" y="8272"/>
                  </a:cubicBezTo>
                  <a:cubicBezTo>
                    <a:pt x="900" y="8272"/>
                    <a:pt x="0" y="7813"/>
                    <a:pt x="0" y="7353"/>
                  </a:cubicBezTo>
                  <a:cubicBezTo>
                    <a:pt x="0" y="6894"/>
                    <a:pt x="0" y="5974"/>
                    <a:pt x="0" y="5974"/>
                  </a:cubicBezTo>
                  <a:cubicBezTo>
                    <a:pt x="0" y="5055"/>
                    <a:pt x="0" y="5055"/>
                    <a:pt x="0" y="5055"/>
                  </a:cubicBezTo>
                  <a:cubicBezTo>
                    <a:pt x="0" y="3677"/>
                    <a:pt x="0" y="3677"/>
                    <a:pt x="0" y="3677"/>
                  </a:cubicBezTo>
                  <a:cubicBezTo>
                    <a:pt x="0" y="2757"/>
                    <a:pt x="0" y="2757"/>
                    <a:pt x="0" y="2757"/>
                  </a:cubicBezTo>
                  <a:cubicBezTo>
                    <a:pt x="900" y="1838"/>
                    <a:pt x="900" y="1838"/>
                    <a:pt x="900" y="1838"/>
                  </a:cubicBezTo>
                  <a:cubicBezTo>
                    <a:pt x="2700" y="0"/>
                    <a:pt x="2700" y="0"/>
                    <a:pt x="2700" y="0"/>
                  </a:cubicBezTo>
                  <a:cubicBezTo>
                    <a:pt x="4500" y="0"/>
                    <a:pt x="4500" y="0"/>
                    <a:pt x="4500" y="0"/>
                  </a:cubicBezTo>
                  <a:cubicBezTo>
                    <a:pt x="7200" y="0"/>
                    <a:pt x="7200" y="0"/>
                    <a:pt x="7200" y="0"/>
                  </a:cubicBezTo>
                  <a:cubicBezTo>
                    <a:pt x="7200" y="460"/>
                    <a:pt x="7200" y="460"/>
                    <a:pt x="7200" y="460"/>
                  </a:cubicBezTo>
                  <a:cubicBezTo>
                    <a:pt x="5400" y="2298"/>
                    <a:pt x="5400" y="2298"/>
                    <a:pt x="5400" y="2298"/>
                  </a:cubicBezTo>
                  <a:cubicBezTo>
                    <a:pt x="6300" y="2757"/>
                    <a:pt x="6300" y="2757"/>
                    <a:pt x="6300" y="2757"/>
                  </a:cubicBezTo>
                  <a:cubicBezTo>
                    <a:pt x="9000" y="2298"/>
                    <a:pt x="9000" y="2298"/>
                    <a:pt x="9000" y="2298"/>
                  </a:cubicBezTo>
                  <a:cubicBezTo>
                    <a:pt x="11700" y="2757"/>
                    <a:pt x="11700" y="2757"/>
                    <a:pt x="11700" y="2757"/>
                  </a:cubicBezTo>
                  <a:cubicBezTo>
                    <a:pt x="10800" y="3677"/>
                    <a:pt x="10800" y="3677"/>
                    <a:pt x="10800" y="3677"/>
                  </a:cubicBezTo>
                  <a:cubicBezTo>
                    <a:pt x="9900" y="5055"/>
                    <a:pt x="9900" y="5055"/>
                    <a:pt x="9900" y="5055"/>
                  </a:cubicBezTo>
                  <a:cubicBezTo>
                    <a:pt x="8100" y="6434"/>
                    <a:pt x="8100" y="6434"/>
                    <a:pt x="8100" y="6434"/>
                  </a:cubicBezTo>
                  <a:cubicBezTo>
                    <a:pt x="8100" y="6894"/>
                    <a:pt x="8100" y="6894"/>
                    <a:pt x="8100" y="6894"/>
                  </a:cubicBezTo>
                  <a:cubicBezTo>
                    <a:pt x="9900" y="7353"/>
                    <a:pt x="9900" y="7353"/>
                    <a:pt x="9900" y="7353"/>
                  </a:cubicBezTo>
                  <a:cubicBezTo>
                    <a:pt x="11700" y="7813"/>
                    <a:pt x="11700" y="7813"/>
                    <a:pt x="11700" y="7813"/>
                  </a:cubicBezTo>
                  <a:cubicBezTo>
                    <a:pt x="13500" y="10111"/>
                    <a:pt x="13500" y="10111"/>
                    <a:pt x="13500" y="10111"/>
                  </a:cubicBezTo>
                  <a:cubicBezTo>
                    <a:pt x="15300" y="11030"/>
                    <a:pt x="15300" y="11030"/>
                    <a:pt x="15300" y="11030"/>
                  </a:cubicBezTo>
                  <a:cubicBezTo>
                    <a:pt x="18000" y="12868"/>
                    <a:pt x="18000" y="12868"/>
                    <a:pt x="18000" y="12868"/>
                  </a:cubicBezTo>
                  <a:cubicBezTo>
                    <a:pt x="17100" y="13328"/>
                    <a:pt x="17100" y="13328"/>
                    <a:pt x="17100" y="13328"/>
                  </a:cubicBezTo>
                  <a:cubicBezTo>
                    <a:pt x="17100" y="13787"/>
                    <a:pt x="17100" y="13787"/>
                    <a:pt x="17100" y="13787"/>
                  </a:cubicBezTo>
                  <a:cubicBezTo>
                    <a:pt x="17100" y="14706"/>
                    <a:pt x="17100" y="14706"/>
                    <a:pt x="17100" y="14706"/>
                  </a:cubicBezTo>
                  <a:cubicBezTo>
                    <a:pt x="18900" y="14706"/>
                    <a:pt x="18900" y="14706"/>
                    <a:pt x="18900" y="14706"/>
                  </a:cubicBezTo>
                  <a:cubicBezTo>
                    <a:pt x="20700" y="14706"/>
                    <a:pt x="20700" y="14706"/>
                    <a:pt x="20700" y="14706"/>
                  </a:cubicBezTo>
                  <a:cubicBezTo>
                    <a:pt x="21600" y="16545"/>
                    <a:pt x="21600" y="16545"/>
                    <a:pt x="21600" y="16545"/>
                  </a:cubicBezTo>
                  <a:cubicBezTo>
                    <a:pt x="19800" y="17923"/>
                    <a:pt x="19800" y="17923"/>
                    <a:pt x="19800" y="17923"/>
                  </a:cubicBezTo>
                  <a:cubicBezTo>
                    <a:pt x="19800" y="18383"/>
                    <a:pt x="19800" y="18383"/>
                    <a:pt x="19800" y="18383"/>
                  </a:cubicBezTo>
                  <a:cubicBezTo>
                    <a:pt x="21600" y="18383"/>
                    <a:pt x="21600" y="18383"/>
                    <a:pt x="21600" y="18383"/>
                  </a:cubicBezTo>
                  <a:cubicBezTo>
                    <a:pt x="19800" y="18843"/>
                    <a:pt x="19800" y="18843"/>
                    <a:pt x="19800" y="18843"/>
                  </a:cubicBezTo>
                  <a:cubicBezTo>
                    <a:pt x="15300" y="19762"/>
                    <a:pt x="15300" y="19762"/>
                    <a:pt x="15300" y="19762"/>
                  </a:cubicBezTo>
                  <a:cubicBezTo>
                    <a:pt x="12600" y="19762"/>
                    <a:pt x="12600" y="19762"/>
                    <a:pt x="12600" y="19762"/>
                  </a:cubicBezTo>
                  <a:cubicBezTo>
                    <a:pt x="9900" y="20221"/>
                    <a:pt x="9900" y="20221"/>
                    <a:pt x="9900" y="20221"/>
                  </a:cubicBezTo>
                  <a:cubicBezTo>
                    <a:pt x="9900" y="20221"/>
                    <a:pt x="9000" y="19762"/>
                    <a:pt x="8100" y="19762"/>
                  </a:cubicBezTo>
                  <a:cubicBezTo>
                    <a:pt x="8100" y="19762"/>
                    <a:pt x="7200" y="20681"/>
                    <a:pt x="7200" y="20681"/>
                  </a:cubicBezTo>
                  <a:cubicBezTo>
                    <a:pt x="5400" y="20681"/>
                    <a:pt x="5400" y="20681"/>
                    <a:pt x="5400" y="20681"/>
                  </a:cubicBezTo>
                  <a:cubicBezTo>
                    <a:pt x="3600" y="20681"/>
                    <a:pt x="3600" y="20681"/>
                    <a:pt x="3600" y="20681"/>
                  </a:cubicBezTo>
                  <a:cubicBezTo>
                    <a:pt x="2700" y="21600"/>
                    <a:pt x="2700" y="21600"/>
                    <a:pt x="2700" y="21600"/>
                  </a:cubicBezTo>
                  <a:cubicBezTo>
                    <a:pt x="900" y="21140"/>
                    <a:pt x="900" y="21140"/>
                    <a:pt x="900" y="21140"/>
                  </a:cubicBezTo>
                  <a:cubicBezTo>
                    <a:pt x="1800" y="20221"/>
                    <a:pt x="1800" y="20221"/>
                    <a:pt x="1800" y="20221"/>
                  </a:cubicBezTo>
                  <a:cubicBezTo>
                    <a:pt x="4500" y="19302"/>
                    <a:pt x="4500" y="19302"/>
                    <a:pt x="4500" y="19302"/>
                  </a:cubicBezTo>
                  <a:cubicBezTo>
                    <a:pt x="7200" y="17923"/>
                    <a:pt x="7200" y="17923"/>
                    <a:pt x="7200" y="17923"/>
                  </a:cubicBezTo>
                  <a:cubicBezTo>
                    <a:pt x="5400" y="17464"/>
                    <a:pt x="5400" y="17464"/>
                    <a:pt x="5400" y="17464"/>
                  </a:cubicBezTo>
                  <a:cubicBezTo>
                    <a:pt x="3600" y="17464"/>
                    <a:pt x="3600" y="17464"/>
                    <a:pt x="3600" y="17464"/>
                  </a:cubicBezTo>
                  <a:lnTo>
                    <a:pt x="2700" y="17004"/>
                  </a:lnTo>
                  <a:close/>
                </a:path>
              </a:pathLst>
            </a:custGeom>
            <a:noFill/>
            <a:ln w="9525" cap="flat">
              <a:solidFill>
                <a:srgbClr val="A7A7A7">
                  <a:alpha val="80000"/>
                </a:srgbClr>
              </a:solidFill>
              <a:prstDash val="solid"/>
              <a:round/>
            </a:ln>
            <a:effectLst/>
          </p:spPr>
          <p:txBody>
            <a:bodyPr wrap="square" lIns="50800" tIns="50800" rIns="50800" bIns="50800" numCol="1" anchor="t">
              <a:noAutofit/>
            </a:bodyPr>
            <a:lstStyle/>
            <a:p>
              <a:pPr algn="l" defTabSz="1828431">
                <a:defRPr sz="1400">
                  <a:solidFill>
                    <a:srgbClr val="FFFFFF"/>
                  </a:solidFill>
                </a:defRPr>
              </a:pPr>
              <a:endParaRPr/>
            </a:p>
          </p:txBody>
        </p:sp>
        <p:sp>
          <p:nvSpPr>
            <p:cNvPr id="265" name="Shape"/>
            <p:cNvSpPr/>
            <p:nvPr/>
          </p:nvSpPr>
          <p:spPr>
            <a:xfrm>
              <a:off x="11342292" y="4122645"/>
              <a:ext cx="178610" cy="118078"/>
            </a:xfrm>
            <a:custGeom>
              <a:avLst/>
              <a:gdLst/>
              <a:ahLst/>
              <a:cxnLst>
                <a:cxn ang="0">
                  <a:pos x="wd2" y="hd2"/>
                </a:cxn>
                <a:cxn ang="5400000">
                  <a:pos x="wd2" y="hd2"/>
                </a:cxn>
                <a:cxn ang="10800000">
                  <a:pos x="wd2" y="hd2"/>
                </a:cxn>
                <a:cxn ang="16200000">
                  <a:pos x="wd2" y="hd2"/>
                </a:cxn>
              </a:cxnLst>
              <a:rect l="0" t="0" r="r" b="b"/>
              <a:pathLst>
                <a:path w="21600" h="21600" extrusionOk="0">
                  <a:moveTo>
                    <a:pt x="15247" y="21600"/>
                  </a:moveTo>
                  <a:lnTo>
                    <a:pt x="0" y="17673"/>
                  </a:lnTo>
                  <a:lnTo>
                    <a:pt x="8259" y="0"/>
                  </a:lnTo>
                  <a:lnTo>
                    <a:pt x="17153" y="2945"/>
                  </a:lnTo>
                  <a:lnTo>
                    <a:pt x="21600" y="14727"/>
                  </a:lnTo>
                  <a:lnTo>
                    <a:pt x="15247" y="21600"/>
                  </a:lnTo>
                  <a:close/>
                </a:path>
              </a:pathLst>
            </a:custGeom>
            <a:noFill/>
            <a:ln w="9525" cap="flat">
              <a:solidFill>
                <a:srgbClr val="A7A7A7">
                  <a:alpha val="80000"/>
                </a:srgbClr>
              </a:solidFill>
              <a:prstDash val="solid"/>
              <a:round/>
            </a:ln>
            <a:effectLst/>
          </p:spPr>
          <p:txBody>
            <a:bodyPr wrap="square" lIns="50800" tIns="50800" rIns="50800" bIns="50800" numCol="1" anchor="t">
              <a:noAutofit/>
            </a:bodyPr>
            <a:lstStyle/>
            <a:p>
              <a:pPr algn="l" defTabSz="1828431">
                <a:defRPr sz="1400">
                  <a:solidFill>
                    <a:srgbClr val="FFFFFF"/>
                  </a:solidFill>
                </a:defRPr>
              </a:pPr>
              <a:endParaRPr/>
            </a:p>
          </p:txBody>
        </p:sp>
        <p:sp>
          <p:nvSpPr>
            <p:cNvPr id="266" name="Shape"/>
            <p:cNvSpPr/>
            <p:nvPr/>
          </p:nvSpPr>
          <p:spPr>
            <a:xfrm>
              <a:off x="14079481" y="6076586"/>
              <a:ext cx="203412" cy="125015"/>
            </a:xfrm>
            <a:custGeom>
              <a:avLst/>
              <a:gdLst/>
              <a:ahLst/>
              <a:cxnLst>
                <a:cxn ang="0">
                  <a:pos x="wd2" y="hd2"/>
                </a:cxn>
                <a:cxn ang="5400000">
                  <a:pos x="wd2" y="hd2"/>
                </a:cxn>
                <a:cxn ang="10800000">
                  <a:pos x="wd2" y="hd2"/>
                </a:cxn>
                <a:cxn ang="16200000">
                  <a:pos x="wd2" y="hd2"/>
                </a:cxn>
              </a:cxnLst>
              <a:rect l="0" t="0" r="r" b="b"/>
              <a:pathLst>
                <a:path w="21600" h="21600" extrusionOk="0">
                  <a:moveTo>
                    <a:pt x="0" y="11571"/>
                  </a:moveTo>
                  <a:lnTo>
                    <a:pt x="1409" y="13114"/>
                  </a:lnTo>
                  <a:lnTo>
                    <a:pt x="5635" y="10800"/>
                  </a:lnTo>
                  <a:lnTo>
                    <a:pt x="6104" y="6171"/>
                  </a:lnTo>
                  <a:lnTo>
                    <a:pt x="12678" y="6943"/>
                  </a:lnTo>
                  <a:lnTo>
                    <a:pt x="21600" y="0"/>
                  </a:lnTo>
                  <a:lnTo>
                    <a:pt x="21600" y="771"/>
                  </a:lnTo>
                  <a:lnTo>
                    <a:pt x="15496" y="8486"/>
                  </a:lnTo>
                  <a:lnTo>
                    <a:pt x="16904" y="13886"/>
                  </a:lnTo>
                  <a:lnTo>
                    <a:pt x="12678" y="16200"/>
                  </a:lnTo>
                  <a:lnTo>
                    <a:pt x="7043" y="21600"/>
                  </a:lnTo>
                  <a:lnTo>
                    <a:pt x="6104" y="21600"/>
                  </a:lnTo>
                  <a:lnTo>
                    <a:pt x="3757" y="20057"/>
                  </a:lnTo>
                  <a:lnTo>
                    <a:pt x="939" y="17743"/>
                  </a:lnTo>
                  <a:lnTo>
                    <a:pt x="0" y="11571"/>
                  </a:lnTo>
                  <a:close/>
                </a:path>
              </a:pathLst>
            </a:custGeom>
            <a:noFill/>
            <a:ln w="9525" cap="flat">
              <a:solidFill>
                <a:srgbClr val="A7A7A7">
                  <a:alpha val="80000"/>
                </a:srgbClr>
              </a:solidFill>
              <a:prstDash val="solid"/>
              <a:round/>
            </a:ln>
            <a:effectLst/>
          </p:spPr>
          <p:txBody>
            <a:bodyPr wrap="square" lIns="50800" tIns="50800" rIns="50800" bIns="50800" numCol="1" anchor="t">
              <a:noAutofit/>
            </a:bodyPr>
            <a:lstStyle/>
            <a:p>
              <a:pPr algn="l" defTabSz="1828431">
                <a:defRPr sz="1400">
                  <a:solidFill>
                    <a:srgbClr val="FFFFFF"/>
                  </a:solidFill>
                </a:defRPr>
              </a:pPr>
              <a:endParaRPr/>
            </a:p>
          </p:txBody>
        </p:sp>
        <p:sp>
          <p:nvSpPr>
            <p:cNvPr id="267" name="Shape"/>
            <p:cNvSpPr/>
            <p:nvPr/>
          </p:nvSpPr>
          <p:spPr>
            <a:xfrm>
              <a:off x="17051028" y="4382229"/>
              <a:ext cx="4200855" cy="2946768"/>
            </a:xfrm>
            <a:custGeom>
              <a:avLst/>
              <a:gdLst/>
              <a:ahLst/>
              <a:cxnLst>
                <a:cxn ang="0">
                  <a:pos x="wd2" y="hd2"/>
                </a:cxn>
                <a:cxn ang="5400000">
                  <a:pos x="wd2" y="hd2"/>
                </a:cxn>
                <a:cxn ang="10800000">
                  <a:pos x="wd2" y="hd2"/>
                </a:cxn>
                <a:cxn ang="16200000">
                  <a:pos x="wd2" y="hd2"/>
                </a:cxn>
              </a:cxnLst>
              <a:rect l="0" t="0" r="r" b="b"/>
              <a:pathLst>
                <a:path w="21600" h="21600" extrusionOk="0">
                  <a:moveTo>
                    <a:pt x="20235" y="3862"/>
                  </a:moveTo>
                  <a:lnTo>
                    <a:pt x="20008" y="3208"/>
                  </a:lnTo>
                  <a:lnTo>
                    <a:pt x="19099" y="2879"/>
                  </a:lnTo>
                  <a:lnTo>
                    <a:pt x="18008" y="0"/>
                  </a:lnTo>
                  <a:lnTo>
                    <a:pt x="16962" y="0"/>
                  </a:lnTo>
                  <a:lnTo>
                    <a:pt x="16643" y="786"/>
                  </a:lnTo>
                  <a:cubicBezTo>
                    <a:pt x="16416" y="1376"/>
                    <a:pt x="16187" y="1963"/>
                    <a:pt x="15960" y="2553"/>
                  </a:cubicBezTo>
                  <a:lnTo>
                    <a:pt x="15280" y="2553"/>
                  </a:lnTo>
                  <a:cubicBezTo>
                    <a:pt x="15250" y="2661"/>
                    <a:pt x="15219" y="2771"/>
                    <a:pt x="15189" y="2879"/>
                  </a:cubicBezTo>
                  <a:lnTo>
                    <a:pt x="15189" y="2946"/>
                  </a:lnTo>
                  <a:lnTo>
                    <a:pt x="15280" y="2946"/>
                  </a:lnTo>
                  <a:lnTo>
                    <a:pt x="15280" y="3011"/>
                  </a:lnTo>
                  <a:lnTo>
                    <a:pt x="15371" y="3011"/>
                  </a:lnTo>
                  <a:lnTo>
                    <a:pt x="15371" y="3076"/>
                  </a:lnTo>
                  <a:lnTo>
                    <a:pt x="15416" y="3076"/>
                  </a:lnTo>
                  <a:lnTo>
                    <a:pt x="15371" y="3076"/>
                  </a:lnTo>
                  <a:lnTo>
                    <a:pt x="15371" y="3011"/>
                  </a:lnTo>
                  <a:lnTo>
                    <a:pt x="15280" y="3011"/>
                  </a:lnTo>
                  <a:lnTo>
                    <a:pt x="15280" y="2946"/>
                  </a:lnTo>
                  <a:cubicBezTo>
                    <a:pt x="15226" y="3033"/>
                    <a:pt x="15014" y="3305"/>
                    <a:pt x="14960" y="3534"/>
                  </a:cubicBezTo>
                  <a:lnTo>
                    <a:pt x="14960" y="4320"/>
                  </a:lnTo>
                  <a:lnTo>
                    <a:pt x="15960" y="4517"/>
                  </a:lnTo>
                  <a:cubicBezTo>
                    <a:pt x="16036" y="4735"/>
                    <a:pt x="16114" y="4953"/>
                    <a:pt x="16189" y="5171"/>
                  </a:cubicBezTo>
                  <a:lnTo>
                    <a:pt x="15189" y="5629"/>
                  </a:lnTo>
                  <a:lnTo>
                    <a:pt x="14370" y="6152"/>
                  </a:lnTo>
                  <a:lnTo>
                    <a:pt x="13597" y="6612"/>
                  </a:lnTo>
                  <a:cubicBezTo>
                    <a:pt x="13522" y="6983"/>
                    <a:pt x="13444" y="7353"/>
                    <a:pt x="13368" y="7724"/>
                  </a:cubicBezTo>
                  <a:lnTo>
                    <a:pt x="12141" y="7921"/>
                  </a:lnTo>
                  <a:lnTo>
                    <a:pt x="10914" y="9033"/>
                  </a:lnTo>
                  <a:lnTo>
                    <a:pt x="9776" y="8247"/>
                  </a:lnTo>
                  <a:lnTo>
                    <a:pt x="8413" y="8050"/>
                  </a:lnTo>
                  <a:lnTo>
                    <a:pt x="7413" y="6612"/>
                  </a:lnTo>
                  <a:lnTo>
                    <a:pt x="5957" y="5957"/>
                  </a:lnTo>
                  <a:cubicBezTo>
                    <a:pt x="5912" y="5411"/>
                    <a:pt x="5867" y="4866"/>
                    <a:pt x="5821" y="4320"/>
                  </a:cubicBezTo>
                  <a:lnTo>
                    <a:pt x="5139" y="3862"/>
                  </a:lnTo>
                  <a:cubicBezTo>
                    <a:pt x="5108" y="3819"/>
                    <a:pt x="5078" y="3774"/>
                    <a:pt x="5048" y="3730"/>
                  </a:cubicBezTo>
                  <a:cubicBezTo>
                    <a:pt x="5033" y="3752"/>
                    <a:pt x="5018" y="3776"/>
                    <a:pt x="5003" y="3797"/>
                  </a:cubicBezTo>
                  <a:lnTo>
                    <a:pt x="4957" y="3927"/>
                  </a:lnTo>
                  <a:lnTo>
                    <a:pt x="4957" y="3992"/>
                  </a:lnTo>
                  <a:lnTo>
                    <a:pt x="4957" y="3927"/>
                  </a:lnTo>
                  <a:cubicBezTo>
                    <a:pt x="4987" y="3862"/>
                    <a:pt x="5018" y="3795"/>
                    <a:pt x="5048" y="3730"/>
                  </a:cubicBezTo>
                  <a:cubicBezTo>
                    <a:pt x="5018" y="3666"/>
                    <a:pt x="4987" y="3599"/>
                    <a:pt x="4957" y="3534"/>
                  </a:cubicBezTo>
                  <a:lnTo>
                    <a:pt x="4728" y="3730"/>
                  </a:lnTo>
                  <a:lnTo>
                    <a:pt x="4728" y="4059"/>
                  </a:lnTo>
                  <a:lnTo>
                    <a:pt x="4728" y="3730"/>
                  </a:lnTo>
                  <a:lnTo>
                    <a:pt x="4365" y="3862"/>
                  </a:lnTo>
                  <a:lnTo>
                    <a:pt x="4139" y="4843"/>
                  </a:lnTo>
                  <a:lnTo>
                    <a:pt x="3229" y="4648"/>
                  </a:lnTo>
                  <a:cubicBezTo>
                    <a:pt x="3154" y="5193"/>
                    <a:pt x="3076" y="5739"/>
                    <a:pt x="3000" y="6283"/>
                  </a:cubicBezTo>
                  <a:lnTo>
                    <a:pt x="2229" y="6480"/>
                  </a:lnTo>
                  <a:cubicBezTo>
                    <a:pt x="2154" y="7113"/>
                    <a:pt x="2076" y="7746"/>
                    <a:pt x="2000" y="8379"/>
                  </a:cubicBezTo>
                  <a:lnTo>
                    <a:pt x="1547" y="9033"/>
                  </a:lnTo>
                  <a:lnTo>
                    <a:pt x="1000" y="9688"/>
                  </a:lnTo>
                  <a:lnTo>
                    <a:pt x="91" y="10014"/>
                  </a:lnTo>
                  <a:lnTo>
                    <a:pt x="0" y="10668"/>
                  </a:lnTo>
                  <a:lnTo>
                    <a:pt x="227" y="10932"/>
                  </a:lnTo>
                  <a:cubicBezTo>
                    <a:pt x="257" y="11107"/>
                    <a:pt x="287" y="11280"/>
                    <a:pt x="318" y="11454"/>
                  </a:cubicBezTo>
                  <a:lnTo>
                    <a:pt x="91" y="11586"/>
                  </a:lnTo>
                  <a:lnTo>
                    <a:pt x="318" y="11912"/>
                  </a:lnTo>
                  <a:lnTo>
                    <a:pt x="683" y="12109"/>
                  </a:lnTo>
                  <a:lnTo>
                    <a:pt x="1000" y="12763"/>
                  </a:lnTo>
                  <a:lnTo>
                    <a:pt x="2136" y="12763"/>
                  </a:lnTo>
                  <a:cubicBezTo>
                    <a:pt x="2166" y="12850"/>
                    <a:pt x="2199" y="12938"/>
                    <a:pt x="2229" y="13025"/>
                  </a:cubicBezTo>
                  <a:cubicBezTo>
                    <a:pt x="2078" y="13353"/>
                    <a:pt x="1925" y="13679"/>
                    <a:pt x="1773" y="14008"/>
                  </a:cubicBezTo>
                  <a:cubicBezTo>
                    <a:pt x="1819" y="14183"/>
                    <a:pt x="1864" y="14355"/>
                    <a:pt x="1909" y="14530"/>
                  </a:cubicBezTo>
                  <a:lnTo>
                    <a:pt x="1683" y="14988"/>
                  </a:lnTo>
                  <a:lnTo>
                    <a:pt x="1909" y="15643"/>
                  </a:lnTo>
                  <a:lnTo>
                    <a:pt x="2456" y="15971"/>
                  </a:lnTo>
                  <a:cubicBezTo>
                    <a:pt x="2426" y="16014"/>
                    <a:pt x="2395" y="16060"/>
                    <a:pt x="2365" y="16103"/>
                  </a:cubicBezTo>
                  <a:lnTo>
                    <a:pt x="2592" y="16103"/>
                  </a:lnTo>
                  <a:lnTo>
                    <a:pt x="3365" y="16626"/>
                  </a:lnTo>
                  <a:lnTo>
                    <a:pt x="4048" y="17083"/>
                  </a:lnTo>
                  <a:lnTo>
                    <a:pt x="4728" y="17280"/>
                  </a:lnTo>
                  <a:lnTo>
                    <a:pt x="4957" y="17541"/>
                  </a:lnTo>
                  <a:lnTo>
                    <a:pt x="5139" y="17541"/>
                  </a:lnTo>
                  <a:lnTo>
                    <a:pt x="5502" y="17870"/>
                  </a:lnTo>
                  <a:lnTo>
                    <a:pt x="6411" y="17870"/>
                  </a:lnTo>
                  <a:cubicBezTo>
                    <a:pt x="6517" y="17673"/>
                    <a:pt x="6625" y="17477"/>
                    <a:pt x="6731" y="17280"/>
                  </a:cubicBezTo>
                  <a:lnTo>
                    <a:pt x="7184" y="16757"/>
                  </a:lnTo>
                  <a:lnTo>
                    <a:pt x="7731" y="16757"/>
                  </a:lnTo>
                  <a:lnTo>
                    <a:pt x="8184" y="17280"/>
                  </a:lnTo>
                  <a:lnTo>
                    <a:pt x="8413" y="17280"/>
                  </a:lnTo>
                  <a:lnTo>
                    <a:pt x="8640" y="17412"/>
                  </a:lnTo>
                  <a:lnTo>
                    <a:pt x="8776" y="18196"/>
                  </a:lnTo>
                  <a:lnTo>
                    <a:pt x="8549" y="19179"/>
                  </a:lnTo>
                  <a:lnTo>
                    <a:pt x="8549" y="19505"/>
                  </a:lnTo>
                  <a:lnTo>
                    <a:pt x="8867" y="19637"/>
                  </a:lnTo>
                  <a:cubicBezTo>
                    <a:pt x="8942" y="19812"/>
                    <a:pt x="9020" y="19984"/>
                    <a:pt x="9096" y="20159"/>
                  </a:cubicBezTo>
                  <a:lnTo>
                    <a:pt x="9096" y="20488"/>
                  </a:lnTo>
                  <a:lnTo>
                    <a:pt x="9640" y="20814"/>
                  </a:lnTo>
                  <a:cubicBezTo>
                    <a:pt x="9610" y="20857"/>
                    <a:pt x="9580" y="20902"/>
                    <a:pt x="9549" y="20946"/>
                  </a:cubicBezTo>
                  <a:lnTo>
                    <a:pt x="10096" y="20814"/>
                  </a:lnTo>
                  <a:lnTo>
                    <a:pt x="10232" y="20159"/>
                  </a:lnTo>
                  <a:lnTo>
                    <a:pt x="11368" y="20159"/>
                  </a:lnTo>
                  <a:cubicBezTo>
                    <a:pt x="11504" y="20313"/>
                    <a:pt x="11642" y="20464"/>
                    <a:pt x="11778" y="20617"/>
                  </a:cubicBezTo>
                  <a:lnTo>
                    <a:pt x="11915" y="21142"/>
                  </a:lnTo>
                  <a:lnTo>
                    <a:pt x="12141" y="20946"/>
                  </a:lnTo>
                  <a:lnTo>
                    <a:pt x="12915" y="21600"/>
                  </a:lnTo>
                  <a:lnTo>
                    <a:pt x="12915" y="21142"/>
                  </a:lnTo>
                  <a:lnTo>
                    <a:pt x="13824" y="20617"/>
                  </a:lnTo>
                  <a:lnTo>
                    <a:pt x="13915" y="20488"/>
                  </a:lnTo>
                  <a:lnTo>
                    <a:pt x="14142" y="20291"/>
                  </a:lnTo>
                  <a:lnTo>
                    <a:pt x="14370" y="20488"/>
                  </a:lnTo>
                  <a:lnTo>
                    <a:pt x="14824" y="20159"/>
                  </a:lnTo>
                  <a:lnTo>
                    <a:pt x="15416" y="19637"/>
                  </a:lnTo>
                  <a:lnTo>
                    <a:pt x="15960" y="19047"/>
                  </a:lnTo>
                  <a:cubicBezTo>
                    <a:pt x="16036" y="18829"/>
                    <a:pt x="16114" y="18611"/>
                    <a:pt x="16189" y="18392"/>
                  </a:cubicBezTo>
                  <a:lnTo>
                    <a:pt x="16507" y="17738"/>
                  </a:lnTo>
                  <a:cubicBezTo>
                    <a:pt x="16628" y="17412"/>
                    <a:pt x="16751" y="17083"/>
                    <a:pt x="16872" y="16757"/>
                  </a:cubicBezTo>
                  <a:lnTo>
                    <a:pt x="16872" y="16297"/>
                  </a:lnTo>
                  <a:cubicBezTo>
                    <a:pt x="16826" y="16189"/>
                    <a:pt x="16779" y="16079"/>
                    <a:pt x="16734" y="15971"/>
                  </a:cubicBezTo>
                  <a:cubicBezTo>
                    <a:pt x="16779" y="15796"/>
                    <a:pt x="16826" y="15623"/>
                    <a:pt x="16872" y="15448"/>
                  </a:cubicBezTo>
                  <a:cubicBezTo>
                    <a:pt x="16826" y="15252"/>
                    <a:pt x="16779" y="15055"/>
                    <a:pt x="16734" y="14859"/>
                  </a:cubicBezTo>
                  <a:lnTo>
                    <a:pt x="16189" y="13221"/>
                  </a:lnTo>
                  <a:cubicBezTo>
                    <a:pt x="16219" y="13157"/>
                    <a:pt x="16250" y="13090"/>
                    <a:pt x="16280" y="13025"/>
                  </a:cubicBezTo>
                  <a:lnTo>
                    <a:pt x="16734" y="12241"/>
                  </a:lnTo>
                  <a:lnTo>
                    <a:pt x="17099" y="12109"/>
                  </a:lnTo>
                  <a:lnTo>
                    <a:pt x="17144" y="12044"/>
                  </a:lnTo>
                  <a:lnTo>
                    <a:pt x="17144" y="11912"/>
                  </a:lnTo>
                  <a:lnTo>
                    <a:pt x="17099" y="11783"/>
                  </a:lnTo>
                  <a:lnTo>
                    <a:pt x="16507" y="11586"/>
                  </a:lnTo>
                  <a:lnTo>
                    <a:pt x="16189" y="11783"/>
                  </a:lnTo>
                  <a:lnTo>
                    <a:pt x="15960" y="11586"/>
                  </a:lnTo>
                  <a:lnTo>
                    <a:pt x="15733" y="11128"/>
                  </a:lnTo>
                  <a:lnTo>
                    <a:pt x="15507" y="10800"/>
                  </a:lnTo>
                  <a:lnTo>
                    <a:pt x="16053" y="10472"/>
                  </a:lnTo>
                  <a:lnTo>
                    <a:pt x="16416" y="10014"/>
                  </a:lnTo>
                  <a:lnTo>
                    <a:pt x="16962" y="9491"/>
                  </a:lnTo>
                  <a:lnTo>
                    <a:pt x="17189" y="9491"/>
                  </a:lnTo>
                  <a:lnTo>
                    <a:pt x="16872" y="10146"/>
                  </a:lnTo>
                  <a:lnTo>
                    <a:pt x="17099" y="10472"/>
                  </a:lnTo>
                  <a:lnTo>
                    <a:pt x="17325" y="10342"/>
                  </a:lnTo>
                  <a:lnTo>
                    <a:pt x="17872" y="10014"/>
                  </a:lnTo>
                  <a:lnTo>
                    <a:pt x="18008" y="9294"/>
                  </a:lnTo>
                  <a:lnTo>
                    <a:pt x="18325" y="8901"/>
                  </a:lnTo>
                  <a:cubicBezTo>
                    <a:pt x="18431" y="9012"/>
                    <a:pt x="18539" y="9120"/>
                    <a:pt x="18645" y="9230"/>
                  </a:cubicBezTo>
                  <a:lnTo>
                    <a:pt x="18600" y="8575"/>
                  </a:lnTo>
                  <a:lnTo>
                    <a:pt x="19053" y="8182"/>
                  </a:lnTo>
                  <a:lnTo>
                    <a:pt x="19645" y="8312"/>
                  </a:lnTo>
                  <a:lnTo>
                    <a:pt x="19917" y="8050"/>
                  </a:lnTo>
                  <a:lnTo>
                    <a:pt x="20235" y="8247"/>
                  </a:lnTo>
                  <a:cubicBezTo>
                    <a:pt x="20310" y="7657"/>
                    <a:pt x="20388" y="7070"/>
                    <a:pt x="20464" y="6480"/>
                  </a:cubicBezTo>
                  <a:lnTo>
                    <a:pt x="21008" y="6283"/>
                  </a:lnTo>
                  <a:cubicBezTo>
                    <a:pt x="21205" y="5476"/>
                    <a:pt x="21403" y="4670"/>
                    <a:pt x="21600" y="3862"/>
                  </a:cubicBezTo>
                  <a:lnTo>
                    <a:pt x="20235" y="3862"/>
                  </a:lnTo>
                  <a:close/>
                </a:path>
              </a:pathLst>
            </a:custGeom>
            <a:noFill/>
            <a:ln w="9525" cap="flat">
              <a:solidFill>
                <a:srgbClr val="A7A7A7">
                  <a:alpha val="80000"/>
                </a:srgbClr>
              </a:solidFill>
              <a:prstDash val="solid"/>
              <a:round/>
            </a:ln>
            <a:effectLst/>
          </p:spPr>
          <p:txBody>
            <a:bodyPr wrap="square" lIns="50800" tIns="50800" rIns="50800" bIns="50800" numCol="1" anchor="t">
              <a:noAutofit/>
            </a:bodyPr>
            <a:lstStyle/>
            <a:p>
              <a:pPr algn="l" defTabSz="1828431">
                <a:defRPr sz="1400">
                  <a:solidFill>
                    <a:srgbClr val="FFFFFF"/>
                  </a:solidFill>
                </a:defRPr>
              </a:pPr>
              <a:endParaRPr/>
            </a:p>
          </p:txBody>
        </p:sp>
        <p:sp>
          <p:nvSpPr>
            <p:cNvPr id="268" name="Shape"/>
            <p:cNvSpPr/>
            <p:nvPr/>
          </p:nvSpPr>
          <p:spPr>
            <a:xfrm>
              <a:off x="17174846" y="8759926"/>
              <a:ext cx="159193" cy="191992"/>
            </a:xfrm>
            <a:custGeom>
              <a:avLst/>
              <a:gdLst/>
              <a:ahLst/>
              <a:cxnLst>
                <a:cxn ang="0">
                  <a:pos x="wd2" y="hd2"/>
                </a:cxn>
                <a:cxn ang="5400000">
                  <a:pos x="wd2" y="hd2"/>
                </a:cxn>
                <a:cxn ang="10800000">
                  <a:pos x="wd2" y="hd2"/>
                </a:cxn>
                <a:cxn ang="16200000">
                  <a:pos x="wd2" y="hd2"/>
                </a:cxn>
              </a:cxnLst>
              <a:rect l="0" t="0" r="r" b="b"/>
              <a:pathLst>
                <a:path w="21600" h="21600" extrusionOk="0">
                  <a:moveTo>
                    <a:pt x="3086" y="0"/>
                  </a:moveTo>
                  <a:lnTo>
                    <a:pt x="0" y="9600"/>
                  </a:lnTo>
                  <a:lnTo>
                    <a:pt x="3086" y="21600"/>
                  </a:lnTo>
                  <a:lnTo>
                    <a:pt x="15429" y="21600"/>
                  </a:lnTo>
                  <a:lnTo>
                    <a:pt x="21600" y="12000"/>
                  </a:lnTo>
                  <a:lnTo>
                    <a:pt x="3086" y="0"/>
                  </a:lnTo>
                  <a:close/>
                </a:path>
              </a:pathLst>
            </a:custGeom>
            <a:noFill/>
            <a:ln w="9525" cap="flat">
              <a:solidFill>
                <a:srgbClr val="A7A7A7">
                  <a:alpha val="80000"/>
                </a:srgbClr>
              </a:solidFill>
              <a:prstDash val="solid"/>
              <a:round/>
            </a:ln>
            <a:effectLst/>
          </p:spPr>
          <p:txBody>
            <a:bodyPr wrap="square" lIns="50800" tIns="50800" rIns="50800" bIns="50800" numCol="1" anchor="t">
              <a:noAutofit/>
            </a:bodyPr>
            <a:lstStyle/>
            <a:p>
              <a:pPr algn="l" defTabSz="1828431">
                <a:defRPr sz="1400">
                  <a:solidFill>
                    <a:srgbClr val="FFFFFF"/>
                  </a:solidFill>
                </a:defRPr>
              </a:pPr>
              <a:endParaRPr/>
            </a:p>
          </p:txBody>
        </p:sp>
        <p:sp>
          <p:nvSpPr>
            <p:cNvPr id="269" name="Shape"/>
            <p:cNvSpPr/>
            <p:nvPr/>
          </p:nvSpPr>
          <p:spPr>
            <a:xfrm>
              <a:off x="19456573" y="7295475"/>
              <a:ext cx="150349" cy="151807"/>
            </a:xfrm>
            <a:custGeom>
              <a:avLst/>
              <a:gdLst/>
              <a:ahLst/>
              <a:cxnLst>
                <a:cxn ang="0">
                  <a:pos x="wd2" y="hd2"/>
                </a:cxn>
                <a:cxn ang="5400000">
                  <a:pos x="wd2" y="hd2"/>
                </a:cxn>
                <a:cxn ang="10800000">
                  <a:pos x="wd2" y="hd2"/>
                </a:cxn>
                <a:cxn ang="16200000">
                  <a:pos x="wd2" y="hd2"/>
                </a:cxn>
              </a:cxnLst>
              <a:rect l="0" t="0" r="r" b="b"/>
              <a:pathLst>
                <a:path w="21600" h="21600" extrusionOk="0">
                  <a:moveTo>
                    <a:pt x="0" y="15429"/>
                  </a:moveTo>
                  <a:lnTo>
                    <a:pt x="6171" y="6171"/>
                  </a:lnTo>
                  <a:lnTo>
                    <a:pt x="15429" y="0"/>
                  </a:lnTo>
                  <a:lnTo>
                    <a:pt x="21600" y="6171"/>
                  </a:lnTo>
                  <a:lnTo>
                    <a:pt x="15429" y="15429"/>
                  </a:lnTo>
                  <a:lnTo>
                    <a:pt x="6171" y="21600"/>
                  </a:lnTo>
                  <a:lnTo>
                    <a:pt x="0" y="15429"/>
                  </a:lnTo>
                  <a:close/>
                </a:path>
              </a:pathLst>
            </a:custGeom>
            <a:noFill/>
            <a:ln w="9525" cap="flat">
              <a:solidFill>
                <a:srgbClr val="A7A7A7">
                  <a:alpha val="80000"/>
                </a:srgbClr>
              </a:solidFill>
              <a:prstDash val="solid"/>
              <a:round/>
            </a:ln>
            <a:effectLst/>
          </p:spPr>
          <p:txBody>
            <a:bodyPr wrap="square" lIns="50800" tIns="50800" rIns="50800" bIns="50800" numCol="1" anchor="t">
              <a:noAutofit/>
            </a:bodyPr>
            <a:lstStyle/>
            <a:p>
              <a:pPr algn="l" defTabSz="1828431">
                <a:defRPr sz="1400">
                  <a:solidFill>
                    <a:srgbClr val="FFFFFF"/>
                  </a:solidFill>
                </a:defRPr>
              </a:pPr>
              <a:endParaRPr/>
            </a:p>
          </p:txBody>
        </p:sp>
        <p:sp>
          <p:nvSpPr>
            <p:cNvPr id="270" name="Shape"/>
            <p:cNvSpPr/>
            <p:nvPr/>
          </p:nvSpPr>
          <p:spPr>
            <a:xfrm>
              <a:off x="20265784" y="6920433"/>
              <a:ext cx="88442" cy="263428"/>
            </a:xfrm>
            <a:custGeom>
              <a:avLst/>
              <a:gdLst/>
              <a:ahLst/>
              <a:cxnLst>
                <a:cxn ang="0">
                  <a:pos x="wd2" y="hd2"/>
                </a:cxn>
                <a:cxn ang="5400000">
                  <a:pos x="wd2" y="hd2"/>
                </a:cxn>
                <a:cxn ang="10800000">
                  <a:pos x="wd2" y="hd2"/>
                </a:cxn>
                <a:cxn ang="16200000">
                  <a:pos x="wd2" y="hd2"/>
                </a:cxn>
              </a:cxnLst>
              <a:rect l="0" t="0" r="r" b="b"/>
              <a:pathLst>
                <a:path w="21600" h="21600" extrusionOk="0">
                  <a:moveTo>
                    <a:pt x="0" y="12600"/>
                  </a:moveTo>
                  <a:lnTo>
                    <a:pt x="0" y="5400"/>
                  </a:lnTo>
                  <a:lnTo>
                    <a:pt x="21600" y="0"/>
                  </a:lnTo>
                  <a:lnTo>
                    <a:pt x="21600" y="7200"/>
                  </a:lnTo>
                  <a:lnTo>
                    <a:pt x="5400" y="21600"/>
                  </a:lnTo>
                  <a:lnTo>
                    <a:pt x="0" y="12600"/>
                  </a:lnTo>
                  <a:close/>
                </a:path>
              </a:pathLst>
            </a:custGeom>
            <a:noFill/>
            <a:ln w="9525" cap="flat">
              <a:solidFill>
                <a:srgbClr val="A7A7A7">
                  <a:alpha val="80000"/>
                </a:srgbClr>
              </a:solidFill>
              <a:prstDash val="solid"/>
              <a:round/>
            </a:ln>
            <a:effectLst/>
          </p:spPr>
          <p:txBody>
            <a:bodyPr wrap="square" lIns="50800" tIns="50800" rIns="50800" bIns="50800" numCol="1" anchor="t">
              <a:noAutofit/>
            </a:bodyPr>
            <a:lstStyle/>
            <a:p>
              <a:pPr algn="l" defTabSz="1828431">
                <a:defRPr sz="1400">
                  <a:solidFill>
                    <a:srgbClr val="FFFFFF"/>
                  </a:solidFill>
                </a:defRPr>
              </a:pPr>
              <a:endParaRPr/>
            </a:p>
          </p:txBody>
        </p:sp>
        <p:sp>
          <p:nvSpPr>
            <p:cNvPr id="271" name="Shape"/>
            <p:cNvSpPr/>
            <p:nvPr/>
          </p:nvSpPr>
          <p:spPr>
            <a:xfrm>
              <a:off x="20920233" y="6237318"/>
              <a:ext cx="128242" cy="196453"/>
            </a:xfrm>
            <a:custGeom>
              <a:avLst/>
              <a:gdLst/>
              <a:ahLst/>
              <a:cxnLst>
                <a:cxn ang="0">
                  <a:pos x="wd2" y="hd2"/>
                </a:cxn>
                <a:cxn ang="5400000">
                  <a:pos x="wd2" y="hd2"/>
                </a:cxn>
                <a:cxn ang="10800000">
                  <a:pos x="wd2" y="hd2"/>
                </a:cxn>
                <a:cxn ang="16200000">
                  <a:pos x="wd2" y="hd2"/>
                </a:cxn>
              </a:cxnLst>
              <a:rect l="0" t="0" r="r" b="b"/>
              <a:pathLst>
                <a:path w="21600" h="21600" extrusionOk="0">
                  <a:moveTo>
                    <a:pt x="0" y="7200"/>
                  </a:moveTo>
                  <a:lnTo>
                    <a:pt x="7200" y="21600"/>
                  </a:lnTo>
                  <a:lnTo>
                    <a:pt x="18000" y="16800"/>
                  </a:lnTo>
                  <a:lnTo>
                    <a:pt x="21600" y="7200"/>
                  </a:lnTo>
                  <a:lnTo>
                    <a:pt x="18000" y="0"/>
                  </a:lnTo>
                  <a:lnTo>
                    <a:pt x="0" y="7200"/>
                  </a:lnTo>
                  <a:close/>
                </a:path>
              </a:pathLst>
            </a:custGeom>
            <a:noFill/>
            <a:ln w="9525" cap="flat">
              <a:solidFill>
                <a:srgbClr val="A7A7A7">
                  <a:alpha val="80000"/>
                </a:srgbClr>
              </a:solidFill>
              <a:prstDash val="solid"/>
              <a:round/>
            </a:ln>
            <a:effectLst/>
          </p:spPr>
          <p:txBody>
            <a:bodyPr wrap="square" lIns="50800" tIns="50800" rIns="50800" bIns="50800" numCol="1" anchor="t">
              <a:noAutofit/>
            </a:bodyPr>
            <a:lstStyle/>
            <a:p>
              <a:pPr algn="l" defTabSz="1828431">
                <a:defRPr sz="1400">
                  <a:solidFill>
                    <a:srgbClr val="FFFFFF"/>
                  </a:solidFill>
                </a:defRPr>
              </a:pPr>
              <a:endParaRPr/>
            </a:p>
          </p:txBody>
        </p:sp>
        <p:sp>
          <p:nvSpPr>
            <p:cNvPr id="272" name="Shape"/>
            <p:cNvSpPr/>
            <p:nvPr/>
          </p:nvSpPr>
          <p:spPr>
            <a:xfrm>
              <a:off x="21075001" y="5228276"/>
              <a:ext cx="959565" cy="1053696"/>
            </a:xfrm>
            <a:custGeom>
              <a:avLst/>
              <a:gdLst/>
              <a:ahLst/>
              <a:cxnLst>
                <a:cxn ang="0">
                  <a:pos x="wd2" y="hd2"/>
                </a:cxn>
                <a:cxn ang="5400000">
                  <a:pos x="wd2" y="hd2"/>
                </a:cxn>
                <a:cxn ang="10800000">
                  <a:pos x="wd2" y="hd2"/>
                </a:cxn>
                <a:cxn ang="16200000">
                  <a:pos x="wd2" y="hd2"/>
                </a:cxn>
              </a:cxnLst>
              <a:rect l="0" t="0" r="r" b="b"/>
              <a:pathLst>
                <a:path w="21600" h="21600" extrusionOk="0">
                  <a:moveTo>
                    <a:pt x="491" y="18461"/>
                  </a:moveTo>
                  <a:lnTo>
                    <a:pt x="3436" y="17564"/>
                  </a:lnTo>
                  <a:lnTo>
                    <a:pt x="5400" y="17564"/>
                  </a:lnTo>
                  <a:lnTo>
                    <a:pt x="8836" y="14873"/>
                  </a:lnTo>
                  <a:lnTo>
                    <a:pt x="11291" y="13976"/>
                  </a:lnTo>
                  <a:lnTo>
                    <a:pt x="11782" y="11734"/>
                  </a:lnTo>
                  <a:lnTo>
                    <a:pt x="12764" y="8147"/>
                  </a:lnTo>
                  <a:lnTo>
                    <a:pt x="12764" y="5381"/>
                  </a:lnTo>
                  <a:lnTo>
                    <a:pt x="14236" y="3588"/>
                  </a:lnTo>
                  <a:lnTo>
                    <a:pt x="14236" y="1345"/>
                  </a:lnTo>
                  <a:lnTo>
                    <a:pt x="15218" y="0"/>
                  </a:lnTo>
                  <a:lnTo>
                    <a:pt x="17182" y="1345"/>
                  </a:lnTo>
                  <a:lnTo>
                    <a:pt x="20127" y="2242"/>
                  </a:lnTo>
                  <a:lnTo>
                    <a:pt x="21600" y="2242"/>
                  </a:lnTo>
                  <a:lnTo>
                    <a:pt x="19636" y="4036"/>
                  </a:lnTo>
                  <a:lnTo>
                    <a:pt x="18164" y="4933"/>
                  </a:lnTo>
                  <a:lnTo>
                    <a:pt x="17182" y="6353"/>
                  </a:lnTo>
                  <a:lnTo>
                    <a:pt x="14727" y="4484"/>
                  </a:lnTo>
                  <a:lnTo>
                    <a:pt x="13255" y="7250"/>
                  </a:lnTo>
                  <a:lnTo>
                    <a:pt x="15218" y="10389"/>
                  </a:lnTo>
                  <a:lnTo>
                    <a:pt x="13745" y="12631"/>
                  </a:lnTo>
                  <a:lnTo>
                    <a:pt x="13255" y="14425"/>
                  </a:lnTo>
                  <a:lnTo>
                    <a:pt x="13255" y="17564"/>
                  </a:lnTo>
                  <a:lnTo>
                    <a:pt x="12273" y="18461"/>
                  </a:lnTo>
                  <a:lnTo>
                    <a:pt x="11291" y="18012"/>
                  </a:lnTo>
                  <a:lnTo>
                    <a:pt x="10309" y="18461"/>
                  </a:lnTo>
                  <a:lnTo>
                    <a:pt x="7364" y="18461"/>
                  </a:lnTo>
                  <a:lnTo>
                    <a:pt x="5400" y="20255"/>
                  </a:lnTo>
                  <a:lnTo>
                    <a:pt x="4909" y="19358"/>
                  </a:lnTo>
                  <a:lnTo>
                    <a:pt x="2945" y="20255"/>
                  </a:lnTo>
                  <a:lnTo>
                    <a:pt x="982" y="21600"/>
                  </a:lnTo>
                  <a:lnTo>
                    <a:pt x="0" y="19358"/>
                  </a:lnTo>
                  <a:lnTo>
                    <a:pt x="491" y="18461"/>
                  </a:lnTo>
                  <a:close/>
                </a:path>
              </a:pathLst>
            </a:custGeom>
            <a:noFill/>
            <a:ln w="9525" cap="flat">
              <a:solidFill>
                <a:srgbClr val="A7A7A7">
                  <a:alpha val="80000"/>
                </a:srgbClr>
              </a:solidFill>
              <a:prstDash val="solid"/>
              <a:round/>
            </a:ln>
            <a:effectLst/>
          </p:spPr>
          <p:txBody>
            <a:bodyPr wrap="square" lIns="50800" tIns="50800" rIns="50800" bIns="50800" numCol="1" anchor="t">
              <a:noAutofit/>
            </a:bodyPr>
            <a:lstStyle/>
            <a:p>
              <a:pPr algn="l" defTabSz="1828431">
                <a:defRPr sz="1400">
                  <a:solidFill>
                    <a:srgbClr val="FFFFFF"/>
                  </a:solidFill>
                </a:defRPr>
              </a:pPr>
              <a:endParaRPr/>
            </a:p>
          </p:txBody>
        </p:sp>
        <p:sp>
          <p:nvSpPr>
            <p:cNvPr id="273" name="Shape"/>
            <p:cNvSpPr/>
            <p:nvPr/>
          </p:nvSpPr>
          <p:spPr>
            <a:xfrm>
              <a:off x="21751560" y="4259412"/>
              <a:ext cx="172462" cy="861711"/>
            </a:xfrm>
            <a:custGeom>
              <a:avLst/>
              <a:gdLst/>
              <a:ahLst/>
              <a:cxnLst>
                <a:cxn ang="0">
                  <a:pos x="wd2" y="hd2"/>
                </a:cxn>
                <a:cxn ang="5400000">
                  <a:pos x="wd2" y="hd2"/>
                </a:cxn>
                <a:cxn ang="10800000">
                  <a:pos x="wd2" y="hd2"/>
                </a:cxn>
                <a:cxn ang="16200000">
                  <a:pos x="wd2" y="hd2"/>
                </a:cxn>
              </a:cxnLst>
              <a:rect l="0" t="0" r="r" b="b"/>
              <a:pathLst>
                <a:path w="21600" h="21600" extrusionOk="0">
                  <a:moveTo>
                    <a:pt x="5400" y="20492"/>
                  </a:moveTo>
                  <a:lnTo>
                    <a:pt x="5400" y="16615"/>
                  </a:lnTo>
                  <a:lnTo>
                    <a:pt x="2700" y="8308"/>
                  </a:lnTo>
                  <a:lnTo>
                    <a:pt x="0" y="6092"/>
                  </a:lnTo>
                  <a:lnTo>
                    <a:pt x="2700" y="2769"/>
                  </a:lnTo>
                  <a:lnTo>
                    <a:pt x="5400" y="0"/>
                  </a:lnTo>
                  <a:lnTo>
                    <a:pt x="10800" y="3323"/>
                  </a:lnTo>
                  <a:lnTo>
                    <a:pt x="10800" y="5538"/>
                  </a:lnTo>
                  <a:lnTo>
                    <a:pt x="21600" y="14400"/>
                  </a:lnTo>
                  <a:lnTo>
                    <a:pt x="13500" y="13292"/>
                  </a:lnTo>
                  <a:lnTo>
                    <a:pt x="10800" y="15508"/>
                  </a:lnTo>
                  <a:lnTo>
                    <a:pt x="10800" y="18277"/>
                  </a:lnTo>
                  <a:lnTo>
                    <a:pt x="18900" y="21600"/>
                  </a:lnTo>
                  <a:lnTo>
                    <a:pt x="5400" y="20492"/>
                  </a:lnTo>
                  <a:close/>
                </a:path>
              </a:pathLst>
            </a:custGeom>
            <a:noFill/>
            <a:ln w="9525" cap="flat">
              <a:solidFill>
                <a:srgbClr val="A7A7A7">
                  <a:alpha val="80000"/>
                </a:srgbClr>
              </a:solidFill>
              <a:prstDash val="solid"/>
              <a:round/>
            </a:ln>
            <a:effectLst/>
          </p:spPr>
          <p:txBody>
            <a:bodyPr wrap="square" lIns="50800" tIns="50800" rIns="50800" bIns="50800" numCol="1" anchor="t">
              <a:noAutofit/>
            </a:bodyPr>
            <a:lstStyle/>
            <a:p>
              <a:pPr algn="l" defTabSz="1828431">
                <a:defRPr sz="1400">
                  <a:solidFill>
                    <a:srgbClr val="FFFFFF"/>
                  </a:solidFill>
                </a:defRPr>
              </a:pPr>
              <a:endParaRPr/>
            </a:p>
          </p:txBody>
        </p:sp>
        <p:sp>
          <p:nvSpPr>
            <p:cNvPr id="274" name="Shape"/>
            <p:cNvSpPr/>
            <p:nvPr/>
          </p:nvSpPr>
          <p:spPr>
            <a:xfrm>
              <a:off x="20217145" y="7424957"/>
              <a:ext cx="393557" cy="549172"/>
            </a:xfrm>
            <a:custGeom>
              <a:avLst/>
              <a:gdLst/>
              <a:ahLst/>
              <a:cxnLst>
                <a:cxn ang="0">
                  <a:pos x="wd2" y="hd2"/>
                </a:cxn>
                <a:cxn ang="5400000">
                  <a:pos x="wd2" y="hd2"/>
                </a:cxn>
                <a:cxn ang="10800000">
                  <a:pos x="wd2" y="hd2"/>
                </a:cxn>
                <a:cxn ang="16200000">
                  <a:pos x="wd2" y="hd2"/>
                </a:cxn>
              </a:cxnLst>
              <a:rect l="0" t="0" r="r" b="b"/>
              <a:pathLst>
                <a:path w="21600" h="21600" extrusionOk="0">
                  <a:moveTo>
                    <a:pt x="2400" y="2575"/>
                  </a:moveTo>
                  <a:lnTo>
                    <a:pt x="0" y="6008"/>
                  </a:lnTo>
                  <a:lnTo>
                    <a:pt x="1200" y="10299"/>
                  </a:lnTo>
                  <a:lnTo>
                    <a:pt x="3600" y="12159"/>
                  </a:lnTo>
                  <a:lnTo>
                    <a:pt x="7200" y="13017"/>
                  </a:lnTo>
                  <a:lnTo>
                    <a:pt x="14400" y="15592"/>
                  </a:lnTo>
                  <a:lnTo>
                    <a:pt x="15600" y="19883"/>
                  </a:lnTo>
                  <a:lnTo>
                    <a:pt x="21600" y="21600"/>
                  </a:lnTo>
                  <a:lnTo>
                    <a:pt x="20400" y="18167"/>
                  </a:lnTo>
                  <a:lnTo>
                    <a:pt x="15600" y="13017"/>
                  </a:lnTo>
                  <a:lnTo>
                    <a:pt x="8400" y="9441"/>
                  </a:lnTo>
                  <a:lnTo>
                    <a:pt x="9600" y="6866"/>
                  </a:lnTo>
                  <a:lnTo>
                    <a:pt x="10800" y="1717"/>
                  </a:lnTo>
                  <a:lnTo>
                    <a:pt x="6000" y="0"/>
                  </a:lnTo>
                  <a:lnTo>
                    <a:pt x="2400" y="2575"/>
                  </a:lnTo>
                  <a:close/>
                </a:path>
              </a:pathLst>
            </a:custGeom>
            <a:noFill/>
            <a:ln w="9525" cap="flat">
              <a:solidFill>
                <a:srgbClr val="A7A7A7">
                  <a:alpha val="80000"/>
                </a:srgbClr>
              </a:solidFill>
              <a:prstDash val="solid"/>
              <a:round/>
            </a:ln>
            <a:effectLst/>
          </p:spPr>
          <p:txBody>
            <a:bodyPr wrap="square" lIns="50800" tIns="50800" rIns="50800" bIns="50800" numCol="1" anchor="t">
              <a:noAutofit/>
            </a:bodyPr>
            <a:lstStyle/>
            <a:p>
              <a:pPr algn="l" defTabSz="1828431">
                <a:defRPr sz="1400">
                  <a:solidFill>
                    <a:srgbClr val="FFFFFF"/>
                  </a:solidFill>
                </a:defRPr>
              </a:pPr>
              <a:endParaRPr/>
            </a:p>
          </p:txBody>
        </p:sp>
        <p:sp>
          <p:nvSpPr>
            <p:cNvPr id="275" name="Shape"/>
            <p:cNvSpPr/>
            <p:nvPr/>
          </p:nvSpPr>
          <p:spPr>
            <a:xfrm>
              <a:off x="20376337" y="8063418"/>
              <a:ext cx="322803" cy="258961"/>
            </a:xfrm>
            <a:custGeom>
              <a:avLst/>
              <a:gdLst/>
              <a:ahLst/>
              <a:cxnLst>
                <a:cxn ang="0">
                  <a:pos x="wd2" y="hd2"/>
                </a:cxn>
                <a:cxn ang="5400000">
                  <a:pos x="wd2" y="hd2"/>
                </a:cxn>
                <a:cxn ang="10800000">
                  <a:pos x="wd2" y="hd2"/>
                </a:cxn>
                <a:cxn ang="16200000">
                  <a:pos x="wd2" y="hd2"/>
                </a:cxn>
              </a:cxnLst>
              <a:rect l="0" t="0" r="r" b="b"/>
              <a:pathLst>
                <a:path w="21600" h="21600" extrusionOk="0">
                  <a:moveTo>
                    <a:pt x="0" y="16200"/>
                  </a:moveTo>
                  <a:lnTo>
                    <a:pt x="4320" y="7200"/>
                  </a:lnTo>
                  <a:lnTo>
                    <a:pt x="10080" y="7200"/>
                  </a:lnTo>
                  <a:lnTo>
                    <a:pt x="14400" y="0"/>
                  </a:lnTo>
                  <a:lnTo>
                    <a:pt x="21600" y="7200"/>
                  </a:lnTo>
                  <a:lnTo>
                    <a:pt x="21600" y="21600"/>
                  </a:lnTo>
                  <a:lnTo>
                    <a:pt x="14400" y="18000"/>
                  </a:lnTo>
                  <a:lnTo>
                    <a:pt x="10080" y="18000"/>
                  </a:lnTo>
                  <a:lnTo>
                    <a:pt x="5760" y="14400"/>
                  </a:lnTo>
                  <a:lnTo>
                    <a:pt x="0" y="16200"/>
                  </a:lnTo>
                  <a:close/>
                </a:path>
              </a:pathLst>
            </a:custGeom>
            <a:noFill/>
            <a:ln w="9525" cap="flat">
              <a:solidFill>
                <a:srgbClr val="A7A7A7">
                  <a:alpha val="80000"/>
                </a:srgbClr>
              </a:solidFill>
              <a:prstDash val="solid"/>
              <a:round/>
            </a:ln>
            <a:effectLst/>
          </p:spPr>
          <p:txBody>
            <a:bodyPr wrap="square" lIns="50800" tIns="50800" rIns="50800" bIns="50800" numCol="1" anchor="t">
              <a:noAutofit/>
            </a:bodyPr>
            <a:lstStyle/>
            <a:p>
              <a:pPr algn="l" defTabSz="1828431">
                <a:defRPr sz="1400">
                  <a:solidFill>
                    <a:srgbClr val="FFFFFF"/>
                  </a:solidFill>
                </a:defRPr>
              </a:pPr>
              <a:endParaRPr/>
            </a:p>
          </p:txBody>
        </p:sp>
        <p:sp>
          <p:nvSpPr>
            <p:cNvPr id="276" name="Shape"/>
            <p:cNvSpPr/>
            <p:nvPr/>
          </p:nvSpPr>
          <p:spPr>
            <a:xfrm>
              <a:off x="20526681" y="5464907"/>
              <a:ext cx="344916" cy="437554"/>
            </a:xfrm>
            <a:custGeom>
              <a:avLst/>
              <a:gdLst/>
              <a:ahLst/>
              <a:cxnLst>
                <a:cxn ang="0">
                  <a:pos x="wd2" y="hd2"/>
                </a:cxn>
                <a:cxn ang="5400000">
                  <a:pos x="wd2" y="hd2"/>
                </a:cxn>
                <a:cxn ang="10800000">
                  <a:pos x="wd2" y="hd2"/>
                </a:cxn>
                <a:cxn ang="16200000">
                  <a:pos x="wd2" y="hd2"/>
                </a:cxn>
              </a:cxnLst>
              <a:rect l="0" t="0" r="r" b="b"/>
              <a:pathLst>
                <a:path w="21600" h="21600" extrusionOk="0">
                  <a:moveTo>
                    <a:pt x="8862" y="2645"/>
                  </a:moveTo>
                  <a:lnTo>
                    <a:pt x="9415" y="7053"/>
                  </a:lnTo>
                  <a:lnTo>
                    <a:pt x="5538" y="4849"/>
                  </a:lnTo>
                  <a:lnTo>
                    <a:pt x="1662" y="7494"/>
                  </a:lnTo>
                  <a:lnTo>
                    <a:pt x="0" y="12343"/>
                  </a:lnTo>
                  <a:lnTo>
                    <a:pt x="2769" y="12343"/>
                  </a:lnTo>
                  <a:lnTo>
                    <a:pt x="8308" y="15429"/>
                  </a:lnTo>
                  <a:lnTo>
                    <a:pt x="9415" y="18514"/>
                  </a:lnTo>
                  <a:lnTo>
                    <a:pt x="9969" y="20278"/>
                  </a:lnTo>
                  <a:lnTo>
                    <a:pt x="11077" y="21600"/>
                  </a:lnTo>
                  <a:lnTo>
                    <a:pt x="19385" y="19396"/>
                  </a:lnTo>
                  <a:lnTo>
                    <a:pt x="19385" y="18514"/>
                  </a:lnTo>
                  <a:lnTo>
                    <a:pt x="18831" y="18073"/>
                  </a:lnTo>
                  <a:lnTo>
                    <a:pt x="18277" y="17192"/>
                  </a:lnTo>
                  <a:lnTo>
                    <a:pt x="17723" y="16751"/>
                  </a:lnTo>
                  <a:lnTo>
                    <a:pt x="17723" y="10139"/>
                  </a:lnTo>
                  <a:lnTo>
                    <a:pt x="14954" y="5731"/>
                  </a:lnTo>
                  <a:lnTo>
                    <a:pt x="17723" y="3527"/>
                  </a:lnTo>
                  <a:lnTo>
                    <a:pt x="21600" y="882"/>
                  </a:lnTo>
                  <a:lnTo>
                    <a:pt x="14400" y="0"/>
                  </a:lnTo>
                  <a:lnTo>
                    <a:pt x="8862" y="2645"/>
                  </a:lnTo>
                  <a:close/>
                </a:path>
              </a:pathLst>
            </a:custGeom>
            <a:noFill/>
            <a:ln w="9525" cap="flat">
              <a:solidFill>
                <a:srgbClr val="A7A7A7">
                  <a:alpha val="80000"/>
                </a:srgbClr>
              </a:solidFill>
              <a:prstDash val="solid"/>
              <a:round/>
            </a:ln>
            <a:effectLst/>
          </p:spPr>
          <p:txBody>
            <a:bodyPr wrap="square" lIns="50800" tIns="50800" rIns="50800" bIns="50800" numCol="1" anchor="t">
              <a:noAutofit/>
            </a:bodyPr>
            <a:lstStyle/>
            <a:p>
              <a:pPr algn="l" defTabSz="1828431">
                <a:defRPr sz="1400">
                  <a:solidFill>
                    <a:srgbClr val="FFFFFF"/>
                  </a:solidFill>
                </a:defRPr>
              </a:pPr>
              <a:endParaRPr/>
            </a:p>
          </p:txBody>
        </p:sp>
        <p:sp>
          <p:nvSpPr>
            <p:cNvPr id="277" name="Shape"/>
            <p:cNvSpPr/>
            <p:nvPr/>
          </p:nvSpPr>
          <p:spPr>
            <a:xfrm>
              <a:off x="20659342" y="5857811"/>
              <a:ext cx="238789" cy="294680"/>
            </a:xfrm>
            <a:custGeom>
              <a:avLst/>
              <a:gdLst/>
              <a:ahLst/>
              <a:cxnLst>
                <a:cxn ang="0">
                  <a:pos x="wd2" y="hd2"/>
                </a:cxn>
                <a:cxn ang="5400000">
                  <a:pos x="wd2" y="hd2"/>
                </a:cxn>
                <a:cxn ang="10800000">
                  <a:pos x="wd2" y="hd2"/>
                </a:cxn>
                <a:cxn ang="16200000">
                  <a:pos x="wd2" y="hd2"/>
                </a:cxn>
              </a:cxnLst>
              <a:rect l="0" t="0" r="r" b="b"/>
              <a:pathLst>
                <a:path w="21600" h="21600" extrusionOk="0">
                  <a:moveTo>
                    <a:pt x="4000" y="3927"/>
                  </a:moveTo>
                  <a:lnTo>
                    <a:pt x="4000" y="11782"/>
                  </a:lnTo>
                  <a:lnTo>
                    <a:pt x="0" y="21600"/>
                  </a:lnTo>
                  <a:lnTo>
                    <a:pt x="8000" y="21600"/>
                  </a:lnTo>
                  <a:lnTo>
                    <a:pt x="16000" y="19636"/>
                  </a:lnTo>
                  <a:lnTo>
                    <a:pt x="20000" y="17018"/>
                  </a:lnTo>
                  <a:lnTo>
                    <a:pt x="21600" y="11782"/>
                  </a:lnTo>
                  <a:lnTo>
                    <a:pt x="16000" y="0"/>
                  </a:lnTo>
                  <a:lnTo>
                    <a:pt x="4000" y="3273"/>
                  </a:lnTo>
                  <a:lnTo>
                    <a:pt x="4000" y="3927"/>
                  </a:lnTo>
                  <a:close/>
                </a:path>
              </a:pathLst>
            </a:custGeom>
            <a:noFill/>
            <a:ln w="9525" cap="flat">
              <a:solidFill>
                <a:srgbClr val="A7A7A7">
                  <a:alpha val="80000"/>
                </a:srgbClr>
              </a:solidFill>
              <a:prstDash val="solid"/>
              <a:round/>
            </a:ln>
            <a:effectLst/>
          </p:spPr>
          <p:txBody>
            <a:bodyPr wrap="square" lIns="50800" tIns="50800" rIns="50800" bIns="50800" numCol="1" anchor="t">
              <a:noAutofit/>
            </a:bodyPr>
            <a:lstStyle/>
            <a:p>
              <a:pPr algn="l" defTabSz="1828431">
                <a:defRPr sz="1400">
                  <a:solidFill>
                    <a:srgbClr val="FFFFFF"/>
                  </a:solidFill>
                </a:defRPr>
              </a:pPr>
              <a:endParaRPr/>
            </a:p>
          </p:txBody>
        </p:sp>
        <p:sp>
          <p:nvSpPr>
            <p:cNvPr id="278" name="Shape"/>
            <p:cNvSpPr/>
            <p:nvPr/>
          </p:nvSpPr>
          <p:spPr>
            <a:xfrm>
              <a:off x="7517310" y="10733368"/>
              <a:ext cx="353759" cy="468807"/>
            </a:xfrm>
            <a:custGeom>
              <a:avLst/>
              <a:gdLst/>
              <a:ahLst/>
              <a:cxnLst>
                <a:cxn ang="0">
                  <a:pos x="wd2" y="hd2"/>
                </a:cxn>
                <a:cxn ang="5400000">
                  <a:pos x="wd2" y="hd2"/>
                </a:cxn>
                <a:cxn ang="10800000">
                  <a:pos x="wd2" y="hd2"/>
                </a:cxn>
                <a:cxn ang="16200000">
                  <a:pos x="wd2" y="hd2"/>
                </a:cxn>
              </a:cxnLst>
              <a:rect l="0" t="0" r="r" b="b"/>
              <a:pathLst>
                <a:path w="21600" h="21600" extrusionOk="0">
                  <a:moveTo>
                    <a:pt x="13976" y="4547"/>
                  </a:moveTo>
                  <a:lnTo>
                    <a:pt x="7624" y="1137"/>
                  </a:lnTo>
                  <a:lnTo>
                    <a:pt x="3812" y="0"/>
                  </a:lnTo>
                  <a:lnTo>
                    <a:pt x="1271" y="3411"/>
                  </a:lnTo>
                  <a:lnTo>
                    <a:pt x="0" y="9095"/>
                  </a:lnTo>
                  <a:lnTo>
                    <a:pt x="0" y="14779"/>
                  </a:lnTo>
                  <a:lnTo>
                    <a:pt x="5082" y="18189"/>
                  </a:lnTo>
                  <a:lnTo>
                    <a:pt x="7624" y="20463"/>
                  </a:lnTo>
                  <a:lnTo>
                    <a:pt x="13976" y="21600"/>
                  </a:lnTo>
                  <a:lnTo>
                    <a:pt x="20329" y="17053"/>
                  </a:lnTo>
                  <a:lnTo>
                    <a:pt x="21600" y="14779"/>
                  </a:lnTo>
                  <a:lnTo>
                    <a:pt x="17788" y="7958"/>
                  </a:lnTo>
                  <a:lnTo>
                    <a:pt x="13976" y="4547"/>
                  </a:lnTo>
                  <a:close/>
                </a:path>
              </a:pathLst>
            </a:custGeom>
            <a:noFill/>
            <a:ln w="9525" cap="flat">
              <a:solidFill>
                <a:srgbClr val="A7A7A7">
                  <a:alpha val="80000"/>
                </a:srgbClr>
              </a:solidFill>
              <a:prstDash val="solid"/>
              <a:round/>
            </a:ln>
            <a:effectLst/>
          </p:spPr>
          <p:txBody>
            <a:bodyPr wrap="square" lIns="50800" tIns="50800" rIns="50800" bIns="50800" numCol="1" anchor="t">
              <a:noAutofit/>
            </a:bodyPr>
            <a:lstStyle/>
            <a:p>
              <a:pPr algn="l" defTabSz="1828431">
                <a:defRPr sz="1400">
                  <a:solidFill>
                    <a:srgbClr val="FFFFFF"/>
                  </a:solidFill>
                </a:defRPr>
              </a:pPr>
              <a:endParaRPr/>
            </a:p>
          </p:txBody>
        </p:sp>
        <p:sp>
          <p:nvSpPr>
            <p:cNvPr id="279" name="Shape"/>
            <p:cNvSpPr/>
            <p:nvPr/>
          </p:nvSpPr>
          <p:spPr>
            <a:xfrm>
              <a:off x="5991734" y="8791184"/>
              <a:ext cx="893236" cy="1102805"/>
            </a:xfrm>
            <a:custGeom>
              <a:avLst/>
              <a:gdLst/>
              <a:ahLst/>
              <a:cxnLst>
                <a:cxn ang="0">
                  <a:pos x="wd2" y="hd2"/>
                </a:cxn>
                <a:cxn ang="5400000">
                  <a:pos x="wd2" y="hd2"/>
                </a:cxn>
                <a:cxn ang="10800000">
                  <a:pos x="wd2" y="hd2"/>
                </a:cxn>
                <a:cxn ang="16200000">
                  <a:pos x="wd2" y="hd2"/>
                </a:cxn>
              </a:cxnLst>
              <a:rect l="0" t="0" r="r" b="b"/>
              <a:pathLst>
                <a:path w="21600" h="21600" extrusionOk="0">
                  <a:moveTo>
                    <a:pt x="20520" y="13075"/>
                  </a:moveTo>
                  <a:lnTo>
                    <a:pt x="20520" y="12691"/>
                  </a:lnTo>
                  <a:lnTo>
                    <a:pt x="19440" y="12691"/>
                  </a:lnTo>
                  <a:lnTo>
                    <a:pt x="18900" y="10383"/>
                  </a:lnTo>
                  <a:lnTo>
                    <a:pt x="16200" y="11153"/>
                  </a:lnTo>
                  <a:lnTo>
                    <a:pt x="14040" y="9999"/>
                  </a:lnTo>
                  <a:lnTo>
                    <a:pt x="14040" y="7691"/>
                  </a:lnTo>
                  <a:lnTo>
                    <a:pt x="16200" y="5384"/>
                  </a:lnTo>
                  <a:lnTo>
                    <a:pt x="17820" y="4615"/>
                  </a:lnTo>
                  <a:lnTo>
                    <a:pt x="18360" y="3461"/>
                  </a:lnTo>
                  <a:lnTo>
                    <a:pt x="17280" y="2307"/>
                  </a:lnTo>
                  <a:lnTo>
                    <a:pt x="15120" y="2307"/>
                  </a:lnTo>
                  <a:lnTo>
                    <a:pt x="13500" y="1154"/>
                  </a:lnTo>
                  <a:lnTo>
                    <a:pt x="10800" y="0"/>
                  </a:lnTo>
                  <a:lnTo>
                    <a:pt x="9720" y="1538"/>
                  </a:lnTo>
                  <a:lnTo>
                    <a:pt x="7560" y="3077"/>
                  </a:lnTo>
                  <a:lnTo>
                    <a:pt x="5940" y="3461"/>
                  </a:lnTo>
                  <a:lnTo>
                    <a:pt x="3780" y="4999"/>
                  </a:lnTo>
                  <a:lnTo>
                    <a:pt x="2160" y="4615"/>
                  </a:lnTo>
                  <a:lnTo>
                    <a:pt x="1620" y="3846"/>
                  </a:lnTo>
                  <a:lnTo>
                    <a:pt x="0" y="4615"/>
                  </a:lnTo>
                  <a:lnTo>
                    <a:pt x="1620" y="7307"/>
                  </a:lnTo>
                  <a:lnTo>
                    <a:pt x="4860" y="11153"/>
                  </a:lnTo>
                  <a:lnTo>
                    <a:pt x="8100" y="16152"/>
                  </a:lnTo>
                  <a:lnTo>
                    <a:pt x="8100" y="16921"/>
                  </a:lnTo>
                  <a:lnTo>
                    <a:pt x="19440" y="21600"/>
                  </a:lnTo>
                  <a:lnTo>
                    <a:pt x="19980" y="21600"/>
                  </a:lnTo>
                  <a:lnTo>
                    <a:pt x="20520" y="19677"/>
                  </a:lnTo>
                  <a:lnTo>
                    <a:pt x="21060" y="17306"/>
                  </a:lnTo>
                  <a:lnTo>
                    <a:pt x="21600" y="14229"/>
                  </a:lnTo>
                  <a:lnTo>
                    <a:pt x="20520" y="13075"/>
                  </a:lnTo>
                </a:path>
              </a:pathLst>
            </a:custGeom>
            <a:noFill/>
            <a:ln w="9525" cap="flat">
              <a:solidFill>
                <a:srgbClr val="A7A7A7">
                  <a:alpha val="80000"/>
                </a:srgbClr>
              </a:solidFill>
              <a:prstDash val="solid"/>
              <a:round/>
            </a:ln>
            <a:effectLst/>
          </p:spPr>
          <p:txBody>
            <a:bodyPr wrap="square" lIns="50800" tIns="50800" rIns="50800" bIns="50800" numCol="1" anchor="t">
              <a:noAutofit/>
            </a:bodyPr>
            <a:lstStyle/>
            <a:p>
              <a:pPr algn="l" defTabSz="1828431">
                <a:defRPr sz="1400">
                  <a:solidFill>
                    <a:srgbClr val="FFFFFF"/>
                  </a:solidFill>
                </a:defRPr>
              </a:pPr>
              <a:endParaRPr/>
            </a:p>
          </p:txBody>
        </p:sp>
        <p:sp>
          <p:nvSpPr>
            <p:cNvPr id="280" name="Line"/>
            <p:cNvSpPr/>
            <p:nvPr/>
          </p:nvSpPr>
          <p:spPr>
            <a:xfrm>
              <a:off x="6562168" y="8442928"/>
              <a:ext cx="2463030" cy="2562795"/>
            </a:xfrm>
            <a:custGeom>
              <a:avLst/>
              <a:gdLst/>
              <a:ahLst/>
              <a:cxnLst>
                <a:cxn ang="0">
                  <a:pos x="wd2" y="hd2"/>
                </a:cxn>
                <a:cxn ang="5400000">
                  <a:pos x="wd2" y="hd2"/>
                </a:cxn>
                <a:cxn ang="10800000">
                  <a:pos x="wd2" y="hd2"/>
                </a:cxn>
                <a:cxn ang="16200000">
                  <a:pos x="wd2" y="hd2"/>
                </a:cxn>
              </a:cxnLst>
              <a:rect l="0" t="0" r="r" b="b"/>
              <a:pathLst>
                <a:path w="21600" h="21600" extrusionOk="0">
                  <a:moveTo>
                    <a:pt x="10800" y="16781"/>
                  </a:moveTo>
                  <a:cubicBezTo>
                    <a:pt x="10858" y="16837"/>
                    <a:pt x="10919" y="16891"/>
                    <a:pt x="10977" y="16947"/>
                  </a:cubicBezTo>
                  <a:cubicBezTo>
                    <a:pt x="10858" y="17280"/>
                    <a:pt x="10742" y="17613"/>
                    <a:pt x="10623" y="17945"/>
                  </a:cubicBezTo>
                  <a:lnTo>
                    <a:pt x="10092" y="18278"/>
                  </a:lnTo>
                  <a:lnTo>
                    <a:pt x="8852" y="19440"/>
                  </a:lnTo>
                  <a:lnTo>
                    <a:pt x="9029" y="19440"/>
                  </a:lnTo>
                  <a:lnTo>
                    <a:pt x="8852" y="19440"/>
                  </a:lnTo>
                  <a:lnTo>
                    <a:pt x="9383" y="19606"/>
                  </a:lnTo>
                  <a:lnTo>
                    <a:pt x="10269" y="20105"/>
                  </a:lnTo>
                  <a:lnTo>
                    <a:pt x="10800" y="20602"/>
                  </a:lnTo>
                  <a:lnTo>
                    <a:pt x="11331" y="21600"/>
                  </a:lnTo>
                  <a:cubicBezTo>
                    <a:pt x="11390" y="21434"/>
                    <a:pt x="11450" y="21267"/>
                    <a:pt x="11508" y="21101"/>
                  </a:cubicBezTo>
                  <a:lnTo>
                    <a:pt x="12217" y="20438"/>
                  </a:lnTo>
                  <a:lnTo>
                    <a:pt x="13103" y="19606"/>
                  </a:lnTo>
                  <a:lnTo>
                    <a:pt x="13809" y="17446"/>
                  </a:lnTo>
                  <a:lnTo>
                    <a:pt x="14340" y="16448"/>
                  </a:lnTo>
                  <a:lnTo>
                    <a:pt x="16289" y="15286"/>
                  </a:lnTo>
                  <a:lnTo>
                    <a:pt x="17528" y="15120"/>
                  </a:lnTo>
                  <a:lnTo>
                    <a:pt x="17883" y="14954"/>
                  </a:lnTo>
                  <a:lnTo>
                    <a:pt x="18237" y="14288"/>
                  </a:lnTo>
                  <a:cubicBezTo>
                    <a:pt x="18295" y="14068"/>
                    <a:pt x="18356" y="13846"/>
                    <a:pt x="18414" y="13625"/>
                  </a:cubicBezTo>
                  <a:cubicBezTo>
                    <a:pt x="18591" y="13349"/>
                    <a:pt x="18766" y="13070"/>
                    <a:pt x="18943" y="12794"/>
                  </a:cubicBezTo>
                  <a:cubicBezTo>
                    <a:pt x="19002" y="12684"/>
                    <a:pt x="19062" y="12571"/>
                    <a:pt x="19120" y="12461"/>
                  </a:cubicBezTo>
                  <a:cubicBezTo>
                    <a:pt x="19179" y="11519"/>
                    <a:pt x="19239" y="10580"/>
                    <a:pt x="19297" y="9638"/>
                  </a:cubicBezTo>
                  <a:lnTo>
                    <a:pt x="19829" y="9472"/>
                  </a:lnTo>
                  <a:lnTo>
                    <a:pt x="21600" y="7312"/>
                  </a:lnTo>
                  <a:lnTo>
                    <a:pt x="21600" y="6813"/>
                  </a:lnTo>
                  <a:cubicBezTo>
                    <a:pt x="21481" y="6424"/>
                    <a:pt x="21365" y="6037"/>
                    <a:pt x="21246" y="5648"/>
                  </a:cubicBezTo>
                  <a:lnTo>
                    <a:pt x="20183" y="5318"/>
                  </a:lnTo>
                  <a:lnTo>
                    <a:pt x="18591" y="4486"/>
                  </a:lnTo>
                  <a:lnTo>
                    <a:pt x="16820" y="4320"/>
                  </a:lnTo>
                  <a:lnTo>
                    <a:pt x="16289" y="4154"/>
                  </a:lnTo>
                  <a:lnTo>
                    <a:pt x="15934" y="3655"/>
                  </a:lnTo>
                  <a:lnTo>
                    <a:pt x="14517" y="3158"/>
                  </a:lnTo>
                  <a:lnTo>
                    <a:pt x="13280" y="2493"/>
                  </a:lnTo>
                  <a:cubicBezTo>
                    <a:pt x="13221" y="2270"/>
                    <a:pt x="13161" y="2050"/>
                    <a:pt x="13103" y="1827"/>
                  </a:cubicBezTo>
                  <a:lnTo>
                    <a:pt x="12571" y="499"/>
                  </a:lnTo>
                  <a:lnTo>
                    <a:pt x="12394" y="499"/>
                  </a:lnTo>
                  <a:lnTo>
                    <a:pt x="11686" y="1495"/>
                  </a:lnTo>
                  <a:lnTo>
                    <a:pt x="10977" y="1827"/>
                  </a:lnTo>
                  <a:cubicBezTo>
                    <a:pt x="10919" y="1771"/>
                    <a:pt x="10858" y="1717"/>
                    <a:pt x="10800" y="1661"/>
                  </a:cubicBezTo>
                  <a:lnTo>
                    <a:pt x="9914" y="1661"/>
                  </a:lnTo>
                  <a:lnTo>
                    <a:pt x="9560" y="1827"/>
                  </a:lnTo>
                  <a:lnTo>
                    <a:pt x="9383" y="1827"/>
                  </a:lnTo>
                  <a:lnTo>
                    <a:pt x="8497" y="1994"/>
                  </a:lnTo>
                  <a:lnTo>
                    <a:pt x="7968" y="2160"/>
                  </a:lnTo>
                  <a:lnTo>
                    <a:pt x="7437" y="1661"/>
                  </a:lnTo>
                  <a:cubicBezTo>
                    <a:pt x="7495" y="1328"/>
                    <a:pt x="7556" y="998"/>
                    <a:pt x="7614" y="665"/>
                  </a:cubicBezTo>
                  <a:lnTo>
                    <a:pt x="7260" y="166"/>
                  </a:lnTo>
                  <a:lnTo>
                    <a:pt x="6906" y="0"/>
                  </a:lnTo>
                  <a:cubicBezTo>
                    <a:pt x="6964" y="110"/>
                    <a:pt x="7024" y="222"/>
                    <a:pt x="7083" y="333"/>
                  </a:cubicBezTo>
                  <a:lnTo>
                    <a:pt x="6197" y="665"/>
                  </a:lnTo>
                  <a:lnTo>
                    <a:pt x="4780" y="665"/>
                  </a:lnTo>
                  <a:lnTo>
                    <a:pt x="5311" y="1495"/>
                  </a:lnTo>
                  <a:cubicBezTo>
                    <a:pt x="5370" y="1661"/>
                    <a:pt x="5430" y="1827"/>
                    <a:pt x="5489" y="1994"/>
                  </a:cubicBezTo>
                  <a:lnTo>
                    <a:pt x="3894" y="2493"/>
                  </a:lnTo>
                  <a:lnTo>
                    <a:pt x="3363" y="1994"/>
                  </a:lnTo>
                  <a:lnTo>
                    <a:pt x="1948" y="2326"/>
                  </a:lnTo>
                  <a:cubicBezTo>
                    <a:pt x="2007" y="2603"/>
                    <a:pt x="2067" y="2881"/>
                    <a:pt x="2125" y="3158"/>
                  </a:cubicBezTo>
                  <a:cubicBezTo>
                    <a:pt x="2007" y="3767"/>
                    <a:pt x="1890" y="4376"/>
                    <a:pt x="1771" y="4985"/>
                  </a:cubicBezTo>
                  <a:cubicBezTo>
                    <a:pt x="1652" y="4875"/>
                    <a:pt x="1536" y="4763"/>
                    <a:pt x="1417" y="4653"/>
                  </a:cubicBezTo>
                  <a:cubicBezTo>
                    <a:pt x="1359" y="4819"/>
                    <a:pt x="1298" y="4985"/>
                    <a:pt x="1240" y="5152"/>
                  </a:cubicBezTo>
                  <a:lnTo>
                    <a:pt x="708" y="5482"/>
                  </a:lnTo>
                  <a:lnTo>
                    <a:pt x="0" y="6480"/>
                  </a:lnTo>
                  <a:lnTo>
                    <a:pt x="0" y="7478"/>
                  </a:lnTo>
                  <a:lnTo>
                    <a:pt x="708" y="7975"/>
                  </a:lnTo>
                  <a:lnTo>
                    <a:pt x="1594" y="7642"/>
                  </a:lnTo>
                  <a:cubicBezTo>
                    <a:pt x="1652" y="7975"/>
                    <a:pt x="1713" y="8307"/>
                    <a:pt x="1771" y="8640"/>
                  </a:cubicBezTo>
                  <a:lnTo>
                    <a:pt x="2125" y="8640"/>
                  </a:lnTo>
                  <a:lnTo>
                    <a:pt x="2125" y="8806"/>
                  </a:lnTo>
                  <a:cubicBezTo>
                    <a:pt x="2832" y="8640"/>
                    <a:pt x="2678" y="8625"/>
                    <a:pt x="2832" y="8640"/>
                  </a:cubicBezTo>
                  <a:cubicBezTo>
                    <a:pt x="2985" y="8655"/>
                    <a:pt x="2976" y="8908"/>
                    <a:pt x="3048" y="8901"/>
                  </a:cubicBezTo>
                  <a:cubicBezTo>
                    <a:pt x="3212" y="8742"/>
                    <a:pt x="3551" y="8508"/>
                    <a:pt x="3715" y="8424"/>
                  </a:cubicBezTo>
                  <a:cubicBezTo>
                    <a:pt x="3879" y="8340"/>
                    <a:pt x="3860" y="8366"/>
                    <a:pt x="4037" y="8394"/>
                  </a:cubicBezTo>
                  <a:cubicBezTo>
                    <a:pt x="4214" y="8422"/>
                    <a:pt x="4480" y="8156"/>
                    <a:pt x="4603" y="8307"/>
                  </a:cubicBezTo>
                  <a:cubicBezTo>
                    <a:pt x="4726" y="8459"/>
                    <a:pt x="4722" y="8973"/>
                    <a:pt x="4780" y="9305"/>
                  </a:cubicBezTo>
                  <a:lnTo>
                    <a:pt x="5843" y="9802"/>
                  </a:lnTo>
                  <a:lnTo>
                    <a:pt x="7083" y="10301"/>
                  </a:lnTo>
                  <a:lnTo>
                    <a:pt x="7083" y="10966"/>
                  </a:lnTo>
                  <a:lnTo>
                    <a:pt x="7437" y="11465"/>
                  </a:lnTo>
                  <a:cubicBezTo>
                    <a:pt x="7614" y="11465"/>
                    <a:pt x="8497" y="11632"/>
                    <a:pt x="8497" y="11632"/>
                  </a:cubicBezTo>
                  <a:lnTo>
                    <a:pt x="8497" y="13459"/>
                  </a:lnTo>
                </a:path>
              </a:pathLst>
            </a:custGeom>
            <a:noFill/>
            <a:ln w="9525" cap="flat">
              <a:solidFill>
                <a:srgbClr val="A7A7A7">
                  <a:alpha val="80000"/>
                </a:srgbClr>
              </a:solidFill>
              <a:prstDash val="solid"/>
              <a:round/>
            </a:ln>
            <a:effectLst/>
          </p:spPr>
          <p:txBody>
            <a:bodyPr wrap="square" lIns="50800" tIns="50800" rIns="50800" bIns="50800" numCol="1" anchor="t">
              <a:noAutofit/>
            </a:bodyPr>
            <a:lstStyle/>
            <a:p>
              <a:pPr algn="l" defTabSz="1828431">
                <a:defRPr sz="1400">
                  <a:solidFill>
                    <a:srgbClr val="FFFFFF"/>
                  </a:solidFill>
                </a:defRPr>
              </a:pPr>
              <a:endParaRPr/>
            </a:p>
          </p:txBody>
        </p:sp>
        <p:sp>
          <p:nvSpPr>
            <p:cNvPr id="281" name="Shape"/>
            <p:cNvSpPr/>
            <p:nvPr/>
          </p:nvSpPr>
          <p:spPr>
            <a:xfrm>
              <a:off x="6526793" y="10135084"/>
              <a:ext cx="1317745" cy="2665691"/>
            </a:xfrm>
            <a:custGeom>
              <a:avLst/>
              <a:gdLst/>
              <a:ahLst/>
              <a:cxnLst>
                <a:cxn ang="0">
                  <a:pos x="wd2" y="hd2"/>
                </a:cxn>
                <a:cxn ang="5400000">
                  <a:pos x="wd2" y="hd2"/>
                </a:cxn>
                <a:cxn ang="10800000">
                  <a:pos x="wd2" y="hd2"/>
                </a:cxn>
                <a:cxn ang="16200000">
                  <a:pos x="wd2" y="hd2"/>
                </a:cxn>
              </a:cxnLst>
              <a:rect l="0" t="0" r="r" b="b"/>
              <a:pathLst>
                <a:path w="21600" h="21580" extrusionOk="0">
                  <a:moveTo>
                    <a:pt x="16375" y="6365"/>
                  </a:moveTo>
                  <a:cubicBezTo>
                    <a:pt x="16492" y="6080"/>
                    <a:pt x="16606" y="5793"/>
                    <a:pt x="16723" y="5506"/>
                  </a:cubicBezTo>
                  <a:lnTo>
                    <a:pt x="17420" y="4988"/>
                  </a:lnTo>
                  <a:lnTo>
                    <a:pt x="19859" y="3784"/>
                  </a:lnTo>
                  <a:lnTo>
                    <a:pt x="20902" y="3441"/>
                  </a:lnTo>
                  <a:lnTo>
                    <a:pt x="21600" y="2408"/>
                  </a:lnTo>
                  <a:lnTo>
                    <a:pt x="21252" y="2237"/>
                  </a:lnTo>
                  <a:lnTo>
                    <a:pt x="20207" y="2583"/>
                  </a:lnTo>
                  <a:lnTo>
                    <a:pt x="18116" y="3096"/>
                  </a:lnTo>
                  <a:lnTo>
                    <a:pt x="16375" y="2926"/>
                  </a:lnTo>
                  <a:cubicBezTo>
                    <a:pt x="16492" y="2524"/>
                    <a:pt x="16606" y="2121"/>
                    <a:pt x="16723" y="1720"/>
                  </a:cubicBezTo>
                  <a:lnTo>
                    <a:pt x="15677" y="1377"/>
                  </a:lnTo>
                  <a:lnTo>
                    <a:pt x="13586" y="1034"/>
                  </a:lnTo>
                  <a:lnTo>
                    <a:pt x="12541" y="688"/>
                  </a:lnTo>
                  <a:lnTo>
                    <a:pt x="11498" y="0"/>
                  </a:lnTo>
                  <a:lnTo>
                    <a:pt x="10102" y="175"/>
                  </a:lnTo>
                  <a:lnTo>
                    <a:pt x="9755" y="343"/>
                  </a:lnTo>
                  <a:lnTo>
                    <a:pt x="8014" y="175"/>
                  </a:lnTo>
                  <a:cubicBezTo>
                    <a:pt x="7316" y="175"/>
                    <a:pt x="7508" y="155"/>
                    <a:pt x="7316" y="175"/>
                  </a:cubicBezTo>
                  <a:cubicBezTo>
                    <a:pt x="7124" y="192"/>
                    <a:pt x="6864" y="283"/>
                    <a:pt x="6864" y="283"/>
                  </a:cubicBezTo>
                  <a:cubicBezTo>
                    <a:pt x="7212" y="455"/>
                    <a:pt x="7009" y="362"/>
                    <a:pt x="6968" y="518"/>
                  </a:cubicBezTo>
                  <a:cubicBezTo>
                    <a:pt x="6927" y="669"/>
                    <a:pt x="6620" y="1204"/>
                    <a:pt x="6620" y="1204"/>
                  </a:cubicBezTo>
                  <a:lnTo>
                    <a:pt x="5575" y="1720"/>
                  </a:lnTo>
                  <a:lnTo>
                    <a:pt x="5575" y="2751"/>
                  </a:lnTo>
                  <a:lnTo>
                    <a:pt x="4877" y="3441"/>
                  </a:lnTo>
                  <a:lnTo>
                    <a:pt x="3832" y="5677"/>
                  </a:lnTo>
                  <a:cubicBezTo>
                    <a:pt x="3948" y="6248"/>
                    <a:pt x="4063" y="6825"/>
                    <a:pt x="4180" y="7396"/>
                  </a:cubicBezTo>
                  <a:lnTo>
                    <a:pt x="2091" y="9636"/>
                  </a:lnTo>
                  <a:lnTo>
                    <a:pt x="1741" y="12044"/>
                  </a:lnTo>
                  <a:lnTo>
                    <a:pt x="1741" y="13250"/>
                  </a:lnTo>
                  <a:cubicBezTo>
                    <a:pt x="1624" y="13651"/>
                    <a:pt x="1510" y="14055"/>
                    <a:pt x="1393" y="14454"/>
                  </a:cubicBezTo>
                  <a:lnTo>
                    <a:pt x="2091" y="15144"/>
                  </a:lnTo>
                  <a:lnTo>
                    <a:pt x="1045" y="17895"/>
                  </a:lnTo>
                  <a:lnTo>
                    <a:pt x="0" y="19099"/>
                  </a:lnTo>
                  <a:cubicBezTo>
                    <a:pt x="117" y="19386"/>
                    <a:pt x="102" y="19602"/>
                    <a:pt x="348" y="19960"/>
                  </a:cubicBezTo>
                  <a:cubicBezTo>
                    <a:pt x="594" y="20318"/>
                    <a:pt x="683" y="20981"/>
                    <a:pt x="1480" y="21248"/>
                  </a:cubicBezTo>
                  <a:cubicBezTo>
                    <a:pt x="2277" y="21518"/>
                    <a:pt x="4592" y="21600"/>
                    <a:pt x="5130" y="21576"/>
                  </a:cubicBezTo>
                  <a:cubicBezTo>
                    <a:pt x="5668" y="21553"/>
                    <a:pt x="4756" y="21320"/>
                    <a:pt x="4713" y="21108"/>
                  </a:cubicBezTo>
                  <a:cubicBezTo>
                    <a:pt x="4672" y="20897"/>
                    <a:pt x="4692" y="20556"/>
                    <a:pt x="4877" y="20303"/>
                  </a:cubicBezTo>
                  <a:cubicBezTo>
                    <a:pt x="5065" y="20051"/>
                    <a:pt x="5508" y="19893"/>
                    <a:pt x="5834" y="19596"/>
                  </a:cubicBezTo>
                  <a:cubicBezTo>
                    <a:pt x="6160" y="19298"/>
                    <a:pt x="6489" y="18786"/>
                    <a:pt x="6836" y="18521"/>
                  </a:cubicBezTo>
                  <a:cubicBezTo>
                    <a:pt x="7184" y="18256"/>
                    <a:pt x="7668" y="18251"/>
                    <a:pt x="7923" y="18003"/>
                  </a:cubicBezTo>
                  <a:cubicBezTo>
                    <a:pt x="8178" y="17755"/>
                    <a:pt x="8463" y="17252"/>
                    <a:pt x="8361" y="17034"/>
                  </a:cubicBezTo>
                  <a:cubicBezTo>
                    <a:pt x="8260" y="16817"/>
                    <a:pt x="7664" y="16806"/>
                    <a:pt x="7316" y="16691"/>
                  </a:cubicBezTo>
                  <a:cubicBezTo>
                    <a:pt x="7085" y="16461"/>
                    <a:pt x="6480" y="16171"/>
                    <a:pt x="6620" y="16001"/>
                  </a:cubicBezTo>
                  <a:cubicBezTo>
                    <a:pt x="6761" y="15831"/>
                    <a:pt x="7649" y="15777"/>
                    <a:pt x="8163" y="15664"/>
                  </a:cubicBezTo>
                  <a:cubicBezTo>
                    <a:pt x="8230" y="15434"/>
                    <a:pt x="8370" y="15265"/>
                    <a:pt x="8577" y="15034"/>
                  </a:cubicBezTo>
                  <a:cubicBezTo>
                    <a:pt x="8785" y="14803"/>
                    <a:pt x="9115" y="14456"/>
                    <a:pt x="9407" y="14283"/>
                  </a:cubicBezTo>
                  <a:cubicBezTo>
                    <a:pt x="9698" y="14111"/>
                    <a:pt x="10150" y="14176"/>
                    <a:pt x="10325" y="14003"/>
                  </a:cubicBezTo>
                  <a:cubicBezTo>
                    <a:pt x="10500" y="13830"/>
                    <a:pt x="10482" y="13433"/>
                    <a:pt x="10452" y="13250"/>
                  </a:cubicBezTo>
                  <a:cubicBezTo>
                    <a:pt x="11498" y="12562"/>
                    <a:pt x="11552" y="12911"/>
                    <a:pt x="11744" y="12775"/>
                  </a:cubicBezTo>
                  <a:cubicBezTo>
                    <a:pt x="11936" y="12639"/>
                    <a:pt x="11595" y="12553"/>
                    <a:pt x="11612" y="12432"/>
                  </a:cubicBezTo>
                  <a:cubicBezTo>
                    <a:pt x="11629" y="12311"/>
                    <a:pt x="11690" y="12223"/>
                    <a:pt x="11845" y="12044"/>
                  </a:cubicBezTo>
                  <a:cubicBezTo>
                    <a:pt x="12001" y="11865"/>
                    <a:pt x="12144" y="11476"/>
                    <a:pt x="12541" y="11358"/>
                  </a:cubicBezTo>
                  <a:cubicBezTo>
                    <a:pt x="12938" y="11239"/>
                    <a:pt x="13535" y="11412"/>
                    <a:pt x="14230" y="11334"/>
                  </a:cubicBezTo>
                  <a:cubicBezTo>
                    <a:pt x="14926" y="11256"/>
                    <a:pt x="16131" y="11168"/>
                    <a:pt x="16721" y="10885"/>
                  </a:cubicBezTo>
                  <a:cubicBezTo>
                    <a:pt x="17310" y="10603"/>
                    <a:pt x="17479" y="9988"/>
                    <a:pt x="17768" y="9636"/>
                  </a:cubicBezTo>
                  <a:cubicBezTo>
                    <a:pt x="18060" y="9284"/>
                    <a:pt x="18233" y="9060"/>
                    <a:pt x="18464" y="8773"/>
                  </a:cubicBezTo>
                  <a:lnTo>
                    <a:pt x="17768" y="8087"/>
                  </a:lnTo>
                  <a:cubicBezTo>
                    <a:pt x="17420" y="7914"/>
                    <a:pt x="16902" y="7675"/>
                    <a:pt x="16723" y="7571"/>
                  </a:cubicBezTo>
                  <a:cubicBezTo>
                    <a:pt x="16543" y="7468"/>
                    <a:pt x="16699" y="7498"/>
                    <a:pt x="16688" y="7461"/>
                  </a:cubicBezTo>
                  <a:lnTo>
                    <a:pt x="16375" y="7228"/>
                  </a:lnTo>
                  <a:lnTo>
                    <a:pt x="16375" y="6365"/>
                  </a:lnTo>
                  <a:close/>
                </a:path>
              </a:pathLst>
            </a:custGeom>
            <a:noFill/>
            <a:ln w="9525" cap="flat">
              <a:solidFill>
                <a:srgbClr val="A7A7A7">
                  <a:alpha val="80000"/>
                </a:srgbClr>
              </a:solidFill>
              <a:prstDash val="solid"/>
              <a:round/>
            </a:ln>
            <a:effectLst/>
          </p:spPr>
          <p:txBody>
            <a:bodyPr wrap="square" lIns="50800" tIns="50800" rIns="50800" bIns="50800" numCol="1" anchor="t">
              <a:noAutofit/>
            </a:bodyPr>
            <a:lstStyle/>
            <a:p>
              <a:pPr algn="l" defTabSz="1828431">
                <a:defRPr sz="1400">
                  <a:solidFill>
                    <a:srgbClr val="FFFFFF"/>
                  </a:solidFill>
                </a:defRPr>
              </a:pPr>
              <a:endParaRPr/>
            </a:p>
          </p:txBody>
        </p:sp>
        <p:sp>
          <p:nvSpPr>
            <p:cNvPr id="282" name="Shape"/>
            <p:cNvSpPr/>
            <p:nvPr/>
          </p:nvSpPr>
          <p:spPr>
            <a:xfrm>
              <a:off x="6349913" y="9853802"/>
              <a:ext cx="676598" cy="3317662"/>
            </a:xfrm>
            <a:custGeom>
              <a:avLst/>
              <a:gdLst/>
              <a:ahLst/>
              <a:cxnLst>
                <a:cxn ang="0">
                  <a:pos x="wd2" y="hd2"/>
                </a:cxn>
                <a:cxn ang="5400000">
                  <a:pos x="wd2" y="hd2"/>
                </a:cxn>
                <a:cxn ang="10800000">
                  <a:pos x="wd2" y="hd2"/>
                </a:cxn>
                <a:cxn ang="16200000">
                  <a:pos x="wd2" y="hd2"/>
                </a:cxn>
              </a:cxnLst>
              <a:rect l="0" t="0" r="r" b="b"/>
              <a:pathLst>
                <a:path w="20340" h="21444" extrusionOk="0">
                  <a:moveTo>
                    <a:pt x="11514" y="395"/>
                  </a:moveTo>
                  <a:lnTo>
                    <a:pt x="12347" y="0"/>
                  </a:lnTo>
                  <a:lnTo>
                    <a:pt x="14368" y="391"/>
                  </a:lnTo>
                  <a:cubicBezTo>
                    <a:pt x="14844" y="499"/>
                    <a:pt x="14963" y="238"/>
                    <a:pt x="15133" y="433"/>
                  </a:cubicBezTo>
                  <a:cubicBezTo>
                    <a:pt x="15379" y="512"/>
                    <a:pt x="16117" y="609"/>
                    <a:pt x="16448" y="789"/>
                  </a:cubicBezTo>
                  <a:cubicBezTo>
                    <a:pt x="16737" y="934"/>
                    <a:pt x="16372" y="1121"/>
                    <a:pt x="16495" y="1278"/>
                  </a:cubicBezTo>
                  <a:cubicBezTo>
                    <a:pt x="16619" y="1435"/>
                    <a:pt x="16964" y="1590"/>
                    <a:pt x="17194" y="1727"/>
                  </a:cubicBezTo>
                  <a:lnTo>
                    <a:pt x="18257" y="2129"/>
                  </a:lnTo>
                  <a:lnTo>
                    <a:pt x="17927" y="2472"/>
                  </a:lnTo>
                  <a:cubicBezTo>
                    <a:pt x="17807" y="2865"/>
                    <a:pt x="16748" y="3209"/>
                    <a:pt x="16629" y="3603"/>
                  </a:cubicBezTo>
                  <a:lnTo>
                    <a:pt x="15082" y="4784"/>
                  </a:lnTo>
                  <a:lnTo>
                    <a:pt x="14666" y="5573"/>
                  </a:lnTo>
                  <a:cubicBezTo>
                    <a:pt x="14725" y="5985"/>
                    <a:pt x="14785" y="6398"/>
                    <a:pt x="14844" y="6810"/>
                  </a:cubicBezTo>
                  <a:lnTo>
                    <a:pt x="15261" y="7260"/>
                  </a:lnTo>
                  <a:lnTo>
                    <a:pt x="14548" y="7260"/>
                  </a:lnTo>
                  <a:lnTo>
                    <a:pt x="15737" y="7937"/>
                  </a:lnTo>
                  <a:cubicBezTo>
                    <a:pt x="15678" y="8330"/>
                    <a:pt x="15618" y="8724"/>
                    <a:pt x="15559" y="9117"/>
                  </a:cubicBezTo>
                  <a:lnTo>
                    <a:pt x="14905" y="9512"/>
                  </a:lnTo>
                  <a:lnTo>
                    <a:pt x="13298" y="10019"/>
                  </a:lnTo>
                  <a:lnTo>
                    <a:pt x="12406" y="11369"/>
                  </a:lnTo>
                  <a:lnTo>
                    <a:pt x="11632" y="11651"/>
                  </a:lnTo>
                  <a:lnTo>
                    <a:pt x="11990" y="12158"/>
                  </a:lnTo>
                  <a:lnTo>
                    <a:pt x="11454" y="13396"/>
                  </a:lnTo>
                  <a:lnTo>
                    <a:pt x="10264" y="14690"/>
                  </a:lnTo>
                  <a:lnTo>
                    <a:pt x="10382" y="15422"/>
                  </a:lnTo>
                  <a:lnTo>
                    <a:pt x="10800" y="15872"/>
                  </a:lnTo>
                  <a:cubicBezTo>
                    <a:pt x="10721" y="16209"/>
                    <a:pt x="10641" y="16547"/>
                    <a:pt x="10562" y="16884"/>
                  </a:cubicBezTo>
                  <a:lnTo>
                    <a:pt x="9848" y="17899"/>
                  </a:lnTo>
                  <a:lnTo>
                    <a:pt x="14330" y="19629"/>
                  </a:lnTo>
                  <a:cubicBezTo>
                    <a:pt x="15026" y="20085"/>
                    <a:pt x="21600" y="20528"/>
                    <a:pt x="20125" y="20897"/>
                  </a:cubicBezTo>
                  <a:cubicBezTo>
                    <a:pt x="16515" y="21600"/>
                    <a:pt x="13961" y="21454"/>
                    <a:pt x="12488" y="21377"/>
                  </a:cubicBezTo>
                  <a:lnTo>
                    <a:pt x="5183" y="20163"/>
                  </a:lnTo>
                  <a:lnTo>
                    <a:pt x="0" y="17963"/>
                  </a:lnTo>
                  <a:lnTo>
                    <a:pt x="2098" y="16059"/>
                  </a:lnTo>
                  <a:lnTo>
                    <a:pt x="2924" y="15021"/>
                  </a:lnTo>
                  <a:lnTo>
                    <a:pt x="6531" y="12761"/>
                  </a:lnTo>
                  <a:cubicBezTo>
                    <a:pt x="6511" y="12160"/>
                    <a:pt x="3748" y="13294"/>
                    <a:pt x="3728" y="12693"/>
                  </a:cubicBezTo>
                  <a:lnTo>
                    <a:pt x="5764" y="10066"/>
                  </a:lnTo>
                  <a:lnTo>
                    <a:pt x="8100" y="8612"/>
                  </a:lnTo>
                  <a:cubicBezTo>
                    <a:pt x="7947" y="6375"/>
                    <a:pt x="8708" y="8134"/>
                    <a:pt x="8553" y="5898"/>
                  </a:cubicBezTo>
                  <a:lnTo>
                    <a:pt x="11097" y="2927"/>
                  </a:lnTo>
                  <a:lnTo>
                    <a:pt x="11692" y="1857"/>
                  </a:lnTo>
                  <a:lnTo>
                    <a:pt x="11514" y="395"/>
                  </a:lnTo>
                  <a:close/>
                </a:path>
              </a:pathLst>
            </a:custGeom>
            <a:noFill/>
            <a:ln w="9525" cap="flat">
              <a:solidFill>
                <a:srgbClr val="A7A7A7">
                  <a:alpha val="80000"/>
                </a:srgbClr>
              </a:solidFill>
              <a:prstDash val="solid"/>
              <a:round/>
            </a:ln>
            <a:effectLst/>
          </p:spPr>
          <p:txBody>
            <a:bodyPr wrap="square" lIns="50800" tIns="50800" rIns="50800" bIns="50800" numCol="1" anchor="t">
              <a:noAutofit/>
            </a:bodyPr>
            <a:lstStyle/>
            <a:p>
              <a:pPr algn="l" defTabSz="1828431">
                <a:defRPr sz="1400">
                  <a:solidFill>
                    <a:srgbClr val="FFFFFF"/>
                  </a:solidFill>
                </a:defRPr>
              </a:pPr>
              <a:endParaRPr/>
            </a:p>
          </p:txBody>
        </p:sp>
        <p:sp>
          <p:nvSpPr>
            <p:cNvPr id="283" name="Shape"/>
            <p:cNvSpPr/>
            <p:nvPr/>
          </p:nvSpPr>
          <p:spPr>
            <a:xfrm>
              <a:off x="7243150" y="10001139"/>
              <a:ext cx="557168" cy="526849"/>
            </a:xfrm>
            <a:custGeom>
              <a:avLst/>
              <a:gdLst/>
              <a:ahLst/>
              <a:cxnLst>
                <a:cxn ang="0">
                  <a:pos x="wd2" y="hd2"/>
                </a:cxn>
                <a:cxn ang="5400000">
                  <a:pos x="wd2" y="hd2"/>
                </a:cxn>
                <a:cxn ang="10800000">
                  <a:pos x="wd2" y="hd2"/>
                </a:cxn>
                <a:cxn ang="16200000">
                  <a:pos x="wd2" y="hd2"/>
                </a:cxn>
              </a:cxnLst>
              <a:rect l="0" t="0" r="r" b="b"/>
              <a:pathLst>
                <a:path w="21600" h="21600" extrusionOk="0">
                  <a:moveTo>
                    <a:pt x="6171" y="0"/>
                  </a:moveTo>
                  <a:lnTo>
                    <a:pt x="0" y="4985"/>
                  </a:lnTo>
                  <a:lnTo>
                    <a:pt x="0" y="6646"/>
                  </a:lnTo>
                  <a:lnTo>
                    <a:pt x="2314" y="9969"/>
                  </a:lnTo>
                  <a:lnTo>
                    <a:pt x="4629" y="11631"/>
                  </a:lnTo>
                  <a:lnTo>
                    <a:pt x="9257" y="13292"/>
                  </a:lnTo>
                  <a:lnTo>
                    <a:pt x="11571" y="14954"/>
                  </a:lnTo>
                  <a:lnTo>
                    <a:pt x="10800" y="20769"/>
                  </a:lnTo>
                  <a:lnTo>
                    <a:pt x="14657" y="21600"/>
                  </a:lnTo>
                  <a:lnTo>
                    <a:pt x="19286" y="19108"/>
                  </a:lnTo>
                  <a:lnTo>
                    <a:pt x="21600" y="17446"/>
                  </a:lnTo>
                  <a:lnTo>
                    <a:pt x="20829" y="15785"/>
                  </a:lnTo>
                  <a:lnTo>
                    <a:pt x="20829" y="12462"/>
                  </a:lnTo>
                  <a:lnTo>
                    <a:pt x="18514" y="11631"/>
                  </a:lnTo>
                  <a:lnTo>
                    <a:pt x="15429" y="7477"/>
                  </a:lnTo>
                  <a:lnTo>
                    <a:pt x="13886" y="5815"/>
                  </a:lnTo>
                  <a:lnTo>
                    <a:pt x="11571" y="1662"/>
                  </a:lnTo>
                  <a:lnTo>
                    <a:pt x="11571" y="831"/>
                  </a:lnTo>
                  <a:lnTo>
                    <a:pt x="10029" y="0"/>
                  </a:lnTo>
                  <a:lnTo>
                    <a:pt x="6171" y="0"/>
                  </a:lnTo>
                  <a:close/>
                </a:path>
              </a:pathLst>
            </a:custGeom>
            <a:noFill/>
            <a:ln w="9525" cap="flat">
              <a:solidFill>
                <a:srgbClr val="A7A7A7">
                  <a:alpha val="80000"/>
                </a:srgbClr>
              </a:solidFill>
              <a:prstDash val="solid"/>
              <a:round/>
            </a:ln>
            <a:effectLst/>
          </p:spPr>
          <p:txBody>
            <a:bodyPr wrap="square" lIns="50800" tIns="50800" rIns="50800" bIns="50800" numCol="1" anchor="t">
              <a:noAutofit/>
            </a:bodyPr>
            <a:lstStyle/>
            <a:p>
              <a:pPr algn="l" defTabSz="1828431">
                <a:defRPr sz="1400">
                  <a:solidFill>
                    <a:srgbClr val="FFFFFF"/>
                  </a:solidFill>
                </a:defRPr>
              </a:pPr>
              <a:endParaRPr/>
            </a:p>
          </p:txBody>
        </p:sp>
        <p:sp>
          <p:nvSpPr>
            <p:cNvPr id="284" name="Shape"/>
            <p:cNvSpPr/>
            <p:nvPr/>
          </p:nvSpPr>
          <p:spPr>
            <a:xfrm>
              <a:off x="6814157" y="9416252"/>
              <a:ext cx="742953" cy="808131"/>
            </a:xfrm>
            <a:custGeom>
              <a:avLst/>
              <a:gdLst/>
              <a:ahLst/>
              <a:cxnLst>
                <a:cxn ang="0">
                  <a:pos x="wd2" y="hd2"/>
                </a:cxn>
                <a:cxn ang="5400000">
                  <a:pos x="wd2" y="hd2"/>
                </a:cxn>
                <a:cxn ang="10800000">
                  <a:pos x="wd2" y="hd2"/>
                </a:cxn>
                <a:cxn ang="16200000">
                  <a:pos x="wd2" y="hd2"/>
                </a:cxn>
              </a:cxnLst>
              <a:rect l="0" t="0" r="r" b="b"/>
              <a:pathLst>
                <a:path w="21544" h="21600" extrusionOk="0">
                  <a:moveTo>
                    <a:pt x="12932" y="20546"/>
                  </a:moveTo>
                  <a:lnTo>
                    <a:pt x="12932" y="19492"/>
                  </a:lnTo>
                  <a:lnTo>
                    <a:pt x="17525" y="16332"/>
                  </a:lnTo>
                  <a:lnTo>
                    <a:pt x="20395" y="16332"/>
                  </a:lnTo>
                  <a:lnTo>
                    <a:pt x="21544" y="16859"/>
                  </a:lnTo>
                  <a:lnTo>
                    <a:pt x="21544" y="11064"/>
                  </a:lnTo>
                  <a:cubicBezTo>
                    <a:pt x="21544" y="11064"/>
                    <a:pt x="18674" y="10536"/>
                    <a:pt x="18098" y="10536"/>
                  </a:cubicBezTo>
                  <a:lnTo>
                    <a:pt x="16951" y="8955"/>
                  </a:lnTo>
                  <a:lnTo>
                    <a:pt x="16951" y="6849"/>
                  </a:lnTo>
                  <a:lnTo>
                    <a:pt x="12932" y="5268"/>
                  </a:lnTo>
                  <a:lnTo>
                    <a:pt x="9486" y="3687"/>
                  </a:lnTo>
                  <a:lnTo>
                    <a:pt x="8913" y="527"/>
                  </a:lnTo>
                  <a:lnTo>
                    <a:pt x="5467" y="0"/>
                  </a:lnTo>
                  <a:lnTo>
                    <a:pt x="3171" y="1581"/>
                  </a:lnTo>
                  <a:lnTo>
                    <a:pt x="874" y="2108"/>
                  </a:lnTo>
                  <a:cubicBezTo>
                    <a:pt x="1257" y="2635"/>
                    <a:pt x="1964" y="2722"/>
                    <a:pt x="2024" y="3687"/>
                  </a:cubicBezTo>
                  <a:cubicBezTo>
                    <a:pt x="2083" y="4653"/>
                    <a:pt x="1469" y="6664"/>
                    <a:pt x="1229" y="7903"/>
                  </a:cubicBezTo>
                  <a:cubicBezTo>
                    <a:pt x="989" y="9145"/>
                    <a:pt x="783" y="10292"/>
                    <a:pt x="579" y="11133"/>
                  </a:cubicBezTo>
                  <a:cubicBezTo>
                    <a:pt x="375" y="11973"/>
                    <a:pt x="-56" y="12500"/>
                    <a:pt x="6" y="12943"/>
                  </a:cubicBezTo>
                  <a:cubicBezTo>
                    <a:pt x="67" y="13386"/>
                    <a:pt x="518" y="13487"/>
                    <a:pt x="949" y="13787"/>
                  </a:cubicBezTo>
                  <a:cubicBezTo>
                    <a:pt x="1380" y="14088"/>
                    <a:pt x="2419" y="14239"/>
                    <a:pt x="2597" y="14751"/>
                  </a:cubicBezTo>
                  <a:cubicBezTo>
                    <a:pt x="2776" y="15263"/>
                    <a:pt x="2215" y="16157"/>
                    <a:pt x="2024" y="16859"/>
                  </a:cubicBezTo>
                  <a:lnTo>
                    <a:pt x="4320" y="20546"/>
                  </a:lnTo>
                  <a:lnTo>
                    <a:pt x="4894" y="21600"/>
                  </a:lnTo>
                  <a:lnTo>
                    <a:pt x="6043" y="21073"/>
                  </a:lnTo>
                  <a:lnTo>
                    <a:pt x="7190" y="21073"/>
                  </a:lnTo>
                  <a:lnTo>
                    <a:pt x="10062" y="21600"/>
                  </a:lnTo>
                  <a:lnTo>
                    <a:pt x="10636" y="21073"/>
                  </a:lnTo>
                  <a:lnTo>
                    <a:pt x="12932" y="20546"/>
                  </a:lnTo>
                </a:path>
              </a:pathLst>
            </a:custGeom>
            <a:noFill/>
            <a:ln w="9525" cap="flat">
              <a:solidFill>
                <a:srgbClr val="A7A7A7">
                  <a:alpha val="80000"/>
                </a:srgbClr>
              </a:solidFill>
              <a:prstDash val="solid"/>
              <a:round/>
            </a:ln>
            <a:effectLst/>
          </p:spPr>
          <p:txBody>
            <a:bodyPr wrap="square" lIns="50800" tIns="50800" rIns="50800" bIns="50800" numCol="1" anchor="t">
              <a:noAutofit/>
            </a:bodyPr>
            <a:lstStyle/>
            <a:p>
              <a:pPr algn="l" defTabSz="1828431">
                <a:defRPr sz="1400">
                  <a:solidFill>
                    <a:srgbClr val="FFFFFF"/>
                  </a:solidFill>
                </a:defRPr>
              </a:pPr>
              <a:endParaRPr/>
            </a:p>
          </p:txBody>
        </p:sp>
        <p:sp>
          <p:nvSpPr>
            <p:cNvPr id="285" name="Shape"/>
            <p:cNvSpPr/>
            <p:nvPr/>
          </p:nvSpPr>
          <p:spPr>
            <a:xfrm>
              <a:off x="7336006" y="8192899"/>
              <a:ext cx="327229" cy="504527"/>
            </a:xfrm>
            <a:custGeom>
              <a:avLst/>
              <a:gdLst/>
              <a:ahLst/>
              <a:cxnLst>
                <a:cxn ang="0">
                  <a:pos x="wd2" y="hd2"/>
                </a:cxn>
                <a:cxn ang="5400000">
                  <a:pos x="wd2" y="hd2"/>
                </a:cxn>
                <a:cxn ang="10800000">
                  <a:pos x="wd2" y="hd2"/>
                </a:cxn>
                <a:cxn ang="16200000">
                  <a:pos x="wd2" y="hd2"/>
                </a:cxn>
              </a:cxnLst>
              <a:rect l="0" t="0" r="r" b="b"/>
              <a:pathLst>
                <a:path w="21600" h="21600" extrusionOk="0">
                  <a:moveTo>
                    <a:pt x="21600" y="19722"/>
                  </a:moveTo>
                  <a:lnTo>
                    <a:pt x="15840" y="12209"/>
                  </a:lnTo>
                  <a:lnTo>
                    <a:pt x="20160" y="9391"/>
                  </a:lnTo>
                  <a:lnTo>
                    <a:pt x="21600" y="6574"/>
                  </a:lnTo>
                  <a:lnTo>
                    <a:pt x="15840" y="5635"/>
                  </a:lnTo>
                  <a:lnTo>
                    <a:pt x="14400" y="2817"/>
                  </a:lnTo>
                  <a:lnTo>
                    <a:pt x="8640" y="0"/>
                  </a:lnTo>
                  <a:lnTo>
                    <a:pt x="2880" y="3757"/>
                  </a:lnTo>
                  <a:lnTo>
                    <a:pt x="0" y="6574"/>
                  </a:lnTo>
                  <a:lnTo>
                    <a:pt x="1440" y="9391"/>
                  </a:lnTo>
                  <a:lnTo>
                    <a:pt x="4320" y="10330"/>
                  </a:lnTo>
                  <a:lnTo>
                    <a:pt x="7200" y="13148"/>
                  </a:lnTo>
                  <a:lnTo>
                    <a:pt x="5760" y="18783"/>
                  </a:lnTo>
                  <a:lnTo>
                    <a:pt x="10080" y="21600"/>
                  </a:lnTo>
                  <a:lnTo>
                    <a:pt x="14400" y="20661"/>
                  </a:lnTo>
                  <a:lnTo>
                    <a:pt x="21600" y="19722"/>
                  </a:lnTo>
                </a:path>
              </a:pathLst>
            </a:custGeom>
            <a:noFill/>
            <a:ln w="9525" cap="flat">
              <a:solidFill>
                <a:srgbClr val="A7A7A7">
                  <a:alpha val="80000"/>
                </a:srgbClr>
              </a:solidFill>
              <a:prstDash val="solid"/>
              <a:round/>
            </a:ln>
            <a:effectLst/>
          </p:spPr>
          <p:txBody>
            <a:bodyPr wrap="square" lIns="50800" tIns="50800" rIns="50800" bIns="50800" numCol="1" anchor="t">
              <a:noAutofit/>
            </a:bodyPr>
            <a:lstStyle/>
            <a:p>
              <a:pPr algn="l" defTabSz="1828431">
                <a:defRPr sz="1400">
                  <a:solidFill>
                    <a:srgbClr val="FFFFFF"/>
                  </a:solidFill>
                </a:defRPr>
              </a:pPr>
              <a:endParaRPr/>
            </a:p>
          </p:txBody>
        </p:sp>
        <p:sp>
          <p:nvSpPr>
            <p:cNvPr id="286" name="Shape"/>
            <p:cNvSpPr/>
            <p:nvPr/>
          </p:nvSpPr>
          <p:spPr>
            <a:xfrm>
              <a:off x="7844535" y="8371490"/>
              <a:ext cx="212258" cy="263427"/>
            </a:xfrm>
            <a:custGeom>
              <a:avLst/>
              <a:gdLst/>
              <a:ahLst/>
              <a:cxnLst>
                <a:cxn ang="0">
                  <a:pos x="wd2" y="hd2"/>
                </a:cxn>
                <a:cxn ang="5400000">
                  <a:pos x="wd2" y="hd2"/>
                </a:cxn>
                <a:cxn ang="10800000">
                  <a:pos x="wd2" y="hd2"/>
                </a:cxn>
                <a:cxn ang="16200000">
                  <a:pos x="wd2" y="hd2"/>
                </a:cxn>
              </a:cxnLst>
              <a:rect l="0" t="0" r="r" b="b"/>
              <a:pathLst>
                <a:path w="21600" h="21600" extrusionOk="0">
                  <a:moveTo>
                    <a:pt x="2160" y="12600"/>
                  </a:moveTo>
                  <a:lnTo>
                    <a:pt x="2160" y="19800"/>
                  </a:lnTo>
                  <a:lnTo>
                    <a:pt x="4320" y="21600"/>
                  </a:lnTo>
                  <a:lnTo>
                    <a:pt x="12960" y="18000"/>
                  </a:lnTo>
                  <a:lnTo>
                    <a:pt x="21600" y="7200"/>
                  </a:lnTo>
                  <a:lnTo>
                    <a:pt x="6480" y="0"/>
                  </a:lnTo>
                  <a:lnTo>
                    <a:pt x="2160" y="0"/>
                  </a:lnTo>
                  <a:lnTo>
                    <a:pt x="0" y="5400"/>
                  </a:lnTo>
                  <a:lnTo>
                    <a:pt x="2160" y="12600"/>
                  </a:lnTo>
                  <a:close/>
                </a:path>
              </a:pathLst>
            </a:custGeom>
            <a:noFill/>
            <a:ln w="9525" cap="flat">
              <a:solidFill>
                <a:srgbClr val="A7A7A7">
                  <a:alpha val="80000"/>
                </a:srgbClr>
              </a:solidFill>
              <a:prstDash val="solid"/>
              <a:round/>
            </a:ln>
            <a:effectLst/>
          </p:spPr>
          <p:txBody>
            <a:bodyPr wrap="square" lIns="50800" tIns="50800" rIns="50800" bIns="50800" numCol="1" anchor="t">
              <a:noAutofit/>
            </a:bodyPr>
            <a:lstStyle/>
            <a:p>
              <a:pPr algn="l" defTabSz="1828431">
                <a:defRPr sz="1400">
                  <a:solidFill>
                    <a:srgbClr val="FFFFFF"/>
                  </a:solidFill>
                </a:defRPr>
              </a:pPr>
              <a:endParaRPr/>
            </a:p>
          </p:txBody>
        </p:sp>
        <p:sp>
          <p:nvSpPr>
            <p:cNvPr id="287" name="Shape"/>
            <p:cNvSpPr/>
            <p:nvPr/>
          </p:nvSpPr>
          <p:spPr>
            <a:xfrm>
              <a:off x="7583638" y="8362560"/>
              <a:ext cx="269746" cy="308073"/>
            </a:xfrm>
            <a:custGeom>
              <a:avLst/>
              <a:gdLst/>
              <a:ahLst/>
              <a:cxnLst>
                <a:cxn ang="0">
                  <a:pos x="wd2" y="hd2"/>
                </a:cxn>
                <a:cxn ang="5400000">
                  <a:pos x="wd2" y="hd2"/>
                </a:cxn>
                <a:cxn ang="10800000">
                  <a:pos x="wd2" y="hd2"/>
                </a:cxn>
                <a:cxn ang="16200000">
                  <a:pos x="wd2" y="hd2"/>
                </a:cxn>
              </a:cxnLst>
              <a:rect l="0" t="0" r="r" b="b"/>
              <a:pathLst>
                <a:path w="21600" h="21600" extrusionOk="0">
                  <a:moveTo>
                    <a:pt x="21600" y="20057"/>
                  </a:moveTo>
                  <a:lnTo>
                    <a:pt x="21600" y="13886"/>
                  </a:lnTo>
                  <a:lnTo>
                    <a:pt x="19800" y="7714"/>
                  </a:lnTo>
                  <a:lnTo>
                    <a:pt x="21600" y="3086"/>
                  </a:lnTo>
                  <a:lnTo>
                    <a:pt x="7200" y="1543"/>
                  </a:lnTo>
                  <a:lnTo>
                    <a:pt x="7200" y="0"/>
                  </a:lnTo>
                  <a:lnTo>
                    <a:pt x="5400" y="4629"/>
                  </a:lnTo>
                  <a:lnTo>
                    <a:pt x="0" y="9257"/>
                  </a:lnTo>
                  <a:lnTo>
                    <a:pt x="7200" y="21600"/>
                  </a:lnTo>
                  <a:lnTo>
                    <a:pt x="9000" y="21600"/>
                  </a:lnTo>
                  <a:lnTo>
                    <a:pt x="12600" y="20057"/>
                  </a:lnTo>
                  <a:lnTo>
                    <a:pt x="21600" y="20057"/>
                  </a:lnTo>
                </a:path>
              </a:pathLst>
            </a:custGeom>
            <a:noFill/>
            <a:ln w="9525" cap="flat">
              <a:solidFill>
                <a:srgbClr val="A7A7A7">
                  <a:alpha val="80000"/>
                </a:srgbClr>
              </a:solidFill>
              <a:prstDash val="solid"/>
              <a:round/>
            </a:ln>
            <a:effectLst/>
          </p:spPr>
          <p:txBody>
            <a:bodyPr wrap="square" lIns="50800" tIns="50800" rIns="50800" bIns="50800" numCol="1" anchor="t">
              <a:noAutofit/>
            </a:bodyPr>
            <a:lstStyle/>
            <a:p>
              <a:pPr algn="l" defTabSz="1828431">
                <a:defRPr sz="1400">
                  <a:solidFill>
                    <a:srgbClr val="FFFFFF"/>
                  </a:solidFill>
                </a:defRPr>
              </a:pPr>
              <a:endParaRPr/>
            </a:p>
          </p:txBody>
        </p:sp>
        <p:sp>
          <p:nvSpPr>
            <p:cNvPr id="288" name="Shape"/>
            <p:cNvSpPr/>
            <p:nvPr/>
          </p:nvSpPr>
          <p:spPr>
            <a:xfrm>
              <a:off x="6571016" y="7956263"/>
              <a:ext cx="928613" cy="790275"/>
            </a:xfrm>
            <a:custGeom>
              <a:avLst/>
              <a:gdLst/>
              <a:ahLst/>
              <a:cxnLst>
                <a:cxn ang="0">
                  <a:pos x="wd2" y="hd2"/>
                </a:cxn>
                <a:cxn ang="5400000">
                  <a:pos x="wd2" y="hd2"/>
                </a:cxn>
                <a:cxn ang="10800000">
                  <a:pos x="wd2" y="hd2"/>
                </a:cxn>
                <a:cxn ang="16200000">
                  <a:pos x="wd2" y="hd2"/>
                </a:cxn>
              </a:cxnLst>
              <a:rect l="0" t="0" r="r" b="b"/>
              <a:pathLst>
                <a:path w="21600" h="21600" extrusionOk="0">
                  <a:moveTo>
                    <a:pt x="19088" y="12600"/>
                  </a:moveTo>
                  <a:cubicBezTo>
                    <a:pt x="18586" y="10800"/>
                    <a:pt x="18586" y="10800"/>
                    <a:pt x="18586" y="10800"/>
                  </a:cubicBezTo>
                  <a:cubicBezTo>
                    <a:pt x="19591" y="9000"/>
                    <a:pt x="19591" y="9000"/>
                    <a:pt x="19591" y="9000"/>
                  </a:cubicBezTo>
                  <a:cubicBezTo>
                    <a:pt x="21600" y="6600"/>
                    <a:pt x="21600" y="6600"/>
                    <a:pt x="21600" y="6600"/>
                  </a:cubicBezTo>
                  <a:cubicBezTo>
                    <a:pt x="21098" y="6600"/>
                    <a:pt x="21098" y="6600"/>
                    <a:pt x="21098" y="6600"/>
                  </a:cubicBezTo>
                  <a:cubicBezTo>
                    <a:pt x="19591" y="6000"/>
                    <a:pt x="19591" y="6000"/>
                    <a:pt x="19591" y="6000"/>
                  </a:cubicBezTo>
                  <a:cubicBezTo>
                    <a:pt x="19088" y="4800"/>
                    <a:pt x="19088" y="4800"/>
                    <a:pt x="19088" y="4800"/>
                  </a:cubicBezTo>
                  <a:cubicBezTo>
                    <a:pt x="16074" y="3000"/>
                    <a:pt x="16074" y="3000"/>
                    <a:pt x="16074" y="3000"/>
                  </a:cubicBezTo>
                  <a:cubicBezTo>
                    <a:pt x="11051" y="3600"/>
                    <a:pt x="11051" y="3600"/>
                    <a:pt x="11051" y="3600"/>
                  </a:cubicBezTo>
                  <a:cubicBezTo>
                    <a:pt x="8540" y="3000"/>
                    <a:pt x="8540" y="3000"/>
                    <a:pt x="8540" y="3000"/>
                  </a:cubicBezTo>
                  <a:cubicBezTo>
                    <a:pt x="8037" y="1800"/>
                    <a:pt x="8037" y="1800"/>
                    <a:pt x="8037" y="1800"/>
                  </a:cubicBezTo>
                  <a:cubicBezTo>
                    <a:pt x="5526" y="1200"/>
                    <a:pt x="5526" y="1200"/>
                    <a:pt x="5526" y="1200"/>
                  </a:cubicBezTo>
                  <a:cubicBezTo>
                    <a:pt x="5526" y="1200"/>
                    <a:pt x="3516" y="1800"/>
                    <a:pt x="3014" y="1800"/>
                  </a:cubicBezTo>
                  <a:cubicBezTo>
                    <a:pt x="2512" y="1800"/>
                    <a:pt x="2512" y="600"/>
                    <a:pt x="2512" y="0"/>
                  </a:cubicBezTo>
                  <a:cubicBezTo>
                    <a:pt x="502" y="1200"/>
                    <a:pt x="502" y="1200"/>
                    <a:pt x="502" y="1200"/>
                  </a:cubicBezTo>
                  <a:cubicBezTo>
                    <a:pt x="0" y="6000"/>
                    <a:pt x="0" y="6000"/>
                    <a:pt x="0" y="6000"/>
                  </a:cubicBezTo>
                  <a:cubicBezTo>
                    <a:pt x="1005" y="9000"/>
                    <a:pt x="1005" y="9000"/>
                    <a:pt x="1005" y="9000"/>
                  </a:cubicBezTo>
                  <a:cubicBezTo>
                    <a:pt x="6028" y="11400"/>
                    <a:pt x="6028" y="11400"/>
                    <a:pt x="6028" y="11400"/>
                  </a:cubicBezTo>
                  <a:cubicBezTo>
                    <a:pt x="8540" y="12000"/>
                    <a:pt x="8540" y="12000"/>
                    <a:pt x="8540" y="12000"/>
                  </a:cubicBezTo>
                  <a:cubicBezTo>
                    <a:pt x="8037" y="13200"/>
                    <a:pt x="8037" y="13200"/>
                    <a:pt x="8037" y="13200"/>
                  </a:cubicBezTo>
                  <a:cubicBezTo>
                    <a:pt x="9042" y="15600"/>
                    <a:pt x="9042" y="15600"/>
                    <a:pt x="9042" y="15600"/>
                  </a:cubicBezTo>
                  <a:cubicBezTo>
                    <a:pt x="9042" y="19800"/>
                    <a:pt x="9042" y="19800"/>
                    <a:pt x="9042" y="19800"/>
                  </a:cubicBezTo>
                  <a:cubicBezTo>
                    <a:pt x="9042" y="19800"/>
                    <a:pt x="9042" y="19800"/>
                    <a:pt x="9042" y="19800"/>
                  </a:cubicBezTo>
                  <a:cubicBezTo>
                    <a:pt x="10549" y="21600"/>
                    <a:pt x="10549" y="21600"/>
                    <a:pt x="10549" y="21600"/>
                  </a:cubicBezTo>
                  <a:cubicBezTo>
                    <a:pt x="15070" y="19800"/>
                    <a:pt x="15070" y="19800"/>
                    <a:pt x="15070" y="19800"/>
                  </a:cubicBezTo>
                  <a:cubicBezTo>
                    <a:pt x="14567" y="18000"/>
                    <a:pt x="14567" y="18000"/>
                    <a:pt x="14567" y="18000"/>
                  </a:cubicBezTo>
                  <a:cubicBezTo>
                    <a:pt x="13060" y="15000"/>
                    <a:pt x="13060" y="15000"/>
                    <a:pt x="13060" y="15000"/>
                  </a:cubicBezTo>
                  <a:cubicBezTo>
                    <a:pt x="17079" y="15000"/>
                    <a:pt x="17079" y="15000"/>
                    <a:pt x="17079" y="15000"/>
                  </a:cubicBezTo>
                  <a:cubicBezTo>
                    <a:pt x="19591" y="13800"/>
                    <a:pt x="19591" y="13800"/>
                    <a:pt x="19591" y="13800"/>
                  </a:cubicBezTo>
                  <a:cubicBezTo>
                    <a:pt x="19088" y="12600"/>
                    <a:pt x="19088" y="12600"/>
                    <a:pt x="19088" y="12600"/>
                  </a:cubicBezTo>
                </a:path>
              </a:pathLst>
            </a:custGeom>
            <a:noFill/>
            <a:ln w="9525" cap="flat">
              <a:solidFill>
                <a:srgbClr val="A7A7A7">
                  <a:alpha val="80000"/>
                </a:srgbClr>
              </a:solidFill>
              <a:prstDash val="solid"/>
              <a:round/>
            </a:ln>
            <a:effectLst/>
          </p:spPr>
          <p:txBody>
            <a:bodyPr wrap="square" lIns="50800" tIns="50800" rIns="50800" bIns="50800" numCol="1" anchor="t">
              <a:noAutofit/>
            </a:bodyPr>
            <a:lstStyle/>
            <a:p>
              <a:pPr algn="l" defTabSz="1828431">
                <a:defRPr sz="1400">
                  <a:solidFill>
                    <a:srgbClr val="FFFFFF"/>
                  </a:solidFill>
                </a:defRPr>
              </a:pPr>
              <a:endParaRPr/>
            </a:p>
          </p:txBody>
        </p:sp>
        <p:sp>
          <p:nvSpPr>
            <p:cNvPr id="289" name="Shape"/>
            <p:cNvSpPr/>
            <p:nvPr/>
          </p:nvSpPr>
          <p:spPr>
            <a:xfrm>
              <a:off x="6044802" y="8657236"/>
              <a:ext cx="375869" cy="419695"/>
            </a:xfrm>
            <a:custGeom>
              <a:avLst/>
              <a:gdLst/>
              <a:ahLst/>
              <a:cxnLst>
                <a:cxn ang="0">
                  <a:pos x="wd2" y="hd2"/>
                </a:cxn>
                <a:cxn ang="5400000">
                  <a:pos x="wd2" y="hd2"/>
                </a:cxn>
                <a:cxn ang="10800000">
                  <a:pos x="wd2" y="hd2"/>
                </a:cxn>
                <a:cxn ang="16200000">
                  <a:pos x="wd2" y="hd2"/>
                </a:cxn>
              </a:cxnLst>
              <a:rect l="0" t="0" r="r" b="b"/>
              <a:pathLst>
                <a:path w="21600" h="21600" extrusionOk="0">
                  <a:moveTo>
                    <a:pt x="5082" y="21600"/>
                  </a:moveTo>
                  <a:lnTo>
                    <a:pt x="10165" y="17053"/>
                  </a:lnTo>
                  <a:lnTo>
                    <a:pt x="13976" y="15916"/>
                  </a:lnTo>
                  <a:lnTo>
                    <a:pt x="19059" y="11368"/>
                  </a:lnTo>
                  <a:lnTo>
                    <a:pt x="21600" y="6821"/>
                  </a:lnTo>
                  <a:lnTo>
                    <a:pt x="16518" y="3411"/>
                  </a:lnTo>
                  <a:lnTo>
                    <a:pt x="6353" y="0"/>
                  </a:lnTo>
                  <a:lnTo>
                    <a:pt x="5082" y="2274"/>
                  </a:lnTo>
                  <a:lnTo>
                    <a:pt x="0" y="12505"/>
                  </a:lnTo>
                  <a:lnTo>
                    <a:pt x="2541" y="17053"/>
                  </a:lnTo>
                  <a:lnTo>
                    <a:pt x="0" y="18189"/>
                  </a:lnTo>
                  <a:lnTo>
                    <a:pt x="1271" y="20463"/>
                  </a:lnTo>
                  <a:lnTo>
                    <a:pt x="5082" y="21600"/>
                  </a:lnTo>
                  <a:close/>
                </a:path>
              </a:pathLst>
            </a:custGeom>
            <a:noFill/>
            <a:ln w="9525" cap="flat">
              <a:solidFill>
                <a:srgbClr val="A7A7A7">
                  <a:alpha val="80000"/>
                </a:srgbClr>
              </a:solidFill>
              <a:prstDash val="solid"/>
              <a:round/>
            </a:ln>
            <a:effectLst/>
          </p:spPr>
          <p:txBody>
            <a:bodyPr wrap="square" lIns="50800" tIns="50800" rIns="50800" bIns="50800" numCol="1" anchor="t">
              <a:noAutofit/>
            </a:bodyPr>
            <a:lstStyle/>
            <a:p>
              <a:pPr algn="l" defTabSz="1828431">
                <a:defRPr sz="1400">
                  <a:solidFill>
                    <a:srgbClr val="FFFFFF"/>
                  </a:solidFill>
                </a:defRPr>
              </a:pPr>
              <a:endParaRPr/>
            </a:p>
          </p:txBody>
        </p:sp>
        <p:sp>
          <p:nvSpPr>
            <p:cNvPr id="290" name="Shape"/>
            <p:cNvSpPr/>
            <p:nvPr/>
          </p:nvSpPr>
          <p:spPr>
            <a:xfrm>
              <a:off x="12637927" y="3987063"/>
              <a:ext cx="137084" cy="272355"/>
            </a:xfrm>
            <a:custGeom>
              <a:avLst/>
              <a:gdLst/>
              <a:ahLst/>
              <a:cxnLst>
                <a:cxn ang="0">
                  <a:pos x="wd2" y="hd2"/>
                </a:cxn>
                <a:cxn ang="5400000">
                  <a:pos x="wd2" y="hd2"/>
                </a:cxn>
                <a:cxn ang="10800000">
                  <a:pos x="wd2" y="hd2"/>
                </a:cxn>
                <a:cxn ang="16200000">
                  <a:pos x="wd2" y="hd2"/>
                </a:cxn>
              </a:cxnLst>
              <a:rect l="0" t="0" r="r" b="b"/>
              <a:pathLst>
                <a:path w="21600" h="21600" extrusionOk="0">
                  <a:moveTo>
                    <a:pt x="2678" y="20508"/>
                  </a:moveTo>
                  <a:cubicBezTo>
                    <a:pt x="2724" y="18472"/>
                    <a:pt x="2771" y="16436"/>
                    <a:pt x="2817" y="14400"/>
                  </a:cubicBezTo>
                  <a:lnTo>
                    <a:pt x="0" y="13440"/>
                  </a:lnTo>
                  <a:lnTo>
                    <a:pt x="5635" y="3360"/>
                  </a:lnTo>
                  <a:lnTo>
                    <a:pt x="13148" y="3360"/>
                  </a:lnTo>
                  <a:lnTo>
                    <a:pt x="19722" y="0"/>
                  </a:lnTo>
                  <a:lnTo>
                    <a:pt x="20661" y="6720"/>
                  </a:lnTo>
                  <a:lnTo>
                    <a:pt x="21600" y="10560"/>
                  </a:lnTo>
                  <a:lnTo>
                    <a:pt x="11270" y="16320"/>
                  </a:lnTo>
                  <a:lnTo>
                    <a:pt x="11270" y="21600"/>
                  </a:lnTo>
                  <a:lnTo>
                    <a:pt x="5635" y="20160"/>
                  </a:lnTo>
                  <a:lnTo>
                    <a:pt x="2678" y="20508"/>
                  </a:lnTo>
                  <a:close/>
                </a:path>
              </a:pathLst>
            </a:custGeom>
            <a:noFill/>
            <a:ln w="9525" cap="flat">
              <a:solidFill>
                <a:srgbClr val="A7A7A7">
                  <a:alpha val="80000"/>
                </a:srgbClr>
              </a:solidFill>
              <a:prstDash val="solid"/>
              <a:round/>
            </a:ln>
            <a:effectLst/>
          </p:spPr>
          <p:txBody>
            <a:bodyPr wrap="square" lIns="50800" tIns="50800" rIns="50800" bIns="50800" numCol="1" anchor="t">
              <a:noAutofit/>
            </a:bodyPr>
            <a:lstStyle/>
            <a:p>
              <a:pPr algn="l" defTabSz="1828431">
                <a:defRPr sz="1400">
                  <a:solidFill>
                    <a:srgbClr val="FFFFFF"/>
                  </a:solidFill>
                </a:defRPr>
              </a:pPr>
              <a:endParaRPr/>
            </a:p>
          </p:txBody>
        </p:sp>
        <p:sp>
          <p:nvSpPr>
            <p:cNvPr id="291" name="Shape"/>
            <p:cNvSpPr/>
            <p:nvPr/>
          </p:nvSpPr>
          <p:spPr>
            <a:xfrm>
              <a:off x="16153305" y="5915870"/>
              <a:ext cx="1220530" cy="1174229"/>
            </a:xfrm>
            <a:custGeom>
              <a:avLst/>
              <a:gdLst/>
              <a:ahLst/>
              <a:cxnLst>
                <a:cxn ang="0">
                  <a:pos x="wd2" y="hd2"/>
                </a:cxn>
                <a:cxn ang="5400000">
                  <a:pos x="wd2" y="hd2"/>
                </a:cxn>
                <a:cxn ang="10800000">
                  <a:pos x="wd2" y="hd2"/>
                </a:cxn>
                <a:cxn ang="16200000">
                  <a:pos x="wd2" y="hd2"/>
                </a:cxn>
              </a:cxnLst>
              <a:rect l="0" t="0" r="r" b="b"/>
              <a:pathLst>
                <a:path w="20477" h="21581" extrusionOk="0">
                  <a:moveTo>
                    <a:pt x="13597" y="20602"/>
                  </a:moveTo>
                  <a:cubicBezTo>
                    <a:pt x="14130" y="20296"/>
                    <a:pt x="15101" y="20317"/>
                    <a:pt x="15082" y="19622"/>
                  </a:cubicBezTo>
                  <a:cubicBezTo>
                    <a:pt x="15064" y="18927"/>
                    <a:pt x="13700" y="17168"/>
                    <a:pt x="13485" y="16431"/>
                  </a:cubicBezTo>
                  <a:cubicBezTo>
                    <a:pt x="13269" y="15693"/>
                    <a:pt x="13644" y="15531"/>
                    <a:pt x="13791" y="15195"/>
                  </a:cubicBezTo>
                  <a:cubicBezTo>
                    <a:pt x="13939" y="14858"/>
                    <a:pt x="14023" y="14573"/>
                    <a:pt x="14368" y="14417"/>
                  </a:cubicBezTo>
                  <a:cubicBezTo>
                    <a:pt x="14712" y="14261"/>
                    <a:pt x="15298" y="14950"/>
                    <a:pt x="15855" y="14261"/>
                  </a:cubicBezTo>
                  <a:cubicBezTo>
                    <a:pt x="16413" y="13572"/>
                    <a:pt x="17234" y="11376"/>
                    <a:pt x="17715" y="10288"/>
                  </a:cubicBezTo>
                  <a:cubicBezTo>
                    <a:pt x="18196" y="9200"/>
                    <a:pt x="18465" y="8592"/>
                    <a:pt x="18742" y="7731"/>
                  </a:cubicBezTo>
                  <a:cubicBezTo>
                    <a:pt x="19019" y="6870"/>
                    <a:pt x="19470" y="5707"/>
                    <a:pt x="19374" y="5119"/>
                  </a:cubicBezTo>
                  <a:cubicBezTo>
                    <a:pt x="19279" y="4532"/>
                    <a:pt x="18125" y="4710"/>
                    <a:pt x="18173" y="4203"/>
                  </a:cubicBezTo>
                  <a:cubicBezTo>
                    <a:pt x="18224" y="3668"/>
                    <a:pt x="18053" y="2358"/>
                    <a:pt x="18315" y="2287"/>
                  </a:cubicBezTo>
                  <a:cubicBezTo>
                    <a:pt x="19253" y="2033"/>
                    <a:pt x="20108" y="1938"/>
                    <a:pt x="20388" y="1715"/>
                  </a:cubicBezTo>
                  <a:cubicBezTo>
                    <a:pt x="20669" y="1492"/>
                    <a:pt x="20211" y="1170"/>
                    <a:pt x="20005" y="945"/>
                  </a:cubicBezTo>
                  <a:cubicBezTo>
                    <a:pt x="19799" y="721"/>
                    <a:pt x="19475" y="520"/>
                    <a:pt x="19148" y="362"/>
                  </a:cubicBezTo>
                  <a:cubicBezTo>
                    <a:pt x="18822" y="206"/>
                    <a:pt x="18624" y="-19"/>
                    <a:pt x="18048" y="1"/>
                  </a:cubicBezTo>
                  <a:cubicBezTo>
                    <a:pt x="17477" y="22"/>
                    <a:pt x="16287" y="390"/>
                    <a:pt x="15709" y="479"/>
                  </a:cubicBezTo>
                  <a:cubicBezTo>
                    <a:pt x="15131" y="565"/>
                    <a:pt x="14981" y="421"/>
                    <a:pt x="14572" y="532"/>
                  </a:cubicBezTo>
                  <a:cubicBezTo>
                    <a:pt x="14164" y="648"/>
                    <a:pt x="13660" y="1160"/>
                    <a:pt x="13258" y="1160"/>
                  </a:cubicBezTo>
                  <a:cubicBezTo>
                    <a:pt x="13163" y="1867"/>
                    <a:pt x="13021" y="2779"/>
                    <a:pt x="12972" y="3288"/>
                  </a:cubicBezTo>
                  <a:cubicBezTo>
                    <a:pt x="12923" y="3794"/>
                    <a:pt x="12972" y="3897"/>
                    <a:pt x="12972" y="4203"/>
                  </a:cubicBezTo>
                  <a:cubicBezTo>
                    <a:pt x="12837" y="4355"/>
                    <a:pt x="12712" y="4321"/>
                    <a:pt x="12570" y="4661"/>
                  </a:cubicBezTo>
                  <a:cubicBezTo>
                    <a:pt x="12428" y="5002"/>
                    <a:pt x="12267" y="5719"/>
                    <a:pt x="12115" y="6248"/>
                  </a:cubicBezTo>
                  <a:cubicBezTo>
                    <a:pt x="12115" y="6248"/>
                    <a:pt x="10360" y="7070"/>
                    <a:pt x="9769" y="7417"/>
                  </a:cubicBezTo>
                  <a:cubicBezTo>
                    <a:pt x="9178" y="7763"/>
                    <a:pt x="8968" y="7877"/>
                    <a:pt x="8570" y="8332"/>
                  </a:cubicBezTo>
                  <a:cubicBezTo>
                    <a:pt x="8169" y="8788"/>
                    <a:pt x="7367" y="10154"/>
                    <a:pt x="7367" y="10154"/>
                  </a:cubicBezTo>
                  <a:cubicBezTo>
                    <a:pt x="7367" y="10154"/>
                    <a:pt x="5752" y="10205"/>
                    <a:pt x="4968" y="10626"/>
                  </a:cubicBezTo>
                  <a:cubicBezTo>
                    <a:pt x="4184" y="11047"/>
                    <a:pt x="3430" y="12360"/>
                    <a:pt x="2656" y="12682"/>
                  </a:cubicBezTo>
                  <a:cubicBezTo>
                    <a:pt x="1881" y="13005"/>
                    <a:pt x="541" y="12304"/>
                    <a:pt x="317" y="12557"/>
                  </a:cubicBezTo>
                  <a:cubicBezTo>
                    <a:pt x="92" y="12810"/>
                    <a:pt x="949" y="13817"/>
                    <a:pt x="1312" y="14198"/>
                  </a:cubicBezTo>
                  <a:cubicBezTo>
                    <a:pt x="1675" y="14579"/>
                    <a:pt x="2289" y="14621"/>
                    <a:pt x="2491" y="14838"/>
                  </a:cubicBezTo>
                  <a:cubicBezTo>
                    <a:pt x="2693" y="15055"/>
                    <a:pt x="2510" y="15282"/>
                    <a:pt x="2523" y="15497"/>
                  </a:cubicBezTo>
                  <a:cubicBezTo>
                    <a:pt x="2536" y="15711"/>
                    <a:pt x="2672" y="15967"/>
                    <a:pt x="2568" y="16131"/>
                  </a:cubicBezTo>
                  <a:cubicBezTo>
                    <a:pt x="2463" y="16295"/>
                    <a:pt x="2223" y="16226"/>
                    <a:pt x="1896" y="16479"/>
                  </a:cubicBezTo>
                  <a:cubicBezTo>
                    <a:pt x="1569" y="16733"/>
                    <a:pt x="553" y="16603"/>
                    <a:pt x="603" y="17648"/>
                  </a:cubicBezTo>
                  <a:cubicBezTo>
                    <a:pt x="620" y="17995"/>
                    <a:pt x="-931" y="17946"/>
                    <a:pt x="876" y="18601"/>
                  </a:cubicBezTo>
                  <a:cubicBezTo>
                    <a:pt x="2684" y="19255"/>
                    <a:pt x="10624" y="20224"/>
                    <a:pt x="11451" y="21581"/>
                  </a:cubicBezTo>
                  <a:lnTo>
                    <a:pt x="11939" y="21281"/>
                  </a:lnTo>
                  <a:lnTo>
                    <a:pt x="13597" y="20602"/>
                  </a:lnTo>
                  <a:close/>
                </a:path>
              </a:pathLst>
            </a:custGeom>
            <a:noFill/>
            <a:ln w="9525" cap="flat">
              <a:solidFill>
                <a:srgbClr val="A7A7A7">
                  <a:alpha val="80000"/>
                </a:srgbClr>
              </a:solidFill>
              <a:prstDash val="solid"/>
              <a:round/>
            </a:ln>
            <a:effectLst/>
          </p:spPr>
          <p:txBody>
            <a:bodyPr wrap="square" lIns="50800" tIns="50800" rIns="50800" bIns="50800" numCol="1" anchor="t">
              <a:noAutofit/>
            </a:bodyPr>
            <a:lstStyle/>
            <a:p>
              <a:pPr algn="l" defTabSz="1828431">
                <a:defRPr sz="1400">
                  <a:solidFill>
                    <a:srgbClr val="FFFFFF"/>
                  </a:solidFill>
                </a:defRPr>
              </a:pPr>
              <a:endParaRPr/>
            </a:p>
          </p:txBody>
        </p:sp>
        <p:sp>
          <p:nvSpPr>
            <p:cNvPr id="292" name="Shape"/>
            <p:cNvSpPr/>
            <p:nvPr/>
          </p:nvSpPr>
          <p:spPr>
            <a:xfrm>
              <a:off x="16834353" y="5929248"/>
              <a:ext cx="2034100" cy="2504755"/>
            </a:xfrm>
            <a:custGeom>
              <a:avLst/>
              <a:gdLst/>
              <a:ahLst/>
              <a:cxnLst>
                <a:cxn ang="0">
                  <a:pos x="wd2" y="hd2"/>
                </a:cxn>
                <a:cxn ang="5400000">
                  <a:pos x="wd2" y="hd2"/>
                </a:cxn>
                <a:cxn ang="10800000">
                  <a:pos x="wd2" y="hd2"/>
                </a:cxn>
                <a:cxn ang="16200000">
                  <a:pos x="wd2" y="hd2"/>
                </a:cxn>
              </a:cxnLst>
              <a:rect l="0" t="0" r="r" b="b"/>
              <a:pathLst>
                <a:path w="21600" h="21600" extrusionOk="0">
                  <a:moveTo>
                    <a:pt x="17673" y="9660"/>
                  </a:moveTo>
                  <a:cubicBezTo>
                    <a:pt x="18003" y="9811"/>
                    <a:pt x="18634" y="9718"/>
                    <a:pt x="18906" y="10038"/>
                  </a:cubicBezTo>
                  <a:cubicBezTo>
                    <a:pt x="18675" y="10565"/>
                    <a:pt x="18602" y="10467"/>
                    <a:pt x="18409" y="10927"/>
                  </a:cubicBezTo>
                  <a:cubicBezTo>
                    <a:pt x="18667" y="11016"/>
                    <a:pt x="19220" y="11327"/>
                    <a:pt x="19200" y="11236"/>
                  </a:cubicBezTo>
                  <a:cubicBezTo>
                    <a:pt x="19224" y="11102"/>
                    <a:pt x="20001" y="10098"/>
                    <a:pt x="20017" y="9871"/>
                  </a:cubicBezTo>
                  <a:cubicBezTo>
                    <a:pt x="20244" y="9733"/>
                    <a:pt x="21278" y="8828"/>
                    <a:pt x="21600" y="8748"/>
                  </a:cubicBezTo>
                  <a:lnTo>
                    <a:pt x="20982" y="8621"/>
                  </a:lnTo>
                  <a:cubicBezTo>
                    <a:pt x="21238" y="8333"/>
                    <a:pt x="21240" y="7968"/>
                    <a:pt x="21312" y="7301"/>
                  </a:cubicBezTo>
                  <a:cubicBezTo>
                    <a:pt x="21483" y="6715"/>
                    <a:pt x="21252" y="6795"/>
                    <a:pt x="21141" y="6482"/>
                  </a:cubicBezTo>
                  <a:cubicBezTo>
                    <a:pt x="21031" y="6169"/>
                    <a:pt x="20984" y="6067"/>
                    <a:pt x="20230" y="6026"/>
                  </a:cubicBezTo>
                  <a:cubicBezTo>
                    <a:pt x="19630" y="5860"/>
                    <a:pt x="19695" y="5761"/>
                    <a:pt x="19314" y="5495"/>
                  </a:cubicBezTo>
                  <a:lnTo>
                    <a:pt x="18258" y="5486"/>
                  </a:lnTo>
                  <a:cubicBezTo>
                    <a:pt x="17914" y="5683"/>
                    <a:pt x="16661" y="6601"/>
                    <a:pt x="16592" y="6832"/>
                  </a:cubicBezTo>
                  <a:cubicBezTo>
                    <a:pt x="16524" y="7063"/>
                    <a:pt x="17457" y="6800"/>
                    <a:pt x="17691" y="6983"/>
                  </a:cubicBezTo>
                  <a:cubicBezTo>
                    <a:pt x="17924" y="7167"/>
                    <a:pt x="17864" y="7271"/>
                    <a:pt x="17824" y="7426"/>
                  </a:cubicBezTo>
                  <a:lnTo>
                    <a:pt x="16975" y="7471"/>
                  </a:lnTo>
                  <a:cubicBezTo>
                    <a:pt x="16705" y="7422"/>
                    <a:pt x="16466" y="7363"/>
                    <a:pt x="16395" y="7214"/>
                  </a:cubicBezTo>
                  <a:lnTo>
                    <a:pt x="16623" y="6802"/>
                  </a:lnTo>
                  <a:lnTo>
                    <a:pt x="15522" y="6718"/>
                  </a:lnTo>
                  <a:lnTo>
                    <a:pt x="14594" y="6808"/>
                  </a:lnTo>
                  <a:lnTo>
                    <a:pt x="14146" y="6808"/>
                  </a:lnTo>
                  <a:lnTo>
                    <a:pt x="13697" y="7491"/>
                  </a:lnTo>
                  <a:lnTo>
                    <a:pt x="13246" y="7491"/>
                  </a:lnTo>
                  <a:lnTo>
                    <a:pt x="12349" y="7264"/>
                  </a:lnTo>
                  <a:lnTo>
                    <a:pt x="10778" y="7035"/>
                  </a:lnTo>
                  <a:lnTo>
                    <a:pt x="8531" y="5901"/>
                  </a:lnTo>
                  <a:lnTo>
                    <a:pt x="9205" y="4540"/>
                  </a:lnTo>
                  <a:lnTo>
                    <a:pt x="8082" y="4085"/>
                  </a:lnTo>
                  <a:lnTo>
                    <a:pt x="7633" y="3177"/>
                  </a:lnTo>
                  <a:lnTo>
                    <a:pt x="8082" y="2497"/>
                  </a:lnTo>
                  <a:cubicBezTo>
                    <a:pt x="8007" y="2270"/>
                    <a:pt x="8070" y="2158"/>
                    <a:pt x="7995" y="1931"/>
                  </a:cubicBezTo>
                  <a:lnTo>
                    <a:pt x="8516" y="1298"/>
                  </a:lnTo>
                  <a:cubicBezTo>
                    <a:pt x="8520" y="866"/>
                    <a:pt x="8527" y="432"/>
                    <a:pt x="8531" y="0"/>
                  </a:cubicBezTo>
                  <a:lnTo>
                    <a:pt x="6287" y="0"/>
                  </a:lnTo>
                  <a:lnTo>
                    <a:pt x="6511" y="227"/>
                  </a:lnTo>
                  <a:lnTo>
                    <a:pt x="6736" y="454"/>
                  </a:lnTo>
                  <a:lnTo>
                    <a:pt x="4265" y="907"/>
                  </a:lnTo>
                  <a:lnTo>
                    <a:pt x="4265" y="2043"/>
                  </a:lnTo>
                  <a:lnTo>
                    <a:pt x="4939" y="2497"/>
                  </a:lnTo>
                  <a:cubicBezTo>
                    <a:pt x="4790" y="2875"/>
                    <a:pt x="4639" y="3253"/>
                    <a:pt x="4491" y="3631"/>
                  </a:cubicBezTo>
                  <a:lnTo>
                    <a:pt x="4042" y="4540"/>
                  </a:lnTo>
                  <a:lnTo>
                    <a:pt x="2694" y="6582"/>
                  </a:lnTo>
                  <a:lnTo>
                    <a:pt x="1797" y="6582"/>
                  </a:lnTo>
                  <a:lnTo>
                    <a:pt x="1121" y="7264"/>
                  </a:lnTo>
                  <a:lnTo>
                    <a:pt x="1571" y="8171"/>
                  </a:lnTo>
                  <a:lnTo>
                    <a:pt x="2245" y="9078"/>
                  </a:lnTo>
                  <a:lnTo>
                    <a:pt x="1348" y="9532"/>
                  </a:lnTo>
                  <a:lnTo>
                    <a:pt x="449" y="9759"/>
                  </a:lnTo>
                  <a:lnTo>
                    <a:pt x="0" y="9986"/>
                  </a:lnTo>
                  <a:lnTo>
                    <a:pt x="897" y="11122"/>
                  </a:lnTo>
                  <a:lnTo>
                    <a:pt x="1571" y="12029"/>
                  </a:lnTo>
                  <a:lnTo>
                    <a:pt x="2917" y="11122"/>
                  </a:lnTo>
                  <a:cubicBezTo>
                    <a:pt x="3066" y="12558"/>
                    <a:pt x="3217" y="13997"/>
                    <a:pt x="3366" y="15433"/>
                  </a:cubicBezTo>
                  <a:lnTo>
                    <a:pt x="4042" y="17289"/>
                  </a:lnTo>
                  <a:lnTo>
                    <a:pt x="5163" y="19330"/>
                  </a:lnTo>
                  <a:lnTo>
                    <a:pt x="5837" y="20466"/>
                  </a:lnTo>
                  <a:lnTo>
                    <a:pt x="6511" y="21600"/>
                  </a:lnTo>
                  <a:lnTo>
                    <a:pt x="7185" y="20920"/>
                  </a:lnTo>
                  <a:lnTo>
                    <a:pt x="8082" y="19783"/>
                  </a:lnTo>
                  <a:lnTo>
                    <a:pt x="8305" y="18876"/>
                  </a:lnTo>
                  <a:cubicBezTo>
                    <a:pt x="8380" y="18347"/>
                    <a:pt x="8456" y="17818"/>
                    <a:pt x="8531" y="17289"/>
                  </a:cubicBezTo>
                  <a:cubicBezTo>
                    <a:pt x="8605" y="16822"/>
                    <a:pt x="8681" y="16356"/>
                    <a:pt x="8756" y="15889"/>
                  </a:cubicBezTo>
                  <a:lnTo>
                    <a:pt x="10327" y="14526"/>
                  </a:lnTo>
                  <a:lnTo>
                    <a:pt x="11901" y="13392"/>
                  </a:lnTo>
                  <a:lnTo>
                    <a:pt x="13357" y="12690"/>
                  </a:lnTo>
                  <a:cubicBezTo>
                    <a:pt x="13395" y="12243"/>
                    <a:pt x="14397" y="12003"/>
                    <a:pt x="14438" y="11556"/>
                  </a:cubicBezTo>
                  <a:cubicBezTo>
                    <a:pt x="14520" y="11357"/>
                    <a:pt x="16138" y="11660"/>
                    <a:pt x="16220" y="11461"/>
                  </a:cubicBezTo>
                  <a:cubicBezTo>
                    <a:pt x="16071" y="10856"/>
                    <a:pt x="15965" y="10506"/>
                    <a:pt x="15816" y="9901"/>
                  </a:cubicBezTo>
                  <a:cubicBezTo>
                    <a:pt x="15759" y="9692"/>
                    <a:pt x="16059" y="9698"/>
                    <a:pt x="16003" y="9489"/>
                  </a:cubicBezTo>
                  <a:cubicBezTo>
                    <a:pt x="16059" y="9472"/>
                    <a:pt x="16214" y="9165"/>
                    <a:pt x="16270" y="9148"/>
                  </a:cubicBezTo>
                  <a:cubicBezTo>
                    <a:pt x="16337" y="9085"/>
                    <a:pt x="16787" y="9145"/>
                    <a:pt x="16922" y="9132"/>
                  </a:cubicBezTo>
                  <a:cubicBezTo>
                    <a:pt x="17057" y="9120"/>
                    <a:pt x="17343" y="9508"/>
                    <a:pt x="17673" y="9660"/>
                  </a:cubicBezTo>
                  <a:close/>
                </a:path>
              </a:pathLst>
            </a:custGeom>
            <a:noFill/>
            <a:ln w="9525" cap="flat">
              <a:solidFill>
                <a:srgbClr val="A7A7A7">
                  <a:alpha val="80000"/>
                </a:srgbClr>
              </a:solidFill>
              <a:prstDash val="solid"/>
              <a:round/>
            </a:ln>
            <a:effectLst/>
          </p:spPr>
          <p:txBody>
            <a:bodyPr wrap="square" lIns="50800" tIns="50800" rIns="50800" bIns="50800" numCol="1" anchor="t">
              <a:noAutofit/>
            </a:bodyPr>
            <a:lstStyle/>
            <a:p>
              <a:pPr algn="l" defTabSz="1828431">
                <a:defRPr sz="1400">
                  <a:solidFill>
                    <a:srgbClr val="FFFFFF"/>
                  </a:solidFill>
                </a:defRPr>
              </a:pPr>
              <a:endParaRPr/>
            </a:p>
          </p:txBody>
        </p:sp>
        <p:sp>
          <p:nvSpPr>
            <p:cNvPr id="293" name="Shape"/>
            <p:cNvSpPr/>
            <p:nvPr/>
          </p:nvSpPr>
          <p:spPr>
            <a:xfrm>
              <a:off x="18320128" y="6991870"/>
              <a:ext cx="313961" cy="388442"/>
            </a:xfrm>
            <a:custGeom>
              <a:avLst/>
              <a:gdLst/>
              <a:ahLst/>
              <a:cxnLst>
                <a:cxn ang="0">
                  <a:pos x="wd2" y="hd2"/>
                </a:cxn>
                <a:cxn ang="5400000">
                  <a:pos x="wd2" y="hd2"/>
                </a:cxn>
                <a:cxn ang="10800000">
                  <a:pos x="wd2" y="hd2"/>
                </a:cxn>
                <a:cxn ang="16200000">
                  <a:pos x="wd2" y="hd2"/>
                </a:cxn>
              </a:cxnLst>
              <a:rect l="0" t="0" r="r" b="b"/>
              <a:pathLst>
                <a:path w="21600" h="21600" extrusionOk="0">
                  <a:moveTo>
                    <a:pt x="17280" y="11631"/>
                  </a:moveTo>
                  <a:lnTo>
                    <a:pt x="20160" y="4985"/>
                  </a:lnTo>
                  <a:lnTo>
                    <a:pt x="11520" y="3323"/>
                  </a:lnTo>
                  <a:lnTo>
                    <a:pt x="7200" y="0"/>
                  </a:lnTo>
                  <a:lnTo>
                    <a:pt x="2880" y="0"/>
                  </a:lnTo>
                  <a:lnTo>
                    <a:pt x="1440" y="3323"/>
                  </a:lnTo>
                  <a:lnTo>
                    <a:pt x="0" y="4985"/>
                  </a:lnTo>
                  <a:lnTo>
                    <a:pt x="1440" y="8308"/>
                  </a:lnTo>
                  <a:lnTo>
                    <a:pt x="4320" y="21600"/>
                  </a:lnTo>
                  <a:lnTo>
                    <a:pt x="12960" y="19938"/>
                  </a:lnTo>
                  <a:lnTo>
                    <a:pt x="18720" y="18277"/>
                  </a:lnTo>
                  <a:lnTo>
                    <a:pt x="20160" y="19938"/>
                  </a:lnTo>
                  <a:lnTo>
                    <a:pt x="21600" y="13292"/>
                  </a:lnTo>
                  <a:lnTo>
                    <a:pt x="17280" y="11631"/>
                  </a:lnTo>
                  <a:close/>
                </a:path>
              </a:pathLst>
            </a:custGeom>
            <a:noFill/>
            <a:ln w="9525" cap="flat">
              <a:solidFill>
                <a:srgbClr val="A7A7A7">
                  <a:alpha val="80000"/>
                </a:srgbClr>
              </a:solidFill>
              <a:prstDash val="solid"/>
              <a:round/>
            </a:ln>
            <a:effectLst/>
          </p:spPr>
          <p:txBody>
            <a:bodyPr wrap="square" lIns="50800" tIns="50800" rIns="50800" bIns="50800" numCol="1" anchor="t">
              <a:noAutofit/>
            </a:bodyPr>
            <a:lstStyle/>
            <a:p>
              <a:pPr algn="l" defTabSz="1828431">
                <a:defRPr sz="1400">
                  <a:solidFill>
                    <a:srgbClr val="FFFFFF"/>
                  </a:solidFill>
                </a:defRPr>
              </a:pPr>
              <a:endParaRPr/>
            </a:p>
          </p:txBody>
        </p:sp>
        <p:sp>
          <p:nvSpPr>
            <p:cNvPr id="294" name="Shape"/>
            <p:cNvSpPr/>
            <p:nvPr/>
          </p:nvSpPr>
          <p:spPr>
            <a:xfrm>
              <a:off x="17641053" y="6442698"/>
              <a:ext cx="596966" cy="339329"/>
            </a:xfrm>
            <a:custGeom>
              <a:avLst/>
              <a:gdLst/>
              <a:ahLst/>
              <a:cxnLst>
                <a:cxn ang="0">
                  <a:pos x="wd2" y="hd2"/>
                </a:cxn>
                <a:cxn ang="5400000">
                  <a:pos x="wd2" y="hd2"/>
                </a:cxn>
                <a:cxn ang="10800000">
                  <a:pos x="wd2" y="hd2"/>
                </a:cxn>
                <a:cxn ang="16200000">
                  <a:pos x="wd2" y="hd2"/>
                </a:cxn>
              </a:cxnLst>
              <a:rect l="0" t="0" r="r" b="b"/>
              <a:pathLst>
                <a:path w="21600" h="21600" extrusionOk="0">
                  <a:moveTo>
                    <a:pt x="16602" y="10012"/>
                  </a:moveTo>
                  <a:lnTo>
                    <a:pt x="11876" y="8305"/>
                  </a:lnTo>
                  <a:lnTo>
                    <a:pt x="4501" y="2162"/>
                  </a:lnTo>
                  <a:lnTo>
                    <a:pt x="1914" y="0"/>
                  </a:lnTo>
                  <a:lnTo>
                    <a:pt x="0" y="8920"/>
                  </a:lnTo>
                  <a:lnTo>
                    <a:pt x="7471" y="17241"/>
                  </a:lnTo>
                  <a:lnTo>
                    <a:pt x="12750" y="19052"/>
                  </a:lnTo>
                  <a:lnTo>
                    <a:pt x="17315" y="21600"/>
                  </a:lnTo>
                  <a:lnTo>
                    <a:pt x="18740" y="16175"/>
                  </a:lnTo>
                  <a:lnTo>
                    <a:pt x="21600" y="15095"/>
                  </a:lnTo>
                  <a:lnTo>
                    <a:pt x="19256" y="12552"/>
                  </a:lnTo>
                  <a:lnTo>
                    <a:pt x="17950" y="12298"/>
                  </a:lnTo>
                  <a:cubicBezTo>
                    <a:pt x="17727" y="11215"/>
                    <a:pt x="16826" y="11092"/>
                    <a:pt x="16602" y="10012"/>
                  </a:cubicBezTo>
                  <a:close/>
                </a:path>
              </a:pathLst>
            </a:custGeom>
            <a:noFill/>
            <a:ln w="9525" cap="flat">
              <a:solidFill>
                <a:srgbClr val="A7A7A7">
                  <a:alpha val="80000"/>
                </a:srgbClr>
              </a:solidFill>
              <a:prstDash val="solid"/>
              <a:round/>
            </a:ln>
            <a:effectLst/>
          </p:spPr>
          <p:txBody>
            <a:bodyPr wrap="square" lIns="50800" tIns="50800" rIns="50800" bIns="50800" numCol="1" anchor="t">
              <a:noAutofit/>
            </a:bodyPr>
            <a:lstStyle/>
            <a:p>
              <a:pPr algn="l" defTabSz="1828431">
                <a:defRPr sz="1400">
                  <a:solidFill>
                    <a:srgbClr val="FFFFFF"/>
                  </a:solidFill>
                </a:defRPr>
              </a:pPr>
              <a:endParaRPr/>
            </a:p>
          </p:txBody>
        </p:sp>
        <p:sp>
          <p:nvSpPr>
            <p:cNvPr id="295" name="Shape"/>
            <p:cNvSpPr/>
            <p:nvPr/>
          </p:nvSpPr>
          <p:spPr>
            <a:xfrm>
              <a:off x="18611974" y="6862389"/>
              <a:ext cx="751770" cy="1375159"/>
            </a:xfrm>
            <a:custGeom>
              <a:avLst/>
              <a:gdLst/>
              <a:ahLst/>
              <a:cxnLst>
                <a:cxn ang="0">
                  <a:pos x="wd2" y="hd2"/>
                </a:cxn>
                <a:cxn ang="5400000">
                  <a:pos x="wd2" y="hd2"/>
                </a:cxn>
                <a:cxn ang="10800000">
                  <a:pos x="wd2" y="hd2"/>
                </a:cxn>
                <a:cxn ang="16200000">
                  <a:pos x="wd2" y="hd2"/>
                </a:cxn>
              </a:cxnLst>
              <a:rect l="0" t="0" r="r" b="b"/>
              <a:pathLst>
                <a:path w="21563" h="21600" extrusionOk="0">
                  <a:moveTo>
                    <a:pt x="11179" y="0"/>
                  </a:moveTo>
                  <a:lnTo>
                    <a:pt x="8745" y="1354"/>
                  </a:lnTo>
                  <a:lnTo>
                    <a:pt x="7558" y="1717"/>
                  </a:lnTo>
                  <a:lnTo>
                    <a:pt x="7183" y="1300"/>
                  </a:lnTo>
                  <a:lnTo>
                    <a:pt x="3101" y="3264"/>
                  </a:lnTo>
                  <a:lnTo>
                    <a:pt x="605" y="5832"/>
                  </a:lnTo>
                  <a:lnTo>
                    <a:pt x="0" y="7618"/>
                  </a:lnTo>
                  <a:lnTo>
                    <a:pt x="4134" y="11666"/>
                  </a:lnTo>
                  <a:lnTo>
                    <a:pt x="3205" y="13859"/>
                  </a:lnTo>
                  <a:cubicBezTo>
                    <a:pt x="4455" y="13617"/>
                    <a:pt x="6715" y="14526"/>
                    <a:pt x="7964" y="14282"/>
                  </a:cubicBezTo>
                  <a:lnTo>
                    <a:pt x="10694" y="14208"/>
                  </a:lnTo>
                  <a:lnTo>
                    <a:pt x="9174" y="12509"/>
                  </a:lnTo>
                  <a:lnTo>
                    <a:pt x="10178" y="12971"/>
                  </a:lnTo>
                  <a:lnTo>
                    <a:pt x="11202" y="15450"/>
                  </a:lnTo>
                  <a:lnTo>
                    <a:pt x="12384" y="17312"/>
                  </a:lnTo>
                  <a:cubicBezTo>
                    <a:pt x="12335" y="17896"/>
                    <a:pt x="12713" y="21015"/>
                    <a:pt x="12666" y="21600"/>
                  </a:cubicBezTo>
                  <a:lnTo>
                    <a:pt x="15098" y="19189"/>
                  </a:lnTo>
                  <a:lnTo>
                    <a:pt x="14044" y="14980"/>
                  </a:lnTo>
                  <a:lnTo>
                    <a:pt x="12325" y="13783"/>
                  </a:lnTo>
                  <a:lnTo>
                    <a:pt x="13184" y="12826"/>
                  </a:lnTo>
                  <a:cubicBezTo>
                    <a:pt x="13135" y="12560"/>
                    <a:pt x="13088" y="12297"/>
                    <a:pt x="13039" y="12031"/>
                  </a:cubicBezTo>
                  <a:lnTo>
                    <a:pt x="10750" y="10357"/>
                  </a:lnTo>
                  <a:lnTo>
                    <a:pt x="11895" y="9083"/>
                  </a:lnTo>
                  <a:lnTo>
                    <a:pt x="13269" y="9063"/>
                  </a:lnTo>
                  <a:lnTo>
                    <a:pt x="16234" y="8253"/>
                  </a:lnTo>
                  <a:cubicBezTo>
                    <a:pt x="16415" y="7964"/>
                    <a:pt x="17129" y="7849"/>
                    <a:pt x="17311" y="7560"/>
                  </a:cubicBezTo>
                  <a:lnTo>
                    <a:pt x="18631" y="6484"/>
                  </a:lnTo>
                  <a:cubicBezTo>
                    <a:pt x="18595" y="6314"/>
                    <a:pt x="21600" y="6458"/>
                    <a:pt x="21563" y="6288"/>
                  </a:cubicBezTo>
                  <a:lnTo>
                    <a:pt x="20557" y="4432"/>
                  </a:lnTo>
                  <a:cubicBezTo>
                    <a:pt x="20514" y="4303"/>
                    <a:pt x="18569" y="3860"/>
                    <a:pt x="18526" y="3730"/>
                  </a:cubicBezTo>
                  <a:cubicBezTo>
                    <a:pt x="18551" y="2992"/>
                    <a:pt x="15914" y="4249"/>
                    <a:pt x="15939" y="3510"/>
                  </a:cubicBezTo>
                  <a:lnTo>
                    <a:pt x="13038" y="3696"/>
                  </a:lnTo>
                  <a:lnTo>
                    <a:pt x="12454" y="3808"/>
                  </a:lnTo>
                  <a:lnTo>
                    <a:pt x="11895" y="3348"/>
                  </a:lnTo>
                  <a:lnTo>
                    <a:pt x="13184" y="2709"/>
                  </a:lnTo>
                  <a:lnTo>
                    <a:pt x="13184" y="1037"/>
                  </a:lnTo>
                  <a:lnTo>
                    <a:pt x="11179" y="0"/>
                  </a:lnTo>
                  <a:close/>
                </a:path>
              </a:pathLst>
            </a:custGeom>
            <a:noFill/>
            <a:ln w="9525" cap="flat">
              <a:solidFill>
                <a:srgbClr val="A7A7A7">
                  <a:alpha val="80000"/>
                </a:srgbClr>
              </a:solidFill>
              <a:prstDash val="solid"/>
              <a:round/>
            </a:ln>
            <a:effectLst/>
          </p:spPr>
          <p:txBody>
            <a:bodyPr wrap="square" lIns="50800" tIns="50800" rIns="50800" bIns="50800" numCol="1" anchor="t">
              <a:noAutofit/>
            </a:bodyPr>
            <a:lstStyle/>
            <a:p>
              <a:pPr algn="l" defTabSz="1828431">
                <a:defRPr sz="1400">
                  <a:solidFill>
                    <a:srgbClr val="FFFFFF"/>
                  </a:solidFill>
                </a:defRPr>
              </a:pPr>
              <a:endParaRPr/>
            </a:p>
          </p:txBody>
        </p:sp>
        <p:sp>
          <p:nvSpPr>
            <p:cNvPr id="296" name="Shape"/>
            <p:cNvSpPr/>
            <p:nvPr/>
          </p:nvSpPr>
          <p:spPr>
            <a:xfrm>
              <a:off x="19244316" y="8483107"/>
              <a:ext cx="358180" cy="415233"/>
            </a:xfrm>
            <a:custGeom>
              <a:avLst/>
              <a:gdLst/>
              <a:ahLst/>
              <a:cxnLst>
                <a:cxn ang="0">
                  <a:pos x="wd2" y="hd2"/>
                </a:cxn>
                <a:cxn ang="5400000">
                  <a:pos x="wd2" y="hd2"/>
                </a:cxn>
                <a:cxn ang="10800000">
                  <a:pos x="wd2" y="hd2"/>
                </a:cxn>
                <a:cxn ang="16200000">
                  <a:pos x="wd2" y="hd2"/>
                </a:cxn>
              </a:cxnLst>
              <a:rect l="0" t="0" r="r" b="b"/>
              <a:pathLst>
                <a:path w="21600" h="21600" extrusionOk="0">
                  <a:moveTo>
                    <a:pt x="0" y="1146"/>
                  </a:moveTo>
                  <a:lnTo>
                    <a:pt x="2400" y="9473"/>
                  </a:lnTo>
                  <a:lnTo>
                    <a:pt x="8736" y="16179"/>
                  </a:lnTo>
                  <a:lnTo>
                    <a:pt x="19360" y="21488"/>
                  </a:lnTo>
                  <a:lnTo>
                    <a:pt x="21600" y="21600"/>
                  </a:lnTo>
                  <a:lnTo>
                    <a:pt x="18016" y="16291"/>
                  </a:lnTo>
                  <a:lnTo>
                    <a:pt x="15776" y="14558"/>
                  </a:lnTo>
                  <a:lnTo>
                    <a:pt x="15776" y="7517"/>
                  </a:lnTo>
                  <a:lnTo>
                    <a:pt x="10336" y="2180"/>
                  </a:lnTo>
                  <a:lnTo>
                    <a:pt x="9152" y="1621"/>
                  </a:lnTo>
                  <a:lnTo>
                    <a:pt x="8096" y="3102"/>
                  </a:lnTo>
                  <a:lnTo>
                    <a:pt x="4512" y="3577"/>
                  </a:lnTo>
                  <a:lnTo>
                    <a:pt x="4640" y="1956"/>
                  </a:lnTo>
                  <a:lnTo>
                    <a:pt x="544" y="0"/>
                  </a:lnTo>
                  <a:lnTo>
                    <a:pt x="0" y="1146"/>
                  </a:lnTo>
                  <a:close/>
                </a:path>
              </a:pathLst>
            </a:custGeom>
            <a:noFill/>
            <a:ln w="9525" cap="flat">
              <a:solidFill>
                <a:srgbClr val="A7A7A7">
                  <a:alpha val="80000"/>
                </a:srgbClr>
              </a:solidFill>
              <a:prstDash val="solid"/>
              <a:round/>
            </a:ln>
            <a:effectLst/>
          </p:spPr>
          <p:txBody>
            <a:bodyPr wrap="square" lIns="50800" tIns="50800" rIns="50800" bIns="50800" numCol="1" anchor="t">
              <a:noAutofit/>
            </a:bodyPr>
            <a:lstStyle/>
            <a:p>
              <a:pPr algn="l" defTabSz="1828431">
                <a:defRPr sz="1400">
                  <a:solidFill>
                    <a:srgbClr val="FFFFFF"/>
                  </a:solidFill>
                </a:defRPr>
              </a:pPr>
              <a:endParaRPr/>
            </a:p>
          </p:txBody>
        </p:sp>
        <p:sp>
          <p:nvSpPr>
            <p:cNvPr id="297" name="Shape"/>
            <p:cNvSpPr/>
            <p:nvPr/>
          </p:nvSpPr>
          <p:spPr>
            <a:xfrm>
              <a:off x="19341600" y="7197249"/>
              <a:ext cx="557170" cy="1102807"/>
            </a:xfrm>
            <a:custGeom>
              <a:avLst/>
              <a:gdLst/>
              <a:ahLst/>
              <a:cxnLst>
                <a:cxn ang="0">
                  <a:pos x="wd2" y="hd2"/>
                </a:cxn>
                <a:cxn ang="5400000">
                  <a:pos x="wd2" y="hd2"/>
                </a:cxn>
                <a:cxn ang="10800000">
                  <a:pos x="wd2" y="hd2"/>
                </a:cxn>
                <a:cxn ang="16200000">
                  <a:pos x="wd2" y="hd2"/>
                </a:cxn>
              </a:cxnLst>
              <a:rect l="0" t="0" r="r" b="b"/>
              <a:pathLst>
                <a:path w="21600" h="21600" extrusionOk="0">
                  <a:moveTo>
                    <a:pt x="10330" y="0"/>
                  </a:moveTo>
                  <a:lnTo>
                    <a:pt x="939" y="0"/>
                  </a:lnTo>
                  <a:lnTo>
                    <a:pt x="0" y="1913"/>
                  </a:lnTo>
                  <a:lnTo>
                    <a:pt x="939" y="1913"/>
                  </a:lnTo>
                  <a:lnTo>
                    <a:pt x="2817" y="3348"/>
                  </a:lnTo>
                  <a:lnTo>
                    <a:pt x="5635" y="3826"/>
                  </a:lnTo>
                  <a:lnTo>
                    <a:pt x="6574" y="4782"/>
                  </a:lnTo>
                  <a:lnTo>
                    <a:pt x="5635" y="5739"/>
                  </a:lnTo>
                  <a:lnTo>
                    <a:pt x="8452" y="7652"/>
                  </a:lnTo>
                  <a:lnTo>
                    <a:pt x="12209" y="10043"/>
                  </a:lnTo>
                  <a:lnTo>
                    <a:pt x="15026" y="11477"/>
                  </a:lnTo>
                  <a:lnTo>
                    <a:pt x="15026" y="16818"/>
                  </a:lnTo>
                  <a:lnTo>
                    <a:pt x="12209" y="17774"/>
                  </a:lnTo>
                  <a:lnTo>
                    <a:pt x="9391" y="18252"/>
                  </a:lnTo>
                  <a:lnTo>
                    <a:pt x="8452" y="19209"/>
                  </a:lnTo>
                  <a:lnTo>
                    <a:pt x="6574" y="19687"/>
                  </a:lnTo>
                  <a:lnTo>
                    <a:pt x="10330" y="21600"/>
                  </a:lnTo>
                  <a:lnTo>
                    <a:pt x="16904" y="19209"/>
                  </a:lnTo>
                  <a:lnTo>
                    <a:pt x="21600" y="16818"/>
                  </a:lnTo>
                  <a:lnTo>
                    <a:pt x="17843" y="10521"/>
                  </a:lnTo>
                  <a:lnTo>
                    <a:pt x="15965" y="9086"/>
                  </a:lnTo>
                  <a:lnTo>
                    <a:pt x="12209" y="6695"/>
                  </a:lnTo>
                  <a:lnTo>
                    <a:pt x="10330" y="4782"/>
                  </a:lnTo>
                  <a:lnTo>
                    <a:pt x="12209" y="3826"/>
                  </a:lnTo>
                  <a:lnTo>
                    <a:pt x="15026" y="2869"/>
                  </a:lnTo>
                  <a:lnTo>
                    <a:pt x="14087" y="1435"/>
                  </a:lnTo>
                  <a:lnTo>
                    <a:pt x="10330" y="0"/>
                  </a:lnTo>
                  <a:close/>
                </a:path>
              </a:pathLst>
            </a:custGeom>
            <a:noFill/>
            <a:ln w="9525" cap="flat">
              <a:solidFill>
                <a:srgbClr val="A7A7A7">
                  <a:alpha val="80000"/>
                </a:srgbClr>
              </a:solidFill>
              <a:prstDash val="solid"/>
              <a:round/>
            </a:ln>
            <a:effectLst/>
          </p:spPr>
          <p:txBody>
            <a:bodyPr wrap="square" lIns="50800" tIns="50800" rIns="50800" bIns="50800" numCol="1" anchor="t">
              <a:noAutofit/>
            </a:bodyPr>
            <a:lstStyle/>
            <a:p>
              <a:pPr algn="l" defTabSz="1828431">
                <a:defRPr sz="1400">
                  <a:solidFill>
                    <a:srgbClr val="FFFFFF"/>
                  </a:solidFill>
                </a:defRPr>
              </a:pPr>
              <a:endParaRPr/>
            </a:p>
          </p:txBody>
        </p:sp>
        <p:sp>
          <p:nvSpPr>
            <p:cNvPr id="298" name="Shape"/>
            <p:cNvSpPr/>
            <p:nvPr/>
          </p:nvSpPr>
          <p:spPr>
            <a:xfrm>
              <a:off x="18983422" y="7380306"/>
              <a:ext cx="619076" cy="1125133"/>
            </a:xfrm>
            <a:custGeom>
              <a:avLst/>
              <a:gdLst/>
              <a:ahLst/>
              <a:cxnLst>
                <a:cxn ang="0">
                  <a:pos x="wd2" y="hd2"/>
                </a:cxn>
                <a:cxn ang="5400000">
                  <a:pos x="wd2" y="hd2"/>
                </a:cxn>
                <a:cxn ang="10800000">
                  <a:pos x="wd2" y="hd2"/>
                </a:cxn>
                <a:cxn ang="16200000">
                  <a:pos x="wd2" y="hd2"/>
                </a:cxn>
              </a:cxnLst>
              <a:rect l="0" t="0" r="r" b="b"/>
              <a:pathLst>
                <a:path w="21600" h="21600" extrusionOk="0">
                  <a:moveTo>
                    <a:pt x="1413" y="1023"/>
                  </a:moveTo>
                  <a:lnTo>
                    <a:pt x="0" y="2615"/>
                  </a:lnTo>
                  <a:lnTo>
                    <a:pt x="3028" y="5343"/>
                  </a:lnTo>
                  <a:lnTo>
                    <a:pt x="3028" y="6821"/>
                  </a:lnTo>
                  <a:lnTo>
                    <a:pt x="4441" y="8867"/>
                  </a:lnTo>
                  <a:lnTo>
                    <a:pt x="3836" y="10573"/>
                  </a:lnTo>
                  <a:lnTo>
                    <a:pt x="4643" y="12505"/>
                  </a:lnTo>
                  <a:lnTo>
                    <a:pt x="5249" y="13415"/>
                  </a:lnTo>
                  <a:lnTo>
                    <a:pt x="3836" y="14324"/>
                  </a:lnTo>
                  <a:lnTo>
                    <a:pt x="2624" y="18076"/>
                  </a:lnTo>
                  <a:lnTo>
                    <a:pt x="6662" y="20691"/>
                  </a:lnTo>
                  <a:lnTo>
                    <a:pt x="6864" y="20236"/>
                  </a:lnTo>
                  <a:lnTo>
                    <a:pt x="9286" y="21032"/>
                  </a:lnTo>
                  <a:lnTo>
                    <a:pt x="9286" y="21600"/>
                  </a:lnTo>
                  <a:lnTo>
                    <a:pt x="11305" y="21373"/>
                  </a:lnTo>
                  <a:lnTo>
                    <a:pt x="11910" y="20918"/>
                  </a:lnTo>
                  <a:lnTo>
                    <a:pt x="8680" y="19781"/>
                  </a:lnTo>
                  <a:lnTo>
                    <a:pt x="5450" y="16939"/>
                  </a:lnTo>
                  <a:lnTo>
                    <a:pt x="3836" y="15688"/>
                  </a:lnTo>
                  <a:lnTo>
                    <a:pt x="6460" y="12846"/>
                  </a:lnTo>
                  <a:lnTo>
                    <a:pt x="11507" y="12278"/>
                  </a:lnTo>
                  <a:lnTo>
                    <a:pt x="14131" y="13528"/>
                  </a:lnTo>
                  <a:lnTo>
                    <a:pt x="12718" y="11027"/>
                  </a:lnTo>
                  <a:lnTo>
                    <a:pt x="14535" y="9891"/>
                  </a:lnTo>
                  <a:lnTo>
                    <a:pt x="20389" y="9891"/>
                  </a:lnTo>
                  <a:lnTo>
                    <a:pt x="21600" y="8299"/>
                  </a:lnTo>
                  <a:lnTo>
                    <a:pt x="19178" y="5684"/>
                  </a:lnTo>
                  <a:lnTo>
                    <a:pt x="17159" y="4206"/>
                  </a:lnTo>
                  <a:lnTo>
                    <a:pt x="9690" y="3069"/>
                  </a:lnTo>
                  <a:lnTo>
                    <a:pt x="7267" y="0"/>
                  </a:lnTo>
                  <a:lnTo>
                    <a:pt x="1413" y="1023"/>
                  </a:lnTo>
                  <a:close/>
                </a:path>
              </a:pathLst>
            </a:custGeom>
            <a:noFill/>
            <a:ln w="9525" cap="flat">
              <a:solidFill>
                <a:srgbClr val="A7A7A7">
                  <a:alpha val="80000"/>
                </a:srgbClr>
              </a:solidFill>
              <a:prstDash val="solid"/>
              <a:round/>
            </a:ln>
            <a:effectLst/>
          </p:spPr>
          <p:txBody>
            <a:bodyPr wrap="square" lIns="50800" tIns="50800" rIns="50800" bIns="50800" numCol="1" anchor="t">
              <a:noAutofit/>
            </a:bodyPr>
            <a:lstStyle/>
            <a:p>
              <a:pPr algn="l" defTabSz="1828431">
                <a:defRPr sz="1400">
                  <a:solidFill>
                    <a:srgbClr val="FFFFFF"/>
                  </a:solidFill>
                </a:defRPr>
              </a:pPr>
              <a:endParaRPr/>
            </a:p>
          </p:txBody>
        </p:sp>
      </p:grpSp>
      <p:sp>
        <p:nvSpPr>
          <p:cNvPr id="300" name="Network growth over time"/>
          <p:cNvSpPr txBox="1"/>
          <p:nvPr/>
        </p:nvSpPr>
        <p:spPr>
          <a:xfrm>
            <a:off x="4339011" y="739478"/>
            <a:ext cx="15705978" cy="72606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13779" tIns="13779" rIns="13779" bIns="13779" anchor="ctr">
            <a:spAutoFit/>
          </a:bodyPr>
          <a:lstStyle>
            <a:lvl1pPr defTabSz="825500">
              <a:lnSpc>
                <a:spcPct val="90000"/>
              </a:lnSpc>
              <a:defRPr sz="4600" b="0" cap="all" spc="322">
                <a:solidFill>
                  <a:srgbClr val="D6D5D5"/>
                </a:solidFill>
              </a:defRPr>
            </a:lvl1pPr>
          </a:lstStyle>
          <a:p>
            <a:r>
              <a:t>Network growth over time</a:t>
            </a:r>
          </a:p>
        </p:txBody>
      </p:sp>
      <p:pic>
        <p:nvPicPr>
          <p:cNvPr id="301" name="Image" descr="Image"/>
          <p:cNvPicPr>
            <a:picLocks noChangeAspect="1"/>
          </p:cNvPicPr>
          <p:nvPr/>
        </p:nvPicPr>
        <p:blipFill>
          <a:blip r:embed="rId3">
            <a:alphaModFix amt="45000"/>
          </a:blip>
          <a:stretch>
            <a:fillRect/>
          </a:stretch>
        </p:blipFill>
        <p:spPr>
          <a:xfrm>
            <a:off x="22912973" y="624102"/>
            <a:ext cx="868381" cy="868381"/>
          </a:xfrm>
          <a:prstGeom prst="rect">
            <a:avLst/>
          </a:prstGeom>
          <a:ln w="12700">
            <a:miter lim="400000"/>
          </a:ln>
        </p:spPr>
      </p:pic>
      <p:sp>
        <p:nvSpPr>
          <p:cNvPr id="302" name="hedera.com…"/>
          <p:cNvSpPr txBox="1"/>
          <p:nvPr/>
        </p:nvSpPr>
        <p:spPr>
          <a:xfrm>
            <a:off x="642913" y="12504504"/>
            <a:ext cx="10971386" cy="70376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18373" tIns="18373" rIns="18373" bIns="18373">
            <a:spAutoFit/>
          </a:bodyPr>
          <a:lstStyle/>
          <a:p>
            <a:pPr algn="l" defTabSz="267425">
              <a:lnSpc>
                <a:spcPct val="110000"/>
              </a:lnSpc>
              <a:defRPr sz="2500" b="0" spc="-75">
                <a:solidFill>
                  <a:srgbClr val="FFFFFF">
                    <a:alpha val="70189"/>
                  </a:srgbClr>
                </a:solidFill>
              </a:defRPr>
            </a:pPr>
            <a:r>
              <a:rPr dirty="0"/>
              <a:t>hedera.com</a:t>
            </a:r>
          </a:p>
          <a:p>
            <a:pPr algn="l" defTabSz="267425">
              <a:lnSpc>
                <a:spcPct val="110000"/>
              </a:lnSpc>
              <a:defRPr sz="1500" b="0" spc="-45">
                <a:solidFill>
                  <a:srgbClr val="FFFFFF">
                    <a:alpha val="59899"/>
                  </a:srgbClr>
                </a:solidFill>
              </a:defRPr>
            </a:pPr>
            <a:r>
              <a:rPr dirty="0"/>
              <a:t>©20</a:t>
            </a:r>
            <a:r>
              <a:rPr lang="en-US" dirty="0"/>
              <a:t>20</a:t>
            </a:r>
            <a:r>
              <a:rPr dirty="0"/>
              <a:t> Hedera Hashgraph, LLC. All rights reserved.</a:t>
            </a:r>
          </a:p>
        </p:txBody>
      </p:sp>
      <p:sp>
        <p:nvSpPr>
          <p:cNvPr id="303" name="Slide Number"/>
          <p:cNvSpPr txBox="1">
            <a:spLocks noGrp="1"/>
          </p:cNvSpPr>
          <p:nvPr>
            <p:ph type="sldNum" sz="quarter" idx="2"/>
          </p:nvPr>
        </p:nvSpPr>
        <p:spPr>
          <a:xfrm>
            <a:off x="11987398" y="11525250"/>
            <a:ext cx="399679" cy="406401"/>
          </a:xfrm>
          <a:prstGeom prst="rect">
            <a:avLst/>
          </a:prstGeom>
        </p:spPr>
        <p:txBody>
          <a:bodyPr lIns="38100" tIns="38100" rIns="38100" bIns="38100"/>
          <a:lstStyle>
            <a:lvl1pPr defTabSz="825500"/>
          </a:lstStyle>
          <a:p>
            <a:fld id="{86CB4B4D-7CA3-9044-876B-883B54F8677D}" type="slidenum">
              <a:t>‹#›</a:t>
            </a:fld>
            <a:endParaRPr/>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type="tx">
  <p:cSld name="mid glow">
    <p:bg>
      <p:bgPr>
        <a:solidFill>
          <a:srgbClr val="00050C"/>
        </a:solidFill>
        <a:effectLst/>
      </p:bgPr>
    </p:bg>
    <p:spTree>
      <p:nvGrpSpPr>
        <p:cNvPr id="1" name=""/>
        <p:cNvGrpSpPr/>
        <p:nvPr/>
      </p:nvGrpSpPr>
      <p:grpSpPr>
        <a:xfrm>
          <a:off x="0" y="0"/>
          <a:ext cx="0" cy="0"/>
          <a:chOff x="0" y="0"/>
          <a:chExt cx="0" cy="0"/>
        </a:xfrm>
      </p:grpSpPr>
      <p:pic>
        <p:nvPicPr>
          <p:cNvPr id="320" name="glow2.png" descr="glow2.png"/>
          <p:cNvPicPr>
            <a:picLocks noChangeAspect="1"/>
          </p:cNvPicPr>
          <p:nvPr/>
        </p:nvPicPr>
        <p:blipFill>
          <a:blip r:embed="rId2">
            <a:alphaModFix amt="39870"/>
          </a:blip>
          <a:stretch>
            <a:fillRect/>
          </a:stretch>
        </p:blipFill>
        <p:spPr>
          <a:xfrm rot="21160836">
            <a:off x="-2617575" y="-9259096"/>
            <a:ext cx="29696324" cy="26616026"/>
          </a:xfrm>
          <a:prstGeom prst="rect">
            <a:avLst/>
          </a:prstGeom>
          <a:ln w="12700">
            <a:miter lim="400000"/>
          </a:ln>
        </p:spPr>
      </p:pic>
      <p:sp>
        <p:nvSpPr>
          <p:cNvPr id="321" name="hedera.com…"/>
          <p:cNvSpPr txBox="1"/>
          <p:nvPr/>
        </p:nvSpPr>
        <p:spPr>
          <a:xfrm>
            <a:off x="642913" y="12504504"/>
            <a:ext cx="10971386" cy="70376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18373" tIns="18373" rIns="18373" bIns="18373">
            <a:spAutoFit/>
          </a:bodyPr>
          <a:lstStyle/>
          <a:p>
            <a:pPr algn="l" defTabSz="267425">
              <a:lnSpc>
                <a:spcPct val="110000"/>
              </a:lnSpc>
              <a:defRPr sz="2500" b="0" spc="-75">
                <a:solidFill>
                  <a:srgbClr val="FFFFFF">
                    <a:alpha val="70189"/>
                  </a:srgbClr>
                </a:solidFill>
              </a:defRPr>
            </a:pPr>
            <a:r>
              <a:rPr dirty="0"/>
              <a:t>hedera.com</a:t>
            </a:r>
          </a:p>
          <a:p>
            <a:pPr algn="l" defTabSz="267425">
              <a:lnSpc>
                <a:spcPct val="110000"/>
              </a:lnSpc>
              <a:defRPr sz="1500" b="0" spc="-45">
                <a:solidFill>
                  <a:srgbClr val="FFFFFF">
                    <a:alpha val="59899"/>
                  </a:srgbClr>
                </a:solidFill>
              </a:defRPr>
            </a:pPr>
            <a:r>
              <a:rPr dirty="0"/>
              <a:t>©20</a:t>
            </a:r>
            <a:r>
              <a:rPr lang="en-US" dirty="0"/>
              <a:t>20</a:t>
            </a:r>
            <a:r>
              <a:rPr dirty="0"/>
              <a:t> Hedera Hashgraph, LLC. All rights reserved.</a:t>
            </a:r>
          </a:p>
        </p:txBody>
      </p:sp>
      <p:sp>
        <p:nvSpPr>
          <p:cNvPr id="322" name="Slide Number"/>
          <p:cNvSpPr txBox="1">
            <a:spLocks noGrp="1"/>
          </p:cNvSpPr>
          <p:nvPr>
            <p:ph type="sldNum" sz="quarter" idx="2"/>
          </p:nvPr>
        </p:nvSpPr>
        <p:spPr>
          <a:xfrm>
            <a:off x="11987398" y="11525250"/>
            <a:ext cx="399679" cy="406401"/>
          </a:xfrm>
          <a:prstGeom prst="rect">
            <a:avLst/>
          </a:prstGeom>
        </p:spPr>
        <p:txBody>
          <a:bodyPr lIns="38100" tIns="38100" rIns="38100" bIns="38100"/>
          <a:lstStyle>
            <a:lvl1pPr defTabSz="825500"/>
          </a:lstStyle>
          <a:p>
            <a:fld id="{86CB4B4D-7CA3-9044-876B-883B54F8677D}" type="slidenum">
              <a:t>‹#›</a:t>
            </a:fld>
            <a:endParaRPr/>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type="tx">
  <p:cSld name="mid glow w/o Disclaimer">
    <p:bg>
      <p:bgPr>
        <a:solidFill>
          <a:srgbClr val="00050C"/>
        </a:solidFill>
        <a:effectLst/>
      </p:bgPr>
    </p:bg>
    <p:spTree>
      <p:nvGrpSpPr>
        <p:cNvPr id="1" name=""/>
        <p:cNvGrpSpPr/>
        <p:nvPr/>
      </p:nvGrpSpPr>
      <p:grpSpPr>
        <a:xfrm>
          <a:off x="0" y="0"/>
          <a:ext cx="0" cy="0"/>
          <a:chOff x="0" y="0"/>
          <a:chExt cx="0" cy="0"/>
        </a:xfrm>
      </p:grpSpPr>
      <p:pic>
        <p:nvPicPr>
          <p:cNvPr id="329" name="glow2.png" descr="glow2.png"/>
          <p:cNvPicPr>
            <a:picLocks noChangeAspect="1"/>
          </p:cNvPicPr>
          <p:nvPr/>
        </p:nvPicPr>
        <p:blipFill>
          <a:blip r:embed="rId2">
            <a:alphaModFix amt="39870"/>
          </a:blip>
          <a:stretch>
            <a:fillRect/>
          </a:stretch>
        </p:blipFill>
        <p:spPr>
          <a:xfrm rot="21160836">
            <a:off x="-2617575" y="-9259096"/>
            <a:ext cx="29696324" cy="26616026"/>
          </a:xfrm>
          <a:prstGeom prst="rect">
            <a:avLst/>
          </a:prstGeom>
          <a:ln w="12700">
            <a:miter lim="400000"/>
          </a:ln>
        </p:spPr>
      </p:pic>
      <p:sp>
        <p:nvSpPr>
          <p:cNvPr id="330" name="Slide Number"/>
          <p:cNvSpPr txBox="1">
            <a:spLocks noGrp="1"/>
          </p:cNvSpPr>
          <p:nvPr>
            <p:ph type="sldNum" sz="quarter" idx="2"/>
          </p:nvPr>
        </p:nvSpPr>
        <p:spPr>
          <a:xfrm>
            <a:off x="11987398" y="11525250"/>
            <a:ext cx="399679" cy="406401"/>
          </a:xfrm>
          <a:prstGeom prst="rect">
            <a:avLst/>
          </a:prstGeom>
        </p:spPr>
        <p:txBody>
          <a:bodyPr lIns="38100" tIns="38100" rIns="38100" bIns="38100"/>
          <a:lstStyle>
            <a:lvl1pPr defTabSz="825500"/>
          </a:lstStyle>
          <a:p>
            <a:fld id="{86CB4B4D-7CA3-9044-876B-883B54F8677D}" type="slidenum">
              <a:t>‹#›</a:t>
            </a:fld>
            <a:endParaRPr/>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type="tx">
  <p:cSld name="right glow">
    <p:bg>
      <p:bgPr>
        <a:solidFill>
          <a:srgbClr val="00050C"/>
        </a:solidFill>
        <a:effectLst/>
      </p:bgPr>
    </p:bg>
    <p:spTree>
      <p:nvGrpSpPr>
        <p:cNvPr id="1" name=""/>
        <p:cNvGrpSpPr/>
        <p:nvPr/>
      </p:nvGrpSpPr>
      <p:grpSpPr>
        <a:xfrm>
          <a:off x="0" y="0"/>
          <a:ext cx="0" cy="0"/>
          <a:chOff x="0" y="0"/>
          <a:chExt cx="0" cy="0"/>
        </a:xfrm>
      </p:grpSpPr>
      <p:pic>
        <p:nvPicPr>
          <p:cNvPr id="587" name="glow.png" descr="glow.png"/>
          <p:cNvPicPr>
            <a:picLocks noChangeAspect="1"/>
          </p:cNvPicPr>
          <p:nvPr/>
        </p:nvPicPr>
        <p:blipFill>
          <a:blip r:embed="rId2">
            <a:alphaModFix amt="60404"/>
          </a:blip>
          <a:srcRect t="7540"/>
          <a:stretch>
            <a:fillRect/>
          </a:stretch>
        </p:blipFill>
        <p:spPr>
          <a:xfrm rot="691992" flipH="1">
            <a:off x="7745061" y="-7721831"/>
            <a:ext cx="22998054" cy="19058201"/>
          </a:xfrm>
          <a:prstGeom prst="rect">
            <a:avLst/>
          </a:prstGeom>
          <a:ln w="12700">
            <a:miter lim="400000"/>
          </a:ln>
        </p:spPr>
      </p:pic>
      <p:sp>
        <p:nvSpPr>
          <p:cNvPr id="588" name="hedera.com…"/>
          <p:cNvSpPr txBox="1"/>
          <p:nvPr/>
        </p:nvSpPr>
        <p:spPr>
          <a:xfrm>
            <a:off x="642913" y="12504504"/>
            <a:ext cx="10971386" cy="70376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18373" tIns="18373" rIns="18373" bIns="18373">
            <a:spAutoFit/>
          </a:bodyPr>
          <a:lstStyle/>
          <a:p>
            <a:pPr algn="l" defTabSz="267425">
              <a:lnSpc>
                <a:spcPct val="110000"/>
              </a:lnSpc>
              <a:defRPr sz="2500" b="0" spc="-75">
                <a:solidFill>
                  <a:srgbClr val="FFFFFF">
                    <a:alpha val="70189"/>
                  </a:srgbClr>
                </a:solidFill>
              </a:defRPr>
            </a:pPr>
            <a:r>
              <a:rPr dirty="0"/>
              <a:t>hedera.com</a:t>
            </a:r>
          </a:p>
          <a:p>
            <a:pPr algn="l" defTabSz="267425">
              <a:lnSpc>
                <a:spcPct val="110000"/>
              </a:lnSpc>
              <a:defRPr sz="1500" b="0" spc="-45">
                <a:solidFill>
                  <a:srgbClr val="FFFFFF">
                    <a:alpha val="59899"/>
                  </a:srgbClr>
                </a:solidFill>
              </a:defRPr>
            </a:pPr>
            <a:r>
              <a:rPr dirty="0"/>
              <a:t>©20</a:t>
            </a:r>
            <a:r>
              <a:rPr lang="en-US" dirty="0"/>
              <a:t>20</a:t>
            </a:r>
            <a:r>
              <a:rPr dirty="0"/>
              <a:t> Hedera Hashgraph, LLC. All rights reserved.</a:t>
            </a:r>
          </a:p>
        </p:txBody>
      </p:sp>
      <p:pic>
        <p:nvPicPr>
          <p:cNvPr id="589" name="Image" descr="Image"/>
          <p:cNvPicPr>
            <a:picLocks noChangeAspect="1"/>
          </p:cNvPicPr>
          <p:nvPr/>
        </p:nvPicPr>
        <p:blipFill>
          <a:blip r:embed="rId3">
            <a:alphaModFix amt="45000"/>
          </a:blip>
          <a:stretch>
            <a:fillRect/>
          </a:stretch>
        </p:blipFill>
        <p:spPr>
          <a:xfrm>
            <a:off x="22912973" y="624102"/>
            <a:ext cx="868381" cy="868381"/>
          </a:xfrm>
          <a:prstGeom prst="rect">
            <a:avLst/>
          </a:prstGeom>
          <a:ln w="12700">
            <a:miter lim="400000"/>
          </a:ln>
        </p:spPr>
      </p:pic>
      <p:sp>
        <p:nvSpPr>
          <p:cNvPr id="590" name="Slide Number"/>
          <p:cNvSpPr txBox="1">
            <a:spLocks noGrp="1"/>
          </p:cNvSpPr>
          <p:nvPr>
            <p:ph type="sldNum" sz="quarter" idx="2"/>
          </p:nvPr>
        </p:nvSpPr>
        <p:spPr>
          <a:xfrm>
            <a:off x="11987398" y="11525250"/>
            <a:ext cx="399679" cy="406401"/>
          </a:xfrm>
          <a:prstGeom prst="rect">
            <a:avLst/>
          </a:prstGeom>
        </p:spPr>
        <p:txBody>
          <a:bodyPr lIns="38100" tIns="38100" rIns="38100" bIns="38100"/>
          <a:lstStyle>
            <a:lvl1pPr defTabSz="825500"/>
          </a:lstStyle>
          <a:p>
            <a:fld id="{86CB4B4D-7CA3-9044-876B-883B54F8677D}" type="slidenum">
              <a:t>‹#›</a:t>
            </a:fld>
            <a:endParaRPr/>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8C26AF-84FB-1740-8155-9ADB0BFE5003}"/>
              </a:ext>
            </a:extLst>
          </p:cNvPr>
          <p:cNvSpPr>
            <a:spLocks noGrp="1"/>
          </p:cNvSpPr>
          <p:nvPr>
            <p:ph type="ctrTitle"/>
          </p:nvPr>
        </p:nvSpPr>
        <p:spPr>
          <a:xfrm>
            <a:off x="3048000" y="2244726"/>
            <a:ext cx="18288000" cy="4775200"/>
          </a:xfrm>
        </p:spPr>
        <p:txBody>
          <a:bodyPr anchor="b"/>
          <a:lstStyle>
            <a:lvl1pPr algn="ctr">
              <a:defRPr sz="12000"/>
            </a:lvl1pPr>
          </a:lstStyle>
          <a:p>
            <a:r>
              <a:rPr lang="en-US"/>
              <a:t>Click to edit Master title style</a:t>
            </a:r>
          </a:p>
        </p:txBody>
      </p:sp>
      <p:sp>
        <p:nvSpPr>
          <p:cNvPr id="3" name="Subtitle 2">
            <a:extLst>
              <a:ext uri="{FF2B5EF4-FFF2-40B4-BE49-F238E27FC236}">
                <a16:creationId xmlns:a16="http://schemas.microsoft.com/office/drawing/2014/main" id="{D17C1E5F-94A1-8E4C-A83F-6D1215283479}"/>
              </a:ext>
            </a:extLst>
          </p:cNvPr>
          <p:cNvSpPr>
            <a:spLocks noGrp="1"/>
          </p:cNvSpPr>
          <p:nvPr>
            <p:ph type="subTitle" idx="1"/>
          </p:nvPr>
        </p:nvSpPr>
        <p:spPr>
          <a:xfrm>
            <a:off x="3048000" y="7204076"/>
            <a:ext cx="18288000" cy="3311524"/>
          </a:xfrm>
        </p:spPr>
        <p:txBody>
          <a:bodyPr/>
          <a:lstStyle>
            <a:lvl1pPr marL="0" indent="0" algn="ctr">
              <a:buNone/>
              <a:defRPr sz="4800"/>
            </a:lvl1pPr>
            <a:lvl2pPr marL="914400" indent="0" algn="ctr">
              <a:buNone/>
              <a:defRPr sz="4000"/>
            </a:lvl2pPr>
            <a:lvl3pPr marL="1828800" indent="0" algn="ctr">
              <a:buNone/>
              <a:defRPr sz="3600"/>
            </a:lvl3pPr>
            <a:lvl4pPr marL="2743200" indent="0" algn="ctr">
              <a:buNone/>
              <a:defRPr sz="3200"/>
            </a:lvl4pPr>
            <a:lvl5pPr marL="3657600" indent="0" algn="ctr">
              <a:buNone/>
              <a:defRPr sz="3200"/>
            </a:lvl5pPr>
            <a:lvl6pPr marL="4572000" indent="0" algn="ctr">
              <a:buNone/>
              <a:defRPr sz="3200"/>
            </a:lvl6pPr>
            <a:lvl7pPr marL="5486400" indent="0" algn="ctr">
              <a:buNone/>
              <a:defRPr sz="3200"/>
            </a:lvl7pPr>
            <a:lvl8pPr marL="6400800" indent="0" algn="ctr">
              <a:buNone/>
              <a:defRPr sz="3200"/>
            </a:lvl8pPr>
            <a:lvl9pPr marL="7315200" indent="0" algn="ctr">
              <a:buNone/>
              <a:defRPr sz="3200"/>
            </a:lvl9pPr>
          </a:lstStyle>
          <a:p>
            <a:r>
              <a:rPr lang="en-US"/>
              <a:t>Click to edit Master subtitle style</a:t>
            </a:r>
          </a:p>
        </p:txBody>
      </p:sp>
      <p:sp>
        <p:nvSpPr>
          <p:cNvPr id="4" name="Date Placeholder 3">
            <a:extLst>
              <a:ext uri="{FF2B5EF4-FFF2-40B4-BE49-F238E27FC236}">
                <a16:creationId xmlns:a16="http://schemas.microsoft.com/office/drawing/2014/main" id="{737A2F96-0472-7D42-B244-86EB28957583}"/>
              </a:ext>
            </a:extLst>
          </p:cNvPr>
          <p:cNvSpPr>
            <a:spLocks noGrp="1"/>
          </p:cNvSpPr>
          <p:nvPr>
            <p:ph type="dt" sz="half" idx="10"/>
          </p:nvPr>
        </p:nvSpPr>
        <p:spPr/>
        <p:txBody>
          <a:bodyPr/>
          <a:lstStyle/>
          <a:p>
            <a:fld id="{84ECFD9F-B122-E34A-A390-C6D0111F0A64}" type="datetimeFigureOut">
              <a:rPr lang="en-US" smtClean="0"/>
              <a:t>4/2/20</a:t>
            </a:fld>
            <a:endParaRPr lang="en-US"/>
          </a:p>
        </p:txBody>
      </p:sp>
      <p:sp>
        <p:nvSpPr>
          <p:cNvPr id="5" name="Footer Placeholder 4">
            <a:extLst>
              <a:ext uri="{FF2B5EF4-FFF2-40B4-BE49-F238E27FC236}">
                <a16:creationId xmlns:a16="http://schemas.microsoft.com/office/drawing/2014/main" id="{3AC7B167-23FA-8948-91E5-38C6E85B83E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2FE0192-C36C-FB43-A64B-46A934816892}"/>
              </a:ext>
            </a:extLst>
          </p:cNvPr>
          <p:cNvSpPr>
            <a:spLocks noGrp="1"/>
          </p:cNvSpPr>
          <p:nvPr>
            <p:ph type="sldNum" sz="quarter" idx="12"/>
          </p:nvPr>
        </p:nvSpPr>
        <p:spPr/>
        <p:txBody>
          <a:bodyPr/>
          <a:lstStyle/>
          <a:p>
            <a:fld id="{E21DDA27-4AFC-B447-96C3-12C68419925F}" type="slidenum">
              <a:rPr lang="en-US" smtClean="0"/>
              <a:t>‹#›</a:t>
            </a:fld>
            <a:endParaRPr lang="en-US"/>
          </a:p>
        </p:txBody>
      </p:sp>
    </p:spTree>
    <p:extLst>
      <p:ext uri="{BB962C8B-B14F-4D97-AF65-F5344CB8AC3E}">
        <p14:creationId xmlns:p14="http://schemas.microsoft.com/office/powerpoint/2010/main" val="69886135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048000" y="2244726"/>
            <a:ext cx="18288000" cy="4775200"/>
          </a:xfrm>
        </p:spPr>
        <p:txBody>
          <a:bodyPr anchor="b"/>
          <a:lstStyle>
            <a:lvl1pPr algn="ctr">
              <a:defRPr sz="12000"/>
            </a:lvl1pPr>
          </a:lstStyle>
          <a:p>
            <a:r>
              <a:rPr lang="en-US"/>
              <a:t>Click to edit Master title style</a:t>
            </a:r>
          </a:p>
        </p:txBody>
      </p:sp>
      <p:sp>
        <p:nvSpPr>
          <p:cNvPr id="3" name="Subtitle 2"/>
          <p:cNvSpPr>
            <a:spLocks noGrp="1"/>
          </p:cNvSpPr>
          <p:nvPr>
            <p:ph type="subTitle" idx="1"/>
          </p:nvPr>
        </p:nvSpPr>
        <p:spPr>
          <a:xfrm>
            <a:off x="3048000" y="7204076"/>
            <a:ext cx="18288000" cy="3311524"/>
          </a:xfrm>
        </p:spPr>
        <p:txBody>
          <a:bodyPr/>
          <a:lstStyle>
            <a:lvl1pPr marL="0" indent="0" algn="ctr">
              <a:buNone/>
              <a:defRPr sz="4800"/>
            </a:lvl1pPr>
            <a:lvl2pPr marL="914400" indent="0" algn="ctr">
              <a:buNone/>
              <a:defRPr sz="4000"/>
            </a:lvl2pPr>
            <a:lvl3pPr marL="1828800" indent="0" algn="ctr">
              <a:buNone/>
              <a:defRPr sz="3600"/>
            </a:lvl3pPr>
            <a:lvl4pPr marL="2743200" indent="0" algn="ctr">
              <a:buNone/>
              <a:defRPr sz="3200"/>
            </a:lvl4pPr>
            <a:lvl5pPr marL="3657600" indent="0" algn="ctr">
              <a:buNone/>
              <a:defRPr sz="3200"/>
            </a:lvl5pPr>
            <a:lvl6pPr marL="4572000" indent="0" algn="ctr">
              <a:buNone/>
              <a:defRPr sz="3200"/>
            </a:lvl6pPr>
            <a:lvl7pPr marL="5486400" indent="0" algn="ctr">
              <a:buNone/>
              <a:defRPr sz="3200"/>
            </a:lvl7pPr>
            <a:lvl8pPr marL="6400800" indent="0" algn="ctr">
              <a:buNone/>
              <a:defRPr sz="3200"/>
            </a:lvl8pPr>
            <a:lvl9pPr marL="7315200" indent="0" algn="ctr">
              <a:buNone/>
              <a:defRPr sz="3200"/>
            </a:lvl9pPr>
          </a:lstStyle>
          <a:p>
            <a:r>
              <a:rPr lang="en-US"/>
              <a:t>Click to edit Master subtitle style</a:t>
            </a:r>
          </a:p>
        </p:txBody>
      </p:sp>
      <p:sp>
        <p:nvSpPr>
          <p:cNvPr id="4" name="Date Placeholder 3"/>
          <p:cNvSpPr>
            <a:spLocks noGrp="1"/>
          </p:cNvSpPr>
          <p:nvPr>
            <p:ph type="dt" sz="half" idx="10"/>
          </p:nvPr>
        </p:nvSpPr>
        <p:spPr/>
        <p:txBody>
          <a:bodyPr/>
          <a:lstStyle/>
          <a:p>
            <a:fld id="{846CE7D5-CF57-46EF-B807-FDD0502418D4}" type="datetimeFigureOut">
              <a:rPr lang="en-US" smtClean="0"/>
              <a:t>4/2/20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421585339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846CE7D5-CF57-46EF-B807-FDD0502418D4}" type="datetimeFigureOut">
              <a:rPr lang="en-US" smtClean="0"/>
              <a:t>4/2/20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79857901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663700" y="3419477"/>
            <a:ext cx="21031200" cy="5705474"/>
          </a:xfrm>
        </p:spPr>
        <p:txBody>
          <a:bodyPr anchor="b"/>
          <a:lstStyle>
            <a:lvl1pPr>
              <a:defRPr sz="12000"/>
            </a:lvl1pPr>
          </a:lstStyle>
          <a:p>
            <a:r>
              <a:rPr lang="en-US"/>
              <a:t>Click to edit Master title style</a:t>
            </a:r>
          </a:p>
        </p:txBody>
      </p:sp>
      <p:sp>
        <p:nvSpPr>
          <p:cNvPr id="3" name="Text Placeholder 2"/>
          <p:cNvSpPr>
            <a:spLocks noGrp="1"/>
          </p:cNvSpPr>
          <p:nvPr>
            <p:ph type="body" idx="1"/>
          </p:nvPr>
        </p:nvSpPr>
        <p:spPr>
          <a:xfrm>
            <a:off x="1663700" y="9178927"/>
            <a:ext cx="21031200" cy="3000374"/>
          </a:xfrm>
        </p:spPr>
        <p:txBody>
          <a:bodyPr/>
          <a:lstStyle>
            <a:lvl1pPr marL="0" indent="0">
              <a:buNone/>
              <a:defRPr sz="4800">
                <a:solidFill>
                  <a:schemeClr val="tx1">
                    <a:tint val="75000"/>
                  </a:schemeClr>
                </a:solidFill>
              </a:defRPr>
            </a:lvl1pPr>
            <a:lvl2pPr marL="914400" indent="0">
              <a:buNone/>
              <a:defRPr sz="4000">
                <a:solidFill>
                  <a:schemeClr val="tx1">
                    <a:tint val="75000"/>
                  </a:schemeClr>
                </a:solidFill>
              </a:defRPr>
            </a:lvl2pPr>
            <a:lvl3pPr marL="1828800" indent="0">
              <a:buNone/>
              <a:defRPr sz="3600">
                <a:solidFill>
                  <a:schemeClr val="tx1">
                    <a:tint val="75000"/>
                  </a:schemeClr>
                </a:solidFill>
              </a:defRPr>
            </a:lvl3pPr>
            <a:lvl4pPr marL="2743200" indent="0">
              <a:buNone/>
              <a:defRPr sz="3200">
                <a:solidFill>
                  <a:schemeClr val="tx1">
                    <a:tint val="75000"/>
                  </a:schemeClr>
                </a:solidFill>
              </a:defRPr>
            </a:lvl4pPr>
            <a:lvl5pPr marL="3657600" indent="0">
              <a:buNone/>
              <a:defRPr sz="3200">
                <a:solidFill>
                  <a:schemeClr val="tx1">
                    <a:tint val="75000"/>
                  </a:schemeClr>
                </a:solidFill>
              </a:defRPr>
            </a:lvl5pPr>
            <a:lvl6pPr marL="4572000" indent="0">
              <a:buNone/>
              <a:defRPr sz="3200">
                <a:solidFill>
                  <a:schemeClr val="tx1">
                    <a:tint val="75000"/>
                  </a:schemeClr>
                </a:solidFill>
              </a:defRPr>
            </a:lvl6pPr>
            <a:lvl7pPr marL="5486400" indent="0">
              <a:buNone/>
              <a:defRPr sz="3200">
                <a:solidFill>
                  <a:schemeClr val="tx1">
                    <a:tint val="75000"/>
                  </a:schemeClr>
                </a:solidFill>
              </a:defRPr>
            </a:lvl7pPr>
            <a:lvl8pPr marL="6400800" indent="0">
              <a:buNone/>
              <a:defRPr sz="3200">
                <a:solidFill>
                  <a:schemeClr val="tx1">
                    <a:tint val="75000"/>
                  </a:schemeClr>
                </a:solidFill>
              </a:defRPr>
            </a:lvl8pPr>
            <a:lvl9pPr marL="7315200" indent="0">
              <a:buNone/>
              <a:defRPr sz="32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46CE7D5-CF57-46EF-B807-FDD0502418D4}" type="datetimeFigureOut">
              <a:rPr lang="en-US" smtClean="0"/>
              <a:t>4/2/20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53988099"/>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4.xml"/><Relationship Id="rId3" Type="http://schemas.openxmlformats.org/officeDocument/2006/relationships/slideLayout" Target="../slideLayouts/slideLayout9.xml"/><Relationship Id="rId7" Type="http://schemas.openxmlformats.org/officeDocument/2006/relationships/slideLayout" Target="../slideLayouts/slideLayout13.xml"/><Relationship Id="rId12" Type="http://schemas.openxmlformats.org/officeDocument/2006/relationships/theme" Target="../theme/theme2.xml"/><Relationship Id="rId2" Type="http://schemas.openxmlformats.org/officeDocument/2006/relationships/slideLayout" Target="../slideLayouts/slideLayout8.xml"/><Relationship Id="rId1" Type="http://schemas.openxmlformats.org/officeDocument/2006/relationships/slideLayout" Target="../slideLayouts/slideLayout7.xml"/><Relationship Id="rId6" Type="http://schemas.openxmlformats.org/officeDocument/2006/relationships/slideLayout" Target="../slideLayouts/slideLayout12.xml"/><Relationship Id="rId11" Type="http://schemas.openxmlformats.org/officeDocument/2006/relationships/slideLayout" Target="../slideLayouts/slideLayout17.xml"/><Relationship Id="rId5" Type="http://schemas.openxmlformats.org/officeDocument/2006/relationships/slideLayout" Target="../slideLayouts/slideLayout11.xml"/><Relationship Id="rId10" Type="http://schemas.openxmlformats.org/officeDocument/2006/relationships/slideLayout" Target="../slideLayouts/slideLayout16.xml"/><Relationship Id="rId4" Type="http://schemas.openxmlformats.org/officeDocument/2006/relationships/slideLayout" Target="../slideLayouts/slideLayout10.xml"/><Relationship Id="rId9" Type="http://schemas.openxmlformats.org/officeDocument/2006/relationships/slideLayout" Target="../slideLayouts/slideLayout1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itle Text"/>
          <p:cNvSpPr txBox="1">
            <a:spLocks noGrp="1"/>
          </p:cNvSpPr>
          <p:nvPr>
            <p:ph type="title"/>
          </p:nvPr>
        </p:nvSpPr>
        <p:spPr>
          <a:xfrm>
            <a:off x="4387453" y="357187"/>
            <a:ext cx="15609094" cy="303609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71437" tIns="71437" rIns="71437" bIns="71437" anchor="ctr">
            <a:normAutofit/>
          </a:bodyPr>
          <a:lstStyle/>
          <a:p>
            <a:r>
              <a:t>Title Text</a:t>
            </a:r>
          </a:p>
        </p:txBody>
      </p:sp>
      <p:sp>
        <p:nvSpPr>
          <p:cNvPr id="3" name="Body Level One…"/>
          <p:cNvSpPr txBox="1">
            <a:spLocks noGrp="1"/>
          </p:cNvSpPr>
          <p:nvPr>
            <p:ph type="body" idx="1"/>
          </p:nvPr>
        </p:nvSpPr>
        <p:spPr>
          <a:xfrm>
            <a:off x="4387453" y="3643312"/>
            <a:ext cx="15609094" cy="884039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71437" tIns="71437" rIns="71437" bIns="71437" anchor="ctr">
            <a:normAutofit/>
          </a:bodyPr>
          <a:lstStyle/>
          <a:p>
            <a:r>
              <a:t>Body Level One</a:t>
            </a:r>
          </a:p>
          <a:p>
            <a:pPr lvl="1"/>
            <a:r>
              <a:t>Body Level Two</a:t>
            </a:r>
          </a:p>
          <a:p>
            <a:pPr lvl="2"/>
            <a:r>
              <a:t>Body Level Three</a:t>
            </a:r>
          </a:p>
          <a:p>
            <a:pPr lvl="3"/>
            <a:r>
              <a:t>Body Level Four</a:t>
            </a:r>
          </a:p>
          <a:p>
            <a:pPr lvl="4"/>
            <a:r>
              <a:t>Body Level Five</a:t>
            </a:r>
          </a:p>
        </p:txBody>
      </p:sp>
      <p:sp>
        <p:nvSpPr>
          <p:cNvPr id="4" name="Slide Number"/>
          <p:cNvSpPr txBox="1">
            <a:spLocks noGrp="1"/>
          </p:cNvSpPr>
          <p:nvPr>
            <p:ph type="sldNum" sz="quarter" idx="2"/>
          </p:nvPr>
        </p:nvSpPr>
        <p:spPr>
          <a:xfrm>
            <a:off x="11954061" y="13073062"/>
            <a:ext cx="466353" cy="473076"/>
          </a:xfrm>
          <a:prstGeom prst="rect">
            <a:avLst/>
          </a:prstGeom>
          <a:ln w="12700">
            <a:miter lim="400000"/>
          </a:ln>
        </p:spPr>
        <p:txBody>
          <a:bodyPr wrap="none" lIns="71437" tIns="71437" rIns="71437" bIns="71437">
            <a:spAutoFit/>
          </a:bodyPr>
          <a:lstStyle>
            <a:lvl1pPr>
              <a:defRPr sz="2200" b="0"/>
            </a:lvl1pPr>
          </a:lstStyle>
          <a:p>
            <a:fld id="{86CB4B4D-7CA3-9044-876B-883B54F8677D}" type="slidenum">
              <a:t>‹#›</a:t>
            </a:fld>
            <a:endParaRPr/>
          </a:p>
        </p:txBody>
      </p:sp>
    </p:spTree>
  </p:cSld>
  <p:clrMap bg1="lt1" tx1="dk1" bg2="lt2" tx2="dk2" accent1="accent1" accent2="accent2" accent3="accent3" accent4="accent4" accent5="accent5" accent6="accent6" hlink="hlink" folHlink="folHlink"/>
  <p:sldLayoutIdLst>
    <p:sldLayoutId id="2147483656" r:id="rId1"/>
    <p:sldLayoutId id="2147483659" r:id="rId2"/>
    <p:sldLayoutId id="2147483661" r:id="rId3"/>
    <p:sldLayoutId id="2147483662" r:id="rId4"/>
    <p:sldLayoutId id="2147483668" r:id="rId5"/>
    <p:sldLayoutId id="2147483670" r:id="rId6"/>
  </p:sldLayoutIdLst>
  <p:transition spd="med"/>
  <p:txStyles>
    <p:titleStyle>
      <a:lvl1pPr marL="0" marR="0" indent="0" algn="ctr" defTabSz="821531" rtl="0" latinLnBrk="0">
        <a:lnSpc>
          <a:spcPct val="100000"/>
        </a:lnSpc>
        <a:spcBef>
          <a:spcPts val="0"/>
        </a:spcBef>
        <a:spcAft>
          <a:spcPts val="0"/>
        </a:spcAft>
        <a:buClrTx/>
        <a:buSzTx/>
        <a:buFontTx/>
        <a:buNone/>
        <a:tabLst/>
        <a:defRPr sz="11200" b="0" i="0" u="none" strike="noStrike" cap="none" spc="0" baseline="0">
          <a:solidFill>
            <a:srgbClr val="000000"/>
          </a:solidFill>
          <a:uFillTx/>
          <a:latin typeface="+mn-lt"/>
          <a:ea typeface="+mn-ea"/>
          <a:cs typeface="+mn-cs"/>
          <a:sym typeface="Helvetica"/>
        </a:defRPr>
      </a:lvl1pPr>
      <a:lvl2pPr marL="0" marR="0" indent="0" algn="ctr" defTabSz="821531" rtl="0" latinLnBrk="0">
        <a:lnSpc>
          <a:spcPct val="100000"/>
        </a:lnSpc>
        <a:spcBef>
          <a:spcPts val="0"/>
        </a:spcBef>
        <a:spcAft>
          <a:spcPts val="0"/>
        </a:spcAft>
        <a:buClrTx/>
        <a:buSzTx/>
        <a:buFontTx/>
        <a:buNone/>
        <a:tabLst/>
        <a:defRPr sz="11200" b="0" i="0" u="none" strike="noStrike" cap="none" spc="0" baseline="0">
          <a:solidFill>
            <a:srgbClr val="000000"/>
          </a:solidFill>
          <a:uFillTx/>
          <a:latin typeface="+mn-lt"/>
          <a:ea typeface="+mn-ea"/>
          <a:cs typeface="+mn-cs"/>
          <a:sym typeface="Helvetica"/>
        </a:defRPr>
      </a:lvl2pPr>
      <a:lvl3pPr marL="0" marR="0" indent="0" algn="ctr" defTabSz="821531" rtl="0" latinLnBrk="0">
        <a:lnSpc>
          <a:spcPct val="100000"/>
        </a:lnSpc>
        <a:spcBef>
          <a:spcPts val="0"/>
        </a:spcBef>
        <a:spcAft>
          <a:spcPts val="0"/>
        </a:spcAft>
        <a:buClrTx/>
        <a:buSzTx/>
        <a:buFontTx/>
        <a:buNone/>
        <a:tabLst/>
        <a:defRPr sz="11200" b="0" i="0" u="none" strike="noStrike" cap="none" spc="0" baseline="0">
          <a:solidFill>
            <a:srgbClr val="000000"/>
          </a:solidFill>
          <a:uFillTx/>
          <a:latin typeface="+mn-lt"/>
          <a:ea typeface="+mn-ea"/>
          <a:cs typeface="+mn-cs"/>
          <a:sym typeface="Helvetica"/>
        </a:defRPr>
      </a:lvl3pPr>
      <a:lvl4pPr marL="0" marR="0" indent="0" algn="ctr" defTabSz="821531" rtl="0" latinLnBrk="0">
        <a:lnSpc>
          <a:spcPct val="100000"/>
        </a:lnSpc>
        <a:spcBef>
          <a:spcPts val="0"/>
        </a:spcBef>
        <a:spcAft>
          <a:spcPts val="0"/>
        </a:spcAft>
        <a:buClrTx/>
        <a:buSzTx/>
        <a:buFontTx/>
        <a:buNone/>
        <a:tabLst/>
        <a:defRPr sz="11200" b="0" i="0" u="none" strike="noStrike" cap="none" spc="0" baseline="0">
          <a:solidFill>
            <a:srgbClr val="000000"/>
          </a:solidFill>
          <a:uFillTx/>
          <a:latin typeface="+mn-lt"/>
          <a:ea typeface="+mn-ea"/>
          <a:cs typeface="+mn-cs"/>
          <a:sym typeface="Helvetica"/>
        </a:defRPr>
      </a:lvl4pPr>
      <a:lvl5pPr marL="0" marR="0" indent="0" algn="ctr" defTabSz="821531" rtl="0" latinLnBrk="0">
        <a:lnSpc>
          <a:spcPct val="100000"/>
        </a:lnSpc>
        <a:spcBef>
          <a:spcPts val="0"/>
        </a:spcBef>
        <a:spcAft>
          <a:spcPts val="0"/>
        </a:spcAft>
        <a:buClrTx/>
        <a:buSzTx/>
        <a:buFontTx/>
        <a:buNone/>
        <a:tabLst/>
        <a:defRPr sz="11200" b="0" i="0" u="none" strike="noStrike" cap="none" spc="0" baseline="0">
          <a:solidFill>
            <a:srgbClr val="000000"/>
          </a:solidFill>
          <a:uFillTx/>
          <a:latin typeface="+mn-lt"/>
          <a:ea typeface="+mn-ea"/>
          <a:cs typeface="+mn-cs"/>
          <a:sym typeface="Helvetica"/>
        </a:defRPr>
      </a:lvl5pPr>
      <a:lvl6pPr marL="0" marR="0" indent="0" algn="ctr" defTabSz="821531" rtl="0" latinLnBrk="0">
        <a:lnSpc>
          <a:spcPct val="100000"/>
        </a:lnSpc>
        <a:spcBef>
          <a:spcPts val="0"/>
        </a:spcBef>
        <a:spcAft>
          <a:spcPts val="0"/>
        </a:spcAft>
        <a:buClrTx/>
        <a:buSzTx/>
        <a:buFontTx/>
        <a:buNone/>
        <a:tabLst/>
        <a:defRPr sz="11200" b="0" i="0" u="none" strike="noStrike" cap="none" spc="0" baseline="0">
          <a:solidFill>
            <a:srgbClr val="000000"/>
          </a:solidFill>
          <a:uFillTx/>
          <a:latin typeface="+mn-lt"/>
          <a:ea typeface="+mn-ea"/>
          <a:cs typeface="+mn-cs"/>
          <a:sym typeface="Helvetica"/>
        </a:defRPr>
      </a:lvl6pPr>
      <a:lvl7pPr marL="0" marR="0" indent="0" algn="ctr" defTabSz="821531" rtl="0" latinLnBrk="0">
        <a:lnSpc>
          <a:spcPct val="100000"/>
        </a:lnSpc>
        <a:spcBef>
          <a:spcPts val="0"/>
        </a:spcBef>
        <a:spcAft>
          <a:spcPts val="0"/>
        </a:spcAft>
        <a:buClrTx/>
        <a:buSzTx/>
        <a:buFontTx/>
        <a:buNone/>
        <a:tabLst/>
        <a:defRPr sz="11200" b="0" i="0" u="none" strike="noStrike" cap="none" spc="0" baseline="0">
          <a:solidFill>
            <a:srgbClr val="000000"/>
          </a:solidFill>
          <a:uFillTx/>
          <a:latin typeface="+mn-lt"/>
          <a:ea typeface="+mn-ea"/>
          <a:cs typeface="+mn-cs"/>
          <a:sym typeface="Helvetica"/>
        </a:defRPr>
      </a:lvl7pPr>
      <a:lvl8pPr marL="0" marR="0" indent="0" algn="ctr" defTabSz="821531" rtl="0" latinLnBrk="0">
        <a:lnSpc>
          <a:spcPct val="100000"/>
        </a:lnSpc>
        <a:spcBef>
          <a:spcPts val="0"/>
        </a:spcBef>
        <a:spcAft>
          <a:spcPts val="0"/>
        </a:spcAft>
        <a:buClrTx/>
        <a:buSzTx/>
        <a:buFontTx/>
        <a:buNone/>
        <a:tabLst/>
        <a:defRPr sz="11200" b="0" i="0" u="none" strike="noStrike" cap="none" spc="0" baseline="0">
          <a:solidFill>
            <a:srgbClr val="000000"/>
          </a:solidFill>
          <a:uFillTx/>
          <a:latin typeface="+mn-lt"/>
          <a:ea typeface="+mn-ea"/>
          <a:cs typeface="+mn-cs"/>
          <a:sym typeface="Helvetica"/>
        </a:defRPr>
      </a:lvl8pPr>
      <a:lvl9pPr marL="0" marR="0" indent="0" algn="ctr" defTabSz="821531" rtl="0" latinLnBrk="0">
        <a:lnSpc>
          <a:spcPct val="100000"/>
        </a:lnSpc>
        <a:spcBef>
          <a:spcPts val="0"/>
        </a:spcBef>
        <a:spcAft>
          <a:spcPts val="0"/>
        </a:spcAft>
        <a:buClrTx/>
        <a:buSzTx/>
        <a:buFontTx/>
        <a:buNone/>
        <a:tabLst/>
        <a:defRPr sz="11200" b="0" i="0" u="none" strike="noStrike" cap="none" spc="0" baseline="0">
          <a:solidFill>
            <a:srgbClr val="000000"/>
          </a:solidFill>
          <a:uFillTx/>
          <a:latin typeface="+mn-lt"/>
          <a:ea typeface="+mn-ea"/>
          <a:cs typeface="+mn-cs"/>
          <a:sym typeface="Helvetica"/>
        </a:defRPr>
      </a:lvl9pPr>
    </p:titleStyle>
    <p:bodyStyle>
      <a:lvl1pPr marL="611187" marR="0" indent="-611187" algn="l" defTabSz="821531" rtl="0" latinLnBrk="0">
        <a:lnSpc>
          <a:spcPct val="100000"/>
        </a:lnSpc>
        <a:spcBef>
          <a:spcPts val="5900"/>
        </a:spcBef>
        <a:spcAft>
          <a:spcPts val="0"/>
        </a:spcAft>
        <a:buClrTx/>
        <a:buSzPct val="145000"/>
        <a:buFontTx/>
        <a:buChar char="•"/>
        <a:tabLst/>
        <a:defRPr sz="4400" b="0" i="0" u="none" strike="noStrike" cap="none" spc="0" baseline="0">
          <a:solidFill>
            <a:srgbClr val="000000"/>
          </a:solidFill>
          <a:uFillTx/>
          <a:latin typeface="+mn-lt"/>
          <a:ea typeface="+mn-ea"/>
          <a:cs typeface="+mn-cs"/>
          <a:sym typeface="Helvetica"/>
        </a:defRPr>
      </a:lvl1pPr>
      <a:lvl2pPr marL="1055687" marR="0" indent="-611187" algn="l" defTabSz="821531" rtl="0" latinLnBrk="0">
        <a:lnSpc>
          <a:spcPct val="100000"/>
        </a:lnSpc>
        <a:spcBef>
          <a:spcPts val="5900"/>
        </a:spcBef>
        <a:spcAft>
          <a:spcPts val="0"/>
        </a:spcAft>
        <a:buClrTx/>
        <a:buSzPct val="145000"/>
        <a:buFontTx/>
        <a:buChar char="•"/>
        <a:tabLst/>
        <a:defRPr sz="4400" b="0" i="0" u="none" strike="noStrike" cap="none" spc="0" baseline="0">
          <a:solidFill>
            <a:srgbClr val="000000"/>
          </a:solidFill>
          <a:uFillTx/>
          <a:latin typeface="+mn-lt"/>
          <a:ea typeface="+mn-ea"/>
          <a:cs typeface="+mn-cs"/>
          <a:sym typeface="Helvetica"/>
        </a:defRPr>
      </a:lvl2pPr>
      <a:lvl3pPr marL="1500187" marR="0" indent="-611187" algn="l" defTabSz="821531" rtl="0" latinLnBrk="0">
        <a:lnSpc>
          <a:spcPct val="100000"/>
        </a:lnSpc>
        <a:spcBef>
          <a:spcPts val="5900"/>
        </a:spcBef>
        <a:spcAft>
          <a:spcPts val="0"/>
        </a:spcAft>
        <a:buClrTx/>
        <a:buSzPct val="145000"/>
        <a:buFontTx/>
        <a:buChar char="•"/>
        <a:tabLst/>
        <a:defRPr sz="4400" b="0" i="0" u="none" strike="noStrike" cap="none" spc="0" baseline="0">
          <a:solidFill>
            <a:srgbClr val="000000"/>
          </a:solidFill>
          <a:uFillTx/>
          <a:latin typeface="+mn-lt"/>
          <a:ea typeface="+mn-ea"/>
          <a:cs typeface="+mn-cs"/>
          <a:sym typeface="Helvetica"/>
        </a:defRPr>
      </a:lvl3pPr>
      <a:lvl4pPr marL="1944687" marR="0" indent="-611187" algn="l" defTabSz="821531" rtl="0" latinLnBrk="0">
        <a:lnSpc>
          <a:spcPct val="100000"/>
        </a:lnSpc>
        <a:spcBef>
          <a:spcPts val="5900"/>
        </a:spcBef>
        <a:spcAft>
          <a:spcPts val="0"/>
        </a:spcAft>
        <a:buClrTx/>
        <a:buSzPct val="145000"/>
        <a:buFontTx/>
        <a:buChar char="•"/>
        <a:tabLst/>
        <a:defRPr sz="4400" b="0" i="0" u="none" strike="noStrike" cap="none" spc="0" baseline="0">
          <a:solidFill>
            <a:srgbClr val="000000"/>
          </a:solidFill>
          <a:uFillTx/>
          <a:latin typeface="+mn-lt"/>
          <a:ea typeface="+mn-ea"/>
          <a:cs typeface="+mn-cs"/>
          <a:sym typeface="Helvetica"/>
        </a:defRPr>
      </a:lvl4pPr>
      <a:lvl5pPr marL="2389187" marR="0" indent="-611187" algn="l" defTabSz="821531" rtl="0" latinLnBrk="0">
        <a:lnSpc>
          <a:spcPct val="100000"/>
        </a:lnSpc>
        <a:spcBef>
          <a:spcPts val="5900"/>
        </a:spcBef>
        <a:spcAft>
          <a:spcPts val="0"/>
        </a:spcAft>
        <a:buClrTx/>
        <a:buSzPct val="145000"/>
        <a:buFontTx/>
        <a:buChar char="•"/>
        <a:tabLst/>
        <a:defRPr sz="4400" b="0" i="0" u="none" strike="noStrike" cap="none" spc="0" baseline="0">
          <a:solidFill>
            <a:srgbClr val="000000"/>
          </a:solidFill>
          <a:uFillTx/>
          <a:latin typeface="+mn-lt"/>
          <a:ea typeface="+mn-ea"/>
          <a:cs typeface="+mn-cs"/>
          <a:sym typeface="Helvetica"/>
        </a:defRPr>
      </a:lvl5pPr>
      <a:lvl6pPr marL="2833687" marR="0" indent="-611187" algn="l" defTabSz="821531" rtl="0" latinLnBrk="0">
        <a:lnSpc>
          <a:spcPct val="100000"/>
        </a:lnSpc>
        <a:spcBef>
          <a:spcPts val="5900"/>
        </a:spcBef>
        <a:spcAft>
          <a:spcPts val="0"/>
        </a:spcAft>
        <a:buClrTx/>
        <a:buSzPct val="145000"/>
        <a:buFontTx/>
        <a:buChar char="•"/>
        <a:tabLst/>
        <a:defRPr sz="4400" b="0" i="0" u="none" strike="noStrike" cap="none" spc="0" baseline="0">
          <a:solidFill>
            <a:srgbClr val="000000"/>
          </a:solidFill>
          <a:uFillTx/>
          <a:latin typeface="+mn-lt"/>
          <a:ea typeface="+mn-ea"/>
          <a:cs typeface="+mn-cs"/>
          <a:sym typeface="Helvetica"/>
        </a:defRPr>
      </a:lvl6pPr>
      <a:lvl7pPr marL="3278187" marR="0" indent="-611187" algn="l" defTabSz="821531" rtl="0" latinLnBrk="0">
        <a:lnSpc>
          <a:spcPct val="100000"/>
        </a:lnSpc>
        <a:spcBef>
          <a:spcPts val="5900"/>
        </a:spcBef>
        <a:spcAft>
          <a:spcPts val="0"/>
        </a:spcAft>
        <a:buClrTx/>
        <a:buSzPct val="145000"/>
        <a:buFontTx/>
        <a:buChar char="•"/>
        <a:tabLst/>
        <a:defRPr sz="4400" b="0" i="0" u="none" strike="noStrike" cap="none" spc="0" baseline="0">
          <a:solidFill>
            <a:srgbClr val="000000"/>
          </a:solidFill>
          <a:uFillTx/>
          <a:latin typeface="+mn-lt"/>
          <a:ea typeface="+mn-ea"/>
          <a:cs typeface="+mn-cs"/>
          <a:sym typeface="Helvetica"/>
        </a:defRPr>
      </a:lvl7pPr>
      <a:lvl8pPr marL="3722687" marR="0" indent="-611187" algn="l" defTabSz="821531" rtl="0" latinLnBrk="0">
        <a:lnSpc>
          <a:spcPct val="100000"/>
        </a:lnSpc>
        <a:spcBef>
          <a:spcPts val="5900"/>
        </a:spcBef>
        <a:spcAft>
          <a:spcPts val="0"/>
        </a:spcAft>
        <a:buClrTx/>
        <a:buSzPct val="145000"/>
        <a:buFontTx/>
        <a:buChar char="•"/>
        <a:tabLst/>
        <a:defRPr sz="4400" b="0" i="0" u="none" strike="noStrike" cap="none" spc="0" baseline="0">
          <a:solidFill>
            <a:srgbClr val="000000"/>
          </a:solidFill>
          <a:uFillTx/>
          <a:latin typeface="+mn-lt"/>
          <a:ea typeface="+mn-ea"/>
          <a:cs typeface="+mn-cs"/>
          <a:sym typeface="Helvetica"/>
        </a:defRPr>
      </a:lvl8pPr>
      <a:lvl9pPr marL="4167187" marR="0" indent="-611187" algn="l" defTabSz="821531" rtl="0" latinLnBrk="0">
        <a:lnSpc>
          <a:spcPct val="100000"/>
        </a:lnSpc>
        <a:spcBef>
          <a:spcPts val="5900"/>
        </a:spcBef>
        <a:spcAft>
          <a:spcPts val="0"/>
        </a:spcAft>
        <a:buClrTx/>
        <a:buSzPct val="145000"/>
        <a:buFontTx/>
        <a:buChar char="•"/>
        <a:tabLst/>
        <a:defRPr sz="4400" b="0" i="0" u="none" strike="noStrike" cap="none" spc="0" baseline="0">
          <a:solidFill>
            <a:srgbClr val="000000"/>
          </a:solidFill>
          <a:uFillTx/>
          <a:latin typeface="+mn-lt"/>
          <a:ea typeface="+mn-ea"/>
          <a:cs typeface="+mn-cs"/>
          <a:sym typeface="Helvetica"/>
        </a:defRPr>
      </a:lvl9pPr>
    </p:bodyStyle>
    <p:otherStyle>
      <a:lvl1pPr marL="0" marR="0" indent="0" algn="ctr" defTabSz="821531" latinLnBrk="0">
        <a:lnSpc>
          <a:spcPct val="100000"/>
        </a:lnSpc>
        <a:spcBef>
          <a:spcPts val="0"/>
        </a:spcBef>
        <a:spcAft>
          <a:spcPts val="0"/>
        </a:spcAft>
        <a:buClrTx/>
        <a:buSzTx/>
        <a:buFontTx/>
        <a:buNone/>
        <a:tabLst/>
        <a:defRPr sz="2200" b="0" i="0" u="none" strike="noStrike" cap="none" spc="0" baseline="0">
          <a:solidFill>
            <a:schemeClr val="tx1"/>
          </a:solidFill>
          <a:uFillTx/>
          <a:latin typeface="+mn-lt"/>
          <a:ea typeface="+mn-ea"/>
          <a:cs typeface="+mn-cs"/>
          <a:sym typeface="Helvetica"/>
        </a:defRPr>
      </a:lvl1pPr>
      <a:lvl2pPr marL="0" marR="0" indent="228600" algn="ctr" defTabSz="821531" latinLnBrk="0">
        <a:lnSpc>
          <a:spcPct val="100000"/>
        </a:lnSpc>
        <a:spcBef>
          <a:spcPts val="0"/>
        </a:spcBef>
        <a:spcAft>
          <a:spcPts val="0"/>
        </a:spcAft>
        <a:buClrTx/>
        <a:buSzTx/>
        <a:buFontTx/>
        <a:buNone/>
        <a:tabLst/>
        <a:defRPr sz="2200" b="0" i="0" u="none" strike="noStrike" cap="none" spc="0" baseline="0">
          <a:solidFill>
            <a:schemeClr val="tx1"/>
          </a:solidFill>
          <a:uFillTx/>
          <a:latin typeface="+mn-lt"/>
          <a:ea typeface="+mn-ea"/>
          <a:cs typeface="+mn-cs"/>
          <a:sym typeface="Helvetica"/>
        </a:defRPr>
      </a:lvl2pPr>
      <a:lvl3pPr marL="0" marR="0" indent="457200" algn="ctr" defTabSz="821531" latinLnBrk="0">
        <a:lnSpc>
          <a:spcPct val="100000"/>
        </a:lnSpc>
        <a:spcBef>
          <a:spcPts val="0"/>
        </a:spcBef>
        <a:spcAft>
          <a:spcPts val="0"/>
        </a:spcAft>
        <a:buClrTx/>
        <a:buSzTx/>
        <a:buFontTx/>
        <a:buNone/>
        <a:tabLst/>
        <a:defRPr sz="2200" b="0" i="0" u="none" strike="noStrike" cap="none" spc="0" baseline="0">
          <a:solidFill>
            <a:schemeClr val="tx1"/>
          </a:solidFill>
          <a:uFillTx/>
          <a:latin typeface="+mn-lt"/>
          <a:ea typeface="+mn-ea"/>
          <a:cs typeface="+mn-cs"/>
          <a:sym typeface="Helvetica"/>
        </a:defRPr>
      </a:lvl3pPr>
      <a:lvl4pPr marL="0" marR="0" indent="685800" algn="ctr" defTabSz="821531" latinLnBrk="0">
        <a:lnSpc>
          <a:spcPct val="100000"/>
        </a:lnSpc>
        <a:spcBef>
          <a:spcPts val="0"/>
        </a:spcBef>
        <a:spcAft>
          <a:spcPts val="0"/>
        </a:spcAft>
        <a:buClrTx/>
        <a:buSzTx/>
        <a:buFontTx/>
        <a:buNone/>
        <a:tabLst/>
        <a:defRPr sz="2200" b="0" i="0" u="none" strike="noStrike" cap="none" spc="0" baseline="0">
          <a:solidFill>
            <a:schemeClr val="tx1"/>
          </a:solidFill>
          <a:uFillTx/>
          <a:latin typeface="+mn-lt"/>
          <a:ea typeface="+mn-ea"/>
          <a:cs typeface="+mn-cs"/>
          <a:sym typeface="Helvetica"/>
        </a:defRPr>
      </a:lvl4pPr>
      <a:lvl5pPr marL="0" marR="0" indent="914400" algn="ctr" defTabSz="821531" latinLnBrk="0">
        <a:lnSpc>
          <a:spcPct val="100000"/>
        </a:lnSpc>
        <a:spcBef>
          <a:spcPts val="0"/>
        </a:spcBef>
        <a:spcAft>
          <a:spcPts val="0"/>
        </a:spcAft>
        <a:buClrTx/>
        <a:buSzTx/>
        <a:buFontTx/>
        <a:buNone/>
        <a:tabLst/>
        <a:defRPr sz="2200" b="0" i="0" u="none" strike="noStrike" cap="none" spc="0" baseline="0">
          <a:solidFill>
            <a:schemeClr val="tx1"/>
          </a:solidFill>
          <a:uFillTx/>
          <a:latin typeface="+mn-lt"/>
          <a:ea typeface="+mn-ea"/>
          <a:cs typeface="+mn-cs"/>
          <a:sym typeface="Helvetica"/>
        </a:defRPr>
      </a:lvl5pPr>
      <a:lvl6pPr marL="0" marR="0" indent="1143000" algn="ctr" defTabSz="821531" latinLnBrk="0">
        <a:lnSpc>
          <a:spcPct val="100000"/>
        </a:lnSpc>
        <a:spcBef>
          <a:spcPts val="0"/>
        </a:spcBef>
        <a:spcAft>
          <a:spcPts val="0"/>
        </a:spcAft>
        <a:buClrTx/>
        <a:buSzTx/>
        <a:buFontTx/>
        <a:buNone/>
        <a:tabLst/>
        <a:defRPr sz="2200" b="0" i="0" u="none" strike="noStrike" cap="none" spc="0" baseline="0">
          <a:solidFill>
            <a:schemeClr val="tx1"/>
          </a:solidFill>
          <a:uFillTx/>
          <a:latin typeface="+mn-lt"/>
          <a:ea typeface="+mn-ea"/>
          <a:cs typeface="+mn-cs"/>
          <a:sym typeface="Helvetica"/>
        </a:defRPr>
      </a:lvl6pPr>
      <a:lvl7pPr marL="0" marR="0" indent="1371600" algn="ctr" defTabSz="821531" latinLnBrk="0">
        <a:lnSpc>
          <a:spcPct val="100000"/>
        </a:lnSpc>
        <a:spcBef>
          <a:spcPts val="0"/>
        </a:spcBef>
        <a:spcAft>
          <a:spcPts val="0"/>
        </a:spcAft>
        <a:buClrTx/>
        <a:buSzTx/>
        <a:buFontTx/>
        <a:buNone/>
        <a:tabLst/>
        <a:defRPr sz="2200" b="0" i="0" u="none" strike="noStrike" cap="none" spc="0" baseline="0">
          <a:solidFill>
            <a:schemeClr val="tx1"/>
          </a:solidFill>
          <a:uFillTx/>
          <a:latin typeface="+mn-lt"/>
          <a:ea typeface="+mn-ea"/>
          <a:cs typeface="+mn-cs"/>
          <a:sym typeface="Helvetica"/>
        </a:defRPr>
      </a:lvl7pPr>
      <a:lvl8pPr marL="0" marR="0" indent="1600200" algn="ctr" defTabSz="821531" latinLnBrk="0">
        <a:lnSpc>
          <a:spcPct val="100000"/>
        </a:lnSpc>
        <a:spcBef>
          <a:spcPts val="0"/>
        </a:spcBef>
        <a:spcAft>
          <a:spcPts val="0"/>
        </a:spcAft>
        <a:buClrTx/>
        <a:buSzTx/>
        <a:buFontTx/>
        <a:buNone/>
        <a:tabLst/>
        <a:defRPr sz="2200" b="0" i="0" u="none" strike="noStrike" cap="none" spc="0" baseline="0">
          <a:solidFill>
            <a:schemeClr val="tx1"/>
          </a:solidFill>
          <a:uFillTx/>
          <a:latin typeface="+mn-lt"/>
          <a:ea typeface="+mn-ea"/>
          <a:cs typeface="+mn-cs"/>
          <a:sym typeface="Helvetica"/>
        </a:defRPr>
      </a:lvl8pPr>
      <a:lvl9pPr marL="0" marR="0" indent="1828800" algn="ctr" defTabSz="821531" latinLnBrk="0">
        <a:lnSpc>
          <a:spcPct val="100000"/>
        </a:lnSpc>
        <a:spcBef>
          <a:spcPts val="0"/>
        </a:spcBef>
        <a:spcAft>
          <a:spcPts val="0"/>
        </a:spcAft>
        <a:buClrTx/>
        <a:buSzTx/>
        <a:buFontTx/>
        <a:buNone/>
        <a:tabLst/>
        <a:defRPr sz="2200" b="0" i="0" u="none" strike="noStrike" cap="none" spc="0" baseline="0">
          <a:solidFill>
            <a:schemeClr val="tx1"/>
          </a:solidFill>
          <a:uFillTx/>
          <a:latin typeface="+mn-lt"/>
          <a:ea typeface="+mn-ea"/>
          <a:cs typeface="+mn-cs"/>
          <a:sym typeface="Helvetica"/>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676400" y="730251"/>
            <a:ext cx="21031200" cy="2651126"/>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1676400" y="3651250"/>
            <a:ext cx="21031200" cy="8702676"/>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1676400" y="12712701"/>
            <a:ext cx="5486400" cy="730250"/>
          </a:xfrm>
          <a:prstGeom prst="rect">
            <a:avLst/>
          </a:prstGeom>
        </p:spPr>
        <p:txBody>
          <a:bodyPr vert="horz" lIns="91440" tIns="45720" rIns="91440" bIns="45720" rtlCol="0" anchor="ctr"/>
          <a:lstStyle>
            <a:lvl1pPr algn="l">
              <a:defRPr sz="2400">
                <a:solidFill>
                  <a:schemeClr val="tx1">
                    <a:tint val="75000"/>
                  </a:schemeClr>
                </a:solidFill>
              </a:defRPr>
            </a:lvl1pPr>
          </a:lstStyle>
          <a:p>
            <a:fld id="{846CE7D5-CF57-46EF-B807-FDD0502418D4}" type="datetimeFigureOut">
              <a:rPr lang="en-US" smtClean="0"/>
              <a:t>4/2/20</a:t>
            </a:fld>
            <a:endParaRPr lang="en-US"/>
          </a:p>
        </p:txBody>
      </p:sp>
      <p:sp>
        <p:nvSpPr>
          <p:cNvPr id="5" name="Footer Placeholder 4"/>
          <p:cNvSpPr>
            <a:spLocks noGrp="1"/>
          </p:cNvSpPr>
          <p:nvPr>
            <p:ph type="ftr" sz="quarter" idx="3"/>
          </p:nvPr>
        </p:nvSpPr>
        <p:spPr>
          <a:xfrm>
            <a:off x="8077200" y="12712701"/>
            <a:ext cx="8229600" cy="730250"/>
          </a:xfrm>
          <a:prstGeom prst="rect">
            <a:avLst/>
          </a:prstGeom>
        </p:spPr>
        <p:txBody>
          <a:bodyPr vert="horz" lIns="91440" tIns="45720" rIns="91440" bIns="45720" rtlCol="0" anchor="ctr"/>
          <a:lstStyle>
            <a:lvl1pPr algn="ctr">
              <a:defRPr sz="24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17221200" y="12712701"/>
            <a:ext cx="5486400" cy="730250"/>
          </a:xfrm>
          <a:prstGeom prst="rect">
            <a:avLst/>
          </a:prstGeom>
        </p:spPr>
        <p:txBody>
          <a:bodyPr vert="horz" lIns="91440" tIns="45720" rIns="91440" bIns="45720" rtlCol="0" anchor="ctr"/>
          <a:lstStyle>
            <a:lvl1pPr algn="r">
              <a:defRPr sz="2400">
                <a:solidFill>
                  <a:schemeClr val="tx1">
                    <a:tint val="75000"/>
                  </a:schemeClr>
                </a:solidFill>
              </a:defRPr>
            </a:lvl1pPr>
          </a:lstStyle>
          <a:p>
            <a:fld id="{330EA680-D336-4FF7-8B7A-9848BB0A1C32}" type="slidenum">
              <a:rPr lang="en-US" smtClean="0"/>
              <a:t>‹#›</a:t>
            </a:fld>
            <a:endParaRPr lang="en-US"/>
          </a:p>
        </p:txBody>
      </p:sp>
    </p:spTree>
    <p:extLst>
      <p:ext uri="{BB962C8B-B14F-4D97-AF65-F5344CB8AC3E}">
        <p14:creationId xmlns:p14="http://schemas.microsoft.com/office/powerpoint/2010/main" val="829369057"/>
      </p:ext>
    </p:extLst>
  </p:cSld>
  <p:clrMap bg1="lt1" tx1="dk1" bg2="lt2" tx2="dk2" accent1="accent1" accent2="accent2" accent3="accent3" accent4="accent4" accent5="accent5" accent6="accent6" hlink="hlink" folHlink="folHlink"/>
  <p:sldLayoutIdLst>
    <p:sldLayoutId id="2147483672" r:id="rId1"/>
    <p:sldLayoutId id="2147483673" r:id="rId2"/>
    <p:sldLayoutId id="2147483674" r:id="rId3"/>
    <p:sldLayoutId id="2147483675" r:id="rId4"/>
    <p:sldLayoutId id="2147483676" r:id="rId5"/>
    <p:sldLayoutId id="2147483677" r:id="rId6"/>
    <p:sldLayoutId id="2147483678" r:id="rId7"/>
    <p:sldLayoutId id="2147483679" r:id="rId8"/>
    <p:sldLayoutId id="2147483680" r:id="rId9"/>
    <p:sldLayoutId id="2147483681" r:id="rId10"/>
    <p:sldLayoutId id="2147483682" r:id="rId11"/>
  </p:sldLayoutIdLst>
  <p:txStyles>
    <p:titleStyle>
      <a:lvl1pPr algn="l" defTabSz="1828800" rtl="0" eaLnBrk="1" latinLnBrk="0" hangingPunct="1">
        <a:lnSpc>
          <a:spcPct val="90000"/>
        </a:lnSpc>
        <a:spcBef>
          <a:spcPct val="0"/>
        </a:spcBef>
        <a:buNone/>
        <a:defRPr sz="8800" kern="1200">
          <a:solidFill>
            <a:schemeClr val="tx1"/>
          </a:solidFill>
          <a:latin typeface="+mj-lt"/>
          <a:ea typeface="+mj-ea"/>
          <a:cs typeface="+mj-cs"/>
        </a:defRPr>
      </a:lvl1pPr>
    </p:titleStyle>
    <p:bodyStyle>
      <a:lvl1pPr marL="457200" indent="-457200" algn="l" defTabSz="1828800" rtl="0" eaLnBrk="1" latinLnBrk="0" hangingPunct="1">
        <a:lnSpc>
          <a:spcPct val="90000"/>
        </a:lnSpc>
        <a:spcBef>
          <a:spcPts val="2000"/>
        </a:spcBef>
        <a:buFont typeface="Arial" panose="020B0604020202020204" pitchFamily="34" charset="0"/>
        <a:buChar char="•"/>
        <a:defRPr sz="5600" kern="1200">
          <a:solidFill>
            <a:schemeClr val="tx1"/>
          </a:solidFill>
          <a:latin typeface="+mn-lt"/>
          <a:ea typeface="+mn-ea"/>
          <a:cs typeface="+mn-cs"/>
        </a:defRPr>
      </a:lvl1pPr>
      <a:lvl2pPr marL="1371600" indent="-457200" algn="l" defTabSz="1828800" rtl="0" eaLnBrk="1" latinLnBrk="0" hangingPunct="1">
        <a:lnSpc>
          <a:spcPct val="90000"/>
        </a:lnSpc>
        <a:spcBef>
          <a:spcPts val="1000"/>
        </a:spcBef>
        <a:buFont typeface="Arial" panose="020B0604020202020204" pitchFamily="34" charset="0"/>
        <a:buChar char="•"/>
        <a:defRPr sz="4800" kern="1200">
          <a:solidFill>
            <a:schemeClr val="tx1"/>
          </a:solidFill>
          <a:latin typeface="+mn-lt"/>
          <a:ea typeface="+mn-ea"/>
          <a:cs typeface="+mn-cs"/>
        </a:defRPr>
      </a:lvl2pPr>
      <a:lvl3pPr marL="2286000" indent="-457200" algn="l" defTabSz="1828800" rtl="0" eaLnBrk="1" latinLnBrk="0" hangingPunct="1">
        <a:lnSpc>
          <a:spcPct val="90000"/>
        </a:lnSpc>
        <a:spcBef>
          <a:spcPts val="1000"/>
        </a:spcBef>
        <a:buFont typeface="Arial" panose="020B0604020202020204" pitchFamily="34" charset="0"/>
        <a:buChar char="•"/>
        <a:defRPr sz="4000" kern="1200">
          <a:solidFill>
            <a:schemeClr val="tx1"/>
          </a:solidFill>
          <a:latin typeface="+mn-lt"/>
          <a:ea typeface="+mn-ea"/>
          <a:cs typeface="+mn-cs"/>
        </a:defRPr>
      </a:lvl3pPr>
      <a:lvl4pPr marL="32004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4pPr>
      <a:lvl5pPr marL="41148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5pPr>
      <a:lvl6pPr marL="50292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36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80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24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p:bodyStyle>
    <p:otherStyle>
      <a:defPPr>
        <a:defRPr lang="en-US"/>
      </a:defPPr>
      <a:lvl1pPr marL="0" algn="l" defTabSz="1828800" rtl="0" eaLnBrk="1" latinLnBrk="0" hangingPunct="1">
        <a:defRPr sz="3600" kern="1200">
          <a:solidFill>
            <a:schemeClr val="tx1"/>
          </a:solidFill>
          <a:latin typeface="+mn-lt"/>
          <a:ea typeface="+mn-ea"/>
          <a:cs typeface="+mn-cs"/>
        </a:defRPr>
      </a:lvl1pPr>
      <a:lvl2pPr marL="914400" algn="l" defTabSz="1828800" rtl="0" eaLnBrk="1" latinLnBrk="0" hangingPunct="1">
        <a:defRPr sz="3600" kern="1200">
          <a:solidFill>
            <a:schemeClr val="tx1"/>
          </a:solidFill>
          <a:latin typeface="+mn-lt"/>
          <a:ea typeface="+mn-ea"/>
          <a:cs typeface="+mn-cs"/>
        </a:defRPr>
      </a:lvl2pPr>
      <a:lvl3pPr marL="1828800" algn="l" defTabSz="1828800" rtl="0" eaLnBrk="1" latinLnBrk="0" hangingPunct="1">
        <a:defRPr sz="3600" kern="1200">
          <a:solidFill>
            <a:schemeClr val="tx1"/>
          </a:solidFill>
          <a:latin typeface="+mn-lt"/>
          <a:ea typeface="+mn-ea"/>
          <a:cs typeface="+mn-cs"/>
        </a:defRPr>
      </a:lvl3pPr>
      <a:lvl4pPr marL="2743200" algn="l" defTabSz="1828800" rtl="0" eaLnBrk="1" latinLnBrk="0" hangingPunct="1">
        <a:defRPr sz="3600" kern="1200">
          <a:solidFill>
            <a:schemeClr val="tx1"/>
          </a:solidFill>
          <a:latin typeface="+mn-lt"/>
          <a:ea typeface="+mn-ea"/>
          <a:cs typeface="+mn-cs"/>
        </a:defRPr>
      </a:lvl4pPr>
      <a:lvl5pPr marL="3657600" algn="l" defTabSz="1828800" rtl="0" eaLnBrk="1" latinLnBrk="0" hangingPunct="1">
        <a:defRPr sz="3600" kern="1200">
          <a:solidFill>
            <a:schemeClr val="tx1"/>
          </a:solidFill>
          <a:latin typeface="+mn-lt"/>
          <a:ea typeface="+mn-ea"/>
          <a:cs typeface="+mn-cs"/>
        </a:defRPr>
      </a:lvl5pPr>
      <a:lvl6pPr marL="4572000" algn="l" defTabSz="1828800" rtl="0" eaLnBrk="1" latinLnBrk="0" hangingPunct="1">
        <a:defRPr sz="3600" kern="1200">
          <a:solidFill>
            <a:schemeClr val="tx1"/>
          </a:solidFill>
          <a:latin typeface="+mn-lt"/>
          <a:ea typeface="+mn-ea"/>
          <a:cs typeface="+mn-cs"/>
        </a:defRPr>
      </a:lvl6pPr>
      <a:lvl7pPr marL="5486400" algn="l" defTabSz="1828800" rtl="0" eaLnBrk="1" latinLnBrk="0" hangingPunct="1">
        <a:defRPr sz="3600" kern="1200">
          <a:solidFill>
            <a:schemeClr val="tx1"/>
          </a:solidFill>
          <a:latin typeface="+mn-lt"/>
          <a:ea typeface="+mn-ea"/>
          <a:cs typeface="+mn-cs"/>
        </a:defRPr>
      </a:lvl7pPr>
      <a:lvl8pPr marL="6400800" algn="l" defTabSz="1828800" rtl="0" eaLnBrk="1" latinLnBrk="0" hangingPunct="1">
        <a:defRPr sz="3600" kern="1200">
          <a:solidFill>
            <a:schemeClr val="tx1"/>
          </a:solidFill>
          <a:latin typeface="+mn-lt"/>
          <a:ea typeface="+mn-ea"/>
          <a:cs typeface="+mn-cs"/>
        </a:defRPr>
      </a:lvl8pPr>
      <a:lvl9pPr marL="7315200" algn="l" defTabSz="1828800" rtl="0" eaLnBrk="1" latinLnBrk="0" hangingPunct="1">
        <a:defRPr sz="36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3.xml"/><Relationship Id="rId6" Type="http://schemas.openxmlformats.org/officeDocument/2006/relationships/hyperlink" Target="mailto:Donald@hedera.com" TargetMode="External"/><Relationship Id="rId5" Type="http://schemas.openxmlformats.org/officeDocument/2006/relationships/image" Target="../media/image7.png"/><Relationship Id="rId4" Type="http://schemas.openxmlformats.org/officeDocument/2006/relationships/image" Target="../media/image6.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image" Target="../media/image51.png"/><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image" Target="../media/image53.png"/><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8" Type="http://schemas.openxmlformats.org/officeDocument/2006/relationships/image" Target="../media/image14.png"/><Relationship Id="rId13" Type="http://schemas.openxmlformats.org/officeDocument/2006/relationships/image" Target="../media/image19.png"/><Relationship Id="rId3" Type="http://schemas.openxmlformats.org/officeDocument/2006/relationships/image" Target="../media/image9.png"/><Relationship Id="rId7" Type="http://schemas.openxmlformats.org/officeDocument/2006/relationships/image" Target="../media/image13.png"/><Relationship Id="rId12" Type="http://schemas.openxmlformats.org/officeDocument/2006/relationships/image" Target="../media/image18.png"/><Relationship Id="rId2" Type="http://schemas.openxmlformats.org/officeDocument/2006/relationships/image" Target="../media/image8.png"/><Relationship Id="rId1" Type="http://schemas.openxmlformats.org/officeDocument/2006/relationships/slideLayout" Target="../slideLayouts/slideLayout5.xml"/><Relationship Id="rId6" Type="http://schemas.openxmlformats.org/officeDocument/2006/relationships/image" Target="../media/image12.png"/><Relationship Id="rId11" Type="http://schemas.openxmlformats.org/officeDocument/2006/relationships/image" Target="../media/image17.png"/><Relationship Id="rId5" Type="http://schemas.openxmlformats.org/officeDocument/2006/relationships/image" Target="../media/image11.png"/><Relationship Id="rId10" Type="http://schemas.openxmlformats.org/officeDocument/2006/relationships/image" Target="../media/image16.png"/><Relationship Id="rId4" Type="http://schemas.openxmlformats.org/officeDocument/2006/relationships/image" Target="../media/image10.png"/><Relationship Id="rId9" Type="http://schemas.openxmlformats.org/officeDocument/2006/relationships/image" Target="../media/image15.png"/></Relationships>
</file>

<file path=ppt/slides/_rels/slide3.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4.png"/><Relationship Id="rId1" Type="http://schemas.openxmlformats.org/officeDocument/2006/relationships/slideLayout" Target="../slideLayouts/slideLayout5.xml"/><Relationship Id="rId6" Type="http://schemas.openxmlformats.org/officeDocument/2006/relationships/image" Target="../media/image23.png"/><Relationship Id="rId5" Type="http://schemas.openxmlformats.org/officeDocument/2006/relationships/image" Target="../media/image22.png"/><Relationship Id="rId4" Type="http://schemas.openxmlformats.org/officeDocument/2006/relationships/image" Target="../media/image21.png"/></Relationships>
</file>

<file path=ppt/slides/_rels/slide4.xml.rels><?xml version="1.0" encoding="UTF-8" standalone="yes"?>
<Relationships xmlns="http://schemas.openxmlformats.org/package/2006/relationships"><Relationship Id="rId8" Type="http://schemas.openxmlformats.org/officeDocument/2006/relationships/image" Target="../media/image29.png"/><Relationship Id="rId13" Type="http://schemas.openxmlformats.org/officeDocument/2006/relationships/image" Target="../media/image34.png"/><Relationship Id="rId18" Type="http://schemas.openxmlformats.org/officeDocument/2006/relationships/image" Target="../media/image36.png"/><Relationship Id="rId3" Type="http://schemas.openxmlformats.org/officeDocument/2006/relationships/image" Target="../media/image24.png"/><Relationship Id="rId21" Type="http://schemas.openxmlformats.org/officeDocument/2006/relationships/image" Target="../media/image39.png"/><Relationship Id="rId7" Type="http://schemas.openxmlformats.org/officeDocument/2006/relationships/image" Target="../media/image28.png"/><Relationship Id="rId12" Type="http://schemas.openxmlformats.org/officeDocument/2006/relationships/image" Target="../media/image33.png"/><Relationship Id="rId17" Type="http://schemas.openxmlformats.org/officeDocument/2006/relationships/image" Target="../media/image22.png"/><Relationship Id="rId2" Type="http://schemas.openxmlformats.org/officeDocument/2006/relationships/image" Target="../media/image4.png"/><Relationship Id="rId16" Type="http://schemas.openxmlformats.org/officeDocument/2006/relationships/image" Target="../media/image21.png"/><Relationship Id="rId20" Type="http://schemas.openxmlformats.org/officeDocument/2006/relationships/image" Target="../media/image38.png"/><Relationship Id="rId1" Type="http://schemas.openxmlformats.org/officeDocument/2006/relationships/slideLayout" Target="../slideLayouts/slideLayout5.xml"/><Relationship Id="rId6" Type="http://schemas.openxmlformats.org/officeDocument/2006/relationships/image" Target="../media/image27.png"/><Relationship Id="rId11" Type="http://schemas.openxmlformats.org/officeDocument/2006/relationships/image" Target="../media/image32.png"/><Relationship Id="rId5" Type="http://schemas.openxmlformats.org/officeDocument/2006/relationships/image" Target="../media/image26.png"/><Relationship Id="rId15" Type="http://schemas.openxmlformats.org/officeDocument/2006/relationships/image" Target="../media/image20.png"/><Relationship Id="rId10" Type="http://schemas.openxmlformats.org/officeDocument/2006/relationships/image" Target="../media/image31.png"/><Relationship Id="rId19" Type="http://schemas.openxmlformats.org/officeDocument/2006/relationships/image" Target="../media/image37.png"/><Relationship Id="rId4" Type="http://schemas.openxmlformats.org/officeDocument/2006/relationships/image" Target="../media/image25.png"/><Relationship Id="rId9" Type="http://schemas.openxmlformats.org/officeDocument/2006/relationships/image" Target="../media/image30.png"/><Relationship Id="rId14" Type="http://schemas.openxmlformats.org/officeDocument/2006/relationships/image" Target="../media/image35.png"/><Relationship Id="rId22" Type="http://schemas.openxmlformats.org/officeDocument/2006/relationships/image" Target="../media/image23.png"/></Relationships>
</file>

<file path=ppt/slides/_rels/slide5.xml.rels><?xml version="1.0" encoding="UTF-8" standalone="yes"?>
<Relationships xmlns="http://schemas.openxmlformats.org/package/2006/relationships"><Relationship Id="rId8" Type="http://schemas.openxmlformats.org/officeDocument/2006/relationships/image" Target="../media/image29.png"/><Relationship Id="rId13" Type="http://schemas.openxmlformats.org/officeDocument/2006/relationships/image" Target="../media/image34.png"/><Relationship Id="rId18" Type="http://schemas.openxmlformats.org/officeDocument/2006/relationships/image" Target="../media/image36.png"/><Relationship Id="rId3" Type="http://schemas.openxmlformats.org/officeDocument/2006/relationships/image" Target="../media/image24.png"/><Relationship Id="rId21" Type="http://schemas.openxmlformats.org/officeDocument/2006/relationships/image" Target="../media/image39.png"/><Relationship Id="rId7" Type="http://schemas.openxmlformats.org/officeDocument/2006/relationships/image" Target="../media/image28.png"/><Relationship Id="rId12" Type="http://schemas.openxmlformats.org/officeDocument/2006/relationships/image" Target="../media/image33.png"/><Relationship Id="rId17" Type="http://schemas.openxmlformats.org/officeDocument/2006/relationships/image" Target="../media/image22.png"/><Relationship Id="rId25" Type="http://schemas.openxmlformats.org/officeDocument/2006/relationships/image" Target="../media/image42.png"/><Relationship Id="rId2" Type="http://schemas.openxmlformats.org/officeDocument/2006/relationships/image" Target="../media/image4.png"/><Relationship Id="rId16" Type="http://schemas.openxmlformats.org/officeDocument/2006/relationships/image" Target="../media/image21.png"/><Relationship Id="rId20" Type="http://schemas.openxmlformats.org/officeDocument/2006/relationships/image" Target="../media/image38.png"/><Relationship Id="rId1" Type="http://schemas.openxmlformats.org/officeDocument/2006/relationships/slideLayout" Target="../slideLayouts/slideLayout5.xml"/><Relationship Id="rId6" Type="http://schemas.openxmlformats.org/officeDocument/2006/relationships/image" Target="../media/image27.png"/><Relationship Id="rId11" Type="http://schemas.openxmlformats.org/officeDocument/2006/relationships/image" Target="../media/image32.png"/><Relationship Id="rId24" Type="http://schemas.openxmlformats.org/officeDocument/2006/relationships/image" Target="../media/image41.png"/><Relationship Id="rId5" Type="http://schemas.openxmlformats.org/officeDocument/2006/relationships/image" Target="../media/image26.png"/><Relationship Id="rId15" Type="http://schemas.openxmlformats.org/officeDocument/2006/relationships/image" Target="../media/image20.png"/><Relationship Id="rId23" Type="http://schemas.openxmlformats.org/officeDocument/2006/relationships/image" Target="../media/image40.png"/><Relationship Id="rId10" Type="http://schemas.openxmlformats.org/officeDocument/2006/relationships/image" Target="../media/image31.png"/><Relationship Id="rId19" Type="http://schemas.openxmlformats.org/officeDocument/2006/relationships/image" Target="../media/image37.png"/><Relationship Id="rId4" Type="http://schemas.openxmlformats.org/officeDocument/2006/relationships/image" Target="../media/image25.png"/><Relationship Id="rId9" Type="http://schemas.openxmlformats.org/officeDocument/2006/relationships/image" Target="../media/image30.png"/><Relationship Id="rId14" Type="http://schemas.openxmlformats.org/officeDocument/2006/relationships/image" Target="../media/image35.png"/><Relationship Id="rId22" Type="http://schemas.openxmlformats.org/officeDocument/2006/relationships/image" Target="../media/image23.png"/></Relationships>
</file>

<file path=ppt/slides/_rels/slide6.xml.rels><?xml version="1.0" encoding="UTF-8" standalone="yes"?>
<Relationships xmlns="http://schemas.openxmlformats.org/package/2006/relationships"><Relationship Id="rId3" Type="http://schemas.openxmlformats.org/officeDocument/2006/relationships/image" Target="../media/image43.emf"/><Relationship Id="rId2" Type="http://schemas.openxmlformats.org/officeDocument/2006/relationships/notesSlide" Target="../notesSlides/notesSlide2.xml"/><Relationship Id="rId1" Type="http://schemas.openxmlformats.org/officeDocument/2006/relationships/slideLayout" Target="../slideLayouts/slideLayout5.xml"/><Relationship Id="rId6" Type="http://schemas.openxmlformats.org/officeDocument/2006/relationships/image" Target="../media/image46.emf"/><Relationship Id="rId5" Type="http://schemas.openxmlformats.org/officeDocument/2006/relationships/image" Target="../media/image45.emf"/><Relationship Id="rId4" Type="http://schemas.openxmlformats.org/officeDocument/2006/relationships/image" Target="../media/image44.emf"/></Relationships>
</file>

<file path=ppt/slides/_rels/slide7.xml.rels><?xml version="1.0" encoding="UTF-8" standalone="yes"?>
<Relationships xmlns="http://schemas.openxmlformats.org/package/2006/relationships"><Relationship Id="rId3" Type="http://schemas.openxmlformats.org/officeDocument/2006/relationships/image" Target="../media/image43.emf"/><Relationship Id="rId2" Type="http://schemas.openxmlformats.org/officeDocument/2006/relationships/notesSlide" Target="../notesSlides/notesSlide3.xml"/><Relationship Id="rId1" Type="http://schemas.openxmlformats.org/officeDocument/2006/relationships/slideLayout" Target="../slideLayouts/slideLayout5.xml"/><Relationship Id="rId6" Type="http://schemas.openxmlformats.org/officeDocument/2006/relationships/image" Target="../media/image46.emf"/><Relationship Id="rId5" Type="http://schemas.openxmlformats.org/officeDocument/2006/relationships/image" Target="../media/image45.emf"/><Relationship Id="rId4" Type="http://schemas.openxmlformats.org/officeDocument/2006/relationships/image" Target="../media/image44.emf"/></Relationships>
</file>

<file path=ppt/slides/_rels/slide8.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image" Target="../media/image47.png"/><Relationship Id="rId1" Type="http://schemas.openxmlformats.org/officeDocument/2006/relationships/slideLayout" Target="../slideLayouts/slideLayout5.xml"/><Relationship Id="rId5" Type="http://schemas.openxmlformats.org/officeDocument/2006/relationships/image" Target="../media/image50.emf"/><Relationship Id="rId4" Type="http://schemas.openxmlformats.org/officeDocument/2006/relationships/image" Target="../media/image49.pn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0" name="Image" descr="Image"/>
          <p:cNvPicPr>
            <a:picLocks noChangeAspect="1"/>
          </p:cNvPicPr>
          <p:nvPr/>
        </p:nvPicPr>
        <p:blipFill>
          <a:blip r:embed="rId3">
            <a:alphaModFix amt="75000"/>
          </a:blip>
          <a:srcRect t="1749" b="665"/>
          <a:stretch>
            <a:fillRect/>
          </a:stretch>
        </p:blipFill>
        <p:spPr>
          <a:xfrm rot="10800000">
            <a:off x="11209062" y="0"/>
            <a:ext cx="2016677" cy="13716000"/>
          </a:xfrm>
          <a:prstGeom prst="rect">
            <a:avLst/>
          </a:prstGeom>
          <a:ln w="12700">
            <a:miter lim="400000"/>
          </a:ln>
        </p:spPr>
      </p:pic>
      <p:grpSp>
        <p:nvGrpSpPr>
          <p:cNvPr id="2" name="Group 1">
            <a:extLst>
              <a:ext uri="{FF2B5EF4-FFF2-40B4-BE49-F238E27FC236}">
                <a16:creationId xmlns:a16="http://schemas.microsoft.com/office/drawing/2014/main" id="{94DA3D1F-9628-694F-87B8-2DA825B149B5}"/>
              </a:ext>
            </a:extLst>
          </p:cNvPr>
          <p:cNvGrpSpPr/>
          <p:nvPr/>
        </p:nvGrpSpPr>
        <p:grpSpPr>
          <a:xfrm>
            <a:off x="8829413" y="4881090"/>
            <a:ext cx="6725173" cy="3953820"/>
            <a:chOff x="1651373" y="3716002"/>
            <a:chExt cx="6725173" cy="3953820"/>
          </a:xfrm>
        </p:grpSpPr>
        <p:pic>
          <p:nvPicPr>
            <p:cNvPr id="611" name="Image" descr="Image"/>
            <p:cNvPicPr>
              <a:picLocks noChangeAspect="1"/>
            </p:cNvPicPr>
            <p:nvPr/>
          </p:nvPicPr>
          <p:blipFill>
            <a:blip r:embed="rId4"/>
            <a:stretch>
              <a:fillRect/>
            </a:stretch>
          </p:blipFill>
          <p:spPr>
            <a:xfrm>
              <a:off x="1651373" y="6979920"/>
              <a:ext cx="6725173" cy="689902"/>
            </a:xfrm>
            <a:prstGeom prst="rect">
              <a:avLst/>
            </a:prstGeom>
            <a:ln w="12700">
              <a:miter lim="400000"/>
            </a:ln>
          </p:spPr>
        </p:pic>
        <p:grpSp>
          <p:nvGrpSpPr>
            <p:cNvPr id="615" name="Group"/>
            <p:cNvGrpSpPr/>
            <p:nvPr/>
          </p:nvGrpSpPr>
          <p:grpSpPr>
            <a:xfrm>
              <a:off x="3966887" y="3716002"/>
              <a:ext cx="2100374" cy="2100374"/>
              <a:chOff x="0" y="0"/>
              <a:chExt cx="2100372" cy="2100372"/>
            </a:xfrm>
          </p:grpSpPr>
          <p:sp>
            <p:nvSpPr>
              <p:cNvPr id="613" name="Circle"/>
              <p:cNvSpPr/>
              <p:nvPr/>
            </p:nvSpPr>
            <p:spPr>
              <a:xfrm>
                <a:off x="349899" y="353013"/>
                <a:ext cx="1394347" cy="1394347"/>
              </a:xfrm>
              <a:prstGeom prst="ellipse">
                <a:avLst/>
              </a:prstGeom>
              <a:gradFill flip="none" rotWithShape="1">
                <a:gsLst>
                  <a:gs pos="0">
                    <a:srgbClr val="213166"/>
                  </a:gs>
                  <a:gs pos="100000">
                    <a:srgbClr val="1D3365"/>
                  </a:gs>
                </a:gsLst>
                <a:lin ang="702150" scaled="0"/>
              </a:gradFill>
              <a:ln w="12700" cap="flat">
                <a:noFill/>
                <a:miter lim="400000"/>
              </a:ln>
              <a:effectLst/>
            </p:spPr>
            <p:txBody>
              <a:bodyPr wrap="square" lIns="71437" tIns="71437" rIns="71437" bIns="71437" numCol="1" anchor="ctr">
                <a:noAutofit/>
              </a:bodyPr>
              <a:lstStyle/>
              <a:p>
                <a:pPr>
                  <a:defRPr sz="3000" b="0">
                    <a:solidFill>
                      <a:srgbClr val="FFFFFF"/>
                    </a:solidFill>
                  </a:defRPr>
                </a:pPr>
                <a:endParaRPr/>
              </a:p>
            </p:txBody>
          </p:sp>
          <p:pic>
            <p:nvPicPr>
              <p:cNvPr id="614" name="Group" descr="Group"/>
              <p:cNvPicPr>
                <a:picLocks noChangeAspect="1"/>
              </p:cNvPicPr>
              <p:nvPr/>
            </p:nvPicPr>
            <p:blipFill>
              <a:blip r:embed="rId5"/>
              <a:stretch>
                <a:fillRect/>
              </a:stretch>
            </p:blipFill>
            <p:spPr>
              <a:xfrm>
                <a:off x="0" y="0"/>
                <a:ext cx="2100373" cy="2100373"/>
              </a:xfrm>
              <a:prstGeom prst="rect">
                <a:avLst/>
              </a:prstGeom>
              <a:ln w="12700" cap="flat">
                <a:noFill/>
                <a:miter lim="400000"/>
              </a:ln>
              <a:effectLst/>
            </p:spPr>
          </p:pic>
        </p:grpSp>
      </p:grpSp>
      <p:sp>
        <p:nvSpPr>
          <p:cNvPr id="3" name="TextBox 2">
            <a:extLst>
              <a:ext uri="{FF2B5EF4-FFF2-40B4-BE49-F238E27FC236}">
                <a16:creationId xmlns:a16="http://schemas.microsoft.com/office/drawing/2014/main" id="{1299640C-7E48-B04B-AB3A-28679AC149E7}"/>
              </a:ext>
            </a:extLst>
          </p:cNvPr>
          <p:cNvSpPr txBox="1"/>
          <p:nvPr/>
        </p:nvSpPr>
        <p:spPr>
          <a:xfrm>
            <a:off x="9016092" y="10240958"/>
            <a:ext cx="6351814" cy="1621597"/>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1437" tIns="71437" rIns="71437" bIns="71437" numCol="1" spcCol="38100" rtlCol="0" anchor="ctr">
            <a:spAutoFit/>
          </a:bodyPr>
          <a:lstStyle/>
          <a:p>
            <a:pPr marL="0" marR="0" indent="0" algn="ctr" defTabSz="821531" rtl="0" fontAlgn="auto" latinLnBrk="0" hangingPunct="0">
              <a:lnSpc>
                <a:spcPct val="100000"/>
              </a:lnSpc>
              <a:spcBef>
                <a:spcPts val="0"/>
              </a:spcBef>
              <a:spcAft>
                <a:spcPts val="0"/>
              </a:spcAft>
              <a:buClrTx/>
              <a:buSzTx/>
              <a:buFontTx/>
              <a:buNone/>
              <a:tabLst/>
            </a:pPr>
            <a:r>
              <a:rPr kumimoji="0" lang="en-US" sz="3200" b="0" i="0" u="none" strike="noStrike" cap="none" spc="0" normalizeH="0" baseline="0" dirty="0">
                <a:ln>
                  <a:noFill/>
                </a:ln>
                <a:solidFill>
                  <a:schemeClr val="bg1"/>
                </a:solidFill>
                <a:effectLst/>
                <a:uFillTx/>
                <a:latin typeface="+mn-lt"/>
                <a:ea typeface="+mn-ea"/>
                <a:cs typeface="+mn-cs"/>
                <a:sym typeface="Helvetica"/>
              </a:rPr>
              <a:t>Donald Thibeau</a:t>
            </a:r>
          </a:p>
          <a:p>
            <a:pPr marL="0" marR="0" indent="0" algn="ctr" defTabSz="821531" rtl="0" fontAlgn="auto" latinLnBrk="0" hangingPunct="0">
              <a:lnSpc>
                <a:spcPct val="100000"/>
              </a:lnSpc>
              <a:spcBef>
                <a:spcPts val="0"/>
              </a:spcBef>
              <a:spcAft>
                <a:spcPts val="0"/>
              </a:spcAft>
              <a:buClrTx/>
              <a:buSzTx/>
              <a:buFontTx/>
              <a:buNone/>
              <a:tabLst/>
            </a:pPr>
            <a:r>
              <a:rPr lang="en-US" b="0" dirty="0">
                <a:solidFill>
                  <a:schemeClr val="bg1"/>
                </a:solidFill>
                <a:hlinkClick r:id="rId6">
                  <a:extLst>
                    <a:ext uri="{A12FA001-AC4F-418D-AE19-62706E023703}">
                      <ahyp:hlinkClr xmlns:ahyp="http://schemas.microsoft.com/office/drawing/2018/hyperlinkcolor" val="tx"/>
                    </a:ext>
                  </a:extLst>
                </a:hlinkClick>
              </a:rPr>
              <a:t>donald@hedera.com</a:t>
            </a:r>
            <a:endParaRPr lang="en-US" b="0" dirty="0">
              <a:solidFill>
                <a:schemeClr val="bg1"/>
              </a:solidFill>
            </a:endParaRPr>
          </a:p>
          <a:p>
            <a:pPr marL="0" marR="0" indent="0" algn="ctr" defTabSz="821531" rtl="0" fontAlgn="auto" latinLnBrk="0" hangingPunct="0">
              <a:lnSpc>
                <a:spcPct val="100000"/>
              </a:lnSpc>
              <a:spcBef>
                <a:spcPts val="0"/>
              </a:spcBef>
              <a:spcAft>
                <a:spcPts val="0"/>
              </a:spcAft>
              <a:buClrTx/>
              <a:buSzTx/>
              <a:buFontTx/>
              <a:buNone/>
              <a:tabLst/>
            </a:pPr>
            <a:r>
              <a:rPr kumimoji="0" lang="en-US" sz="3200" b="0" i="0" u="none" strike="noStrike" cap="none" spc="0" normalizeH="0" baseline="0" dirty="0">
                <a:ln>
                  <a:noFill/>
                </a:ln>
                <a:solidFill>
                  <a:schemeClr val="bg1"/>
                </a:solidFill>
                <a:effectLst/>
                <a:uFillTx/>
                <a:latin typeface="+mn-lt"/>
                <a:ea typeface="+mn-ea"/>
                <a:cs typeface="+mn-cs"/>
                <a:sym typeface="Helvetica"/>
              </a:rPr>
              <a:t>Director, Product Management</a:t>
            </a:r>
          </a:p>
        </p:txBody>
      </p:sp>
    </p:spTree>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07225F-77D9-E948-A950-87299D9B452A}"/>
              </a:ext>
            </a:extLst>
          </p:cNvPr>
          <p:cNvSpPr>
            <a:spLocks noGrp="1"/>
          </p:cNvSpPr>
          <p:nvPr>
            <p:ph type="title"/>
          </p:nvPr>
        </p:nvSpPr>
        <p:spPr/>
        <p:txBody>
          <a:bodyPr/>
          <a:lstStyle/>
          <a:p>
            <a:r>
              <a:rPr lang="en-US" dirty="0"/>
              <a:t>HCS-based </a:t>
            </a:r>
            <a:r>
              <a:rPr lang="en-US" dirty="0" err="1"/>
              <a:t>Orderer</a:t>
            </a:r>
            <a:endParaRPr lang="en-US" dirty="0"/>
          </a:p>
        </p:txBody>
      </p:sp>
      <p:sp>
        <p:nvSpPr>
          <p:cNvPr id="4" name="Rectangle 3">
            <a:extLst>
              <a:ext uri="{FF2B5EF4-FFF2-40B4-BE49-F238E27FC236}">
                <a16:creationId xmlns:a16="http://schemas.microsoft.com/office/drawing/2014/main" id="{9E3043FD-59DD-6E43-8F8F-6E05B65FAEA8}"/>
              </a:ext>
            </a:extLst>
          </p:cNvPr>
          <p:cNvSpPr/>
          <p:nvPr/>
        </p:nvSpPr>
        <p:spPr>
          <a:xfrm>
            <a:off x="6766893" y="3953174"/>
            <a:ext cx="10634422" cy="7806252"/>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1828800" hangingPunct="1"/>
            <a:endParaRPr lang="en-US" sz="3600" b="0" kern="1200" dirty="0">
              <a:solidFill>
                <a:prstClr val="white"/>
              </a:solidFill>
              <a:latin typeface="Calibri" panose="020F0502020204030204"/>
            </a:endParaRPr>
          </a:p>
        </p:txBody>
      </p:sp>
      <p:sp>
        <p:nvSpPr>
          <p:cNvPr id="5" name="TextBox 4">
            <a:extLst>
              <a:ext uri="{FF2B5EF4-FFF2-40B4-BE49-F238E27FC236}">
                <a16:creationId xmlns:a16="http://schemas.microsoft.com/office/drawing/2014/main" id="{5121CCBD-BDCC-1142-9147-E56ECA2CE4BE}"/>
              </a:ext>
            </a:extLst>
          </p:cNvPr>
          <p:cNvSpPr txBox="1"/>
          <p:nvPr/>
        </p:nvSpPr>
        <p:spPr>
          <a:xfrm>
            <a:off x="6766892" y="3953173"/>
            <a:ext cx="1970712" cy="646331"/>
          </a:xfrm>
          <a:prstGeom prst="rect">
            <a:avLst/>
          </a:prstGeom>
          <a:noFill/>
        </p:spPr>
        <p:txBody>
          <a:bodyPr wrap="square" rtlCol="0">
            <a:spAutoFit/>
          </a:bodyPr>
          <a:lstStyle/>
          <a:p>
            <a:pPr algn="l" defTabSz="1828800" hangingPunct="1"/>
            <a:r>
              <a:rPr lang="en-US" sz="3600" b="0" kern="1200" dirty="0" err="1">
                <a:solidFill>
                  <a:prstClr val="black"/>
                </a:solidFill>
                <a:latin typeface="Calibri" panose="020F0502020204030204"/>
              </a:rPr>
              <a:t>Orderer</a:t>
            </a:r>
            <a:endParaRPr lang="en-US" sz="3600" b="0" kern="1200" dirty="0">
              <a:solidFill>
                <a:prstClr val="black"/>
              </a:solidFill>
              <a:latin typeface="Calibri" panose="020F0502020204030204"/>
            </a:endParaRPr>
          </a:p>
        </p:txBody>
      </p:sp>
      <p:sp>
        <p:nvSpPr>
          <p:cNvPr id="6" name="Rectangle 5">
            <a:extLst>
              <a:ext uri="{FF2B5EF4-FFF2-40B4-BE49-F238E27FC236}">
                <a16:creationId xmlns:a16="http://schemas.microsoft.com/office/drawing/2014/main" id="{112D03A6-122D-D842-96F2-B50DD616ADA2}"/>
              </a:ext>
            </a:extLst>
          </p:cNvPr>
          <p:cNvSpPr/>
          <p:nvPr/>
        </p:nvSpPr>
        <p:spPr>
          <a:xfrm>
            <a:off x="7382791" y="4689879"/>
            <a:ext cx="9482814" cy="2902418"/>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1828800" hangingPunct="1"/>
            <a:endParaRPr lang="en-US" sz="3600" b="0" kern="1200" dirty="0">
              <a:solidFill>
                <a:prstClr val="white"/>
              </a:solidFill>
              <a:latin typeface="Calibri" panose="020F0502020204030204"/>
            </a:endParaRPr>
          </a:p>
        </p:txBody>
      </p:sp>
      <p:sp>
        <p:nvSpPr>
          <p:cNvPr id="7" name="TextBox 6">
            <a:extLst>
              <a:ext uri="{FF2B5EF4-FFF2-40B4-BE49-F238E27FC236}">
                <a16:creationId xmlns:a16="http://schemas.microsoft.com/office/drawing/2014/main" id="{459404C6-44BB-F945-B176-B19A01311B77}"/>
              </a:ext>
            </a:extLst>
          </p:cNvPr>
          <p:cNvSpPr txBox="1"/>
          <p:nvPr/>
        </p:nvSpPr>
        <p:spPr>
          <a:xfrm>
            <a:off x="7401261" y="4743547"/>
            <a:ext cx="1705798" cy="523220"/>
          </a:xfrm>
          <a:prstGeom prst="rect">
            <a:avLst/>
          </a:prstGeom>
          <a:noFill/>
        </p:spPr>
        <p:txBody>
          <a:bodyPr wrap="square" rtlCol="0">
            <a:spAutoFit/>
          </a:bodyPr>
          <a:lstStyle/>
          <a:p>
            <a:pPr algn="l" defTabSz="1828800" hangingPunct="1"/>
            <a:r>
              <a:rPr lang="en-US" sz="2800" b="0" kern="1200" dirty="0">
                <a:solidFill>
                  <a:prstClr val="white"/>
                </a:solidFill>
                <a:latin typeface="Calibri" panose="020F0502020204030204"/>
              </a:rPr>
              <a:t>Common</a:t>
            </a:r>
          </a:p>
        </p:txBody>
      </p:sp>
      <p:sp>
        <p:nvSpPr>
          <p:cNvPr id="8" name="Rectangle 7">
            <a:extLst>
              <a:ext uri="{FF2B5EF4-FFF2-40B4-BE49-F238E27FC236}">
                <a16:creationId xmlns:a16="http://schemas.microsoft.com/office/drawing/2014/main" id="{81AD5387-6EE7-AF46-A1E3-2DF3BF34A65A}"/>
              </a:ext>
            </a:extLst>
          </p:cNvPr>
          <p:cNvSpPr/>
          <p:nvPr/>
        </p:nvSpPr>
        <p:spPr>
          <a:xfrm>
            <a:off x="7401260" y="7755090"/>
            <a:ext cx="9464344" cy="290046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1828800" hangingPunct="1"/>
            <a:endParaRPr lang="en-US" sz="3600" b="0" kern="1200">
              <a:solidFill>
                <a:prstClr val="white"/>
              </a:solidFill>
              <a:latin typeface="Calibri" panose="020F0502020204030204"/>
            </a:endParaRPr>
          </a:p>
        </p:txBody>
      </p:sp>
      <p:sp>
        <p:nvSpPr>
          <p:cNvPr id="9" name="TextBox 8">
            <a:extLst>
              <a:ext uri="{FF2B5EF4-FFF2-40B4-BE49-F238E27FC236}">
                <a16:creationId xmlns:a16="http://schemas.microsoft.com/office/drawing/2014/main" id="{A249ADF1-9860-0745-82D4-EF6F150621A6}"/>
              </a:ext>
            </a:extLst>
          </p:cNvPr>
          <p:cNvSpPr txBox="1"/>
          <p:nvPr/>
        </p:nvSpPr>
        <p:spPr>
          <a:xfrm>
            <a:off x="7382791" y="7792034"/>
            <a:ext cx="1742785" cy="523220"/>
          </a:xfrm>
          <a:prstGeom prst="rect">
            <a:avLst/>
          </a:prstGeom>
          <a:noFill/>
        </p:spPr>
        <p:txBody>
          <a:bodyPr wrap="none" rtlCol="0">
            <a:spAutoFit/>
          </a:bodyPr>
          <a:lstStyle/>
          <a:p>
            <a:pPr algn="l" defTabSz="1828800" hangingPunct="1"/>
            <a:r>
              <a:rPr lang="en-US" sz="2800" b="0" kern="1200" dirty="0">
                <a:solidFill>
                  <a:prstClr val="white"/>
                </a:solidFill>
                <a:latin typeface="Calibri" panose="020F0502020204030204"/>
              </a:rPr>
              <a:t>HCS Plugin</a:t>
            </a:r>
          </a:p>
        </p:txBody>
      </p:sp>
      <p:sp>
        <p:nvSpPr>
          <p:cNvPr id="10" name="Rectangle 9">
            <a:extLst>
              <a:ext uri="{FF2B5EF4-FFF2-40B4-BE49-F238E27FC236}">
                <a16:creationId xmlns:a16="http://schemas.microsoft.com/office/drawing/2014/main" id="{A580B5C3-1355-E54D-B583-662F36ED00F8}"/>
              </a:ext>
            </a:extLst>
          </p:cNvPr>
          <p:cNvSpPr/>
          <p:nvPr/>
        </p:nvSpPr>
        <p:spPr>
          <a:xfrm>
            <a:off x="7401260" y="10954391"/>
            <a:ext cx="9464344" cy="55009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1828800" hangingPunct="1"/>
            <a:r>
              <a:rPr lang="en-US" sz="3600" b="0" kern="1200" dirty="0">
                <a:solidFill>
                  <a:prstClr val="white"/>
                </a:solidFill>
                <a:latin typeface="Calibri" panose="020F0502020204030204"/>
              </a:rPr>
              <a:t>Hedera SDK</a:t>
            </a:r>
          </a:p>
        </p:txBody>
      </p:sp>
      <p:cxnSp>
        <p:nvCxnSpPr>
          <p:cNvPr id="13" name="Straight Arrow Connector 12">
            <a:extLst>
              <a:ext uri="{FF2B5EF4-FFF2-40B4-BE49-F238E27FC236}">
                <a16:creationId xmlns:a16="http://schemas.microsoft.com/office/drawing/2014/main" id="{2CC4C236-EACA-8144-931F-33ECDE14BF51}"/>
              </a:ext>
            </a:extLst>
          </p:cNvPr>
          <p:cNvCxnSpPr>
            <a:cxnSpLocks/>
          </p:cNvCxnSpPr>
          <p:nvPr/>
        </p:nvCxnSpPr>
        <p:spPr>
          <a:xfrm>
            <a:off x="10547934" y="2313050"/>
            <a:ext cx="0" cy="2425396"/>
          </a:xfrm>
          <a:prstGeom prst="straightConnector1">
            <a:avLst/>
          </a:prstGeom>
          <a:ln>
            <a:solidFill>
              <a:schemeClr val="tx2">
                <a:lumMod val="7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6" name="Straight Arrow Connector 15">
            <a:extLst>
              <a:ext uri="{FF2B5EF4-FFF2-40B4-BE49-F238E27FC236}">
                <a16:creationId xmlns:a16="http://schemas.microsoft.com/office/drawing/2014/main" id="{2EF21D13-6A9B-8940-B6F0-2AC3ACBE6F39}"/>
              </a:ext>
            </a:extLst>
          </p:cNvPr>
          <p:cNvCxnSpPr>
            <a:cxnSpLocks/>
          </p:cNvCxnSpPr>
          <p:nvPr/>
        </p:nvCxnSpPr>
        <p:spPr>
          <a:xfrm flipV="1">
            <a:off x="14057752" y="2313053"/>
            <a:ext cx="0" cy="2425394"/>
          </a:xfrm>
          <a:prstGeom prst="straightConnector1">
            <a:avLst/>
          </a:prstGeom>
          <a:ln>
            <a:solidFill>
              <a:schemeClr val="tx2">
                <a:lumMod val="7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17" name="TextBox 16">
            <a:extLst>
              <a:ext uri="{FF2B5EF4-FFF2-40B4-BE49-F238E27FC236}">
                <a16:creationId xmlns:a16="http://schemas.microsoft.com/office/drawing/2014/main" id="{A6DFEEF5-D97D-2C43-B0DE-8B5D8D7CFA2D}"/>
              </a:ext>
            </a:extLst>
          </p:cNvPr>
          <p:cNvSpPr txBox="1"/>
          <p:nvPr/>
        </p:nvSpPr>
        <p:spPr>
          <a:xfrm>
            <a:off x="10621834" y="2313050"/>
            <a:ext cx="2567696" cy="1384995"/>
          </a:xfrm>
          <a:prstGeom prst="rect">
            <a:avLst/>
          </a:prstGeom>
          <a:noFill/>
        </p:spPr>
        <p:txBody>
          <a:bodyPr wrap="square" rtlCol="0">
            <a:spAutoFit/>
          </a:bodyPr>
          <a:lstStyle/>
          <a:p>
            <a:pPr algn="l" defTabSz="1828800" hangingPunct="1"/>
            <a:r>
              <a:rPr lang="en-US" sz="2800" b="0" kern="1200" dirty="0">
                <a:solidFill>
                  <a:prstClr val="black"/>
                </a:solidFill>
                <a:latin typeface="Calibri" panose="020F0502020204030204"/>
              </a:rPr>
              <a:t>Broadcast Transactions to </a:t>
            </a:r>
            <a:r>
              <a:rPr lang="en-US" sz="2800" b="0" kern="1200" dirty="0" err="1">
                <a:solidFill>
                  <a:prstClr val="black"/>
                </a:solidFill>
                <a:latin typeface="Calibri" panose="020F0502020204030204"/>
              </a:rPr>
              <a:t>Orderer</a:t>
            </a:r>
            <a:endParaRPr lang="en-US" sz="2800" b="0" kern="1200" dirty="0">
              <a:solidFill>
                <a:prstClr val="black"/>
              </a:solidFill>
              <a:latin typeface="Calibri" panose="020F0502020204030204"/>
            </a:endParaRPr>
          </a:p>
        </p:txBody>
      </p:sp>
      <p:sp>
        <p:nvSpPr>
          <p:cNvPr id="18" name="TextBox 17">
            <a:extLst>
              <a:ext uri="{FF2B5EF4-FFF2-40B4-BE49-F238E27FC236}">
                <a16:creationId xmlns:a16="http://schemas.microsoft.com/office/drawing/2014/main" id="{279A89DF-57D4-744C-A599-EEF957E3012C}"/>
              </a:ext>
            </a:extLst>
          </p:cNvPr>
          <p:cNvSpPr txBox="1"/>
          <p:nvPr/>
        </p:nvSpPr>
        <p:spPr>
          <a:xfrm>
            <a:off x="14143194" y="2276106"/>
            <a:ext cx="2456868" cy="954107"/>
          </a:xfrm>
          <a:prstGeom prst="rect">
            <a:avLst/>
          </a:prstGeom>
          <a:noFill/>
        </p:spPr>
        <p:txBody>
          <a:bodyPr wrap="square" rtlCol="0">
            <a:spAutoFit/>
          </a:bodyPr>
          <a:lstStyle/>
          <a:p>
            <a:pPr algn="l" defTabSz="1828800" hangingPunct="1"/>
            <a:r>
              <a:rPr lang="en-US" sz="2800" b="0" kern="1200" dirty="0">
                <a:solidFill>
                  <a:prstClr val="black"/>
                </a:solidFill>
                <a:latin typeface="Calibri" panose="020F0502020204030204"/>
              </a:rPr>
              <a:t>Deliver Ordered Blocks</a:t>
            </a:r>
          </a:p>
        </p:txBody>
      </p:sp>
      <p:cxnSp>
        <p:nvCxnSpPr>
          <p:cNvPr id="21" name="Straight Arrow Connector 20">
            <a:extLst>
              <a:ext uri="{FF2B5EF4-FFF2-40B4-BE49-F238E27FC236}">
                <a16:creationId xmlns:a16="http://schemas.microsoft.com/office/drawing/2014/main" id="{BC2C6CBD-C57E-D54C-BFF8-7BD56EF97B41}"/>
              </a:ext>
            </a:extLst>
          </p:cNvPr>
          <p:cNvCxnSpPr>
            <a:cxnSpLocks/>
          </p:cNvCxnSpPr>
          <p:nvPr/>
        </p:nvCxnSpPr>
        <p:spPr>
          <a:xfrm>
            <a:off x="14571832" y="10035186"/>
            <a:ext cx="0" cy="900668"/>
          </a:xfrm>
          <a:prstGeom prst="straightConnector1">
            <a:avLst/>
          </a:prstGeom>
          <a:ln>
            <a:solidFill>
              <a:schemeClr val="tx2">
                <a:lumMod val="75000"/>
              </a:schemeClr>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22" name="Rectangle 21">
            <a:extLst>
              <a:ext uri="{FF2B5EF4-FFF2-40B4-BE49-F238E27FC236}">
                <a16:creationId xmlns:a16="http://schemas.microsoft.com/office/drawing/2014/main" id="{4318FB46-3D19-914A-8BEB-D8E28F98932E}"/>
              </a:ext>
            </a:extLst>
          </p:cNvPr>
          <p:cNvSpPr/>
          <p:nvPr/>
        </p:nvSpPr>
        <p:spPr>
          <a:xfrm>
            <a:off x="7740077" y="5596746"/>
            <a:ext cx="1730130" cy="1711772"/>
          </a:xfrm>
          <a:prstGeom prst="rect">
            <a:avLst/>
          </a:prstGeom>
          <a:solidFill>
            <a:schemeClr val="accent6">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1828800" hangingPunct="1"/>
            <a:r>
              <a:rPr lang="en-US" sz="2800" b="0" kern="1200" dirty="0">
                <a:solidFill>
                  <a:prstClr val="white"/>
                </a:solidFill>
                <a:latin typeface="Calibri" panose="020F0502020204030204"/>
              </a:rPr>
              <a:t>Config handling</a:t>
            </a:r>
            <a:endParaRPr lang="en-US" sz="3600" b="0" kern="1200" dirty="0">
              <a:solidFill>
                <a:prstClr val="white"/>
              </a:solidFill>
              <a:latin typeface="Calibri" panose="020F0502020204030204"/>
            </a:endParaRPr>
          </a:p>
        </p:txBody>
      </p:sp>
      <p:sp>
        <p:nvSpPr>
          <p:cNvPr id="23" name="Rectangle 22">
            <a:extLst>
              <a:ext uri="{FF2B5EF4-FFF2-40B4-BE49-F238E27FC236}">
                <a16:creationId xmlns:a16="http://schemas.microsoft.com/office/drawing/2014/main" id="{70BB3DF0-98AC-F340-BC18-F7AE6983A947}"/>
              </a:ext>
            </a:extLst>
          </p:cNvPr>
          <p:cNvSpPr/>
          <p:nvPr/>
        </p:nvSpPr>
        <p:spPr>
          <a:xfrm>
            <a:off x="12493310" y="5596746"/>
            <a:ext cx="1730132" cy="1711772"/>
          </a:xfrm>
          <a:prstGeom prst="rect">
            <a:avLst/>
          </a:prstGeom>
          <a:solidFill>
            <a:schemeClr val="accent6">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1828800" hangingPunct="1"/>
            <a:r>
              <a:rPr lang="en-US" sz="2800" b="0" kern="1200" dirty="0">
                <a:solidFill>
                  <a:prstClr val="white"/>
                </a:solidFill>
                <a:latin typeface="Calibri" panose="020F0502020204030204"/>
              </a:rPr>
              <a:t>Common TX handling</a:t>
            </a:r>
          </a:p>
        </p:txBody>
      </p:sp>
      <p:sp>
        <p:nvSpPr>
          <p:cNvPr id="24" name="Rectangle 23">
            <a:extLst>
              <a:ext uri="{FF2B5EF4-FFF2-40B4-BE49-F238E27FC236}">
                <a16:creationId xmlns:a16="http://schemas.microsoft.com/office/drawing/2014/main" id="{DECD6410-6656-5C45-8AE9-D1124BE61B48}"/>
              </a:ext>
            </a:extLst>
          </p:cNvPr>
          <p:cNvSpPr/>
          <p:nvPr/>
        </p:nvSpPr>
        <p:spPr>
          <a:xfrm>
            <a:off x="14869930" y="5577244"/>
            <a:ext cx="1730132" cy="1711772"/>
          </a:xfrm>
          <a:prstGeom prst="rect">
            <a:avLst/>
          </a:prstGeom>
          <a:solidFill>
            <a:schemeClr val="accent6">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1828800" hangingPunct="1"/>
            <a:r>
              <a:rPr lang="en-US" sz="2800" b="0" kern="1200" dirty="0">
                <a:solidFill>
                  <a:prstClr val="white"/>
                </a:solidFill>
                <a:latin typeface="Calibri" panose="020F0502020204030204"/>
              </a:rPr>
              <a:t>Block Cutter</a:t>
            </a:r>
          </a:p>
        </p:txBody>
      </p:sp>
      <p:sp>
        <p:nvSpPr>
          <p:cNvPr id="26" name="Rectangle 25">
            <a:extLst>
              <a:ext uri="{FF2B5EF4-FFF2-40B4-BE49-F238E27FC236}">
                <a16:creationId xmlns:a16="http://schemas.microsoft.com/office/drawing/2014/main" id="{B3BF1DDE-C2FD-144C-81AB-917DBF55DD50}"/>
              </a:ext>
            </a:extLst>
          </p:cNvPr>
          <p:cNvSpPr/>
          <p:nvPr/>
        </p:nvSpPr>
        <p:spPr>
          <a:xfrm>
            <a:off x="10116692" y="5596746"/>
            <a:ext cx="1730132" cy="1711772"/>
          </a:xfrm>
          <a:prstGeom prst="rect">
            <a:avLst/>
          </a:prstGeom>
          <a:solidFill>
            <a:schemeClr val="accent6">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1828800" hangingPunct="1"/>
            <a:r>
              <a:rPr lang="en-US" sz="2800" b="0" kern="1200" dirty="0">
                <a:solidFill>
                  <a:prstClr val="white"/>
                </a:solidFill>
                <a:latin typeface="Calibri" panose="020F0502020204030204"/>
              </a:rPr>
              <a:t>Channel </a:t>
            </a:r>
            <a:r>
              <a:rPr lang="en-US" sz="2800" b="0" kern="1200" dirty="0" err="1">
                <a:solidFill>
                  <a:prstClr val="white"/>
                </a:solidFill>
                <a:latin typeface="Calibri" panose="020F0502020204030204"/>
              </a:rPr>
              <a:t>Mgmt</a:t>
            </a:r>
            <a:endParaRPr lang="en-US" sz="2800" b="0" kern="1200" dirty="0">
              <a:solidFill>
                <a:prstClr val="white"/>
              </a:solidFill>
              <a:latin typeface="Calibri" panose="020F0502020204030204"/>
            </a:endParaRPr>
          </a:p>
        </p:txBody>
      </p:sp>
      <p:cxnSp>
        <p:nvCxnSpPr>
          <p:cNvPr id="28" name="Straight Arrow Connector 27">
            <a:extLst>
              <a:ext uri="{FF2B5EF4-FFF2-40B4-BE49-F238E27FC236}">
                <a16:creationId xmlns:a16="http://schemas.microsoft.com/office/drawing/2014/main" id="{5BF0209B-E210-B441-860F-2E77137757A8}"/>
              </a:ext>
            </a:extLst>
          </p:cNvPr>
          <p:cNvCxnSpPr>
            <a:cxnSpLocks/>
            <a:stCxn id="26" idx="2"/>
          </p:cNvCxnSpPr>
          <p:nvPr/>
        </p:nvCxnSpPr>
        <p:spPr>
          <a:xfrm>
            <a:off x="10981758" y="7308519"/>
            <a:ext cx="0" cy="482238"/>
          </a:xfrm>
          <a:prstGeom prst="straightConnector1">
            <a:avLst/>
          </a:prstGeom>
          <a:ln>
            <a:solidFill>
              <a:schemeClr val="tx2">
                <a:lumMod val="7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31" name="Straight Arrow Connector 30">
            <a:extLst>
              <a:ext uri="{FF2B5EF4-FFF2-40B4-BE49-F238E27FC236}">
                <a16:creationId xmlns:a16="http://schemas.microsoft.com/office/drawing/2014/main" id="{F20D3D10-3CA5-FF49-9D4E-4D4504BFB998}"/>
              </a:ext>
            </a:extLst>
          </p:cNvPr>
          <p:cNvCxnSpPr>
            <a:cxnSpLocks/>
            <a:stCxn id="23" idx="2"/>
          </p:cNvCxnSpPr>
          <p:nvPr/>
        </p:nvCxnSpPr>
        <p:spPr>
          <a:xfrm>
            <a:off x="13358376" y="7308519"/>
            <a:ext cx="0" cy="513570"/>
          </a:xfrm>
          <a:prstGeom prst="straightConnector1">
            <a:avLst/>
          </a:prstGeom>
          <a:ln>
            <a:solidFill>
              <a:schemeClr val="tx2">
                <a:lumMod val="75000"/>
              </a:schemeClr>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32" name="Rectangle 31">
            <a:extLst>
              <a:ext uri="{FF2B5EF4-FFF2-40B4-BE49-F238E27FC236}">
                <a16:creationId xmlns:a16="http://schemas.microsoft.com/office/drawing/2014/main" id="{53AA43B9-DEAE-C544-880C-D0B1C5FC341D}"/>
              </a:ext>
            </a:extLst>
          </p:cNvPr>
          <p:cNvSpPr/>
          <p:nvPr/>
        </p:nvSpPr>
        <p:spPr>
          <a:xfrm>
            <a:off x="12544565" y="8718267"/>
            <a:ext cx="4055490" cy="1317358"/>
          </a:xfrm>
          <a:prstGeom prst="rect">
            <a:avLst/>
          </a:prstGeom>
          <a:solidFill>
            <a:schemeClr val="accent5">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1828800" hangingPunct="1"/>
            <a:r>
              <a:rPr lang="en-US" sz="2800" b="0" kern="1200" dirty="0">
                <a:solidFill>
                  <a:prstClr val="white"/>
                </a:solidFill>
                <a:latin typeface="Calibri" panose="020F0502020204030204"/>
              </a:rPr>
              <a:t>TX handling</a:t>
            </a:r>
          </a:p>
        </p:txBody>
      </p:sp>
      <p:cxnSp>
        <p:nvCxnSpPr>
          <p:cNvPr id="34" name="Straight Arrow Connector 33">
            <a:extLst>
              <a:ext uri="{FF2B5EF4-FFF2-40B4-BE49-F238E27FC236}">
                <a16:creationId xmlns:a16="http://schemas.microsoft.com/office/drawing/2014/main" id="{23D6C1C5-EDC2-544A-B4F9-789542F9A215}"/>
              </a:ext>
            </a:extLst>
          </p:cNvPr>
          <p:cNvCxnSpPr/>
          <p:nvPr/>
        </p:nvCxnSpPr>
        <p:spPr>
          <a:xfrm>
            <a:off x="13358376" y="8329681"/>
            <a:ext cx="0" cy="388586"/>
          </a:xfrm>
          <a:prstGeom prst="straightConnector1">
            <a:avLst/>
          </a:prstGeom>
          <a:ln>
            <a:solidFill>
              <a:schemeClr val="tx2">
                <a:lumMod val="75000"/>
              </a:schemeClr>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38" name="Rectangle 37">
            <a:extLst>
              <a:ext uri="{FF2B5EF4-FFF2-40B4-BE49-F238E27FC236}">
                <a16:creationId xmlns:a16="http://schemas.microsoft.com/office/drawing/2014/main" id="{339089B5-32CB-1B4E-B940-580CB4DFA372}"/>
              </a:ext>
            </a:extLst>
          </p:cNvPr>
          <p:cNvSpPr/>
          <p:nvPr/>
        </p:nvSpPr>
        <p:spPr>
          <a:xfrm>
            <a:off x="7539546" y="8691535"/>
            <a:ext cx="1930660" cy="1317358"/>
          </a:xfrm>
          <a:prstGeom prst="rect">
            <a:avLst/>
          </a:prstGeom>
          <a:solidFill>
            <a:schemeClr val="accent5">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1828800" hangingPunct="1"/>
            <a:r>
              <a:rPr lang="en-US" sz="2800" b="0" kern="1200" dirty="0">
                <a:solidFill>
                  <a:prstClr val="white"/>
                </a:solidFill>
                <a:latin typeface="Calibri" panose="020F0502020204030204"/>
              </a:rPr>
              <a:t>Config handling</a:t>
            </a:r>
          </a:p>
        </p:txBody>
      </p:sp>
      <p:sp>
        <p:nvSpPr>
          <p:cNvPr id="39" name="Rectangle 38">
            <a:extLst>
              <a:ext uri="{FF2B5EF4-FFF2-40B4-BE49-F238E27FC236}">
                <a16:creationId xmlns:a16="http://schemas.microsoft.com/office/drawing/2014/main" id="{815EB3E7-C464-5145-9E45-2E82236E99DE}"/>
              </a:ext>
            </a:extLst>
          </p:cNvPr>
          <p:cNvSpPr/>
          <p:nvPr/>
        </p:nvSpPr>
        <p:spPr>
          <a:xfrm>
            <a:off x="9916164" y="8717829"/>
            <a:ext cx="1930660" cy="1317358"/>
          </a:xfrm>
          <a:prstGeom prst="rect">
            <a:avLst/>
          </a:prstGeom>
          <a:solidFill>
            <a:schemeClr val="accent5">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1828800" hangingPunct="1"/>
            <a:r>
              <a:rPr lang="en-US" sz="2800" b="0" kern="1200" dirty="0">
                <a:solidFill>
                  <a:prstClr val="white"/>
                </a:solidFill>
                <a:latin typeface="Calibri" panose="020F0502020204030204"/>
              </a:rPr>
              <a:t>Channel </a:t>
            </a:r>
            <a:r>
              <a:rPr lang="en-US" sz="2800" b="0" kern="1200" dirty="0" err="1">
                <a:solidFill>
                  <a:prstClr val="white"/>
                </a:solidFill>
                <a:latin typeface="Calibri" panose="020F0502020204030204"/>
              </a:rPr>
              <a:t>Mgmt</a:t>
            </a:r>
            <a:endParaRPr lang="en-US" sz="2800" b="0" kern="1200" dirty="0">
              <a:solidFill>
                <a:prstClr val="white"/>
              </a:solidFill>
              <a:latin typeface="Calibri" panose="020F0502020204030204"/>
            </a:endParaRPr>
          </a:p>
        </p:txBody>
      </p:sp>
      <p:cxnSp>
        <p:nvCxnSpPr>
          <p:cNvPr id="40" name="Straight Arrow Connector 39">
            <a:extLst>
              <a:ext uri="{FF2B5EF4-FFF2-40B4-BE49-F238E27FC236}">
                <a16:creationId xmlns:a16="http://schemas.microsoft.com/office/drawing/2014/main" id="{BE4DB08C-6928-9F4C-995C-D6B0EF1FCE60}"/>
              </a:ext>
            </a:extLst>
          </p:cNvPr>
          <p:cNvCxnSpPr/>
          <p:nvPr/>
        </p:nvCxnSpPr>
        <p:spPr>
          <a:xfrm>
            <a:off x="10956638" y="8329243"/>
            <a:ext cx="0" cy="388586"/>
          </a:xfrm>
          <a:prstGeom prst="straightConnector1">
            <a:avLst/>
          </a:prstGeom>
          <a:ln>
            <a:solidFill>
              <a:schemeClr val="tx2">
                <a:lumMod val="7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47" name="Rounded Rectangle 46">
            <a:extLst>
              <a:ext uri="{FF2B5EF4-FFF2-40B4-BE49-F238E27FC236}">
                <a16:creationId xmlns:a16="http://schemas.microsoft.com/office/drawing/2014/main" id="{95F79A26-AF4A-0943-B62B-94CE05208A06}"/>
              </a:ext>
            </a:extLst>
          </p:cNvPr>
          <p:cNvSpPr/>
          <p:nvPr/>
        </p:nvSpPr>
        <p:spPr>
          <a:xfrm>
            <a:off x="9125528" y="4738447"/>
            <a:ext cx="6834916" cy="562290"/>
          </a:xfrm>
          <a:prstGeom prst="round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1828800" hangingPunct="1"/>
            <a:r>
              <a:rPr lang="en-US" sz="2800" b="0" kern="1200" dirty="0" err="1">
                <a:solidFill>
                  <a:prstClr val="white"/>
                </a:solidFill>
                <a:latin typeface="Calibri" panose="020F0502020204030204"/>
              </a:rPr>
              <a:t>AtomicBroadcast</a:t>
            </a:r>
            <a:endParaRPr lang="en-US" sz="3600" b="0" kern="1200" dirty="0">
              <a:solidFill>
                <a:prstClr val="white"/>
              </a:solidFill>
              <a:latin typeface="Calibri" panose="020F0502020204030204"/>
            </a:endParaRPr>
          </a:p>
        </p:txBody>
      </p:sp>
      <p:cxnSp>
        <p:nvCxnSpPr>
          <p:cNvPr id="48" name="Straight Arrow Connector 47">
            <a:extLst>
              <a:ext uri="{FF2B5EF4-FFF2-40B4-BE49-F238E27FC236}">
                <a16:creationId xmlns:a16="http://schemas.microsoft.com/office/drawing/2014/main" id="{4DDB45A1-71D8-464A-A634-1F4430E39337}"/>
              </a:ext>
            </a:extLst>
          </p:cNvPr>
          <p:cNvCxnSpPr>
            <a:cxnSpLocks/>
            <a:endCxn id="23" idx="0"/>
          </p:cNvCxnSpPr>
          <p:nvPr/>
        </p:nvCxnSpPr>
        <p:spPr>
          <a:xfrm flipH="1">
            <a:off x="13358376" y="5245321"/>
            <a:ext cx="11824" cy="351426"/>
          </a:xfrm>
          <a:prstGeom prst="straightConnector1">
            <a:avLst/>
          </a:prstGeom>
          <a:ln>
            <a:solidFill>
              <a:schemeClr val="tx2">
                <a:lumMod val="75000"/>
              </a:schemeClr>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57" name="Straight Arrow Connector 56">
            <a:extLst>
              <a:ext uri="{FF2B5EF4-FFF2-40B4-BE49-F238E27FC236}">
                <a16:creationId xmlns:a16="http://schemas.microsoft.com/office/drawing/2014/main" id="{72EDBC24-AB06-2E4C-8672-DC1FEEA79A1C}"/>
              </a:ext>
            </a:extLst>
          </p:cNvPr>
          <p:cNvCxnSpPr>
            <a:cxnSpLocks/>
          </p:cNvCxnSpPr>
          <p:nvPr/>
        </p:nvCxnSpPr>
        <p:spPr>
          <a:xfrm>
            <a:off x="9916164" y="11504440"/>
            <a:ext cx="0" cy="1629680"/>
          </a:xfrm>
          <a:prstGeom prst="straightConnector1">
            <a:avLst/>
          </a:prstGeom>
          <a:ln>
            <a:solidFill>
              <a:schemeClr val="tx2">
                <a:lumMod val="7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59" name="TextBox 58">
            <a:extLst>
              <a:ext uri="{FF2B5EF4-FFF2-40B4-BE49-F238E27FC236}">
                <a16:creationId xmlns:a16="http://schemas.microsoft.com/office/drawing/2014/main" id="{EE904C60-2AC3-C14C-96A2-9F8292DE6640}"/>
              </a:ext>
            </a:extLst>
          </p:cNvPr>
          <p:cNvSpPr txBox="1"/>
          <p:nvPr/>
        </p:nvSpPr>
        <p:spPr>
          <a:xfrm>
            <a:off x="10030428" y="11639431"/>
            <a:ext cx="3035000" cy="1384995"/>
          </a:xfrm>
          <a:prstGeom prst="rect">
            <a:avLst/>
          </a:prstGeom>
          <a:noFill/>
        </p:spPr>
        <p:txBody>
          <a:bodyPr wrap="square" rtlCol="0">
            <a:spAutoFit/>
          </a:bodyPr>
          <a:lstStyle/>
          <a:p>
            <a:pPr algn="l" defTabSz="1828800" hangingPunct="1"/>
            <a:r>
              <a:rPr lang="en-US" sz="2800" b="0" kern="1200" dirty="0">
                <a:solidFill>
                  <a:prstClr val="black"/>
                </a:solidFill>
                <a:latin typeface="Calibri" panose="020F0502020204030204"/>
              </a:rPr>
              <a:t>Submit messages to </a:t>
            </a:r>
            <a:r>
              <a:rPr lang="en-US" sz="2800" b="0" kern="1200" dirty="0" err="1">
                <a:solidFill>
                  <a:prstClr val="black"/>
                </a:solidFill>
                <a:latin typeface="Calibri" panose="020F0502020204030204"/>
              </a:rPr>
              <a:t>mainnet</a:t>
            </a:r>
            <a:r>
              <a:rPr lang="en-US" sz="2800" b="0" kern="1200" dirty="0">
                <a:solidFill>
                  <a:prstClr val="black"/>
                </a:solidFill>
                <a:latin typeface="Calibri" panose="020F0502020204030204"/>
              </a:rPr>
              <a:t> for consensus</a:t>
            </a:r>
            <a:endParaRPr lang="en-US" sz="4800" b="0" kern="1200" dirty="0">
              <a:solidFill>
                <a:prstClr val="black"/>
              </a:solidFill>
              <a:latin typeface="Calibri" panose="020F0502020204030204"/>
            </a:endParaRPr>
          </a:p>
        </p:txBody>
      </p:sp>
      <p:cxnSp>
        <p:nvCxnSpPr>
          <p:cNvPr id="60" name="Straight Arrow Connector 59">
            <a:extLst>
              <a:ext uri="{FF2B5EF4-FFF2-40B4-BE49-F238E27FC236}">
                <a16:creationId xmlns:a16="http://schemas.microsoft.com/office/drawing/2014/main" id="{9F1D0BCD-21C2-8F4F-88BC-378D0F28E816}"/>
              </a:ext>
            </a:extLst>
          </p:cNvPr>
          <p:cNvCxnSpPr>
            <a:cxnSpLocks/>
          </p:cNvCxnSpPr>
          <p:nvPr/>
        </p:nvCxnSpPr>
        <p:spPr>
          <a:xfrm flipV="1">
            <a:off x="13656534" y="11500804"/>
            <a:ext cx="0" cy="1673872"/>
          </a:xfrm>
          <a:prstGeom prst="straightConnector1">
            <a:avLst/>
          </a:prstGeom>
          <a:ln>
            <a:solidFill>
              <a:schemeClr val="tx2">
                <a:lumMod val="7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64" name="TextBox 63">
            <a:extLst>
              <a:ext uri="{FF2B5EF4-FFF2-40B4-BE49-F238E27FC236}">
                <a16:creationId xmlns:a16="http://schemas.microsoft.com/office/drawing/2014/main" id="{3A916F2D-8F17-8B46-B561-BF38F35FA623}"/>
              </a:ext>
            </a:extLst>
          </p:cNvPr>
          <p:cNvSpPr txBox="1"/>
          <p:nvPr/>
        </p:nvSpPr>
        <p:spPr>
          <a:xfrm>
            <a:off x="13866677" y="11674844"/>
            <a:ext cx="3294486" cy="1384995"/>
          </a:xfrm>
          <a:prstGeom prst="rect">
            <a:avLst/>
          </a:prstGeom>
          <a:noFill/>
        </p:spPr>
        <p:txBody>
          <a:bodyPr wrap="square" rtlCol="0">
            <a:spAutoFit/>
          </a:bodyPr>
          <a:lstStyle/>
          <a:p>
            <a:pPr algn="l" defTabSz="1828800" hangingPunct="1"/>
            <a:r>
              <a:rPr lang="en-US" sz="2800" b="0" kern="1200" dirty="0">
                <a:solidFill>
                  <a:prstClr val="black"/>
                </a:solidFill>
                <a:latin typeface="Calibri" panose="020F0502020204030204"/>
              </a:rPr>
              <a:t>Notify of consensus messages from </a:t>
            </a:r>
            <a:r>
              <a:rPr lang="en-US" sz="2800" b="0" kern="1200" dirty="0" err="1">
                <a:solidFill>
                  <a:prstClr val="black"/>
                </a:solidFill>
                <a:latin typeface="Calibri" panose="020F0502020204030204"/>
              </a:rPr>
              <a:t>mirrornet</a:t>
            </a:r>
            <a:endParaRPr lang="en-US" sz="4800" b="0" kern="1200" dirty="0">
              <a:solidFill>
                <a:prstClr val="black"/>
              </a:solidFill>
              <a:latin typeface="Calibri" panose="020F0502020204030204"/>
            </a:endParaRPr>
          </a:p>
        </p:txBody>
      </p:sp>
      <p:sp>
        <p:nvSpPr>
          <p:cNvPr id="66" name="Rounded Rectangle 65">
            <a:extLst>
              <a:ext uri="{FF2B5EF4-FFF2-40B4-BE49-F238E27FC236}">
                <a16:creationId xmlns:a16="http://schemas.microsoft.com/office/drawing/2014/main" id="{B1FC50C4-F3F5-D841-89AC-FF81D1D3451C}"/>
              </a:ext>
            </a:extLst>
          </p:cNvPr>
          <p:cNvSpPr/>
          <p:nvPr/>
        </p:nvSpPr>
        <p:spPr>
          <a:xfrm>
            <a:off x="9367000" y="7822089"/>
            <a:ext cx="3229516" cy="482238"/>
          </a:xfrm>
          <a:prstGeom prst="roundRect">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1828800" hangingPunct="1"/>
            <a:r>
              <a:rPr lang="en-US" sz="2800" b="0" kern="1200" dirty="0">
                <a:solidFill>
                  <a:prstClr val="white"/>
                </a:solidFill>
                <a:latin typeface="Calibri" panose="020F0502020204030204"/>
              </a:rPr>
              <a:t>Consenter</a:t>
            </a:r>
            <a:endParaRPr lang="en-US" sz="3600" b="0" kern="1200" dirty="0">
              <a:solidFill>
                <a:prstClr val="white"/>
              </a:solidFill>
              <a:latin typeface="Calibri" panose="020F0502020204030204"/>
            </a:endParaRPr>
          </a:p>
        </p:txBody>
      </p:sp>
      <p:sp>
        <p:nvSpPr>
          <p:cNvPr id="67" name="Rounded Rectangle 66">
            <a:extLst>
              <a:ext uri="{FF2B5EF4-FFF2-40B4-BE49-F238E27FC236}">
                <a16:creationId xmlns:a16="http://schemas.microsoft.com/office/drawing/2014/main" id="{F9863E04-3FC9-C146-8A8A-4717BAAA8C80}"/>
              </a:ext>
            </a:extLst>
          </p:cNvPr>
          <p:cNvSpPr/>
          <p:nvPr/>
        </p:nvSpPr>
        <p:spPr>
          <a:xfrm>
            <a:off x="12686036" y="7828838"/>
            <a:ext cx="4041648" cy="475488"/>
          </a:xfrm>
          <a:prstGeom prst="roundRect">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1828800" hangingPunct="1"/>
            <a:r>
              <a:rPr lang="en-US" sz="2800" b="0" kern="1200" dirty="0">
                <a:solidFill>
                  <a:prstClr val="white"/>
                </a:solidFill>
                <a:latin typeface="Calibri" panose="020F0502020204030204"/>
              </a:rPr>
              <a:t>Chain</a:t>
            </a:r>
          </a:p>
        </p:txBody>
      </p:sp>
      <p:cxnSp>
        <p:nvCxnSpPr>
          <p:cNvPr id="35" name="Straight Arrow Connector 34">
            <a:extLst>
              <a:ext uri="{FF2B5EF4-FFF2-40B4-BE49-F238E27FC236}">
                <a16:creationId xmlns:a16="http://schemas.microsoft.com/office/drawing/2014/main" id="{2A68009F-7BDE-C649-8FB7-8A11D594D35F}"/>
              </a:ext>
            </a:extLst>
          </p:cNvPr>
          <p:cNvCxnSpPr>
            <a:cxnSpLocks/>
          </p:cNvCxnSpPr>
          <p:nvPr/>
        </p:nvCxnSpPr>
        <p:spPr>
          <a:xfrm flipV="1">
            <a:off x="15646406" y="7308518"/>
            <a:ext cx="0" cy="1409748"/>
          </a:xfrm>
          <a:prstGeom prst="straightConnector1">
            <a:avLst/>
          </a:prstGeom>
          <a:ln>
            <a:solidFill>
              <a:schemeClr val="tx2">
                <a:lumMod val="75000"/>
              </a:schemeClr>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0386518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3D43C9-3C92-B642-9249-804C80430105}"/>
              </a:ext>
            </a:extLst>
          </p:cNvPr>
          <p:cNvSpPr>
            <a:spLocks noGrp="1"/>
          </p:cNvSpPr>
          <p:nvPr>
            <p:ph type="title"/>
          </p:nvPr>
        </p:nvSpPr>
        <p:spPr/>
        <p:txBody>
          <a:bodyPr/>
          <a:lstStyle/>
          <a:p>
            <a:r>
              <a:rPr lang="en-US" dirty="0"/>
              <a:t>Configuration Changes</a:t>
            </a:r>
          </a:p>
        </p:txBody>
      </p:sp>
      <p:sp>
        <p:nvSpPr>
          <p:cNvPr id="3" name="Content Placeholder 2">
            <a:extLst>
              <a:ext uri="{FF2B5EF4-FFF2-40B4-BE49-F238E27FC236}">
                <a16:creationId xmlns:a16="http://schemas.microsoft.com/office/drawing/2014/main" id="{621CC5F2-3E1A-564E-8A8D-BDA5AC18B986}"/>
              </a:ext>
            </a:extLst>
          </p:cNvPr>
          <p:cNvSpPr>
            <a:spLocks noGrp="1"/>
          </p:cNvSpPr>
          <p:nvPr>
            <p:ph idx="1"/>
          </p:nvPr>
        </p:nvSpPr>
        <p:spPr/>
        <p:txBody>
          <a:bodyPr>
            <a:normAutofit lnSpcReduction="10000"/>
          </a:bodyPr>
          <a:lstStyle/>
          <a:p>
            <a:r>
              <a:rPr lang="en-US" sz="4800" dirty="0"/>
              <a:t>Channel related common configuration</a:t>
            </a:r>
          </a:p>
          <a:p>
            <a:pPr lvl="1"/>
            <a:r>
              <a:rPr lang="en-US" sz="4000" dirty="0" err="1"/>
              <a:t>configtx.yaml</a:t>
            </a:r>
            <a:endParaRPr lang="en-US" sz="4000" dirty="0"/>
          </a:p>
          <a:p>
            <a:pPr lvl="1"/>
            <a:r>
              <a:rPr lang="en-US" sz="4000" dirty="0" err="1"/>
              <a:t>configtxgen</a:t>
            </a:r>
            <a:r>
              <a:rPr lang="en-US" sz="4000" dirty="0"/>
              <a:t> reads in </a:t>
            </a:r>
            <a:r>
              <a:rPr lang="en-US" sz="4000" dirty="0" err="1"/>
              <a:t>configtx.yaml</a:t>
            </a:r>
            <a:r>
              <a:rPr lang="en-US" sz="4000" dirty="0"/>
              <a:t> and generates genesis block / channel config update request </a:t>
            </a:r>
            <a:r>
              <a:rPr lang="en-US" sz="4000" dirty="0" err="1"/>
              <a:t>tx</a:t>
            </a:r>
            <a:r>
              <a:rPr lang="en-US" sz="4000" dirty="0"/>
              <a:t> for </a:t>
            </a:r>
            <a:r>
              <a:rPr lang="en-US" sz="4000" dirty="0" err="1"/>
              <a:t>orderers</a:t>
            </a:r>
            <a:r>
              <a:rPr lang="en-US" sz="4000" dirty="0"/>
              <a:t> to consume</a:t>
            </a:r>
          </a:p>
          <a:p>
            <a:pPr lvl="1"/>
            <a:r>
              <a:rPr lang="en-US" sz="4000" dirty="0"/>
              <a:t>example config items</a:t>
            </a:r>
          </a:p>
          <a:p>
            <a:pPr lvl="2"/>
            <a:r>
              <a:rPr lang="en-US" sz="3600" dirty="0" err="1"/>
              <a:t>ConsensusType</a:t>
            </a:r>
            <a:r>
              <a:rPr lang="en-US" sz="3600" dirty="0"/>
              <a:t> – decides which plugin to use for a channel</a:t>
            </a:r>
          </a:p>
          <a:p>
            <a:pPr lvl="2"/>
            <a:r>
              <a:rPr lang="en-US" sz="3600" dirty="0"/>
              <a:t>list of </a:t>
            </a:r>
            <a:r>
              <a:rPr lang="en-US" sz="3600" dirty="0" err="1"/>
              <a:t>kafka</a:t>
            </a:r>
            <a:r>
              <a:rPr lang="en-US" sz="3600" dirty="0"/>
              <a:t> broker addresses for </a:t>
            </a:r>
            <a:r>
              <a:rPr lang="en-US" sz="3600" dirty="0" err="1"/>
              <a:t>kafka</a:t>
            </a:r>
            <a:r>
              <a:rPr lang="en-US" sz="3600" dirty="0"/>
              <a:t> plugin</a:t>
            </a:r>
          </a:p>
          <a:p>
            <a:r>
              <a:rPr lang="en-US" sz="4800" dirty="0"/>
              <a:t>Per </a:t>
            </a:r>
            <a:r>
              <a:rPr lang="en-US" sz="4800" dirty="0" err="1"/>
              <a:t>orderer</a:t>
            </a:r>
            <a:r>
              <a:rPr lang="en-US" sz="4800" dirty="0"/>
              <a:t> configuration</a:t>
            </a:r>
          </a:p>
          <a:p>
            <a:pPr lvl="1"/>
            <a:r>
              <a:rPr lang="en-US" sz="4000" dirty="0" err="1"/>
              <a:t>orderer.yaml</a:t>
            </a:r>
            <a:endParaRPr lang="en-US" sz="4000" dirty="0"/>
          </a:p>
          <a:p>
            <a:pPr lvl="1"/>
            <a:r>
              <a:rPr lang="en-US" sz="4000" dirty="0"/>
              <a:t>the </a:t>
            </a:r>
            <a:r>
              <a:rPr lang="en-US" sz="4000" dirty="0" err="1"/>
              <a:t>orderer</a:t>
            </a:r>
            <a:r>
              <a:rPr lang="en-US" sz="4000" dirty="0"/>
              <a:t> executable reads </a:t>
            </a:r>
            <a:r>
              <a:rPr lang="en-US" sz="4000" dirty="0" err="1"/>
              <a:t>orderer.yaml</a:t>
            </a:r>
            <a:r>
              <a:rPr lang="en-US" sz="4000" dirty="0"/>
              <a:t> during bootstrapping</a:t>
            </a:r>
          </a:p>
          <a:p>
            <a:pPr lvl="1"/>
            <a:r>
              <a:rPr lang="en-US" sz="4000" dirty="0"/>
              <a:t>example config items:</a:t>
            </a:r>
          </a:p>
          <a:p>
            <a:pPr lvl="2"/>
            <a:r>
              <a:rPr lang="en-US" dirty="0" err="1"/>
              <a:t>tls</a:t>
            </a:r>
            <a:r>
              <a:rPr lang="en-US" dirty="0"/>
              <a:t> cert / private key</a:t>
            </a:r>
          </a:p>
          <a:p>
            <a:pPr lvl="2"/>
            <a:r>
              <a:rPr lang="en-US" dirty="0"/>
              <a:t>retry config for </a:t>
            </a:r>
            <a:r>
              <a:rPr lang="en-US" dirty="0" err="1"/>
              <a:t>kafka</a:t>
            </a:r>
            <a:r>
              <a:rPr lang="en-US" dirty="0"/>
              <a:t> plugin</a:t>
            </a:r>
          </a:p>
        </p:txBody>
      </p:sp>
    </p:spTree>
    <p:extLst>
      <p:ext uri="{BB962C8B-B14F-4D97-AF65-F5344CB8AC3E}">
        <p14:creationId xmlns:p14="http://schemas.microsoft.com/office/powerpoint/2010/main" val="65134535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590BD3-0BB9-D64D-B81A-6FE3421CB0A2}"/>
              </a:ext>
            </a:extLst>
          </p:cNvPr>
          <p:cNvSpPr>
            <a:spLocks noGrp="1"/>
          </p:cNvSpPr>
          <p:nvPr>
            <p:ph type="title"/>
          </p:nvPr>
        </p:nvSpPr>
        <p:spPr/>
        <p:txBody>
          <a:bodyPr/>
          <a:lstStyle/>
          <a:p>
            <a:r>
              <a:rPr lang="en-US" dirty="0"/>
              <a:t>Configuration Changes – </a:t>
            </a:r>
            <a:r>
              <a:rPr lang="en-US" dirty="0" err="1"/>
              <a:t>configtx.yaml</a:t>
            </a:r>
            <a:endParaRPr lang="en-US" dirty="0"/>
          </a:p>
        </p:txBody>
      </p:sp>
      <p:sp>
        <p:nvSpPr>
          <p:cNvPr id="3" name="Content Placeholder 2">
            <a:extLst>
              <a:ext uri="{FF2B5EF4-FFF2-40B4-BE49-F238E27FC236}">
                <a16:creationId xmlns:a16="http://schemas.microsoft.com/office/drawing/2014/main" id="{94B826CA-BDF2-C14E-B157-DD18491F932E}"/>
              </a:ext>
            </a:extLst>
          </p:cNvPr>
          <p:cNvSpPr>
            <a:spLocks noGrp="1"/>
          </p:cNvSpPr>
          <p:nvPr>
            <p:ph idx="1"/>
          </p:nvPr>
        </p:nvSpPr>
        <p:spPr/>
        <p:txBody>
          <a:bodyPr/>
          <a:lstStyle/>
          <a:p>
            <a:r>
              <a:rPr lang="en-US" dirty="0"/>
              <a:t>new </a:t>
            </a:r>
            <a:r>
              <a:rPr lang="en-US" dirty="0" err="1"/>
              <a:t>ConsensusType</a:t>
            </a:r>
            <a:r>
              <a:rPr lang="en-US" dirty="0"/>
              <a:t> – </a:t>
            </a:r>
            <a:r>
              <a:rPr lang="en-US" dirty="0" err="1"/>
              <a:t>hcs</a:t>
            </a:r>
            <a:endParaRPr lang="en-US" dirty="0"/>
          </a:p>
          <a:p>
            <a:r>
              <a:rPr lang="en-US" dirty="0"/>
              <a:t>channel id &lt;-&gt; HCS topic id</a:t>
            </a:r>
          </a:p>
        </p:txBody>
      </p:sp>
    </p:spTree>
    <p:extLst>
      <p:ext uri="{BB962C8B-B14F-4D97-AF65-F5344CB8AC3E}">
        <p14:creationId xmlns:p14="http://schemas.microsoft.com/office/powerpoint/2010/main" val="34824540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25E9F3-E9F4-EC42-A374-6A38CE5322C9}"/>
              </a:ext>
            </a:extLst>
          </p:cNvPr>
          <p:cNvSpPr>
            <a:spLocks noGrp="1"/>
          </p:cNvSpPr>
          <p:nvPr>
            <p:ph type="title"/>
          </p:nvPr>
        </p:nvSpPr>
        <p:spPr/>
        <p:txBody>
          <a:bodyPr/>
          <a:lstStyle/>
          <a:p>
            <a:r>
              <a:rPr lang="en-US" dirty="0"/>
              <a:t>Configuration Changes – </a:t>
            </a:r>
            <a:r>
              <a:rPr lang="en-US" dirty="0" err="1"/>
              <a:t>orderer.yaml</a:t>
            </a:r>
            <a:endParaRPr lang="en-US" dirty="0"/>
          </a:p>
        </p:txBody>
      </p:sp>
      <p:sp>
        <p:nvSpPr>
          <p:cNvPr id="3" name="Content Placeholder 2">
            <a:extLst>
              <a:ext uri="{FF2B5EF4-FFF2-40B4-BE49-F238E27FC236}">
                <a16:creationId xmlns:a16="http://schemas.microsoft.com/office/drawing/2014/main" id="{1AB7A9CF-512C-CC4B-A80B-ABC9715846DE}"/>
              </a:ext>
            </a:extLst>
          </p:cNvPr>
          <p:cNvSpPr>
            <a:spLocks noGrp="1"/>
          </p:cNvSpPr>
          <p:nvPr>
            <p:ph idx="1"/>
          </p:nvPr>
        </p:nvSpPr>
        <p:spPr/>
        <p:txBody>
          <a:bodyPr/>
          <a:lstStyle/>
          <a:p>
            <a:r>
              <a:rPr lang="en-US" dirty="0" err="1"/>
              <a:t>mainnet</a:t>
            </a:r>
            <a:r>
              <a:rPr lang="en-US" dirty="0"/>
              <a:t> node id / node addresses</a:t>
            </a:r>
          </a:p>
          <a:p>
            <a:r>
              <a:rPr lang="en-US" dirty="0"/>
              <a:t>associated account / key for message submission to topics</a:t>
            </a:r>
          </a:p>
          <a:p>
            <a:r>
              <a:rPr lang="en-US" dirty="0"/>
              <a:t>mirror node address</a:t>
            </a:r>
          </a:p>
        </p:txBody>
      </p:sp>
    </p:spTree>
    <p:extLst>
      <p:ext uri="{BB962C8B-B14F-4D97-AF65-F5344CB8AC3E}">
        <p14:creationId xmlns:p14="http://schemas.microsoft.com/office/powerpoint/2010/main" val="128728436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2BA6E6-3A60-0542-9A45-5E8892DABEF3}"/>
              </a:ext>
            </a:extLst>
          </p:cNvPr>
          <p:cNvSpPr>
            <a:spLocks noGrp="1"/>
          </p:cNvSpPr>
          <p:nvPr>
            <p:ph type="title"/>
          </p:nvPr>
        </p:nvSpPr>
        <p:spPr/>
        <p:txBody>
          <a:bodyPr/>
          <a:lstStyle/>
          <a:p>
            <a:r>
              <a:rPr lang="en-US" dirty="0"/>
              <a:t>Configuration Changes - HCS Admin Tool</a:t>
            </a:r>
          </a:p>
        </p:txBody>
      </p:sp>
      <p:sp>
        <p:nvSpPr>
          <p:cNvPr id="3" name="Content Placeholder 2">
            <a:extLst>
              <a:ext uri="{FF2B5EF4-FFF2-40B4-BE49-F238E27FC236}">
                <a16:creationId xmlns:a16="http://schemas.microsoft.com/office/drawing/2014/main" id="{A3768345-E4BC-0E40-9C36-BE9C0407FDD6}"/>
              </a:ext>
            </a:extLst>
          </p:cNvPr>
          <p:cNvSpPr>
            <a:spLocks noGrp="1"/>
          </p:cNvSpPr>
          <p:nvPr>
            <p:ph idx="1"/>
          </p:nvPr>
        </p:nvSpPr>
        <p:spPr/>
        <p:txBody>
          <a:bodyPr/>
          <a:lstStyle/>
          <a:p>
            <a:r>
              <a:rPr lang="en-US" dirty="0"/>
              <a:t>Out-of-band</a:t>
            </a:r>
          </a:p>
          <a:p>
            <a:r>
              <a:rPr lang="en-US" dirty="0"/>
              <a:t>CRUD HCS topics for fabric channels</a:t>
            </a:r>
          </a:p>
          <a:p>
            <a:pPr lvl="1"/>
            <a:r>
              <a:rPr lang="en-US" dirty="0"/>
              <a:t>create HCS topic with corresponding admin key(s) and submit key(s)</a:t>
            </a:r>
          </a:p>
          <a:p>
            <a:pPr lvl="1"/>
            <a:r>
              <a:rPr lang="en-US" dirty="0"/>
              <a:t>update HCS topic, e.g., add/remove admin / submit key(s), renew topic</a:t>
            </a:r>
          </a:p>
          <a:p>
            <a:pPr lvl="1"/>
            <a:r>
              <a:rPr lang="en-US" dirty="0"/>
              <a:t>delete HCS topic</a:t>
            </a:r>
          </a:p>
        </p:txBody>
      </p:sp>
    </p:spTree>
    <p:extLst>
      <p:ext uri="{BB962C8B-B14F-4D97-AF65-F5344CB8AC3E}">
        <p14:creationId xmlns:p14="http://schemas.microsoft.com/office/powerpoint/2010/main" val="25671390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imple…">
            <a:extLst>
              <a:ext uri="{FF2B5EF4-FFF2-40B4-BE49-F238E27FC236}">
                <a16:creationId xmlns:a16="http://schemas.microsoft.com/office/drawing/2014/main" id="{3F9A3665-686A-734A-98C7-1F4460D1E247}"/>
              </a:ext>
            </a:extLst>
          </p:cNvPr>
          <p:cNvSpPr txBox="1"/>
          <p:nvPr/>
        </p:nvSpPr>
        <p:spPr>
          <a:xfrm>
            <a:off x="993306" y="1334588"/>
            <a:ext cx="8396296" cy="103105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0" tIns="0" rIns="0" bIns="0" anchor="t">
            <a:spAutoFit/>
          </a:bodyPr>
          <a:lstStyle/>
          <a:p>
            <a:pPr algn="l" defTabSz="267425">
              <a:defRPr sz="6700" b="0" spc="-335">
                <a:solidFill>
                  <a:srgbClr val="FFFFFF"/>
                </a:solidFill>
                <a:latin typeface="Styrene A Light"/>
                <a:ea typeface="Styrene A Light"/>
                <a:cs typeface="Styrene A Light"/>
                <a:sym typeface="Styrene A Light"/>
              </a:defRPr>
            </a:pPr>
            <a:endParaRPr lang="en-US" dirty="0"/>
          </a:p>
        </p:txBody>
      </p:sp>
      <p:pic>
        <p:nvPicPr>
          <p:cNvPr id="6" name="Picture 5">
            <a:extLst>
              <a:ext uri="{FF2B5EF4-FFF2-40B4-BE49-F238E27FC236}">
                <a16:creationId xmlns:a16="http://schemas.microsoft.com/office/drawing/2014/main" id="{7D23897E-3A82-5C42-9393-39E731D5831B}"/>
              </a:ext>
            </a:extLst>
          </p:cNvPr>
          <p:cNvPicPr>
            <a:picLocks noChangeAspect="1"/>
          </p:cNvPicPr>
          <p:nvPr/>
        </p:nvPicPr>
        <p:blipFill>
          <a:blip r:embed="rId2"/>
          <a:stretch>
            <a:fillRect/>
          </a:stretch>
        </p:blipFill>
        <p:spPr>
          <a:xfrm>
            <a:off x="1710735" y="3894329"/>
            <a:ext cx="10380881" cy="7672825"/>
          </a:xfrm>
          <a:prstGeom prst="rect">
            <a:avLst/>
          </a:prstGeom>
        </p:spPr>
      </p:pic>
      <p:sp>
        <p:nvSpPr>
          <p:cNvPr id="7" name="Simple…">
            <a:extLst>
              <a:ext uri="{FF2B5EF4-FFF2-40B4-BE49-F238E27FC236}">
                <a16:creationId xmlns:a16="http://schemas.microsoft.com/office/drawing/2014/main" id="{594E7A93-53F0-1843-8283-5B38BE31AF72}"/>
              </a:ext>
            </a:extLst>
          </p:cNvPr>
          <p:cNvSpPr txBox="1"/>
          <p:nvPr/>
        </p:nvSpPr>
        <p:spPr>
          <a:xfrm>
            <a:off x="1145706" y="1486988"/>
            <a:ext cx="8396296" cy="103105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0" tIns="0" rIns="0" bIns="0" anchor="t">
            <a:spAutoFit/>
          </a:bodyPr>
          <a:lstStyle/>
          <a:p>
            <a:pPr algn="l" defTabSz="267425">
              <a:defRPr sz="6700" b="0" spc="-335">
                <a:solidFill>
                  <a:srgbClr val="FFFFFF"/>
                </a:solidFill>
                <a:latin typeface="Styrene A Light"/>
                <a:ea typeface="Styrene A Light"/>
                <a:cs typeface="Styrene A Light"/>
                <a:sym typeface="Styrene A Light"/>
              </a:defRPr>
            </a:pPr>
            <a:r>
              <a:rPr lang="en-US" dirty="0"/>
              <a:t>Adoption to Date</a:t>
            </a:r>
          </a:p>
        </p:txBody>
      </p:sp>
      <p:pic>
        <p:nvPicPr>
          <p:cNvPr id="4" name="Picture 3" descr="A screenshot of a social media post&#10;&#10;Description automatically generated">
            <a:extLst>
              <a:ext uri="{FF2B5EF4-FFF2-40B4-BE49-F238E27FC236}">
                <a16:creationId xmlns:a16="http://schemas.microsoft.com/office/drawing/2014/main" id="{E1FAB999-3636-AA42-9231-37E3D55A5FF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447203" y="2518039"/>
            <a:ext cx="10978041" cy="7672825"/>
          </a:xfrm>
          <a:prstGeom prst="rect">
            <a:avLst/>
          </a:prstGeom>
        </p:spPr>
      </p:pic>
    </p:spTree>
    <p:extLst>
      <p:ext uri="{BB962C8B-B14F-4D97-AF65-F5344CB8AC3E}">
        <p14:creationId xmlns:p14="http://schemas.microsoft.com/office/powerpoint/2010/main" val="1718993892"/>
      </p:ext>
    </p:extLst>
  </p:cSld>
  <p:clrMapOvr>
    <a:masterClrMapping/>
  </p:clrMapOvr>
  <p:transition spd="med"/>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imple…">
            <a:extLst>
              <a:ext uri="{FF2B5EF4-FFF2-40B4-BE49-F238E27FC236}">
                <a16:creationId xmlns:a16="http://schemas.microsoft.com/office/drawing/2014/main" id="{3F9A3665-686A-734A-98C7-1F4460D1E247}"/>
              </a:ext>
            </a:extLst>
          </p:cNvPr>
          <p:cNvSpPr txBox="1"/>
          <p:nvPr/>
        </p:nvSpPr>
        <p:spPr>
          <a:xfrm>
            <a:off x="993306" y="1334588"/>
            <a:ext cx="8396296" cy="103105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0" tIns="0" rIns="0" bIns="0" anchor="t">
            <a:spAutoFit/>
          </a:bodyPr>
          <a:lstStyle/>
          <a:p>
            <a:pPr algn="l" defTabSz="267425">
              <a:defRPr sz="6700" b="0" spc="-335">
                <a:solidFill>
                  <a:srgbClr val="FFFFFF"/>
                </a:solidFill>
                <a:latin typeface="Styrene A Light"/>
                <a:ea typeface="Styrene A Light"/>
                <a:cs typeface="Styrene A Light"/>
                <a:sym typeface="Styrene A Light"/>
              </a:defRPr>
            </a:pPr>
            <a:endParaRPr lang="en-US" dirty="0"/>
          </a:p>
        </p:txBody>
      </p:sp>
      <p:sp>
        <p:nvSpPr>
          <p:cNvPr id="8" name="Simple…">
            <a:extLst>
              <a:ext uri="{FF2B5EF4-FFF2-40B4-BE49-F238E27FC236}">
                <a16:creationId xmlns:a16="http://schemas.microsoft.com/office/drawing/2014/main" id="{7B6BA7B7-F508-F741-83E3-7406A5EB14F4}"/>
              </a:ext>
            </a:extLst>
          </p:cNvPr>
          <p:cNvSpPr txBox="1"/>
          <p:nvPr/>
        </p:nvSpPr>
        <p:spPr>
          <a:xfrm>
            <a:off x="1145706" y="1486988"/>
            <a:ext cx="11640654" cy="103105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0" tIns="0" rIns="0" bIns="0" anchor="t">
            <a:spAutoFit/>
          </a:bodyPr>
          <a:lstStyle/>
          <a:p>
            <a:pPr algn="l" defTabSz="267425">
              <a:defRPr sz="6700" b="0" spc="-335">
                <a:solidFill>
                  <a:srgbClr val="FFFFFF"/>
                </a:solidFill>
                <a:latin typeface="Styrene A Light"/>
                <a:ea typeface="Styrene A Light"/>
                <a:cs typeface="Styrene A Light"/>
                <a:sym typeface="Styrene A Light"/>
              </a:defRPr>
            </a:pPr>
            <a:r>
              <a:rPr lang="en-US" dirty="0"/>
              <a:t>Adoption to Date</a:t>
            </a:r>
          </a:p>
        </p:txBody>
      </p:sp>
      <p:graphicFrame>
        <p:nvGraphicFramePr>
          <p:cNvPr id="4" name="Table 3">
            <a:extLst>
              <a:ext uri="{FF2B5EF4-FFF2-40B4-BE49-F238E27FC236}">
                <a16:creationId xmlns:a16="http://schemas.microsoft.com/office/drawing/2014/main" id="{03530D08-40E3-E445-AE6F-A992BD7DF189}"/>
              </a:ext>
            </a:extLst>
          </p:cNvPr>
          <p:cNvGraphicFramePr>
            <a:graphicFrameLocks noGrp="1"/>
          </p:cNvGraphicFramePr>
          <p:nvPr/>
        </p:nvGraphicFramePr>
        <p:xfrm>
          <a:off x="5604884" y="8586748"/>
          <a:ext cx="6574845" cy="1106805"/>
        </p:xfrm>
        <a:graphic>
          <a:graphicData uri="http://schemas.openxmlformats.org/drawingml/2006/table">
            <a:tbl>
              <a:tblPr firstRow="1" bandRow="1">
                <a:tableStyleId>{5940675A-B579-460E-94D1-54222C63F5DA}</a:tableStyleId>
              </a:tblPr>
              <a:tblGrid>
                <a:gridCol w="6574845">
                  <a:extLst>
                    <a:ext uri="{9D8B030D-6E8A-4147-A177-3AD203B41FA5}">
                      <a16:colId xmlns:a16="http://schemas.microsoft.com/office/drawing/2014/main" val="2505547942"/>
                    </a:ext>
                  </a:extLst>
                </a:gridCol>
              </a:tblGrid>
              <a:tr h="370840">
                <a:tc>
                  <a:txBody>
                    <a:bodyPr/>
                    <a:lstStyle/>
                    <a:p>
                      <a:pPr marL="0" marR="0" lvl="0" indent="0" algn="ctr" defTabSz="1828433" eaLnBrk="1" fontAlgn="b" latinLnBrk="0" hangingPunct="1">
                        <a:lnSpc>
                          <a:spcPct val="100000"/>
                        </a:lnSpc>
                        <a:spcBef>
                          <a:spcPts val="0"/>
                        </a:spcBef>
                        <a:spcAft>
                          <a:spcPts val="0"/>
                        </a:spcAft>
                        <a:buClrTx/>
                        <a:buSzTx/>
                        <a:buFontTx/>
                        <a:buNone/>
                        <a:tabLst/>
                        <a:defRPr/>
                      </a:pPr>
                      <a:r>
                        <a:rPr lang="en-GB" sz="3600" b="1" i="0" u="none" strike="noStrike" dirty="0">
                          <a:solidFill>
                            <a:schemeClr val="bg1"/>
                          </a:solidFill>
                          <a:effectLst/>
                          <a:latin typeface="Helvetica" pitchFamily="2" charset="0"/>
                        </a:rPr>
                        <a:t>Decentralized Network Ordering &amp; Interconnectivity</a:t>
                      </a:r>
                      <a:endParaRPr lang="en-GB" sz="3200" b="0" i="0" u="none" strike="noStrike" dirty="0">
                        <a:solidFill>
                          <a:schemeClr val="bg1"/>
                        </a:solidFill>
                        <a:effectLst/>
                        <a:latin typeface="Helvetica" pitchFamily="2" charset="0"/>
                      </a:endParaRPr>
                    </a:p>
                  </a:txBody>
                  <a:tcPr marL="9525" marR="9525" marT="9525" marB="0" anchor="b">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076097791"/>
                  </a:ext>
                </a:extLst>
              </a:tr>
            </a:tbl>
          </a:graphicData>
        </a:graphic>
      </p:graphicFrame>
      <p:graphicFrame>
        <p:nvGraphicFramePr>
          <p:cNvPr id="5" name="Table 4">
            <a:extLst>
              <a:ext uri="{FF2B5EF4-FFF2-40B4-BE49-F238E27FC236}">
                <a16:creationId xmlns:a16="http://schemas.microsoft.com/office/drawing/2014/main" id="{EC45D447-D5E9-F542-8C28-8ABF960E56E2}"/>
              </a:ext>
            </a:extLst>
          </p:cNvPr>
          <p:cNvGraphicFramePr>
            <a:graphicFrameLocks noGrp="1"/>
          </p:cNvGraphicFramePr>
          <p:nvPr/>
        </p:nvGraphicFramePr>
        <p:xfrm>
          <a:off x="12770011" y="8861069"/>
          <a:ext cx="6574845" cy="558165"/>
        </p:xfrm>
        <a:graphic>
          <a:graphicData uri="http://schemas.openxmlformats.org/drawingml/2006/table">
            <a:tbl>
              <a:tblPr firstRow="1" bandRow="1">
                <a:tableStyleId>{5940675A-B579-460E-94D1-54222C63F5DA}</a:tableStyleId>
              </a:tblPr>
              <a:tblGrid>
                <a:gridCol w="6574845">
                  <a:extLst>
                    <a:ext uri="{9D8B030D-6E8A-4147-A177-3AD203B41FA5}">
                      <a16:colId xmlns:a16="http://schemas.microsoft.com/office/drawing/2014/main" val="2505547942"/>
                    </a:ext>
                  </a:extLst>
                </a:gridCol>
              </a:tblGrid>
              <a:tr h="370840">
                <a:tc>
                  <a:txBody>
                    <a:bodyPr/>
                    <a:lstStyle/>
                    <a:p>
                      <a:pPr marL="0" marR="0" lvl="0" indent="0" algn="ctr" defTabSz="1828433" eaLnBrk="1" fontAlgn="b" latinLnBrk="0" hangingPunct="1">
                        <a:lnSpc>
                          <a:spcPct val="100000"/>
                        </a:lnSpc>
                        <a:spcBef>
                          <a:spcPts val="0"/>
                        </a:spcBef>
                        <a:spcAft>
                          <a:spcPts val="0"/>
                        </a:spcAft>
                        <a:buClrTx/>
                        <a:buSzTx/>
                        <a:buFontTx/>
                        <a:buNone/>
                        <a:tabLst/>
                        <a:defRPr/>
                      </a:pPr>
                      <a:r>
                        <a:rPr lang="en-GB" sz="3600" b="1" i="0" u="none" strike="noStrike" dirty="0">
                          <a:solidFill>
                            <a:schemeClr val="bg1"/>
                          </a:solidFill>
                          <a:effectLst/>
                          <a:latin typeface="Helvetica" pitchFamily="2" charset="0"/>
                        </a:rPr>
                        <a:t>Audit Logging</a:t>
                      </a:r>
                      <a:endParaRPr lang="en-GB" sz="3200" b="0" i="0" u="none" strike="noStrike" dirty="0">
                        <a:solidFill>
                          <a:schemeClr val="bg1"/>
                        </a:solidFill>
                        <a:effectLst/>
                        <a:latin typeface="Helvetica" pitchFamily="2" charset="0"/>
                      </a:endParaRPr>
                    </a:p>
                  </a:txBody>
                  <a:tcPr marL="9525" marR="9525" marT="9525" marB="0" anchor="b">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076097791"/>
                  </a:ext>
                </a:extLst>
              </a:tr>
            </a:tbl>
          </a:graphicData>
        </a:graphic>
      </p:graphicFrame>
      <p:pic>
        <p:nvPicPr>
          <p:cNvPr id="6" name="Image" descr="Image">
            <a:extLst>
              <a:ext uri="{FF2B5EF4-FFF2-40B4-BE49-F238E27FC236}">
                <a16:creationId xmlns:a16="http://schemas.microsoft.com/office/drawing/2014/main" id="{AC9C5CD2-FC27-2148-B930-C9D053C21DC0}"/>
              </a:ext>
            </a:extLst>
          </p:cNvPr>
          <p:cNvPicPr>
            <a:picLocks noChangeAspect="1"/>
          </p:cNvPicPr>
          <p:nvPr/>
        </p:nvPicPr>
        <p:blipFill>
          <a:blip r:embed="rId2"/>
          <a:stretch>
            <a:fillRect/>
          </a:stretch>
        </p:blipFill>
        <p:spPr>
          <a:xfrm>
            <a:off x="14922588" y="4745106"/>
            <a:ext cx="2269689" cy="1917880"/>
          </a:xfrm>
          <a:prstGeom prst="rect">
            <a:avLst/>
          </a:prstGeom>
          <a:ln w="12700" cap="flat">
            <a:noFill/>
            <a:miter lim="400000"/>
          </a:ln>
          <a:effectLst/>
        </p:spPr>
      </p:pic>
      <p:pic>
        <p:nvPicPr>
          <p:cNvPr id="7" name="Image" descr="Image">
            <a:extLst>
              <a:ext uri="{FF2B5EF4-FFF2-40B4-BE49-F238E27FC236}">
                <a16:creationId xmlns:a16="http://schemas.microsoft.com/office/drawing/2014/main" id="{12004DFE-20CC-2A49-B59B-BC933C6236C2}"/>
              </a:ext>
            </a:extLst>
          </p:cNvPr>
          <p:cNvPicPr>
            <a:picLocks noChangeAspect="1"/>
          </p:cNvPicPr>
          <p:nvPr/>
        </p:nvPicPr>
        <p:blipFill>
          <a:blip r:embed="rId3"/>
          <a:stretch>
            <a:fillRect/>
          </a:stretch>
        </p:blipFill>
        <p:spPr>
          <a:xfrm>
            <a:off x="7274954" y="4550092"/>
            <a:ext cx="3234707" cy="2307908"/>
          </a:xfrm>
          <a:prstGeom prst="rect">
            <a:avLst/>
          </a:prstGeom>
          <a:ln w="12700">
            <a:miter lim="400000"/>
          </a:ln>
        </p:spPr>
      </p:pic>
    </p:spTree>
    <p:extLst>
      <p:ext uri="{BB962C8B-B14F-4D97-AF65-F5344CB8AC3E}">
        <p14:creationId xmlns:p14="http://schemas.microsoft.com/office/powerpoint/2010/main" val="2448597283"/>
      </p:ext>
    </p:extLst>
  </p:cSld>
  <p:clrMapOvr>
    <a:masterClrMapping/>
  </p:clrMapOvr>
  <p:transition spd="med"/>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imple…">
            <a:extLst>
              <a:ext uri="{FF2B5EF4-FFF2-40B4-BE49-F238E27FC236}">
                <a16:creationId xmlns:a16="http://schemas.microsoft.com/office/drawing/2014/main" id="{3F9A3665-686A-734A-98C7-1F4460D1E247}"/>
              </a:ext>
            </a:extLst>
          </p:cNvPr>
          <p:cNvSpPr txBox="1"/>
          <p:nvPr/>
        </p:nvSpPr>
        <p:spPr>
          <a:xfrm>
            <a:off x="993306" y="1334588"/>
            <a:ext cx="8396296" cy="103105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0" tIns="0" rIns="0" bIns="0" anchor="t">
            <a:spAutoFit/>
          </a:bodyPr>
          <a:lstStyle/>
          <a:p>
            <a:pPr algn="l" defTabSz="267425">
              <a:defRPr sz="6700" b="0" spc="-335">
                <a:solidFill>
                  <a:srgbClr val="FFFFFF"/>
                </a:solidFill>
                <a:latin typeface="Styrene A Light"/>
                <a:ea typeface="Styrene A Light"/>
                <a:cs typeface="Styrene A Light"/>
                <a:sym typeface="Styrene A Light"/>
              </a:defRPr>
            </a:pPr>
            <a:endParaRPr lang="en-US" dirty="0"/>
          </a:p>
        </p:txBody>
      </p:sp>
      <p:sp>
        <p:nvSpPr>
          <p:cNvPr id="8" name="Simple…">
            <a:extLst>
              <a:ext uri="{FF2B5EF4-FFF2-40B4-BE49-F238E27FC236}">
                <a16:creationId xmlns:a16="http://schemas.microsoft.com/office/drawing/2014/main" id="{7B6BA7B7-F508-F741-83E3-7406A5EB14F4}"/>
              </a:ext>
            </a:extLst>
          </p:cNvPr>
          <p:cNvSpPr txBox="1"/>
          <p:nvPr/>
        </p:nvSpPr>
        <p:spPr>
          <a:xfrm>
            <a:off x="1145706" y="1486988"/>
            <a:ext cx="11640654" cy="103105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0" tIns="0" rIns="0" bIns="0" anchor="t">
            <a:spAutoFit/>
          </a:bodyPr>
          <a:lstStyle/>
          <a:p>
            <a:pPr algn="l" defTabSz="267425">
              <a:defRPr sz="6700" b="0" spc="-335">
                <a:solidFill>
                  <a:srgbClr val="FFFFFF"/>
                </a:solidFill>
                <a:latin typeface="Styrene A Light"/>
                <a:ea typeface="Styrene A Light"/>
                <a:cs typeface="Styrene A Light"/>
                <a:sym typeface="Styrene A Light"/>
              </a:defRPr>
            </a:pPr>
            <a:r>
              <a:rPr lang="en-US" dirty="0"/>
              <a:t>Adoption to Date</a:t>
            </a:r>
          </a:p>
        </p:txBody>
      </p:sp>
      <p:graphicFrame>
        <p:nvGraphicFramePr>
          <p:cNvPr id="4" name="Table 3">
            <a:extLst>
              <a:ext uri="{FF2B5EF4-FFF2-40B4-BE49-F238E27FC236}">
                <a16:creationId xmlns:a16="http://schemas.microsoft.com/office/drawing/2014/main" id="{03530D08-40E3-E445-AE6F-A992BD7DF189}"/>
              </a:ext>
            </a:extLst>
          </p:cNvPr>
          <p:cNvGraphicFramePr>
            <a:graphicFrameLocks noGrp="1"/>
          </p:cNvGraphicFramePr>
          <p:nvPr/>
        </p:nvGraphicFramePr>
        <p:xfrm>
          <a:off x="5408941" y="3078577"/>
          <a:ext cx="6574845" cy="1106805"/>
        </p:xfrm>
        <a:graphic>
          <a:graphicData uri="http://schemas.openxmlformats.org/drawingml/2006/table">
            <a:tbl>
              <a:tblPr firstRow="1" bandRow="1">
                <a:tableStyleId>{5940675A-B579-460E-94D1-54222C63F5DA}</a:tableStyleId>
              </a:tblPr>
              <a:tblGrid>
                <a:gridCol w="6574845">
                  <a:extLst>
                    <a:ext uri="{9D8B030D-6E8A-4147-A177-3AD203B41FA5}">
                      <a16:colId xmlns:a16="http://schemas.microsoft.com/office/drawing/2014/main" val="2505547942"/>
                    </a:ext>
                  </a:extLst>
                </a:gridCol>
              </a:tblGrid>
              <a:tr h="370840">
                <a:tc>
                  <a:txBody>
                    <a:bodyPr/>
                    <a:lstStyle/>
                    <a:p>
                      <a:pPr marL="0" marR="0" lvl="0" indent="0" algn="ctr" defTabSz="1828433" eaLnBrk="1" fontAlgn="b" latinLnBrk="0" hangingPunct="1">
                        <a:lnSpc>
                          <a:spcPct val="100000"/>
                        </a:lnSpc>
                        <a:spcBef>
                          <a:spcPts val="0"/>
                        </a:spcBef>
                        <a:spcAft>
                          <a:spcPts val="0"/>
                        </a:spcAft>
                        <a:buClrTx/>
                        <a:buSzTx/>
                        <a:buFontTx/>
                        <a:buNone/>
                        <a:tabLst/>
                        <a:defRPr/>
                      </a:pPr>
                      <a:r>
                        <a:rPr lang="en-GB" sz="3600" b="1" i="0" u="none" strike="noStrike" dirty="0">
                          <a:solidFill>
                            <a:schemeClr val="bg1"/>
                          </a:solidFill>
                          <a:effectLst/>
                          <a:latin typeface="Helvetica" pitchFamily="2" charset="0"/>
                        </a:rPr>
                        <a:t>Decentralized Network Ordering &amp; Interconnectivity</a:t>
                      </a:r>
                      <a:endParaRPr lang="en-GB" sz="3200" b="0" i="0" u="none" strike="noStrike" dirty="0">
                        <a:solidFill>
                          <a:schemeClr val="bg1"/>
                        </a:solidFill>
                        <a:effectLst/>
                        <a:latin typeface="Helvetica" pitchFamily="2" charset="0"/>
                      </a:endParaRPr>
                    </a:p>
                  </a:txBody>
                  <a:tcPr marL="9525" marR="9525" marT="9525" marB="0" anchor="b">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076097791"/>
                  </a:ext>
                </a:extLst>
              </a:tr>
            </a:tbl>
          </a:graphicData>
        </a:graphic>
      </p:graphicFrame>
      <p:graphicFrame>
        <p:nvGraphicFramePr>
          <p:cNvPr id="5" name="Table 4">
            <a:extLst>
              <a:ext uri="{FF2B5EF4-FFF2-40B4-BE49-F238E27FC236}">
                <a16:creationId xmlns:a16="http://schemas.microsoft.com/office/drawing/2014/main" id="{EC45D447-D5E9-F542-8C28-8ABF960E56E2}"/>
              </a:ext>
            </a:extLst>
          </p:cNvPr>
          <p:cNvGraphicFramePr>
            <a:graphicFrameLocks noGrp="1"/>
          </p:cNvGraphicFramePr>
          <p:nvPr/>
        </p:nvGraphicFramePr>
        <p:xfrm>
          <a:off x="12574068" y="3352898"/>
          <a:ext cx="6574845" cy="558165"/>
        </p:xfrm>
        <a:graphic>
          <a:graphicData uri="http://schemas.openxmlformats.org/drawingml/2006/table">
            <a:tbl>
              <a:tblPr firstRow="1" bandRow="1">
                <a:tableStyleId>{5940675A-B579-460E-94D1-54222C63F5DA}</a:tableStyleId>
              </a:tblPr>
              <a:tblGrid>
                <a:gridCol w="6574845">
                  <a:extLst>
                    <a:ext uri="{9D8B030D-6E8A-4147-A177-3AD203B41FA5}">
                      <a16:colId xmlns:a16="http://schemas.microsoft.com/office/drawing/2014/main" val="2505547942"/>
                    </a:ext>
                  </a:extLst>
                </a:gridCol>
              </a:tblGrid>
              <a:tr h="370840">
                <a:tc>
                  <a:txBody>
                    <a:bodyPr/>
                    <a:lstStyle/>
                    <a:p>
                      <a:pPr marL="0" marR="0" lvl="0" indent="0" algn="ctr" defTabSz="1828433" eaLnBrk="1" fontAlgn="b" latinLnBrk="0" hangingPunct="1">
                        <a:lnSpc>
                          <a:spcPct val="100000"/>
                        </a:lnSpc>
                        <a:spcBef>
                          <a:spcPts val="0"/>
                        </a:spcBef>
                        <a:spcAft>
                          <a:spcPts val="0"/>
                        </a:spcAft>
                        <a:buClrTx/>
                        <a:buSzTx/>
                        <a:buFontTx/>
                        <a:buNone/>
                        <a:tabLst/>
                        <a:defRPr/>
                      </a:pPr>
                      <a:r>
                        <a:rPr lang="en-GB" sz="3600" b="1" i="0" u="none" strike="noStrike" dirty="0">
                          <a:solidFill>
                            <a:schemeClr val="bg1"/>
                          </a:solidFill>
                          <a:effectLst/>
                          <a:latin typeface="Helvetica" pitchFamily="2" charset="0"/>
                        </a:rPr>
                        <a:t>Audit Logging</a:t>
                      </a:r>
                      <a:endParaRPr lang="en-GB" sz="3200" b="0" i="0" u="none" strike="noStrike" dirty="0">
                        <a:solidFill>
                          <a:schemeClr val="bg1"/>
                        </a:solidFill>
                        <a:effectLst/>
                        <a:latin typeface="Helvetica" pitchFamily="2" charset="0"/>
                      </a:endParaRPr>
                    </a:p>
                  </a:txBody>
                  <a:tcPr marL="9525" marR="9525" marT="9525" marB="0" anchor="b">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076097791"/>
                  </a:ext>
                </a:extLst>
              </a:tr>
            </a:tbl>
          </a:graphicData>
        </a:graphic>
      </p:graphicFrame>
      <p:graphicFrame>
        <p:nvGraphicFramePr>
          <p:cNvPr id="9" name="Table 8">
            <a:extLst>
              <a:ext uri="{FF2B5EF4-FFF2-40B4-BE49-F238E27FC236}">
                <a16:creationId xmlns:a16="http://schemas.microsoft.com/office/drawing/2014/main" id="{4688BE17-C1F7-214A-9FD2-AEB18CBA2BE4}"/>
              </a:ext>
            </a:extLst>
          </p:cNvPr>
          <p:cNvGraphicFramePr>
            <a:graphicFrameLocks noGrp="1"/>
          </p:cNvGraphicFramePr>
          <p:nvPr>
            <p:extLst>
              <p:ext uri="{D42A27DB-BD31-4B8C-83A1-F6EECF244321}">
                <p14:modId xmlns:p14="http://schemas.microsoft.com/office/powerpoint/2010/main" val="2680767604"/>
              </p:ext>
            </p:extLst>
          </p:nvPr>
        </p:nvGraphicFramePr>
        <p:xfrm>
          <a:off x="5617155" y="4744720"/>
          <a:ext cx="6574845" cy="984885"/>
        </p:xfrm>
        <a:graphic>
          <a:graphicData uri="http://schemas.openxmlformats.org/drawingml/2006/table">
            <a:tbl>
              <a:tblPr firstRow="1" bandRow="1">
                <a:tableStyleId>{5940675A-B579-460E-94D1-54222C63F5DA}</a:tableStyleId>
              </a:tblPr>
              <a:tblGrid>
                <a:gridCol w="6574845">
                  <a:extLst>
                    <a:ext uri="{9D8B030D-6E8A-4147-A177-3AD203B41FA5}">
                      <a16:colId xmlns:a16="http://schemas.microsoft.com/office/drawing/2014/main" val="2505547942"/>
                    </a:ext>
                  </a:extLst>
                </a:gridCol>
              </a:tblGrid>
              <a:tr h="370840">
                <a:tc>
                  <a:txBody>
                    <a:bodyPr/>
                    <a:lstStyle/>
                    <a:p>
                      <a:pPr marL="457200" marR="0" lvl="0" indent="-457200" algn="l" defTabSz="1828433" eaLnBrk="1" fontAlgn="b" latinLnBrk="0" hangingPunct="1">
                        <a:lnSpc>
                          <a:spcPct val="100000"/>
                        </a:lnSpc>
                        <a:spcBef>
                          <a:spcPts val="0"/>
                        </a:spcBef>
                        <a:spcAft>
                          <a:spcPts val="0"/>
                        </a:spcAft>
                        <a:buClrTx/>
                        <a:buSzTx/>
                        <a:buFont typeface="Arial" panose="020B0604020202020204" pitchFamily="34" charset="0"/>
                        <a:buChar char="•"/>
                        <a:tabLst/>
                        <a:defRPr/>
                      </a:pPr>
                      <a:r>
                        <a:rPr lang="en-GB" sz="3200" b="0" i="0" u="none" strike="noStrike" dirty="0">
                          <a:solidFill>
                            <a:schemeClr val="bg1"/>
                          </a:solidFill>
                          <a:effectLst/>
                          <a:latin typeface="Helvetica" pitchFamily="2" charset="0"/>
                        </a:rPr>
                        <a:t>Scalable consensus on a shared infrastructure.</a:t>
                      </a:r>
                    </a:p>
                  </a:txBody>
                  <a:tcPr marL="9525" marR="9525" marT="9525" marB="0" anchor="b">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076097791"/>
                  </a:ext>
                </a:extLst>
              </a:tr>
            </a:tbl>
          </a:graphicData>
        </a:graphic>
      </p:graphicFrame>
      <p:graphicFrame>
        <p:nvGraphicFramePr>
          <p:cNvPr id="10" name="Table 9">
            <a:extLst>
              <a:ext uri="{FF2B5EF4-FFF2-40B4-BE49-F238E27FC236}">
                <a16:creationId xmlns:a16="http://schemas.microsoft.com/office/drawing/2014/main" id="{84F6A1D7-3279-8140-A981-57B63121719E}"/>
              </a:ext>
            </a:extLst>
          </p:cNvPr>
          <p:cNvGraphicFramePr>
            <a:graphicFrameLocks noGrp="1"/>
          </p:cNvGraphicFramePr>
          <p:nvPr>
            <p:extLst>
              <p:ext uri="{D42A27DB-BD31-4B8C-83A1-F6EECF244321}">
                <p14:modId xmlns:p14="http://schemas.microsoft.com/office/powerpoint/2010/main" val="2451503435"/>
              </p:ext>
            </p:extLst>
          </p:nvPr>
        </p:nvGraphicFramePr>
        <p:xfrm>
          <a:off x="12779956" y="4744720"/>
          <a:ext cx="6574845" cy="984885"/>
        </p:xfrm>
        <a:graphic>
          <a:graphicData uri="http://schemas.openxmlformats.org/drawingml/2006/table">
            <a:tbl>
              <a:tblPr firstRow="1" bandRow="1">
                <a:tableStyleId>{5940675A-B579-460E-94D1-54222C63F5DA}</a:tableStyleId>
              </a:tblPr>
              <a:tblGrid>
                <a:gridCol w="6574845">
                  <a:extLst>
                    <a:ext uri="{9D8B030D-6E8A-4147-A177-3AD203B41FA5}">
                      <a16:colId xmlns:a16="http://schemas.microsoft.com/office/drawing/2014/main" val="2505547942"/>
                    </a:ext>
                  </a:extLst>
                </a:gridCol>
              </a:tblGrid>
              <a:tr h="370840">
                <a:tc>
                  <a:txBody>
                    <a:bodyPr/>
                    <a:lstStyle/>
                    <a:p>
                      <a:pPr marL="457200" marR="0" lvl="0" indent="-457200" algn="l" defTabSz="1828433" eaLnBrk="1" fontAlgn="b" latinLnBrk="0" hangingPunct="1">
                        <a:lnSpc>
                          <a:spcPct val="100000"/>
                        </a:lnSpc>
                        <a:spcBef>
                          <a:spcPts val="0"/>
                        </a:spcBef>
                        <a:spcAft>
                          <a:spcPts val="0"/>
                        </a:spcAft>
                        <a:buClrTx/>
                        <a:buSzTx/>
                        <a:buFont typeface="Arial" panose="020B0604020202020204" pitchFamily="34" charset="0"/>
                        <a:buChar char="•"/>
                        <a:tabLst/>
                        <a:defRPr/>
                      </a:pPr>
                      <a:r>
                        <a:rPr lang="en-GB" sz="3200" b="0" i="0" u="none" strike="noStrike" dirty="0">
                          <a:solidFill>
                            <a:schemeClr val="bg1"/>
                          </a:solidFill>
                          <a:effectLst/>
                          <a:latin typeface="Helvetica" pitchFamily="2" charset="0"/>
                        </a:rPr>
                        <a:t>Irrevocable log of messages ordered between applications.</a:t>
                      </a:r>
                    </a:p>
                  </a:txBody>
                  <a:tcPr marL="9525" marR="9525" marT="9525" marB="0" anchor="b">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076097791"/>
                  </a:ext>
                </a:extLst>
              </a:tr>
            </a:tbl>
          </a:graphicData>
        </a:graphic>
      </p:graphicFrame>
      <p:graphicFrame>
        <p:nvGraphicFramePr>
          <p:cNvPr id="11" name="Table 10">
            <a:extLst>
              <a:ext uri="{FF2B5EF4-FFF2-40B4-BE49-F238E27FC236}">
                <a16:creationId xmlns:a16="http://schemas.microsoft.com/office/drawing/2014/main" id="{67CBA5B4-07DA-8F4A-8B12-C8F6CB05C7B1}"/>
              </a:ext>
            </a:extLst>
          </p:cNvPr>
          <p:cNvGraphicFramePr>
            <a:graphicFrameLocks noGrp="1"/>
          </p:cNvGraphicFramePr>
          <p:nvPr/>
        </p:nvGraphicFramePr>
        <p:xfrm>
          <a:off x="5617155" y="6121717"/>
          <a:ext cx="6574845" cy="1472565"/>
        </p:xfrm>
        <a:graphic>
          <a:graphicData uri="http://schemas.openxmlformats.org/drawingml/2006/table">
            <a:tbl>
              <a:tblPr firstRow="1" bandRow="1">
                <a:tableStyleId>{5940675A-B579-460E-94D1-54222C63F5DA}</a:tableStyleId>
              </a:tblPr>
              <a:tblGrid>
                <a:gridCol w="6574845">
                  <a:extLst>
                    <a:ext uri="{9D8B030D-6E8A-4147-A177-3AD203B41FA5}">
                      <a16:colId xmlns:a16="http://schemas.microsoft.com/office/drawing/2014/main" val="2505547942"/>
                    </a:ext>
                  </a:extLst>
                </a:gridCol>
              </a:tblGrid>
              <a:tr h="370840">
                <a:tc>
                  <a:txBody>
                    <a:bodyPr/>
                    <a:lstStyle/>
                    <a:p>
                      <a:pPr marL="457200" marR="0" lvl="0" indent="-457200" algn="l" defTabSz="1828433" eaLnBrk="1" fontAlgn="b" latinLnBrk="0" hangingPunct="1">
                        <a:lnSpc>
                          <a:spcPct val="100000"/>
                        </a:lnSpc>
                        <a:spcBef>
                          <a:spcPts val="0"/>
                        </a:spcBef>
                        <a:spcAft>
                          <a:spcPts val="0"/>
                        </a:spcAft>
                        <a:buClrTx/>
                        <a:buSzTx/>
                        <a:buFont typeface="Arial" panose="020B0604020202020204" pitchFamily="34" charset="0"/>
                        <a:buChar char="•"/>
                        <a:tabLst/>
                        <a:defRPr/>
                      </a:pPr>
                      <a:r>
                        <a:rPr lang="en-GB" sz="3200" b="0" i="0" u="none" strike="noStrike" dirty="0">
                          <a:solidFill>
                            <a:schemeClr val="bg1"/>
                          </a:solidFill>
                          <a:effectLst/>
                          <a:latin typeface="Helvetica" pitchFamily="2" charset="0"/>
                        </a:rPr>
                        <a:t>Resolves complexity of deploying and managing a centralized service.</a:t>
                      </a:r>
                    </a:p>
                  </a:txBody>
                  <a:tcPr marL="9525" marR="9525" marT="9525" marB="0" anchor="b">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076097791"/>
                  </a:ext>
                </a:extLst>
              </a:tr>
            </a:tbl>
          </a:graphicData>
        </a:graphic>
      </p:graphicFrame>
      <p:graphicFrame>
        <p:nvGraphicFramePr>
          <p:cNvPr id="12" name="Table 11">
            <a:extLst>
              <a:ext uri="{FF2B5EF4-FFF2-40B4-BE49-F238E27FC236}">
                <a16:creationId xmlns:a16="http://schemas.microsoft.com/office/drawing/2014/main" id="{DEE37F0C-6C46-A544-95EC-351D8D3EA5B4}"/>
              </a:ext>
            </a:extLst>
          </p:cNvPr>
          <p:cNvGraphicFramePr>
            <a:graphicFrameLocks noGrp="1"/>
          </p:cNvGraphicFramePr>
          <p:nvPr/>
        </p:nvGraphicFramePr>
        <p:xfrm>
          <a:off x="12779956" y="6121717"/>
          <a:ext cx="6574845" cy="984885"/>
        </p:xfrm>
        <a:graphic>
          <a:graphicData uri="http://schemas.openxmlformats.org/drawingml/2006/table">
            <a:tbl>
              <a:tblPr firstRow="1" bandRow="1">
                <a:tableStyleId>{5940675A-B579-460E-94D1-54222C63F5DA}</a:tableStyleId>
              </a:tblPr>
              <a:tblGrid>
                <a:gridCol w="6574845">
                  <a:extLst>
                    <a:ext uri="{9D8B030D-6E8A-4147-A177-3AD203B41FA5}">
                      <a16:colId xmlns:a16="http://schemas.microsoft.com/office/drawing/2014/main" val="2505547942"/>
                    </a:ext>
                  </a:extLst>
                </a:gridCol>
              </a:tblGrid>
              <a:tr h="370840">
                <a:tc>
                  <a:txBody>
                    <a:bodyPr/>
                    <a:lstStyle/>
                    <a:p>
                      <a:pPr marL="457200" marR="0" lvl="0" indent="-457200" algn="l" defTabSz="1828433" eaLnBrk="1" fontAlgn="b" latinLnBrk="0" hangingPunct="1">
                        <a:lnSpc>
                          <a:spcPct val="100000"/>
                        </a:lnSpc>
                        <a:spcBef>
                          <a:spcPts val="0"/>
                        </a:spcBef>
                        <a:spcAft>
                          <a:spcPts val="0"/>
                        </a:spcAft>
                        <a:buClrTx/>
                        <a:buSzTx/>
                        <a:buFont typeface="Arial" panose="020B0604020202020204" pitchFamily="34" charset="0"/>
                        <a:buChar char="•"/>
                        <a:tabLst/>
                        <a:defRPr/>
                      </a:pPr>
                      <a:r>
                        <a:rPr lang="en-GB" sz="3200" b="0" i="0" u="none" strike="noStrike" dirty="0">
                          <a:solidFill>
                            <a:schemeClr val="bg1"/>
                          </a:solidFill>
                          <a:effectLst/>
                          <a:latin typeface="Helvetica" pitchFamily="2" charset="0"/>
                        </a:rPr>
                        <a:t>Remove third party infrastructure to order and audit messages.</a:t>
                      </a:r>
                    </a:p>
                  </a:txBody>
                  <a:tcPr marL="9525" marR="9525" marT="9525" marB="0" anchor="b">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076097791"/>
                  </a:ext>
                </a:extLst>
              </a:tr>
            </a:tbl>
          </a:graphicData>
        </a:graphic>
      </p:graphicFrame>
      <p:graphicFrame>
        <p:nvGraphicFramePr>
          <p:cNvPr id="13" name="Table 12">
            <a:extLst>
              <a:ext uri="{FF2B5EF4-FFF2-40B4-BE49-F238E27FC236}">
                <a16:creationId xmlns:a16="http://schemas.microsoft.com/office/drawing/2014/main" id="{7C15CB26-3F03-F847-979B-281EAF9E7B72}"/>
              </a:ext>
            </a:extLst>
          </p:cNvPr>
          <p:cNvGraphicFramePr>
            <a:graphicFrameLocks noGrp="1"/>
          </p:cNvGraphicFramePr>
          <p:nvPr/>
        </p:nvGraphicFramePr>
        <p:xfrm>
          <a:off x="5617155" y="7986395"/>
          <a:ext cx="6574845" cy="497205"/>
        </p:xfrm>
        <a:graphic>
          <a:graphicData uri="http://schemas.openxmlformats.org/drawingml/2006/table">
            <a:tbl>
              <a:tblPr firstRow="1" bandRow="1">
                <a:tableStyleId>{5940675A-B579-460E-94D1-54222C63F5DA}</a:tableStyleId>
              </a:tblPr>
              <a:tblGrid>
                <a:gridCol w="6574845">
                  <a:extLst>
                    <a:ext uri="{9D8B030D-6E8A-4147-A177-3AD203B41FA5}">
                      <a16:colId xmlns:a16="http://schemas.microsoft.com/office/drawing/2014/main" val="2505547942"/>
                    </a:ext>
                  </a:extLst>
                </a:gridCol>
              </a:tblGrid>
              <a:tr h="370840">
                <a:tc>
                  <a:txBody>
                    <a:bodyPr/>
                    <a:lstStyle/>
                    <a:p>
                      <a:pPr marL="457200" marR="0" lvl="0" indent="-457200" algn="l" defTabSz="1828433" eaLnBrk="1" fontAlgn="b" latinLnBrk="0" hangingPunct="1">
                        <a:lnSpc>
                          <a:spcPct val="100000"/>
                        </a:lnSpc>
                        <a:spcBef>
                          <a:spcPts val="0"/>
                        </a:spcBef>
                        <a:spcAft>
                          <a:spcPts val="0"/>
                        </a:spcAft>
                        <a:buClrTx/>
                        <a:buSzTx/>
                        <a:buFont typeface="Arial" panose="020B0604020202020204" pitchFamily="34" charset="0"/>
                        <a:buChar char="•"/>
                        <a:tabLst/>
                        <a:defRPr/>
                      </a:pPr>
                      <a:r>
                        <a:rPr lang="en-GB" sz="3200" b="0" i="0" u="none" strike="noStrike" dirty="0">
                          <a:solidFill>
                            <a:schemeClr val="bg1"/>
                          </a:solidFill>
                          <a:effectLst/>
                          <a:latin typeface="Helvetica" pitchFamily="2" charset="0"/>
                        </a:rPr>
                        <a:t>Examples: </a:t>
                      </a:r>
                    </a:p>
                  </a:txBody>
                  <a:tcPr marL="9525" marR="9525" marT="9525" marB="0" anchor="b">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076097791"/>
                  </a:ext>
                </a:extLst>
              </a:tr>
            </a:tbl>
          </a:graphicData>
        </a:graphic>
      </p:graphicFrame>
      <p:graphicFrame>
        <p:nvGraphicFramePr>
          <p:cNvPr id="14" name="Table 13">
            <a:extLst>
              <a:ext uri="{FF2B5EF4-FFF2-40B4-BE49-F238E27FC236}">
                <a16:creationId xmlns:a16="http://schemas.microsoft.com/office/drawing/2014/main" id="{957DBC3E-75D4-2941-A661-8D4DF16A75F9}"/>
              </a:ext>
            </a:extLst>
          </p:cNvPr>
          <p:cNvGraphicFramePr>
            <a:graphicFrameLocks noGrp="1"/>
          </p:cNvGraphicFramePr>
          <p:nvPr/>
        </p:nvGraphicFramePr>
        <p:xfrm>
          <a:off x="12779956" y="7986395"/>
          <a:ext cx="6574845" cy="497205"/>
        </p:xfrm>
        <a:graphic>
          <a:graphicData uri="http://schemas.openxmlformats.org/drawingml/2006/table">
            <a:tbl>
              <a:tblPr firstRow="1" bandRow="1">
                <a:tableStyleId>{5940675A-B579-460E-94D1-54222C63F5DA}</a:tableStyleId>
              </a:tblPr>
              <a:tblGrid>
                <a:gridCol w="6574845">
                  <a:extLst>
                    <a:ext uri="{9D8B030D-6E8A-4147-A177-3AD203B41FA5}">
                      <a16:colId xmlns:a16="http://schemas.microsoft.com/office/drawing/2014/main" val="2505547942"/>
                    </a:ext>
                  </a:extLst>
                </a:gridCol>
              </a:tblGrid>
              <a:tr h="328121">
                <a:tc>
                  <a:txBody>
                    <a:bodyPr/>
                    <a:lstStyle/>
                    <a:p>
                      <a:pPr marL="457200" marR="0" lvl="0" indent="-457200" algn="l" defTabSz="1828433" eaLnBrk="1" fontAlgn="b" latinLnBrk="0" hangingPunct="1">
                        <a:lnSpc>
                          <a:spcPct val="100000"/>
                        </a:lnSpc>
                        <a:spcBef>
                          <a:spcPts val="0"/>
                        </a:spcBef>
                        <a:spcAft>
                          <a:spcPts val="0"/>
                        </a:spcAft>
                        <a:buClrTx/>
                        <a:buSzTx/>
                        <a:buFont typeface="Arial" panose="020B0604020202020204" pitchFamily="34" charset="0"/>
                        <a:buChar char="•"/>
                        <a:tabLst/>
                        <a:defRPr/>
                      </a:pPr>
                      <a:r>
                        <a:rPr lang="en-GB" sz="3200" b="0" i="0" u="none" strike="noStrike" dirty="0">
                          <a:solidFill>
                            <a:schemeClr val="bg1"/>
                          </a:solidFill>
                          <a:effectLst/>
                          <a:latin typeface="Helvetica" pitchFamily="2" charset="0"/>
                        </a:rPr>
                        <a:t>Examples:</a:t>
                      </a:r>
                    </a:p>
                  </a:txBody>
                  <a:tcPr marL="9525" marR="9525" marT="9525" marB="0" anchor="b">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076097791"/>
                  </a:ext>
                </a:extLst>
              </a:tr>
            </a:tbl>
          </a:graphicData>
        </a:graphic>
      </p:graphicFrame>
      <p:graphicFrame>
        <p:nvGraphicFramePr>
          <p:cNvPr id="15" name="Table 14">
            <a:extLst>
              <a:ext uri="{FF2B5EF4-FFF2-40B4-BE49-F238E27FC236}">
                <a16:creationId xmlns:a16="http://schemas.microsoft.com/office/drawing/2014/main" id="{E7B1611D-90FA-5E47-99DB-29BA1C1B167E}"/>
              </a:ext>
            </a:extLst>
          </p:cNvPr>
          <p:cNvGraphicFramePr>
            <a:graphicFrameLocks noGrp="1"/>
          </p:cNvGraphicFramePr>
          <p:nvPr/>
        </p:nvGraphicFramePr>
        <p:xfrm>
          <a:off x="6320128" y="9052387"/>
          <a:ext cx="5871871" cy="497205"/>
        </p:xfrm>
        <a:graphic>
          <a:graphicData uri="http://schemas.openxmlformats.org/drawingml/2006/table">
            <a:tbl>
              <a:tblPr firstRow="1" bandRow="1">
                <a:tableStyleId>{5940675A-B579-460E-94D1-54222C63F5DA}</a:tableStyleId>
              </a:tblPr>
              <a:tblGrid>
                <a:gridCol w="5871871">
                  <a:extLst>
                    <a:ext uri="{9D8B030D-6E8A-4147-A177-3AD203B41FA5}">
                      <a16:colId xmlns:a16="http://schemas.microsoft.com/office/drawing/2014/main" val="2505547942"/>
                    </a:ext>
                  </a:extLst>
                </a:gridCol>
              </a:tblGrid>
              <a:tr h="370840">
                <a:tc>
                  <a:txBody>
                    <a:bodyPr/>
                    <a:lstStyle/>
                    <a:p>
                      <a:pPr marL="457200" marR="0" lvl="0" indent="-457200" algn="l" defTabSz="1828433" eaLnBrk="1" fontAlgn="b" latinLnBrk="0" hangingPunct="1">
                        <a:lnSpc>
                          <a:spcPct val="100000"/>
                        </a:lnSpc>
                        <a:spcBef>
                          <a:spcPts val="0"/>
                        </a:spcBef>
                        <a:spcAft>
                          <a:spcPts val="0"/>
                        </a:spcAft>
                        <a:buClrTx/>
                        <a:buSzTx/>
                        <a:buFont typeface="Arial" panose="020B0604020202020204" pitchFamily="34" charset="0"/>
                        <a:buChar char="•"/>
                        <a:tabLst/>
                        <a:defRPr/>
                      </a:pPr>
                      <a:r>
                        <a:rPr lang="en-GB" sz="3200" b="0" i="0" u="none" strike="noStrike" dirty="0">
                          <a:solidFill>
                            <a:schemeClr val="bg1"/>
                          </a:solidFill>
                          <a:effectLst/>
                          <a:latin typeface="Helvetica" pitchFamily="2" charset="0"/>
                        </a:rPr>
                        <a:t>Supply chain tracking</a:t>
                      </a:r>
                    </a:p>
                  </a:txBody>
                  <a:tcPr marL="9525" marR="9525" marT="9525" marB="0" anchor="b">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076097791"/>
                  </a:ext>
                </a:extLst>
              </a:tr>
            </a:tbl>
          </a:graphicData>
        </a:graphic>
      </p:graphicFrame>
      <p:graphicFrame>
        <p:nvGraphicFramePr>
          <p:cNvPr id="16" name="Table 15">
            <a:extLst>
              <a:ext uri="{FF2B5EF4-FFF2-40B4-BE49-F238E27FC236}">
                <a16:creationId xmlns:a16="http://schemas.microsoft.com/office/drawing/2014/main" id="{03224818-816B-0B4E-BEED-12B27F7ED32F}"/>
              </a:ext>
            </a:extLst>
          </p:cNvPr>
          <p:cNvGraphicFramePr>
            <a:graphicFrameLocks noGrp="1"/>
          </p:cNvGraphicFramePr>
          <p:nvPr/>
        </p:nvGraphicFramePr>
        <p:xfrm>
          <a:off x="6320128" y="9899012"/>
          <a:ext cx="5871871" cy="497205"/>
        </p:xfrm>
        <a:graphic>
          <a:graphicData uri="http://schemas.openxmlformats.org/drawingml/2006/table">
            <a:tbl>
              <a:tblPr firstRow="1" bandRow="1">
                <a:tableStyleId>{5940675A-B579-460E-94D1-54222C63F5DA}</a:tableStyleId>
              </a:tblPr>
              <a:tblGrid>
                <a:gridCol w="5871871">
                  <a:extLst>
                    <a:ext uri="{9D8B030D-6E8A-4147-A177-3AD203B41FA5}">
                      <a16:colId xmlns:a16="http://schemas.microsoft.com/office/drawing/2014/main" val="2505547942"/>
                    </a:ext>
                  </a:extLst>
                </a:gridCol>
              </a:tblGrid>
              <a:tr h="370840">
                <a:tc>
                  <a:txBody>
                    <a:bodyPr/>
                    <a:lstStyle/>
                    <a:p>
                      <a:pPr marL="457200" marR="0" lvl="0" indent="-457200" algn="l" defTabSz="1828433" eaLnBrk="1" fontAlgn="b" latinLnBrk="0" hangingPunct="1">
                        <a:lnSpc>
                          <a:spcPct val="100000"/>
                        </a:lnSpc>
                        <a:spcBef>
                          <a:spcPts val="0"/>
                        </a:spcBef>
                        <a:spcAft>
                          <a:spcPts val="0"/>
                        </a:spcAft>
                        <a:buClrTx/>
                        <a:buSzTx/>
                        <a:buFont typeface="Arial" panose="020B0604020202020204" pitchFamily="34" charset="0"/>
                        <a:buChar char="•"/>
                        <a:tabLst/>
                        <a:defRPr/>
                      </a:pPr>
                      <a:r>
                        <a:rPr lang="en-GB" sz="3200" b="0" i="0" u="none" strike="noStrike" dirty="0">
                          <a:solidFill>
                            <a:schemeClr val="bg1"/>
                          </a:solidFill>
                          <a:effectLst/>
                          <a:latin typeface="Helvetica" pitchFamily="2" charset="0"/>
                        </a:rPr>
                        <a:t>Regulated token issuance</a:t>
                      </a:r>
                    </a:p>
                  </a:txBody>
                  <a:tcPr marL="9525" marR="9525" marT="9525" marB="0" anchor="b">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076097791"/>
                  </a:ext>
                </a:extLst>
              </a:tr>
            </a:tbl>
          </a:graphicData>
        </a:graphic>
      </p:graphicFrame>
      <p:graphicFrame>
        <p:nvGraphicFramePr>
          <p:cNvPr id="17" name="Table 16">
            <a:extLst>
              <a:ext uri="{FF2B5EF4-FFF2-40B4-BE49-F238E27FC236}">
                <a16:creationId xmlns:a16="http://schemas.microsoft.com/office/drawing/2014/main" id="{5621EB19-6DF0-994B-BC75-FC451D7FB9F3}"/>
              </a:ext>
            </a:extLst>
          </p:cNvPr>
          <p:cNvGraphicFramePr>
            <a:graphicFrameLocks noGrp="1"/>
          </p:cNvGraphicFramePr>
          <p:nvPr/>
        </p:nvGraphicFramePr>
        <p:xfrm>
          <a:off x="6320128" y="10745637"/>
          <a:ext cx="5871871" cy="984885"/>
        </p:xfrm>
        <a:graphic>
          <a:graphicData uri="http://schemas.openxmlformats.org/drawingml/2006/table">
            <a:tbl>
              <a:tblPr firstRow="1" bandRow="1">
                <a:tableStyleId>{5940675A-B579-460E-94D1-54222C63F5DA}</a:tableStyleId>
              </a:tblPr>
              <a:tblGrid>
                <a:gridCol w="5871871">
                  <a:extLst>
                    <a:ext uri="{9D8B030D-6E8A-4147-A177-3AD203B41FA5}">
                      <a16:colId xmlns:a16="http://schemas.microsoft.com/office/drawing/2014/main" val="2505547942"/>
                    </a:ext>
                  </a:extLst>
                </a:gridCol>
              </a:tblGrid>
              <a:tr h="370840">
                <a:tc>
                  <a:txBody>
                    <a:bodyPr/>
                    <a:lstStyle/>
                    <a:p>
                      <a:pPr marL="457200" marR="0" lvl="0" indent="-457200" algn="l" defTabSz="1828433" eaLnBrk="1" fontAlgn="b" latinLnBrk="0" hangingPunct="1">
                        <a:lnSpc>
                          <a:spcPct val="100000"/>
                        </a:lnSpc>
                        <a:spcBef>
                          <a:spcPts val="0"/>
                        </a:spcBef>
                        <a:spcAft>
                          <a:spcPts val="0"/>
                        </a:spcAft>
                        <a:buClrTx/>
                        <a:buSzTx/>
                        <a:buFont typeface="Arial" panose="020B0604020202020204" pitchFamily="34" charset="0"/>
                        <a:buChar char="•"/>
                        <a:tabLst/>
                        <a:defRPr/>
                      </a:pPr>
                      <a:r>
                        <a:rPr lang="en-GB" sz="3200" b="0" i="0" u="none" strike="noStrike" dirty="0">
                          <a:solidFill>
                            <a:schemeClr val="bg1"/>
                          </a:solidFill>
                          <a:effectLst/>
                          <a:latin typeface="Helvetica" pitchFamily="2" charset="0"/>
                        </a:rPr>
                        <a:t>Financial markets and insurance</a:t>
                      </a:r>
                    </a:p>
                  </a:txBody>
                  <a:tcPr marL="9525" marR="9525" marT="9525" marB="0" anchor="b">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076097791"/>
                  </a:ext>
                </a:extLst>
              </a:tr>
            </a:tbl>
          </a:graphicData>
        </a:graphic>
      </p:graphicFrame>
      <p:graphicFrame>
        <p:nvGraphicFramePr>
          <p:cNvPr id="18" name="Table 17">
            <a:extLst>
              <a:ext uri="{FF2B5EF4-FFF2-40B4-BE49-F238E27FC236}">
                <a16:creationId xmlns:a16="http://schemas.microsoft.com/office/drawing/2014/main" id="{01B7B2E0-BCC1-B14B-A84C-C842F0ECAAAF}"/>
              </a:ext>
            </a:extLst>
          </p:cNvPr>
          <p:cNvGraphicFramePr>
            <a:graphicFrameLocks noGrp="1"/>
          </p:cNvGraphicFramePr>
          <p:nvPr/>
        </p:nvGraphicFramePr>
        <p:xfrm>
          <a:off x="13482930" y="9052386"/>
          <a:ext cx="5871871" cy="497205"/>
        </p:xfrm>
        <a:graphic>
          <a:graphicData uri="http://schemas.openxmlformats.org/drawingml/2006/table">
            <a:tbl>
              <a:tblPr firstRow="1" bandRow="1">
                <a:tableStyleId>{5940675A-B579-460E-94D1-54222C63F5DA}</a:tableStyleId>
              </a:tblPr>
              <a:tblGrid>
                <a:gridCol w="5871871">
                  <a:extLst>
                    <a:ext uri="{9D8B030D-6E8A-4147-A177-3AD203B41FA5}">
                      <a16:colId xmlns:a16="http://schemas.microsoft.com/office/drawing/2014/main" val="2505547942"/>
                    </a:ext>
                  </a:extLst>
                </a:gridCol>
              </a:tblGrid>
              <a:tr h="370840">
                <a:tc>
                  <a:txBody>
                    <a:bodyPr/>
                    <a:lstStyle/>
                    <a:p>
                      <a:pPr marL="457200" marR="0" lvl="0" indent="-457200" algn="l" defTabSz="1828433" eaLnBrk="1" fontAlgn="b" latinLnBrk="0" hangingPunct="1">
                        <a:lnSpc>
                          <a:spcPct val="100000"/>
                        </a:lnSpc>
                        <a:spcBef>
                          <a:spcPts val="0"/>
                        </a:spcBef>
                        <a:spcAft>
                          <a:spcPts val="0"/>
                        </a:spcAft>
                        <a:buClrTx/>
                        <a:buSzTx/>
                        <a:buFont typeface="Arial" panose="020B0604020202020204" pitchFamily="34" charset="0"/>
                        <a:buChar char="•"/>
                        <a:tabLst/>
                        <a:defRPr/>
                      </a:pPr>
                      <a:r>
                        <a:rPr lang="en-GB" sz="3200" b="0" i="0" u="none" strike="noStrike" dirty="0">
                          <a:solidFill>
                            <a:schemeClr val="bg1"/>
                          </a:solidFill>
                          <a:effectLst/>
                          <a:latin typeface="Helvetica" pitchFamily="2" charset="0"/>
                        </a:rPr>
                        <a:t>Payment messaging</a:t>
                      </a:r>
                    </a:p>
                  </a:txBody>
                  <a:tcPr marL="9525" marR="9525" marT="9525" marB="0" anchor="b">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076097791"/>
                  </a:ext>
                </a:extLst>
              </a:tr>
            </a:tbl>
          </a:graphicData>
        </a:graphic>
      </p:graphicFrame>
      <p:graphicFrame>
        <p:nvGraphicFramePr>
          <p:cNvPr id="19" name="Table 18">
            <a:extLst>
              <a:ext uri="{FF2B5EF4-FFF2-40B4-BE49-F238E27FC236}">
                <a16:creationId xmlns:a16="http://schemas.microsoft.com/office/drawing/2014/main" id="{61E30D54-26C8-A54D-89CB-97CCC4F293EF}"/>
              </a:ext>
            </a:extLst>
          </p:cNvPr>
          <p:cNvGraphicFramePr>
            <a:graphicFrameLocks noGrp="1"/>
          </p:cNvGraphicFramePr>
          <p:nvPr/>
        </p:nvGraphicFramePr>
        <p:xfrm>
          <a:off x="13482929" y="9899012"/>
          <a:ext cx="5871871" cy="497205"/>
        </p:xfrm>
        <a:graphic>
          <a:graphicData uri="http://schemas.openxmlformats.org/drawingml/2006/table">
            <a:tbl>
              <a:tblPr firstRow="1" bandRow="1">
                <a:tableStyleId>{5940675A-B579-460E-94D1-54222C63F5DA}</a:tableStyleId>
              </a:tblPr>
              <a:tblGrid>
                <a:gridCol w="5871871">
                  <a:extLst>
                    <a:ext uri="{9D8B030D-6E8A-4147-A177-3AD203B41FA5}">
                      <a16:colId xmlns:a16="http://schemas.microsoft.com/office/drawing/2014/main" val="2505547942"/>
                    </a:ext>
                  </a:extLst>
                </a:gridCol>
              </a:tblGrid>
              <a:tr h="370840">
                <a:tc>
                  <a:txBody>
                    <a:bodyPr/>
                    <a:lstStyle/>
                    <a:p>
                      <a:pPr marL="457200" marR="0" lvl="0" indent="-457200" algn="l" defTabSz="1828433" eaLnBrk="1" fontAlgn="b" latinLnBrk="0" hangingPunct="1">
                        <a:lnSpc>
                          <a:spcPct val="100000"/>
                        </a:lnSpc>
                        <a:spcBef>
                          <a:spcPts val="0"/>
                        </a:spcBef>
                        <a:spcAft>
                          <a:spcPts val="0"/>
                        </a:spcAft>
                        <a:buClrTx/>
                        <a:buSzTx/>
                        <a:buFont typeface="Arial" panose="020B0604020202020204" pitchFamily="34" charset="0"/>
                        <a:buChar char="•"/>
                        <a:tabLst/>
                        <a:defRPr/>
                      </a:pPr>
                      <a:r>
                        <a:rPr lang="en-GB" sz="3200" b="0" i="0" u="none" strike="noStrike" dirty="0">
                          <a:solidFill>
                            <a:schemeClr val="bg1"/>
                          </a:solidFill>
                          <a:effectLst/>
                          <a:latin typeface="Helvetica" pitchFamily="2" charset="0"/>
                        </a:rPr>
                        <a:t>Business event tracking</a:t>
                      </a:r>
                    </a:p>
                  </a:txBody>
                  <a:tcPr marL="9525" marR="9525" marT="9525" marB="0" anchor="b">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076097791"/>
                  </a:ext>
                </a:extLst>
              </a:tr>
            </a:tbl>
          </a:graphicData>
        </a:graphic>
      </p:graphicFrame>
      <p:graphicFrame>
        <p:nvGraphicFramePr>
          <p:cNvPr id="20" name="Table 19">
            <a:extLst>
              <a:ext uri="{FF2B5EF4-FFF2-40B4-BE49-F238E27FC236}">
                <a16:creationId xmlns:a16="http://schemas.microsoft.com/office/drawing/2014/main" id="{06C587A6-3174-214E-A59E-8A0B6B06B2E9}"/>
              </a:ext>
            </a:extLst>
          </p:cNvPr>
          <p:cNvGraphicFramePr>
            <a:graphicFrameLocks noGrp="1"/>
          </p:cNvGraphicFramePr>
          <p:nvPr/>
        </p:nvGraphicFramePr>
        <p:xfrm>
          <a:off x="13482929" y="10740874"/>
          <a:ext cx="5871871" cy="984885"/>
        </p:xfrm>
        <a:graphic>
          <a:graphicData uri="http://schemas.openxmlformats.org/drawingml/2006/table">
            <a:tbl>
              <a:tblPr firstRow="1" bandRow="1">
                <a:tableStyleId>{5940675A-B579-460E-94D1-54222C63F5DA}</a:tableStyleId>
              </a:tblPr>
              <a:tblGrid>
                <a:gridCol w="5871871">
                  <a:extLst>
                    <a:ext uri="{9D8B030D-6E8A-4147-A177-3AD203B41FA5}">
                      <a16:colId xmlns:a16="http://schemas.microsoft.com/office/drawing/2014/main" val="2505547942"/>
                    </a:ext>
                  </a:extLst>
                </a:gridCol>
              </a:tblGrid>
              <a:tr h="370840">
                <a:tc>
                  <a:txBody>
                    <a:bodyPr/>
                    <a:lstStyle/>
                    <a:p>
                      <a:pPr marL="457200" marR="0" lvl="0" indent="-457200" algn="l" defTabSz="1828433" eaLnBrk="1" fontAlgn="b" latinLnBrk="0" hangingPunct="1">
                        <a:lnSpc>
                          <a:spcPct val="100000"/>
                        </a:lnSpc>
                        <a:spcBef>
                          <a:spcPts val="0"/>
                        </a:spcBef>
                        <a:spcAft>
                          <a:spcPts val="0"/>
                        </a:spcAft>
                        <a:buClrTx/>
                        <a:buSzTx/>
                        <a:buFont typeface="Arial" panose="020B0604020202020204" pitchFamily="34" charset="0"/>
                        <a:buChar char="•"/>
                        <a:tabLst/>
                        <a:defRPr/>
                      </a:pPr>
                      <a:r>
                        <a:rPr lang="en-GB" sz="3200" b="0" i="0" u="none" strike="noStrike" dirty="0">
                          <a:solidFill>
                            <a:schemeClr val="bg1"/>
                          </a:solidFill>
                          <a:effectLst/>
                          <a:latin typeface="Helvetica" pitchFamily="2" charset="0"/>
                        </a:rPr>
                        <a:t>Content right management and credentialing</a:t>
                      </a:r>
                    </a:p>
                  </a:txBody>
                  <a:tcPr marL="9525" marR="9525" marT="9525" marB="0" anchor="b">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076097791"/>
                  </a:ext>
                </a:extLst>
              </a:tr>
            </a:tbl>
          </a:graphicData>
        </a:graphic>
      </p:graphicFrame>
      <p:graphicFrame>
        <p:nvGraphicFramePr>
          <p:cNvPr id="21" name="Table 20">
            <a:extLst>
              <a:ext uri="{FF2B5EF4-FFF2-40B4-BE49-F238E27FC236}">
                <a16:creationId xmlns:a16="http://schemas.microsoft.com/office/drawing/2014/main" id="{FE0140A6-B1C2-7242-BD70-2F5A24B75111}"/>
              </a:ext>
            </a:extLst>
          </p:cNvPr>
          <p:cNvGraphicFramePr>
            <a:graphicFrameLocks noGrp="1"/>
          </p:cNvGraphicFramePr>
          <p:nvPr>
            <p:extLst>
              <p:ext uri="{D42A27DB-BD31-4B8C-83A1-F6EECF244321}">
                <p14:modId xmlns:p14="http://schemas.microsoft.com/office/powerpoint/2010/main" val="3074460857"/>
              </p:ext>
            </p:extLst>
          </p:nvPr>
        </p:nvGraphicFramePr>
        <p:xfrm>
          <a:off x="13482928" y="12070416"/>
          <a:ext cx="7528394" cy="497205"/>
        </p:xfrm>
        <a:graphic>
          <a:graphicData uri="http://schemas.openxmlformats.org/drawingml/2006/table">
            <a:tbl>
              <a:tblPr firstRow="1" bandRow="1">
                <a:tableStyleId>{5940675A-B579-460E-94D1-54222C63F5DA}</a:tableStyleId>
              </a:tblPr>
              <a:tblGrid>
                <a:gridCol w="7528394">
                  <a:extLst>
                    <a:ext uri="{9D8B030D-6E8A-4147-A177-3AD203B41FA5}">
                      <a16:colId xmlns:a16="http://schemas.microsoft.com/office/drawing/2014/main" val="2505547942"/>
                    </a:ext>
                  </a:extLst>
                </a:gridCol>
              </a:tblGrid>
              <a:tr h="370840">
                <a:tc>
                  <a:txBody>
                    <a:bodyPr/>
                    <a:lstStyle/>
                    <a:p>
                      <a:pPr marL="457200" marR="0" lvl="0" indent="-457200" algn="l" defTabSz="1828433" eaLnBrk="1" fontAlgn="b" latinLnBrk="0" hangingPunct="1">
                        <a:lnSpc>
                          <a:spcPct val="100000"/>
                        </a:lnSpc>
                        <a:spcBef>
                          <a:spcPts val="0"/>
                        </a:spcBef>
                        <a:spcAft>
                          <a:spcPts val="0"/>
                        </a:spcAft>
                        <a:buClrTx/>
                        <a:buSzTx/>
                        <a:buFont typeface="Arial" panose="020B0604020202020204" pitchFamily="34" charset="0"/>
                        <a:buChar char="•"/>
                        <a:tabLst/>
                        <a:defRPr/>
                      </a:pPr>
                      <a:r>
                        <a:rPr lang="en-GB" sz="3200" b="0" i="0" u="none" strike="noStrike" dirty="0">
                          <a:solidFill>
                            <a:schemeClr val="bg1"/>
                          </a:solidFill>
                          <a:effectLst/>
                          <a:latin typeface="Helvetica" pitchFamily="2" charset="0"/>
                        </a:rPr>
                        <a:t>Proof of Deletion (CCPA/GDPR)</a:t>
                      </a:r>
                    </a:p>
                  </a:txBody>
                  <a:tcPr marL="9525" marR="9525" marT="9525" marB="0" anchor="b">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076097791"/>
                  </a:ext>
                </a:extLst>
              </a:tr>
            </a:tbl>
          </a:graphicData>
        </a:graphic>
      </p:graphicFrame>
    </p:spTree>
    <p:extLst>
      <p:ext uri="{BB962C8B-B14F-4D97-AF65-F5344CB8AC3E}">
        <p14:creationId xmlns:p14="http://schemas.microsoft.com/office/powerpoint/2010/main" val="3377355278"/>
      </p:ext>
    </p:extLst>
  </p:cSld>
  <p:clrMapOvr>
    <a:masterClrMapping/>
  </p:clrMapOvr>
  <p:transition spd="med"/>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imple…">
            <a:extLst>
              <a:ext uri="{FF2B5EF4-FFF2-40B4-BE49-F238E27FC236}">
                <a16:creationId xmlns:a16="http://schemas.microsoft.com/office/drawing/2014/main" id="{3F9A3665-686A-734A-98C7-1F4460D1E247}"/>
              </a:ext>
            </a:extLst>
          </p:cNvPr>
          <p:cNvSpPr txBox="1"/>
          <p:nvPr/>
        </p:nvSpPr>
        <p:spPr>
          <a:xfrm>
            <a:off x="993306" y="1334588"/>
            <a:ext cx="8396296" cy="103105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0" tIns="0" rIns="0" bIns="0" anchor="t">
            <a:spAutoFit/>
          </a:bodyPr>
          <a:lstStyle/>
          <a:p>
            <a:pPr algn="l" defTabSz="267425">
              <a:defRPr sz="6700" b="0" spc="-335">
                <a:solidFill>
                  <a:srgbClr val="FFFFFF"/>
                </a:solidFill>
                <a:latin typeface="Styrene A Light"/>
                <a:ea typeface="Styrene A Light"/>
                <a:cs typeface="Styrene A Light"/>
                <a:sym typeface="Styrene A Light"/>
              </a:defRPr>
            </a:pPr>
            <a:endParaRPr lang="en-US" dirty="0"/>
          </a:p>
        </p:txBody>
      </p:sp>
      <p:sp>
        <p:nvSpPr>
          <p:cNvPr id="8" name="Simple…">
            <a:extLst>
              <a:ext uri="{FF2B5EF4-FFF2-40B4-BE49-F238E27FC236}">
                <a16:creationId xmlns:a16="http://schemas.microsoft.com/office/drawing/2014/main" id="{7B6BA7B7-F508-F741-83E3-7406A5EB14F4}"/>
              </a:ext>
            </a:extLst>
          </p:cNvPr>
          <p:cNvSpPr txBox="1"/>
          <p:nvPr/>
        </p:nvSpPr>
        <p:spPr>
          <a:xfrm>
            <a:off x="1145706" y="1486988"/>
            <a:ext cx="20599172" cy="103105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0" tIns="0" rIns="0" bIns="0" anchor="t">
            <a:spAutoFit/>
          </a:bodyPr>
          <a:lstStyle/>
          <a:p>
            <a:pPr algn="l" defTabSz="267425">
              <a:defRPr sz="6700" b="0" spc="-335">
                <a:solidFill>
                  <a:srgbClr val="FFFFFF"/>
                </a:solidFill>
                <a:latin typeface="Styrene A Light"/>
                <a:ea typeface="Styrene A Light"/>
                <a:cs typeface="Styrene A Light"/>
                <a:sym typeface="Styrene A Light"/>
              </a:defRPr>
            </a:pPr>
            <a:r>
              <a:rPr lang="en-US" dirty="0"/>
              <a:t>Enterprise Adoption – Real Commercial Opportunities</a:t>
            </a:r>
          </a:p>
        </p:txBody>
      </p:sp>
      <p:graphicFrame>
        <p:nvGraphicFramePr>
          <p:cNvPr id="2" name="Table 1">
            <a:extLst>
              <a:ext uri="{FF2B5EF4-FFF2-40B4-BE49-F238E27FC236}">
                <a16:creationId xmlns:a16="http://schemas.microsoft.com/office/drawing/2014/main" id="{3EA845ED-B49D-AF46-82A1-89A8EA0C2B78}"/>
              </a:ext>
            </a:extLst>
          </p:cNvPr>
          <p:cNvGraphicFramePr>
            <a:graphicFrameLocks noGrp="1"/>
          </p:cNvGraphicFramePr>
          <p:nvPr>
            <p:extLst>
              <p:ext uri="{D42A27DB-BD31-4B8C-83A1-F6EECF244321}">
                <p14:modId xmlns:p14="http://schemas.microsoft.com/office/powerpoint/2010/main" val="1525920085"/>
              </p:ext>
            </p:extLst>
          </p:nvPr>
        </p:nvGraphicFramePr>
        <p:xfrm>
          <a:off x="1209748" y="2670439"/>
          <a:ext cx="21964504" cy="9555417"/>
        </p:xfrm>
        <a:graphic>
          <a:graphicData uri="http://schemas.openxmlformats.org/drawingml/2006/table">
            <a:tbl>
              <a:tblPr firstRow="1" bandRow="1">
                <a:tableStyleId>{5940675A-B579-460E-94D1-54222C63F5DA}</a:tableStyleId>
              </a:tblPr>
              <a:tblGrid>
                <a:gridCol w="5491126">
                  <a:extLst>
                    <a:ext uri="{9D8B030D-6E8A-4147-A177-3AD203B41FA5}">
                      <a16:colId xmlns:a16="http://schemas.microsoft.com/office/drawing/2014/main" val="4263412507"/>
                    </a:ext>
                  </a:extLst>
                </a:gridCol>
                <a:gridCol w="5491126">
                  <a:extLst>
                    <a:ext uri="{9D8B030D-6E8A-4147-A177-3AD203B41FA5}">
                      <a16:colId xmlns:a16="http://schemas.microsoft.com/office/drawing/2014/main" val="1717952055"/>
                    </a:ext>
                  </a:extLst>
                </a:gridCol>
                <a:gridCol w="5491126">
                  <a:extLst>
                    <a:ext uri="{9D8B030D-6E8A-4147-A177-3AD203B41FA5}">
                      <a16:colId xmlns:a16="http://schemas.microsoft.com/office/drawing/2014/main" val="230579013"/>
                    </a:ext>
                  </a:extLst>
                </a:gridCol>
                <a:gridCol w="5491126">
                  <a:extLst>
                    <a:ext uri="{9D8B030D-6E8A-4147-A177-3AD203B41FA5}">
                      <a16:colId xmlns:a16="http://schemas.microsoft.com/office/drawing/2014/main" val="2074790137"/>
                    </a:ext>
                  </a:extLst>
                </a:gridCol>
              </a:tblGrid>
              <a:tr h="1254790">
                <a:tc>
                  <a:txBody>
                    <a:bodyPr/>
                    <a:lstStyle/>
                    <a:p>
                      <a:r>
                        <a:rPr lang="en-US" sz="2400" b="1" u="sng" dirty="0">
                          <a:solidFill>
                            <a:schemeClr val="bg1"/>
                          </a:solidFill>
                        </a:rPr>
                        <a:t>Global Brand</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tc>
                  <a:txBody>
                    <a:bodyPr/>
                    <a:lstStyle/>
                    <a:p>
                      <a:r>
                        <a:rPr lang="en-US" sz="2400" b="1" u="sng" dirty="0">
                          <a:solidFill>
                            <a:schemeClr val="bg1"/>
                          </a:solidFill>
                        </a:rPr>
                        <a:t>Use Case</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tc>
                  <a:txBody>
                    <a:bodyPr/>
                    <a:lstStyle/>
                    <a:p>
                      <a:r>
                        <a:rPr lang="en-US" sz="2400" b="1" u="sng" dirty="0">
                          <a:solidFill>
                            <a:schemeClr val="bg1"/>
                          </a:solidFill>
                        </a:rPr>
                        <a:t>Challenge</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tc>
                  <a:txBody>
                    <a:bodyPr/>
                    <a:lstStyle/>
                    <a:p>
                      <a:r>
                        <a:rPr lang="en-US" sz="2400" b="1" u="sng" dirty="0">
                          <a:solidFill>
                            <a:schemeClr val="bg1"/>
                          </a:solidFill>
                        </a:rPr>
                        <a:t>Why Hedera</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extLst>
                  <a:ext uri="{0D108BD9-81ED-4DB2-BD59-A6C34878D82A}">
                    <a16:rowId xmlns:a16="http://schemas.microsoft.com/office/drawing/2014/main" val="2014137062"/>
                  </a:ext>
                </a:extLst>
              </a:tr>
              <a:tr h="1494263">
                <a:tc>
                  <a:txBody>
                    <a:bodyPr/>
                    <a:lstStyle/>
                    <a:p>
                      <a:r>
                        <a:rPr lang="en-US" b="1" dirty="0">
                          <a:solidFill>
                            <a:schemeClr val="bg1"/>
                          </a:solidFill>
                        </a:rPr>
                        <a:t>Law Firm</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tc>
                  <a:txBody>
                    <a:bodyPr/>
                    <a:lstStyle/>
                    <a:p>
                      <a:r>
                        <a:rPr lang="en-US" dirty="0">
                          <a:solidFill>
                            <a:schemeClr val="bg1"/>
                          </a:solidFill>
                        </a:rPr>
                        <a:t>Asset Tokenization Platform</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tc>
                  <a:txBody>
                    <a:bodyPr/>
                    <a:lstStyle/>
                    <a:p>
                      <a:r>
                        <a:rPr lang="en-US" dirty="0">
                          <a:solidFill>
                            <a:schemeClr val="bg1"/>
                          </a:solidFill>
                        </a:rPr>
                        <a:t>Building an enterprise-grade tokenization platform with the proper technical benefits (aligned to client business objectives)</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tc>
                  <a:txBody>
                    <a:bodyPr/>
                    <a:lstStyle/>
                    <a:p>
                      <a:r>
                        <a:rPr lang="en-US" dirty="0">
                          <a:solidFill>
                            <a:schemeClr val="bg1"/>
                          </a:solidFill>
                        </a:rPr>
                        <a:t>Fair timestamping, security, stability, transaction finality, scalability</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extLst>
                  <a:ext uri="{0D108BD9-81ED-4DB2-BD59-A6C34878D82A}">
                    <a16:rowId xmlns:a16="http://schemas.microsoft.com/office/drawing/2014/main" val="1280114710"/>
                  </a:ext>
                </a:extLst>
              </a:tr>
              <a:tr h="1226634">
                <a:tc>
                  <a:txBody>
                    <a:bodyPr/>
                    <a:lstStyle/>
                    <a:p>
                      <a:r>
                        <a:rPr lang="en-US" b="1" dirty="0">
                          <a:solidFill>
                            <a:schemeClr val="bg1"/>
                          </a:solidFill>
                        </a:rPr>
                        <a:t>Commercial Real Estate Developer</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tc>
                  <a:txBody>
                    <a:bodyPr/>
                    <a:lstStyle/>
                    <a:p>
                      <a:r>
                        <a:rPr lang="en-US" dirty="0">
                          <a:solidFill>
                            <a:schemeClr val="bg1"/>
                          </a:solidFill>
                        </a:rPr>
                        <a:t>Utility Token &amp; Loyalty Platform</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tc>
                  <a:txBody>
                    <a:bodyPr/>
                    <a:lstStyle/>
                    <a:p>
                      <a:r>
                        <a:rPr lang="en-US" dirty="0">
                          <a:solidFill>
                            <a:schemeClr val="bg1"/>
                          </a:solidFill>
                        </a:rPr>
                        <a:t>Building an enterprise-grade platform with the proper technical benefits (aligned to client business objectives)</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tc>
                  <a:txBody>
                    <a:bodyPr/>
                    <a:lstStyle/>
                    <a:p>
                      <a:pPr marL="0" marR="0" lvl="0" indent="0" algn="ctr" defTabSz="821531" eaLnBrk="1" fontAlgn="auto" latinLnBrk="0" hangingPunct="1">
                        <a:lnSpc>
                          <a:spcPct val="100000"/>
                        </a:lnSpc>
                        <a:spcBef>
                          <a:spcPts val="0"/>
                        </a:spcBef>
                        <a:spcAft>
                          <a:spcPts val="0"/>
                        </a:spcAft>
                        <a:buClrTx/>
                        <a:buSzTx/>
                        <a:buFontTx/>
                        <a:buNone/>
                        <a:tabLst/>
                        <a:defRPr/>
                      </a:pPr>
                      <a:r>
                        <a:rPr lang="en-US" dirty="0">
                          <a:solidFill>
                            <a:schemeClr val="bg1"/>
                          </a:solidFill>
                        </a:rPr>
                        <a:t>Fair timestamping, security, stability, transaction finality, scalability</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extLst>
                  <a:ext uri="{0D108BD9-81ED-4DB2-BD59-A6C34878D82A}">
                    <a16:rowId xmlns:a16="http://schemas.microsoft.com/office/drawing/2014/main" val="2324751774"/>
                  </a:ext>
                </a:extLst>
              </a:tr>
              <a:tr h="1859910">
                <a:tc>
                  <a:txBody>
                    <a:bodyPr/>
                    <a:lstStyle/>
                    <a:p>
                      <a:r>
                        <a:rPr lang="en-US" b="1" dirty="0">
                          <a:solidFill>
                            <a:schemeClr val="bg1"/>
                          </a:solidFill>
                        </a:rPr>
                        <a:t>Beverage Bottler</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tc>
                  <a:txBody>
                    <a:bodyPr/>
                    <a:lstStyle/>
                    <a:p>
                      <a:r>
                        <a:rPr lang="en-US" dirty="0">
                          <a:solidFill>
                            <a:schemeClr val="bg1"/>
                          </a:solidFill>
                        </a:rPr>
                        <a:t>Supply Chain – Trusted &amp; Frictionless</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tc>
                  <a:txBody>
                    <a:bodyPr/>
                    <a:lstStyle/>
                    <a:p>
                      <a:r>
                        <a:rPr lang="en-US" dirty="0">
                          <a:solidFill>
                            <a:schemeClr val="bg1"/>
                          </a:solidFill>
                        </a:rPr>
                        <a:t>Securely connecting “less trusted” organizations to the private blockchain network</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tc>
                  <a:txBody>
                    <a:bodyPr/>
                    <a:lstStyle/>
                    <a:p>
                      <a:r>
                        <a:rPr lang="en-US" dirty="0">
                          <a:solidFill>
                            <a:schemeClr val="bg1"/>
                          </a:solidFill>
                        </a:rPr>
                        <a:t>Distributed fair ordering service, audit capabilities, and greater security (for entities outside immediate partner network)</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extLst>
                  <a:ext uri="{0D108BD9-81ED-4DB2-BD59-A6C34878D82A}">
                    <a16:rowId xmlns:a16="http://schemas.microsoft.com/office/drawing/2014/main" val="1172131794"/>
                  </a:ext>
                </a:extLst>
              </a:tr>
              <a:tr h="1859910">
                <a:tc>
                  <a:txBody>
                    <a:bodyPr/>
                    <a:lstStyle/>
                    <a:p>
                      <a:r>
                        <a:rPr lang="en-US" b="1" dirty="0">
                          <a:solidFill>
                            <a:schemeClr val="bg1"/>
                          </a:solidFill>
                        </a:rPr>
                        <a:t>Global Communications Firm</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tc>
                  <a:txBody>
                    <a:bodyPr/>
                    <a:lstStyle/>
                    <a:p>
                      <a:r>
                        <a:rPr lang="en-US" dirty="0">
                          <a:solidFill>
                            <a:schemeClr val="bg1"/>
                          </a:solidFill>
                        </a:rPr>
                        <a:t>Call Fraud</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tc>
                  <a:txBody>
                    <a:bodyPr/>
                    <a:lstStyle/>
                    <a:p>
                      <a:r>
                        <a:rPr lang="en-US" dirty="0">
                          <a:solidFill>
                            <a:schemeClr val="bg1"/>
                          </a:solidFill>
                        </a:rPr>
                        <a:t>Eliminate fraudulent spam calls</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tc>
                  <a:txBody>
                    <a:bodyPr/>
                    <a:lstStyle/>
                    <a:p>
                      <a:r>
                        <a:rPr lang="en-US" dirty="0">
                          <a:solidFill>
                            <a:schemeClr val="bg1"/>
                          </a:solidFill>
                        </a:rPr>
                        <a:t>Create a public registry of untrusted or fraudulent call sources</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extLst>
                  <a:ext uri="{0D108BD9-81ED-4DB2-BD59-A6C34878D82A}">
                    <a16:rowId xmlns:a16="http://schemas.microsoft.com/office/drawing/2014/main" val="4179918834"/>
                  </a:ext>
                </a:extLst>
              </a:tr>
              <a:tr h="1859910">
                <a:tc>
                  <a:txBody>
                    <a:bodyPr/>
                    <a:lstStyle/>
                    <a:p>
                      <a:r>
                        <a:rPr lang="en-US" b="1" dirty="0">
                          <a:solidFill>
                            <a:schemeClr val="bg1"/>
                          </a:solidFill>
                        </a:rPr>
                        <a:t>Steel Manufacturer</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tc>
                  <a:txBody>
                    <a:bodyPr/>
                    <a:lstStyle/>
                    <a:p>
                      <a:r>
                        <a:rPr lang="en-US" dirty="0">
                          <a:solidFill>
                            <a:schemeClr val="bg1"/>
                          </a:solidFill>
                        </a:rPr>
                        <a:t>Supply Chain – Traceability &amp; Provenance</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tc>
                  <a:txBody>
                    <a:bodyPr/>
                    <a:lstStyle/>
                    <a:p>
                      <a:r>
                        <a:rPr lang="en-US" dirty="0">
                          <a:solidFill>
                            <a:schemeClr val="bg1"/>
                          </a:solidFill>
                        </a:rPr>
                        <a:t>Verifying provenance without a secure audit log</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tc>
                  <a:txBody>
                    <a:bodyPr/>
                    <a:lstStyle/>
                    <a:p>
                      <a:r>
                        <a:rPr lang="en-US" dirty="0">
                          <a:solidFill>
                            <a:schemeClr val="bg1"/>
                          </a:solidFill>
                        </a:rPr>
                        <a:t>Transaction ordering and audit of messages between partners across the supply chain</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extLst>
                  <a:ext uri="{0D108BD9-81ED-4DB2-BD59-A6C34878D82A}">
                    <a16:rowId xmlns:a16="http://schemas.microsoft.com/office/drawing/2014/main" val="1131753100"/>
                  </a:ext>
                </a:extLst>
              </a:tr>
            </a:tbl>
          </a:graphicData>
        </a:graphic>
      </p:graphicFrame>
    </p:spTree>
    <p:extLst>
      <p:ext uri="{BB962C8B-B14F-4D97-AF65-F5344CB8AC3E}">
        <p14:creationId xmlns:p14="http://schemas.microsoft.com/office/powerpoint/2010/main" val="1161858085"/>
      </p:ext>
    </p:extLst>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 name="The…"/>
          <p:cNvSpPr txBox="1"/>
          <p:nvPr/>
        </p:nvSpPr>
        <p:spPr>
          <a:xfrm>
            <a:off x="1089720" y="4529320"/>
            <a:ext cx="7728035" cy="469987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lstStyle/>
          <a:p>
            <a:pPr marL="190540" algn="l" defTabSz="778933">
              <a:lnSpc>
                <a:spcPct val="70000"/>
              </a:lnSpc>
              <a:defRPr sz="8200" spc="-410">
                <a:solidFill>
                  <a:srgbClr val="FFFFFF"/>
                </a:solidFill>
                <a:latin typeface="Styrene A Thin"/>
                <a:ea typeface="Styrene A Thin"/>
                <a:cs typeface="Styrene A Thin"/>
                <a:sym typeface="Styrene A Thin"/>
              </a:defRPr>
            </a:pPr>
            <a:r>
              <a:t>The</a:t>
            </a:r>
          </a:p>
          <a:p>
            <a:pPr marL="190540" algn="l" defTabSz="778933">
              <a:lnSpc>
                <a:spcPct val="70000"/>
              </a:lnSpc>
              <a:defRPr sz="8200" spc="-410">
                <a:solidFill>
                  <a:srgbClr val="FFFFFF"/>
                </a:solidFill>
                <a:latin typeface="Styrene A Light"/>
                <a:ea typeface="Styrene A Light"/>
                <a:cs typeface="Styrene A Light"/>
                <a:sym typeface="Styrene A Light"/>
              </a:defRPr>
            </a:pPr>
            <a:r>
              <a:t>Hedera</a:t>
            </a:r>
          </a:p>
          <a:p>
            <a:pPr marL="190540" algn="l" defTabSz="778933">
              <a:lnSpc>
                <a:spcPct val="70000"/>
              </a:lnSpc>
              <a:defRPr sz="8200" spc="-410">
                <a:solidFill>
                  <a:srgbClr val="FFFFFF"/>
                </a:solidFill>
                <a:latin typeface="Styrene A Light"/>
                <a:ea typeface="Styrene A Light"/>
                <a:cs typeface="Styrene A Light"/>
                <a:sym typeface="Styrene A Light"/>
              </a:defRPr>
            </a:pPr>
            <a:r>
              <a:t>Governing Council</a:t>
            </a:r>
          </a:p>
        </p:txBody>
      </p:sp>
      <p:sp>
        <p:nvSpPr>
          <p:cNvPr id="635" name="Building the future  together."/>
          <p:cNvSpPr txBox="1"/>
          <p:nvPr/>
        </p:nvSpPr>
        <p:spPr>
          <a:xfrm>
            <a:off x="1377850" y="8712382"/>
            <a:ext cx="8247088" cy="125874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18373" tIns="18373" rIns="18373" bIns="18373">
            <a:spAutoFit/>
          </a:bodyPr>
          <a:lstStyle/>
          <a:p>
            <a:pPr algn="l" defTabSz="267425">
              <a:lnSpc>
                <a:spcPct val="90000"/>
              </a:lnSpc>
              <a:spcBef>
                <a:spcPts val="1700"/>
              </a:spcBef>
              <a:defRPr sz="4600" spc="-322">
                <a:solidFill>
                  <a:srgbClr val="FFFFFF"/>
                </a:solidFill>
                <a:latin typeface="Styrene A Light"/>
                <a:ea typeface="Styrene A Light"/>
                <a:cs typeface="Styrene A Light"/>
                <a:sym typeface="Styrene A Light"/>
              </a:defRPr>
            </a:pPr>
            <a:r>
              <a:t>Building the future </a:t>
            </a:r>
            <a:br/>
            <a:r>
              <a:t>together.</a:t>
            </a:r>
          </a:p>
        </p:txBody>
      </p:sp>
      <p:pic>
        <p:nvPicPr>
          <p:cNvPr id="636" name="DeutscheTelekom_white.pdf" descr="DeutscheTelekom_white.pdf"/>
          <p:cNvPicPr>
            <a:picLocks noChangeAspect="1"/>
          </p:cNvPicPr>
          <p:nvPr/>
        </p:nvPicPr>
        <p:blipFill>
          <a:blip r:embed="rId2"/>
          <a:stretch>
            <a:fillRect/>
          </a:stretch>
        </p:blipFill>
        <p:spPr>
          <a:xfrm>
            <a:off x="18880418" y="1740079"/>
            <a:ext cx="4603731" cy="1036877"/>
          </a:xfrm>
          <a:prstGeom prst="rect">
            <a:avLst/>
          </a:prstGeom>
          <a:ln w="12700">
            <a:miter lim="400000"/>
          </a:ln>
        </p:spPr>
      </p:pic>
      <p:pic>
        <p:nvPicPr>
          <p:cNvPr id="637" name="DLAPiper_white.pdf" descr="DLAPiper_white.pdf"/>
          <p:cNvPicPr>
            <a:picLocks noChangeAspect="1"/>
          </p:cNvPicPr>
          <p:nvPr/>
        </p:nvPicPr>
        <p:blipFill>
          <a:blip r:embed="rId3"/>
          <a:stretch>
            <a:fillRect/>
          </a:stretch>
        </p:blipFill>
        <p:spPr>
          <a:xfrm>
            <a:off x="20391014" y="7275836"/>
            <a:ext cx="2795373" cy="1630174"/>
          </a:xfrm>
          <a:prstGeom prst="rect">
            <a:avLst/>
          </a:prstGeom>
          <a:ln w="12700">
            <a:miter lim="400000"/>
          </a:ln>
        </p:spPr>
      </p:pic>
      <p:pic>
        <p:nvPicPr>
          <p:cNvPr id="638" name="Nomura_white.pdf" descr="Nomura_white.pdf"/>
          <p:cNvPicPr>
            <a:picLocks noChangeAspect="1"/>
          </p:cNvPicPr>
          <p:nvPr/>
        </p:nvPicPr>
        <p:blipFill>
          <a:blip r:embed="rId4"/>
          <a:stretch>
            <a:fillRect/>
          </a:stretch>
        </p:blipFill>
        <p:spPr>
          <a:xfrm>
            <a:off x="9314322" y="10415085"/>
            <a:ext cx="3367417" cy="562366"/>
          </a:xfrm>
          <a:prstGeom prst="rect">
            <a:avLst/>
          </a:prstGeom>
          <a:ln w="12700">
            <a:miter lim="400000"/>
          </a:ln>
        </p:spPr>
      </p:pic>
      <p:pic>
        <p:nvPicPr>
          <p:cNvPr id="639" name="magalu_NEW_white.pdf" descr="magalu_NEW_white.pdf"/>
          <p:cNvPicPr>
            <a:picLocks noChangeAspect="1"/>
          </p:cNvPicPr>
          <p:nvPr/>
        </p:nvPicPr>
        <p:blipFill>
          <a:blip r:embed="rId5"/>
          <a:srcRect b="16954"/>
          <a:stretch>
            <a:fillRect/>
          </a:stretch>
        </p:blipFill>
        <p:spPr>
          <a:xfrm>
            <a:off x="20120923" y="10418362"/>
            <a:ext cx="3065631" cy="756886"/>
          </a:xfrm>
          <a:prstGeom prst="rect">
            <a:avLst/>
          </a:prstGeom>
          <a:ln w="12700">
            <a:miter lim="400000"/>
          </a:ln>
        </p:spPr>
      </p:pic>
      <p:pic>
        <p:nvPicPr>
          <p:cNvPr id="640" name="ibm_logo_white.pdf" descr="ibm_logo_white.pdf"/>
          <p:cNvPicPr>
            <a:picLocks noChangeAspect="1"/>
          </p:cNvPicPr>
          <p:nvPr/>
        </p:nvPicPr>
        <p:blipFill>
          <a:blip r:embed="rId6"/>
          <a:stretch>
            <a:fillRect/>
          </a:stretch>
        </p:blipFill>
        <p:spPr>
          <a:xfrm>
            <a:off x="15036745" y="2596954"/>
            <a:ext cx="2546307" cy="1028046"/>
          </a:xfrm>
          <a:prstGeom prst="rect">
            <a:avLst/>
          </a:prstGeom>
          <a:ln w="12700">
            <a:miter lim="400000"/>
          </a:ln>
        </p:spPr>
      </p:pic>
      <p:pic>
        <p:nvPicPr>
          <p:cNvPr id="641" name="Swisscom_Block_white.pdf" descr="Swisscom_Block_white.pdf"/>
          <p:cNvPicPr>
            <a:picLocks noChangeAspect="1"/>
          </p:cNvPicPr>
          <p:nvPr/>
        </p:nvPicPr>
        <p:blipFill>
          <a:blip r:embed="rId7"/>
          <a:stretch>
            <a:fillRect/>
          </a:stretch>
        </p:blipFill>
        <p:spPr>
          <a:xfrm>
            <a:off x="10564056" y="1233598"/>
            <a:ext cx="2546307" cy="2726712"/>
          </a:xfrm>
          <a:prstGeom prst="rect">
            <a:avLst/>
          </a:prstGeom>
          <a:ln w="12700">
            <a:miter lim="400000"/>
          </a:ln>
        </p:spPr>
      </p:pic>
      <p:pic>
        <p:nvPicPr>
          <p:cNvPr id="642" name="boeing_logo_white.pdf" descr="boeing_logo_white.pdf"/>
          <p:cNvPicPr>
            <a:picLocks noChangeAspect="1"/>
          </p:cNvPicPr>
          <p:nvPr/>
        </p:nvPicPr>
        <p:blipFill>
          <a:blip r:embed="rId8"/>
          <a:stretch>
            <a:fillRect/>
          </a:stretch>
        </p:blipFill>
        <p:spPr>
          <a:xfrm>
            <a:off x="10838034" y="5041900"/>
            <a:ext cx="5463060" cy="1214592"/>
          </a:xfrm>
          <a:prstGeom prst="rect">
            <a:avLst/>
          </a:prstGeom>
          <a:ln w="12700">
            <a:miter lim="400000"/>
          </a:ln>
        </p:spPr>
      </p:pic>
      <p:pic>
        <p:nvPicPr>
          <p:cNvPr id="643" name="Image" descr="Image"/>
          <p:cNvPicPr>
            <a:picLocks noChangeAspect="1"/>
          </p:cNvPicPr>
          <p:nvPr/>
        </p:nvPicPr>
        <p:blipFill>
          <a:blip r:embed="rId9"/>
          <a:stretch>
            <a:fillRect/>
          </a:stretch>
        </p:blipFill>
        <p:spPr>
          <a:xfrm>
            <a:off x="9624937" y="7697254"/>
            <a:ext cx="4979410" cy="997563"/>
          </a:xfrm>
          <a:prstGeom prst="rect">
            <a:avLst/>
          </a:prstGeom>
          <a:ln w="12700">
            <a:miter lim="400000"/>
          </a:ln>
        </p:spPr>
      </p:pic>
      <p:pic>
        <p:nvPicPr>
          <p:cNvPr id="644" name="Image" descr="Image"/>
          <p:cNvPicPr>
            <a:picLocks noChangeAspect="1"/>
          </p:cNvPicPr>
          <p:nvPr/>
        </p:nvPicPr>
        <p:blipFill>
          <a:blip r:embed="rId10"/>
          <a:stretch>
            <a:fillRect/>
          </a:stretch>
        </p:blipFill>
        <p:spPr>
          <a:xfrm>
            <a:off x="19937513" y="4411144"/>
            <a:ext cx="2480523" cy="1037035"/>
          </a:xfrm>
          <a:prstGeom prst="rect">
            <a:avLst/>
          </a:prstGeom>
          <a:ln w="12700">
            <a:miter lim="400000"/>
          </a:ln>
        </p:spPr>
      </p:pic>
      <p:sp>
        <p:nvSpPr>
          <p:cNvPr id="645" name="All trademarks and company names are the property of their respective owners. All rights in the Deutsche Telekom mark are protected by Deutsche Telekom AG. All rights reserved. Hedera uses the third party marks with permission"/>
          <p:cNvSpPr txBox="1"/>
          <p:nvPr/>
        </p:nvSpPr>
        <p:spPr>
          <a:xfrm>
            <a:off x="12394324" y="12697717"/>
            <a:ext cx="11302324" cy="47489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18373" tIns="18373" rIns="18373" bIns="18373">
            <a:spAutoFit/>
          </a:bodyPr>
          <a:lstStyle>
            <a:lvl1pPr algn="r" defTabSz="267425">
              <a:lnSpc>
                <a:spcPct val="110000"/>
              </a:lnSpc>
              <a:defRPr sz="1500" spc="-45">
                <a:solidFill>
                  <a:srgbClr val="FFFFFF">
                    <a:alpha val="59899"/>
                  </a:srgbClr>
                </a:solidFill>
                <a:latin typeface="Styrene A Light"/>
                <a:ea typeface="Styrene A Light"/>
                <a:cs typeface="Styrene A Light"/>
                <a:sym typeface="Styrene A Light"/>
              </a:defRPr>
            </a:lvl1pPr>
          </a:lstStyle>
          <a:p>
            <a:r>
              <a:t>All trademarks and company names are the property of their respective owners. All rights in the Deutsche Telekom mark are protected by Deutsche Telekom AG. All rights reserved. Hedera uses the third party marks with permission</a:t>
            </a:r>
          </a:p>
        </p:txBody>
      </p:sp>
      <p:pic>
        <p:nvPicPr>
          <p:cNvPr id="646" name="580b57fcd9996e24bc43c51f.png" descr="580b57fcd9996e24bc43c51f.png"/>
          <p:cNvPicPr>
            <a:picLocks noChangeAspect="1"/>
          </p:cNvPicPr>
          <p:nvPr/>
        </p:nvPicPr>
        <p:blipFill>
          <a:blip r:embed="rId11"/>
          <a:stretch>
            <a:fillRect/>
          </a:stretch>
        </p:blipFill>
        <p:spPr>
          <a:xfrm>
            <a:off x="16321588" y="6051168"/>
            <a:ext cx="3256423" cy="1100671"/>
          </a:xfrm>
          <a:prstGeom prst="rect">
            <a:avLst/>
          </a:prstGeom>
          <a:ln w="12700">
            <a:miter lim="400000"/>
          </a:ln>
        </p:spPr>
      </p:pic>
      <p:pic>
        <p:nvPicPr>
          <p:cNvPr id="647" name="Swirlds_White.pdf" descr="Swirlds_White.pdf"/>
          <p:cNvPicPr>
            <a:picLocks noChangeAspect="1"/>
          </p:cNvPicPr>
          <p:nvPr/>
        </p:nvPicPr>
        <p:blipFill>
          <a:blip r:embed="rId12"/>
          <a:stretch>
            <a:fillRect/>
          </a:stretch>
        </p:blipFill>
        <p:spPr>
          <a:xfrm>
            <a:off x="15036745" y="11119046"/>
            <a:ext cx="3256423" cy="1136333"/>
          </a:xfrm>
          <a:prstGeom prst="rect">
            <a:avLst/>
          </a:prstGeom>
          <a:ln w="12700">
            <a:miter lim="400000"/>
          </a:ln>
        </p:spPr>
      </p:pic>
      <p:pic>
        <p:nvPicPr>
          <p:cNvPr id="16" name="Wipro_Logo_white.pdf" descr="Wipro_Logo_white.pdf">
            <a:extLst>
              <a:ext uri="{FF2B5EF4-FFF2-40B4-BE49-F238E27FC236}">
                <a16:creationId xmlns:a16="http://schemas.microsoft.com/office/drawing/2014/main" id="{4BE1593C-C969-934B-9A80-71AF95D9DD1A}"/>
              </a:ext>
            </a:extLst>
          </p:cNvPr>
          <p:cNvPicPr>
            <a:picLocks noChangeAspect="1"/>
          </p:cNvPicPr>
          <p:nvPr/>
        </p:nvPicPr>
        <p:blipFill>
          <a:blip r:embed="rId13" cstate="email">
            <a:extLst>
              <a:ext uri="{28A0092B-C50C-407E-A947-70E740481C1C}">
                <a14:useLocalDpi xmlns:a14="http://schemas.microsoft.com/office/drawing/2010/main"/>
              </a:ext>
            </a:extLst>
          </a:blip>
          <a:stretch>
            <a:fillRect/>
          </a:stretch>
        </p:blipFill>
        <p:spPr>
          <a:xfrm>
            <a:off x="15673980" y="8360540"/>
            <a:ext cx="2794426" cy="2233129"/>
          </a:xfrm>
          <a:prstGeom prst="rect">
            <a:avLst/>
          </a:prstGeom>
          <a:ln w="12700">
            <a:miter lim="400000"/>
          </a:ln>
        </p:spPr>
      </p:pic>
    </p:spTree>
    <p:extLst>
      <p:ext uri="{BB962C8B-B14F-4D97-AF65-F5344CB8AC3E}">
        <p14:creationId xmlns:p14="http://schemas.microsoft.com/office/powerpoint/2010/main" val="2502109872"/>
      </p:ext>
    </p:extLst>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imple…">
            <a:extLst>
              <a:ext uri="{FF2B5EF4-FFF2-40B4-BE49-F238E27FC236}">
                <a16:creationId xmlns:a16="http://schemas.microsoft.com/office/drawing/2014/main" id="{3F9A3665-686A-734A-98C7-1F4460D1E247}"/>
              </a:ext>
            </a:extLst>
          </p:cNvPr>
          <p:cNvSpPr txBox="1"/>
          <p:nvPr/>
        </p:nvSpPr>
        <p:spPr>
          <a:xfrm>
            <a:off x="993306" y="1334588"/>
            <a:ext cx="8396296" cy="103105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0" tIns="0" rIns="0" bIns="0" anchor="t">
            <a:spAutoFit/>
          </a:bodyPr>
          <a:lstStyle/>
          <a:p>
            <a:pPr algn="l" defTabSz="267425">
              <a:defRPr sz="6700" b="0" spc="-335">
                <a:solidFill>
                  <a:srgbClr val="FFFFFF"/>
                </a:solidFill>
                <a:latin typeface="Styrene A Light"/>
                <a:ea typeface="Styrene A Light"/>
                <a:cs typeface="Styrene A Light"/>
                <a:sym typeface="Styrene A Light"/>
              </a:defRPr>
            </a:pPr>
            <a:endParaRPr lang="en-US" dirty="0"/>
          </a:p>
        </p:txBody>
      </p:sp>
      <p:sp>
        <p:nvSpPr>
          <p:cNvPr id="8" name="Simple…">
            <a:extLst>
              <a:ext uri="{FF2B5EF4-FFF2-40B4-BE49-F238E27FC236}">
                <a16:creationId xmlns:a16="http://schemas.microsoft.com/office/drawing/2014/main" id="{7B6BA7B7-F508-F741-83E3-7406A5EB14F4}"/>
              </a:ext>
            </a:extLst>
          </p:cNvPr>
          <p:cNvSpPr txBox="1"/>
          <p:nvPr/>
        </p:nvSpPr>
        <p:spPr>
          <a:xfrm>
            <a:off x="1145706" y="1486988"/>
            <a:ext cx="8396296" cy="103105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0" tIns="0" rIns="0" bIns="0" anchor="t">
            <a:spAutoFit/>
          </a:bodyPr>
          <a:lstStyle/>
          <a:p>
            <a:pPr algn="l" defTabSz="267425">
              <a:defRPr sz="6700" b="0" spc="-335">
                <a:solidFill>
                  <a:srgbClr val="FFFFFF"/>
                </a:solidFill>
                <a:latin typeface="Styrene A Light"/>
                <a:ea typeface="Styrene A Light"/>
                <a:cs typeface="Styrene A Light"/>
                <a:sym typeface="Styrene A Light"/>
              </a:defRPr>
            </a:pPr>
            <a:r>
              <a:rPr lang="en-US" dirty="0"/>
              <a:t>The Hedera </a:t>
            </a:r>
            <a:r>
              <a:rPr lang="en-US" dirty="0" err="1"/>
              <a:t>Mainnet</a:t>
            </a:r>
            <a:endParaRPr lang="en-US" dirty="0"/>
          </a:p>
        </p:txBody>
      </p:sp>
      <p:pic>
        <p:nvPicPr>
          <p:cNvPr id="9" name="glow.png" descr="glow.png">
            <a:extLst>
              <a:ext uri="{FF2B5EF4-FFF2-40B4-BE49-F238E27FC236}">
                <a16:creationId xmlns:a16="http://schemas.microsoft.com/office/drawing/2014/main" id="{56C38E29-9E1A-5041-99D3-DEFD0E565291}"/>
              </a:ext>
            </a:extLst>
          </p:cNvPr>
          <p:cNvPicPr>
            <a:picLocks noChangeAspect="1"/>
          </p:cNvPicPr>
          <p:nvPr/>
        </p:nvPicPr>
        <p:blipFill>
          <a:blip r:embed="rId2">
            <a:alphaModFix amt="60404"/>
          </a:blip>
          <a:srcRect l="32377" t="57486" r="49193" b="31515"/>
          <a:stretch>
            <a:fillRect/>
          </a:stretch>
        </p:blipFill>
        <p:spPr>
          <a:xfrm rot="55338" flipH="1">
            <a:off x="20424981" y="5981986"/>
            <a:ext cx="1600664" cy="856176"/>
          </a:xfrm>
          <a:custGeom>
            <a:avLst/>
            <a:gdLst/>
            <a:ahLst/>
            <a:cxnLst>
              <a:cxn ang="0">
                <a:pos x="wd2" y="hd2"/>
              </a:cxn>
              <a:cxn ang="5400000">
                <a:pos x="wd2" y="hd2"/>
              </a:cxn>
              <a:cxn ang="10800000">
                <a:pos x="wd2" y="hd2"/>
              </a:cxn>
              <a:cxn ang="16200000">
                <a:pos x="wd2" y="hd2"/>
              </a:cxn>
            </a:cxnLst>
            <a:rect l="0" t="0" r="r" b="b"/>
            <a:pathLst>
              <a:path w="21555" h="21508" extrusionOk="0">
                <a:moveTo>
                  <a:pt x="16339" y="350"/>
                </a:moveTo>
                <a:cubicBezTo>
                  <a:pt x="17857" y="396"/>
                  <a:pt x="18631" y="428"/>
                  <a:pt x="19439" y="932"/>
                </a:cubicBezTo>
                <a:cubicBezTo>
                  <a:pt x="20329" y="1567"/>
                  <a:pt x="21020" y="2899"/>
                  <a:pt x="21332" y="4579"/>
                </a:cubicBezTo>
                <a:cubicBezTo>
                  <a:pt x="21578" y="6113"/>
                  <a:pt x="21568" y="7548"/>
                  <a:pt x="21544" y="10378"/>
                </a:cubicBezTo>
                <a:lnTo>
                  <a:pt x="21532" y="11734"/>
                </a:lnTo>
                <a:cubicBezTo>
                  <a:pt x="21507" y="14608"/>
                  <a:pt x="21492" y="16039"/>
                  <a:pt x="21220" y="17558"/>
                </a:cubicBezTo>
                <a:cubicBezTo>
                  <a:pt x="20880" y="19218"/>
                  <a:pt x="20166" y="20518"/>
                  <a:pt x="19265" y="21099"/>
                </a:cubicBezTo>
                <a:cubicBezTo>
                  <a:pt x="18443" y="21558"/>
                  <a:pt x="17673" y="21530"/>
                  <a:pt x="16156" y="21484"/>
                </a:cubicBezTo>
                <a:lnTo>
                  <a:pt x="5244" y="21156"/>
                </a:lnTo>
                <a:cubicBezTo>
                  <a:pt x="3704" y="21110"/>
                  <a:pt x="2931" y="21092"/>
                  <a:pt x="2117" y="20584"/>
                </a:cubicBezTo>
                <a:cubicBezTo>
                  <a:pt x="1227" y="19949"/>
                  <a:pt x="536" y="18607"/>
                  <a:pt x="224" y="16927"/>
                </a:cubicBezTo>
                <a:cubicBezTo>
                  <a:pt x="-22" y="15393"/>
                  <a:pt x="-12" y="13958"/>
                  <a:pt x="12" y="11128"/>
                </a:cubicBezTo>
                <a:lnTo>
                  <a:pt x="24" y="9782"/>
                </a:lnTo>
                <a:cubicBezTo>
                  <a:pt x="49" y="6908"/>
                  <a:pt x="64" y="5467"/>
                  <a:pt x="336" y="3948"/>
                </a:cubicBezTo>
                <a:cubicBezTo>
                  <a:pt x="676" y="2288"/>
                  <a:pt x="1390" y="998"/>
                  <a:pt x="2291" y="417"/>
                </a:cubicBezTo>
                <a:cubicBezTo>
                  <a:pt x="3113" y="-42"/>
                  <a:pt x="3883" y="-24"/>
                  <a:pt x="5400" y="22"/>
                </a:cubicBezTo>
                <a:lnTo>
                  <a:pt x="16312" y="350"/>
                </a:lnTo>
                <a:lnTo>
                  <a:pt x="16339" y="350"/>
                </a:lnTo>
                <a:close/>
              </a:path>
            </a:pathLst>
          </a:custGeom>
          <a:ln w="12700">
            <a:miter lim="400000"/>
          </a:ln>
        </p:spPr>
      </p:pic>
      <p:pic>
        <p:nvPicPr>
          <p:cNvPr id="10" name="glow.png" descr="glow.png">
            <a:extLst>
              <a:ext uri="{FF2B5EF4-FFF2-40B4-BE49-F238E27FC236}">
                <a16:creationId xmlns:a16="http://schemas.microsoft.com/office/drawing/2014/main" id="{FB125758-582B-064D-9CA9-375EB0DA2A72}"/>
              </a:ext>
            </a:extLst>
          </p:cNvPr>
          <p:cNvPicPr>
            <a:picLocks noChangeAspect="1"/>
          </p:cNvPicPr>
          <p:nvPr/>
        </p:nvPicPr>
        <p:blipFill>
          <a:blip r:embed="rId2">
            <a:alphaModFix amt="60404"/>
          </a:blip>
          <a:srcRect l="36879" t="44632" r="40201" b="29798"/>
          <a:stretch>
            <a:fillRect/>
          </a:stretch>
        </p:blipFill>
        <p:spPr>
          <a:xfrm rot="55338" flipH="1">
            <a:off x="11428532" y="7788808"/>
            <a:ext cx="1990701" cy="1990519"/>
          </a:xfrm>
          <a:custGeom>
            <a:avLst/>
            <a:gdLst/>
            <a:ahLst/>
            <a:cxnLst>
              <a:cxn ang="0">
                <a:pos x="wd2" y="hd2"/>
              </a:cxn>
              <a:cxn ang="5400000">
                <a:pos x="wd2" y="hd2"/>
              </a:cxn>
              <a:cxn ang="10800000">
                <a:pos x="wd2" y="hd2"/>
              </a:cxn>
              <a:cxn ang="16200000">
                <a:pos x="wd2" y="hd2"/>
              </a:cxn>
            </a:cxnLst>
            <a:rect l="0" t="0" r="r" b="b"/>
            <a:pathLst>
              <a:path w="19591" h="20507" extrusionOk="0">
                <a:moveTo>
                  <a:pt x="9951" y="1"/>
                </a:moveTo>
                <a:cubicBezTo>
                  <a:pt x="12457" y="43"/>
                  <a:pt x="14951" y="1085"/>
                  <a:pt x="16832" y="3119"/>
                </a:cubicBezTo>
                <a:cubicBezTo>
                  <a:pt x="20595" y="7187"/>
                  <a:pt x="20495" y="13681"/>
                  <a:pt x="16609" y="17620"/>
                </a:cubicBezTo>
                <a:cubicBezTo>
                  <a:pt x="12723" y="21559"/>
                  <a:pt x="6520" y="21454"/>
                  <a:pt x="2758" y="17386"/>
                </a:cubicBezTo>
                <a:cubicBezTo>
                  <a:pt x="-1005" y="13318"/>
                  <a:pt x="-905" y="6824"/>
                  <a:pt x="2981" y="2885"/>
                </a:cubicBezTo>
                <a:cubicBezTo>
                  <a:pt x="4924" y="916"/>
                  <a:pt x="7445" y="-41"/>
                  <a:pt x="9951" y="1"/>
                </a:cubicBezTo>
                <a:close/>
              </a:path>
            </a:pathLst>
          </a:custGeom>
          <a:ln w="12700">
            <a:miter lim="400000"/>
          </a:ln>
        </p:spPr>
      </p:pic>
      <p:pic>
        <p:nvPicPr>
          <p:cNvPr id="11" name="glow.png" descr="glow.png">
            <a:extLst>
              <a:ext uri="{FF2B5EF4-FFF2-40B4-BE49-F238E27FC236}">
                <a16:creationId xmlns:a16="http://schemas.microsoft.com/office/drawing/2014/main" id="{3338B418-D66F-DD48-BD4F-AFB0E0AB737A}"/>
              </a:ext>
            </a:extLst>
          </p:cNvPr>
          <p:cNvPicPr>
            <a:picLocks noChangeAspect="1"/>
          </p:cNvPicPr>
          <p:nvPr/>
        </p:nvPicPr>
        <p:blipFill>
          <a:blip r:embed="rId2">
            <a:alphaModFix amt="60404"/>
          </a:blip>
          <a:srcRect l="36413" t="55065" r="39603" b="33669"/>
          <a:stretch>
            <a:fillRect/>
          </a:stretch>
        </p:blipFill>
        <p:spPr>
          <a:xfrm rot="55338" flipH="1">
            <a:off x="15776996" y="5452781"/>
            <a:ext cx="2964954" cy="1248210"/>
          </a:xfrm>
          <a:custGeom>
            <a:avLst/>
            <a:gdLst/>
            <a:ahLst/>
            <a:cxnLst>
              <a:cxn ang="0">
                <a:pos x="wd2" y="hd2"/>
              </a:cxn>
              <a:cxn ang="5400000">
                <a:pos x="wd2" y="hd2"/>
              </a:cxn>
              <a:cxn ang="10800000">
                <a:pos x="wd2" y="hd2"/>
              </a:cxn>
              <a:cxn ang="16200000">
                <a:pos x="wd2" y="hd2"/>
              </a:cxn>
            </a:cxnLst>
            <a:rect l="0" t="0" r="r" b="b"/>
            <a:pathLst>
              <a:path w="21600" h="21600" extrusionOk="0">
                <a:moveTo>
                  <a:pt x="21600" y="821"/>
                </a:moveTo>
                <a:lnTo>
                  <a:pt x="21459" y="21600"/>
                </a:lnTo>
                <a:lnTo>
                  <a:pt x="0" y="20779"/>
                </a:lnTo>
                <a:lnTo>
                  <a:pt x="141" y="0"/>
                </a:lnTo>
                <a:lnTo>
                  <a:pt x="21600" y="821"/>
                </a:lnTo>
                <a:close/>
              </a:path>
            </a:pathLst>
          </a:custGeom>
          <a:ln w="12700">
            <a:miter lim="400000"/>
          </a:ln>
        </p:spPr>
      </p:pic>
      <p:pic>
        <p:nvPicPr>
          <p:cNvPr id="12" name="glow.png" descr="glow.png">
            <a:extLst>
              <a:ext uri="{FF2B5EF4-FFF2-40B4-BE49-F238E27FC236}">
                <a16:creationId xmlns:a16="http://schemas.microsoft.com/office/drawing/2014/main" id="{A0A46886-9F5E-4444-837E-1874DA846974}"/>
              </a:ext>
            </a:extLst>
          </p:cNvPr>
          <p:cNvPicPr>
            <a:picLocks noChangeAspect="1"/>
          </p:cNvPicPr>
          <p:nvPr/>
        </p:nvPicPr>
        <p:blipFill>
          <a:blip r:embed="rId2">
            <a:alphaModFix amt="60404"/>
          </a:blip>
          <a:srcRect l="36413" t="55065" r="39603" b="33669"/>
          <a:stretch>
            <a:fillRect/>
          </a:stretch>
        </p:blipFill>
        <p:spPr>
          <a:xfrm rot="55338" flipH="1">
            <a:off x="12494365" y="5452781"/>
            <a:ext cx="2964954" cy="1248210"/>
          </a:xfrm>
          <a:custGeom>
            <a:avLst/>
            <a:gdLst/>
            <a:ahLst/>
            <a:cxnLst>
              <a:cxn ang="0">
                <a:pos x="wd2" y="hd2"/>
              </a:cxn>
              <a:cxn ang="5400000">
                <a:pos x="wd2" y="hd2"/>
              </a:cxn>
              <a:cxn ang="10800000">
                <a:pos x="wd2" y="hd2"/>
              </a:cxn>
              <a:cxn ang="16200000">
                <a:pos x="wd2" y="hd2"/>
              </a:cxn>
            </a:cxnLst>
            <a:rect l="0" t="0" r="r" b="b"/>
            <a:pathLst>
              <a:path w="21600" h="21600" extrusionOk="0">
                <a:moveTo>
                  <a:pt x="21600" y="821"/>
                </a:moveTo>
                <a:lnTo>
                  <a:pt x="21459" y="21600"/>
                </a:lnTo>
                <a:lnTo>
                  <a:pt x="0" y="20779"/>
                </a:lnTo>
                <a:lnTo>
                  <a:pt x="141" y="0"/>
                </a:lnTo>
                <a:lnTo>
                  <a:pt x="21600" y="821"/>
                </a:lnTo>
                <a:close/>
              </a:path>
            </a:pathLst>
          </a:custGeom>
          <a:ln w="12700">
            <a:miter lim="400000"/>
          </a:ln>
        </p:spPr>
      </p:pic>
      <p:pic>
        <p:nvPicPr>
          <p:cNvPr id="13" name="glow.png" descr="glow.png">
            <a:extLst>
              <a:ext uri="{FF2B5EF4-FFF2-40B4-BE49-F238E27FC236}">
                <a16:creationId xmlns:a16="http://schemas.microsoft.com/office/drawing/2014/main" id="{1DF136DB-DA9F-144E-A658-4100E0B3F7F4}"/>
              </a:ext>
            </a:extLst>
          </p:cNvPr>
          <p:cNvPicPr>
            <a:picLocks noChangeAspect="1"/>
          </p:cNvPicPr>
          <p:nvPr/>
        </p:nvPicPr>
        <p:blipFill>
          <a:blip r:embed="rId2">
            <a:alphaModFix amt="60404"/>
          </a:blip>
          <a:srcRect l="36413" t="55065" r="39603" b="33669"/>
          <a:stretch>
            <a:fillRect/>
          </a:stretch>
        </p:blipFill>
        <p:spPr>
          <a:xfrm rot="55338" flipH="1">
            <a:off x="9213713" y="5452781"/>
            <a:ext cx="2964954" cy="1248210"/>
          </a:xfrm>
          <a:custGeom>
            <a:avLst/>
            <a:gdLst/>
            <a:ahLst/>
            <a:cxnLst>
              <a:cxn ang="0">
                <a:pos x="wd2" y="hd2"/>
              </a:cxn>
              <a:cxn ang="5400000">
                <a:pos x="wd2" y="hd2"/>
              </a:cxn>
              <a:cxn ang="10800000">
                <a:pos x="wd2" y="hd2"/>
              </a:cxn>
              <a:cxn ang="16200000">
                <a:pos x="wd2" y="hd2"/>
              </a:cxn>
            </a:cxnLst>
            <a:rect l="0" t="0" r="r" b="b"/>
            <a:pathLst>
              <a:path w="21600" h="21600" extrusionOk="0">
                <a:moveTo>
                  <a:pt x="21600" y="821"/>
                </a:moveTo>
                <a:lnTo>
                  <a:pt x="21459" y="21600"/>
                </a:lnTo>
                <a:lnTo>
                  <a:pt x="0" y="20779"/>
                </a:lnTo>
                <a:lnTo>
                  <a:pt x="141" y="0"/>
                </a:lnTo>
                <a:lnTo>
                  <a:pt x="21600" y="821"/>
                </a:lnTo>
                <a:close/>
              </a:path>
            </a:pathLst>
          </a:custGeom>
          <a:ln w="12700">
            <a:miter lim="400000"/>
          </a:ln>
        </p:spPr>
      </p:pic>
      <p:pic>
        <p:nvPicPr>
          <p:cNvPr id="14" name="glow.png" descr="glow.png">
            <a:extLst>
              <a:ext uri="{FF2B5EF4-FFF2-40B4-BE49-F238E27FC236}">
                <a16:creationId xmlns:a16="http://schemas.microsoft.com/office/drawing/2014/main" id="{C760D4CC-BBA1-6848-95F5-3AC423C2F5A8}"/>
              </a:ext>
            </a:extLst>
          </p:cNvPr>
          <p:cNvPicPr>
            <a:picLocks noChangeAspect="1"/>
          </p:cNvPicPr>
          <p:nvPr/>
        </p:nvPicPr>
        <p:blipFill>
          <a:blip r:embed="rId2">
            <a:alphaModFix amt="60404"/>
          </a:blip>
          <a:srcRect l="36413" t="55065" r="39603" b="33669"/>
          <a:stretch>
            <a:fillRect/>
          </a:stretch>
        </p:blipFill>
        <p:spPr>
          <a:xfrm rot="55338" flipH="1">
            <a:off x="5920462" y="5452781"/>
            <a:ext cx="2964953" cy="1248210"/>
          </a:xfrm>
          <a:custGeom>
            <a:avLst/>
            <a:gdLst/>
            <a:ahLst/>
            <a:cxnLst>
              <a:cxn ang="0">
                <a:pos x="wd2" y="hd2"/>
              </a:cxn>
              <a:cxn ang="5400000">
                <a:pos x="wd2" y="hd2"/>
              </a:cxn>
              <a:cxn ang="10800000">
                <a:pos x="wd2" y="hd2"/>
              </a:cxn>
              <a:cxn ang="16200000">
                <a:pos x="wd2" y="hd2"/>
              </a:cxn>
            </a:cxnLst>
            <a:rect l="0" t="0" r="r" b="b"/>
            <a:pathLst>
              <a:path w="21600" h="21600" extrusionOk="0">
                <a:moveTo>
                  <a:pt x="21600" y="821"/>
                </a:moveTo>
                <a:lnTo>
                  <a:pt x="21459" y="21600"/>
                </a:lnTo>
                <a:lnTo>
                  <a:pt x="0" y="20779"/>
                </a:lnTo>
                <a:lnTo>
                  <a:pt x="141" y="0"/>
                </a:lnTo>
                <a:lnTo>
                  <a:pt x="21600" y="821"/>
                </a:lnTo>
                <a:close/>
              </a:path>
            </a:pathLst>
          </a:custGeom>
          <a:ln w="12700">
            <a:miter lim="400000"/>
          </a:ln>
        </p:spPr>
      </p:pic>
      <p:sp>
        <p:nvSpPr>
          <p:cNvPr id="15" name="Cryptocurrency">
            <a:extLst>
              <a:ext uri="{FF2B5EF4-FFF2-40B4-BE49-F238E27FC236}">
                <a16:creationId xmlns:a16="http://schemas.microsoft.com/office/drawing/2014/main" id="{EFCF6CEE-C657-A340-B8A0-D42064276968}"/>
              </a:ext>
            </a:extLst>
          </p:cNvPr>
          <p:cNvSpPr txBox="1"/>
          <p:nvPr/>
        </p:nvSpPr>
        <p:spPr>
          <a:xfrm>
            <a:off x="5925174" y="5908462"/>
            <a:ext cx="2955639" cy="29074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18373" tIns="18373" rIns="18373" bIns="18373" anchor="ctr">
            <a:spAutoFit/>
          </a:bodyPr>
          <a:lstStyle>
            <a:lvl1pPr defTabSz="298573">
              <a:lnSpc>
                <a:spcPct val="80000"/>
              </a:lnSpc>
              <a:defRPr sz="1700" b="0" cap="all" spc="49">
                <a:solidFill>
                  <a:srgbClr val="FFFFFF"/>
                </a:solidFill>
                <a:latin typeface="Helvetica"/>
                <a:ea typeface="Helvetica"/>
                <a:cs typeface="Helvetica"/>
                <a:sym typeface="Helvetica"/>
              </a:defRPr>
            </a:lvl1pPr>
          </a:lstStyle>
          <a:p>
            <a:r>
              <a:t>Cryptocurrency</a:t>
            </a:r>
          </a:p>
        </p:txBody>
      </p:sp>
      <p:sp>
        <p:nvSpPr>
          <p:cNvPr id="16" name="Smart…">
            <a:extLst>
              <a:ext uri="{FF2B5EF4-FFF2-40B4-BE49-F238E27FC236}">
                <a16:creationId xmlns:a16="http://schemas.microsoft.com/office/drawing/2014/main" id="{F707DBA5-DC21-464D-96A1-50AADF77CF28}"/>
              </a:ext>
            </a:extLst>
          </p:cNvPr>
          <p:cNvSpPr txBox="1"/>
          <p:nvPr/>
        </p:nvSpPr>
        <p:spPr>
          <a:xfrm>
            <a:off x="9168240" y="5827043"/>
            <a:ext cx="3005100" cy="49394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18373" tIns="18373" rIns="18373" bIns="18373" anchor="ctr">
            <a:spAutoFit/>
          </a:bodyPr>
          <a:lstStyle/>
          <a:p>
            <a:pPr defTabSz="298573">
              <a:lnSpc>
                <a:spcPct val="80000"/>
              </a:lnSpc>
              <a:defRPr sz="1700" b="0" cap="all" spc="49">
                <a:solidFill>
                  <a:srgbClr val="FFFFFF"/>
                </a:solidFill>
                <a:latin typeface="Helvetica"/>
                <a:ea typeface="Helvetica"/>
                <a:cs typeface="Helvetica"/>
                <a:sym typeface="Helvetica"/>
              </a:defRPr>
            </a:pPr>
            <a:r>
              <a:t>Smart</a:t>
            </a:r>
          </a:p>
          <a:p>
            <a:pPr defTabSz="298573">
              <a:lnSpc>
                <a:spcPct val="80000"/>
              </a:lnSpc>
              <a:defRPr sz="1700" b="0" cap="all" spc="49">
                <a:solidFill>
                  <a:srgbClr val="FFFFFF"/>
                </a:solidFill>
                <a:latin typeface="Helvetica"/>
                <a:ea typeface="Helvetica"/>
                <a:cs typeface="Helvetica"/>
                <a:sym typeface="Helvetica"/>
              </a:defRPr>
            </a:pPr>
            <a:r>
              <a:t>Contract</a:t>
            </a:r>
          </a:p>
        </p:txBody>
      </p:sp>
      <p:sp>
        <p:nvSpPr>
          <p:cNvPr id="17" name="File…">
            <a:extLst>
              <a:ext uri="{FF2B5EF4-FFF2-40B4-BE49-F238E27FC236}">
                <a16:creationId xmlns:a16="http://schemas.microsoft.com/office/drawing/2014/main" id="{771C27D9-101C-5048-984A-9D3E24CD64BE}"/>
              </a:ext>
            </a:extLst>
          </p:cNvPr>
          <p:cNvSpPr txBox="1"/>
          <p:nvPr/>
        </p:nvSpPr>
        <p:spPr>
          <a:xfrm>
            <a:off x="12494205" y="5806862"/>
            <a:ext cx="2955639" cy="49394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18373" tIns="18373" rIns="18373" bIns="18373" anchor="ctr">
            <a:spAutoFit/>
          </a:bodyPr>
          <a:lstStyle/>
          <a:p>
            <a:pPr defTabSz="298573">
              <a:lnSpc>
                <a:spcPct val="80000"/>
              </a:lnSpc>
              <a:defRPr sz="1700" b="0" cap="all" spc="49">
                <a:solidFill>
                  <a:srgbClr val="FFFFFF"/>
                </a:solidFill>
                <a:latin typeface="Helvetica"/>
                <a:ea typeface="Helvetica"/>
                <a:cs typeface="Helvetica"/>
                <a:sym typeface="Helvetica"/>
              </a:defRPr>
            </a:pPr>
            <a:r>
              <a:t>File</a:t>
            </a:r>
          </a:p>
          <a:p>
            <a:pPr defTabSz="298573">
              <a:lnSpc>
                <a:spcPct val="80000"/>
              </a:lnSpc>
              <a:defRPr sz="1700" b="0" cap="all" spc="49">
                <a:solidFill>
                  <a:srgbClr val="FFFFFF"/>
                </a:solidFill>
                <a:latin typeface="Helvetica"/>
                <a:ea typeface="Helvetica"/>
                <a:cs typeface="Helvetica"/>
                <a:sym typeface="Helvetica"/>
              </a:defRPr>
            </a:pPr>
            <a:r>
              <a:t>Service</a:t>
            </a:r>
          </a:p>
        </p:txBody>
      </p:sp>
      <p:sp>
        <p:nvSpPr>
          <p:cNvPr id="18" name="Rectangle">
            <a:extLst>
              <a:ext uri="{FF2B5EF4-FFF2-40B4-BE49-F238E27FC236}">
                <a16:creationId xmlns:a16="http://schemas.microsoft.com/office/drawing/2014/main" id="{B96A927B-622C-1948-BF36-C53C7A456C50}"/>
              </a:ext>
            </a:extLst>
          </p:cNvPr>
          <p:cNvSpPr/>
          <p:nvPr/>
        </p:nvSpPr>
        <p:spPr>
          <a:xfrm>
            <a:off x="12498967" y="5473538"/>
            <a:ext cx="2946115" cy="1200958"/>
          </a:xfrm>
          <a:prstGeom prst="rect">
            <a:avLst/>
          </a:prstGeom>
          <a:ln>
            <a:solidFill>
              <a:srgbClr val="FFFFFF"/>
            </a:solidFill>
            <a:prstDash val="sysDot"/>
            <a:miter lim="400000"/>
          </a:ln>
        </p:spPr>
        <p:txBody>
          <a:bodyPr lIns="0" tIns="0" rIns="0" bIns="0" anchor="ctr"/>
          <a:lstStyle/>
          <a:p>
            <a:pPr defTabSz="457200">
              <a:defRPr sz="1800" b="0">
                <a:solidFill>
                  <a:srgbClr val="FFFFFF"/>
                </a:solidFill>
                <a:latin typeface="Helvetica"/>
                <a:ea typeface="Helvetica"/>
                <a:cs typeface="Helvetica"/>
                <a:sym typeface="Helvetica"/>
              </a:defRPr>
            </a:pPr>
            <a:endParaRPr/>
          </a:p>
        </p:txBody>
      </p:sp>
      <p:sp>
        <p:nvSpPr>
          <p:cNvPr id="19" name="Rectangle">
            <a:extLst>
              <a:ext uri="{FF2B5EF4-FFF2-40B4-BE49-F238E27FC236}">
                <a16:creationId xmlns:a16="http://schemas.microsoft.com/office/drawing/2014/main" id="{297BF0D4-4303-BD44-B32F-9D70C91E631B}"/>
              </a:ext>
            </a:extLst>
          </p:cNvPr>
          <p:cNvSpPr/>
          <p:nvPr/>
        </p:nvSpPr>
        <p:spPr>
          <a:xfrm>
            <a:off x="5929936" y="5473537"/>
            <a:ext cx="2946114" cy="1200958"/>
          </a:xfrm>
          <a:prstGeom prst="rect">
            <a:avLst/>
          </a:prstGeom>
          <a:ln>
            <a:solidFill>
              <a:srgbClr val="FFFFFF"/>
            </a:solidFill>
            <a:prstDash val="sysDot"/>
            <a:miter lim="400000"/>
          </a:ln>
        </p:spPr>
        <p:txBody>
          <a:bodyPr lIns="0" tIns="0" rIns="0" bIns="0" anchor="ctr"/>
          <a:lstStyle/>
          <a:p>
            <a:pPr defTabSz="457200">
              <a:defRPr sz="1800" b="0">
                <a:solidFill>
                  <a:srgbClr val="FFFFFF"/>
                </a:solidFill>
                <a:latin typeface="Helvetica"/>
                <a:ea typeface="Helvetica"/>
                <a:cs typeface="Helvetica"/>
                <a:sym typeface="Helvetica"/>
              </a:defRPr>
            </a:pPr>
            <a:endParaRPr/>
          </a:p>
        </p:txBody>
      </p:sp>
      <p:sp>
        <p:nvSpPr>
          <p:cNvPr id="20" name="Rectangle">
            <a:extLst>
              <a:ext uri="{FF2B5EF4-FFF2-40B4-BE49-F238E27FC236}">
                <a16:creationId xmlns:a16="http://schemas.microsoft.com/office/drawing/2014/main" id="{C32E23F2-E8C2-B149-873C-FF304CDEC22A}"/>
              </a:ext>
            </a:extLst>
          </p:cNvPr>
          <p:cNvSpPr/>
          <p:nvPr/>
        </p:nvSpPr>
        <p:spPr>
          <a:xfrm>
            <a:off x="9216141" y="5473538"/>
            <a:ext cx="2946115" cy="1200959"/>
          </a:xfrm>
          <a:prstGeom prst="rect">
            <a:avLst/>
          </a:prstGeom>
          <a:ln>
            <a:solidFill>
              <a:srgbClr val="FFFFFF"/>
            </a:solidFill>
            <a:prstDash val="sysDot"/>
            <a:miter lim="400000"/>
          </a:ln>
        </p:spPr>
        <p:txBody>
          <a:bodyPr lIns="0" tIns="0" rIns="0" bIns="0" anchor="ctr"/>
          <a:lstStyle/>
          <a:p>
            <a:pPr defTabSz="457200">
              <a:defRPr sz="1800" b="0">
                <a:solidFill>
                  <a:srgbClr val="FFFFFF"/>
                </a:solidFill>
                <a:latin typeface="Helvetica"/>
                <a:ea typeface="Helvetica"/>
                <a:cs typeface="Helvetica"/>
                <a:sym typeface="Helvetica"/>
              </a:defRPr>
            </a:pPr>
            <a:endParaRPr/>
          </a:p>
        </p:txBody>
      </p:sp>
      <p:sp>
        <p:nvSpPr>
          <p:cNvPr id="21" name="Line">
            <a:extLst>
              <a:ext uri="{FF2B5EF4-FFF2-40B4-BE49-F238E27FC236}">
                <a16:creationId xmlns:a16="http://schemas.microsoft.com/office/drawing/2014/main" id="{B7A82E60-0061-6A44-AEE4-6DE55BDA1015}"/>
              </a:ext>
            </a:extLst>
          </p:cNvPr>
          <p:cNvSpPr/>
          <p:nvPr/>
        </p:nvSpPr>
        <p:spPr>
          <a:xfrm flipV="1">
            <a:off x="10689839" y="6682133"/>
            <a:ext cx="1" cy="573790"/>
          </a:xfrm>
          <a:prstGeom prst="line">
            <a:avLst/>
          </a:prstGeom>
          <a:ln w="38100">
            <a:solidFill>
              <a:srgbClr val="8C8C8C"/>
            </a:solidFill>
            <a:miter lim="400000"/>
          </a:ln>
        </p:spPr>
        <p:txBody>
          <a:bodyPr lIns="45718" tIns="45718" rIns="45718" bIns="45718"/>
          <a:lstStyle/>
          <a:p>
            <a:pPr defTabSz="825415">
              <a:defRPr sz="5000" b="0" spc="-50">
                <a:solidFill>
                  <a:srgbClr val="FFFFFF"/>
                </a:solidFill>
                <a:latin typeface="Helvetica"/>
                <a:ea typeface="Helvetica"/>
                <a:cs typeface="Helvetica"/>
                <a:sym typeface="Helvetica"/>
              </a:defRPr>
            </a:pPr>
            <a:endParaRPr/>
          </a:p>
        </p:txBody>
      </p:sp>
      <p:sp>
        <p:nvSpPr>
          <p:cNvPr id="22" name="Line">
            <a:extLst>
              <a:ext uri="{FF2B5EF4-FFF2-40B4-BE49-F238E27FC236}">
                <a16:creationId xmlns:a16="http://schemas.microsoft.com/office/drawing/2014/main" id="{C487A4D7-5F5A-294E-97E4-0446E3E0B958}"/>
              </a:ext>
            </a:extLst>
          </p:cNvPr>
          <p:cNvSpPr/>
          <p:nvPr/>
        </p:nvSpPr>
        <p:spPr>
          <a:xfrm flipV="1">
            <a:off x="13952971" y="6669811"/>
            <a:ext cx="1" cy="632911"/>
          </a:xfrm>
          <a:prstGeom prst="line">
            <a:avLst/>
          </a:prstGeom>
          <a:ln w="38100">
            <a:solidFill>
              <a:srgbClr val="8C8C8C"/>
            </a:solidFill>
            <a:miter lim="400000"/>
          </a:ln>
        </p:spPr>
        <p:txBody>
          <a:bodyPr lIns="45718" tIns="45718" rIns="45718" bIns="45718"/>
          <a:lstStyle/>
          <a:p>
            <a:pPr defTabSz="825415">
              <a:defRPr sz="5000" b="0" spc="-50">
                <a:solidFill>
                  <a:srgbClr val="FFFFFF"/>
                </a:solidFill>
                <a:latin typeface="Helvetica"/>
                <a:ea typeface="Helvetica"/>
                <a:cs typeface="Helvetica"/>
                <a:sym typeface="Helvetica"/>
              </a:defRPr>
            </a:pPr>
            <a:endParaRPr/>
          </a:p>
        </p:txBody>
      </p:sp>
      <p:sp>
        <p:nvSpPr>
          <p:cNvPr id="23" name="Hedera Council">
            <a:extLst>
              <a:ext uri="{FF2B5EF4-FFF2-40B4-BE49-F238E27FC236}">
                <a16:creationId xmlns:a16="http://schemas.microsoft.com/office/drawing/2014/main" id="{729E295A-D03C-FB4D-96A0-F8B19A25FDDB}"/>
              </a:ext>
            </a:extLst>
          </p:cNvPr>
          <p:cNvSpPr txBox="1"/>
          <p:nvPr/>
        </p:nvSpPr>
        <p:spPr>
          <a:xfrm>
            <a:off x="20372182" y="7356163"/>
            <a:ext cx="2756301" cy="159401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lstStyle/>
          <a:p>
            <a:pPr algn="l" defTabSz="298573">
              <a:lnSpc>
                <a:spcPct val="80000"/>
              </a:lnSpc>
              <a:defRPr sz="2800" b="0" cap="all" spc="81">
                <a:solidFill>
                  <a:srgbClr val="FFFFFF"/>
                </a:solidFill>
                <a:latin typeface="Styrene A Regular"/>
                <a:ea typeface="Styrene A Regular"/>
                <a:cs typeface="Styrene A Regular"/>
                <a:sym typeface="Styrene A Regular"/>
              </a:defRPr>
            </a:pPr>
            <a:r>
              <a:t>Hedera </a:t>
            </a:r>
            <a:br/>
            <a:r>
              <a:t>GOVERNING </a:t>
            </a:r>
            <a:br/>
            <a:r>
              <a:t>Council</a:t>
            </a:r>
          </a:p>
        </p:txBody>
      </p:sp>
      <p:pic>
        <p:nvPicPr>
          <p:cNvPr id="24" name="Image" descr="Image">
            <a:extLst>
              <a:ext uri="{FF2B5EF4-FFF2-40B4-BE49-F238E27FC236}">
                <a16:creationId xmlns:a16="http://schemas.microsoft.com/office/drawing/2014/main" id="{318D9F47-A54E-6E47-9BC2-C2AFEB78BBE6}"/>
              </a:ext>
            </a:extLst>
          </p:cNvPr>
          <p:cNvPicPr>
            <a:picLocks noChangeAspect="1"/>
          </p:cNvPicPr>
          <p:nvPr/>
        </p:nvPicPr>
        <p:blipFill>
          <a:blip r:embed="rId3"/>
          <a:stretch>
            <a:fillRect/>
          </a:stretch>
        </p:blipFill>
        <p:spPr>
          <a:xfrm>
            <a:off x="20992402" y="6151422"/>
            <a:ext cx="517341" cy="517341"/>
          </a:xfrm>
          <a:prstGeom prst="rect">
            <a:avLst/>
          </a:prstGeom>
          <a:ln w="12700">
            <a:miter lim="400000"/>
          </a:ln>
        </p:spPr>
      </p:pic>
      <p:pic>
        <p:nvPicPr>
          <p:cNvPr id="25" name="Image" descr="Image">
            <a:extLst>
              <a:ext uri="{FF2B5EF4-FFF2-40B4-BE49-F238E27FC236}">
                <a16:creationId xmlns:a16="http://schemas.microsoft.com/office/drawing/2014/main" id="{34452A2A-625C-594F-B6BA-762EB9428561}"/>
              </a:ext>
            </a:extLst>
          </p:cNvPr>
          <p:cNvPicPr>
            <a:picLocks noChangeAspect="1"/>
          </p:cNvPicPr>
          <p:nvPr/>
        </p:nvPicPr>
        <p:blipFill>
          <a:blip r:embed="rId4"/>
          <a:stretch>
            <a:fillRect/>
          </a:stretch>
        </p:blipFill>
        <p:spPr>
          <a:xfrm rot="5400000">
            <a:off x="20562199" y="5424032"/>
            <a:ext cx="1326146" cy="1960177"/>
          </a:xfrm>
          <a:prstGeom prst="rect">
            <a:avLst/>
          </a:prstGeom>
          <a:ln w="12700">
            <a:miter lim="400000"/>
          </a:ln>
        </p:spPr>
      </p:pic>
      <p:pic>
        <p:nvPicPr>
          <p:cNvPr id="26" name="Image" descr="Image">
            <a:extLst>
              <a:ext uri="{FF2B5EF4-FFF2-40B4-BE49-F238E27FC236}">
                <a16:creationId xmlns:a16="http://schemas.microsoft.com/office/drawing/2014/main" id="{E986B9CB-59CE-8D49-8537-83CA5B50DCFF}"/>
              </a:ext>
            </a:extLst>
          </p:cNvPr>
          <p:cNvPicPr>
            <a:picLocks noChangeAspect="1"/>
          </p:cNvPicPr>
          <p:nvPr/>
        </p:nvPicPr>
        <p:blipFill>
          <a:blip r:embed="rId5"/>
          <a:stretch>
            <a:fillRect/>
          </a:stretch>
        </p:blipFill>
        <p:spPr>
          <a:xfrm>
            <a:off x="19212193" y="5472776"/>
            <a:ext cx="555131" cy="3390062"/>
          </a:xfrm>
          <a:prstGeom prst="rect">
            <a:avLst/>
          </a:prstGeom>
          <a:ln w="12700">
            <a:miter lim="400000"/>
          </a:ln>
        </p:spPr>
      </p:pic>
      <p:pic>
        <p:nvPicPr>
          <p:cNvPr id="27" name="Image" descr="Image">
            <a:extLst>
              <a:ext uri="{FF2B5EF4-FFF2-40B4-BE49-F238E27FC236}">
                <a16:creationId xmlns:a16="http://schemas.microsoft.com/office/drawing/2014/main" id="{8DCFBDAD-C2D6-F74A-9CD9-A482E585B775}"/>
              </a:ext>
            </a:extLst>
          </p:cNvPr>
          <p:cNvPicPr>
            <a:picLocks noChangeAspect="1"/>
          </p:cNvPicPr>
          <p:nvPr/>
        </p:nvPicPr>
        <p:blipFill>
          <a:blip r:embed="rId5"/>
          <a:stretch>
            <a:fillRect/>
          </a:stretch>
        </p:blipFill>
        <p:spPr>
          <a:xfrm rot="10800838">
            <a:off x="5478549" y="5507305"/>
            <a:ext cx="185880" cy="1128586"/>
          </a:xfrm>
          <a:prstGeom prst="rect">
            <a:avLst/>
          </a:prstGeom>
          <a:ln w="25400">
            <a:miter lim="400000"/>
          </a:ln>
        </p:spPr>
      </p:pic>
      <p:sp>
        <p:nvSpPr>
          <p:cNvPr id="28" name="Hedera Council">
            <a:extLst>
              <a:ext uri="{FF2B5EF4-FFF2-40B4-BE49-F238E27FC236}">
                <a16:creationId xmlns:a16="http://schemas.microsoft.com/office/drawing/2014/main" id="{BBA6D393-6AAE-0A42-A9B0-538DDA50FFF2}"/>
              </a:ext>
            </a:extLst>
          </p:cNvPr>
          <p:cNvSpPr txBox="1"/>
          <p:nvPr/>
        </p:nvSpPr>
        <p:spPr>
          <a:xfrm>
            <a:off x="3032486" y="5735835"/>
            <a:ext cx="2370753" cy="78370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lstStyle>
            <a:lvl1pPr algn="l" defTabSz="298573">
              <a:lnSpc>
                <a:spcPct val="80000"/>
              </a:lnSpc>
              <a:defRPr sz="2800" b="0" cap="all" spc="81">
                <a:solidFill>
                  <a:srgbClr val="FFFFFF"/>
                </a:solidFill>
                <a:latin typeface="Styrene A Regular"/>
                <a:ea typeface="Styrene A Regular"/>
                <a:cs typeface="Styrene A Regular"/>
                <a:sym typeface="Styrene A Regular"/>
              </a:defRPr>
            </a:lvl1pPr>
          </a:lstStyle>
          <a:p>
            <a:r>
              <a:t>NETWORK SERVICES</a:t>
            </a:r>
          </a:p>
        </p:txBody>
      </p:sp>
      <p:sp>
        <p:nvSpPr>
          <p:cNvPr id="29" name="File…">
            <a:extLst>
              <a:ext uri="{FF2B5EF4-FFF2-40B4-BE49-F238E27FC236}">
                <a16:creationId xmlns:a16="http://schemas.microsoft.com/office/drawing/2014/main" id="{D50F3180-15BA-994F-B63C-50E80773F06D}"/>
              </a:ext>
            </a:extLst>
          </p:cNvPr>
          <p:cNvSpPr txBox="1"/>
          <p:nvPr/>
        </p:nvSpPr>
        <p:spPr>
          <a:xfrm>
            <a:off x="15786471" y="5827043"/>
            <a:ext cx="2947862" cy="49394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18373" tIns="18373" rIns="18373" bIns="18373" anchor="ctr">
            <a:spAutoFit/>
          </a:bodyPr>
          <a:lstStyle/>
          <a:p>
            <a:pPr defTabSz="298573">
              <a:lnSpc>
                <a:spcPct val="80000"/>
              </a:lnSpc>
              <a:defRPr sz="1700" b="0" cap="all" spc="49">
                <a:solidFill>
                  <a:srgbClr val="FFFFFF"/>
                </a:solidFill>
                <a:latin typeface="Helvetica"/>
                <a:ea typeface="Helvetica"/>
                <a:cs typeface="Helvetica"/>
                <a:sym typeface="Helvetica"/>
              </a:defRPr>
            </a:pPr>
            <a:r>
              <a:t>Consensus</a:t>
            </a:r>
          </a:p>
          <a:p>
            <a:pPr defTabSz="298573">
              <a:lnSpc>
                <a:spcPct val="80000"/>
              </a:lnSpc>
              <a:defRPr sz="1700" b="0" cap="all" spc="49">
                <a:solidFill>
                  <a:srgbClr val="FFFFFF"/>
                </a:solidFill>
                <a:latin typeface="Helvetica"/>
                <a:ea typeface="Helvetica"/>
                <a:cs typeface="Helvetica"/>
                <a:sym typeface="Helvetica"/>
              </a:defRPr>
            </a:pPr>
            <a:r>
              <a:t>Service</a:t>
            </a:r>
          </a:p>
        </p:txBody>
      </p:sp>
      <p:sp>
        <p:nvSpPr>
          <p:cNvPr id="30" name="Rectangle">
            <a:extLst>
              <a:ext uri="{FF2B5EF4-FFF2-40B4-BE49-F238E27FC236}">
                <a16:creationId xmlns:a16="http://schemas.microsoft.com/office/drawing/2014/main" id="{3D5DF306-05AE-414C-8C08-2A0CF9B2F8B7}"/>
              </a:ext>
            </a:extLst>
          </p:cNvPr>
          <p:cNvSpPr/>
          <p:nvPr/>
        </p:nvSpPr>
        <p:spPr>
          <a:xfrm>
            <a:off x="15783456" y="5473538"/>
            <a:ext cx="2946114" cy="1200958"/>
          </a:xfrm>
          <a:prstGeom prst="rect">
            <a:avLst/>
          </a:prstGeom>
          <a:ln>
            <a:solidFill>
              <a:srgbClr val="FFFFFF"/>
            </a:solidFill>
            <a:prstDash val="sysDot"/>
            <a:miter lim="400000"/>
          </a:ln>
        </p:spPr>
        <p:txBody>
          <a:bodyPr lIns="0" tIns="0" rIns="0" bIns="0" anchor="ctr"/>
          <a:lstStyle/>
          <a:p>
            <a:pPr defTabSz="457200">
              <a:defRPr sz="1800" b="0">
                <a:solidFill>
                  <a:srgbClr val="FFFFFF"/>
                </a:solidFill>
                <a:latin typeface="Helvetica"/>
                <a:ea typeface="Helvetica"/>
                <a:cs typeface="Helvetica"/>
                <a:sym typeface="Helvetica"/>
              </a:defRPr>
            </a:pPr>
            <a:endParaRPr/>
          </a:p>
        </p:txBody>
      </p:sp>
      <p:sp>
        <p:nvSpPr>
          <p:cNvPr id="31" name="Line">
            <a:extLst>
              <a:ext uri="{FF2B5EF4-FFF2-40B4-BE49-F238E27FC236}">
                <a16:creationId xmlns:a16="http://schemas.microsoft.com/office/drawing/2014/main" id="{E9E84864-9D6B-DC4A-938A-1AF006F02683}"/>
              </a:ext>
            </a:extLst>
          </p:cNvPr>
          <p:cNvSpPr/>
          <p:nvPr/>
        </p:nvSpPr>
        <p:spPr>
          <a:xfrm rot="16200000">
            <a:off x="15275323" y="6777137"/>
            <a:ext cx="2061646" cy="1952130"/>
          </a:xfrm>
          <a:custGeom>
            <a:avLst/>
            <a:gdLst/>
            <a:ahLst/>
            <a:cxnLst>
              <a:cxn ang="0">
                <a:pos x="wd2" y="hd2"/>
              </a:cxn>
              <a:cxn ang="5400000">
                <a:pos x="wd2" y="hd2"/>
              </a:cxn>
              <a:cxn ang="10800000">
                <a:pos x="wd2" y="hd2"/>
              </a:cxn>
              <a:cxn ang="16200000">
                <a:pos x="wd2" y="hd2"/>
              </a:cxn>
            </a:cxnLst>
            <a:rect l="0" t="0" r="r" b="b"/>
            <a:pathLst>
              <a:path w="21600" h="21600" extrusionOk="0">
                <a:moveTo>
                  <a:pt x="2" y="0"/>
                </a:moveTo>
                <a:lnTo>
                  <a:pt x="0" y="21600"/>
                </a:lnTo>
                <a:lnTo>
                  <a:pt x="21600" y="21600"/>
                </a:lnTo>
              </a:path>
            </a:pathLst>
          </a:custGeom>
          <a:ln w="38100">
            <a:solidFill>
              <a:srgbClr val="8C8C8C"/>
            </a:solidFill>
            <a:miter lim="400000"/>
          </a:ln>
        </p:spPr>
        <p:txBody>
          <a:bodyPr lIns="45718" tIns="45718" rIns="45718" bIns="45718"/>
          <a:lstStyle/>
          <a:p>
            <a:pPr defTabSz="825415">
              <a:defRPr sz="5000" b="0" spc="-50">
                <a:solidFill>
                  <a:srgbClr val="FFFFFF"/>
                </a:solidFill>
                <a:latin typeface="Helvetica"/>
                <a:ea typeface="Helvetica"/>
                <a:cs typeface="Helvetica"/>
                <a:sym typeface="Helvetica"/>
              </a:defRPr>
            </a:pPr>
            <a:endParaRPr/>
          </a:p>
        </p:txBody>
      </p:sp>
      <p:pic>
        <p:nvPicPr>
          <p:cNvPr id="32" name="Image" descr="Image">
            <a:extLst>
              <a:ext uri="{FF2B5EF4-FFF2-40B4-BE49-F238E27FC236}">
                <a16:creationId xmlns:a16="http://schemas.microsoft.com/office/drawing/2014/main" id="{BE00E10C-85A1-164F-BA71-7BBBAB045D64}"/>
              </a:ext>
            </a:extLst>
          </p:cNvPr>
          <p:cNvPicPr>
            <a:picLocks noChangeAspect="1"/>
          </p:cNvPicPr>
          <p:nvPr/>
        </p:nvPicPr>
        <p:blipFill>
          <a:blip r:embed="rId6"/>
          <a:srcRect l="9965" t="13300" r="9965"/>
          <a:stretch>
            <a:fillRect/>
          </a:stretch>
        </p:blipFill>
        <p:spPr>
          <a:xfrm>
            <a:off x="11065305" y="7182174"/>
            <a:ext cx="2676593" cy="3120004"/>
          </a:xfrm>
          <a:prstGeom prst="rect">
            <a:avLst/>
          </a:prstGeom>
          <a:ln w="12700">
            <a:miter lim="400000"/>
          </a:ln>
        </p:spPr>
      </p:pic>
      <p:sp>
        <p:nvSpPr>
          <p:cNvPr id="33" name="Line">
            <a:extLst>
              <a:ext uri="{FF2B5EF4-FFF2-40B4-BE49-F238E27FC236}">
                <a16:creationId xmlns:a16="http://schemas.microsoft.com/office/drawing/2014/main" id="{C4C1E17C-0807-D043-91FA-BA0FC9646AC3}"/>
              </a:ext>
            </a:extLst>
          </p:cNvPr>
          <p:cNvSpPr/>
          <p:nvPr/>
        </p:nvSpPr>
        <p:spPr>
          <a:xfrm rot="5400000" flipH="1">
            <a:off x="7348233" y="6777137"/>
            <a:ext cx="2061646" cy="1952130"/>
          </a:xfrm>
          <a:custGeom>
            <a:avLst/>
            <a:gdLst/>
            <a:ahLst/>
            <a:cxnLst>
              <a:cxn ang="0">
                <a:pos x="wd2" y="hd2"/>
              </a:cxn>
              <a:cxn ang="5400000">
                <a:pos x="wd2" y="hd2"/>
              </a:cxn>
              <a:cxn ang="10800000">
                <a:pos x="wd2" y="hd2"/>
              </a:cxn>
              <a:cxn ang="16200000">
                <a:pos x="wd2" y="hd2"/>
              </a:cxn>
            </a:cxnLst>
            <a:rect l="0" t="0" r="r" b="b"/>
            <a:pathLst>
              <a:path w="21600" h="21600" extrusionOk="0">
                <a:moveTo>
                  <a:pt x="2" y="0"/>
                </a:moveTo>
                <a:lnTo>
                  <a:pt x="0" y="21600"/>
                </a:lnTo>
                <a:lnTo>
                  <a:pt x="21600" y="21600"/>
                </a:lnTo>
              </a:path>
            </a:pathLst>
          </a:custGeom>
          <a:ln w="38100">
            <a:solidFill>
              <a:srgbClr val="8C8C8C"/>
            </a:solidFill>
            <a:miter lim="400000"/>
          </a:ln>
        </p:spPr>
        <p:txBody>
          <a:bodyPr lIns="45718" tIns="45718" rIns="45718" bIns="45718"/>
          <a:lstStyle/>
          <a:p>
            <a:pPr defTabSz="825415">
              <a:defRPr sz="5000" b="0" spc="-50">
                <a:solidFill>
                  <a:srgbClr val="FFFFFF"/>
                </a:solidFill>
                <a:latin typeface="Helvetica"/>
                <a:ea typeface="Helvetica"/>
                <a:cs typeface="Helvetica"/>
                <a:sym typeface="Helvetica"/>
              </a:defRPr>
            </a:pPr>
            <a:endParaRPr/>
          </a:p>
        </p:txBody>
      </p:sp>
      <p:sp>
        <p:nvSpPr>
          <p:cNvPr id="34" name="Hedera  network">
            <a:extLst>
              <a:ext uri="{FF2B5EF4-FFF2-40B4-BE49-F238E27FC236}">
                <a16:creationId xmlns:a16="http://schemas.microsoft.com/office/drawing/2014/main" id="{233B4429-7917-3346-8487-651553274AF4}"/>
              </a:ext>
            </a:extLst>
          </p:cNvPr>
          <p:cNvSpPr txBox="1"/>
          <p:nvPr/>
        </p:nvSpPr>
        <p:spPr>
          <a:xfrm>
            <a:off x="9397641" y="8543402"/>
            <a:ext cx="6095876" cy="493947"/>
          </a:xfrm>
          <a:prstGeom prst="rect">
            <a:avLst/>
          </a:prstGeom>
          <a:solidFill>
            <a:srgbClr val="00050C"/>
          </a:solidFill>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18373" tIns="18373" rIns="18373" bIns="18373" anchor="ctr">
            <a:spAutoFit/>
          </a:bodyPr>
          <a:lstStyle>
            <a:lvl1pPr defTabSz="298573">
              <a:lnSpc>
                <a:spcPct val="80000"/>
              </a:lnSpc>
              <a:defRPr sz="2800" b="0" cap="all" spc="81">
                <a:solidFill>
                  <a:srgbClr val="FFFFFF"/>
                </a:solidFill>
                <a:latin typeface="Styrene A Regular"/>
                <a:ea typeface="Styrene A Regular"/>
                <a:cs typeface="Styrene A Regular"/>
                <a:sym typeface="Styrene A Regular"/>
              </a:defRPr>
            </a:lvl1pPr>
          </a:lstStyle>
          <a:p>
            <a:r>
              <a:t>Hashgraph Consensus</a:t>
            </a:r>
          </a:p>
        </p:txBody>
      </p:sp>
    </p:spTree>
    <p:extLst>
      <p:ext uri="{BB962C8B-B14F-4D97-AF65-F5344CB8AC3E}">
        <p14:creationId xmlns:p14="http://schemas.microsoft.com/office/powerpoint/2010/main" val="2637416172"/>
      </p:ext>
    </p:extLst>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glow.png" descr="glow.png">
            <a:extLst>
              <a:ext uri="{FF2B5EF4-FFF2-40B4-BE49-F238E27FC236}">
                <a16:creationId xmlns:a16="http://schemas.microsoft.com/office/drawing/2014/main" id="{4AC0F3F2-7314-3B48-AAC1-8F0820804A40}"/>
              </a:ext>
            </a:extLst>
          </p:cNvPr>
          <p:cNvPicPr>
            <a:picLocks noChangeAspect="1"/>
          </p:cNvPicPr>
          <p:nvPr/>
        </p:nvPicPr>
        <p:blipFill>
          <a:blip r:embed="rId2">
            <a:alphaModFix amt="60404"/>
          </a:blip>
          <a:srcRect l="32377" t="57486" r="49193" b="31515"/>
          <a:stretch>
            <a:fillRect/>
          </a:stretch>
        </p:blipFill>
        <p:spPr>
          <a:xfrm rot="55338" flipH="1">
            <a:off x="20523417" y="7975465"/>
            <a:ext cx="1600664" cy="856176"/>
          </a:xfrm>
          <a:custGeom>
            <a:avLst/>
            <a:gdLst/>
            <a:ahLst/>
            <a:cxnLst>
              <a:cxn ang="0">
                <a:pos x="wd2" y="hd2"/>
              </a:cxn>
              <a:cxn ang="5400000">
                <a:pos x="wd2" y="hd2"/>
              </a:cxn>
              <a:cxn ang="10800000">
                <a:pos x="wd2" y="hd2"/>
              </a:cxn>
              <a:cxn ang="16200000">
                <a:pos x="wd2" y="hd2"/>
              </a:cxn>
            </a:cxnLst>
            <a:rect l="0" t="0" r="r" b="b"/>
            <a:pathLst>
              <a:path w="21555" h="21508" extrusionOk="0">
                <a:moveTo>
                  <a:pt x="16339" y="350"/>
                </a:moveTo>
                <a:cubicBezTo>
                  <a:pt x="17857" y="396"/>
                  <a:pt x="18631" y="428"/>
                  <a:pt x="19439" y="932"/>
                </a:cubicBezTo>
                <a:cubicBezTo>
                  <a:pt x="20329" y="1567"/>
                  <a:pt x="21020" y="2899"/>
                  <a:pt x="21332" y="4579"/>
                </a:cubicBezTo>
                <a:cubicBezTo>
                  <a:pt x="21578" y="6113"/>
                  <a:pt x="21568" y="7548"/>
                  <a:pt x="21544" y="10378"/>
                </a:cubicBezTo>
                <a:lnTo>
                  <a:pt x="21532" y="11734"/>
                </a:lnTo>
                <a:cubicBezTo>
                  <a:pt x="21507" y="14608"/>
                  <a:pt x="21492" y="16039"/>
                  <a:pt x="21220" y="17558"/>
                </a:cubicBezTo>
                <a:cubicBezTo>
                  <a:pt x="20880" y="19218"/>
                  <a:pt x="20166" y="20518"/>
                  <a:pt x="19265" y="21099"/>
                </a:cubicBezTo>
                <a:cubicBezTo>
                  <a:pt x="18443" y="21558"/>
                  <a:pt x="17673" y="21530"/>
                  <a:pt x="16156" y="21484"/>
                </a:cubicBezTo>
                <a:lnTo>
                  <a:pt x="5244" y="21156"/>
                </a:lnTo>
                <a:cubicBezTo>
                  <a:pt x="3704" y="21110"/>
                  <a:pt x="2931" y="21092"/>
                  <a:pt x="2117" y="20584"/>
                </a:cubicBezTo>
                <a:cubicBezTo>
                  <a:pt x="1227" y="19949"/>
                  <a:pt x="536" y="18607"/>
                  <a:pt x="224" y="16927"/>
                </a:cubicBezTo>
                <a:cubicBezTo>
                  <a:pt x="-22" y="15393"/>
                  <a:pt x="-12" y="13958"/>
                  <a:pt x="12" y="11128"/>
                </a:cubicBezTo>
                <a:lnTo>
                  <a:pt x="24" y="9782"/>
                </a:lnTo>
                <a:cubicBezTo>
                  <a:pt x="49" y="6908"/>
                  <a:pt x="64" y="5467"/>
                  <a:pt x="336" y="3948"/>
                </a:cubicBezTo>
                <a:cubicBezTo>
                  <a:pt x="676" y="2288"/>
                  <a:pt x="1390" y="998"/>
                  <a:pt x="2291" y="417"/>
                </a:cubicBezTo>
                <a:cubicBezTo>
                  <a:pt x="3113" y="-42"/>
                  <a:pt x="3883" y="-24"/>
                  <a:pt x="5400" y="22"/>
                </a:cubicBezTo>
                <a:lnTo>
                  <a:pt x="16312" y="350"/>
                </a:lnTo>
                <a:lnTo>
                  <a:pt x="16339" y="350"/>
                </a:lnTo>
                <a:close/>
              </a:path>
            </a:pathLst>
          </a:custGeom>
          <a:ln w="12700">
            <a:miter lim="400000"/>
          </a:ln>
        </p:spPr>
      </p:pic>
      <p:pic>
        <p:nvPicPr>
          <p:cNvPr id="14" name="glow.png" descr="glow.png">
            <a:extLst>
              <a:ext uri="{FF2B5EF4-FFF2-40B4-BE49-F238E27FC236}">
                <a16:creationId xmlns:a16="http://schemas.microsoft.com/office/drawing/2014/main" id="{C3762393-026D-F44F-9F76-A8F47FE94DE7}"/>
              </a:ext>
            </a:extLst>
          </p:cNvPr>
          <p:cNvPicPr>
            <a:picLocks noChangeAspect="1"/>
          </p:cNvPicPr>
          <p:nvPr/>
        </p:nvPicPr>
        <p:blipFill>
          <a:blip r:embed="rId2">
            <a:alphaModFix amt="60404"/>
          </a:blip>
          <a:srcRect l="36879" t="44632" r="40201" b="29798"/>
          <a:stretch>
            <a:fillRect/>
          </a:stretch>
        </p:blipFill>
        <p:spPr>
          <a:xfrm rot="55338" flipH="1">
            <a:off x="11526968" y="9782287"/>
            <a:ext cx="1990701" cy="1990519"/>
          </a:xfrm>
          <a:custGeom>
            <a:avLst/>
            <a:gdLst/>
            <a:ahLst/>
            <a:cxnLst>
              <a:cxn ang="0">
                <a:pos x="wd2" y="hd2"/>
              </a:cxn>
              <a:cxn ang="5400000">
                <a:pos x="wd2" y="hd2"/>
              </a:cxn>
              <a:cxn ang="10800000">
                <a:pos x="wd2" y="hd2"/>
              </a:cxn>
              <a:cxn ang="16200000">
                <a:pos x="wd2" y="hd2"/>
              </a:cxn>
            </a:cxnLst>
            <a:rect l="0" t="0" r="r" b="b"/>
            <a:pathLst>
              <a:path w="19591" h="20507" extrusionOk="0">
                <a:moveTo>
                  <a:pt x="9951" y="1"/>
                </a:moveTo>
                <a:cubicBezTo>
                  <a:pt x="12457" y="43"/>
                  <a:pt x="14951" y="1085"/>
                  <a:pt x="16832" y="3119"/>
                </a:cubicBezTo>
                <a:cubicBezTo>
                  <a:pt x="20595" y="7187"/>
                  <a:pt x="20495" y="13681"/>
                  <a:pt x="16609" y="17620"/>
                </a:cubicBezTo>
                <a:cubicBezTo>
                  <a:pt x="12723" y="21559"/>
                  <a:pt x="6520" y="21454"/>
                  <a:pt x="2758" y="17386"/>
                </a:cubicBezTo>
                <a:cubicBezTo>
                  <a:pt x="-1005" y="13318"/>
                  <a:pt x="-905" y="6824"/>
                  <a:pt x="2981" y="2885"/>
                </a:cubicBezTo>
                <a:cubicBezTo>
                  <a:pt x="4924" y="916"/>
                  <a:pt x="7445" y="-41"/>
                  <a:pt x="9951" y="1"/>
                </a:cubicBezTo>
                <a:close/>
              </a:path>
            </a:pathLst>
          </a:custGeom>
          <a:ln w="12700">
            <a:miter lim="400000"/>
          </a:ln>
        </p:spPr>
      </p:pic>
      <p:pic>
        <p:nvPicPr>
          <p:cNvPr id="15" name="glow.png" descr="glow.png">
            <a:extLst>
              <a:ext uri="{FF2B5EF4-FFF2-40B4-BE49-F238E27FC236}">
                <a16:creationId xmlns:a16="http://schemas.microsoft.com/office/drawing/2014/main" id="{33D4F10B-4010-1E47-A623-2205CE6A2314}"/>
              </a:ext>
            </a:extLst>
          </p:cNvPr>
          <p:cNvPicPr>
            <a:picLocks noChangeAspect="1"/>
          </p:cNvPicPr>
          <p:nvPr/>
        </p:nvPicPr>
        <p:blipFill>
          <a:blip r:embed="rId2">
            <a:alphaModFix amt="60404"/>
          </a:blip>
          <a:srcRect l="36413" t="55065" r="39603" b="33669"/>
          <a:stretch>
            <a:fillRect/>
          </a:stretch>
        </p:blipFill>
        <p:spPr>
          <a:xfrm rot="55338" flipH="1">
            <a:off x="15875432" y="7446260"/>
            <a:ext cx="2964954" cy="1248210"/>
          </a:xfrm>
          <a:custGeom>
            <a:avLst/>
            <a:gdLst/>
            <a:ahLst/>
            <a:cxnLst>
              <a:cxn ang="0">
                <a:pos x="wd2" y="hd2"/>
              </a:cxn>
              <a:cxn ang="5400000">
                <a:pos x="wd2" y="hd2"/>
              </a:cxn>
              <a:cxn ang="10800000">
                <a:pos x="wd2" y="hd2"/>
              </a:cxn>
              <a:cxn ang="16200000">
                <a:pos x="wd2" y="hd2"/>
              </a:cxn>
            </a:cxnLst>
            <a:rect l="0" t="0" r="r" b="b"/>
            <a:pathLst>
              <a:path w="21600" h="21600" extrusionOk="0">
                <a:moveTo>
                  <a:pt x="21600" y="821"/>
                </a:moveTo>
                <a:lnTo>
                  <a:pt x="21459" y="21600"/>
                </a:lnTo>
                <a:lnTo>
                  <a:pt x="0" y="20779"/>
                </a:lnTo>
                <a:lnTo>
                  <a:pt x="141" y="0"/>
                </a:lnTo>
                <a:lnTo>
                  <a:pt x="21600" y="821"/>
                </a:lnTo>
                <a:close/>
              </a:path>
            </a:pathLst>
          </a:custGeom>
          <a:ln w="12700">
            <a:miter lim="400000"/>
          </a:ln>
        </p:spPr>
      </p:pic>
      <p:pic>
        <p:nvPicPr>
          <p:cNvPr id="16" name="glow.png" descr="glow.png">
            <a:extLst>
              <a:ext uri="{FF2B5EF4-FFF2-40B4-BE49-F238E27FC236}">
                <a16:creationId xmlns:a16="http://schemas.microsoft.com/office/drawing/2014/main" id="{E88EB2C3-FE21-CF46-B431-1BA6219D71DF}"/>
              </a:ext>
            </a:extLst>
          </p:cNvPr>
          <p:cNvPicPr>
            <a:picLocks noChangeAspect="1"/>
          </p:cNvPicPr>
          <p:nvPr/>
        </p:nvPicPr>
        <p:blipFill>
          <a:blip r:embed="rId2">
            <a:alphaModFix amt="60404"/>
          </a:blip>
          <a:srcRect l="36413" t="55065" r="39603" b="33669"/>
          <a:stretch>
            <a:fillRect/>
          </a:stretch>
        </p:blipFill>
        <p:spPr>
          <a:xfrm rot="55338" flipH="1">
            <a:off x="12592801" y="7446260"/>
            <a:ext cx="2964954" cy="1248210"/>
          </a:xfrm>
          <a:custGeom>
            <a:avLst/>
            <a:gdLst/>
            <a:ahLst/>
            <a:cxnLst>
              <a:cxn ang="0">
                <a:pos x="wd2" y="hd2"/>
              </a:cxn>
              <a:cxn ang="5400000">
                <a:pos x="wd2" y="hd2"/>
              </a:cxn>
              <a:cxn ang="10800000">
                <a:pos x="wd2" y="hd2"/>
              </a:cxn>
              <a:cxn ang="16200000">
                <a:pos x="wd2" y="hd2"/>
              </a:cxn>
            </a:cxnLst>
            <a:rect l="0" t="0" r="r" b="b"/>
            <a:pathLst>
              <a:path w="21600" h="21600" extrusionOk="0">
                <a:moveTo>
                  <a:pt x="21600" y="821"/>
                </a:moveTo>
                <a:lnTo>
                  <a:pt x="21459" y="21600"/>
                </a:lnTo>
                <a:lnTo>
                  <a:pt x="0" y="20779"/>
                </a:lnTo>
                <a:lnTo>
                  <a:pt x="141" y="0"/>
                </a:lnTo>
                <a:lnTo>
                  <a:pt x="21600" y="821"/>
                </a:lnTo>
                <a:close/>
              </a:path>
            </a:pathLst>
          </a:custGeom>
          <a:ln w="12700">
            <a:miter lim="400000"/>
          </a:ln>
        </p:spPr>
      </p:pic>
      <p:pic>
        <p:nvPicPr>
          <p:cNvPr id="17" name="glow.png" descr="glow.png">
            <a:extLst>
              <a:ext uri="{FF2B5EF4-FFF2-40B4-BE49-F238E27FC236}">
                <a16:creationId xmlns:a16="http://schemas.microsoft.com/office/drawing/2014/main" id="{5C473BFF-7442-C14F-9F1F-ED3C6274EAF9}"/>
              </a:ext>
            </a:extLst>
          </p:cNvPr>
          <p:cNvPicPr>
            <a:picLocks noChangeAspect="1"/>
          </p:cNvPicPr>
          <p:nvPr/>
        </p:nvPicPr>
        <p:blipFill>
          <a:blip r:embed="rId2">
            <a:alphaModFix amt="60404"/>
          </a:blip>
          <a:srcRect l="36413" t="55065" r="39603" b="33669"/>
          <a:stretch>
            <a:fillRect/>
          </a:stretch>
        </p:blipFill>
        <p:spPr>
          <a:xfrm rot="55338" flipH="1">
            <a:off x="9312149" y="7446260"/>
            <a:ext cx="2964954" cy="1248210"/>
          </a:xfrm>
          <a:custGeom>
            <a:avLst/>
            <a:gdLst/>
            <a:ahLst/>
            <a:cxnLst>
              <a:cxn ang="0">
                <a:pos x="wd2" y="hd2"/>
              </a:cxn>
              <a:cxn ang="5400000">
                <a:pos x="wd2" y="hd2"/>
              </a:cxn>
              <a:cxn ang="10800000">
                <a:pos x="wd2" y="hd2"/>
              </a:cxn>
              <a:cxn ang="16200000">
                <a:pos x="wd2" y="hd2"/>
              </a:cxn>
            </a:cxnLst>
            <a:rect l="0" t="0" r="r" b="b"/>
            <a:pathLst>
              <a:path w="21600" h="21600" extrusionOk="0">
                <a:moveTo>
                  <a:pt x="21600" y="821"/>
                </a:moveTo>
                <a:lnTo>
                  <a:pt x="21459" y="21600"/>
                </a:lnTo>
                <a:lnTo>
                  <a:pt x="0" y="20779"/>
                </a:lnTo>
                <a:lnTo>
                  <a:pt x="141" y="0"/>
                </a:lnTo>
                <a:lnTo>
                  <a:pt x="21600" y="821"/>
                </a:lnTo>
                <a:close/>
              </a:path>
            </a:pathLst>
          </a:custGeom>
          <a:ln w="12700">
            <a:miter lim="400000"/>
          </a:ln>
        </p:spPr>
      </p:pic>
      <p:pic>
        <p:nvPicPr>
          <p:cNvPr id="18" name="glow.png" descr="glow.png">
            <a:extLst>
              <a:ext uri="{FF2B5EF4-FFF2-40B4-BE49-F238E27FC236}">
                <a16:creationId xmlns:a16="http://schemas.microsoft.com/office/drawing/2014/main" id="{A5763557-E40B-5842-9171-4EA690F39B53}"/>
              </a:ext>
            </a:extLst>
          </p:cNvPr>
          <p:cNvPicPr>
            <a:picLocks noChangeAspect="1"/>
          </p:cNvPicPr>
          <p:nvPr/>
        </p:nvPicPr>
        <p:blipFill>
          <a:blip r:embed="rId2">
            <a:alphaModFix amt="60404"/>
          </a:blip>
          <a:srcRect l="36413" t="55065" r="39603" b="33669"/>
          <a:stretch>
            <a:fillRect/>
          </a:stretch>
        </p:blipFill>
        <p:spPr>
          <a:xfrm rot="55338" flipH="1">
            <a:off x="6018898" y="7446260"/>
            <a:ext cx="2964953" cy="1248210"/>
          </a:xfrm>
          <a:custGeom>
            <a:avLst/>
            <a:gdLst/>
            <a:ahLst/>
            <a:cxnLst>
              <a:cxn ang="0">
                <a:pos x="wd2" y="hd2"/>
              </a:cxn>
              <a:cxn ang="5400000">
                <a:pos x="wd2" y="hd2"/>
              </a:cxn>
              <a:cxn ang="10800000">
                <a:pos x="wd2" y="hd2"/>
              </a:cxn>
              <a:cxn ang="16200000">
                <a:pos x="wd2" y="hd2"/>
              </a:cxn>
            </a:cxnLst>
            <a:rect l="0" t="0" r="r" b="b"/>
            <a:pathLst>
              <a:path w="21600" h="21600" extrusionOk="0">
                <a:moveTo>
                  <a:pt x="21600" y="821"/>
                </a:moveTo>
                <a:lnTo>
                  <a:pt x="21459" y="21600"/>
                </a:lnTo>
                <a:lnTo>
                  <a:pt x="0" y="20779"/>
                </a:lnTo>
                <a:lnTo>
                  <a:pt x="141" y="0"/>
                </a:lnTo>
                <a:lnTo>
                  <a:pt x="21600" y="821"/>
                </a:lnTo>
                <a:close/>
              </a:path>
            </a:pathLst>
          </a:custGeom>
          <a:ln w="12700">
            <a:miter lim="400000"/>
          </a:ln>
        </p:spPr>
      </p:pic>
      <p:sp>
        <p:nvSpPr>
          <p:cNvPr id="19" name="3rd party Applications">
            <a:extLst>
              <a:ext uri="{FF2B5EF4-FFF2-40B4-BE49-F238E27FC236}">
                <a16:creationId xmlns:a16="http://schemas.microsoft.com/office/drawing/2014/main" id="{E0681882-6A76-EE4C-9B1C-2124E936D1B1}"/>
              </a:ext>
            </a:extLst>
          </p:cNvPr>
          <p:cNvSpPr txBox="1"/>
          <p:nvPr/>
        </p:nvSpPr>
        <p:spPr>
          <a:xfrm>
            <a:off x="5869145" y="3805085"/>
            <a:ext cx="12901951" cy="684447"/>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18373" tIns="18373" rIns="18373" bIns="18373" anchor="ctr">
            <a:spAutoFit/>
          </a:bodyPr>
          <a:lstStyle/>
          <a:p>
            <a:pPr marL="0" marR="0" lvl="0" indent="0" algn="ctr" defTabSz="298573" rtl="0" eaLnBrk="1" fontAlgn="auto" latinLnBrk="0" hangingPunct="0">
              <a:lnSpc>
                <a:spcPct val="100000"/>
              </a:lnSpc>
              <a:spcBef>
                <a:spcPts val="0"/>
              </a:spcBef>
              <a:spcAft>
                <a:spcPts val="0"/>
              </a:spcAft>
              <a:buClrTx/>
              <a:buSzTx/>
              <a:buFontTx/>
              <a:buNone/>
              <a:tabLst/>
              <a:defRPr sz="4000" b="0" cap="all" spc="119">
                <a:solidFill>
                  <a:srgbClr val="FFFFFF"/>
                </a:solidFill>
                <a:latin typeface="Styrene A Regular"/>
                <a:ea typeface="Styrene A Regular"/>
                <a:cs typeface="Styrene A Regular"/>
                <a:sym typeface="Styrene A Regular"/>
              </a:defRPr>
            </a:pPr>
            <a:r>
              <a:rPr kumimoji="0" sz="4000" b="0" i="0" u="none" strike="noStrike" kern="0" cap="all" spc="119" normalizeH="0" baseline="0" noProof="0">
                <a:ln>
                  <a:noFill/>
                </a:ln>
                <a:solidFill>
                  <a:srgbClr val="FFFFFF"/>
                </a:solidFill>
                <a:effectLst/>
                <a:uLnTx/>
                <a:uFillTx/>
                <a:latin typeface="Styrene A Regular"/>
                <a:sym typeface="Styrene A Regular"/>
              </a:rPr>
              <a:t>3</a:t>
            </a:r>
            <a:r>
              <a:rPr kumimoji="0" sz="4000" b="0" i="0" u="none" strike="noStrike" kern="0" cap="none" spc="119" normalizeH="0" baseline="31999" noProof="0">
                <a:ln>
                  <a:noFill/>
                </a:ln>
                <a:solidFill>
                  <a:srgbClr val="FFFFFF"/>
                </a:solidFill>
                <a:effectLst/>
                <a:uLnTx/>
                <a:uFillTx/>
                <a:latin typeface="Styrene A Regular"/>
                <a:sym typeface="Styrene A Regular"/>
              </a:rPr>
              <a:t>rd</a:t>
            </a:r>
            <a:r>
              <a:rPr kumimoji="0" sz="4000" b="0" i="0" u="none" strike="noStrike" kern="0" cap="all" spc="119" normalizeH="0" baseline="0" noProof="0">
                <a:ln>
                  <a:noFill/>
                </a:ln>
                <a:solidFill>
                  <a:srgbClr val="FFFFFF"/>
                </a:solidFill>
                <a:effectLst/>
                <a:uLnTx/>
                <a:uFillTx/>
                <a:latin typeface="Styrene A Regular"/>
                <a:sym typeface="Styrene A Regular"/>
              </a:rPr>
              <a:t> party Applications</a:t>
            </a:r>
          </a:p>
        </p:txBody>
      </p:sp>
      <p:sp>
        <p:nvSpPr>
          <p:cNvPr id="20" name="Cryptocurrency">
            <a:extLst>
              <a:ext uri="{FF2B5EF4-FFF2-40B4-BE49-F238E27FC236}">
                <a16:creationId xmlns:a16="http://schemas.microsoft.com/office/drawing/2014/main" id="{F48B5B27-FD26-E649-8C08-55D620A6CC18}"/>
              </a:ext>
            </a:extLst>
          </p:cNvPr>
          <p:cNvSpPr txBox="1"/>
          <p:nvPr/>
        </p:nvSpPr>
        <p:spPr>
          <a:xfrm>
            <a:off x="6023610" y="7901941"/>
            <a:ext cx="2955639" cy="290747"/>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18373" tIns="18373" rIns="18373" bIns="18373" anchor="ctr">
            <a:spAutoFit/>
          </a:bodyPr>
          <a:lstStyle>
            <a:lvl1pPr defTabSz="298573">
              <a:lnSpc>
                <a:spcPct val="80000"/>
              </a:lnSpc>
              <a:defRPr sz="1700" b="0" cap="all" spc="49">
                <a:solidFill>
                  <a:srgbClr val="FFFFFF"/>
                </a:solidFill>
                <a:latin typeface="Helvetica"/>
                <a:ea typeface="Helvetica"/>
                <a:cs typeface="Helvetica"/>
                <a:sym typeface="Helvetica"/>
              </a:defRPr>
            </a:lvl1pPr>
          </a:lstStyle>
          <a:p>
            <a:pPr marL="0" marR="0" lvl="0" indent="0" algn="ctr" defTabSz="298573" rtl="0" eaLnBrk="1" fontAlgn="auto" latinLnBrk="0" hangingPunct="0">
              <a:lnSpc>
                <a:spcPct val="80000"/>
              </a:lnSpc>
              <a:spcBef>
                <a:spcPts val="0"/>
              </a:spcBef>
              <a:spcAft>
                <a:spcPts val="0"/>
              </a:spcAft>
              <a:buClrTx/>
              <a:buSzTx/>
              <a:buFontTx/>
              <a:buNone/>
              <a:tabLst/>
              <a:defRPr/>
            </a:pPr>
            <a:r>
              <a:rPr kumimoji="0" sz="1700" b="0" i="0" u="none" strike="noStrike" kern="0" cap="all" spc="49" normalizeH="0" baseline="0" noProof="0">
                <a:ln>
                  <a:noFill/>
                </a:ln>
                <a:solidFill>
                  <a:srgbClr val="FFFFFF"/>
                </a:solidFill>
                <a:effectLst/>
                <a:uLnTx/>
                <a:uFillTx/>
                <a:latin typeface="Helvetica"/>
                <a:sym typeface="Helvetica"/>
              </a:rPr>
              <a:t>Cryptocurrency</a:t>
            </a:r>
          </a:p>
        </p:txBody>
      </p:sp>
      <p:sp>
        <p:nvSpPr>
          <p:cNvPr id="21" name="Smart…">
            <a:extLst>
              <a:ext uri="{FF2B5EF4-FFF2-40B4-BE49-F238E27FC236}">
                <a16:creationId xmlns:a16="http://schemas.microsoft.com/office/drawing/2014/main" id="{1267464B-2CBF-0A4B-98BE-79C5E4B3C74E}"/>
              </a:ext>
            </a:extLst>
          </p:cNvPr>
          <p:cNvSpPr txBox="1"/>
          <p:nvPr/>
        </p:nvSpPr>
        <p:spPr>
          <a:xfrm>
            <a:off x="9266676" y="7820522"/>
            <a:ext cx="3005100" cy="493947"/>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18373" tIns="18373" rIns="18373" bIns="18373" anchor="ctr">
            <a:spAutoFit/>
          </a:bodyPr>
          <a:lstStyle/>
          <a:p>
            <a:pPr marL="0" marR="0" lvl="0" indent="0" algn="ctr" defTabSz="298573" rtl="0" eaLnBrk="1" fontAlgn="auto" latinLnBrk="0" hangingPunct="0">
              <a:lnSpc>
                <a:spcPct val="80000"/>
              </a:lnSpc>
              <a:spcBef>
                <a:spcPts val="0"/>
              </a:spcBef>
              <a:spcAft>
                <a:spcPts val="0"/>
              </a:spcAft>
              <a:buClrTx/>
              <a:buSzTx/>
              <a:buFontTx/>
              <a:buNone/>
              <a:tabLst/>
              <a:defRPr sz="1700" b="0" cap="all" spc="49">
                <a:solidFill>
                  <a:srgbClr val="FFFFFF"/>
                </a:solidFill>
                <a:latin typeface="Helvetica"/>
                <a:ea typeface="Helvetica"/>
                <a:cs typeface="Helvetica"/>
                <a:sym typeface="Helvetica"/>
              </a:defRPr>
            </a:pPr>
            <a:r>
              <a:rPr kumimoji="0" sz="1700" b="0" i="0" u="none" strike="noStrike" kern="0" cap="all" spc="49" normalizeH="0" baseline="0" noProof="0">
                <a:ln>
                  <a:noFill/>
                </a:ln>
                <a:solidFill>
                  <a:srgbClr val="FFFFFF"/>
                </a:solidFill>
                <a:effectLst/>
                <a:uLnTx/>
                <a:uFillTx/>
                <a:latin typeface="Helvetica"/>
                <a:sym typeface="Helvetica"/>
              </a:rPr>
              <a:t>Smart</a:t>
            </a:r>
          </a:p>
          <a:p>
            <a:pPr marL="0" marR="0" lvl="0" indent="0" algn="ctr" defTabSz="298573" rtl="0" eaLnBrk="1" fontAlgn="auto" latinLnBrk="0" hangingPunct="0">
              <a:lnSpc>
                <a:spcPct val="80000"/>
              </a:lnSpc>
              <a:spcBef>
                <a:spcPts val="0"/>
              </a:spcBef>
              <a:spcAft>
                <a:spcPts val="0"/>
              </a:spcAft>
              <a:buClrTx/>
              <a:buSzTx/>
              <a:buFontTx/>
              <a:buNone/>
              <a:tabLst/>
              <a:defRPr sz="1700" b="0" cap="all" spc="49">
                <a:solidFill>
                  <a:srgbClr val="FFFFFF"/>
                </a:solidFill>
                <a:latin typeface="Helvetica"/>
                <a:ea typeface="Helvetica"/>
                <a:cs typeface="Helvetica"/>
                <a:sym typeface="Helvetica"/>
              </a:defRPr>
            </a:pPr>
            <a:r>
              <a:rPr kumimoji="0" sz="1700" b="0" i="0" u="none" strike="noStrike" kern="0" cap="all" spc="49" normalizeH="0" baseline="0" noProof="0">
                <a:ln>
                  <a:noFill/>
                </a:ln>
                <a:solidFill>
                  <a:srgbClr val="FFFFFF"/>
                </a:solidFill>
                <a:effectLst/>
                <a:uLnTx/>
                <a:uFillTx/>
                <a:latin typeface="Helvetica"/>
                <a:sym typeface="Helvetica"/>
              </a:rPr>
              <a:t>Contract</a:t>
            </a:r>
          </a:p>
        </p:txBody>
      </p:sp>
      <p:sp>
        <p:nvSpPr>
          <p:cNvPr id="22" name="File…">
            <a:extLst>
              <a:ext uri="{FF2B5EF4-FFF2-40B4-BE49-F238E27FC236}">
                <a16:creationId xmlns:a16="http://schemas.microsoft.com/office/drawing/2014/main" id="{AB59F9DD-9C31-824A-AD35-9203966CD841}"/>
              </a:ext>
            </a:extLst>
          </p:cNvPr>
          <p:cNvSpPr txBox="1"/>
          <p:nvPr/>
        </p:nvSpPr>
        <p:spPr>
          <a:xfrm>
            <a:off x="12592641" y="7800341"/>
            <a:ext cx="2955639" cy="493947"/>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18373" tIns="18373" rIns="18373" bIns="18373" anchor="ctr">
            <a:spAutoFit/>
          </a:bodyPr>
          <a:lstStyle/>
          <a:p>
            <a:pPr marL="0" marR="0" lvl="0" indent="0" algn="ctr" defTabSz="298573" rtl="0" eaLnBrk="1" fontAlgn="auto" latinLnBrk="0" hangingPunct="0">
              <a:lnSpc>
                <a:spcPct val="80000"/>
              </a:lnSpc>
              <a:spcBef>
                <a:spcPts val="0"/>
              </a:spcBef>
              <a:spcAft>
                <a:spcPts val="0"/>
              </a:spcAft>
              <a:buClrTx/>
              <a:buSzTx/>
              <a:buFontTx/>
              <a:buNone/>
              <a:tabLst/>
              <a:defRPr sz="1700" b="0" cap="all" spc="49">
                <a:solidFill>
                  <a:srgbClr val="FFFFFF"/>
                </a:solidFill>
                <a:latin typeface="Helvetica"/>
                <a:ea typeface="Helvetica"/>
                <a:cs typeface="Helvetica"/>
                <a:sym typeface="Helvetica"/>
              </a:defRPr>
            </a:pPr>
            <a:r>
              <a:rPr kumimoji="0" sz="1700" b="0" i="0" u="none" strike="noStrike" kern="0" cap="all" spc="49" normalizeH="0" baseline="0" noProof="0">
                <a:ln>
                  <a:noFill/>
                </a:ln>
                <a:solidFill>
                  <a:srgbClr val="FFFFFF"/>
                </a:solidFill>
                <a:effectLst/>
                <a:uLnTx/>
                <a:uFillTx/>
                <a:latin typeface="Helvetica"/>
                <a:sym typeface="Helvetica"/>
              </a:rPr>
              <a:t>File</a:t>
            </a:r>
          </a:p>
          <a:p>
            <a:pPr marL="0" marR="0" lvl="0" indent="0" algn="ctr" defTabSz="298573" rtl="0" eaLnBrk="1" fontAlgn="auto" latinLnBrk="0" hangingPunct="0">
              <a:lnSpc>
                <a:spcPct val="80000"/>
              </a:lnSpc>
              <a:spcBef>
                <a:spcPts val="0"/>
              </a:spcBef>
              <a:spcAft>
                <a:spcPts val="0"/>
              </a:spcAft>
              <a:buClrTx/>
              <a:buSzTx/>
              <a:buFontTx/>
              <a:buNone/>
              <a:tabLst/>
              <a:defRPr sz="1700" b="0" cap="all" spc="49">
                <a:solidFill>
                  <a:srgbClr val="FFFFFF"/>
                </a:solidFill>
                <a:latin typeface="Helvetica"/>
                <a:ea typeface="Helvetica"/>
                <a:cs typeface="Helvetica"/>
                <a:sym typeface="Helvetica"/>
              </a:defRPr>
            </a:pPr>
            <a:r>
              <a:rPr kumimoji="0" sz="1700" b="0" i="0" u="none" strike="noStrike" kern="0" cap="all" spc="49" normalizeH="0" baseline="0" noProof="0">
                <a:ln>
                  <a:noFill/>
                </a:ln>
                <a:solidFill>
                  <a:srgbClr val="FFFFFF"/>
                </a:solidFill>
                <a:effectLst/>
                <a:uLnTx/>
                <a:uFillTx/>
                <a:latin typeface="Helvetica"/>
                <a:sym typeface="Helvetica"/>
              </a:rPr>
              <a:t>Service</a:t>
            </a:r>
          </a:p>
        </p:txBody>
      </p:sp>
      <p:sp>
        <p:nvSpPr>
          <p:cNvPr id="23" name="Rectangle">
            <a:extLst>
              <a:ext uri="{FF2B5EF4-FFF2-40B4-BE49-F238E27FC236}">
                <a16:creationId xmlns:a16="http://schemas.microsoft.com/office/drawing/2014/main" id="{42B13196-24E9-A848-B30C-F78C22912C9C}"/>
              </a:ext>
            </a:extLst>
          </p:cNvPr>
          <p:cNvSpPr/>
          <p:nvPr/>
        </p:nvSpPr>
        <p:spPr>
          <a:xfrm>
            <a:off x="12597403" y="7467017"/>
            <a:ext cx="2946115" cy="1200958"/>
          </a:xfrm>
          <a:prstGeom prst="rect">
            <a:avLst/>
          </a:prstGeom>
          <a:ln>
            <a:solidFill>
              <a:srgbClr val="FFFFFF"/>
            </a:solidFill>
            <a:prstDash val="sysDot"/>
            <a:miter lim="400000"/>
          </a:ln>
        </p:spPr>
        <p:txBody>
          <a:bodyPr lIns="0" tIns="0" rIns="0" bIns="0" anchor="ctr"/>
          <a:lstStyle/>
          <a:p>
            <a:pPr marL="0" marR="0" lvl="0" indent="0" algn="ctr" defTabSz="457200" rtl="0" eaLnBrk="1" fontAlgn="auto" latinLnBrk="0" hangingPunct="0">
              <a:lnSpc>
                <a:spcPct val="100000"/>
              </a:lnSpc>
              <a:spcBef>
                <a:spcPts val="0"/>
              </a:spcBef>
              <a:spcAft>
                <a:spcPts val="0"/>
              </a:spcAft>
              <a:buClrTx/>
              <a:buSzTx/>
              <a:buFontTx/>
              <a:buNone/>
              <a:tabLst/>
              <a:defRPr sz="1800" b="0">
                <a:solidFill>
                  <a:srgbClr val="FFFFFF"/>
                </a:solidFill>
                <a:latin typeface="Helvetica"/>
                <a:ea typeface="Helvetica"/>
                <a:cs typeface="Helvetica"/>
                <a:sym typeface="Helvetica"/>
              </a:defRPr>
            </a:pPr>
            <a:endParaRPr kumimoji="0" sz="1800" b="0" i="0" u="none" strike="noStrike" kern="0" cap="none" spc="0" normalizeH="0" baseline="0" noProof="0">
              <a:ln>
                <a:noFill/>
              </a:ln>
              <a:solidFill>
                <a:srgbClr val="FFFFFF"/>
              </a:solidFill>
              <a:effectLst/>
              <a:uLnTx/>
              <a:uFillTx/>
              <a:latin typeface="Helvetica"/>
              <a:sym typeface="Helvetica"/>
            </a:endParaRPr>
          </a:p>
        </p:txBody>
      </p:sp>
      <p:sp>
        <p:nvSpPr>
          <p:cNvPr id="24" name="Rectangle">
            <a:extLst>
              <a:ext uri="{FF2B5EF4-FFF2-40B4-BE49-F238E27FC236}">
                <a16:creationId xmlns:a16="http://schemas.microsoft.com/office/drawing/2014/main" id="{EB0244C4-CB0F-474B-B10D-BE62CD9AC456}"/>
              </a:ext>
            </a:extLst>
          </p:cNvPr>
          <p:cNvSpPr/>
          <p:nvPr/>
        </p:nvSpPr>
        <p:spPr>
          <a:xfrm>
            <a:off x="6028372" y="7467016"/>
            <a:ext cx="2946114" cy="1200958"/>
          </a:xfrm>
          <a:prstGeom prst="rect">
            <a:avLst/>
          </a:prstGeom>
          <a:ln>
            <a:solidFill>
              <a:srgbClr val="FFFFFF"/>
            </a:solidFill>
            <a:prstDash val="sysDot"/>
            <a:miter lim="400000"/>
          </a:ln>
        </p:spPr>
        <p:txBody>
          <a:bodyPr lIns="0" tIns="0" rIns="0" bIns="0" anchor="ctr"/>
          <a:lstStyle/>
          <a:p>
            <a:pPr marL="0" marR="0" lvl="0" indent="0" algn="ctr" defTabSz="457200" rtl="0" eaLnBrk="1" fontAlgn="auto" latinLnBrk="0" hangingPunct="0">
              <a:lnSpc>
                <a:spcPct val="100000"/>
              </a:lnSpc>
              <a:spcBef>
                <a:spcPts val="0"/>
              </a:spcBef>
              <a:spcAft>
                <a:spcPts val="0"/>
              </a:spcAft>
              <a:buClrTx/>
              <a:buSzTx/>
              <a:buFontTx/>
              <a:buNone/>
              <a:tabLst/>
              <a:defRPr sz="1800" b="0">
                <a:solidFill>
                  <a:srgbClr val="FFFFFF"/>
                </a:solidFill>
                <a:latin typeface="Helvetica"/>
                <a:ea typeface="Helvetica"/>
                <a:cs typeface="Helvetica"/>
                <a:sym typeface="Helvetica"/>
              </a:defRPr>
            </a:pPr>
            <a:endParaRPr kumimoji="0" sz="1800" b="0" i="0" u="none" strike="noStrike" kern="0" cap="none" spc="0" normalizeH="0" baseline="0" noProof="0">
              <a:ln>
                <a:noFill/>
              </a:ln>
              <a:solidFill>
                <a:srgbClr val="FFFFFF"/>
              </a:solidFill>
              <a:effectLst/>
              <a:uLnTx/>
              <a:uFillTx/>
              <a:latin typeface="Helvetica"/>
              <a:sym typeface="Helvetica"/>
            </a:endParaRPr>
          </a:p>
        </p:txBody>
      </p:sp>
      <p:sp>
        <p:nvSpPr>
          <p:cNvPr id="25" name="Rectangle">
            <a:extLst>
              <a:ext uri="{FF2B5EF4-FFF2-40B4-BE49-F238E27FC236}">
                <a16:creationId xmlns:a16="http://schemas.microsoft.com/office/drawing/2014/main" id="{46E06471-422F-5F42-A3AB-CA13BC9E0351}"/>
              </a:ext>
            </a:extLst>
          </p:cNvPr>
          <p:cNvSpPr/>
          <p:nvPr/>
        </p:nvSpPr>
        <p:spPr>
          <a:xfrm>
            <a:off x="9314577" y="7467017"/>
            <a:ext cx="2946115" cy="1200959"/>
          </a:xfrm>
          <a:prstGeom prst="rect">
            <a:avLst/>
          </a:prstGeom>
          <a:ln>
            <a:solidFill>
              <a:srgbClr val="FFFFFF"/>
            </a:solidFill>
            <a:prstDash val="sysDot"/>
            <a:miter lim="400000"/>
          </a:ln>
        </p:spPr>
        <p:txBody>
          <a:bodyPr lIns="0" tIns="0" rIns="0" bIns="0" anchor="ctr"/>
          <a:lstStyle/>
          <a:p>
            <a:pPr marL="0" marR="0" lvl="0" indent="0" algn="ctr" defTabSz="457200" rtl="0" eaLnBrk="1" fontAlgn="auto" latinLnBrk="0" hangingPunct="0">
              <a:lnSpc>
                <a:spcPct val="100000"/>
              </a:lnSpc>
              <a:spcBef>
                <a:spcPts val="0"/>
              </a:spcBef>
              <a:spcAft>
                <a:spcPts val="0"/>
              </a:spcAft>
              <a:buClrTx/>
              <a:buSzTx/>
              <a:buFontTx/>
              <a:buNone/>
              <a:tabLst/>
              <a:defRPr sz="1800" b="0">
                <a:solidFill>
                  <a:srgbClr val="FFFFFF"/>
                </a:solidFill>
                <a:latin typeface="Helvetica"/>
                <a:ea typeface="Helvetica"/>
                <a:cs typeface="Helvetica"/>
                <a:sym typeface="Helvetica"/>
              </a:defRPr>
            </a:pPr>
            <a:endParaRPr kumimoji="0" sz="1800" b="0" i="0" u="none" strike="noStrike" kern="0" cap="none" spc="0" normalizeH="0" baseline="0" noProof="0">
              <a:ln>
                <a:noFill/>
              </a:ln>
              <a:solidFill>
                <a:srgbClr val="FFFFFF"/>
              </a:solidFill>
              <a:effectLst/>
              <a:uLnTx/>
              <a:uFillTx/>
              <a:latin typeface="Helvetica"/>
              <a:sym typeface="Helvetica"/>
            </a:endParaRPr>
          </a:p>
        </p:txBody>
      </p:sp>
      <p:sp>
        <p:nvSpPr>
          <p:cNvPr id="26" name="Line">
            <a:extLst>
              <a:ext uri="{FF2B5EF4-FFF2-40B4-BE49-F238E27FC236}">
                <a16:creationId xmlns:a16="http://schemas.microsoft.com/office/drawing/2014/main" id="{8A0F8AD8-5BE6-5F48-ADEC-55B658F335E6}"/>
              </a:ext>
            </a:extLst>
          </p:cNvPr>
          <p:cNvSpPr/>
          <p:nvPr/>
        </p:nvSpPr>
        <p:spPr>
          <a:xfrm flipV="1">
            <a:off x="10788275" y="8675612"/>
            <a:ext cx="1" cy="573790"/>
          </a:xfrm>
          <a:prstGeom prst="line">
            <a:avLst/>
          </a:prstGeom>
          <a:ln w="38100">
            <a:solidFill>
              <a:srgbClr val="8C8C8C"/>
            </a:solidFill>
            <a:miter lim="400000"/>
          </a:ln>
        </p:spPr>
        <p:txBody>
          <a:bodyPr lIns="45718" tIns="45718" rIns="45718" bIns="45718"/>
          <a:lstStyle/>
          <a:p>
            <a:pPr marL="0" marR="0" lvl="0" indent="0" algn="ctr" defTabSz="825415" rtl="0" eaLnBrk="1" fontAlgn="auto" latinLnBrk="0" hangingPunct="0">
              <a:lnSpc>
                <a:spcPct val="100000"/>
              </a:lnSpc>
              <a:spcBef>
                <a:spcPts val="0"/>
              </a:spcBef>
              <a:spcAft>
                <a:spcPts val="0"/>
              </a:spcAft>
              <a:buClrTx/>
              <a:buSzTx/>
              <a:buFontTx/>
              <a:buNone/>
              <a:tabLst/>
              <a:defRPr sz="5000" b="0" spc="-50">
                <a:solidFill>
                  <a:srgbClr val="FFFFFF"/>
                </a:solidFill>
                <a:latin typeface="Helvetica"/>
                <a:ea typeface="Helvetica"/>
                <a:cs typeface="Helvetica"/>
                <a:sym typeface="Helvetica"/>
              </a:defRPr>
            </a:pPr>
            <a:endParaRPr kumimoji="0" sz="5000" b="0" i="0" u="none" strike="noStrike" kern="0" cap="none" spc="-50" normalizeH="0" baseline="0" noProof="0">
              <a:ln>
                <a:noFill/>
              </a:ln>
              <a:solidFill>
                <a:srgbClr val="FFFFFF"/>
              </a:solidFill>
              <a:effectLst/>
              <a:uLnTx/>
              <a:uFillTx/>
              <a:latin typeface="Helvetica"/>
              <a:sym typeface="Helvetica"/>
            </a:endParaRPr>
          </a:p>
        </p:txBody>
      </p:sp>
      <p:sp>
        <p:nvSpPr>
          <p:cNvPr id="27" name="Line">
            <a:extLst>
              <a:ext uri="{FF2B5EF4-FFF2-40B4-BE49-F238E27FC236}">
                <a16:creationId xmlns:a16="http://schemas.microsoft.com/office/drawing/2014/main" id="{718DB067-2B24-FF4D-9CC5-568B0AD45FE5}"/>
              </a:ext>
            </a:extLst>
          </p:cNvPr>
          <p:cNvSpPr/>
          <p:nvPr/>
        </p:nvSpPr>
        <p:spPr>
          <a:xfrm flipV="1">
            <a:off x="14051407" y="8663290"/>
            <a:ext cx="1" cy="632911"/>
          </a:xfrm>
          <a:prstGeom prst="line">
            <a:avLst/>
          </a:prstGeom>
          <a:ln w="38100">
            <a:solidFill>
              <a:srgbClr val="8C8C8C"/>
            </a:solidFill>
            <a:miter lim="400000"/>
          </a:ln>
        </p:spPr>
        <p:txBody>
          <a:bodyPr lIns="45718" tIns="45718" rIns="45718" bIns="45718"/>
          <a:lstStyle/>
          <a:p>
            <a:pPr marL="0" marR="0" lvl="0" indent="0" algn="ctr" defTabSz="825415" rtl="0" eaLnBrk="1" fontAlgn="auto" latinLnBrk="0" hangingPunct="0">
              <a:lnSpc>
                <a:spcPct val="100000"/>
              </a:lnSpc>
              <a:spcBef>
                <a:spcPts val="0"/>
              </a:spcBef>
              <a:spcAft>
                <a:spcPts val="0"/>
              </a:spcAft>
              <a:buClrTx/>
              <a:buSzTx/>
              <a:buFontTx/>
              <a:buNone/>
              <a:tabLst/>
              <a:defRPr sz="5000" b="0" spc="-50">
                <a:solidFill>
                  <a:srgbClr val="FFFFFF"/>
                </a:solidFill>
                <a:latin typeface="Helvetica"/>
                <a:ea typeface="Helvetica"/>
                <a:cs typeface="Helvetica"/>
                <a:sym typeface="Helvetica"/>
              </a:defRPr>
            </a:pPr>
            <a:endParaRPr kumimoji="0" sz="5000" b="0" i="0" u="none" strike="noStrike" kern="0" cap="none" spc="-50" normalizeH="0" baseline="0" noProof="0">
              <a:ln>
                <a:noFill/>
              </a:ln>
              <a:solidFill>
                <a:srgbClr val="FFFFFF"/>
              </a:solidFill>
              <a:effectLst/>
              <a:uLnTx/>
              <a:uFillTx/>
              <a:latin typeface="Helvetica"/>
              <a:sym typeface="Helvetica"/>
            </a:endParaRPr>
          </a:p>
        </p:txBody>
      </p:sp>
      <p:sp>
        <p:nvSpPr>
          <p:cNvPr id="28" name="Rounded Rectangle">
            <a:extLst>
              <a:ext uri="{FF2B5EF4-FFF2-40B4-BE49-F238E27FC236}">
                <a16:creationId xmlns:a16="http://schemas.microsoft.com/office/drawing/2014/main" id="{603E8FD2-4A82-8D42-A182-C5B308A5C71E}"/>
              </a:ext>
            </a:extLst>
          </p:cNvPr>
          <p:cNvSpPr/>
          <p:nvPr/>
        </p:nvSpPr>
        <p:spPr>
          <a:xfrm>
            <a:off x="5873907" y="1229584"/>
            <a:ext cx="12892427" cy="5835451"/>
          </a:xfrm>
          <a:prstGeom prst="roundRect">
            <a:avLst>
              <a:gd name="adj" fmla="val 20042"/>
            </a:avLst>
          </a:prstGeom>
          <a:ln>
            <a:solidFill>
              <a:srgbClr val="FFFFFF"/>
            </a:solidFill>
            <a:prstDash val="sysDot"/>
            <a:miter lim="400000"/>
          </a:ln>
        </p:spPr>
        <p:txBody>
          <a:bodyPr lIns="0" tIns="0" rIns="0" bIns="0" anchor="ctr"/>
          <a:lstStyle/>
          <a:p>
            <a:pPr marL="0" marR="0" lvl="0" indent="0" algn="ctr" defTabSz="457200" rtl="0" eaLnBrk="1" fontAlgn="auto" latinLnBrk="0" hangingPunct="0">
              <a:lnSpc>
                <a:spcPct val="100000"/>
              </a:lnSpc>
              <a:spcBef>
                <a:spcPts val="0"/>
              </a:spcBef>
              <a:spcAft>
                <a:spcPts val="0"/>
              </a:spcAft>
              <a:buClrTx/>
              <a:buSzTx/>
              <a:buFontTx/>
              <a:buNone/>
              <a:tabLst/>
              <a:defRPr sz="1800" b="0">
                <a:solidFill>
                  <a:srgbClr val="FFFFFF"/>
                </a:solidFill>
                <a:latin typeface="Helvetica"/>
                <a:ea typeface="Helvetica"/>
                <a:cs typeface="Helvetica"/>
                <a:sym typeface="Helvetica"/>
              </a:defRPr>
            </a:pPr>
            <a:endParaRPr kumimoji="0" sz="1800" b="0" i="0" u="none" strike="noStrike" kern="0" cap="none" spc="0" normalizeH="0" baseline="0" noProof="0">
              <a:ln>
                <a:noFill/>
              </a:ln>
              <a:solidFill>
                <a:srgbClr val="FFFFFF"/>
              </a:solidFill>
              <a:effectLst/>
              <a:uLnTx/>
              <a:uFillTx/>
              <a:latin typeface="Helvetica"/>
              <a:sym typeface="Helvetica"/>
            </a:endParaRPr>
          </a:p>
        </p:txBody>
      </p:sp>
      <p:sp>
        <p:nvSpPr>
          <p:cNvPr id="29" name="Individuals">
            <a:extLst>
              <a:ext uri="{FF2B5EF4-FFF2-40B4-BE49-F238E27FC236}">
                <a16:creationId xmlns:a16="http://schemas.microsoft.com/office/drawing/2014/main" id="{76C49565-B999-5646-8C24-7AC975F9E5E5}"/>
              </a:ext>
            </a:extLst>
          </p:cNvPr>
          <p:cNvSpPr txBox="1"/>
          <p:nvPr/>
        </p:nvSpPr>
        <p:spPr>
          <a:xfrm>
            <a:off x="2117731" y="2950508"/>
            <a:ext cx="2513056" cy="33020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0" tIns="0" rIns="0" bIns="0">
            <a:spAutoFit/>
          </a:bodyPr>
          <a:lstStyle>
            <a:lvl1pPr algn="r" defTabSz="298573">
              <a:defRPr sz="2000" b="0" spc="58">
                <a:solidFill>
                  <a:srgbClr val="FFFFFF"/>
                </a:solidFill>
                <a:latin typeface="Styrene A Regular"/>
                <a:ea typeface="Styrene A Regular"/>
                <a:cs typeface="Styrene A Regular"/>
                <a:sym typeface="Styrene A Regular"/>
              </a:defRPr>
            </a:lvl1pPr>
          </a:lstStyle>
          <a:p>
            <a:pPr marL="0" marR="0" lvl="0" indent="0" algn="r" defTabSz="298573" rtl="0" eaLnBrk="1" fontAlgn="auto" latinLnBrk="0" hangingPunct="0">
              <a:lnSpc>
                <a:spcPct val="100000"/>
              </a:lnSpc>
              <a:spcBef>
                <a:spcPts val="0"/>
              </a:spcBef>
              <a:spcAft>
                <a:spcPts val="0"/>
              </a:spcAft>
              <a:buClrTx/>
              <a:buSzTx/>
              <a:buFontTx/>
              <a:buNone/>
              <a:tabLst/>
              <a:defRPr/>
            </a:pPr>
            <a:r>
              <a:rPr kumimoji="0" sz="2000" b="0" i="0" u="none" strike="noStrike" kern="0" cap="none" spc="58" normalizeH="0" baseline="0" noProof="0">
                <a:ln>
                  <a:noFill/>
                </a:ln>
                <a:solidFill>
                  <a:srgbClr val="FFFFFF"/>
                </a:solidFill>
                <a:effectLst/>
                <a:uLnTx/>
                <a:uFillTx/>
                <a:latin typeface="Styrene A Regular"/>
                <a:sym typeface="Styrene A Regular"/>
              </a:rPr>
              <a:t>Individuals</a:t>
            </a:r>
          </a:p>
        </p:txBody>
      </p:sp>
      <p:sp>
        <p:nvSpPr>
          <p:cNvPr id="30" name="Enterprises">
            <a:extLst>
              <a:ext uri="{FF2B5EF4-FFF2-40B4-BE49-F238E27FC236}">
                <a16:creationId xmlns:a16="http://schemas.microsoft.com/office/drawing/2014/main" id="{28B45659-CEC2-D542-A476-3FE68DA62E2A}"/>
              </a:ext>
            </a:extLst>
          </p:cNvPr>
          <p:cNvSpPr txBox="1"/>
          <p:nvPr/>
        </p:nvSpPr>
        <p:spPr>
          <a:xfrm>
            <a:off x="2045158" y="3747598"/>
            <a:ext cx="2585630" cy="33020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0" tIns="0" rIns="0" bIns="0">
            <a:spAutoFit/>
          </a:bodyPr>
          <a:lstStyle>
            <a:lvl1pPr algn="r" defTabSz="298573">
              <a:defRPr sz="2000" b="0" spc="58">
                <a:solidFill>
                  <a:srgbClr val="FFFFFF"/>
                </a:solidFill>
                <a:latin typeface="Styrene A Regular"/>
                <a:ea typeface="Styrene A Regular"/>
                <a:cs typeface="Styrene A Regular"/>
                <a:sym typeface="Styrene A Regular"/>
              </a:defRPr>
            </a:lvl1pPr>
          </a:lstStyle>
          <a:p>
            <a:pPr marL="0" marR="0" lvl="0" indent="0" algn="r" defTabSz="298573" rtl="0" eaLnBrk="1" fontAlgn="auto" latinLnBrk="0" hangingPunct="0">
              <a:lnSpc>
                <a:spcPct val="100000"/>
              </a:lnSpc>
              <a:spcBef>
                <a:spcPts val="0"/>
              </a:spcBef>
              <a:spcAft>
                <a:spcPts val="0"/>
              </a:spcAft>
              <a:buClrTx/>
              <a:buSzTx/>
              <a:buFontTx/>
              <a:buNone/>
              <a:tabLst/>
              <a:defRPr/>
            </a:pPr>
            <a:r>
              <a:rPr kumimoji="0" sz="2000" b="0" i="0" u="none" strike="noStrike" kern="0" cap="none" spc="58" normalizeH="0" baseline="0" noProof="0">
                <a:ln>
                  <a:noFill/>
                </a:ln>
                <a:solidFill>
                  <a:srgbClr val="FFFFFF"/>
                </a:solidFill>
                <a:effectLst/>
                <a:uLnTx/>
                <a:uFillTx/>
                <a:latin typeface="Styrene A Regular"/>
                <a:sym typeface="Styrene A Regular"/>
              </a:rPr>
              <a:t>Enterprises</a:t>
            </a:r>
          </a:p>
        </p:txBody>
      </p:sp>
      <p:sp>
        <p:nvSpPr>
          <p:cNvPr id="31" name="Devices">
            <a:extLst>
              <a:ext uri="{FF2B5EF4-FFF2-40B4-BE49-F238E27FC236}">
                <a16:creationId xmlns:a16="http://schemas.microsoft.com/office/drawing/2014/main" id="{62C08915-5F33-8749-B232-3164AB1808F4}"/>
              </a:ext>
            </a:extLst>
          </p:cNvPr>
          <p:cNvSpPr txBox="1"/>
          <p:nvPr/>
        </p:nvSpPr>
        <p:spPr>
          <a:xfrm>
            <a:off x="3467916" y="5534261"/>
            <a:ext cx="1197420" cy="33020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0" tIns="0" rIns="0" bIns="0">
            <a:spAutoFit/>
          </a:bodyPr>
          <a:lstStyle>
            <a:lvl1pPr algn="r" defTabSz="298573">
              <a:defRPr sz="2000" b="0" spc="58">
                <a:solidFill>
                  <a:srgbClr val="FFFFFF"/>
                </a:solidFill>
                <a:latin typeface="Styrene A Regular"/>
                <a:ea typeface="Styrene A Regular"/>
                <a:cs typeface="Styrene A Regular"/>
                <a:sym typeface="Styrene A Regular"/>
              </a:defRPr>
            </a:lvl1pPr>
          </a:lstStyle>
          <a:p>
            <a:pPr marL="0" marR="0" lvl="0" indent="0" algn="r" defTabSz="298573" rtl="0" eaLnBrk="1" fontAlgn="auto" latinLnBrk="0" hangingPunct="0">
              <a:lnSpc>
                <a:spcPct val="100000"/>
              </a:lnSpc>
              <a:spcBef>
                <a:spcPts val="0"/>
              </a:spcBef>
              <a:spcAft>
                <a:spcPts val="0"/>
              </a:spcAft>
              <a:buClrTx/>
              <a:buSzTx/>
              <a:buFontTx/>
              <a:buNone/>
              <a:tabLst/>
              <a:defRPr/>
            </a:pPr>
            <a:r>
              <a:rPr kumimoji="0" sz="2000" b="0" i="0" u="none" strike="noStrike" kern="0" cap="none" spc="58" normalizeH="0" baseline="0" noProof="0">
                <a:ln>
                  <a:noFill/>
                </a:ln>
                <a:solidFill>
                  <a:srgbClr val="FFFFFF"/>
                </a:solidFill>
                <a:effectLst/>
                <a:uLnTx/>
                <a:uFillTx/>
                <a:latin typeface="Styrene A Regular"/>
                <a:sym typeface="Styrene A Regular"/>
              </a:rPr>
              <a:t>Devices </a:t>
            </a:r>
          </a:p>
        </p:txBody>
      </p:sp>
      <p:sp>
        <p:nvSpPr>
          <p:cNvPr id="32" name="Governments">
            <a:extLst>
              <a:ext uri="{FF2B5EF4-FFF2-40B4-BE49-F238E27FC236}">
                <a16:creationId xmlns:a16="http://schemas.microsoft.com/office/drawing/2014/main" id="{4394FC32-8D22-0546-AA6F-12A06439F80E}"/>
              </a:ext>
            </a:extLst>
          </p:cNvPr>
          <p:cNvSpPr txBox="1"/>
          <p:nvPr/>
        </p:nvSpPr>
        <p:spPr>
          <a:xfrm>
            <a:off x="1888809" y="4640931"/>
            <a:ext cx="2741978" cy="33020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0" tIns="0" rIns="0" bIns="0">
            <a:spAutoFit/>
          </a:bodyPr>
          <a:lstStyle>
            <a:lvl1pPr algn="r" defTabSz="298573">
              <a:defRPr sz="2000" b="0" spc="58">
                <a:solidFill>
                  <a:srgbClr val="FFFFFF"/>
                </a:solidFill>
                <a:latin typeface="Styrene A Regular"/>
                <a:ea typeface="Styrene A Regular"/>
                <a:cs typeface="Styrene A Regular"/>
                <a:sym typeface="Styrene A Regular"/>
              </a:defRPr>
            </a:lvl1pPr>
          </a:lstStyle>
          <a:p>
            <a:pPr marL="0" marR="0" lvl="0" indent="0" algn="r" defTabSz="298573" rtl="0" eaLnBrk="1" fontAlgn="auto" latinLnBrk="0" hangingPunct="0">
              <a:lnSpc>
                <a:spcPct val="100000"/>
              </a:lnSpc>
              <a:spcBef>
                <a:spcPts val="0"/>
              </a:spcBef>
              <a:spcAft>
                <a:spcPts val="0"/>
              </a:spcAft>
              <a:buClrTx/>
              <a:buSzTx/>
              <a:buFontTx/>
              <a:buNone/>
              <a:tabLst/>
              <a:defRPr/>
            </a:pPr>
            <a:r>
              <a:rPr kumimoji="0" sz="2000" b="0" i="0" u="none" strike="noStrike" kern="0" cap="none" spc="58" normalizeH="0" baseline="0" noProof="0">
                <a:ln>
                  <a:noFill/>
                </a:ln>
                <a:solidFill>
                  <a:srgbClr val="FFFFFF"/>
                </a:solidFill>
                <a:effectLst/>
                <a:uLnTx/>
                <a:uFillTx/>
                <a:latin typeface="Styrene A Regular"/>
                <a:sym typeface="Styrene A Regular"/>
              </a:rPr>
              <a:t>Governments</a:t>
            </a:r>
          </a:p>
        </p:txBody>
      </p:sp>
      <p:sp>
        <p:nvSpPr>
          <p:cNvPr id="33" name="media">
            <a:extLst>
              <a:ext uri="{FF2B5EF4-FFF2-40B4-BE49-F238E27FC236}">
                <a16:creationId xmlns:a16="http://schemas.microsoft.com/office/drawing/2014/main" id="{E15D6A48-0D90-5542-AB15-5250D0F92F55}"/>
              </a:ext>
            </a:extLst>
          </p:cNvPr>
          <p:cNvSpPr txBox="1"/>
          <p:nvPr/>
        </p:nvSpPr>
        <p:spPr>
          <a:xfrm>
            <a:off x="14000029" y="3057843"/>
            <a:ext cx="1306683" cy="25400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0" tIns="0" rIns="0" bIns="0">
            <a:spAutoFit/>
          </a:bodyPr>
          <a:lstStyle>
            <a:lvl1pPr defTabSz="298573">
              <a:defRPr sz="1500" b="0" cap="all" spc="45">
                <a:solidFill>
                  <a:srgbClr val="FFFFFF"/>
                </a:solidFill>
                <a:latin typeface="Styrene A Regular"/>
                <a:ea typeface="Styrene A Regular"/>
                <a:cs typeface="Styrene A Regular"/>
                <a:sym typeface="Styrene A Regular"/>
              </a:defRPr>
            </a:lvl1pPr>
          </a:lstStyle>
          <a:p>
            <a:pPr marL="0" marR="0" lvl="0" indent="0" algn="ctr" defTabSz="298573" rtl="0" eaLnBrk="1" fontAlgn="auto" latinLnBrk="0" hangingPunct="0">
              <a:lnSpc>
                <a:spcPct val="100000"/>
              </a:lnSpc>
              <a:spcBef>
                <a:spcPts val="0"/>
              </a:spcBef>
              <a:spcAft>
                <a:spcPts val="0"/>
              </a:spcAft>
              <a:buClrTx/>
              <a:buSzTx/>
              <a:buFontTx/>
              <a:buNone/>
              <a:tabLst/>
              <a:defRPr/>
            </a:pPr>
            <a:r>
              <a:rPr kumimoji="0" sz="1500" b="0" i="0" u="none" strike="noStrike" kern="0" cap="all" spc="45" normalizeH="0" baseline="0" noProof="0">
                <a:ln>
                  <a:noFill/>
                </a:ln>
                <a:solidFill>
                  <a:srgbClr val="FFFFFF"/>
                </a:solidFill>
                <a:effectLst/>
                <a:uLnTx/>
                <a:uFillTx/>
                <a:latin typeface="Styrene A Regular"/>
                <a:sym typeface="Styrene A Regular"/>
              </a:rPr>
              <a:t>media</a:t>
            </a:r>
          </a:p>
        </p:txBody>
      </p:sp>
      <p:sp>
        <p:nvSpPr>
          <p:cNvPr id="34" name="Legal">
            <a:extLst>
              <a:ext uri="{FF2B5EF4-FFF2-40B4-BE49-F238E27FC236}">
                <a16:creationId xmlns:a16="http://schemas.microsoft.com/office/drawing/2014/main" id="{A7A62C45-907A-A34D-8B3F-9125A6606B9E}"/>
              </a:ext>
            </a:extLst>
          </p:cNvPr>
          <p:cNvSpPr txBox="1"/>
          <p:nvPr/>
        </p:nvSpPr>
        <p:spPr>
          <a:xfrm>
            <a:off x="11881724" y="6364619"/>
            <a:ext cx="1197420" cy="25400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0" tIns="0" rIns="0" bIns="0">
            <a:spAutoFit/>
          </a:bodyPr>
          <a:lstStyle>
            <a:lvl1pPr defTabSz="298573">
              <a:defRPr sz="1500" b="0" cap="all" spc="45">
                <a:solidFill>
                  <a:srgbClr val="FFFFFF"/>
                </a:solidFill>
                <a:latin typeface="Styrene A Regular"/>
                <a:ea typeface="Styrene A Regular"/>
                <a:cs typeface="Styrene A Regular"/>
                <a:sym typeface="Styrene A Regular"/>
              </a:defRPr>
            </a:lvl1pPr>
          </a:lstStyle>
          <a:p>
            <a:pPr marL="0" marR="0" lvl="0" indent="0" algn="ctr" defTabSz="298573" rtl="0" eaLnBrk="1" fontAlgn="auto" latinLnBrk="0" hangingPunct="0">
              <a:lnSpc>
                <a:spcPct val="100000"/>
              </a:lnSpc>
              <a:spcBef>
                <a:spcPts val="0"/>
              </a:spcBef>
              <a:spcAft>
                <a:spcPts val="0"/>
              </a:spcAft>
              <a:buClrTx/>
              <a:buSzTx/>
              <a:buFontTx/>
              <a:buNone/>
              <a:tabLst/>
              <a:defRPr/>
            </a:pPr>
            <a:r>
              <a:rPr kumimoji="0" sz="1500" b="0" i="0" u="none" strike="noStrike" kern="0" cap="all" spc="45" normalizeH="0" baseline="0" noProof="0">
                <a:ln>
                  <a:noFill/>
                </a:ln>
                <a:solidFill>
                  <a:srgbClr val="FFFFFF"/>
                </a:solidFill>
                <a:effectLst/>
                <a:uLnTx/>
                <a:uFillTx/>
                <a:latin typeface="Styrene A Regular"/>
                <a:sym typeface="Styrene A Regular"/>
              </a:rPr>
              <a:t>Legal</a:t>
            </a:r>
          </a:p>
        </p:txBody>
      </p:sp>
      <p:sp>
        <p:nvSpPr>
          <p:cNvPr id="35" name="health">
            <a:extLst>
              <a:ext uri="{FF2B5EF4-FFF2-40B4-BE49-F238E27FC236}">
                <a16:creationId xmlns:a16="http://schemas.microsoft.com/office/drawing/2014/main" id="{4BE7A5EF-6366-1F4C-980E-C4E0DC2E69E9}"/>
              </a:ext>
            </a:extLst>
          </p:cNvPr>
          <p:cNvSpPr txBox="1"/>
          <p:nvPr/>
        </p:nvSpPr>
        <p:spPr>
          <a:xfrm>
            <a:off x="9595681" y="3057843"/>
            <a:ext cx="1338132" cy="25400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0" tIns="0" rIns="0" bIns="0">
            <a:spAutoFit/>
          </a:bodyPr>
          <a:lstStyle>
            <a:lvl1pPr defTabSz="298573">
              <a:defRPr sz="1500" b="0" cap="all" spc="45">
                <a:solidFill>
                  <a:srgbClr val="FFFFFF"/>
                </a:solidFill>
                <a:latin typeface="Styrene A Regular"/>
                <a:ea typeface="Styrene A Regular"/>
                <a:cs typeface="Styrene A Regular"/>
                <a:sym typeface="Styrene A Regular"/>
              </a:defRPr>
            </a:lvl1pPr>
          </a:lstStyle>
          <a:p>
            <a:pPr marL="0" marR="0" lvl="0" indent="0" algn="ctr" defTabSz="298573" rtl="0" eaLnBrk="1" fontAlgn="auto" latinLnBrk="0" hangingPunct="0">
              <a:lnSpc>
                <a:spcPct val="100000"/>
              </a:lnSpc>
              <a:spcBef>
                <a:spcPts val="0"/>
              </a:spcBef>
              <a:spcAft>
                <a:spcPts val="0"/>
              </a:spcAft>
              <a:buClrTx/>
              <a:buSzTx/>
              <a:buFontTx/>
              <a:buNone/>
              <a:tabLst/>
              <a:defRPr/>
            </a:pPr>
            <a:r>
              <a:rPr kumimoji="0" sz="1500" b="0" i="0" u="none" strike="noStrike" kern="0" cap="all" spc="45" normalizeH="0" baseline="0" noProof="0">
                <a:ln>
                  <a:noFill/>
                </a:ln>
                <a:solidFill>
                  <a:srgbClr val="FFFFFF"/>
                </a:solidFill>
                <a:effectLst/>
                <a:uLnTx/>
                <a:uFillTx/>
                <a:latin typeface="Styrene A Regular"/>
                <a:sym typeface="Styrene A Regular"/>
              </a:rPr>
              <a:t>health</a:t>
            </a:r>
          </a:p>
        </p:txBody>
      </p:sp>
      <p:sp>
        <p:nvSpPr>
          <p:cNvPr id="36" name="Gaming">
            <a:extLst>
              <a:ext uri="{FF2B5EF4-FFF2-40B4-BE49-F238E27FC236}">
                <a16:creationId xmlns:a16="http://schemas.microsoft.com/office/drawing/2014/main" id="{FC80FCD5-B060-1F4C-AD5E-F75E136A9BE6}"/>
              </a:ext>
            </a:extLst>
          </p:cNvPr>
          <p:cNvSpPr txBox="1"/>
          <p:nvPr/>
        </p:nvSpPr>
        <p:spPr>
          <a:xfrm>
            <a:off x="9853953" y="6364619"/>
            <a:ext cx="1381412" cy="25400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0" tIns="0" rIns="0" bIns="0">
            <a:spAutoFit/>
          </a:bodyPr>
          <a:lstStyle>
            <a:lvl1pPr defTabSz="298573">
              <a:defRPr sz="1500" b="0" cap="all" spc="45">
                <a:solidFill>
                  <a:srgbClr val="FFFFFF"/>
                </a:solidFill>
                <a:latin typeface="Styrene A Regular"/>
                <a:ea typeface="Styrene A Regular"/>
                <a:cs typeface="Styrene A Regular"/>
                <a:sym typeface="Styrene A Regular"/>
              </a:defRPr>
            </a:lvl1pPr>
          </a:lstStyle>
          <a:p>
            <a:pPr marL="0" marR="0" lvl="0" indent="0" algn="ctr" defTabSz="298573" rtl="0" eaLnBrk="1" fontAlgn="auto" latinLnBrk="0" hangingPunct="0">
              <a:lnSpc>
                <a:spcPct val="100000"/>
              </a:lnSpc>
              <a:spcBef>
                <a:spcPts val="0"/>
              </a:spcBef>
              <a:spcAft>
                <a:spcPts val="0"/>
              </a:spcAft>
              <a:buClrTx/>
              <a:buSzTx/>
              <a:buFontTx/>
              <a:buNone/>
              <a:tabLst/>
              <a:defRPr/>
            </a:pPr>
            <a:r>
              <a:rPr kumimoji="0" sz="1500" b="0" i="0" u="none" strike="noStrike" kern="0" cap="all" spc="45" normalizeH="0" baseline="0" noProof="0">
                <a:ln>
                  <a:noFill/>
                </a:ln>
                <a:solidFill>
                  <a:srgbClr val="FFFFFF"/>
                </a:solidFill>
                <a:effectLst/>
                <a:uLnTx/>
                <a:uFillTx/>
                <a:latin typeface="Styrene A Regular"/>
                <a:sym typeface="Styrene A Regular"/>
              </a:rPr>
              <a:t>Gaming</a:t>
            </a:r>
          </a:p>
        </p:txBody>
      </p:sp>
      <p:sp>
        <p:nvSpPr>
          <p:cNvPr id="37" name="logistics">
            <a:extLst>
              <a:ext uri="{FF2B5EF4-FFF2-40B4-BE49-F238E27FC236}">
                <a16:creationId xmlns:a16="http://schemas.microsoft.com/office/drawing/2014/main" id="{532B49A1-6B13-564C-9C96-861596B599FA}"/>
              </a:ext>
            </a:extLst>
          </p:cNvPr>
          <p:cNvSpPr txBox="1"/>
          <p:nvPr/>
        </p:nvSpPr>
        <p:spPr>
          <a:xfrm>
            <a:off x="13749215" y="6364619"/>
            <a:ext cx="1718980" cy="25400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0" tIns="0" rIns="0" bIns="0">
            <a:spAutoFit/>
          </a:bodyPr>
          <a:lstStyle>
            <a:lvl1pPr defTabSz="298573">
              <a:defRPr sz="1500" b="0" cap="all" spc="45">
                <a:solidFill>
                  <a:srgbClr val="FFFFFF"/>
                </a:solidFill>
                <a:latin typeface="Styrene A Regular"/>
                <a:ea typeface="Styrene A Regular"/>
                <a:cs typeface="Styrene A Regular"/>
                <a:sym typeface="Styrene A Regular"/>
              </a:defRPr>
            </a:lvl1pPr>
          </a:lstStyle>
          <a:p>
            <a:pPr marL="0" marR="0" lvl="0" indent="0" algn="ctr" defTabSz="298573" rtl="0" eaLnBrk="1" fontAlgn="auto" latinLnBrk="0" hangingPunct="0">
              <a:lnSpc>
                <a:spcPct val="100000"/>
              </a:lnSpc>
              <a:spcBef>
                <a:spcPts val="0"/>
              </a:spcBef>
              <a:spcAft>
                <a:spcPts val="0"/>
              </a:spcAft>
              <a:buClrTx/>
              <a:buSzTx/>
              <a:buFontTx/>
              <a:buNone/>
              <a:tabLst/>
              <a:defRPr/>
            </a:pPr>
            <a:r>
              <a:rPr kumimoji="0" sz="1500" b="0" i="0" u="none" strike="noStrike" kern="0" cap="all" spc="45" normalizeH="0" baseline="0" noProof="0">
                <a:ln>
                  <a:noFill/>
                </a:ln>
                <a:solidFill>
                  <a:srgbClr val="FFFFFF"/>
                </a:solidFill>
                <a:effectLst/>
                <a:uLnTx/>
                <a:uFillTx/>
                <a:latin typeface="Styrene A Regular"/>
                <a:sym typeface="Styrene A Regular"/>
              </a:rPr>
              <a:t>logistics</a:t>
            </a:r>
          </a:p>
        </p:txBody>
      </p:sp>
      <p:sp>
        <p:nvSpPr>
          <p:cNvPr id="38" name="Communications">
            <a:extLst>
              <a:ext uri="{FF2B5EF4-FFF2-40B4-BE49-F238E27FC236}">
                <a16:creationId xmlns:a16="http://schemas.microsoft.com/office/drawing/2014/main" id="{7BBA803F-7795-5148-9170-BD92085192DA}"/>
              </a:ext>
            </a:extLst>
          </p:cNvPr>
          <p:cNvSpPr txBox="1"/>
          <p:nvPr/>
        </p:nvSpPr>
        <p:spPr>
          <a:xfrm>
            <a:off x="6515090" y="6364619"/>
            <a:ext cx="2833283" cy="25400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0" tIns="0" rIns="0" bIns="0">
            <a:spAutoFit/>
          </a:bodyPr>
          <a:lstStyle>
            <a:lvl1pPr defTabSz="298573">
              <a:defRPr sz="1500" b="0" cap="all" spc="45">
                <a:solidFill>
                  <a:srgbClr val="FFFFFF"/>
                </a:solidFill>
                <a:latin typeface="Styrene A Regular"/>
                <a:ea typeface="Styrene A Regular"/>
                <a:cs typeface="Styrene A Regular"/>
                <a:sym typeface="Styrene A Regular"/>
              </a:defRPr>
            </a:lvl1pPr>
          </a:lstStyle>
          <a:p>
            <a:pPr marL="0" marR="0" lvl="0" indent="0" algn="ctr" defTabSz="298573" rtl="0" eaLnBrk="1" fontAlgn="auto" latinLnBrk="0" hangingPunct="0">
              <a:lnSpc>
                <a:spcPct val="100000"/>
              </a:lnSpc>
              <a:spcBef>
                <a:spcPts val="0"/>
              </a:spcBef>
              <a:spcAft>
                <a:spcPts val="0"/>
              </a:spcAft>
              <a:buClrTx/>
              <a:buSzTx/>
              <a:buFontTx/>
              <a:buNone/>
              <a:tabLst/>
              <a:defRPr/>
            </a:pPr>
            <a:r>
              <a:rPr kumimoji="0" sz="1500" b="0" i="0" u="none" strike="noStrike" kern="0" cap="all" spc="45" normalizeH="0" baseline="0" noProof="0">
                <a:ln>
                  <a:noFill/>
                </a:ln>
                <a:solidFill>
                  <a:srgbClr val="FFFFFF"/>
                </a:solidFill>
                <a:effectLst/>
                <a:uLnTx/>
                <a:uFillTx/>
                <a:latin typeface="Styrene A Regular"/>
                <a:sym typeface="Styrene A Regular"/>
              </a:rPr>
              <a:t>Communications</a:t>
            </a:r>
          </a:p>
        </p:txBody>
      </p:sp>
      <p:sp>
        <p:nvSpPr>
          <p:cNvPr id="39" name="Real Estate">
            <a:extLst>
              <a:ext uri="{FF2B5EF4-FFF2-40B4-BE49-F238E27FC236}">
                <a16:creationId xmlns:a16="http://schemas.microsoft.com/office/drawing/2014/main" id="{FEF39630-0085-F346-BB5D-77174B62C863}"/>
              </a:ext>
            </a:extLst>
          </p:cNvPr>
          <p:cNvSpPr txBox="1"/>
          <p:nvPr/>
        </p:nvSpPr>
        <p:spPr>
          <a:xfrm>
            <a:off x="6186783" y="3057843"/>
            <a:ext cx="3489895" cy="25400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0" tIns="0" rIns="0" bIns="0">
            <a:spAutoFit/>
          </a:bodyPr>
          <a:lstStyle>
            <a:lvl1pPr defTabSz="298573">
              <a:defRPr sz="1500" b="0" cap="all" spc="45">
                <a:solidFill>
                  <a:srgbClr val="FFFFFF"/>
                </a:solidFill>
                <a:latin typeface="Styrene A Regular"/>
                <a:ea typeface="Styrene A Regular"/>
                <a:cs typeface="Styrene A Regular"/>
                <a:sym typeface="Styrene A Regular"/>
              </a:defRPr>
            </a:lvl1pPr>
          </a:lstStyle>
          <a:p>
            <a:pPr marL="0" marR="0" lvl="0" indent="0" algn="ctr" defTabSz="298573" rtl="0" eaLnBrk="1" fontAlgn="auto" latinLnBrk="0" hangingPunct="0">
              <a:lnSpc>
                <a:spcPct val="100000"/>
              </a:lnSpc>
              <a:spcBef>
                <a:spcPts val="0"/>
              </a:spcBef>
              <a:spcAft>
                <a:spcPts val="0"/>
              </a:spcAft>
              <a:buClrTx/>
              <a:buSzTx/>
              <a:buFontTx/>
              <a:buNone/>
              <a:tabLst/>
              <a:defRPr/>
            </a:pPr>
            <a:r>
              <a:rPr kumimoji="0" sz="1500" b="0" i="0" u="none" strike="noStrike" kern="0" cap="all" spc="45" normalizeH="0" baseline="0" noProof="0">
                <a:ln>
                  <a:noFill/>
                </a:ln>
                <a:solidFill>
                  <a:srgbClr val="FFFFFF"/>
                </a:solidFill>
                <a:effectLst/>
                <a:uLnTx/>
                <a:uFillTx/>
                <a:latin typeface="Styrene A Regular"/>
                <a:sym typeface="Styrene A Regular"/>
              </a:rPr>
              <a:t>Real Estate</a:t>
            </a:r>
          </a:p>
        </p:txBody>
      </p:sp>
      <p:sp>
        <p:nvSpPr>
          <p:cNvPr id="40" name="Social causes">
            <a:extLst>
              <a:ext uri="{FF2B5EF4-FFF2-40B4-BE49-F238E27FC236}">
                <a16:creationId xmlns:a16="http://schemas.microsoft.com/office/drawing/2014/main" id="{F51C11B0-4053-FD49-82E4-E24D080E566F}"/>
              </a:ext>
            </a:extLst>
          </p:cNvPr>
          <p:cNvSpPr txBox="1"/>
          <p:nvPr/>
        </p:nvSpPr>
        <p:spPr>
          <a:xfrm>
            <a:off x="15512219" y="3057843"/>
            <a:ext cx="2833281" cy="25400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0" tIns="0" rIns="0" bIns="0">
            <a:spAutoFit/>
          </a:bodyPr>
          <a:lstStyle>
            <a:lvl1pPr defTabSz="298573">
              <a:defRPr sz="1500" b="0" cap="all" spc="45">
                <a:solidFill>
                  <a:srgbClr val="FFFFFF"/>
                </a:solidFill>
                <a:latin typeface="Styrene A Regular"/>
                <a:ea typeface="Styrene A Regular"/>
                <a:cs typeface="Styrene A Regular"/>
                <a:sym typeface="Styrene A Regular"/>
              </a:defRPr>
            </a:lvl1pPr>
          </a:lstStyle>
          <a:p>
            <a:pPr marL="0" marR="0" lvl="0" indent="0" algn="ctr" defTabSz="298573" rtl="0" eaLnBrk="1" fontAlgn="auto" latinLnBrk="0" hangingPunct="0">
              <a:lnSpc>
                <a:spcPct val="100000"/>
              </a:lnSpc>
              <a:spcBef>
                <a:spcPts val="0"/>
              </a:spcBef>
              <a:spcAft>
                <a:spcPts val="0"/>
              </a:spcAft>
              <a:buClrTx/>
              <a:buSzTx/>
              <a:buFontTx/>
              <a:buNone/>
              <a:tabLst/>
              <a:defRPr/>
            </a:pPr>
            <a:r>
              <a:rPr kumimoji="0" sz="1500" b="0" i="0" u="none" strike="noStrike" kern="0" cap="all" spc="45" normalizeH="0" baseline="0" noProof="0">
                <a:ln>
                  <a:noFill/>
                </a:ln>
                <a:solidFill>
                  <a:srgbClr val="FFFFFF"/>
                </a:solidFill>
                <a:effectLst/>
                <a:uLnTx/>
                <a:uFillTx/>
                <a:latin typeface="Styrene A Regular"/>
                <a:sym typeface="Styrene A Regular"/>
              </a:rPr>
              <a:t>Social causes</a:t>
            </a:r>
          </a:p>
        </p:txBody>
      </p:sp>
      <p:sp>
        <p:nvSpPr>
          <p:cNvPr id="41" name="financial">
            <a:extLst>
              <a:ext uri="{FF2B5EF4-FFF2-40B4-BE49-F238E27FC236}">
                <a16:creationId xmlns:a16="http://schemas.microsoft.com/office/drawing/2014/main" id="{45EED867-877C-1C47-8CEC-D4737296C12E}"/>
              </a:ext>
            </a:extLst>
          </p:cNvPr>
          <p:cNvSpPr txBox="1"/>
          <p:nvPr/>
        </p:nvSpPr>
        <p:spPr>
          <a:xfrm>
            <a:off x="11381255" y="3057843"/>
            <a:ext cx="2325520" cy="25400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0" tIns="0" rIns="0" bIns="0">
            <a:spAutoFit/>
          </a:bodyPr>
          <a:lstStyle>
            <a:lvl1pPr defTabSz="298573">
              <a:defRPr sz="1500" b="0" cap="all" spc="45">
                <a:solidFill>
                  <a:srgbClr val="FFFFFF"/>
                </a:solidFill>
                <a:latin typeface="Styrene A Regular"/>
                <a:ea typeface="Styrene A Regular"/>
                <a:cs typeface="Styrene A Regular"/>
                <a:sym typeface="Styrene A Regular"/>
              </a:defRPr>
            </a:lvl1pPr>
          </a:lstStyle>
          <a:p>
            <a:pPr marL="0" marR="0" lvl="0" indent="0" algn="ctr" defTabSz="298573" rtl="0" eaLnBrk="1" fontAlgn="auto" latinLnBrk="0" hangingPunct="0">
              <a:lnSpc>
                <a:spcPct val="100000"/>
              </a:lnSpc>
              <a:spcBef>
                <a:spcPts val="0"/>
              </a:spcBef>
              <a:spcAft>
                <a:spcPts val="0"/>
              </a:spcAft>
              <a:buClrTx/>
              <a:buSzTx/>
              <a:buFontTx/>
              <a:buNone/>
              <a:tabLst/>
              <a:defRPr/>
            </a:pPr>
            <a:r>
              <a:rPr kumimoji="0" sz="1500" b="0" i="0" u="none" strike="noStrike" kern="0" cap="all" spc="45" normalizeH="0" baseline="0" noProof="0">
                <a:ln>
                  <a:noFill/>
                </a:ln>
                <a:solidFill>
                  <a:srgbClr val="FFFFFF"/>
                </a:solidFill>
                <a:effectLst/>
                <a:uLnTx/>
                <a:uFillTx/>
                <a:latin typeface="Styrene A Regular"/>
                <a:sym typeface="Styrene A Regular"/>
              </a:rPr>
              <a:t>financial</a:t>
            </a:r>
          </a:p>
        </p:txBody>
      </p:sp>
      <p:sp>
        <p:nvSpPr>
          <p:cNvPr id="42" name="End users">
            <a:extLst>
              <a:ext uri="{FF2B5EF4-FFF2-40B4-BE49-F238E27FC236}">
                <a16:creationId xmlns:a16="http://schemas.microsoft.com/office/drawing/2014/main" id="{FFE311C6-BF97-1748-A77E-2700B4B3E59F}"/>
              </a:ext>
            </a:extLst>
          </p:cNvPr>
          <p:cNvSpPr txBox="1"/>
          <p:nvPr/>
        </p:nvSpPr>
        <p:spPr>
          <a:xfrm>
            <a:off x="1844696" y="1975158"/>
            <a:ext cx="2830204" cy="45720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0" tIns="0" rIns="0" bIns="0">
            <a:spAutoFit/>
          </a:bodyPr>
          <a:lstStyle>
            <a:lvl1pPr algn="l" defTabSz="298573">
              <a:lnSpc>
                <a:spcPct val="80000"/>
              </a:lnSpc>
              <a:defRPr sz="2800" b="0" cap="all" spc="81">
                <a:solidFill>
                  <a:srgbClr val="FFFFFF"/>
                </a:solidFill>
                <a:latin typeface="Styrene A Regular"/>
                <a:ea typeface="Styrene A Regular"/>
                <a:cs typeface="Styrene A Regular"/>
                <a:sym typeface="Styrene A Regular"/>
              </a:defRPr>
            </a:lvl1pPr>
          </a:lstStyle>
          <a:p>
            <a:pPr marL="0" marR="0" lvl="0" indent="0" algn="l" defTabSz="298573" rtl="0" eaLnBrk="1" fontAlgn="auto" latinLnBrk="0" hangingPunct="0">
              <a:lnSpc>
                <a:spcPct val="80000"/>
              </a:lnSpc>
              <a:spcBef>
                <a:spcPts val="0"/>
              </a:spcBef>
              <a:spcAft>
                <a:spcPts val="0"/>
              </a:spcAft>
              <a:buClrTx/>
              <a:buSzTx/>
              <a:buFontTx/>
              <a:buNone/>
              <a:tabLst/>
              <a:defRPr/>
            </a:pPr>
            <a:r>
              <a:rPr kumimoji="0" sz="2800" b="0" i="0" u="none" strike="noStrike" kern="0" cap="all" spc="81" normalizeH="0" baseline="0" noProof="0">
                <a:ln>
                  <a:noFill/>
                </a:ln>
                <a:solidFill>
                  <a:srgbClr val="FFFFFF"/>
                </a:solidFill>
                <a:effectLst/>
                <a:uLnTx/>
                <a:uFillTx/>
                <a:latin typeface="Styrene A Regular"/>
                <a:sym typeface="Styrene A Regular"/>
              </a:rPr>
              <a:t>End users</a:t>
            </a:r>
          </a:p>
        </p:txBody>
      </p:sp>
      <p:sp>
        <p:nvSpPr>
          <p:cNvPr id="43" name="Line">
            <a:extLst>
              <a:ext uri="{FF2B5EF4-FFF2-40B4-BE49-F238E27FC236}">
                <a16:creationId xmlns:a16="http://schemas.microsoft.com/office/drawing/2014/main" id="{31A123E1-4065-F541-B79D-DD94E58EF4CE}"/>
              </a:ext>
            </a:extLst>
          </p:cNvPr>
          <p:cNvSpPr/>
          <p:nvPr/>
        </p:nvSpPr>
        <p:spPr>
          <a:xfrm flipH="1">
            <a:off x="4781408" y="3121330"/>
            <a:ext cx="774837" cy="4"/>
          </a:xfrm>
          <a:prstGeom prst="line">
            <a:avLst/>
          </a:prstGeom>
          <a:ln w="25400">
            <a:solidFill>
              <a:srgbClr val="FFFFFF"/>
            </a:solidFill>
            <a:miter lim="400000"/>
            <a:headEnd type="triangle"/>
          </a:ln>
        </p:spPr>
        <p:txBody>
          <a:bodyPr lIns="45718" tIns="45718" rIns="45718" bIns="45718"/>
          <a:lstStyle/>
          <a:p>
            <a:pPr marL="0" marR="0" lvl="0" indent="0" algn="ctr" defTabSz="825415" rtl="0" eaLnBrk="1" fontAlgn="auto" latinLnBrk="0" hangingPunct="0">
              <a:lnSpc>
                <a:spcPct val="100000"/>
              </a:lnSpc>
              <a:spcBef>
                <a:spcPts val="0"/>
              </a:spcBef>
              <a:spcAft>
                <a:spcPts val="0"/>
              </a:spcAft>
              <a:buClrTx/>
              <a:buSzTx/>
              <a:buFontTx/>
              <a:buNone/>
              <a:tabLst/>
              <a:defRPr sz="5000" b="0" spc="-50">
                <a:solidFill>
                  <a:srgbClr val="FFFFFF"/>
                </a:solidFill>
                <a:latin typeface="Helvetica"/>
                <a:ea typeface="Helvetica"/>
                <a:cs typeface="Helvetica"/>
                <a:sym typeface="Helvetica"/>
              </a:defRPr>
            </a:pPr>
            <a:endParaRPr kumimoji="0" sz="5000" b="0" i="0" u="none" strike="noStrike" kern="0" cap="none" spc="-50" normalizeH="0" baseline="0" noProof="0">
              <a:ln>
                <a:noFill/>
              </a:ln>
              <a:solidFill>
                <a:srgbClr val="FFFFFF"/>
              </a:solidFill>
              <a:effectLst/>
              <a:uLnTx/>
              <a:uFillTx/>
              <a:latin typeface="Helvetica"/>
              <a:sym typeface="Helvetica"/>
            </a:endParaRPr>
          </a:p>
        </p:txBody>
      </p:sp>
      <p:sp>
        <p:nvSpPr>
          <p:cNvPr id="44" name="Line">
            <a:extLst>
              <a:ext uri="{FF2B5EF4-FFF2-40B4-BE49-F238E27FC236}">
                <a16:creationId xmlns:a16="http://schemas.microsoft.com/office/drawing/2014/main" id="{0A1022BF-5934-474F-82E1-AA39F54F7381}"/>
              </a:ext>
            </a:extLst>
          </p:cNvPr>
          <p:cNvSpPr/>
          <p:nvPr/>
        </p:nvSpPr>
        <p:spPr>
          <a:xfrm flipH="1">
            <a:off x="4781408" y="3885710"/>
            <a:ext cx="774837" cy="5"/>
          </a:xfrm>
          <a:prstGeom prst="line">
            <a:avLst/>
          </a:prstGeom>
          <a:ln w="25400">
            <a:solidFill>
              <a:srgbClr val="FFFFFF"/>
            </a:solidFill>
            <a:miter lim="400000"/>
            <a:headEnd type="triangle"/>
          </a:ln>
        </p:spPr>
        <p:txBody>
          <a:bodyPr lIns="45718" tIns="45718" rIns="45718" bIns="45718"/>
          <a:lstStyle/>
          <a:p>
            <a:pPr marL="0" marR="0" lvl="0" indent="0" algn="ctr" defTabSz="825415" rtl="0" eaLnBrk="1" fontAlgn="auto" latinLnBrk="0" hangingPunct="0">
              <a:lnSpc>
                <a:spcPct val="100000"/>
              </a:lnSpc>
              <a:spcBef>
                <a:spcPts val="0"/>
              </a:spcBef>
              <a:spcAft>
                <a:spcPts val="0"/>
              </a:spcAft>
              <a:buClrTx/>
              <a:buSzTx/>
              <a:buFontTx/>
              <a:buNone/>
              <a:tabLst/>
              <a:defRPr sz="5000" b="0" spc="-50">
                <a:solidFill>
                  <a:srgbClr val="FFFFFF"/>
                </a:solidFill>
                <a:latin typeface="Helvetica"/>
                <a:ea typeface="Helvetica"/>
                <a:cs typeface="Helvetica"/>
                <a:sym typeface="Helvetica"/>
              </a:defRPr>
            </a:pPr>
            <a:endParaRPr kumimoji="0" sz="5000" b="0" i="0" u="none" strike="noStrike" kern="0" cap="none" spc="-50" normalizeH="0" baseline="0" noProof="0">
              <a:ln>
                <a:noFill/>
              </a:ln>
              <a:solidFill>
                <a:srgbClr val="FFFFFF"/>
              </a:solidFill>
              <a:effectLst/>
              <a:uLnTx/>
              <a:uFillTx/>
              <a:latin typeface="Helvetica"/>
              <a:sym typeface="Helvetica"/>
            </a:endParaRPr>
          </a:p>
        </p:txBody>
      </p:sp>
      <p:sp>
        <p:nvSpPr>
          <p:cNvPr id="45" name="Line">
            <a:extLst>
              <a:ext uri="{FF2B5EF4-FFF2-40B4-BE49-F238E27FC236}">
                <a16:creationId xmlns:a16="http://schemas.microsoft.com/office/drawing/2014/main" id="{6DF44F2F-049F-A242-8F86-5D1978921EF5}"/>
              </a:ext>
            </a:extLst>
          </p:cNvPr>
          <p:cNvSpPr/>
          <p:nvPr/>
        </p:nvSpPr>
        <p:spPr>
          <a:xfrm flipH="1">
            <a:off x="4781408" y="4774750"/>
            <a:ext cx="774837" cy="4"/>
          </a:xfrm>
          <a:prstGeom prst="line">
            <a:avLst/>
          </a:prstGeom>
          <a:ln w="25400">
            <a:solidFill>
              <a:srgbClr val="FFFFFF"/>
            </a:solidFill>
            <a:miter lim="400000"/>
            <a:headEnd type="triangle"/>
          </a:ln>
        </p:spPr>
        <p:txBody>
          <a:bodyPr lIns="45718" tIns="45718" rIns="45718" bIns="45718"/>
          <a:lstStyle/>
          <a:p>
            <a:pPr marL="0" marR="0" lvl="0" indent="0" algn="ctr" defTabSz="825415" rtl="0" eaLnBrk="1" fontAlgn="auto" latinLnBrk="0" hangingPunct="0">
              <a:lnSpc>
                <a:spcPct val="100000"/>
              </a:lnSpc>
              <a:spcBef>
                <a:spcPts val="0"/>
              </a:spcBef>
              <a:spcAft>
                <a:spcPts val="0"/>
              </a:spcAft>
              <a:buClrTx/>
              <a:buSzTx/>
              <a:buFontTx/>
              <a:buNone/>
              <a:tabLst/>
              <a:defRPr sz="5000" b="0" spc="-50">
                <a:solidFill>
                  <a:srgbClr val="FFFFFF"/>
                </a:solidFill>
                <a:latin typeface="Helvetica"/>
                <a:ea typeface="Helvetica"/>
                <a:cs typeface="Helvetica"/>
                <a:sym typeface="Helvetica"/>
              </a:defRPr>
            </a:pPr>
            <a:endParaRPr kumimoji="0" sz="5000" b="0" i="0" u="none" strike="noStrike" kern="0" cap="none" spc="-50" normalizeH="0" baseline="0" noProof="0">
              <a:ln>
                <a:noFill/>
              </a:ln>
              <a:solidFill>
                <a:srgbClr val="FFFFFF"/>
              </a:solidFill>
              <a:effectLst/>
              <a:uLnTx/>
              <a:uFillTx/>
              <a:latin typeface="Helvetica"/>
              <a:sym typeface="Helvetica"/>
            </a:endParaRPr>
          </a:p>
        </p:txBody>
      </p:sp>
      <p:sp>
        <p:nvSpPr>
          <p:cNvPr id="46" name="Line">
            <a:extLst>
              <a:ext uri="{FF2B5EF4-FFF2-40B4-BE49-F238E27FC236}">
                <a16:creationId xmlns:a16="http://schemas.microsoft.com/office/drawing/2014/main" id="{C4DDAE33-2862-2345-86B0-0C6EA100D0DD}"/>
              </a:ext>
            </a:extLst>
          </p:cNvPr>
          <p:cNvSpPr/>
          <p:nvPr/>
        </p:nvSpPr>
        <p:spPr>
          <a:xfrm flipH="1">
            <a:off x="4781408" y="5662340"/>
            <a:ext cx="774837" cy="4"/>
          </a:xfrm>
          <a:prstGeom prst="line">
            <a:avLst/>
          </a:prstGeom>
          <a:ln w="25400">
            <a:solidFill>
              <a:srgbClr val="FFFFFF"/>
            </a:solidFill>
            <a:miter lim="400000"/>
            <a:headEnd type="triangle"/>
          </a:ln>
        </p:spPr>
        <p:txBody>
          <a:bodyPr lIns="45718" tIns="45718" rIns="45718" bIns="45718"/>
          <a:lstStyle/>
          <a:p>
            <a:pPr marL="0" marR="0" lvl="0" indent="0" algn="ctr" defTabSz="825415" rtl="0" eaLnBrk="1" fontAlgn="auto" latinLnBrk="0" hangingPunct="0">
              <a:lnSpc>
                <a:spcPct val="100000"/>
              </a:lnSpc>
              <a:spcBef>
                <a:spcPts val="0"/>
              </a:spcBef>
              <a:spcAft>
                <a:spcPts val="0"/>
              </a:spcAft>
              <a:buClrTx/>
              <a:buSzTx/>
              <a:buFontTx/>
              <a:buNone/>
              <a:tabLst/>
              <a:defRPr sz="5000" b="0" spc="-50">
                <a:solidFill>
                  <a:srgbClr val="FFFFFF"/>
                </a:solidFill>
                <a:latin typeface="Helvetica"/>
                <a:ea typeface="Helvetica"/>
                <a:cs typeface="Helvetica"/>
                <a:sym typeface="Helvetica"/>
              </a:defRPr>
            </a:pPr>
            <a:endParaRPr kumimoji="0" sz="5000" b="0" i="0" u="none" strike="noStrike" kern="0" cap="none" spc="-50" normalizeH="0" baseline="0" noProof="0">
              <a:ln>
                <a:noFill/>
              </a:ln>
              <a:solidFill>
                <a:srgbClr val="FFFFFF"/>
              </a:solidFill>
              <a:effectLst/>
              <a:uLnTx/>
              <a:uFillTx/>
              <a:latin typeface="Helvetica"/>
              <a:sym typeface="Helvetica"/>
            </a:endParaRPr>
          </a:p>
        </p:txBody>
      </p:sp>
      <p:sp>
        <p:nvSpPr>
          <p:cNvPr id="47" name="World">
            <a:extLst>
              <a:ext uri="{FF2B5EF4-FFF2-40B4-BE49-F238E27FC236}">
                <a16:creationId xmlns:a16="http://schemas.microsoft.com/office/drawing/2014/main" id="{9308609B-F7AA-BB41-A5EF-F7875213A902}"/>
              </a:ext>
            </a:extLst>
          </p:cNvPr>
          <p:cNvSpPr/>
          <p:nvPr/>
        </p:nvSpPr>
        <p:spPr>
          <a:xfrm>
            <a:off x="1817243" y="4485038"/>
            <a:ext cx="573790" cy="573790"/>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4845" y="0"/>
                  <a:pt x="0" y="4845"/>
                  <a:pt x="0" y="10800"/>
                </a:cubicBezTo>
                <a:cubicBezTo>
                  <a:pt x="0" y="16755"/>
                  <a:pt x="4845" y="21600"/>
                  <a:pt x="10800" y="21600"/>
                </a:cubicBezTo>
                <a:cubicBezTo>
                  <a:pt x="16755" y="21600"/>
                  <a:pt x="21600" y="16755"/>
                  <a:pt x="21600" y="10800"/>
                </a:cubicBezTo>
                <a:cubicBezTo>
                  <a:pt x="21600" y="4845"/>
                  <a:pt x="16755" y="0"/>
                  <a:pt x="10800" y="0"/>
                </a:cubicBezTo>
                <a:close/>
                <a:moveTo>
                  <a:pt x="11993" y="938"/>
                </a:moveTo>
                <a:cubicBezTo>
                  <a:pt x="14122" y="1194"/>
                  <a:pt x="16044" y="2125"/>
                  <a:pt x="17542" y="3512"/>
                </a:cubicBezTo>
                <a:cubicBezTo>
                  <a:pt x="16898" y="4108"/>
                  <a:pt x="16188" y="4611"/>
                  <a:pt x="15429" y="5012"/>
                </a:cubicBezTo>
                <a:cubicBezTo>
                  <a:pt x="15343" y="4850"/>
                  <a:pt x="15255" y="4689"/>
                  <a:pt x="15162" y="4531"/>
                </a:cubicBezTo>
                <a:cubicBezTo>
                  <a:pt x="14347" y="3140"/>
                  <a:pt x="13267" y="1918"/>
                  <a:pt x="11993" y="938"/>
                </a:cubicBezTo>
                <a:close/>
                <a:moveTo>
                  <a:pt x="9560" y="943"/>
                </a:moveTo>
                <a:cubicBezTo>
                  <a:pt x="8289" y="1922"/>
                  <a:pt x="7211" y="3142"/>
                  <a:pt x="6397" y="4531"/>
                </a:cubicBezTo>
                <a:cubicBezTo>
                  <a:pt x="6308" y="4684"/>
                  <a:pt x="6222" y="4839"/>
                  <a:pt x="6139" y="4995"/>
                </a:cubicBezTo>
                <a:cubicBezTo>
                  <a:pt x="5392" y="4597"/>
                  <a:pt x="4693" y="4100"/>
                  <a:pt x="4058" y="3512"/>
                </a:cubicBezTo>
                <a:cubicBezTo>
                  <a:pt x="5545" y="2136"/>
                  <a:pt x="7450" y="1207"/>
                  <a:pt x="9560" y="943"/>
                </a:cubicBezTo>
                <a:close/>
                <a:moveTo>
                  <a:pt x="10366" y="1421"/>
                </a:moveTo>
                <a:lnTo>
                  <a:pt x="10366" y="6141"/>
                </a:lnTo>
                <a:cubicBezTo>
                  <a:pt x="9165" y="6090"/>
                  <a:pt x="8002" y="5827"/>
                  <a:pt x="6920" y="5368"/>
                </a:cubicBezTo>
                <a:cubicBezTo>
                  <a:pt x="6992" y="5234"/>
                  <a:pt x="7066" y="5100"/>
                  <a:pt x="7143" y="4968"/>
                </a:cubicBezTo>
                <a:cubicBezTo>
                  <a:pt x="7960" y="3575"/>
                  <a:pt x="9062" y="2365"/>
                  <a:pt x="10366" y="1421"/>
                </a:cubicBezTo>
                <a:close/>
                <a:moveTo>
                  <a:pt x="11234" y="1451"/>
                </a:moveTo>
                <a:cubicBezTo>
                  <a:pt x="12520" y="2391"/>
                  <a:pt x="13607" y="3589"/>
                  <a:pt x="14415" y="4968"/>
                </a:cubicBezTo>
                <a:cubicBezTo>
                  <a:pt x="14495" y="5104"/>
                  <a:pt x="14572" y="5244"/>
                  <a:pt x="14646" y="5383"/>
                </a:cubicBezTo>
                <a:cubicBezTo>
                  <a:pt x="13574" y="5833"/>
                  <a:pt x="12424" y="6090"/>
                  <a:pt x="11234" y="6141"/>
                </a:cubicBezTo>
                <a:lnTo>
                  <a:pt x="11234" y="1451"/>
                </a:lnTo>
                <a:close/>
                <a:moveTo>
                  <a:pt x="3448" y="4128"/>
                </a:moveTo>
                <a:cubicBezTo>
                  <a:pt x="4152" y="4783"/>
                  <a:pt x="4928" y="5335"/>
                  <a:pt x="5759" y="5775"/>
                </a:cubicBezTo>
                <a:cubicBezTo>
                  <a:pt x="5120" y="7219"/>
                  <a:pt x="4759" y="8779"/>
                  <a:pt x="4701" y="10368"/>
                </a:cubicBezTo>
                <a:lnTo>
                  <a:pt x="876" y="10368"/>
                </a:lnTo>
                <a:cubicBezTo>
                  <a:pt x="979" y="7972"/>
                  <a:pt x="1935" y="5793"/>
                  <a:pt x="3448" y="4128"/>
                </a:cubicBezTo>
                <a:close/>
                <a:moveTo>
                  <a:pt x="18152" y="4128"/>
                </a:moveTo>
                <a:cubicBezTo>
                  <a:pt x="19665" y="5793"/>
                  <a:pt x="20621" y="7972"/>
                  <a:pt x="20724" y="10368"/>
                </a:cubicBezTo>
                <a:lnTo>
                  <a:pt x="16858" y="10368"/>
                </a:lnTo>
                <a:cubicBezTo>
                  <a:pt x="16800" y="8785"/>
                  <a:pt x="16441" y="7231"/>
                  <a:pt x="15807" y="5792"/>
                </a:cubicBezTo>
                <a:cubicBezTo>
                  <a:pt x="16650" y="5349"/>
                  <a:pt x="17439" y="4792"/>
                  <a:pt x="18152" y="4128"/>
                </a:cubicBezTo>
                <a:close/>
                <a:moveTo>
                  <a:pt x="6541" y="6148"/>
                </a:moveTo>
                <a:cubicBezTo>
                  <a:pt x="7739" y="6662"/>
                  <a:pt x="9031" y="6956"/>
                  <a:pt x="10366" y="7008"/>
                </a:cubicBezTo>
                <a:lnTo>
                  <a:pt x="10366" y="10368"/>
                </a:lnTo>
                <a:lnTo>
                  <a:pt x="5569" y="10368"/>
                </a:lnTo>
                <a:cubicBezTo>
                  <a:pt x="5626" y="8908"/>
                  <a:pt x="5956" y="7475"/>
                  <a:pt x="6541" y="6148"/>
                </a:cubicBezTo>
                <a:close/>
                <a:moveTo>
                  <a:pt x="15024" y="6163"/>
                </a:moveTo>
                <a:cubicBezTo>
                  <a:pt x="15604" y="7486"/>
                  <a:pt x="15934" y="8914"/>
                  <a:pt x="15991" y="10368"/>
                </a:cubicBezTo>
                <a:lnTo>
                  <a:pt x="11234" y="10368"/>
                </a:lnTo>
                <a:lnTo>
                  <a:pt x="11234" y="7008"/>
                </a:lnTo>
                <a:cubicBezTo>
                  <a:pt x="12557" y="6956"/>
                  <a:pt x="13835" y="6668"/>
                  <a:pt x="15024" y="6163"/>
                </a:cubicBezTo>
                <a:close/>
                <a:moveTo>
                  <a:pt x="876" y="11234"/>
                </a:moveTo>
                <a:lnTo>
                  <a:pt x="4700" y="11234"/>
                </a:lnTo>
                <a:cubicBezTo>
                  <a:pt x="4753" y="12849"/>
                  <a:pt x="5119" y="14437"/>
                  <a:pt x="5773" y="15903"/>
                </a:cubicBezTo>
                <a:cubicBezTo>
                  <a:pt x="4953" y="16335"/>
                  <a:pt x="4185" y="16876"/>
                  <a:pt x="3488" y="17518"/>
                </a:cubicBezTo>
                <a:cubicBezTo>
                  <a:pt x="1952" y="15847"/>
                  <a:pt x="980" y="13652"/>
                  <a:pt x="876" y="11234"/>
                </a:cubicBezTo>
                <a:close/>
                <a:moveTo>
                  <a:pt x="5567" y="11234"/>
                </a:moveTo>
                <a:lnTo>
                  <a:pt x="10366" y="11234"/>
                </a:lnTo>
                <a:lnTo>
                  <a:pt x="10366" y="14676"/>
                </a:lnTo>
                <a:cubicBezTo>
                  <a:pt x="9036" y="14728"/>
                  <a:pt x="7749" y="15021"/>
                  <a:pt x="6554" y="15532"/>
                </a:cubicBezTo>
                <a:cubicBezTo>
                  <a:pt x="5955" y="14182"/>
                  <a:pt x="5619" y="12720"/>
                  <a:pt x="5567" y="11234"/>
                </a:cubicBezTo>
                <a:close/>
                <a:moveTo>
                  <a:pt x="11234" y="11234"/>
                </a:moveTo>
                <a:lnTo>
                  <a:pt x="15992" y="11234"/>
                </a:lnTo>
                <a:cubicBezTo>
                  <a:pt x="15940" y="12714"/>
                  <a:pt x="15605" y="14169"/>
                  <a:pt x="15010" y="15515"/>
                </a:cubicBezTo>
                <a:cubicBezTo>
                  <a:pt x="13825" y="15013"/>
                  <a:pt x="12552" y="14728"/>
                  <a:pt x="11234" y="14676"/>
                </a:cubicBezTo>
                <a:lnTo>
                  <a:pt x="11234" y="11234"/>
                </a:lnTo>
                <a:close/>
                <a:moveTo>
                  <a:pt x="16860" y="11234"/>
                </a:moveTo>
                <a:lnTo>
                  <a:pt x="20724" y="11234"/>
                </a:lnTo>
                <a:cubicBezTo>
                  <a:pt x="20620" y="13652"/>
                  <a:pt x="19648" y="15847"/>
                  <a:pt x="18112" y="17518"/>
                </a:cubicBezTo>
                <a:cubicBezTo>
                  <a:pt x="17406" y="16867"/>
                  <a:pt x="16627" y="16321"/>
                  <a:pt x="15795" y="15886"/>
                </a:cubicBezTo>
                <a:cubicBezTo>
                  <a:pt x="16444" y="14425"/>
                  <a:pt x="16807" y="12842"/>
                  <a:pt x="16860" y="11234"/>
                </a:cubicBezTo>
                <a:close/>
                <a:moveTo>
                  <a:pt x="10366" y="15544"/>
                </a:moveTo>
                <a:lnTo>
                  <a:pt x="10366" y="20226"/>
                </a:lnTo>
                <a:cubicBezTo>
                  <a:pt x="9026" y="19256"/>
                  <a:pt x="7899" y="18005"/>
                  <a:pt x="7077" y="16566"/>
                </a:cubicBezTo>
                <a:cubicBezTo>
                  <a:pt x="7029" y="16481"/>
                  <a:pt x="6982" y="16396"/>
                  <a:pt x="6936" y="16310"/>
                </a:cubicBezTo>
                <a:cubicBezTo>
                  <a:pt x="8013" y="15855"/>
                  <a:pt x="9170" y="15594"/>
                  <a:pt x="10366" y="15544"/>
                </a:cubicBezTo>
                <a:close/>
                <a:moveTo>
                  <a:pt x="11234" y="15544"/>
                </a:moveTo>
                <a:cubicBezTo>
                  <a:pt x="12418" y="15594"/>
                  <a:pt x="13563" y="15849"/>
                  <a:pt x="14631" y="16295"/>
                </a:cubicBezTo>
                <a:cubicBezTo>
                  <a:pt x="14582" y="16386"/>
                  <a:pt x="14532" y="16476"/>
                  <a:pt x="14480" y="16566"/>
                </a:cubicBezTo>
                <a:cubicBezTo>
                  <a:pt x="13667" y="17990"/>
                  <a:pt x="12556" y="19230"/>
                  <a:pt x="11234" y="20196"/>
                </a:cubicBezTo>
                <a:lnTo>
                  <a:pt x="11234" y="15544"/>
                </a:lnTo>
                <a:close/>
                <a:moveTo>
                  <a:pt x="15415" y="16666"/>
                </a:moveTo>
                <a:cubicBezTo>
                  <a:pt x="16162" y="17059"/>
                  <a:pt x="16861" y="17548"/>
                  <a:pt x="17498" y="18130"/>
                </a:cubicBezTo>
                <a:cubicBezTo>
                  <a:pt x="16023" y="19479"/>
                  <a:pt x="14143" y="20390"/>
                  <a:pt x="12062" y="20655"/>
                </a:cubicBezTo>
                <a:cubicBezTo>
                  <a:pt x="13343" y="19655"/>
                  <a:pt x="14426" y="18410"/>
                  <a:pt x="15233" y="16996"/>
                </a:cubicBezTo>
                <a:cubicBezTo>
                  <a:pt x="15295" y="16887"/>
                  <a:pt x="15356" y="16777"/>
                  <a:pt x="15415" y="16666"/>
                </a:cubicBezTo>
                <a:close/>
                <a:moveTo>
                  <a:pt x="6153" y="16683"/>
                </a:moveTo>
                <a:cubicBezTo>
                  <a:pt x="6209" y="16788"/>
                  <a:pt x="6267" y="16893"/>
                  <a:pt x="6326" y="16996"/>
                </a:cubicBezTo>
                <a:cubicBezTo>
                  <a:pt x="7132" y="18407"/>
                  <a:pt x="8212" y="19649"/>
                  <a:pt x="9489" y="20648"/>
                </a:cubicBezTo>
                <a:cubicBezTo>
                  <a:pt x="7428" y="20375"/>
                  <a:pt x="5565" y="19468"/>
                  <a:pt x="4102" y="18130"/>
                </a:cubicBezTo>
                <a:cubicBezTo>
                  <a:pt x="4730" y="17557"/>
                  <a:pt x="5418" y="17073"/>
                  <a:pt x="6153" y="16683"/>
                </a:cubicBezTo>
                <a:close/>
              </a:path>
            </a:pathLst>
          </a:custGeom>
          <a:solidFill>
            <a:srgbClr val="FFFFFF"/>
          </a:solidFill>
          <a:ln w="12700">
            <a:miter lim="400000"/>
          </a:ln>
        </p:spPr>
        <p:txBody>
          <a:bodyPr lIns="0" tIns="0" rIns="0" bIns="0" anchor="ctr"/>
          <a:lstStyle/>
          <a:p>
            <a:pPr marL="0" marR="0" lvl="0" indent="0" algn="ctr" defTabSz="457200" rtl="0" eaLnBrk="1" fontAlgn="auto" latinLnBrk="0" hangingPunct="0">
              <a:lnSpc>
                <a:spcPct val="100000"/>
              </a:lnSpc>
              <a:spcBef>
                <a:spcPts val="0"/>
              </a:spcBef>
              <a:spcAft>
                <a:spcPts val="0"/>
              </a:spcAft>
              <a:buClrTx/>
              <a:buSzTx/>
              <a:buFontTx/>
              <a:buNone/>
              <a:tabLst/>
              <a:defRPr sz="2000" b="0">
                <a:solidFill>
                  <a:srgbClr val="FFFFFF"/>
                </a:solidFill>
                <a:latin typeface="Helvetica"/>
                <a:ea typeface="Helvetica"/>
                <a:cs typeface="Helvetica"/>
                <a:sym typeface="Helvetica"/>
              </a:defRPr>
            </a:pPr>
            <a:endParaRPr kumimoji="0" sz="2000" b="0" i="0" u="none" strike="noStrike" kern="0" cap="none" spc="0" normalizeH="0" baseline="0" noProof="0">
              <a:ln>
                <a:noFill/>
              </a:ln>
              <a:solidFill>
                <a:srgbClr val="FFFFFF"/>
              </a:solidFill>
              <a:effectLst/>
              <a:uLnTx/>
              <a:uFillTx/>
              <a:latin typeface="Helvetica"/>
              <a:sym typeface="Helvetica"/>
            </a:endParaRPr>
          </a:p>
        </p:txBody>
      </p:sp>
      <p:sp>
        <p:nvSpPr>
          <p:cNvPr id="48" name="Technology">
            <a:extLst>
              <a:ext uri="{FF2B5EF4-FFF2-40B4-BE49-F238E27FC236}">
                <a16:creationId xmlns:a16="http://schemas.microsoft.com/office/drawing/2014/main" id="{B9581938-27DE-5542-AFAE-D51E486E3B40}"/>
              </a:ext>
            </a:extLst>
          </p:cNvPr>
          <p:cNvSpPr txBox="1"/>
          <p:nvPr/>
        </p:nvSpPr>
        <p:spPr>
          <a:xfrm>
            <a:off x="15884907" y="6364619"/>
            <a:ext cx="2153309" cy="25400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0" tIns="0" rIns="0" bIns="0">
            <a:spAutoFit/>
          </a:bodyPr>
          <a:lstStyle>
            <a:lvl1pPr defTabSz="298573">
              <a:defRPr sz="1500" b="0" cap="all" spc="45">
                <a:solidFill>
                  <a:srgbClr val="FFFFFF"/>
                </a:solidFill>
                <a:latin typeface="Styrene A Regular"/>
                <a:ea typeface="Styrene A Regular"/>
                <a:cs typeface="Styrene A Regular"/>
                <a:sym typeface="Styrene A Regular"/>
              </a:defRPr>
            </a:lvl1pPr>
          </a:lstStyle>
          <a:p>
            <a:pPr marL="0" marR="0" lvl="0" indent="0" algn="ctr" defTabSz="298573" rtl="0" eaLnBrk="1" fontAlgn="auto" latinLnBrk="0" hangingPunct="0">
              <a:lnSpc>
                <a:spcPct val="100000"/>
              </a:lnSpc>
              <a:spcBef>
                <a:spcPts val="0"/>
              </a:spcBef>
              <a:spcAft>
                <a:spcPts val="0"/>
              </a:spcAft>
              <a:buClrTx/>
              <a:buSzTx/>
              <a:buFontTx/>
              <a:buNone/>
              <a:tabLst/>
              <a:defRPr/>
            </a:pPr>
            <a:r>
              <a:rPr kumimoji="0" sz="1500" b="0" i="0" u="none" strike="noStrike" kern="0" cap="all" spc="45" normalizeH="0" baseline="0" noProof="0">
                <a:ln>
                  <a:noFill/>
                </a:ln>
                <a:solidFill>
                  <a:srgbClr val="FFFFFF"/>
                </a:solidFill>
                <a:effectLst/>
                <a:uLnTx/>
                <a:uFillTx/>
                <a:latin typeface="Styrene A Regular"/>
                <a:sym typeface="Styrene A Regular"/>
              </a:rPr>
              <a:t>Private DLT</a:t>
            </a:r>
          </a:p>
        </p:txBody>
      </p:sp>
      <p:pic>
        <p:nvPicPr>
          <p:cNvPr id="49" name="Image" descr="Image">
            <a:extLst>
              <a:ext uri="{FF2B5EF4-FFF2-40B4-BE49-F238E27FC236}">
                <a16:creationId xmlns:a16="http://schemas.microsoft.com/office/drawing/2014/main" id="{9C9DABE3-B59E-CE48-8C06-4C7222A2B232}"/>
              </a:ext>
            </a:extLst>
          </p:cNvPr>
          <p:cNvPicPr>
            <a:picLocks noChangeAspect="1"/>
          </p:cNvPicPr>
          <p:nvPr/>
        </p:nvPicPr>
        <p:blipFill>
          <a:blip r:embed="rId3"/>
          <a:stretch>
            <a:fillRect/>
          </a:stretch>
        </p:blipFill>
        <p:spPr>
          <a:xfrm>
            <a:off x="16362853" y="5088635"/>
            <a:ext cx="1197419" cy="1010618"/>
          </a:xfrm>
          <a:prstGeom prst="rect">
            <a:avLst/>
          </a:prstGeom>
          <a:ln w="12700">
            <a:miter lim="400000"/>
          </a:ln>
        </p:spPr>
      </p:pic>
      <p:pic>
        <p:nvPicPr>
          <p:cNvPr id="50" name="Gaming_white.pdf" descr="Gaming_white.pdf">
            <a:extLst>
              <a:ext uri="{FF2B5EF4-FFF2-40B4-BE49-F238E27FC236}">
                <a16:creationId xmlns:a16="http://schemas.microsoft.com/office/drawing/2014/main" id="{FF637652-6834-0C47-AC3C-254A41EF5944}"/>
              </a:ext>
            </a:extLst>
          </p:cNvPr>
          <p:cNvPicPr>
            <a:picLocks noChangeAspect="1"/>
          </p:cNvPicPr>
          <p:nvPr/>
        </p:nvPicPr>
        <p:blipFill>
          <a:blip r:embed="rId4"/>
          <a:stretch>
            <a:fillRect/>
          </a:stretch>
        </p:blipFill>
        <p:spPr>
          <a:xfrm>
            <a:off x="9909736" y="5160860"/>
            <a:ext cx="1040880" cy="660780"/>
          </a:xfrm>
          <a:prstGeom prst="rect">
            <a:avLst/>
          </a:prstGeom>
          <a:ln w="12700">
            <a:miter lim="400000"/>
          </a:ln>
        </p:spPr>
      </p:pic>
      <p:pic>
        <p:nvPicPr>
          <p:cNvPr id="51" name="Logistics_white.pdf" descr="Logistics_white.pdf">
            <a:extLst>
              <a:ext uri="{FF2B5EF4-FFF2-40B4-BE49-F238E27FC236}">
                <a16:creationId xmlns:a16="http://schemas.microsoft.com/office/drawing/2014/main" id="{99E041F5-093E-0B40-A152-510BD6507372}"/>
              </a:ext>
            </a:extLst>
          </p:cNvPr>
          <p:cNvPicPr>
            <a:picLocks noChangeAspect="1"/>
          </p:cNvPicPr>
          <p:nvPr/>
        </p:nvPicPr>
        <p:blipFill>
          <a:blip r:embed="rId5"/>
          <a:stretch>
            <a:fillRect/>
          </a:stretch>
        </p:blipFill>
        <p:spPr>
          <a:xfrm>
            <a:off x="13954435" y="5214132"/>
            <a:ext cx="1308539" cy="720999"/>
          </a:xfrm>
          <a:prstGeom prst="rect">
            <a:avLst/>
          </a:prstGeom>
          <a:ln w="12700">
            <a:miter lim="400000"/>
          </a:ln>
        </p:spPr>
      </p:pic>
      <p:pic>
        <p:nvPicPr>
          <p:cNvPr id="52" name="Communications_white.pdf" descr="Communications_white.pdf">
            <a:extLst>
              <a:ext uri="{FF2B5EF4-FFF2-40B4-BE49-F238E27FC236}">
                <a16:creationId xmlns:a16="http://schemas.microsoft.com/office/drawing/2014/main" id="{22ACE6DC-5391-9D42-AA19-9896F47854C8}"/>
              </a:ext>
            </a:extLst>
          </p:cNvPr>
          <p:cNvPicPr>
            <a:picLocks noChangeAspect="1"/>
          </p:cNvPicPr>
          <p:nvPr/>
        </p:nvPicPr>
        <p:blipFill>
          <a:blip r:embed="rId6"/>
          <a:stretch>
            <a:fillRect/>
          </a:stretch>
        </p:blipFill>
        <p:spPr>
          <a:xfrm>
            <a:off x="7517840" y="5166469"/>
            <a:ext cx="824572" cy="816326"/>
          </a:xfrm>
          <a:prstGeom prst="rect">
            <a:avLst/>
          </a:prstGeom>
          <a:ln w="12700">
            <a:miter lim="400000"/>
          </a:ln>
        </p:spPr>
      </p:pic>
      <p:pic>
        <p:nvPicPr>
          <p:cNvPr id="53" name="Social causes_white.pdf" descr="Social causes_white.pdf">
            <a:extLst>
              <a:ext uri="{FF2B5EF4-FFF2-40B4-BE49-F238E27FC236}">
                <a16:creationId xmlns:a16="http://schemas.microsoft.com/office/drawing/2014/main" id="{83C92A7A-80F9-8340-B487-759543BB8F86}"/>
              </a:ext>
            </a:extLst>
          </p:cNvPr>
          <p:cNvPicPr>
            <a:picLocks noChangeAspect="1"/>
          </p:cNvPicPr>
          <p:nvPr/>
        </p:nvPicPr>
        <p:blipFill>
          <a:blip r:embed="rId7"/>
          <a:stretch>
            <a:fillRect/>
          </a:stretch>
        </p:blipFill>
        <p:spPr>
          <a:xfrm>
            <a:off x="16307292" y="1953860"/>
            <a:ext cx="1308538" cy="721000"/>
          </a:xfrm>
          <a:prstGeom prst="rect">
            <a:avLst/>
          </a:prstGeom>
          <a:ln w="12700">
            <a:miter lim="400000"/>
          </a:ln>
        </p:spPr>
      </p:pic>
      <p:pic>
        <p:nvPicPr>
          <p:cNvPr id="54" name="Legal_white.pdf" descr="Legal_white.pdf">
            <a:extLst>
              <a:ext uri="{FF2B5EF4-FFF2-40B4-BE49-F238E27FC236}">
                <a16:creationId xmlns:a16="http://schemas.microsoft.com/office/drawing/2014/main" id="{D15F582B-70F2-E447-9F92-BCA7DB7DFA08}"/>
              </a:ext>
            </a:extLst>
          </p:cNvPr>
          <p:cNvPicPr>
            <a:picLocks noChangeAspect="1"/>
          </p:cNvPicPr>
          <p:nvPr/>
        </p:nvPicPr>
        <p:blipFill>
          <a:blip r:embed="rId8"/>
          <a:stretch>
            <a:fillRect/>
          </a:stretch>
        </p:blipFill>
        <p:spPr>
          <a:xfrm>
            <a:off x="11882471" y="5108326"/>
            <a:ext cx="1168900" cy="932610"/>
          </a:xfrm>
          <a:prstGeom prst="rect">
            <a:avLst/>
          </a:prstGeom>
          <a:ln w="12700">
            <a:miter lim="400000"/>
          </a:ln>
        </p:spPr>
      </p:pic>
      <p:pic>
        <p:nvPicPr>
          <p:cNvPr id="55" name="Real Estate_white.pdf" descr="Real Estate_white.pdf">
            <a:extLst>
              <a:ext uri="{FF2B5EF4-FFF2-40B4-BE49-F238E27FC236}">
                <a16:creationId xmlns:a16="http://schemas.microsoft.com/office/drawing/2014/main" id="{DF3CD1C8-F14D-3348-A9BA-9B94D4306B3B}"/>
              </a:ext>
            </a:extLst>
          </p:cNvPr>
          <p:cNvPicPr>
            <a:picLocks noChangeAspect="1"/>
          </p:cNvPicPr>
          <p:nvPr/>
        </p:nvPicPr>
        <p:blipFill>
          <a:blip r:embed="rId9"/>
          <a:stretch>
            <a:fillRect/>
          </a:stretch>
        </p:blipFill>
        <p:spPr>
          <a:xfrm>
            <a:off x="7368535" y="1872938"/>
            <a:ext cx="962014" cy="882844"/>
          </a:xfrm>
          <a:prstGeom prst="rect">
            <a:avLst/>
          </a:prstGeom>
          <a:ln w="12700">
            <a:miter lim="400000"/>
          </a:ln>
        </p:spPr>
      </p:pic>
      <p:pic>
        <p:nvPicPr>
          <p:cNvPr id="56" name="Media_white.pdf" descr="Media_white.pdf">
            <a:extLst>
              <a:ext uri="{FF2B5EF4-FFF2-40B4-BE49-F238E27FC236}">
                <a16:creationId xmlns:a16="http://schemas.microsoft.com/office/drawing/2014/main" id="{17390A85-D26F-3343-847C-4F59351F3D53}"/>
              </a:ext>
            </a:extLst>
          </p:cNvPr>
          <p:cNvPicPr>
            <a:picLocks noChangeAspect="1"/>
          </p:cNvPicPr>
          <p:nvPr/>
        </p:nvPicPr>
        <p:blipFill>
          <a:blip r:embed="rId10"/>
          <a:stretch>
            <a:fillRect/>
          </a:stretch>
        </p:blipFill>
        <p:spPr>
          <a:xfrm>
            <a:off x="14243166" y="1975158"/>
            <a:ext cx="829188" cy="674431"/>
          </a:xfrm>
          <a:prstGeom prst="rect">
            <a:avLst/>
          </a:prstGeom>
          <a:ln w="12700">
            <a:miter lim="400000"/>
          </a:ln>
        </p:spPr>
      </p:pic>
      <p:pic>
        <p:nvPicPr>
          <p:cNvPr id="57" name="Health_white.pdf" descr="Health_white.pdf">
            <a:extLst>
              <a:ext uri="{FF2B5EF4-FFF2-40B4-BE49-F238E27FC236}">
                <a16:creationId xmlns:a16="http://schemas.microsoft.com/office/drawing/2014/main" id="{EBB1C2EF-2439-7848-A9A2-036812FA2489}"/>
              </a:ext>
            </a:extLst>
          </p:cNvPr>
          <p:cNvPicPr>
            <a:picLocks noChangeAspect="1"/>
          </p:cNvPicPr>
          <p:nvPr/>
        </p:nvPicPr>
        <p:blipFill>
          <a:blip r:embed="rId11"/>
          <a:stretch>
            <a:fillRect/>
          </a:stretch>
        </p:blipFill>
        <p:spPr>
          <a:xfrm>
            <a:off x="9787681" y="1891158"/>
            <a:ext cx="954139" cy="783702"/>
          </a:xfrm>
          <a:prstGeom prst="rect">
            <a:avLst/>
          </a:prstGeom>
          <a:ln w="12700">
            <a:miter lim="400000"/>
          </a:ln>
        </p:spPr>
      </p:pic>
      <p:pic>
        <p:nvPicPr>
          <p:cNvPr id="58" name="Financial_white.pdf" descr="Financial_white.pdf">
            <a:extLst>
              <a:ext uri="{FF2B5EF4-FFF2-40B4-BE49-F238E27FC236}">
                <a16:creationId xmlns:a16="http://schemas.microsoft.com/office/drawing/2014/main" id="{73707122-56A1-2A47-AF94-0711433A4CEC}"/>
              </a:ext>
            </a:extLst>
          </p:cNvPr>
          <p:cNvPicPr>
            <a:picLocks noChangeAspect="1"/>
          </p:cNvPicPr>
          <p:nvPr/>
        </p:nvPicPr>
        <p:blipFill>
          <a:blip r:embed="rId12"/>
          <a:stretch>
            <a:fillRect/>
          </a:stretch>
        </p:blipFill>
        <p:spPr>
          <a:xfrm>
            <a:off x="11398986" y="1156788"/>
            <a:ext cx="2325520" cy="2325520"/>
          </a:xfrm>
          <a:prstGeom prst="rect">
            <a:avLst/>
          </a:prstGeom>
          <a:ln w="12700">
            <a:miter lim="400000"/>
          </a:ln>
        </p:spPr>
      </p:pic>
      <p:pic>
        <p:nvPicPr>
          <p:cNvPr id="59" name="Image" descr="Image">
            <a:extLst>
              <a:ext uri="{FF2B5EF4-FFF2-40B4-BE49-F238E27FC236}">
                <a16:creationId xmlns:a16="http://schemas.microsoft.com/office/drawing/2014/main" id="{77C80210-38BE-EF41-87B7-773E4F201EBC}"/>
              </a:ext>
            </a:extLst>
          </p:cNvPr>
          <p:cNvPicPr>
            <a:picLocks noChangeAspect="1"/>
          </p:cNvPicPr>
          <p:nvPr/>
        </p:nvPicPr>
        <p:blipFill>
          <a:blip r:embed="rId13"/>
          <a:stretch>
            <a:fillRect/>
          </a:stretch>
        </p:blipFill>
        <p:spPr>
          <a:xfrm>
            <a:off x="1843796" y="3604596"/>
            <a:ext cx="520685" cy="551346"/>
          </a:xfrm>
          <a:prstGeom prst="rect">
            <a:avLst/>
          </a:prstGeom>
          <a:ln w="12700">
            <a:miter lim="400000"/>
          </a:ln>
        </p:spPr>
      </p:pic>
      <p:pic>
        <p:nvPicPr>
          <p:cNvPr id="60" name="Image" descr="Image">
            <a:extLst>
              <a:ext uri="{FF2B5EF4-FFF2-40B4-BE49-F238E27FC236}">
                <a16:creationId xmlns:a16="http://schemas.microsoft.com/office/drawing/2014/main" id="{B48B4D93-9E1A-CB44-BEDE-AFED026424D5}"/>
              </a:ext>
            </a:extLst>
          </p:cNvPr>
          <p:cNvPicPr>
            <a:picLocks noChangeAspect="1"/>
          </p:cNvPicPr>
          <p:nvPr/>
        </p:nvPicPr>
        <p:blipFill>
          <a:blip r:embed="rId14"/>
          <a:stretch>
            <a:fillRect/>
          </a:stretch>
        </p:blipFill>
        <p:spPr>
          <a:xfrm>
            <a:off x="1930348" y="2718255"/>
            <a:ext cx="437314" cy="632911"/>
          </a:xfrm>
          <a:prstGeom prst="rect">
            <a:avLst/>
          </a:prstGeom>
          <a:ln w="12700">
            <a:miter lim="400000"/>
          </a:ln>
        </p:spPr>
      </p:pic>
      <p:pic>
        <p:nvPicPr>
          <p:cNvPr id="61" name="Image" descr="Image">
            <a:extLst>
              <a:ext uri="{FF2B5EF4-FFF2-40B4-BE49-F238E27FC236}">
                <a16:creationId xmlns:a16="http://schemas.microsoft.com/office/drawing/2014/main" id="{8F7A732F-C0EA-3E47-824F-240CAD4AC9DD}"/>
              </a:ext>
            </a:extLst>
          </p:cNvPr>
          <p:cNvPicPr>
            <a:picLocks noChangeAspect="1"/>
          </p:cNvPicPr>
          <p:nvPr/>
        </p:nvPicPr>
        <p:blipFill>
          <a:blip r:embed="rId15"/>
          <a:stretch>
            <a:fillRect/>
          </a:stretch>
        </p:blipFill>
        <p:spPr>
          <a:xfrm>
            <a:off x="21090838" y="8144901"/>
            <a:ext cx="517341" cy="517341"/>
          </a:xfrm>
          <a:prstGeom prst="rect">
            <a:avLst/>
          </a:prstGeom>
          <a:ln w="12700">
            <a:miter lim="400000"/>
          </a:ln>
        </p:spPr>
      </p:pic>
      <p:pic>
        <p:nvPicPr>
          <p:cNvPr id="62" name="Image" descr="Image">
            <a:extLst>
              <a:ext uri="{FF2B5EF4-FFF2-40B4-BE49-F238E27FC236}">
                <a16:creationId xmlns:a16="http://schemas.microsoft.com/office/drawing/2014/main" id="{02EB5937-2466-2747-8F20-E3D5C0086764}"/>
              </a:ext>
            </a:extLst>
          </p:cNvPr>
          <p:cNvPicPr>
            <a:picLocks noChangeAspect="1"/>
          </p:cNvPicPr>
          <p:nvPr/>
        </p:nvPicPr>
        <p:blipFill>
          <a:blip r:embed="rId16"/>
          <a:stretch>
            <a:fillRect/>
          </a:stretch>
        </p:blipFill>
        <p:spPr>
          <a:xfrm rot="5400000">
            <a:off x="20660635" y="7417511"/>
            <a:ext cx="1326146" cy="1960177"/>
          </a:xfrm>
          <a:prstGeom prst="rect">
            <a:avLst/>
          </a:prstGeom>
          <a:ln w="12700">
            <a:miter lim="400000"/>
          </a:ln>
        </p:spPr>
      </p:pic>
      <p:pic>
        <p:nvPicPr>
          <p:cNvPr id="63" name="Image" descr="Image">
            <a:extLst>
              <a:ext uri="{FF2B5EF4-FFF2-40B4-BE49-F238E27FC236}">
                <a16:creationId xmlns:a16="http://schemas.microsoft.com/office/drawing/2014/main" id="{0D4578CB-1996-2844-BBC3-DBD187B2C6B5}"/>
              </a:ext>
            </a:extLst>
          </p:cNvPr>
          <p:cNvPicPr>
            <a:picLocks noChangeAspect="1"/>
          </p:cNvPicPr>
          <p:nvPr/>
        </p:nvPicPr>
        <p:blipFill>
          <a:blip r:embed="rId17"/>
          <a:stretch>
            <a:fillRect/>
          </a:stretch>
        </p:blipFill>
        <p:spPr>
          <a:xfrm>
            <a:off x="19310629" y="7466255"/>
            <a:ext cx="555131" cy="3390062"/>
          </a:xfrm>
          <a:prstGeom prst="rect">
            <a:avLst/>
          </a:prstGeom>
          <a:ln w="12700">
            <a:miter lim="400000"/>
          </a:ln>
        </p:spPr>
      </p:pic>
      <p:grpSp>
        <p:nvGrpSpPr>
          <p:cNvPr id="64" name="Group">
            <a:extLst>
              <a:ext uri="{FF2B5EF4-FFF2-40B4-BE49-F238E27FC236}">
                <a16:creationId xmlns:a16="http://schemas.microsoft.com/office/drawing/2014/main" id="{E178810D-2482-6945-AD50-0B46C80FE704}"/>
              </a:ext>
            </a:extLst>
          </p:cNvPr>
          <p:cNvGrpSpPr/>
          <p:nvPr/>
        </p:nvGrpSpPr>
        <p:grpSpPr>
          <a:xfrm>
            <a:off x="1131681" y="5369310"/>
            <a:ext cx="2128117" cy="472944"/>
            <a:chOff x="0" y="0"/>
            <a:chExt cx="2128116" cy="472942"/>
          </a:xfrm>
        </p:grpSpPr>
        <p:pic>
          <p:nvPicPr>
            <p:cNvPr id="65" name="Image" descr="Image">
              <a:extLst>
                <a:ext uri="{FF2B5EF4-FFF2-40B4-BE49-F238E27FC236}">
                  <a16:creationId xmlns:a16="http://schemas.microsoft.com/office/drawing/2014/main" id="{99B9646D-5FCC-9945-96D6-F77D559EF1DE}"/>
                </a:ext>
              </a:extLst>
            </p:cNvPr>
            <p:cNvPicPr>
              <a:picLocks noChangeAspect="1"/>
            </p:cNvPicPr>
            <p:nvPr/>
          </p:nvPicPr>
          <p:blipFill>
            <a:blip r:embed="rId18"/>
            <a:stretch>
              <a:fillRect/>
            </a:stretch>
          </p:blipFill>
          <p:spPr>
            <a:xfrm>
              <a:off x="1942512" y="129523"/>
              <a:ext cx="185605" cy="327027"/>
            </a:xfrm>
            <a:prstGeom prst="rect">
              <a:avLst/>
            </a:prstGeom>
            <a:ln w="12700" cap="flat">
              <a:noFill/>
              <a:miter lim="400000"/>
            </a:ln>
            <a:effectLst/>
          </p:spPr>
        </p:pic>
        <p:pic>
          <p:nvPicPr>
            <p:cNvPr id="66" name="Image" descr="Image">
              <a:extLst>
                <a:ext uri="{FF2B5EF4-FFF2-40B4-BE49-F238E27FC236}">
                  <a16:creationId xmlns:a16="http://schemas.microsoft.com/office/drawing/2014/main" id="{6C22725B-53C1-AA44-9D55-855039995593}"/>
                </a:ext>
              </a:extLst>
            </p:cNvPr>
            <p:cNvPicPr>
              <a:picLocks noChangeAspect="1"/>
            </p:cNvPicPr>
            <p:nvPr/>
          </p:nvPicPr>
          <p:blipFill>
            <a:blip r:embed="rId19"/>
            <a:stretch>
              <a:fillRect/>
            </a:stretch>
          </p:blipFill>
          <p:spPr>
            <a:xfrm>
              <a:off x="1388408" y="0"/>
              <a:ext cx="484337" cy="456095"/>
            </a:xfrm>
            <a:prstGeom prst="rect">
              <a:avLst/>
            </a:prstGeom>
            <a:ln w="12700" cap="flat">
              <a:noFill/>
              <a:miter lim="400000"/>
            </a:ln>
            <a:effectLst/>
          </p:spPr>
        </p:pic>
        <p:pic>
          <p:nvPicPr>
            <p:cNvPr id="67" name="Image" descr="Image">
              <a:extLst>
                <a:ext uri="{FF2B5EF4-FFF2-40B4-BE49-F238E27FC236}">
                  <a16:creationId xmlns:a16="http://schemas.microsoft.com/office/drawing/2014/main" id="{31B2486C-5377-1F45-938F-3200E17BCA5B}"/>
                </a:ext>
              </a:extLst>
            </p:cNvPr>
            <p:cNvPicPr>
              <a:picLocks noChangeAspect="1"/>
            </p:cNvPicPr>
            <p:nvPr/>
          </p:nvPicPr>
          <p:blipFill>
            <a:blip r:embed="rId20"/>
            <a:stretch>
              <a:fillRect/>
            </a:stretch>
          </p:blipFill>
          <p:spPr>
            <a:xfrm>
              <a:off x="811828" y="99928"/>
              <a:ext cx="534193" cy="353511"/>
            </a:xfrm>
            <a:prstGeom prst="rect">
              <a:avLst/>
            </a:prstGeom>
            <a:ln w="12700" cap="flat">
              <a:noFill/>
              <a:miter lim="400000"/>
            </a:ln>
            <a:effectLst/>
          </p:spPr>
        </p:pic>
        <p:pic>
          <p:nvPicPr>
            <p:cNvPr id="68" name="Image" descr="Image">
              <a:extLst>
                <a:ext uri="{FF2B5EF4-FFF2-40B4-BE49-F238E27FC236}">
                  <a16:creationId xmlns:a16="http://schemas.microsoft.com/office/drawing/2014/main" id="{C637F6B8-27D5-154C-B888-4A944334D9B7}"/>
                </a:ext>
              </a:extLst>
            </p:cNvPr>
            <p:cNvPicPr>
              <a:picLocks noChangeAspect="1"/>
            </p:cNvPicPr>
            <p:nvPr/>
          </p:nvPicPr>
          <p:blipFill>
            <a:blip r:embed="rId21"/>
            <a:stretch>
              <a:fillRect/>
            </a:stretch>
          </p:blipFill>
          <p:spPr>
            <a:xfrm>
              <a:off x="0" y="145916"/>
              <a:ext cx="744039" cy="327027"/>
            </a:xfrm>
            <a:prstGeom prst="rect">
              <a:avLst/>
            </a:prstGeom>
            <a:ln w="12700" cap="flat">
              <a:noFill/>
              <a:miter lim="400000"/>
            </a:ln>
            <a:effectLst/>
          </p:spPr>
        </p:pic>
      </p:grpSp>
      <p:sp>
        <p:nvSpPr>
          <p:cNvPr id="69" name="Line">
            <a:extLst>
              <a:ext uri="{FF2B5EF4-FFF2-40B4-BE49-F238E27FC236}">
                <a16:creationId xmlns:a16="http://schemas.microsoft.com/office/drawing/2014/main" id="{5FF34E5D-9FF9-6440-B3F8-DE460DE32C15}"/>
              </a:ext>
            </a:extLst>
          </p:cNvPr>
          <p:cNvSpPr/>
          <p:nvPr/>
        </p:nvSpPr>
        <p:spPr>
          <a:xfrm flipV="1">
            <a:off x="7501427" y="7068820"/>
            <a:ext cx="5" cy="390558"/>
          </a:xfrm>
          <a:prstGeom prst="line">
            <a:avLst/>
          </a:prstGeom>
          <a:ln w="38100">
            <a:solidFill>
              <a:srgbClr val="8C8C8C"/>
            </a:solidFill>
            <a:miter lim="400000"/>
          </a:ln>
        </p:spPr>
        <p:txBody>
          <a:bodyPr lIns="45718" tIns="45718" rIns="45718" bIns="45718"/>
          <a:lstStyle/>
          <a:p>
            <a:pPr marL="0" marR="0" lvl="0" indent="0" algn="ctr" defTabSz="825415" rtl="0" eaLnBrk="1" fontAlgn="auto" latinLnBrk="0" hangingPunct="0">
              <a:lnSpc>
                <a:spcPct val="100000"/>
              </a:lnSpc>
              <a:spcBef>
                <a:spcPts val="0"/>
              </a:spcBef>
              <a:spcAft>
                <a:spcPts val="0"/>
              </a:spcAft>
              <a:buClrTx/>
              <a:buSzTx/>
              <a:buFontTx/>
              <a:buNone/>
              <a:tabLst/>
              <a:defRPr sz="5000" b="0" spc="-50">
                <a:solidFill>
                  <a:srgbClr val="FFFFFF"/>
                </a:solidFill>
                <a:latin typeface="Helvetica"/>
                <a:ea typeface="Helvetica"/>
                <a:cs typeface="Helvetica"/>
                <a:sym typeface="Helvetica"/>
              </a:defRPr>
            </a:pPr>
            <a:endParaRPr kumimoji="0" sz="5000" b="0" i="0" u="none" strike="noStrike" kern="0" cap="none" spc="-50" normalizeH="0" baseline="0" noProof="0">
              <a:ln>
                <a:noFill/>
              </a:ln>
              <a:solidFill>
                <a:srgbClr val="FFFFFF"/>
              </a:solidFill>
              <a:effectLst/>
              <a:uLnTx/>
              <a:uFillTx/>
              <a:latin typeface="Helvetica"/>
              <a:sym typeface="Helvetica"/>
            </a:endParaRPr>
          </a:p>
        </p:txBody>
      </p:sp>
      <p:sp>
        <p:nvSpPr>
          <p:cNvPr id="70" name="Line">
            <a:extLst>
              <a:ext uri="{FF2B5EF4-FFF2-40B4-BE49-F238E27FC236}">
                <a16:creationId xmlns:a16="http://schemas.microsoft.com/office/drawing/2014/main" id="{94F5B340-215F-8D4A-8D44-4DCD25F3BA10}"/>
              </a:ext>
            </a:extLst>
          </p:cNvPr>
          <p:cNvSpPr/>
          <p:nvPr/>
        </p:nvSpPr>
        <p:spPr>
          <a:xfrm flipV="1">
            <a:off x="10807324" y="7069544"/>
            <a:ext cx="5" cy="390558"/>
          </a:xfrm>
          <a:prstGeom prst="line">
            <a:avLst/>
          </a:prstGeom>
          <a:ln w="38100">
            <a:solidFill>
              <a:srgbClr val="8C8C8C"/>
            </a:solidFill>
            <a:miter lim="400000"/>
          </a:ln>
        </p:spPr>
        <p:txBody>
          <a:bodyPr lIns="45718" tIns="45718" rIns="45718" bIns="45718"/>
          <a:lstStyle/>
          <a:p>
            <a:pPr marL="0" marR="0" lvl="0" indent="0" algn="ctr" defTabSz="825415" rtl="0" eaLnBrk="1" fontAlgn="auto" latinLnBrk="0" hangingPunct="0">
              <a:lnSpc>
                <a:spcPct val="100000"/>
              </a:lnSpc>
              <a:spcBef>
                <a:spcPts val="0"/>
              </a:spcBef>
              <a:spcAft>
                <a:spcPts val="0"/>
              </a:spcAft>
              <a:buClrTx/>
              <a:buSzTx/>
              <a:buFontTx/>
              <a:buNone/>
              <a:tabLst/>
              <a:defRPr sz="5000" b="0" spc="-50">
                <a:solidFill>
                  <a:srgbClr val="FFFFFF"/>
                </a:solidFill>
                <a:latin typeface="Helvetica"/>
                <a:ea typeface="Helvetica"/>
                <a:cs typeface="Helvetica"/>
                <a:sym typeface="Helvetica"/>
              </a:defRPr>
            </a:pPr>
            <a:endParaRPr kumimoji="0" sz="5000" b="0" i="0" u="none" strike="noStrike" kern="0" cap="none" spc="-50" normalizeH="0" baseline="0" noProof="0">
              <a:ln>
                <a:noFill/>
              </a:ln>
              <a:solidFill>
                <a:srgbClr val="FFFFFF"/>
              </a:solidFill>
              <a:effectLst/>
              <a:uLnTx/>
              <a:uFillTx/>
              <a:latin typeface="Helvetica"/>
              <a:sym typeface="Helvetica"/>
            </a:endParaRPr>
          </a:p>
        </p:txBody>
      </p:sp>
      <p:sp>
        <p:nvSpPr>
          <p:cNvPr id="71" name="Line">
            <a:extLst>
              <a:ext uri="{FF2B5EF4-FFF2-40B4-BE49-F238E27FC236}">
                <a16:creationId xmlns:a16="http://schemas.microsoft.com/office/drawing/2014/main" id="{DC9AB63F-358F-6943-BEEB-65B2F8698EB4}"/>
              </a:ext>
            </a:extLst>
          </p:cNvPr>
          <p:cNvSpPr/>
          <p:nvPr/>
        </p:nvSpPr>
        <p:spPr>
          <a:xfrm flipV="1">
            <a:off x="14051407" y="7056719"/>
            <a:ext cx="4" cy="390558"/>
          </a:xfrm>
          <a:prstGeom prst="line">
            <a:avLst/>
          </a:prstGeom>
          <a:ln w="38100">
            <a:solidFill>
              <a:srgbClr val="8C8C8C"/>
            </a:solidFill>
            <a:miter lim="400000"/>
          </a:ln>
        </p:spPr>
        <p:txBody>
          <a:bodyPr lIns="45718" tIns="45718" rIns="45718" bIns="45718"/>
          <a:lstStyle/>
          <a:p>
            <a:pPr marL="0" marR="0" lvl="0" indent="0" algn="ctr" defTabSz="825415" rtl="0" eaLnBrk="1" fontAlgn="auto" latinLnBrk="0" hangingPunct="0">
              <a:lnSpc>
                <a:spcPct val="100000"/>
              </a:lnSpc>
              <a:spcBef>
                <a:spcPts val="0"/>
              </a:spcBef>
              <a:spcAft>
                <a:spcPts val="0"/>
              </a:spcAft>
              <a:buClrTx/>
              <a:buSzTx/>
              <a:buFontTx/>
              <a:buNone/>
              <a:tabLst/>
              <a:defRPr sz="5000" b="0" spc="-50">
                <a:solidFill>
                  <a:srgbClr val="FFFFFF"/>
                </a:solidFill>
                <a:latin typeface="Helvetica"/>
                <a:ea typeface="Helvetica"/>
                <a:cs typeface="Helvetica"/>
                <a:sym typeface="Helvetica"/>
              </a:defRPr>
            </a:pPr>
            <a:endParaRPr kumimoji="0" sz="5000" b="0" i="0" u="none" strike="noStrike" kern="0" cap="none" spc="-50" normalizeH="0" baseline="0" noProof="0">
              <a:ln>
                <a:noFill/>
              </a:ln>
              <a:solidFill>
                <a:srgbClr val="FFFFFF"/>
              </a:solidFill>
              <a:effectLst/>
              <a:uLnTx/>
              <a:uFillTx/>
              <a:latin typeface="Helvetica"/>
              <a:sym typeface="Helvetica"/>
            </a:endParaRPr>
          </a:p>
        </p:txBody>
      </p:sp>
      <p:pic>
        <p:nvPicPr>
          <p:cNvPr id="72" name="Image" descr="Image">
            <a:extLst>
              <a:ext uri="{FF2B5EF4-FFF2-40B4-BE49-F238E27FC236}">
                <a16:creationId xmlns:a16="http://schemas.microsoft.com/office/drawing/2014/main" id="{8921615F-671B-D74E-A935-32AF522F3401}"/>
              </a:ext>
            </a:extLst>
          </p:cNvPr>
          <p:cNvPicPr>
            <a:picLocks noChangeAspect="1"/>
          </p:cNvPicPr>
          <p:nvPr/>
        </p:nvPicPr>
        <p:blipFill>
          <a:blip r:embed="rId17"/>
          <a:stretch>
            <a:fillRect/>
          </a:stretch>
        </p:blipFill>
        <p:spPr>
          <a:xfrm rot="10800838">
            <a:off x="5576985" y="7500784"/>
            <a:ext cx="185880" cy="1128586"/>
          </a:xfrm>
          <a:prstGeom prst="rect">
            <a:avLst/>
          </a:prstGeom>
          <a:ln w="25400">
            <a:miter lim="400000"/>
          </a:ln>
        </p:spPr>
      </p:pic>
      <p:sp>
        <p:nvSpPr>
          <p:cNvPr id="73" name="Hedera Council">
            <a:extLst>
              <a:ext uri="{FF2B5EF4-FFF2-40B4-BE49-F238E27FC236}">
                <a16:creationId xmlns:a16="http://schemas.microsoft.com/office/drawing/2014/main" id="{A07384EE-C553-C042-ADFA-815C201B2FA5}"/>
              </a:ext>
            </a:extLst>
          </p:cNvPr>
          <p:cNvSpPr txBox="1"/>
          <p:nvPr/>
        </p:nvSpPr>
        <p:spPr>
          <a:xfrm>
            <a:off x="3130922" y="7729314"/>
            <a:ext cx="2370753" cy="78370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0" tIns="0" rIns="0" bIns="0"/>
          <a:lstStyle>
            <a:lvl1pPr algn="l" defTabSz="298573">
              <a:lnSpc>
                <a:spcPct val="80000"/>
              </a:lnSpc>
              <a:defRPr sz="2800" b="0" cap="all" spc="81">
                <a:solidFill>
                  <a:srgbClr val="FFFFFF"/>
                </a:solidFill>
                <a:latin typeface="Styrene A Regular"/>
                <a:ea typeface="Styrene A Regular"/>
                <a:cs typeface="Styrene A Regular"/>
                <a:sym typeface="Styrene A Regular"/>
              </a:defRPr>
            </a:lvl1pPr>
          </a:lstStyle>
          <a:p>
            <a:pPr marL="0" marR="0" lvl="0" indent="0" algn="l" defTabSz="298573" rtl="0" eaLnBrk="1" fontAlgn="auto" latinLnBrk="0" hangingPunct="0">
              <a:lnSpc>
                <a:spcPct val="80000"/>
              </a:lnSpc>
              <a:spcBef>
                <a:spcPts val="0"/>
              </a:spcBef>
              <a:spcAft>
                <a:spcPts val="0"/>
              </a:spcAft>
              <a:buClrTx/>
              <a:buSzTx/>
              <a:buFontTx/>
              <a:buNone/>
              <a:tabLst/>
              <a:defRPr/>
            </a:pPr>
            <a:r>
              <a:rPr kumimoji="0" sz="2800" b="0" i="0" u="none" strike="noStrike" kern="0" cap="all" spc="81" normalizeH="0" baseline="0" noProof="0">
                <a:ln>
                  <a:noFill/>
                </a:ln>
                <a:solidFill>
                  <a:srgbClr val="FFFFFF"/>
                </a:solidFill>
                <a:effectLst/>
                <a:uLnTx/>
                <a:uFillTx/>
                <a:latin typeface="Styrene A Regular"/>
                <a:sym typeface="Styrene A Regular"/>
              </a:rPr>
              <a:t>NETWORK SERVICES</a:t>
            </a:r>
          </a:p>
        </p:txBody>
      </p:sp>
      <p:sp>
        <p:nvSpPr>
          <p:cNvPr id="74" name="File…">
            <a:extLst>
              <a:ext uri="{FF2B5EF4-FFF2-40B4-BE49-F238E27FC236}">
                <a16:creationId xmlns:a16="http://schemas.microsoft.com/office/drawing/2014/main" id="{1DD122BA-5EF8-874F-8553-4B4DF5805652}"/>
              </a:ext>
            </a:extLst>
          </p:cNvPr>
          <p:cNvSpPr txBox="1"/>
          <p:nvPr/>
        </p:nvSpPr>
        <p:spPr>
          <a:xfrm>
            <a:off x="15884907" y="7820522"/>
            <a:ext cx="2947862" cy="493947"/>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18373" tIns="18373" rIns="18373" bIns="18373" anchor="ctr">
            <a:spAutoFit/>
          </a:bodyPr>
          <a:lstStyle/>
          <a:p>
            <a:pPr marL="0" marR="0" lvl="0" indent="0" algn="ctr" defTabSz="298573" rtl="0" eaLnBrk="1" fontAlgn="auto" latinLnBrk="0" hangingPunct="0">
              <a:lnSpc>
                <a:spcPct val="80000"/>
              </a:lnSpc>
              <a:spcBef>
                <a:spcPts val="0"/>
              </a:spcBef>
              <a:spcAft>
                <a:spcPts val="0"/>
              </a:spcAft>
              <a:buClrTx/>
              <a:buSzTx/>
              <a:buFontTx/>
              <a:buNone/>
              <a:tabLst/>
              <a:defRPr sz="1700" b="0" cap="all" spc="49">
                <a:solidFill>
                  <a:srgbClr val="FFFFFF"/>
                </a:solidFill>
                <a:latin typeface="Helvetica"/>
                <a:ea typeface="Helvetica"/>
                <a:cs typeface="Helvetica"/>
                <a:sym typeface="Helvetica"/>
              </a:defRPr>
            </a:pPr>
            <a:r>
              <a:rPr kumimoji="0" sz="1700" b="0" i="0" u="none" strike="noStrike" kern="0" cap="all" spc="49" normalizeH="0" baseline="0" noProof="0">
                <a:ln>
                  <a:noFill/>
                </a:ln>
                <a:solidFill>
                  <a:srgbClr val="FFFFFF"/>
                </a:solidFill>
                <a:effectLst/>
                <a:uLnTx/>
                <a:uFillTx/>
                <a:latin typeface="Helvetica"/>
                <a:sym typeface="Helvetica"/>
              </a:rPr>
              <a:t>Consensus</a:t>
            </a:r>
          </a:p>
          <a:p>
            <a:pPr marL="0" marR="0" lvl="0" indent="0" algn="ctr" defTabSz="298573" rtl="0" eaLnBrk="1" fontAlgn="auto" latinLnBrk="0" hangingPunct="0">
              <a:lnSpc>
                <a:spcPct val="80000"/>
              </a:lnSpc>
              <a:spcBef>
                <a:spcPts val="0"/>
              </a:spcBef>
              <a:spcAft>
                <a:spcPts val="0"/>
              </a:spcAft>
              <a:buClrTx/>
              <a:buSzTx/>
              <a:buFontTx/>
              <a:buNone/>
              <a:tabLst/>
              <a:defRPr sz="1700" b="0" cap="all" spc="49">
                <a:solidFill>
                  <a:srgbClr val="FFFFFF"/>
                </a:solidFill>
                <a:latin typeface="Helvetica"/>
                <a:ea typeface="Helvetica"/>
                <a:cs typeface="Helvetica"/>
                <a:sym typeface="Helvetica"/>
              </a:defRPr>
            </a:pPr>
            <a:r>
              <a:rPr kumimoji="0" sz="1700" b="0" i="0" u="none" strike="noStrike" kern="0" cap="all" spc="49" normalizeH="0" baseline="0" noProof="0">
                <a:ln>
                  <a:noFill/>
                </a:ln>
                <a:solidFill>
                  <a:srgbClr val="FFFFFF"/>
                </a:solidFill>
                <a:effectLst/>
                <a:uLnTx/>
                <a:uFillTx/>
                <a:latin typeface="Helvetica"/>
                <a:sym typeface="Helvetica"/>
              </a:rPr>
              <a:t>Service</a:t>
            </a:r>
          </a:p>
        </p:txBody>
      </p:sp>
      <p:sp>
        <p:nvSpPr>
          <p:cNvPr id="75" name="Rectangle">
            <a:extLst>
              <a:ext uri="{FF2B5EF4-FFF2-40B4-BE49-F238E27FC236}">
                <a16:creationId xmlns:a16="http://schemas.microsoft.com/office/drawing/2014/main" id="{95EB3F04-D19A-0543-A762-053E2E26D5AE}"/>
              </a:ext>
            </a:extLst>
          </p:cNvPr>
          <p:cNvSpPr/>
          <p:nvPr/>
        </p:nvSpPr>
        <p:spPr>
          <a:xfrm>
            <a:off x="15881892" y="7467017"/>
            <a:ext cx="2946114" cy="1200958"/>
          </a:xfrm>
          <a:prstGeom prst="rect">
            <a:avLst/>
          </a:prstGeom>
          <a:ln>
            <a:solidFill>
              <a:srgbClr val="FFFFFF"/>
            </a:solidFill>
            <a:prstDash val="sysDot"/>
            <a:miter lim="400000"/>
          </a:ln>
        </p:spPr>
        <p:txBody>
          <a:bodyPr lIns="0" tIns="0" rIns="0" bIns="0" anchor="ctr"/>
          <a:lstStyle/>
          <a:p>
            <a:pPr marL="0" marR="0" lvl="0" indent="0" algn="ctr" defTabSz="457200" rtl="0" eaLnBrk="1" fontAlgn="auto" latinLnBrk="0" hangingPunct="0">
              <a:lnSpc>
                <a:spcPct val="100000"/>
              </a:lnSpc>
              <a:spcBef>
                <a:spcPts val="0"/>
              </a:spcBef>
              <a:spcAft>
                <a:spcPts val="0"/>
              </a:spcAft>
              <a:buClrTx/>
              <a:buSzTx/>
              <a:buFontTx/>
              <a:buNone/>
              <a:tabLst/>
              <a:defRPr sz="1800" b="0">
                <a:solidFill>
                  <a:srgbClr val="FFFFFF"/>
                </a:solidFill>
                <a:latin typeface="Helvetica"/>
                <a:ea typeface="Helvetica"/>
                <a:cs typeface="Helvetica"/>
                <a:sym typeface="Helvetica"/>
              </a:defRPr>
            </a:pPr>
            <a:endParaRPr kumimoji="0" sz="1800" b="0" i="0" u="none" strike="noStrike" kern="0" cap="none" spc="0" normalizeH="0" baseline="0" noProof="0">
              <a:ln>
                <a:noFill/>
              </a:ln>
              <a:solidFill>
                <a:srgbClr val="FFFFFF"/>
              </a:solidFill>
              <a:effectLst/>
              <a:uLnTx/>
              <a:uFillTx/>
              <a:latin typeface="Helvetica"/>
              <a:sym typeface="Helvetica"/>
            </a:endParaRPr>
          </a:p>
        </p:txBody>
      </p:sp>
      <p:sp>
        <p:nvSpPr>
          <p:cNvPr id="76" name="Line">
            <a:extLst>
              <a:ext uri="{FF2B5EF4-FFF2-40B4-BE49-F238E27FC236}">
                <a16:creationId xmlns:a16="http://schemas.microsoft.com/office/drawing/2014/main" id="{061ED1C9-E155-8B43-B39D-AF5A143F7E9A}"/>
              </a:ext>
            </a:extLst>
          </p:cNvPr>
          <p:cNvSpPr/>
          <p:nvPr/>
        </p:nvSpPr>
        <p:spPr>
          <a:xfrm flipV="1">
            <a:off x="17380643" y="7086010"/>
            <a:ext cx="4" cy="390558"/>
          </a:xfrm>
          <a:prstGeom prst="line">
            <a:avLst/>
          </a:prstGeom>
          <a:ln w="38100">
            <a:solidFill>
              <a:srgbClr val="8C8C8C"/>
            </a:solidFill>
            <a:miter lim="400000"/>
          </a:ln>
        </p:spPr>
        <p:txBody>
          <a:bodyPr lIns="45718" tIns="45718" rIns="45718" bIns="45718"/>
          <a:lstStyle/>
          <a:p>
            <a:pPr marL="0" marR="0" lvl="0" indent="0" algn="ctr" defTabSz="825415" rtl="0" eaLnBrk="1" fontAlgn="auto" latinLnBrk="0" hangingPunct="0">
              <a:lnSpc>
                <a:spcPct val="100000"/>
              </a:lnSpc>
              <a:spcBef>
                <a:spcPts val="0"/>
              </a:spcBef>
              <a:spcAft>
                <a:spcPts val="0"/>
              </a:spcAft>
              <a:buClrTx/>
              <a:buSzTx/>
              <a:buFontTx/>
              <a:buNone/>
              <a:tabLst/>
              <a:defRPr sz="5000" b="0" spc="-50">
                <a:solidFill>
                  <a:srgbClr val="FFFFFF"/>
                </a:solidFill>
                <a:latin typeface="Helvetica"/>
                <a:ea typeface="Helvetica"/>
                <a:cs typeface="Helvetica"/>
                <a:sym typeface="Helvetica"/>
              </a:defRPr>
            </a:pPr>
            <a:endParaRPr kumimoji="0" sz="5000" b="0" i="0" u="none" strike="noStrike" kern="0" cap="none" spc="-50" normalizeH="0" baseline="0" noProof="0">
              <a:ln>
                <a:noFill/>
              </a:ln>
              <a:solidFill>
                <a:srgbClr val="FFFFFF"/>
              </a:solidFill>
              <a:effectLst/>
              <a:uLnTx/>
              <a:uFillTx/>
              <a:latin typeface="Helvetica"/>
              <a:sym typeface="Helvetica"/>
            </a:endParaRPr>
          </a:p>
        </p:txBody>
      </p:sp>
      <p:sp>
        <p:nvSpPr>
          <p:cNvPr id="77" name="Line">
            <a:extLst>
              <a:ext uri="{FF2B5EF4-FFF2-40B4-BE49-F238E27FC236}">
                <a16:creationId xmlns:a16="http://schemas.microsoft.com/office/drawing/2014/main" id="{404C5D12-FB49-5847-B053-B85933629276}"/>
              </a:ext>
            </a:extLst>
          </p:cNvPr>
          <p:cNvSpPr/>
          <p:nvPr/>
        </p:nvSpPr>
        <p:spPr>
          <a:xfrm rot="16200000">
            <a:off x="15373759" y="8770616"/>
            <a:ext cx="2061646" cy="1952130"/>
          </a:xfrm>
          <a:custGeom>
            <a:avLst/>
            <a:gdLst/>
            <a:ahLst/>
            <a:cxnLst>
              <a:cxn ang="0">
                <a:pos x="wd2" y="hd2"/>
              </a:cxn>
              <a:cxn ang="5400000">
                <a:pos x="wd2" y="hd2"/>
              </a:cxn>
              <a:cxn ang="10800000">
                <a:pos x="wd2" y="hd2"/>
              </a:cxn>
              <a:cxn ang="16200000">
                <a:pos x="wd2" y="hd2"/>
              </a:cxn>
            </a:cxnLst>
            <a:rect l="0" t="0" r="r" b="b"/>
            <a:pathLst>
              <a:path w="21600" h="21600" extrusionOk="0">
                <a:moveTo>
                  <a:pt x="2" y="0"/>
                </a:moveTo>
                <a:lnTo>
                  <a:pt x="0" y="21600"/>
                </a:lnTo>
                <a:lnTo>
                  <a:pt x="21600" y="21600"/>
                </a:lnTo>
              </a:path>
            </a:pathLst>
          </a:custGeom>
          <a:ln w="38100">
            <a:solidFill>
              <a:srgbClr val="8C8C8C"/>
            </a:solidFill>
            <a:miter lim="400000"/>
          </a:ln>
        </p:spPr>
        <p:txBody>
          <a:bodyPr lIns="45718" tIns="45718" rIns="45718" bIns="45718"/>
          <a:lstStyle/>
          <a:p>
            <a:pPr marL="0" marR="0" lvl="0" indent="0" algn="ctr" defTabSz="825415" rtl="0" eaLnBrk="1" fontAlgn="auto" latinLnBrk="0" hangingPunct="0">
              <a:lnSpc>
                <a:spcPct val="100000"/>
              </a:lnSpc>
              <a:spcBef>
                <a:spcPts val="0"/>
              </a:spcBef>
              <a:spcAft>
                <a:spcPts val="0"/>
              </a:spcAft>
              <a:buClrTx/>
              <a:buSzTx/>
              <a:buFontTx/>
              <a:buNone/>
              <a:tabLst/>
              <a:defRPr sz="5000" b="0" spc="-50">
                <a:solidFill>
                  <a:srgbClr val="FFFFFF"/>
                </a:solidFill>
                <a:latin typeface="Helvetica"/>
                <a:ea typeface="Helvetica"/>
                <a:cs typeface="Helvetica"/>
                <a:sym typeface="Helvetica"/>
              </a:defRPr>
            </a:pPr>
            <a:endParaRPr kumimoji="0" sz="5000" b="0" i="0" u="none" strike="noStrike" kern="0" cap="none" spc="-50" normalizeH="0" baseline="0" noProof="0">
              <a:ln>
                <a:noFill/>
              </a:ln>
              <a:solidFill>
                <a:srgbClr val="FFFFFF"/>
              </a:solidFill>
              <a:effectLst/>
              <a:uLnTx/>
              <a:uFillTx/>
              <a:latin typeface="Helvetica"/>
              <a:sym typeface="Helvetica"/>
            </a:endParaRPr>
          </a:p>
        </p:txBody>
      </p:sp>
      <p:pic>
        <p:nvPicPr>
          <p:cNvPr id="78" name="Image" descr="Image">
            <a:extLst>
              <a:ext uri="{FF2B5EF4-FFF2-40B4-BE49-F238E27FC236}">
                <a16:creationId xmlns:a16="http://schemas.microsoft.com/office/drawing/2014/main" id="{5A0992B5-1673-F748-928E-0570B3604690}"/>
              </a:ext>
            </a:extLst>
          </p:cNvPr>
          <p:cNvPicPr>
            <a:picLocks noChangeAspect="1"/>
          </p:cNvPicPr>
          <p:nvPr/>
        </p:nvPicPr>
        <p:blipFill>
          <a:blip r:embed="rId22"/>
          <a:srcRect l="9965" t="13300" r="9965"/>
          <a:stretch>
            <a:fillRect/>
          </a:stretch>
        </p:blipFill>
        <p:spPr>
          <a:xfrm>
            <a:off x="11163741" y="9175653"/>
            <a:ext cx="2676593" cy="3120004"/>
          </a:xfrm>
          <a:prstGeom prst="rect">
            <a:avLst/>
          </a:prstGeom>
          <a:ln w="12700">
            <a:miter lim="400000"/>
          </a:ln>
        </p:spPr>
      </p:pic>
      <p:sp>
        <p:nvSpPr>
          <p:cNvPr id="79" name="Line">
            <a:extLst>
              <a:ext uri="{FF2B5EF4-FFF2-40B4-BE49-F238E27FC236}">
                <a16:creationId xmlns:a16="http://schemas.microsoft.com/office/drawing/2014/main" id="{927C39EE-B75E-9B4F-BD52-638F01F88C3A}"/>
              </a:ext>
            </a:extLst>
          </p:cNvPr>
          <p:cNvSpPr/>
          <p:nvPr/>
        </p:nvSpPr>
        <p:spPr>
          <a:xfrm rot="5400000" flipH="1">
            <a:off x="7446669" y="8770616"/>
            <a:ext cx="2061646" cy="1952130"/>
          </a:xfrm>
          <a:custGeom>
            <a:avLst/>
            <a:gdLst/>
            <a:ahLst/>
            <a:cxnLst>
              <a:cxn ang="0">
                <a:pos x="wd2" y="hd2"/>
              </a:cxn>
              <a:cxn ang="5400000">
                <a:pos x="wd2" y="hd2"/>
              </a:cxn>
              <a:cxn ang="10800000">
                <a:pos x="wd2" y="hd2"/>
              </a:cxn>
              <a:cxn ang="16200000">
                <a:pos x="wd2" y="hd2"/>
              </a:cxn>
            </a:cxnLst>
            <a:rect l="0" t="0" r="r" b="b"/>
            <a:pathLst>
              <a:path w="21600" h="21600" extrusionOk="0">
                <a:moveTo>
                  <a:pt x="2" y="0"/>
                </a:moveTo>
                <a:lnTo>
                  <a:pt x="0" y="21600"/>
                </a:lnTo>
                <a:lnTo>
                  <a:pt x="21600" y="21600"/>
                </a:lnTo>
              </a:path>
            </a:pathLst>
          </a:custGeom>
          <a:ln w="38100">
            <a:solidFill>
              <a:srgbClr val="8C8C8C"/>
            </a:solidFill>
            <a:miter lim="400000"/>
          </a:ln>
        </p:spPr>
        <p:txBody>
          <a:bodyPr lIns="45718" tIns="45718" rIns="45718" bIns="45718"/>
          <a:lstStyle/>
          <a:p>
            <a:pPr marL="0" marR="0" lvl="0" indent="0" algn="ctr" defTabSz="825415" rtl="0" eaLnBrk="1" fontAlgn="auto" latinLnBrk="0" hangingPunct="0">
              <a:lnSpc>
                <a:spcPct val="100000"/>
              </a:lnSpc>
              <a:spcBef>
                <a:spcPts val="0"/>
              </a:spcBef>
              <a:spcAft>
                <a:spcPts val="0"/>
              </a:spcAft>
              <a:buClrTx/>
              <a:buSzTx/>
              <a:buFontTx/>
              <a:buNone/>
              <a:tabLst/>
              <a:defRPr sz="5000" b="0" spc="-50">
                <a:solidFill>
                  <a:srgbClr val="FFFFFF"/>
                </a:solidFill>
                <a:latin typeface="Helvetica"/>
                <a:ea typeface="Helvetica"/>
                <a:cs typeface="Helvetica"/>
                <a:sym typeface="Helvetica"/>
              </a:defRPr>
            </a:pPr>
            <a:endParaRPr kumimoji="0" sz="5000" b="0" i="0" u="none" strike="noStrike" kern="0" cap="none" spc="-50" normalizeH="0" baseline="0" noProof="0">
              <a:ln>
                <a:noFill/>
              </a:ln>
              <a:solidFill>
                <a:srgbClr val="FFFFFF"/>
              </a:solidFill>
              <a:effectLst/>
              <a:uLnTx/>
              <a:uFillTx/>
              <a:latin typeface="Helvetica"/>
              <a:sym typeface="Helvetica"/>
            </a:endParaRPr>
          </a:p>
        </p:txBody>
      </p:sp>
      <p:sp>
        <p:nvSpPr>
          <p:cNvPr id="80" name="Hedera  network">
            <a:extLst>
              <a:ext uri="{FF2B5EF4-FFF2-40B4-BE49-F238E27FC236}">
                <a16:creationId xmlns:a16="http://schemas.microsoft.com/office/drawing/2014/main" id="{66130C6C-1C55-1B49-9D80-A78A7A6D1BAC}"/>
              </a:ext>
            </a:extLst>
          </p:cNvPr>
          <p:cNvSpPr txBox="1"/>
          <p:nvPr/>
        </p:nvSpPr>
        <p:spPr>
          <a:xfrm>
            <a:off x="9496077" y="10536881"/>
            <a:ext cx="6095876" cy="493947"/>
          </a:xfrm>
          <a:prstGeom prst="rect">
            <a:avLst/>
          </a:prstGeom>
          <a:solidFill>
            <a:srgbClr val="00050C"/>
          </a:solidFill>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18373" tIns="18373" rIns="18373" bIns="18373" anchor="ctr">
            <a:spAutoFit/>
          </a:bodyPr>
          <a:lstStyle>
            <a:lvl1pPr defTabSz="298573">
              <a:lnSpc>
                <a:spcPct val="80000"/>
              </a:lnSpc>
              <a:defRPr sz="2800" b="0" cap="all" spc="81">
                <a:solidFill>
                  <a:srgbClr val="FFFFFF"/>
                </a:solidFill>
                <a:latin typeface="Styrene A Regular"/>
                <a:ea typeface="Styrene A Regular"/>
                <a:cs typeface="Styrene A Regular"/>
                <a:sym typeface="Styrene A Regular"/>
              </a:defRPr>
            </a:lvl1pPr>
          </a:lstStyle>
          <a:p>
            <a:pPr marL="0" marR="0" lvl="0" indent="0" algn="ctr" defTabSz="298573" rtl="0" eaLnBrk="1" fontAlgn="auto" latinLnBrk="0" hangingPunct="0">
              <a:lnSpc>
                <a:spcPct val="80000"/>
              </a:lnSpc>
              <a:spcBef>
                <a:spcPts val="0"/>
              </a:spcBef>
              <a:spcAft>
                <a:spcPts val="0"/>
              </a:spcAft>
              <a:buClrTx/>
              <a:buSzTx/>
              <a:buFontTx/>
              <a:buNone/>
              <a:tabLst/>
              <a:defRPr/>
            </a:pPr>
            <a:r>
              <a:rPr kumimoji="0" sz="2800" b="0" i="0" u="none" strike="noStrike" kern="0" cap="all" spc="81" normalizeH="0" baseline="0" noProof="0">
                <a:ln>
                  <a:noFill/>
                </a:ln>
                <a:solidFill>
                  <a:srgbClr val="FFFFFF"/>
                </a:solidFill>
                <a:effectLst/>
                <a:uLnTx/>
                <a:uFillTx/>
                <a:latin typeface="Styrene A Regular"/>
                <a:sym typeface="Styrene A Regular"/>
              </a:rPr>
              <a:t>Hashgraph Consensus</a:t>
            </a:r>
          </a:p>
        </p:txBody>
      </p:sp>
    </p:spTree>
    <p:extLst>
      <p:ext uri="{BB962C8B-B14F-4D97-AF65-F5344CB8AC3E}">
        <p14:creationId xmlns:p14="http://schemas.microsoft.com/office/powerpoint/2010/main" val="310394552"/>
      </p:ext>
    </p:extLst>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glow.png" descr="glow.png">
            <a:extLst>
              <a:ext uri="{FF2B5EF4-FFF2-40B4-BE49-F238E27FC236}">
                <a16:creationId xmlns:a16="http://schemas.microsoft.com/office/drawing/2014/main" id="{4AC0F3F2-7314-3B48-AAC1-8F0820804A40}"/>
              </a:ext>
            </a:extLst>
          </p:cNvPr>
          <p:cNvPicPr>
            <a:picLocks noChangeAspect="1"/>
          </p:cNvPicPr>
          <p:nvPr/>
        </p:nvPicPr>
        <p:blipFill>
          <a:blip r:embed="rId2">
            <a:alphaModFix amt="60404"/>
          </a:blip>
          <a:srcRect l="32377" t="57486" r="49193" b="31515"/>
          <a:stretch>
            <a:fillRect/>
          </a:stretch>
        </p:blipFill>
        <p:spPr>
          <a:xfrm rot="55338" flipH="1">
            <a:off x="20523417" y="7975465"/>
            <a:ext cx="1600664" cy="856176"/>
          </a:xfrm>
          <a:custGeom>
            <a:avLst/>
            <a:gdLst/>
            <a:ahLst/>
            <a:cxnLst>
              <a:cxn ang="0">
                <a:pos x="wd2" y="hd2"/>
              </a:cxn>
              <a:cxn ang="5400000">
                <a:pos x="wd2" y="hd2"/>
              </a:cxn>
              <a:cxn ang="10800000">
                <a:pos x="wd2" y="hd2"/>
              </a:cxn>
              <a:cxn ang="16200000">
                <a:pos x="wd2" y="hd2"/>
              </a:cxn>
            </a:cxnLst>
            <a:rect l="0" t="0" r="r" b="b"/>
            <a:pathLst>
              <a:path w="21555" h="21508" extrusionOk="0">
                <a:moveTo>
                  <a:pt x="16339" y="350"/>
                </a:moveTo>
                <a:cubicBezTo>
                  <a:pt x="17857" y="396"/>
                  <a:pt x="18631" y="428"/>
                  <a:pt x="19439" y="932"/>
                </a:cubicBezTo>
                <a:cubicBezTo>
                  <a:pt x="20329" y="1567"/>
                  <a:pt x="21020" y="2899"/>
                  <a:pt x="21332" y="4579"/>
                </a:cubicBezTo>
                <a:cubicBezTo>
                  <a:pt x="21578" y="6113"/>
                  <a:pt x="21568" y="7548"/>
                  <a:pt x="21544" y="10378"/>
                </a:cubicBezTo>
                <a:lnTo>
                  <a:pt x="21532" y="11734"/>
                </a:lnTo>
                <a:cubicBezTo>
                  <a:pt x="21507" y="14608"/>
                  <a:pt x="21492" y="16039"/>
                  <a:pt x="21220" y="17558"/>
                </a:cubicBezTo>
                <a:cubicBezTo>
                  <a:pt x="20880" y="19218"/>
                  <a:pt x="20166" y="20518"/>
                  <a:pt x="19265" y="21099"/>
                </a:cubicBezTo>
                <a:cubicBezTo>
                  <a:pt x="18443" y="21558"/>
                  <a:pt x="17673" y="21530"/>
                  <a:pt x="16156" y="21484"/>
                </a:cubicBezTo>
                <a:lnTo>
                  <a:pt x="5244" y="21156"/>
                </a:lnTo>
                <a:cubicBezTo>
                  <a:pt x="3704" y="21110"/>
                  <a:pt x="2931" y="21092"/>
                  <a:pt x="2117" y="20584"/>
                </a:cubicBezTo>
                <a:cubicBezTo>
                  <a:pt x="1227" y="19949"/>
                  <a:pt x="536" y="18607"/>
                  <a:pt x="224" y="16927"/>
                </a:cubicBezTo>
                <a:cubicBezTo>
                  <a:pt x="-22" y="15393"/>
                  <a:pt x="-12" y="13958"/>
                  <a:pt x="12" y="11128"/>
                </a:cubicBezTo>
                <a:lnTo>
                  <a:pt x="24" y="9782"/>
                </a:lnTo>
                <a:cubicBezTo>
                  <a:pt x="49" y="6908"/>
                  <a:pt x="64" y="5467"/>
                  <a:pt x="336" y="3948"/>
                </a:cubicBezTo>
                <a:cubicBezTo>
                  <a:pt x="676" y="2288"/>
                  <a:pt x="1390" y="998"/>
                  <a:pt x="2291" y="417"/>
                </a:cubicBezTo>
                <a:cubicBezTo>
                  <a:pt x="3113" y="-42"/>
                  <a:pt x="3883" y="-24"/>
                  <a:pt x="5400" y="22"/>
                </a:cubicBezTo>
                <a:lnTo>
                  <a:pt x="16312" y="350"/>
                </a:lnTo>
                <a:lnTo>
                  <a:pt x="16339" y="350"/>
                </a:lnTo>
                <a:close/>
              </a:path>
            </a:pathLst>
          </a:custGeom>
          <a:ln w="12700">
            <a:miter lim="400000"/>
          </a:ln>
        </p:spPr>
      </p:pic>
      <p:pic>
        <p:nvPicPr>
          <p:cNvPr id="14" name="glow.png" descr="glow.png">
            <a:extLst>
              <a:ext uri="{FF2B5EF4-FFF2-40B4-BE49-F238E27FC236}">
                <a16:creationId xmlns:a16="http://schemas.microsoft.com/office/drawing/2014/main" id="{C3762393-026D-F44F-9F76-A8F47FE94DE7}"/>
              </a:ext>
            </a:extLst>
          </p:cNvPr>
          <p:cNvPicPr>
            <a:picLocks noChangeAspect="1"/>
          </p:cNvPicPr>
          <p:nvPr/>
        </p:nvPicPr>
        <p:blipFill>
          <a:blip r:embed="rId2">
            <a:alphaModFix amt="60404"/>
          </a:blip>
          <a:srcRect l="36879" t="44632" r="40201" b="29798"/>
          <a:stretch>
            <a:fillRect/>
          </a:stretch>
        </p:blipFill>
        <p:spPr>
          <a:xfrm rot="55338" flipH="1">
            <a:off x="11526968" y="9782287"/>
            <a:ext cx="1990701" cy="1990519"/>
          </a:xfrm>
          <a:custGeom>
            <a:avLst/>
            <a:gdLst/>
            <a:ahLst/>
            <a:cxnLst>
              <a:cxn ang="0">
                <a:pos x="wd2" y="hd2"/>
              </a:cxn>
              <a:cxn ang="5400000">
                <a:pos x="wd2" y="hd2"/>
              </a:cxn>
              <a:cxn ang="10800000">
                <a:pos x="wd2" y="hd2"/>
              </a:cxn>
              <a:cxn ang="16200000">
                <a:pos x="wd2" y="hd2"/>
              </a:cxn>
            </a:cxnLst>
            <a:rect l="0" t="0" r="r" b="b"/>
            <a:pathLst>
              <a:path w="19591" h="20507" extrusionOk="0">
                <a:moveTo>
                  <a:pt x="9951" y="1"/>
                </a:moveTo>
                <a:cubicBezTo>
                  <a:pt x="12457" y="43"/>
                  <a:pt x="14951" y="1085"/>
                  <a:pt x="16832" y="3119"/>
                </a:cubicBezTo>
                <a:cubicBezTo>
                  <a:pt x="20595" y="7187"/>
                  <a:pt x="20495" y="13681"/>
                  <a:pt x="16609" y="17620"/>
                </a:cubicBezTo>
                <a:cubicBezTo>
                  <a:pt x="12723" y="21559"/>
                  <a:pt x="6520" y="21454"/>
                  <a:pt x="2758" y="17386"/>
                </a:cubicBezTo>
                <a:cubicBezTo>
                  <a:pt x="-1005" y="13318"/>
                  <a:pt x="-905" y="6824"/>
                  <a:pt x="2981" y="2885"/>
                </a:cubicBezTo>
                <a:cubicBezTo>
                  <a:pt x="4924" y="916"/>
                  <a:pt x="7445" y="-41"/>
                  <a:pt x="9951" y="1"/>
                </a:cubicBezTo>
                <a:close/>
              </a:path>
            </a:pathLst>
          </a:custGeom>
          <a:ln w="12700">
            <a:miter lim="400000"/>
          </a:ln>
        </p:spPr>
      </p:pic>
      <p:pic>
        <p:nvPicPr>
          <p:cNvPr id="15" name="glow.png" descr="glow.png">
            <a:extLst>
              <a:ext uri="{FF2B5EF4-FFF2-40B4-BE49-F238E27FC236}">
                <a16:creationId xmlns:a16="http://schemas.microsoft.com/office/drawing/2014/main" id="{33D4F10B-4010-1E47-A623-2205CE6A2314}"/>
              </a:ext>
            </a:extLst>
          </p:cNvPr>
          <p:cNvPicPr>
            <a:picLocks noChangeAspect="1"/>
          </p:cNvPicPr>
          <p:nvPr/>
        </p:nvPicPr>
        <p:blipFill>
          <a:blip r:embed="rId2">
            <a:alphaModFix amt="60404"/>
          </a:blip>
          <a:srcRect l="36413" t="55065" r="39603" b="33669"/>
          <a:stretch>
            <a:fillRect/>
          </a:stretch>
        </p:blipFill>
        <p:spPr>
          <a:xfrm rot="55338" flipH="1">
            <a:off x="15875432" y="7446260"/>
            <a:ext cx="2964954" cy="1248210"/>
          </a:xfrm>
          <a:custGeom>
            <a:avLst/>
            <a:gdLst/>
            <a:ahLst/>
            <a:cxnLst>
              <a:cxn ang="0">
                <a:pos x="wd2" y="hd2"/>
              </a:cxn>
              <a:cxn ang="5400000">
                <a:pos x="wd2" y="hd2"/>
              </a:cxn>
              <a:cxn ang="10800000">
                <a:pos x="wd2" y="hd2"/>
              </a:cxn>
              <a:cxn ang="16200000">
                <a:pos x="wd2" y="hd2"/>
              </a:cxn>
            </a:cxnLst>
            <a:rect l="0" t="0" r="r" b="b"/>
            <a:pathLst>
              <a:path w="21600" h="21600" extrusionOk="0">
                <a:moveTo>
                  <a:pt x="21600" y="821"/>
                </a:moveTo>
                <a:lnTo>
                  <a:pt x="21459" y="21600"/>
                </a:lnTo>
                <a:lnTo>
                  <a:pt x="0" y="20779"/>
                </a:lnTo>
                <a:lnTo>
                  <a:pt x="141" y="0"/>
                </a:lnTo>
                <a:lnTo>
                  <a:pt x="21600" y="821"/>
                </a:lnTo>
                <a:close/>
              </a:path>
            </a:pathLst>
          </a:custGeom>
          <a:ln w="12700">
            <a:miter lim="400000"/>
          </a:ln>
        </p:spPr>
      </p:pic>
      <p:pic>
        <p:nvPicPr>
          <p:cNvPr id="16" name="glow.png" descr="glow.png">
            <a:extLst>
              <a:ext uri="{FF2B5EF4-FFF2-40B4-BE49-F238E27FC236}">
                <a16:creationId xmlns:a16="http://schemas.microsoft.com/office/drawing/2014/main" id="{E88EB2C3-FE21-CF46-B431-1BA6219D71DF}"/>
              </a:ext>
            </a:extLst>
          </p:cNvPr>
          <p:cNvPicPr>
            <a:picLocks noChangeAspect="1"/>
          </p:cNvPicPr>
          <p:nvPr/>
        </p:nvPicPr>
        <p:blipFill>
          <a:blip r:embed="rId2">
            <a:alphaModFix amt="60404"/>
          </a:blip>
          <a:srcRect l="36413" t="55065" r="39603" b="33669"/>
          <a:stretch>
            <a:fillRect/>
          </a:stretch>
        </p:blipFill>
        <p:spPr>
          <a:xfrm rot="55338" flipH="1">
            <a:off x="12592801" y="7446260"/>
            <a:ext cx="2964954" cy="1248210"/>
          </a:xfrm>
          <a:custGeom>
            <a:avLst/>
            <a:gdLst/>
            <a:ahLst/>
            <a:cxnLst>
              <a:cxn ang="0">
                <a:pos x="wd2" y="hd2"/>
              </a:cxn>
              <a:cxn ang="5400000">
                <a:pos x="wd2" y="hd2"/>
              </a:cxn>
              <a:cxn ang="10800000">
                <a:pos x="wd2" y="hd2"/>
              </a:cxn>
              <a:cxn ang="16200000">
                <a:pos x="wd2" y="hd2"/>
              </a:cxn>
            </a:cxnLst>
            <a:rect l="0" t="0" r="r" b="b"/>
            <a:pathLst>
              <a:path w="21600" h="21600" extrusionOk="0">
                <a:moveTo>
                  <a:pt x="21600" y="821"/>
                </a:moveTo>
                <a:lnTo>
                  <a:pt x="21459" y="21600"/>
                </a:lnTo>
                <a:lnTo>
                  <a:pt x="0" y="20779"/>
                </a:lnTo>
                <a:lnTo>
                  <a:pt x="141" y="0"/>
                </a:lnTo>
                <a:lnTo>
                  <a:pt x="21600" y="821"/>
                </a:lnTo>
                <a:close/>
              </a:path>
            </a:pathLst>
          </a:custGeom>
          <a:ln w="12700">
            <a:miter lim="400000"/>
          </a:ln>
        </p:spPr>
      </p:pic>
      <p:pic>
        <p:nvPicPr>
          <p:cNvPr id="17" name="glow.png" descr="glow.png">
            <a:extLst>
              <a:ext uri="{FF2B5EF4-FFF2-40B4-BE49-F238E27FC236}">
                <a16:creationId xmlns:a16="http://schemas.microsoft.com/office/drawing/2014/main" id="{5C473BFF-7442-C14F-9F1F-ED3C6274EAF9}"/>
              </a:ext>
            </a:extLst>
          </p:cNvPr>
          <p:cNvPicPr>
            <a:picLocks noChangeAspect="1"/>
          </p:cNvPicPr>
          <p:nvPr/>
        </p:nvPicPr>
        <p:blipFill>
          <a:blip r:embed="rId2">
            <a:alphaModFix amt="60404"/>
          </a:blip>
          <a:srcRect l="36413" t="55065" r="39603" b="33669"/>
          <a:stretch>
            <a:fillRect/>
          </a:stretch>
        </p:blipFill>
        <p:spPr>
          <a:xfrm rot="55338" flipH="1">
            <a:off x="9312149" y="7446260"/>
            <a:ext cx="2964954" cy="1248210"/>
          </a:xfrm>
          <a:custGeom>
            <a:avLst/>
            <a:gdLst/>
            <a:ahLst/>
            <a:cxnLst>
              <a:cxn ang="0">
                <a:pos x="wd2" y="hd2"/>
              </a:cxn>
              <a:cxn ang="5400000">
                <a:pos x="wd2" y="hd2"/>
              </a:cxn>
              <a:cxn ang="10800000">
                <a:pos x="wd2" y="hd2"/>
              </a:cxn>
              <a:cxn ang="16200000">
                <a:pos x="wd2" y="hd2"/>
              </a:cxn>
            </a:cxnLst>
            <a:rect l="0" t="0" r="r" b="b"/>
            <a:pathLst>
              <a:path w="21600" h="21600" extrusionOk="0">
                <a:moveTo>
                  <a:pt x="21600" y="821"/>
                </a:moveTo>
                <a:lnTo>
                  <a:pt x="21459" y="21600"/>
                </a:lnTo>
                <a:lnTo>
                  <a:pt x="0" y="20779"/>
                </a:lnTo>
                <a:lnTo>
                  <a:pt x="141" y="0"/>
                </a:lnTo>
                <a:lnTo>
                  <a:pt x="21600" y="821"/>
                </a:lnTo>
                <a:close/>
              </a:path>
            </a:pathLst>
          </a:custGeom>
          <a:ln w="12700">
            <a:miter lim="400000"/>
          </a:ln>
        </p:spPr>
      </p:pic>
      <p:pic>
        <p:nvPicPr>
          <p:cNvPr id="18" name="glow.png" descr="glow.png">
            <a:extLst>
              <a:ext uri="{FF2B5EF4-FFF2-40B4-BE49-F238E27FC236}">
                <a16:creationId xmlns:a16="http://schemas.microsoft.com/office/drawing/2014/main" id="{A5763557-E40B-5842-9171-4EA690F39B53}"/>
              </a:ext>
            </a:extLst>
          </p:cNvPr>
          <p:cNvPicPr>
            <a:picLocks noChangeAspect="1"/>
          </p:cNvPicPr>
          <p:nvPr/>
        </p:nvPicPr>
        <p:blipFill>
          <a:blip r:embed="rId2">
            <a:alphaModFix amt="60404"/>
          </a:blip>
          <a:srcRect l="36413" t="55065" r="39603" b="33669"/>
          <a:stretch>
            <a:fillRect/>
          </a:stretch>
        </p:blipFill>
        <p:spPr>
          <a:xfrm rot="55338" flipH="1">
            <a:off x="6018898" y="7446260"/>
            <a:ext cx="2964953" cy="1248210"/>
          </a:xfrm>
          <a:custGeom>
            <a:avLst/>
            <a:gdLst/>
            <a:ahLst/>
            <a:cxnLst>
              <a:cxn ang="0">
                <a:pos x="wd2" y="hd2"/>
              </a:cxn>
              <a:cxn ang="5400000">
                <a:pos x="wd2" y="hd2"/>
              </a:cxn>
              <a:cxn ang="10800000">
                <a:pos x="wd2" y="hd2"/>
              </a:cxn>
              <a:cxn ang="16200000">
                <a:pos x="wd2" y="hd2"/>
              </a:cxn>
            </a:cxnLst>
            <a:rect l="0" t="0" r="r" b="b"/>
            <a:pathLst>
              <a:path w="21600" h="21600" extrusionOk="0">
                <a:moveTo>
                  <a:pt x="21600" y="821"/>
                </a:moveTo>
                <a:lnTo>
                  <a:pt x="21459" y="21600"/>
                </a:lnTo>
                <a:lnTo>
                  <a:pt x="0" y="20779"/>
                </a:lnTo>
                <a:lnTo>
                  <a:pt x="141" y="0"/>
                </a:lnTo>
                <a:lnTo>
                  <a:pt x="21600" y="821"/>
                </a:lnTo>
                <a:close/>
              </a:path>
            </a:pathLst>
          </a:custGeom>
          <a:ln w="12700">
            <a:miter lim="400000"/>
          </a:ln>
        </p:spPr>
      </p:pic>
      <p:sp>
        <p:nvSpPr>
          <p:cNvPr id="19" name="3rd party Applications">
            <a:extLst>
              <a:ext uri="{FF2B5EF4-FFF2-40B4-BE49-F238E27FC236}">
                <a16:creationId xmlns:a16="http://schemas.microsoft.com/office/drawing/2014/main" id="{E0681882-6A76-EE4C-9B1C-2124E936D1B1}"/>
              </a:ext>
            </a:extLst>
          </p:cNvPr>
          <p:cNvSpPr txBox="1"/>
          <p:nvPr/>
        </p:nvSpPr>
        <p:spPr>
          <a:xfrm>
            <a:off x="5869145" y="3805085"/>
            <a:ext cx="12901951" cy="684447"/>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18373" tIns="18373" rIns="18373" bIns="18373" anchor="ctr">
            <a:spAutoFit/>
          </a:bodyPr>
          <a:lstStyle/>
          <a:p>
            <a:pPr marL="0" marR="0" lvl="0" indent="0" algn="ctr" defTabSz="298573" rtl="0" eaLnBrk="1" fontAlgn="auto" latinLnBrk="0" hangingPunct="0">
              <a:lnSpc>
                <a:spcPct val="100000"/>
              </a:lnSpc>
              <a:spcBef>
                <a:spcPts val="0"/>
              </a:spcBef>
              <a:spcAft>
                <a:spcPts val="0"/>
              </a:spcAft>
              <a:buClrTx/>
              <a:buSzTx/>
              <a:buFontTx/>
              <a:buNone/>
              <a:tabLst/>
              <a:defRPr sz="4000" b="0" cap="all" spc="119">
                <a:solidFill>
                  <a:srgbClr val="FFFFFF"/>
                </a:solidFill>
                <a:latin typeface="Styrene A Regular"/>
                <a:ea typeface="Styrene A Regular"/>
                <a:cs typeface="Styrene A Regular"/>
                <a:sym typeface="Styrene A Regular"/>
              </a:defRPr>
            </a:pPr>
            <a:r>
              <a:rPr kumimoji="0" sz="4000" b="0" i="0" u="none" strike="noStrike" kern="0" cap="all" spc="119" normalizeH="0" baseline="0" noProof="0">
                <a:ln>
                  <a:noFill/>
                </a:ln>
                <a:solidFill>
                  <a:srgbClr val="FFFFFF"/>
                </a:solidFill>
                <a:effectLst/>
                <a:uLnTx/>
                <a:uFillTx/>
                <a:latin typeface="Styrene A Regular"/>
                <a:sym typeface="Styrene A Regular"/>
              </a:rPr>
              <a:t>3</a:t>
            </a:r>
            <a:r>
              <a:rPr kumimoji="0" sz="4000" b="0" i="0" u="none" strike="noStrike" kern="0" cap="none" spc="119" normalizeH="0" baseline="31999" noProof="0">
                <a:ln>
                  <a:noFill/>
                </a:ln>
                <a:solidFill>
                  <a:srgbClr val="FFFFFF"/>
                </a:solidFill>
                <a:effectLst/>
                <a:uLnTx/>
                <a:uFillTx/>
                <a:latin typeface="Styrene A Regular"/>
                <a:sym typeface="Styrene A Regular"/>
              </a:rPr>
              <a:t>rd</a:t>
            </a:r>
            <a:r>
              <a:rPr kumimoji="0" sz="4000" b="0" i="0" u="none" strike="noStrike" kern="0" cap="all" spc="119" normalizeH="0" baseline="0" noProof="0">
                <a:ln>
                  <a:noFill/>
                </a:ln>
                <a:solidFill>
                  <a:srgbClr val="FFFFFF"/>
                </a:solidFill>
                <a:effectLst/>
                <a:uLnTx/>
                <a:uFillTx/>
                <a:latin typeface="Styrene A Regular"/>
                <a:sym typeface="Styrene A Regular"/>
              </a:rPr>
              <a:t> party Applications</a:t>
            </a:r>
          </a:p>
        </p:txBody>
      </p:sp>
      <p:sp>
        <p:nvSpPr>
          <p:cNvPr id="20" name="Cryptocurrency">
            <a:extLst>
              <a:ext uri="{FF2B5EF4-FFF2-40B4-BE49-F238E27FC236}">
                <a16:creationId xmlns:a16="http://schemas.microsoft.com/office/drawing/2014/main" id="{F48B5B27-FD26-E649-8C08-55D620A6CC18}"/>
              </a:ext>
            </a:extLst>
          </p:cNvPr>
          <p:cNvSpPr txBox="1"/>
          <p:nvPr/>
        </p:nvSpPr>
        <p:spPr>
          <a:xfrm>
            <a:off x="6023610" y="7901941"/>
            <a:ext cx="2955639" cy="290747"/>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18373" tIns="18373" rIns="18373" bIns="18373" anchor="ctr">
            <a:spAutoFit/>
          </a:bodyPr>
          <a:lstStyle>
            <a:lvl1pPr defTabSz="298573">
              <a:lnSpc>
                <a:spcPct val="80000"/>
              </a:lnSpc>
              <a:defRPr sz="1700" b="0" cap="all" spc="49">
                <a:solidFill>
                  <a:srgbClr val="FFFFFF"/>
                </a:solidFill>
                <a:latin typeface="Helvetica"/>
                <a:ea typeface="Helvetica"/>
                <a:cs typeface="Helvetica"/>
                <a:sym typeface="Helvetica"/>
              </a:defRPr>
            </a:lvl1pPr>
          </a:lstStyle>
          <a:p>
            <a:pPr marL="0" marR="0" lvl="0" indent="0" algn="ctr" defTabSz="298573" rtl="0" eaLnBrk="1" fontAlgn="auto" latinLnBrk="0" hangingPunct="0">
              <a:lnSpc>
                <a:spcPct val="80000"/>
              </a:lnSpc>
              <a:spcBef>
                <a:spcPts val="0"/>
              </a:spcBef>
              <a:spcAft>
                <a:spcPts val="0"/>
              </a:spcAft>
              <a:buClrTx/>
              <a:buSzTx/>
              <a:buFontTx/>
              <a:buNone/>
              <a:tabLst/>
              <a:defRPr/>
            </a:pPr>
            <a:r>
              <a:rPr kumimoji="0" sz="1700" b="0" i="0" u="none" strike="noStrike" kern="0" cap="all" spc="49" normalizeH="0" baseline="0" noProof="0">
                <a:ln>
                  <a:noFill/>
                </a:ln>
                <a:solidFill>
                  <a:srgbClr val="FFFFFF"/>
                </a:solidFill>
                <a:effectLst/>
                <a:uLnTx/>
                <a:uFillTx/>
                <a:latin typeface="Helvetica"/>
                <a:sym typeface="Helvetica"/>
              </a:rPr>
              <a:t>Cryptocurrency</a:t>
            </a:r>
          </a:p>
        </p:txBody>
      </p:sp>
      <p:sp>
        <p:nvSpPr>
          <p:cNvPr id="21" name="Smart…">
            <a:extLst>
              <a:ext uri="{FF2B5EF4-FFF2-40B4-BE49-F238E27FC236}">
                <a16:creationId xmlns:a16="http://schemas.microsoft.com/office/drawing/2014/main" id="{1267464B-2CBF-0A4B-98BE-79C5E4B3C74E}"/>
              </a:ext>
            </a:extLst>
          </p:cNvPr>
          <p:cNvSpPr txBox="1"/>
          <p:nvPr/>
        </p:nvSpPr>
        <p:spPr>
          <a:xfrm>
            <a:off x="9266676" y="7820522"/>
            <a:ext cx="3005100" cy="493947"/>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18373" tIns="18373" rIns="18373" bIns="18373" anchor="ctr">
            <a:spAutoFit/>
          </a:bodyPr>
          <a:lstStyle/>
          <a:p>
            <a:pPr marL="0" marR="0" lvl="0" indent="0" algn="ctr" defTabSz="298573" rtl="0" eaLnBrk="1" fontAlgn="auto" latinLnBrk="0" hangingPunct="0">
              <a:lnSpc>
                <a:spcPct val="80000"/>
              </a:lnSpc>
              <a:spcBef>
                <a:spcPts val="0"/>
              </a:spcBef>
              <a:spcAft>
                <a:spcPts val="0"/>
              </a:spcAft>
              <a:buClrTx/>
              <a:buSzTx/>
              <a:buFontTx/>
              <a:buNone/>
              <a:tabLst/>
              <a:defRPr sz="1700" b="0" cap="all" spc="49">
                <a:solidFill>
                  <a:srgbClr val="FFFFFF"/>
                </a:solidFill>
                <a:latin typeface="Helvetica"/>
                <a:ea typeface="Helvetica"/>
                <a:cs typeface="Helvetica"/>
                <a:sym typeface="Helvetica"/>
              </a:defRPr>
            </a:pPr>
            <a:r>
              <a:rPr kumimoji="0" sz="1700" b="0" i="0" u="none" strike="noStrike" kern="0" cap="all" spc="49" normalizeH="0" baseline="0" noProof="0">
                <a:ln>
                  <a:noFill/>
                </a:ln>
                <a:solidFill>
                  <a:srgbClr val="FFFFFF"/>
                </a:solidFill>
                <a:effectLst/>
                <a:uLnTx/>
                <a:uFillTx/>
                <a:latin typeface="Helvetica"/>
                <a:sym typeface="Helvetica"/>
              </a:rPr>
              <a:t>Smart</a:t>
            </a:r>
          </a:p>
          <a:p>
            <a:pPr marL="0" marR="0" lvl="0" indent="0" algn="ctr" defTabSz="298573" rtl="0" eaLnBrk="1" fontAlgn="auto" latinLnBrk="0" hangingPunct="0">
              <a:lnSpc>
                <a:spcPct val="80000"/>
              </a:lnSpc>
              <a:spcBef>
                <a:spcPts val="0"/>
              </a:spcBef>
              <a:spcAft>
                <a:spcPts val="0"/>
              </a:spcAft>
              <a:buClrTx/>
              <a:buSzTx/>
              <a:buFontTx/>
              <a:buNone/>
              <a:tabLst/>
              <a:defRPr sz="1700" b="0" cap="all" spc="49">
                <a:solidFill>
                  <a:srgbClr val="FFFFFF"/>
                </a:solidFill>
                <a:latin typeface="Helvetica"/>
                <a:ea typeface="Helvetica"/>
                <a:cs typeface="Helvetica"/>
                <a:sym typeface="Helvetica"/>
              </a:defRPr>
            </a:pPr>
            <a:r>
              <a:rPr kumimoji="0" sz="1700" b="0" i="0" u="none" strike="noStrike" kern="0" cap="all" spc="49" normalizeH="0" baseline="0" noProof="0">
                <a:ln>
                  <a:noFill/>
                </a:ln>
                <a:solidFill>
                  <a:srgbClr val="FFFFFF"/>
                </a:solidFill>
                <a:effectLst/>
                <a:uLnTx/>
                <a:uFillTx/>
                <a:latin typeface="Helvetica"/>
                <a:sym typeface="Helvetica"/>
              </a:rPr>
              <a:t>Contract</a:t>
            </a:r>
          </a:p>
        </p:txBody>
      </p:sp>
      <p:sp>
        <p:nvSpPr>
          <p:cNvPr id="22" name="File…">
            <a:extLst>
              <a:ext uri="{FF2B5EF4-FFF2-40B4-BE49-F238E27FC236}">
                <a16:creationId xmlns:a16="http://schemas.microsoft.com/office/drawing/2014/main" id="{AB59F9DD-9C31-824A-AD35-9203966CD841}"/>
              </a:ext>
            </a:extLst>
          </p:cNvPr>
          <p:cNvSpPr txBox="1"/>
          <p:nvPr/>
        </p:nvSpPr>
        <p:spPr>
          <a:xfrm>
            <a:off x="12592641" y="7800341"/>
            <a:ext cx="2955639" cy="493947"/>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18373" tIns="18373" rIns="18373" bIns="18373" anchor="ctr">
            <a:spAutoFit/>
          </a:bodyPr>
          <a:lstStyle/>
          <a:p>
            <a:pPr marL="0" marR="0" lvl="0" indent="0" algn="ctr" defTabSz="298573" rtl="0" eaLnBrk="1" fontAlgn="auto" latinLnBrk="0" hangingPunct="0">
              <a:lnSpc>
                <a:spcPct val="80000"/>
              </a:lnSpc>
              <a:spcBef>
                <a:spcPts val="0"/>
              </a:spcBef>
              <a:spcAft>
                <a:spcPts val="0"/>
              </a:spcAft>
              <a:buClrTx/>
              <a:buSzTx/>
              <a:buFontTx/>
              <a:buNone/>
              <a:tabLst/>
              <a:defRPr sz="1700" b="0" cap="all" spc="49">
                <a:solidFill>
                  <a:srgbClr val="FFFFFF"/>
                </a:solidFill>
                <a:latin typeface="Helvetica"/>
                <a:ea typeface="Helvetica"/>
                <a:cs typeface="Helvetica"/>
                <a:sym typeface="Helvetica"/>
              </a:defRPr>
            </a:pPr>
            <a:r>
              <a:rPr kumimoji="0" sz="1700" b="0" i="0" u="none" strike="noStrike" kern="0" cap="all" spc="49" normalizeH="0" baseline="0" noProof="0">
                <a:ln>
                  <a:noFill/>
                </a:ln>
                <a:solidFill>
                  <a:srgbClr val="FFFFFF"/>
                </a:solidFill>
                <a:effectLst/>
                <a:uLnTx/>
                <a:uFillTx/>
                <a:latin typeface="Helvetica"/>
                <a:sym typeface="Helvetica"/>
              </a:rPr>
              <a:t>File</a:t>
            </a:r>
          </a:p>
          <a:p>
            <a:pPr marL="0" marR="0" lvl="0" indent="0" algn="ctr" defTabSz="298573" rtl="0" eaLnBrk="1" fontAlgn="auto" latinLnBrk="0" hangingPunct="0">
              <a:lnSpc>
                <a:spcPct val="80000"/>
              </a:lnSpc>
              <a:spcBef>
                <a:spcPts val="0"/>
              </a:spcBef>
              <a:spcAft>
                <a:spcPts val="0"/>
              </a:spcAft>
              <a:buClrTx/>
              <a:buSzTx/>
              <a:buFontTx/>
              <a:buNone/>
              <a:tabLst/>
              <a:defRPr sz="1700" b="0" cap="all" spc="49">
                <a:solidFill>
                  <a:srgbClr val="FFFFFF"/>
                </a:solidFill>
                <a:latin typeface="Helvetica"/>
                <a:ea typeface="Helvetica"/>
                <a:cs typeface="Helvetica"/>
                <a:sym typeface="Helvetica"/>
              </a:defRPr>
            </a:pPr>
            <a:r>
              <a:rPr kumimoji="0" sz="1700" b="0" i="0" u="none" strike="noStrike" kern="0" cap="all" spc="49" normalizeH="0" baseline="0" noProof="0">
                <a:ln>
                  <a:noFill/>
                </a:ln>
                <a:solidFill>
                  <a:srgbClr val="FFFFFF"/>
                </a:solidFill>
                <a:effectLst/>
                <a:uLnTx/>
                <a:uFillTx/>
                <a:latin typeface="Helvetica"/>
                <a:sym typeface="Helvetica"/>
              </a:rPr>
              <a:t>Service</a:t>
            </a:r>
          </a:p>
        </p:txBody>
      </p:sp>
      <p:sp>
        <p:nvSpPr>
          <p:cNvPr id="23" name="Rectangle">
            <a:extLst>
              <a:ext uri="{FF2B5EF4-FFF2-40B4-BE49-F238E27FC236}">
                <a16:creationId xmlns:a16="http://schemas.microsoft.com/office/drawing/2014/main" id="{42B13196-24E9-A848-B30C-F78C22912C9C}"/>
              </a:ext>
            </a:extLst>
          </p:cNvPr>
          <p:cNvSpPr/>
          <p:nvPr/>
        </p:nvSpPr>
        <p:spPr>
          <a:xfrm>
            <a:off x="12597403" y="7467017"/>
            <a:ext cx="2946115" cy="1200958"/>
          </a:xfrm>
          <a:prstGeom prst="rect">
            <a:avLst/>
          </a:prstGeom>
          <a:ln>
            <a:solidFill>
              <a:srgbClr val="FFFFFF"/>
            </a:solidFill>
            <a:prstDash val="sysDot"/>
            <a:miter lim="400000"/>
          </a:ln>
        </p:spPr>
        <p:txBody>
          <a:bodyPr lIns="0" tIns="0" rIns="0" bIns="0" anchor="ctr"/>
          <a:lstStyle/>
          <a:p>
            <a:pPr marL="0" marR="0" lvl="0" indent="0" algn="ctr" defTabSz="457200" rtl="0" eaLnBrk="1" fontAlgn="auto" latinLnBrk="0" hangingPunct="0">
              <a:lnSpc>
                <a:spcPct val="100000"/>
              </a:lnSpc>
              <a:spcBef>
                <a:spcPts val="0"/>
              </a:spcBef>
              <a:spcAft>
                <a:spcPts val="0"/>
              </a:spcAft>
              <a:buClrTx/>
              <a:buSzTx/>
              <a:buFontTx/>
              <a:buNone/>
              <a:tabLst/>
              <a:defRPr sz="1800" b="0">
                <a:solidFill>
                  <a:srgbClr val="FFFFFF"/>
                </a:solidFill>
                <a:latin typeface="Helvetica"/>
                <a:ea typeface="Helvetica"/>
                <a:cs typeface="Helvetica"/>
                <a:sym typeface="Helvetica"/>
              </a:defRPr>
            </a:pPr>
            <a:endParaRPr kumimoji="0" sz="1800" b="0" i="0" u="none" strike="noStrike" kern="0" cap="none" spc="0" normalizeH="0" baseline="0" noProof="0">
              <a:ln>
                <a:noFill/>
              </a:ln>
              <a:solidFill>
                <a:srgbClr val="FFFFFF"/>
              </a:solidFill>
              <a:effectLst/>
              <a:uLnTx/>
              <a:uFillTx/>
              <a:latin typeface="Helvetica"/>
              <a:sym typeface="Helvetica"/>
            </a:endParaRPr>
          </a:p>
        </p:txBody>
      </p:sp>
      <p:sp>
        <p:nvSpPr>
          <p:cNvPr id="24" name="Rectangle">
            <a:extLst>
              <a:ext uri="{FF2B5EF4-FFF2-40B4-BE49-F238E27FC236}">
                <a16:creationId xmlns:a16="http://schemas.microsoft.com/office/drawing/2014/main" id="{EB0244C4-CB0F-474B-B10D-BE62CD9AC456}"/>
              </a:ext>
            </a:extLst>
          </p:cNvPr>
          <p:cNvSpPr/>
          <p:nvPr/>
        </p:nvSpPr>
        <p:spPr>
          <a:xfrm>
            <a:off x="6028372" y="7467016"/>
            <a:ext cx="2946114" cy="1200958"/>
          </a:xfrm>
          <a:prstGeom prst="rect">
            <a:avLst/>
          </a:prstGeom>
          <a:ln>
            <a:solidFill>
              <a:srgbClr val="FFFFFF"/>
            </a:solidFill>
            <a:prstDash val="sysDot"/>
            <a:miter lim="400000"/>
          </a:ln>
        </p:spPr>
        <p:txBody>
          <a:bodyPr lIns="0" tIns="0" rIns="0" bIns="0" anchor="ctr"/>
          <a:lstStyle/>
          <a:p>
            <a:pPr marL="0" marR="0" lvl="0" indent="0" algn="ctr" defTabSz="457200" rtl="0" eaLnBrk="1" fontAlgn="auto" latinLnBrk="0" hangingPunct="0">
              <a:lnSpc>
                <a:spcPct val="100000"/>
              </a:lnSpc>
              <a:spcBef>
                <a:spcPts val="0"/>
              </a:spcBef>
              <a:spcAft>
                <a:spcPts val="0"/>
              </a:spcAft>
              <a:buClrTx/>
              <a:buSzTx/>
              <a:buFontTx/>
              <a:buNone/>
              <a:tabLst/>
              <a:defRPr sz="1800" b="0">
                <a:solidFill>
                  <a:srgbClr val="FFFFFF"/>
                </a:solidFill>
                <a:latin typeface="Helvetica"/>
                <a:ea typeface="Helvetica"/>
                <a:cs typeface="Helvetica"/>
                <a:sym typeface="Helvetica"/>
              </a:defRPr>
            </a:pPr>
            <a:endParaRPr kumimoji="0" sz="1800" b="0" i="0" u="none" strike="noStrike" kern="0" cap="none" spc="0" normalizeH="0" baseline="0" noProof="0">
              <a:ln>
                <a:noFill/>
              </a:ln>
              <a:solidFill>
                <a:srgbClr val="FFFFFF"/>
              </a:solidFill>
              <a:effectLst/>
              <a:uLnTx/>
              <a:uFillTx/>
              <a:latin typeface="Helvetica"/>
              <a:sym typeface="Helvetica"/>
            </a:endParaRPr>
          </a:p>
        </p:txBody>
      </p:sp>
      <p:sp>
        <p:nvSpPr>
          <p:cNvPr id="25" name="Rectangle">
            <a:extLst>
              <a:ext uri="{FF2B5EF4-FFF2-40B4-BE49-F238E27FC236}">
                <a16:creationId xmlns:a16="http://schemas.microsoft.com/office/drawing/2014/main" id="{46E06471-422F-5F42-A3AB-CA13BC9E0351}"/>
              </a:ext>
            </a:extLst>
          </p:cNvPr>
          <p:cNvSpPr/>
          <p:nvPr/>
        </p:nvSpPr>
        <p:spPr>
          <a:xfrm>
            <a:off x="9314577" y="7467017"/>
            <a:ext cx="2946115" cy="1200959"/>
          </a:xfrm>
          <a:prstGeom prst="rect">
            <a:avLst/>
          </a:prstGeom>
          <a:ln>
            <a:solidFill>
              <a:srgbClr val="FFFFFF"/>
            </a:solidFill>
            <a:prstDash val="sysDot"/>
            <a:miter lim="400000"/>
          </a:ln>
        </p:spPr>
        <p:txBody>
          <a:bodyPr lIns="0" tIns="0" rIns="0" bIns="0" anchor="ctr"/>
          <a:lstStyle/>
          <a:p>
            <a:pPr marL="0" marR="0" lvl="0" indent="0" algn="ctr" defTabSz="457200" rtl="0" eaLnBrk="1" fontAlgn="auto" latinLnBrk="0" hangingPunct="0">
              <a:lnSpc>
                <a:spcPct val="100000"/>
              </a:lnSpc>
              <a:spcBef>
                <a:spcPts val="0"/>
              </a:spcBef>
              <a:spcAft>
                <a:spcPts val="0"/>
              </a:spcAft>
              <a:buClrTx/>
              <a:buSzTx/>
              <a:buFontTx/>
              <a:buNone/>
              <a:tabLst/>
              <a:defRPr sz="1800" b="0">
                <a:solidFill>
                  <a:srgbClr val="FFFFFF"/>
                </a:solidFill>
                <a:latin typeface="Helvetica"/>
                <a:ea typeface="Helvetica"/>
                <a:cs typeface="Helvetica"/>
                <a:sym typeface="Helvetica"/>
              </a:defRPr>
            </a:pPr>
            <a:endParaRPr kumimoji="0" sz="1800" b="0" i="0" u="none" strike="noStrike" kern="0" cap="none" spc="0" normalizeH="0" baseline="0" noProof="0">
              <a:ln>
                <a:noFill/>
              </a:ln>
              <a:solidFill>
                <a:srgbClr val="FFFFFF"/>
              </a:solidFill>
              <a:effectLst/>
              <a:uLnTx/>
              <a:uFillTx/>
              <a:latin typeface="Helvetica"/>
              <a:sym typeface="Helvetica"/>
            </a:endParaRPr>
          </a:p>
        </p:txBody>
      </p:sp>
      <p:sp>
        <p:nvSpPr>
          <p:cNvPr id="26" name="Line">
            <a:extLst>
              <a:ext uri="{FF2B5EF4-FFF2-40B4-BE49-F238E27FC236}">
                <a16:creationId xmlns:a16="http://schemas.microsoft.com/office/drawing/2014/main" id="{8A0F8AD8-5BE6-5F48-ADEC-55B658F335E6}"/>
              </a:ext>
            </a:extLst>
          </p:cNvPr>
          <p:cNvSpPr/>
          <p:nvPr/>
        </p:nvSpPr>
        <p:spPr>
          <a:xfrm flipV="1">
            <a:off x="10788275" y="8675612"/>
            <a:ext cx="1" cy="573790"/>
          </a:xfrm>
          <a:prstGeom prst="line">
            <a:avLst/>
          </a:prstGeom>
          <a:ln w="38100">
            <a:solidFill>
              <a:srgbClr val="8C8C8C"/>
            </a:solidFill>
            <a:miter lim="400000"/>
          </a:ln>
        </p:spPr>
        <p:txBody>
          <a:bodyPr lIns="45718" tIns="45718" rIns="45718" bIns="45718"/>
          <a:lstStyle/>
          <a:p>
            <a:pPr marL="0" marR="0" lvl="0" indent="0" algn="ctr" defTabSz="825415" rtl="0" eaLnBrk="1" fontAlgn="auto" latinLnBrk="0" hangingPunct="0">
              <a:lnSpc>
                <a:spcPct val="100000"/>
              </a:lnSpc>
              <a:spcBef>
                <a:spcPts val="0"/>
              </a:spcBef>
              <a:spcAft>
                <a:spcPts val="0"/>
              </a:spcAft>
              <a:buClrTx/>
              <a:buSzTx/>
              <a:buFontTx/>
              <a:buNone/>
              <a:tabLst/>
              <a:defRPr sz="5000" b="0" spc="-50">
                <a:solidFill>
                  <a:srgbClr val="FFFFFF"/>
                </a:solidFill>
                <a:latin typeface="Helvetica"/>
                <a:ea typeface="Helvetica"/>
                <a:cs typeface="Helvetica"/>
                <a:sym typeface="Helvetica"/>
              </a:defRPr>
            </a:pPr>
            <a:endParaRPr kumimoji="0" sz="5000" b="0" i="0" u="none" strike="noStrike" kern="0" cap="none" spc="-50" normalizeH="0" baseline="0" noProof="0">
              <a:ln>
                <a:noFill/>
              </a:ln>
              <a:solidFill>
                <a:srgbClr val="FFFFFF"/>
              </a:solidFill>
              <a:effectLst/>
              <a:uLnTx/>
              <a:uFillTx/>
              <a:latin typeface="Helvetica"/>
              <a:sym typeface="Helvetica"/>
            </a:endParaRPr>
          </a:p>
        </p:txBody>
      </p:sp>
      <p:sp>
        <p:nvSpPr>
          <p:cNvPr id="27" name="Line">
            <a:extLst>
              <a:ext uri="{FF2B5EF4-FFF2-40B4-BE49-F238E27FC236}">
                <a16:creationId xmlns:a16="http://schemas.microsoft.com/office/drawing/2014/main" id="{718DB067-2B24-FF4D-9CC5-568B0AD45FE5}"/>
              </a:ext>
            </a:extLst>
          </p:cNvPr>
          <p:cNvSpPr/>
          <p:nvPr/>
        </p:nvSpPr>
        <p:spPr>
          <a:xfrm flipV="1">
            <a:off x="14051407" y="8663290"/>
            <a:ext cx="1" cy="632911"/>
          </a:xfrm>
          <a:prstGeom prst="line">
            <a:avLst/>
          </a:prstGeom>
          <a:ln w="38100">
            <a:solidFill>
              <a:srgbClr val="8C8C8C"/>
            </a:solidFill>
            <a:miter lim="400000"/>
          </a:ln>
        </p:spPr>
        <p:txBody>
          <a:bodyPr lIns="45718" tIns="45718" rIns="45718" bIns="45718"/>
          <a:lstStyle/>
          <a:p>
            <a:pPr marL="0" marR="0" lvl="0" indent="0" algn="ctr" defTabSz="825415" rtl="0" eaLnBrk="1" fontAlgn="auto" latinLnBrk="0" hangingPunct="0">
              <a:lnSpc>
                <a:spcPct val="100000"/>
              </a:lnSpc>
              <a:spcBef>
                <a:spcPts val="0"/>
              </a:spcBef>
              <a:spcAft>
                <a:spcPts val="0"/>
              </a:spcAft>
              <a:buClrTx/>
              <a:buSzTx/>
              <a:buFontTx/>
              <a:buNone/>
              <a:tabLst/>
              <a:defRPr sz="5000" b="0" spc="-50">
                <a:solidFill>
                  <a:srgbClr val="FFFFFF"/>
                </a:solidFill>
                <a:latin typeface="Helvetica"/>
                <a:ea typeface="Helvetica"/>
                <a:cs typeface="Helvetica"/>
                <a:sym typeface="Helvetica"/>
              </a:defRPr>
            </a:pPr>
            <a:endParaRPr kumimoji="0" sz="5000" b="0" i="0" u="none" strike="noStrike" kern="0" cap="none" spc="-50" normalizeH="0" baseline="0" noProof="0">
              <a:ln>
                <a:noFill/>
              </a:ln>
              <a:solidFill>
                <a:srgbClr val="FFFFFF"/>
              </a:solidFill>
              <a:effectLst/>
              <a:uLnTx/>
              <a:uFillTx/>
              <a:latin typeface="Helvetica"/>
              <a:sym typeface="Helvetica"/>
            </a:endParaRPr>
          </a:p>
        </p:txBody>
      </p:sp>
      <p:sp>
        <p:nvSpPr>
          <p:cNvPr id="28" name="Rounded Rectangle">
            <a:extLst>
              <a:ext uri="{FF2B5EF4-FFF2-40B4-BE49-F238E27FC236}">
                <a16:creationId xmlns:a16="http://schemas.microsoft.com/office/drawing/2014/main" id="{603E8FD2-4A82-8D42-A182-C5B308A5C71E}"/>
              </a:ext>
            </a:extLst>
          </p:cNvPr>
          <p:cNvSpPr/>
          <p:nvPr/>
        </p:nvSpPr>
        <p:spPr>
          <a:xfrm>
            <a:off x="5873907" y="1229584"/>
            <a:ext cx="12892427" cy="5835451"/>
          </a:xfrm>
          <a:prstGeom prst="roundRect">
            <a:avLst>
              <a:gd name="adj" fmla="val 20042"/>
            </a:avLst>
          </a:prstGeom>
          <a:ln>
            <a:solidFill>
              <a:srgbClr val="FFFFFF"/>
            </a:solidFill>
            <a:prstDash val="sysDot"/>
            <a:miter lim="400000"/>
          </a:ln>
        </p:spPr>
        <p:txBody>
          <a:bodyPr lIns="0" tIns="0" rIns="0" bIns="0" anchor="ctr"/>
          <a:lstStyle/>
          <a:p>
            <a:pPr marL="0" marR="0" lvl="0" indent="0" algn="ctr" defTabSz="457200" rtl="0" eaLnBrk="1" fontAlgn="auto" latinLnBrk="0" hangingPunct="0">
              <a:lnSpc>
                <a:spcPct val="100000"/>
              </a:lnSpc>
              <a:spcBef>
                <a:spcPts val="0"/>
              </a:spcBef>
              <a:spcAft>
                <a:spcPts val="0"/>
              </a:spcAft>
              <a:buClrTx/>
              <a:buSzTx/>
              <a:buFontTx/>
              <a:buNone/>
              <a:tabLst/>
              <a:defRPr sz="1800" b="0">
                <a:solidFill>
                  <a:srgbClr val="FFFFFF"/>
                </a:solidFill>
                <a:latin typeface="Helvetica"/>
                <a:ea typeface="Helvetica"/>
                <a:cs typeface="Helvetica"/>
                <a:sym typeface="Helvetica"/>
              </a:defRPr>
            </a:pPr>
            <a:endParaRPr kumimoji="0" sz="1800" b="0" i="0" u="none" strike="noStrike" kern="0" cap="none" spc="0" normalizeH="0" baseline="0" noProof="0">
              <a:ln>
                <a:noFill/>
              </a:ln>
              <a:solidFill>
                <a:srgbClr val="FFFFFF"/>
              </a:solidFill>
              <a:effectLst/>
              <a:uLnTx/>
              <a:uFillTx/>
              <a:latin typeface="Helvetica"/>
              <a:sym typeface="Helvetica"/>
            </a:endParaRPr>
          </a:p>
        </p:txBody>
      </p:sp>
      <p:sp>
        <p:nvSpPr>
          <p:cNvPr id="29" name="Individuals">
            <a:extLst>
              <a:ext uri="{FF2B5EF4-FFF2-40B4-BE49-F238E27FC236}">
                <a16:creationId xmlns:a16="http://schemas.microsoft.com/office/drawing/2014/main" id="{76C49565-B999-5646-8C24-7AC975F9E5E5}"/>
              </a:ext>
            </a:extLst>
          </p:cNvPr>
          <p:cNvSpPr txBox="1"/>
          <p:nvPr/>
        </p:nvSpPr>
        <p:spPr>
          <a:xfrm>
            <a:off x="2117731" y="2950508"/>
            <a:ext cx="2513056" cy="33020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0" tIns="0" rIns="0" bIns="0">
            <a:spAutoFit/>
          </a:bodyPr>
          <a:lstStyle>
            <a:lvl1pPr algn="r" defTabSz="298573">
              <a:defRPr sz="2000" b="0" spc="58">
                <a:solidFill>
                  <a:srgbClr val="FFFFFF"/>
                </a:solidFill>
                <a:latin typeface="Styrene A Regular"/>
                <a:ea typeface="Styrene A Regular"/>
                <a:cs typeface="Styrene A Regular"/>
                <a:sym typeface="Styrene A Regular"/>
              </a:defRPr>
            </a:lvl1pPr>
          </a:lstStyle>
          <a:p>
            <a:pPr marL="0" marR="0" lvl="0" indent="0" algn="r" defTabSz="298573" rtl="0" eaLnBrk="1" fontAlgn="auto" latinLnBrk="0" hangingPunct="0">
              <a:lnSpc>
                <a:spcPct val="100000"/>
              </a:lnSpc>
              <a:spcBef>
                <a:spcPts val="0"/>
              </a:spcBef>
              <a:spcAft>
                <a:spcPts val="0"/>
              </a:spcAft>
              <a:buClrTx/>
              <a:buSzTx/>
              <a:buFontTx/>
              <a:buNone/>
              <a:tabLst/>
              <a:defRPr/>
            </a:pPr>
            <a:r>
              <a:rPr kumimoji="0" sz="2000" b="0" i="0" u="none" strike="noStrike" kern="0" cap="none" spc="58" normalizeH="0" baseline="0" noProof="0">
                <a:ln>
                  <a:noFill/>
                </a:ln>
                <a:solidFill>
                  <a:srgbClr val="FFFFFF"/>
                </a:solidFill>
                <a:effectLst/>
                <a:uLnTx/>
                <a:uFillTx/>
                <a:latin typeface="Styrene A Regular"/>
                <a:sym typeface="Styrene A Regular"/>
              </a:rPr>
              <a:t>Individuals</a:t>
            </a:r>
          </a:p>
        </p:txBody>
      </p:sp>
      <p:sp>
        <p:nvSpPr>
          <p:cNvPr id="30" name="Enterprises">
            <a:extLst>
              <a:ext uri="{FF2B5EF4-FFF2-40B4-BE49-F238E27FC236}">
                <a16:creationId xmlns:a16="http://schemas.microsoft.com/office/drawing/2014/main" id="{28B45659-CEC2-D542-A476-3FE68DA62E2A}"/>
              </a:ext>
            </a:extLst>
          </p:cNvPr>
          <p:cNvSpPr txBox="1"/>
          <p:nvPr/>
        </p:nvSpPr>
        <p:spPr>
          <a:xfrm>
            <a:off x="2045158" y="3747598"/>
            <a:ext cx="2585630" cy="33020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0" tIns="0" rIns="0" bIns="0">
            <a:spAutoFit/>
          </a:bodyPr>
          <a:lstStyle>
            <a:lvl1pPr algn="r" defTabSz="298573">
              <a:defRPr sz="2000" b="0" spc="58">
                <a:solidFill>
                  <a:srgbClr val="FFFFFF"/>
                </a:solidFill>
                <a:latin typeface="Styrene A Regular"/>
                <a:ea typeface="Styrene A Regular"/>
                <a:cs typeface="Styrene A Regular"/>
                <a:sym typeface="Styrene A Regular"/>
              </a:defRPr>
            </a:lvl1pPr>
          </a:lstStyle>
          <a:p>
            <a:pPr marL="0" marR="0" lvl="0" indent="0" algn="r" defTabSz="298573" rtl="0" eaLnBrk="1" fontAlgn="auto" latinLnBrk="0" hangingPunct="0">
              <a:lnSpc>
                <a:spcPct val="100000"/>
              </a:lnSpc>
              <a:spcBef>
                <a:spcPts val="0"/>
              </a:spcBef>
              <a:spcAft>
                <a:spcPts val="0"/>
              </a:spcAft>
              <a:buClrTx/>
              <a:buSzTx/>
              <a:buFontTx/>
              <a:buNone/>
              <a:tabLst/>
              <a:defRPr/>
            </a:pPr>
            <a:r>
              <a:rPr kumimoji="0" sz="2000" b="0" i="0" u="none" strike="noStrike" kern="0" cap="none" spc="58" normalizeH="0" baseline="0" noProof="0">
                <a:ln>
                  <a:noFill/>
                </a:ln>
                <a:solidFill>
                  <a:srgbClr val="FFFFFF"/>
                </a:solidFill>
                <a:effectLst/>
                <a:uLnTx/>
                <a:uFillTx/>
                <a:latin typeface="Styrene A Regular"/>
                <a:sym typeface="Styrene A Regular"/>
              </a:rPr>
              <a:t>Enterprises</a:t>
            </a:r>
          </a:p>
        </p:txBody>
      </p:sp>
      <p:sp>
        <p:nvSpPr>
          <p:cNvPr id="31" name="Devices">
            <a:extLst>
              <a:ext uri="{FF2B5EF4-FFF2-40B4-BE49-F238E27FC236}">
                <a16:creationId xmlns:a16="http://schemas.microsoft.com/office/drawing/2014/main" id="{62C08915-5F33-8749-B232-3164AB1808F4}"/>
              </a:ext>
            </a:extLst>
          </p:cNvPr>
          <p:cNvSpPr txBox="1"/>
          <p:nvPr/>
        </p:nvSpPr>
        <p:spPr>
          <a:xfrm>
            <a:off x="3467916" y="5534261"/>
            <a:ext cx="1197420" cy="33020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0" tIns="0" rIns="0" bIns="0">
            <a:spAutoFit/>
          </a:bodyPr>
          <a:lstStyle>
            <a:lvl1pPr algn="r" defTabSz="298573">
              <a:defRPr sz="2000" b="0" spc="58">
                <a:solidFill>
                  <a:srgbClr val="FFFFFF"/>
                </a:solidFill>
                <a:latin typeface="Styrene A Regular"/>
                <a:ea typeface="Styrene A Regular"/>
                <a:cs typeface="Styrene A Regular"/>
                <a:sym typeface="Styrene A Regular"/>
              </a:defRPr>
            </a:lvl1pPr>
          </a:lstStyle>
          <a:p>
            <a:pPr marL="0" marR="0" lvl="0" indent="0" algn="r" defTabSz="298573" rtl="0" eaLnBrk="1" fontAlgn="auto" latinLnBrk="0" hangingPunct="0">
              <a:lnSpc>
                <a:spcPct val="100000"/>
              </a:lnSpc>
              <a:spcBef>
                <a:spcPts val="0"/>
              </a:spcBef>
              <a:spcAft>
                <a:spcPts val="0"/>
              </a:spcAft>
              <a:buClrTx/>
              <a:buSzTx/>
              <a:buFontTx/>
              <a:buNone/>
              <a:tabLst/>
              <a:defRPr/>
            </a:pPr>
            <a:r>
              <a:rPr kumimoji="0" sz="2000" b="0" i="0" u="none" strike="noStrike" kern="0" cap="none" spc="58" normalizeH="0" baseline="0" noProof="0">
                <a:ln>
                  <a:noFill/>
                </a:ln>
                <a:solidFill>
                  <a:srgbClr val="FFFFFF"/>
                </a:solidFill>
                <a:effectLst/>
                <a:uLnTx/>
                <a:uFillTx/>
                <a:latin typeface="Styrene A Regular"/>
                <a:sym typeface="Styrene A Regular"/>
              </a:rPr>
              <a:t>Devices </a:t>
            </a:r>
          </a:p>
        </p:txBody>
      </p:sp>
      <p:sp>
        <p:nvSpPr>
          <p:cNvPr id="32" name="Governments">
            <a:extLst>
              <a:ext uri="{FF2B5EF4-FFF2-40B4-BE49-F238E27FC236}">
                <a16:creationId xmlns:a16="http://schemas.microsoft.com/office/drawing/2014/main" id="{4394FC32-8D22-0546-AA6F-12A06439F80E}"/>
              </a:ext>
            </a:extLst>
          </p:cNvPr>
          <p:cNvSpPr txBox="1"/>
          <p:nvPr/>
        </p:nvSpPr>
        <p:spPr>
          <a:xfrm>
            <a:off x="1888809" y="4640931"/>
            <a:ext cx="2741978" cy="33020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0" tIns="0" rIns="0" bIns="0">
            <a:spAutoFit/>
          </a:bodyPr>
          <a:lstStyle>
            <a:lvl1pPr algn="r" defTabSz="298573">
              <a:defRPr sz="2000" b="0" spc="58">
                <a:solidFill>
                  <a:srgbClr val="FFFFFF"/>
                </a:solidFill>
                <a:latin typeface="Styrene A Regular"/>
                <a:ea typeface="Styrene A Regular"/>
                <a:cs typeface="Styrene A Regular"/>
                <a:sym typeface="Styrene A Regular"/>
              </a:defRPr>
            </a:lvl1pPr>
          </a:lstStyle>
          <a:p>
            <a:pPr marL="0" marR="0" lvl="0" indent="0" algn="r" defTabSz="298573" rtl="0" eaLnBrk="1" fontAlgn="auto" latinLnBrk="0" hangingPunct="0">
              <a:lnSpc>
                <a:spcPct val="100000"/>
              </a:lnSpc>
              <a:spcBef>
                <a:spcPts val="0"/>
              </a:spcBef>
              <a:spcAft>
                <a:spcPts val="0"/>
              </a:spcAft>
              <a:buClrTx/>
              <a:buSzTx/>
              <a:buFontTx/>
              <a:buNone/>
              <a:tabLst/>
              <a:defRPr/>
            </a:pPr>
            <a:r>
              <a:rPr kumimoji="0" sz="2000" b="0" i="0" u="none" strike="noStrike" kern="0" cap="none" spc="58" normalizeH="0" baseline="0" noProof="0">
                <a:ln>
                  <a:noFill/>
                </a:ln>
                <a:solidFill>
                  <a:srgbClr val="FFFFFF"/>
                </a:solidFill>
                <a:effectLst/>
                <a:uLnTx/>
                <a:uFillTx/>
                <a:latin typeface="Styrene A Regular"/>
                <a:sym typeface="Styrene A Regular"/>
              </a:rPr>
              <a:t>Governments</a:t>
            </a:r>
          </a:p>
        </p:txBody>
      </p:sp>
      <p:sp>
        <p:nvSpPr>
          <p:cNvPr id="33" name="media">
            <a:extLst>
              <a:ext uri="{FF2B5EF4-FFF2-40B4-BE49-F238E27FC236}">
                <a16:creationId xmlns:a16="http://schemas.microsoft.com/office/drawing/2014/main" id="{E15D6A48-0D90-5542-AB15-5250D0F92F55}"/>
              </a:ext>
            </a:extLst>
          </p:cNvPr>
          <p:cNvSpPr txBox="1"/>
          <p:nvPr/>
        </p:nvSpPr>
        <p:spPr>
          <a:xfrm>
            <a:off x="14000029" y="3057843"/>
            <a:ext cx="1306683" cy="25400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0" tIns="0" rIns="0" bIns="0">
            <a:spAutoFit/>
          </a:bodyPr>
          <a:lstStyle>
            <a:lvl1pPr defTabSz="298573">
              <a:defRPr sz="1500" b="0" cap="all" spc="45">
                <a:solidFill>
                  <a:srgbClr val="FFFFFF"/>
                </a:solidFill>
                <a:latin typeface="Styrene A Regular"/>
                <a:ea typeface="Styrene A Regular"/>
                <a:cs typeface="Styrene A Regular"/>
                <a:sym typeface="Styrene A Regular"/>
              </a:defRPr>
            </a:lvl1pPr>
          </a:lstStyle>
          <a:p>
            <a:pPr marL="0" marR="0" lvl="0" indent="0" algn="ctr" defTabSz="298573" rtl="0" eaLnBrk="1" fontAlgn="auto" latinLnBrk="0" hangingPunct="0">
              <a:lnSpc>
                <a:spcPct val="100000"/>
              </a:lnSpc>
              <a:spcBef>
                <a:spcPts val="0"/>
              </a:spcBef>
              <a:spcAft>
                <a:spcPts val="0"/>
              </a:spcAft>
              <a:buClrTx/>
              <a:buSzTx/>
              <a:buFontTx/>
              <a:buNone/>
              <a:tabLst/>
              <a:defRPr/>
            </a:pPr>
            <a:r>
              <a:rPr kumimoji="0" sz="1500" b="0" i="0" u="none" strike="noStrike" kern="0" cap="all" spc="45" normalizeH="0" baseline="0" noProof="0">
                <a:ln>
                  <a:noFill/>
                </a:ln>
                <a:solidFill>
                  <a:srgbClr val="FFFFFF"/>
                </a:solidFill>
                <a:effectLst/>
                <a:uLnTx/>
                <a:uFillTx/>
                <a:latin typeface="Styrene A Regular"/>
                <a:sym typeface="Styrene A Regular"/>
              </a:rPr>
              <a:t>media</a:t>
            </a:r>
          </a:p>
        </p:txBody>
      </p:sp>
      <p:sp>
        <p:nvSpPr>
          <p:cNvPr id="34" name="Legal">
            <a:extLst>
              <a:ext uri="{FF2B5EF4-FFF2-40B4-BE49-F238E27FC236}">
                <a16:creationId xmlns:a16="http://schemas.microsoft.com/office/drawing/2014/main" id="{A7A62C45-907A-A34D-8B3F-9125A6606B9E}"/>
              </a:ext>
            </a:extLst>
          </p:cNvPr>
          <p:cNvSpPr txBox="1"/>
          <p:nvPr/>
        </p:nvSpPr>
        <p:spPr>
          <a:xfrm>
            <a:off x="11881724" y="6364619"/>
            <a:ext cx="1197420" cy="25400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0" tIns="0" rIns="0" bIns="0">
            <a:spAutoFit/>
          </a:bodyPr>
          <a:lstStyle>
            <a:lvl1pPr defTabSz="298573">
              <a:defRPr sz="1500" b="0" cap="all" spc="45">
                <a:solidFill>
                  <a:srgbClr val="FFFFFF"/>
                </a:solidFill>
                <a:latin typeface="Styrene A Regular"/>
                <a:ea typeface="Styrene A Regular"/>
                <a:cs typeface="Styrene A Regular"/>
                <a:sym typeface="Styrene A Regular"/>
              </a:defRPr>
            </a:lvl1pPr>
          </a:lstStyle>
          <a:p>
            <a:pPr marL="0" marR="0" lvl="0" indent="0" algn="ctr" defTabSz="298573" rtl="0" eaLnBrk="1" fontAlgn="auto" latinLnBrk="0" hangingPunct="0">
              <a:lnSpc>
                <a:spcPct val="100000"/>
              </a:lnSpc>
              <a:spcBef>
                <a:spcPts val="0"/>
              </a:spcBef>
              <a:spcAft>
                <a:spcPts val="0"/>
              </a:spcAft>
              <a:buClrTx/>
              <a:buSzTx/>
              <a:buFontTx/>
              <a:buNone/>
              <a:tabLst/>
              <a:defRPr/>
            </a:pPr>
            <a:r>
              <a:rPr kumimoji="0" sz="1500" b="0" i="0" u="none" strike="noStrike" kern="0" cap="all" spc="45" normalizeH="0" baseline="0" noProof="0">
                <a:ln>
                  <a:noFill/>
                </a:ln>
                <a:solidFill>
                  <a:srgbClr val="FFFFFF"/>
                </a:solidFill>
                <a:effectLst/>
                <a:uLnTx/>
                <a:uFillTx/>
                <a:latin typeface="Styrene A Regular"/>
                <a:sym typeface="Styrene A Regular"/>
              </a:rPr>
              <a:t>Legal</a:t>
            </a:r>
          </a:p>
        </p:txBody>
      </p:sp>
      <p:sp>
        <p:nvSpPr>
          <p:cNvPr id="35" name="health">
            <a:extLst>
              <a:ext uri="{FF2B5EF4-FFF2-40B4-BE49-F238E27FC236}">
                <a16:creationId xmlns:a16="http://schemas.microsoft.com/office/drawing/2014/main" id="{4BE7A5EF-6366-1F4C-980E-C4E0DC2E69E9}"/>
              </a:ext>
            </a:extLst>
          </p:cNvPr>
          <p:cNvSpPr txBox="1"/>
          <p:nvPr/>
        </p:nvSpPr>
        <p:spPr>
          <a:xfrm>
            <a:off x="9595681" y="3057843"/>
            <a:ext cx="1338132" cy="25400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0" tIns="0" rIns="0" bIns="0">
            <a:spAutoFit/>
          </a:bodyPr>
          <a:lstStyle>
            <a:lvl1pPr defTabSz="298573">
              <a:defRPr sz="1500" b="0" cap="all" spc="45">
                <a:solidFill>
                  <a:srgbClr val="FFFFFF"/>
                </a:solidFill>
                <a:latin typeface="Styrene A Regular"/>
                <a:ea typeface="Styrene A Regular"/>
                <a:cs typeface="Styrene A Regular"/>
                <a:sym typeface="Styrene A Regular"/>
              </a:defRPr>
            </a:lvl1pPr>
          </a:lstStyle>
          <a:p>
            <a:pPr marL="0" marR="0" lvl="0" indent="0" algn="ctr" defTabSz="298573" rtl="0" eaLnBrk="1" fontAlgn="auto" latinLnBrk="0" hangingPunct="0">
              <a:lnSpc>
                <a:spcPct val="100000"/>
              </a:lnSpc>
              <a:spcBef>
                <a:spcPts val="0"/>
              </a:spcBef>
              <a:spcAft>
                <a:spcPts val="0"/>
              </a:spcAft>
              <a:buClrTx/>
              <a:buSzTx/>
              <a:buFontTx/>
              <a:buNone/>
              <a:tabLst/>
              <a:defRPr/>
            </a:pPr>
            <a:r>
              <a:rPr kumimoji="0" sz="1500" b="0" i="0" u="none" strike="noStrike" kern="0" cap="all" spc="45" normalizeH="0" baseline="0" noProof="0">
                <a:ln>
                  <a:noFill/>
                </a:ln>
                <a:solidFill>
                  <a:srgbClr val="FFFFFF"/>
                </a:solidFill>
                <a:effectLst/>
                <a:uLnTx/>
                <a:uFillTx/>
                <a:latin typeface="Styrene A Regular"/>
                <a:sym typeface="Styrene A Regular"/>
              </a:rPr>
              <a:t>health</a:t>
            </a:r>
          </a:p>
        </p:txBody>
      </p:sp>
      <p:sp>
        <p:nvSpPr>
          <p:cNvPr id="36" name="Gaming">
            <a:extLst>
              <a:ext uri="{FF2B5EF4-FFF2-40B4-BE49-F238E27FC236}">
                <a16:creationId xmlns:a16="http://schemas.microsoft.com/office/drawing/2014/main" id="{FC80FCD5-B060-1F4C-AD5E-F75E136A9BE6}"/>
              </a:ext>
            </a:extLst>
          </p:cNvPr>
          <p:cNvSpPr txBox="1"/>
          <p:nvPr/>
        </p:nvSpPr>
        <p:spPr>
          <a:xfrm>
            <a:off x="9853953" y="6364619"/>
            <a:ext cx="1381412" cy="25400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0" tIns="0" rIns="0" bIns="0">
            <a:spAutoFit/>
          </a:bodyPr>
          <a:lstStyle>
            <a:lvl1pPr defTabSz="298573">
              <a:defRPr sz="1500" b="0" cap="all" spc="45">
                <a:solidFill>
                  <a:srgbClr val="FFFFFF"/>
                </a:solidFill>
                <a:latin typeface="Styrene A Regular"/>
                <a:ea typeface="Styrene A Regular"/>
                <a:cs typeface="Styrene A Regular"/>
                <a:sym typeface="Styrene A Regular"/>
              </a:defRPr>
            </a:lvl1pPr>
          </a:lstStyle>
          <a:p>
            <a:pPr marL="0" marR="0" lvl="0" indent="0" algn="ctr" defTabSz="298573" rtl="0" eaLnBrk="1" fontAlgn="auto" latinLnBrk="0" hangingPunct="0">
              <a:lnSpc>
                <a:spcPct val="100000"/>
              </a:lnSpc>
              <a:spcBef>
                <a:spcPts val="0"/>
              </a:spcBef>
              <a:spcAft>
                <a:spcPts val="0"/>
              </a:spcAft>
              <a:buClrTx/>
              <a:buSzTx/>
              <a:buFontTx/>
              <a:buNone/>
              <a:tabLst/>
              <a:defRPr/>
            </a:pPr>
            <a:r>
              <a:rPr kumimoji="0" sz="1500" b="0" i="0" u="none" strike="noStrike" kern="0" cap="all" spc="45" normalizeH="0" baseline="0" noProof="0">
                <a:ln>
                  <a:noFill/>
                </a:ln>
                <a:solidFill>
                  <a:srgbClr val="FFFFFF"/>
                </a:solidFill>
                <a:effectLst/>
                <a:uLnTx/>
                <a:uFillTx/>
                <a:latin typeface="Styrene A Regular"/>
                <a:sym typeface="Styrene A Regular"/>
              </a:rPr>
              <a:t>Gaming</a:t>
            </a:r>
          </a:p>
        </p:txBody>
      </p:sp>
      <p:sp>
        <p:nvSpPr>
          <p:cNvPr id="37" name="logistics">
            <a:extLst>
              <a:ext uri="{FF2B5EF4-FFF2-40B4-BE49-F238E27FC236}">
                <a16:creationId xmlns:a16="http://schemas.microsoft.com/office/drawing/2014/main" id="{532B49A1-6B13-564C-9C96-861596B599FA}"/>
              </a:ext>
            </a:extLst>
          </p:cNvPr>
          <p:cNvSpPr txBox="1"/>
          <p:nvPr/>
        </p:nvSpPr>
        <p:spPr>
          <a:xfrm>
            <a:off x="13749215" y="6364619"/>
            <a:ext cx="1718980" cy="25400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0" tIns="0" rIns="0" bIns="0">
            <a:spAutoFit/>
          </a:bodyPr>
          <a:lstStyle>
            <a:lvl1pPr defTabSz="298573">
              <a:defRPr sz="1500" b="0" cap="all" spc="45">
                <a:solidFill>
                  <a:srgbClr val="FFFFFF"/>
                </a:solidFill>
                <a:latin typeface="Styrene A Regular"/>
                <a:ea typeface="Styrene A Regular"/>
                <a:cs typeface="Styrene A Regular"/>
                <a:sym typeface="Styrene A Regular"/>
              </a:defRPr>
            </a:lvl1pPr>
          </a:lstStyle>
          <a:p>
            <a:pPr marL="0" marR="0" lvl="0" indent="0" algn="ctr" defTabSz="298573" rtl="0" eaLnBrk="1" fontAlgn="auto" latinLnBrk="0" hangingPunct="0">
              <a:lnSpc>
                <a:spcPct val="100000"/>
              </a:lnSpc>
              <a:spcBef>
                <a:spcPts val="0"/>
              </a:spcBef>
              <a:spcAft>
                <a:spcPts val="0"/>
              </a:spcAft>
              <a:buClrTx/>
              <a:buSzTx/>
              <a:buFontTx/>
              <a:buNone/>
              <a:tabLst/>
              <a:defRPr/>
            </a:pPr>
            <a:r>
              <a:rPr kumimoji="0" sz="1500" b="0" i="0" u="none" strike="noStrike" kern="0" cap="all" spc="45" normalizeH="0" baseline="0" noProof="0">
                <a:ln>
                  <a:noFill/>
                </a:ln>
                <a:solidFill>
                  <a:srgbClr val="FFFFFF"/>
                </a:solidFill>
                <a:effectLst/>
                <a:uLnTx/>
                <a:uFillTx/>
                <a:latin typeface="Styrene A Regular"/>
                <a:sym typeface="Styrene A Regular"/>
              </a:rPr>
              <a:t>logistics</a:t>
            </a:r>
          </a:p>
        </p:txBody>
      </p:sp>
      <p:sp>
        <p:nvSpPr>
          <p:cNvPr id="38" name="Communications">
            <a:extLst>
              <a:ext uri="{FF2B5EF4-FFF2-40B4-BE49-F238E27FC236}">
                <a16:creationId xmlns:a16="http://schemas.microsoft.com/office/drawing/2014/main" id="{7BBA803F-7795-5148-9170-BD92085192DA}"/>
              </a:ext>
            </a:extLst>
          </p:cNvPr>
          <p:cNvSpPr txBox="1"/>
          <p:nvPr/>
        </p:nvSpPr>
        <p:spPr>
          <a:xfrm>
            <a:off x="6515090" y="6364619"/>
            <a:ext cx="2833283" cy="25400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0" tIns="0" rIns="0" bIns="0">
            <a:spAutoFit/>
          </a:bodyPr>
          <a:lstStyle>
            <a:lvl1pPr defTabSz="298573">
              <a:defRPr sz="1500" b="0" cap="all" spc="45">
                <a:solidFill>
                  <a:srgbClr val="FFFFFF"/>
                </a:solidFill>
                <a:latin typeface="Styrene A Regular"/>
                <a:ea typeface="Styrene A Regular"/>
                <a:cs typeface="Styrene A Regular"/>
                <a:sym typeface="Styrene A Regular"/>
              </a:defRPr>
            </a:lvl1pPr>
          </a:lstStyle>
          <a:p>
            <a:pPr marL="0" marR="0" lvl="0" indent="0" algn="ctr" defTabSz="298573" rtl="0" eaLnBrk="1" fontAlgn="auto" latinLnBrk="0" hangingPunct="0">
              <a:lnSpc>
                <a:spcPct val="100000"/>
              </a:lnSpc>
              <a:spcBef>
                <a:spcPts val="0"/>
              </a:spcBef>
              <a:spcAft>
                <a:spcPts val="0"/>
              </a:spcAft>
              <a:buClrTx/>
              <a:buSzTx/>
              <a:buFontTx/>
              <a:buNone/>
              <a:tabLst/>
              <a:defRPr/>
            </a:pPr>
            <a:r>
              <a:rPr kumimoji="0" sz="1500" b="0" i="0" u="none" strike="noStrike" kern="0" cap="all" spc="45" normalizeH="0" baseline="0" noProof="0">
                <a:ln>
                  <a:noFill/>
                </a:ln>
                <a:solidFill>
                  <a:srgbClr val="FFFFFF"/>
                </a:solidFill>
                <a:effectLst/>
                <a:uLnTx/>
                <a:uFillTx/>
                <a:latin typeface="Styrene A Regular"/>
                <a:sym typeface="Styrene A Regular"/>
              </a:rPr>
              <a:t>Communications</a:t>
            </a:r>
          </a:p>
        </p:txBody>
      </p:sp>
      <p:sp>
        <p:nvSpPr>
          <p:cNvPr id="39" name="Real Estate">
            <a:extLst>
              <a:ext uri="{FF2B5EF4-FFF2-40B4-BE49-F238E27FC236}">
                <a16:creationId xmlns:a16="http://schemas.microsoft.com/office/drawing/2014/main" id="{FEF39630-0085-F346-BB5D-77174B62C863}"/>
              </a:ext>
            </a:extLst>
          </p:cNvPr>
          <p:cNvSpPr txBox="1"/>
          <p:nvPr/>
        </p:nvSpPr>
        <p:spPr>
          <a:xfrm>
            <a:off x="6186783" y="3057843"/>
            <a:ext cx="3489895" cy="25400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0" tIns="0" rIns="0" bIns="0">
            <a:spAutoFit/>
          </a:bodyPr>
          <a:lstStyle>
            <a:lvl1pPr defTabSz="298573">
              <a:defRPr sz="1500" b="0" cap="all" spc="45">
                <a:solidFill>
                  <a:srgbClr val="FFFFFF"/>
                </a:solidFill>
                <a:latin typeface="Styrene A Regular"/>
                <a:ea typeface="Styrene A Regular"/>
                <a:cs typeface="Styrene A Regular"/>
                <a:sym typeface="Styrene A Regular"/>
              </a:defRPr>
            </a:lvl1pPr>
          </a:lstStyle>
          <a:p>
            <a:pPr marL="0" marR="0" lvl="0" indent="0" algn="ctr" defTabSz="298573" rtl="0" eaLnBrk="1" fontAlgn="auto" latinLnBrk="0" hangingPunct="0">
              <a:lnSpc>
                <a:spcPct val="100000"/>
              </a:lnSpc>
              <a:spcBef>
                <a:spcPts val="0"/>
              </a:spcBef>
              <a:spcAft>
                <a:spcPts val="0"/>
              </a:spcAft>
              <a:buClrTx/>
              <a:buSzTx/>
              <a:buFontTx/>
              <a:buNone/>
              <a:tabLst/>
              <a:defRPr/>
            </a:pPr>
            <a:r>
              <a:rPr kumimoji="0" sz="1500" b="0" i="0" u="none" strike="noStrike" kern="0" cap="all" spc="45" normalizeH="0" baseline="0" noProof="0">
                <a:ln>
                  <a:noFill/>
                </a:ln>
                <a:solidFill>
                  <a:srgbClr val="FFFFFF"/>
                </a:solidFill>
                <a:effectLst/>
                <a:uLnTx/>
                <a:uFillTx/>
                <a:latin typeface="Styrene A Regular"/>
                <a:sym typeface="Styrene A Regular"/>
              </a:rPr>
              <a:t>Real Estate</a:t>
            </a:r>
          </a:p>
        </p:txBody>
      </p:sp>
      <p:sp>
        <p:nvSpPr>
          <p:cNvPr id="40" name="Social causes">
            <a:extLst>
              <a:ext uri="{FF2B5EF4-FFF2-40B4-BE49-F238E27FC236}">
                <a16:creationId xmlns:a16="http://schemas.microsoft.com/office/drawing/2014/main" id="{F51C11B0-4053-FD49-82E4-E24D080E566F}"/>
              </a:ext>
            </a:extLst>
          </p:cNvPr>
          <p:cNvSpPr txBox="1"/>
          <p:nvPr/>
        </p:nvSpPr>
        <p:spPr>
          <a:xfrm>
            <a:off x="15512219" y="3057843"/>
            <a:ext cx="2833281" cy="25400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0" tIns="0" rIns="0" bIns="0">
            <a:spAutoFit/>
          </a:bodyPr>
          <a:lstStyle>
            <a:lvl1pPr defTabSz="298573">
              <a:defRPr sz="1500" b="0" cap="all" spc="45">
                <a:solidFill>
                  <a:srgbClr val="FFFFFF"/>
                </a:solidFill>
                <a:latin typeface="Styrene A Regular"/>
                <a:ea typeface="Styrene A Regular"/>
                <a:cs typeface="Styrene A Regular"/>
                <a:sym typeface="Styrene A Regular"/>
              </a:defRPr>
            </a:lvl1pPr>
          </a:lstStyle>
          <a:p>
            <a:pPr marL="0" marR="0" lvl="0" indent="0" algn="ctr" defTabSz="298573" rtl="0" eaLnBrk="1" fontAlgn="auto" latinLnBrk="0" hangingPunct="0">
              <a:lnSpc>
                <a:spcPct val="100000"/>
              </a:lnSpc>
              <a:spcBef>
                <a:spcPts val="0"/>
              </a:spcBef>
              <a:spcAft>
                <a:spcPts val="0"/>
              </a:spcAft>
              <a:buClrTx/>
              <a:buSzTx/>
              <a:buFontTx/>
              <a:buNone/>
              <a:tabLst/>
              <a:defRPr/>
            </a:pPr>
            <a:r>
              <a:rPr kumimoji="0" sz="1500" b="0" i="0" u="none" strike="noStrike" kern="0" cap="all" spc="45" normalizeH="0" baseline="0" noProof="0">
                <a:ln>
                  <a:noFill/>
                </a:ln>
                <a:solidFill>
                  <a:srgbClr val="FFFFFF"/>
                </a:solidFill>
                <a:effectLst/>
                <a:uLnTx/>
                <a:uFillTx/>
                <a:latin typeface="Styrene A Regular"/>
                <a:sym typeface="Styrene A Regular"/>
              </a:rPr>
              <a:t>Social causes</a:t>
            </a:r>
          </a:p>
        </p:txBody>
      </p:sp>
      <p:sp>
        <p:nvSpPr>
          <p:cNvPr id="41" name="financial">
            <a:extLst>
              <a:ext uri="{FF2B5EF4-FFF2-40B4-BE49-F238E27FC236}">
                <a16:creationId xmlns:a16="http://schemas.microsoft.com/office/drawing/2014/main" id="{45EED867-877C-1C47-8CEC-D4737296C12E}"/>
              </a:ext>
            </a:extLst>
          </p:cNvPr>
          <p:cNvSpPr txBox="1"/>
          <p:nvPr/>
        </p:nvSpPr>
        <p:spPr>
          <a:xfrm>
            <a:off x="11381255" y="3057843"/>
            <a:ext cx="2325520" cy="25400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0" tIns="0" rIns="0" bIns="0">
            <a:spAutoFit/>
          </a:bodyPr>
          <a:lstStyle>
            <a:lvl1pPr defTabSz="298573">
              <a:defRPr sz="1500" b="0" cap="all" spc="45">
                <a:solidFill>
                  <a:srgbClr val="FFFFFF"/>
                </a:solidFill>
                <a:latin typeface="Styrene A Regular"/>
                <a:ea typeface="Styrene A Regular"/>
                <a:cs typeface="Styrene A Regular"/>
                <a:sym typeface="Styrene A Regular"/>
              </a:defRPr>
            </a:lvl1pPr>
          </a:lstStyle>
          <a:p>
            <a:pPr marL="0" marR="0" lvl="0" indent="0" algn="ctr" defTabSz="298573" rtl="0" eaLnBrk="1" fontAlgn="auto" latinLnBrk="0" hangingPunct="0">
              <a:lnSpc>
                <a:spcPct val="100000"/>
              </a:lnSpc>
              <a:spcBef>
                <a:spcPts val="0"/>
              </a:spcBef>
              <a:spcAft>
                <a:spcPts val="0"/>
              </a:spcAft>
              <a:buClrTx/>
              <a:buSzTx/>
              <a:buFontTx/>
              <a:buNone/>
              <a:tabLst/>
              <a:defRPr/>
            </a:pPr>
            <a:r>
              <a:rPr kumimoji="0" sz="1500" b="0" i="0" u="none" strike="noStrike" kern="0" cap="all" spc="45" normalizeH="0" baseline="0" noProof="0">
                <a:ln>
                  <a:noFill/>
                </a:ln>
                <a:solidFill>
                  <a:srgbClr val="FFFFFF"/>
                </a:solidFill>
                <a:effectLst/>
                <a:uLnTx/>
                <a:uFillTx/>
                <a:latin typeface="Styrene A Regular"/>
                <a:sym typeface="Styrene A Regular"/>
              </a:rPr>
              <a:t>financial</a:t>
            </a:r>
          </a:p>
        </p:txBody>
      </p:sp>
      <p:sp>
        <p:nvSpPr>
          <p:cNvPr id="42" name="End users">
            <a:extLst>
              <a:ext uri="{FF2B5EF4-FFF2-40B4-BE49-F238E27FC236}">
                <a16:creationId xmlns:a16="http://schemas.microsoft.com/office/drawing/2014/main" id="{FFE311C6-BF97-1748-A77E-2700B4B3E59F}"/>
              </a:ext>
            </a:extLst>
          </p:cNvPr>
          <p:cNvSpPr txBox="1"/>
          <p:nvPr/>
        </p:nvSpPr>
        <p:spPr>
          <a:xfrm>
            <a:off x="1844696" y="1975158"/>
            <a:ext cx="2830204" cy="45720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0" tIns="0" rIns="0" bIns="0">
            <a:spAutoFit/>
          </a:bodyPr>
          <a:lstStyle>
            <a:lvl1pPr algn="l" defTabSz="298573">
              <a:lnSpc>
                <a:spcPct val="80000"/>
              </a:lnSpc>
              <a:defRPr sz="2800" b="0" cap="all" spc="81">
                <a:solidFill>
                  <a:srgbClr val="FFFFFF"/>
                </a:solidFill>
                <a:latin typeface="Styrene A Regular"/>
                <a:ea typeface="Styrene A Regular"/>
                <a:cs typeface="Styrene A Regular"/>
                <a:sym typeface="Styrene A Regular"/>
              </a:defRPr>
            </a:lvl1pPr>
          </a:lstStyle>
          <a:p>
            <a:pPr marL="0" marR="0" lvl="0" indent="0" algn="l" defTabSz="298573" rtl="0" eaLnBrk="1" fontAlgn="auto" latinLnBrk="0" hangingPunct="0">
              <a:lnSpc>
                <a:spcPct val="80000"/>
              </a:lnSpc>
              <a:spcBef>
                <a:spcPts val="0"/>
              </a:spcBef>
              <a:spcAft>
                <a:spcPts val="0"/>
              </a:spcAft>
              <a:buClrTx/>
              <a:buSzTx/>
              <a:buFontTx/>
              <a:buNone/>
              <a:tabLst/>
              <a:defRPr/>
            </a:pPr>
            <a:r>
              <a:rPr kumimoji="0" sz="2800" b="0" i="0" u="none" strike="noStrike" kern="0" cap="all" spc="81" normalizeH="0" baseline="0" noProof="0">
                <a:ln>
                  <a:noFill/>
                </a:ln>
                <a:solidFill>
                  <a:srgbClr val="FFFFFF"/>
                </a:solidFill>
                <a:effectLst/>
                <a:uLnTx/>
                <a:uFillTx/>
                <a:latin typeface="Styrene A Regular"/>
                <a:sym typeface="Styrene A Regular"/>
              </a:rPr>
              <a:t>End users</a:t>
            </a:r>
          </a:p>
        </p:txBody>
      </p:sp>
      <p:sp>
        <p:nvSpPr>
          <p:cNvPr id="43" name="Line">
            <a:extLst>
              <a:ext uri="{FF2B5EF4-FFF2-40B4-BE49-F238E27FC236}">
                <a16:creationId xmlns:a16="http://schemas.microsoft.com/office/drawing/2014/main" id="{31A123E1-4065-F541-B79D-DD94E58EF4CE}"/>
              </a:ext>
            </a:extLst>
          </p:cNvPr>
          <p:cNvSpPr/>
          <p:nvPr/>
        </p:nvSpPr>
        <p:spPr>
          <a:xfrm flipH="1">
            <a:off x="4781408" y="3121330"/>
            <a:ext cx="774837" cy="4"/>
          </a:xfrm>
          <a:prstGeom prst="line">
            <a:avLst/>
          </a:prstGeom>
          <a:ln w="25400">
            <a:solidFill>
              <a:srgbClr val="FFFFFF"/>
            </a:solidFill>
            <a:miter lim="400000"/>
            <a:headEnd type="triangle"/>
          </a:ln>
        </p:spPr>
        <p:txBody>
          <a:bodyPr lIns="45718" tIns="45718" rIns="45718" bIns="45718"/>
          <a:lstStyle/>
          <a:p>
            <a:pPr marL="0" marR="0" lvl="0" indent="0" algn="ctr" defTabSz="825415" rtl="0" eaLnBrk="1" fontAlgn="auto" latinLnBrk="0" hangingPunct="0">
              <a:lnSpc>
                <a:spcPct val="100000"/>
              </a:lnSpc>
              <a:spcBef>
                <a:spcPts val="0"/>
              </a:spcBef>
              <a:spcAft>
                <a:spcPts val="0"/>
              </a:spcAft>
              <a:buClrTx/>
              <a:buSzTx/>
              <a:buFontTx/>
              <a:buNone/>
              <a:tabLst/>
              <a:defRPr sz="5000" b="0" spc="-50">
                <a:solidFill>
                  <a:srgbClr val="FFFFFF"/>
                </a:solidFill>
                <a:latin typeface="Helvetica"/>
                <a:ea typeface="Helvetica"/>
                <a:cs typeface="Helvetica"/>
                <a:sym typeface="Helvetica"/>
              </a:defRPr>
            </a:pPr>
            <a:endParaRPr kumimoji="0" sz="5000" b="0" i="0" u="none" strike="noStrike" kern="0" cap="none" spc="-50" normalizeH="0" baseline="0" noProof="0">
              <a:ln>
                <a:noFill/>
              </a:ln>
              <a:solidFill>
                <a:srgbClr val="FFFFFF"/>
              </a:solidFill>
              <a:effectLst/>
              <a:uLnTx/>
              <a:uFillTx/>
              <a:latin typeface="Helvetica"/>
              <a:sym typeface="Helvetica"/>
            </a:endParaRPr>
          </a:p>
        </p:txBody>
      </p:sp>
      <p:sp>
        <p:nvSpPr>
          <p:cNvPr id="44" name="Line">
            <a:extLst>
              <a:ext uri="{FF2B5EF4-FFF2-40B4-BE49-F238E27FC236}">
                <a16:creationId xmlns:a16="http://schemas.microsoft.com/office/drawing/2014/main" id="{0A1022BF-5934-474F-82E1-AA39F54F7381}"/>
              </a:ext>
            </a:extLst>
          </p:cNvPr>
          <p:cNvSpPr/>
          <p:nvPr/>
        </p:nvSpPr>
        <p:spPr>
          <a:xfrm flipH="1">
            <a:off x="4781408" y="3885710"/>
            <a:ext cx="774837" cy="5"/>
          </a:xfrm>
          <a:prstGeom prst="line">
            <a:avLst/>
          </a:prstGeom>
          <a:ln w="25400">
            <a:solidFill>
              <a:srgbClr val="FFFFFF"/>
            </a:solidFill>
            <a:miter lim="400000"/>
            <a:headEnd type="triangle"/>
          </a:ln>
        </p:spPr>
        <p:txBody>
          <a:bodyPr lIns="45718" tIns="45718" rIns="45718" bIns="45718"/>
          <a:lstStyle/>
          <a:p>
            <a:pPr marL="0" marR="0" lvl="0" indent="0" algn="ctr" defTabSz="825415" rtl="0" eaLnBrk="1" fontAlgn="auto" latinLnBrk="0" hangingPunct="0">
              <a:lnSpc>
                <a:spcPct val="100000"/>
              </a:lnSpc>
              <a:spcBef>
                <a:spcPts val="0"/>
              </a:spcBef>
              <a:spcAft>
                <a:spcPts val="0"/>
              </a:spcAft>
              <a:buClrTx/>
              <a:buSzTx/>
              <a:buFontTx/>
              <a:buNone/>
              <a:tabLst/>
              <a:defRPr sz="5000" b="0" spc="-50">
                <a:solidFill>
                  <a:srgbClr val="FFFFFF"/>
                </a:solidFill>
                <a:latin typeface="Helvetica"/>
                <a:ea typeface="Helvetica"/>
                <a:cs typeface="Helvetica"/>
                <a:sym typeface="Helvetica"/>
              </a:defRPr>
            </a:pPr>
            <a:endParaRPr kumimoji="0" sz="5000" b="0" i="0" u="none" strike="noStrike" kern="0" cap="none" spc="-50" normalizeH="0" baseline="0" noProof="0">
              <a:ln>
                <a:noFill/>
              </a:ln>
              <a:solidFill>
                <a:srgbClr val="FFFFFF"/>
              </a:solidFill>
              <a:effectLst/>
              <a:uLnTx/>
              <a:uFillTx/>
              <a:latin typeface="Helvetica"/>
              <a:sym typeface="Helvetica"/>
            </a:endParaRPr>
          </a:p>
        </p:txBody>
      </p:sp>
      <p:sp>
        <p:nvSpPr>
          <p:cNvPr id="45" name="Line">
            <a:extLst>
              <a:ext uri="{FF2B5EF4-FFF2-40B4-BE49-F238E27FC236}">
                <a16:creationId xmlns:a16="http://schemas.microsoft.com/office/drawing/2014/main" id="{6DF44F2F-049F-A242-8F86-5D1978921EF5}"/>
              </a:ext>
            </a:extLst>
          </p:cNvPr>
          <p:cNvSpPr/>
          <p:nvPr/>
        </p:nvSpPr>
        <p:spPr>
          <a:xfrm flipH="1">
            <a:off x="4781408" y="4774750"/>
            <a:ext cx="774837" cy="4"/>
          </a:xfrm>
          <a:prstGeom prst="line">
            <a:avLst/>
          </a:prstGeom>
          <a:ln w="25400">
            <a:solidFill>
              <a:srgbClr val="FFFFFF"/>
            </a:solidFill>
            <a:miter lim="400000"/>
            <a:headEnd type="triangle"/>
          </a:ln>
        </p:spPr>
        <p:txBody>
          <a:bodyPr lIns="45718" tIns="45718" rIns="45718" bIns="45718"/>
          <a:lstStyle/>
          <a:p>
            <a:pPr marL="0" marR="0" lvl="0" indent="0" algn="ctr" defTabSz="825415" rtl="0" eaLnBrk="1" fontAlgn="auto" latinLnBrk="0" hangingPunct="0">
              <a:lnSpc>
                <a:spcPct val="100000"/>
              </a:lnSpc>
              <a:spcBef>
                <a:spcPts val="0"/>
              </a:spcBef>
              <a:spcAft>
                <a:spcPts val="0"/>
              </a:spcAft>
              <a:buClrTx/>
              <a:buSzTx/>
              <a:buFontTx/>
              <a:buNone/>
              <a:tabLst/>
              <a:defRPr sz="5000" b="0" spc="-50">
                <a:solidFill>
                  <a:srgbClr val="FFFFFF"/>
                </a:solidFill>
                <a:latin typeface="Helvetica"/>
                <a:ea typeface="Helvetica"/>
                <a:cs typeface="Helvetica"/>
                <a:sym typeface="Helvetica"/>
              </a:defRPr>
            </a:pPr>
            <a:endParaRPr kumimoji="0" sz="5000" b="0" i="0" u="none" strike="noStrike" kern="0" cap="none" spc="-50" normalizeH="0" baseline="0" noProof="0">
              <a:ln>
                <a:noFill/>
              </a:ln>
              <a:solidFill>
                <a:srgbClr val="FFFFFF"/>
              </a:solidFill>
              <a:effectLst/>
              <a:uLnTx/>
              <a:uFillTx/>
              <a:latin typeface="Helvetica"/>
              <a:sym typeface="Helvetica"/>
            </a:endParaRPr>
          </a:p>
        </p:txBody>
      </p:sp>
      <p:sp>
        <p:nvSpPr>
          <p:cNvPr id="46" name="Line">
            <a:extLst>
              <a:ext uri="{FF2B5EF4-FFF2-40B4-BE49-F238E27FC236}">
                <a16:creationId xmlns:a16="http://schemas.microsoft.com/office/drawing/2014/main" id="{C4DDAE33-2862-2345-86B0-0C6EA100D0DD}"/>
              </a:ext>
            </a:extLst>
          </p:cNvPr>
          <p:cNvSpPr/>
          <p:nvPr/>
        </p:nvSpPr>
        <p:spPr>
          <a:xfrm flipH="1">
            <a:off x="4781408" y="5662340"/>
            <a:ext cx="774837" cy="4"/>
          </a:xfrm>
          <a:prstGeom prst="line">
            <a:avLst/>
          </a:prstGeom>
          <a:ln w="25400">
            <a:solidFill>
              <a:srgbClr val="FFFFFF"/>
            </a:solidFill>
            <a:miter lim="400000"/>
            <a:headEnd type="triangle"/>
          </a:ln>
        </p:spPr>
        <p:txBody>
          <a:bodyPr lIns="45718" tIns="45718" rIns="45718" bIns="45718"/>
          <a:lstStyle/>
          <a:p>
            <a:pPr marL="0" marR="0" lvl="0" indent="0" algn="ctr" defTabSz="825415" rtl="0" eaLnBrk="1" fontAlgn="auto" latinLnBrk="0" hangingPunct="0">
              <a:lnSpc>
                <a:spcPct val="100000"/>
              </a:lnSpc>
              <a:spcBef>
                <a:spcPts val="0"/>
              </a:spcBef>
              <a:spcAft>
                <a:spcPts val="0"/>
              </a:spcAft>
              <a:buClrTx/>
              <a:buSzTx/>
              <a:buFontTx/>
              <a:buNone/>
              <a:tabLst/>
              <a:defRPr sz="5000" b="0" spc="-50">
                <a:solidFill>
                  <a:srgbClr val="FFFFFF"/>
                </a:solidFill>
                <a:latin typeface="Helvetica"/>
                <a:ea typeface="Helvetica"/>
                <a:cs typeface="Helvetica"/>
                <a:sym typeface="Helvetica"/>
              </a:defRPr>
            </a:pPr>
            <a:endParaRPr kumimoji="0" sz="5000" b="0" i="0" u="none" strike="noStrike" kern="0" cap="none" spc="-50" normalizeH="0" baseline="0" noProof="0">
              <a:ln>
                <a:noFill/>
              </a:ln>
              <a:solidFill>
                <a:srgbClr val="FFFFFF"/>
              </a:solidFill>
              <a:effectLst/>
              <a:uLnTx/>
              <a:uFillTx/>
              <a:latin typeface="Helvetica"/>
              <a:sym typeface="Helvetica"/>
            </a:endParaRPr>
          </a:p>
        </p:txBody>
      </p:sp>
      <p:sp>
        <p:nvSpPr>
          <p:cNvPr id="47" name="World">
            <a:extLst>
              <a:ext uri="{FF2B5EF4-FFF2-40B4-BE49-F238E27FC236}">
                <a16:creationId xmlns:a16="http://schemas.microsoft.com/office/drawing/2014/main" id="{9308609B-F7AA-BB41-A5EF-F7875213A902}"/>
              </a:ext>
            </a:extLst>
          </p:cNvPr>
          <p:cNvSpPr/>
          <p:nvPr/>
        </p:nvSpPr>
        <p:spPr>
          <a:xfrm>
            <a:off x="1817243" y="4485038"/>
            <a:ext cx="573790" cy="573790"/>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4845" y="0"/>
                  <a:pt x="0" y="4845"/>
                  <a:pt x="0" y="10800"/>
                </a:cubicBezTo>
                <a:cubicBezTo>
                  <a:pt x="0" y="16755"/>
                  <a:pt x="4845" y="21600"/>
                  <a:pt x="10800" y="21600"/>
                </a:cubicBezTo>
                <a:cubicBezTo>
                  <a:pt x="16755" y="21600"/>
                  <a:pt x="21600" y="16755"/>
                  <a:pt x="21600" y="10800"/>
                </a:cubicBezTo>
                <a:cubicBezTo>
                  <a:pt x="21600" y="4845"/>
                  <a:pt x="16755" y="0"/>
                  <a:pt x="10800" y="0"/>
                </a:cubicBezTo>
                <a:close/>
                <a:moveTo>
                  <a:pt x="11993" y="938"/>
                </a:moveTo>
                <a:cubicBezTo>
                  <a:pt x="14122" y="1194"/>
                  <a:pt x="16044" y="2125"/>
                  <a:pt x="17542" y="3512"/>
                </a:cubicBezTo>
                <a:cubicBezTo>
                  <a:pt x="16898" y="4108"/>
                  <a:pt x="16188" y="4611"/>
                  <a:pt x="15429" y="5012"/>
                </a:cubicBezTo>
                <a:cubicBezTo>
                  <a:pt x="15343" y="4850"/>
                  <a:pt x="15255" y="4689"/>
                  <a:pt x="15162" y="4531"/>
                </a:cubicBezTo>
                <a:cubicBezTo>
                  <a:pt x="14347" y="3140"/>
                  <a:pt x="13267" y="1918"/>
                  <a:pt x="11993" y="938"/>
                </a:cubicBezTo>
                <a:close/>
                <a:moveTo>
                  <a:pt x="9560" y="943"/>
                </a:moveTo>
                <a:cubicBezTo>
                  <a:pt x="8289" y="1922"/>
                  <a:pt x="7211" y="3142"/>
                  <a:pt x="6397" y="4531"/>
                </a:cubicBezTo>
                <a:cubicBezTo>
                  <a:pt x="6308" y="4684"/>
                  <a:pt x="6222" y="4839"/>
                  <a:pt x="6139" y="4995"/>
                </a:cubicBezTo>
                <a:cubicBezTo>
                  <a:pt x="5392" y="4597"/>
                  <a:pt x="4693" y="4100"/>
                  <a:pt x="4058" y="3512"/>
                </a:cubicBezTo>
                <a:cubicBezTo>
                  <a:pt x="5545" y="2136"/>
                  <a:pt x="7450" y="1207"/>
                  <a:pt x="9560" y="943"/>
                </a:cubicBezTo>
                <a:close/>
                <a:moveTo>
                  <a:pt x="10366" y="1421"/>
                </a:moveTo>
                <a:lnTo>
                  <a:pt x="10366" y="6141"/>
                </a:lnTo>
                <a:cubicBezTo>
                  <a:pt x="9165" y="6090"/>
                  <a:pt x="8002" y="5827"/>
                  <a:pt x="6920" y="5368"/>
                </a:cubicBezTo>
                <a:cubicBezTo>
                  <a:pt x="6992" y="5234"/>
                  <a:pt x="7066" y="5100"/>
                  <a:pt x="7143" y="4968"/>
                </a:cubicBezTo>
                <a:cubicBezTo>
                  <a:pt x="7960" y="3575"/>
                  <a:pt x="9062" y="2365"/>
                  <a:pt x="10366" y="1421"/>
                </a:cubicBezTo>
                <a:close/>
                <a:moveTo>
                  <a:pt x="11234" y="1451"/>
                </a:moveTo>
                <a:cubicBezTo>
                  <a:pt x="12520" y="2391"/>
                  <a:pt x="13607" y="3589"/>
                  <a:pt x="14415" y="4968"/>
                </a:cubicBezTo>
                <a:cubicBezTo>
                  <a:pt x="14495" y="5104"/>
                  <a:pt x="14572" y="5244"/>
                  <a:pt x="14646" y="5383"/>
                </a:cubicBezTo>
                <a:cubicBezTo>
                  <a:pt x="13574" y="5833"/>
                  <a:pt x="12424" y="6090"/>
                  <a:pt x="11234" y="6141"/>
                </a:cubicBezTo>
                <a:lnTo>
                  <a:pt x="11234" y="1451"/>
                </a:lnTo>
                <a:close/>
                <a:moveTo>
                  <a:pt x="3448" y="4128"/>
                </a:moveTo>
                <a:cubicBezTo>
                  <a:pt x="4152" y="4783"/>
                  <a:pt x="4928" y="5335"/>
                  <a:pt x="5759" y="5775"/>
                </a:cubicBezTo>
                <a:cubicBezTo>
                  <a:pt x="5120" y="7219"/>
                  <a:pt x="4759" y="8779"/>
                  <a:pt x="4701" y="10368"/>
                </a:cubicBezTo>
                <a:lnTo>
                  <a:pt x="876" y="10368"/>
                </a:lnTo>
                <a:cubicBezTo>
                  <a:pt x="979" y="7972"/>
                  <a:pt x="1935" y="5793"/>
                  <a:pt x="3448" y="4128"/>
                </a:cubicBezTo>
                <a:close/>
                <a:moveTo>
                  <a:pt x="18152" y="4128"/>
                </a:moveTo>
                <a:cubicBezTo>
                  <a:pt x="19665" y="5793"/>
                  <a:pt x="20621" y="7972"/>
                  <a:pt x="20724" y="10368"/>
                </a:cubicBezTo>
                <a:lnTo>
                  <a:pt x="16858" y="10368"/>
                </a:lnTo>
                <a:cubicBezTo>
                  <a:pt x="16800" y="8785"/>
                  <a:pt x="16441" y="7231"/>
                  <a:pt x="15807" y="5792"/>
                </a:cubicBezTo>
                <a:cubicBezTo>
                  <a:pt x="16650" y="5349"/>
                  <a:pt x="17439" y="4792"/>
                  <a:pt x="18152" y="4128"/>
                </a:cubicBezTo>
                <a:close/>
                <a:moveTo>
                  <a:pt x="6541" y="6148"/>
                </a:moveTo>
                <a:cubicBezTo>
                  <a:pt x="7739" y="6662"/>
                  <a:pt x="9031" y="6956"/>
                  <a:pt x="10366" y="7008"/>
                </a:cubicBezTo>
                <a:lnTo>
                  <a:pt x="10366" y="10368"/>
                </a:lnTo>
                <a:lnTo>
                  <a:pt x="5569" y="10368"/>
                </a:lnTo>
                <a:cubicBezTo>
                  <a:pt x="5626" y="8908"/>
                  <a:pt x="5956" y="7475"/>
                  <a:pt x="6541" y="6148"/>
                </a:cubicBezTo>
                <a:close/>
                <a:moveTo>
                  <a:pt x="15024" y="6163"/>
                </a:moveTo>
                <a:cubicBezTo>
                  <a:pt x="15604" y="7486"/>
                  <a:pt x="15934" y="8914"/>
                  <a:pt x="15991" y="10368"/>
                </a:cubicBezTo>
                <a:lnTo>
                  <a:pt x="11234" y="10368"/>
                </a:lnTo>
                <a:lnTo>
                  <a:pt x="11234" y="7008"/>
                </a:lnTo>
                <a:cubicBezTo>
                  <a:pt x="12557" y="6956"/>
                  <a:pt x="13835" y="6668"/>
                  <a:pt x="15024" y="6163"/>
                </a:cubicBezTo>
                <a:close/>
                <a:moveTo>
                  <a:pt x="876" y="11234"/>
                </a:moveTo>
                <a:lnTo>
                  <a:pt x="4700" y="11234"/>
                </a:lnTo>
                <a:cubicBezTo>
                  <a:pt x="4753" y="12849"/>
                  <a:pt x="5119" y="14437"/>
                  <a:pt x="5773" y="15903"/>
                </a:cubicBezTo>
                <a:cubicBezTo>
                  <a:pt x="4953" y="16335"/>
                  <a:pt x="4185" y="16876"/>
                  <a:pt x="3488" y="17518"/>
                </a:cubicBezTo>
                <a:cubicBezTo>
                  <a:pt x="1952" y="15847"/>
                  <a:pt x="980" y="13652"/>
                  <a:pt x="876" y="11234"/>
                </a:cubicBezTo>
                <a:close/>
                <a:moveTo>
                  <a:pt x="5567" y="11234"/>
                </a:moveTo>
                <a:lnTo>
                  <a:pt x="10366" y="11234"/>
                </a:lnTo>
                <a:lnTo>
                  <a:pt x="10366" y="14676"/>
                </a:lnTo>
                <a:cubicBezTo>
                  <a:pt x="9036" y="14728"/>
                  <a:pt x="7749" y="15021"/>
                  <a:pt x="6554" y="15532"/>
                </a:cubicBezTo>
                <a:cubicBezTo>
                  <a:pt x="5955" y="14182"/>
                  <a:pt x="5619" y="12720"/>
                  <a:pt x="5567" y="11234"/>
                </a:cubicBezTo>
                <a:close/>
                <a:moveTo>
                  <a:pt x="11234" y="11234"/>
                </a:moveTo>
                <a:lnTo>
                  <a:pt x="15992" y="11234"/>
                </a:lnTo>
                <a:cubicBezTo>
                  <a:pt x="15940" y="12714"/>
                  <a:pt x="15605" y="14169"/>
                  <a:pt x="15010" y="15515"/>
                </a:cubicBezTo>
                <a:cubicBezTo>
                  <a:pt x="13825" y="15013"/>
                  <a:pt x="12552" y="14728"/>
                  <a:pt x="11234" y="14676"/>
                </a:cubicBezTo>
                <a:lnTo>
                  <a:pt x="11234" y="11234"/>
                </a:lnTo>
                <a:close/>
                <a:moveTo>
                  <a:pt x="16860" y="11234"/>
                </a:moveTo>
                <a:lnTo>
                  <a:pt x="20724" y="11234"/>
                </a:lnTo>
                <a:cubicBezTo>
                  <a:pt x="20620" y="13652"/>
                  <a:pt x="19648" y="15847"/>
                  <a:pt x="18112" y="17518"/>
                </a:cubicBezTo>
                <a:cubicBezTo>
                  <a:pt x="17406" y="16867"/>
                  <a:pt x="16627" y="16321"/>
                  <a:pt x="15795" y="15886"/>
                </a:cubicBezTo>
                <a:cubicBezTo>
                  <a:pt x="16444" y="14425"/>
                  <a:pt x="16807" y="12842"/>
                  <a:pt x="16860" y="11234"/>
                </a:cubicBezTo>
                <a:close/>
                <a:moveTo>
                  <a:pt x="10366" y="15544"/>
                </a:moveTo>
                <a:lnTo>
                  <a:pt x="10366" y="20226"/>
                </a:lnTo>
                <a:cubicBezTo>
                  <a:pt x="9026" y="19256"/>
                  <a:pt x="7899" y="18005"/>
                  <a:pt x="7077" y="16566"/>
                </a:cubicBezTo>
                <a:cubicBezTo>
                  <a:pt x="7029" y="16481"/>
                  <a:pt x="6982" y="16396"/>
                  <a:pt x="6936" y="16310"/>
                </a:cubicBezTo>
                <a:cubicBezTo>
                  <a:pt x="8013" y="15855"/>
                  <a:pt x="9170" y="15594"/>
                  <a:pt x="10366" y="15544"/>
                </a:cubicBezTo>
                <a:close/>
                <a:moveTo>
                  <a:pt x="11234" y="15544"/>
                </a:moveTo>
                <a:cubicBezTo>
                  <a:pt x="12418" y="15594"/>
                  <a:pt x="13563" y="15849"/>
                  <a:pt x="14631" y="16295"/>
                </a:cubicBezTo>
                <a:cubicBezTo>
                  <a:pt x="14582" y="16386"/>
                  <a:pt x="14532" y="16476"/>
                  <a:pt x="14480" y="16566"/>
                </a:cubicBezTo>
                <a:cubicBezTo>
                  <a:pt x="13667" y="17990"/>
                  <a:pt x="12556" y="19230"/>
                  <a:pt x="11234" y="20196"/>
                </a:cubicBezTo>
                <a:lnTo>
                  <a:pt x="11234" y="15544"/>
                </a:lnTo>
                <a:close/>
                <a:moveTo>
                  <a:pt x="15415" y="16666"/>
                </a:moveTo>
                <a:cubicBezTo>
                  <a:pt x="16162" y="17059"/>
                  <a:pt x="16861" y="17548"/>
                  <a:pt x="17498" y="18130"/>
                </a:cubicBezTo>
                <a:cubicBezTo>
                  <a:pt x="16023" y="19479"/>
                  <a:pt x="14143" y="20390"/>
                  <a:pt x="12062" y="20655"/>
                </a:cubicBezTo>
                <a:cubicBezTo>
                  <a:pt x="13343" y="19655"/>
                  <a:pt x="14426" y="18410"/>
                  <a:pt x="15233" y="16996"/>
                </a:cubicBezTo>
                <a:cubicBezTo>
                  <a:pt x="15295" y="16887"/>
                  <a:pt x="15356" y="16777"/>
                  <a:pt x="15415" y="16666"/>
                </a:cubicBezTo>
                <a:close/>
                <a:moveTo>
                  <a:pt x="6153" y="16683"/>
                </a:moveTo>
                <a:cubicBezTo>
                  <a:pt x="6209" y="16788"/>
                  <a:pt x="6267" y="16893"/>
                  <a:pt x="6326" y="16996"/>
                </a:cubicBezTo>
                <a:cubicBezTo>
                  <a:pt x="7132" y="18407"/>
                  <a:pt x="8212" y="19649"/>
                  <a:pt x="9489" y="20648"/>
                </a:cubicBezTo>
                <a:cubicBezTo>
                  <a:pt x="7428" y="20375"/>
                  <a:pt x="5565" y="19468"/>
                  <a:pt x="4102" y="18130"/>
                </a:cubicBezTo>
                <a:cubicBezTo>
                  <a:pt x="4730" y="17557"/>
                  <a:pt x="5418" y="17073"/>
                  <a:pt x="6153" y="16683"/>
                </a:cubicBezTo>
                <a:close/>
              </a:path>
            </a:pathLst>
          </a:custGeom>
          <a:solidFill>
            <a:srgbClr val="FFFFFF"/>
          </a:solidFill>
          <a:ln w="12700">
            <a:miter lim="400000"/>
          </a:ln>
        </p:spPr>
        <p:txBody>
          <a:bodyPr lIns="0" tIns="0" rIns="0" bIns="0" anchor="ctr"/>
          <a:lstStyle/>
          <a:p>
            <a:pPr marL="0" marR="0" lvl="0" indent="0" algn="ctr" defTabSz="457200" rtl="0" eaLnBrk="1" fontAlgn="auto" latinLnBrk="0" hangingPunct="0">
              <a:lnSpc>
                <a:spcPct val="100000"/>
              </a:lnSpc>
              <a:spcBef>
                <a:spcPts val="0"/>
              </a:spcBef>
              <a:spcAft>
                <a:spcPts val="0"/>
              </a:spcAft>
              <a:buClrTx/>
              <a:buSzTx/>
              <a:buFontTx/>
              <a:buNone/>
              <a:tabLst/>
              <a:defRPr sz="2000" b="0">
                <a:solidFill>
                  <a:srgbClr val="FFFFFF"/>
                </a:solidFill>
                <a:latin typeface="Helvetica"/>
                <a:ea typeface="Helvetica"/>
                <a:cs typeface="Helvetica"/>
                <a:sym typeface="Helvetica"/>
              </a:defRPr>
            </a:pPr>
            <a:endParaRPr kumimoji="0" sz="2000" b="0" i="0" u="none" strike="noStrike" kern="0" cap="none" spc="0" normalizeH="0" baseline="0" noProof="0">
              <a:ln>
                <a:noFill/>
              </a:ln>
              <a:solidFill>
                <a:srgbClr val="FFFFFF"/>
              </a:solidFill>
              <a:effectLst/>
              <a:uLnTx/>
              <a:uFillTx/>
              <a:latin typeface="Helvetica"/>
              <a:sym typeface="Helvetica"/>
            </a:endParaRPr>
          </a:p>
        </p:txBody>
      </p:sp>
      <p:sp>
        <p:nvSpPr>
          <p:cNvPr id="48" name="Technology">
            <a:extLst>
              <a:ext uri="{FF2B5EF4-FFF2-40B4-BE49-F238E27FC236}">
                <a16:creationId xmlns:a16="http://schemas.microsoft.com/office/drawing/2014/main" id="{B9581938-27DE-5542-AFAE-D51E486E3B40}"/>
              </a:ext>
            </a:extLst>
          </p:cNvPr>
          <p:cNvSpPr txBox="1"/>
          <p:nvPr/>
        </p:nvSpPr>
        <p:spPr>
          <a:xfrm>
            <a:off x="15884907" y="6364619"/>
            <a:ext cx="2153309" cy="25400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0" tIns="0" rIns="0" bIns="0">
            <a:spAutoFit/>
          </a:bodyPr>
          <a:lstStyle>
            <a:lvl1pPr defTabSz="298573">
              <a:defRPr sz="1500" b="0" cap="all" spc="45">
                <a:solidFill>
                  <a:srgbClr val="FFFFFF"/>
                </a:solidFill>
                <a:latin typeface="Styrene A Regular"/>
                <a:ea typeface="Styrene A Regular"/>
                <a:cs typeface="Styrene A Regular"/>
                <a:sym typeface="Styrene A Regular"/>
              </a:defRPr>
            </a:lvl1pPr>
          </a:lstStyle>
          <a:p>
            <a:pPr marL="0" marR="0" lvl="0" indent="0" algn="ctr" defTabSz="298573" rtl="0" eaLnBrk="1" fontAlgn="auto" latinLnBrk="0" hangingPunct="0">
              <a:lnSpc>
                <a:spcPct val="100000"/>
              </a:lnSpc>
              <a:spcBef>
                <a:spcPts val="0"/>
              </a:spcBef>
              <a:spcAft>
                <a:spcPts val="0"/>
              </a:spcAft>
              <a:buClrTx/>
              <a:buSzTx/>
              <a:buFontTx/>
              <a:buNone/>
              <a:tabLst/>
              <a:defRPr/>
            </a:pPr>
            <a:r>
              <a:rPr kumimoji="0" sz="1500" b="0" i="0" u="none" strike="noStrike" kern="0" cap="all" spc="45" normalizeH="0" baseline="0" noProof="0">
                <a:ln>
                  <a:noFill/>
                </a:ln>
                <a:solidFill>
                  <a:srgbClr val="FFFFFF"/>
                </a:solidFill>
                <a:effectLst/>
                <a:uLnTx/>
                <a:uFillTx/>
                <a:latin typeface="Styrene A Regular"/>
                <a:sym typeface="Styrene A Regular"/>
              </a:rPr>
              <a:t>Private DLT</a:t>
            </a:r>
          </a:p>
        </p:txBody>
      </p:sp>
      <p:pic>
        <p:nvPicPr>
          <p:cNvPr id="49" name="Image" descr="Image">
            <a:extLst>
              <a:ext uri="{FF2B5EF4-FFF2-40B4-BE49-F238E27FC236}">
                <a16:creationId xmlns:a16="http://schemas.microsoft.com/office/drawing/2014/main" id="{9C9DABE3-B59E-CE48-8C06-4C7222A2B232}"/>
              </a:ext>
            </a:extLst>
          </p:cNvPr>
          <p:cNvPicPr>
            <a:picLocks noChangeAspect="1"/>
          </p:cNvPicPr>
          <p:nvPr/>
        </p:nvPicPr>
        <p:blipFill>
          <a:blip r:embed="rId3"/>
          <a:stretch>
            <a:fillRect/>
          </a:stretch>
        </p:blipFill>
        <p:spPr>
          <a:xfrm>
            <a:off x="16362853" y="5088635"/>
            <a:ext cx="1197419" cy="1010618"/>
          </a:xfrm>
          <a:prstGeom prst="rect">
            <a:avLst/>
          </a:prstGeom>
          <a:ln w="12700">
            <a:miter lim="400000"/>
          </a:ln>
        </p:spPr>
      </p:pic>
      <p:pic>
        <p:nvPicPr>
          <p:cNvPr id="50" name="Gaming_white.pdf" descr="Gaming_white.pdf">
            <a:extLst>
              <a:ext uri="{FF2B5EF4-FFF2-40B4-BE49-F238E27FC236}">
                <a16:creationId xmlns:a16="http://schemas.microsoft.com/office/drawing/2014/main" id="{FF637652-6834-0C47-AC3C-254A41EF5944}"/>
              </a:ext>
            </a:extLst>
          </p:cNvPr>
          <p:cNvPicPr>
            <a:picLocks noChangeAspect="1"/>
          </p:cNvPicPr>
          <p:nvPr/>
        </p:nvPicPr>
        <p:blipFill>
          <a:blip r:embed="rId4"/>
          <a:stretch>
            <a:fillRect/>
          </a:stretch>
        </p:blipFill>
        <p:spPr>
          <a:xfrm>
            <a:off x="9909736" y="5160860"/>
            <a:ext cx="1040880" cy="660780"/>
          </a:xfrm>
          <a:prstGeom prst="rect">
            <a:avLst/>
          </a:prstGeom>
          <a:ln w="12700">
            <a:miter lim="400000"/>
          </a:ln>
        </p:spPr>
      </p:pic>
      <p:pic>
        <p:nvPicPr>
          <p:cNvPr id="51" name="Logistics_white.pdf" descr="Logistics_white.pdf">
            <a:extLst>
              <a:ext uri="{FF2B5EF4-FFF2-40B4-BE49-F238E27FC236}">
                <a16:creationId xmlns:a16="http://schemas.microsoft.com/office/drawing/2014/main" id="{99E041F5-093E-0B40-A152-510BD6507372}"/>
              </a:ext>
            </a:extLst>
          </p:cNvPr>
          <p:cNvPicPr>
            <a:picLocks noChangeAspect="1"/>
          </p:cNvPicPr>
          <p:nvPr/>
        </p:nvPicPr>
        <p:blipFill>
          <a:blip r:embed="rId5"/>
          <a:stretch>
            <a:fillRect/>
          </a:stretch>
        </p:blipFill>
        <p:spPr>
          <a:xfrm>
            <a:off x="13954435" y="5214132"/>
            <a:ext cx="1308539" cy="720999"/>
          </a:xfrm>
          <a:prstGeom prst="rect">
            <a:avLst/>
          </a:prstGeom>
          <a:ln w="12700">
            <a:miter lim="400000"/>
          </a:ln>
        </p:spPr>
      </p:pic>
      <p:pic>
        <p:nvPicPr>
          <p:cNvPr id="52" name="Communications_white.pdf" descr="Communications_white.pdf">
            <a:extLst>
              <a:ext uri="{FF2B5EF4-FFF2-40B4-BE49-F238E27FC236}">
                <a16:creationId xmlns:a16="http://schemas.microsoft.com/office/drawing/2014/main" id="{22ACE6DC-5391-9D42-AA19-9896F47854C8}"/>
              </a:ext>
            </a:extLst>
          </p:cNvPr>
          <p:cNvPicPr>
            <a:picLocks noChangeAspect="1"/>
          </p:cNvPicPr>
          <p:nvPr/>
        </p:nvPicPr>
        <p:blipFill>
          <a:blip r:embed="rId6"/>
          <a:stretch>
            <a:fillRect/>
          </a:stretch>
        </p:blipFill>
        <p:spPr>
          <a:xfrm>
            <a:off x="7517840" y="5166469"/>
            <a:ext cx="824572" cy="816326"/>
          </a:xfrm>
          <a:prstGeom prst="rect">
            <a:avLst/>
          </a:prstGeom>
          <a:ln w="12700">
            <a:miter lim="400000"/>
          </a:ln>
        </p:spPr>
      </p:pic>
      <p:pic>
        <p:nvPicPr>
          <p:cNvPr id="53" name="Social causes_white.pdf" descr="Social causes_white.pdf">
            <a:extLst>
              <a:ext uri="{FF2B5EF4-FFF2-40B4-BE49-F238E27FC236}">
                <a16:creationId xmlns:a16="http://schemas.microsoft.com/office/drawing/2014/main" id="{83C92A7A-80F9-8340-B487-759543BB8F86}"/>
              </a:ext>
            </a:extLst>
          </p:cNvPr>
          <p:cNvPicPr>
            <a:picLocks noChangeAspect="1"/>
          </p:cNvPicPr>
          <p:nvPr/>
        </p:nvPicPr>
        <p:blipFill>
          <a:blip r:embed="rId7"/>
          <a:stretch>
            <a:fillRect/>
          </a:stretch>
        </p:blipFill>
        <p:spPr>
          <a:xfrm>
            <a:off x="16307292" y="1953860"/>
            <a:ext cx="1308538" cy="721000"/>
          </a:xfrm>
          <a:prstGeom prst="rect">
            <a:avLst/>
          </a:prstGeom>
          <a:ln w="12700">
            <a:miter lim="400000"/>
          </a:ln>
        </p:spPr>
      </p:pic>
      <p:pic>
        <p:nvPicPr>
          <p:cNvPr id="54" name="Legal_white.pdf" descr="Legal_white.pdf">
            <a:extLst>
              <a:ext uri="{FF2B5EF4-FFF2-40B4-BE49-F238E27FC236}">
                <a16:creationId xmlns:a16="http://schemas.microsoft.com/office/drawing/2014/main" id="{D15F582B-70F2-E447-9F92-BCA7DB7DFA08}"/>
              </a:ext>
            </a:extLst>
          </p:cNvPr>
          <p:cNvPicPr>
            <a:picLocks noChangeAspect="1"/>
          </p:cNvPicPr>
          <p:nvPr/>
        </p:nvPicPr>
        <p:blipFill>
          <a:blip r:embed="rId8"/>
          <a:stretch>
            <a:fillRect/>
          </a:stretch>
        </p:blipFill>
        <p:spPr>
          <a:xfrm>
            <a:off x="11882471" y="5108326"/>
            <a:ext cx="1168900" cy="932610"/>
          </a:xfrm>
          <a:prstGeom prst="rect">
            <a:avLst/>
          </a:prstGeom>
          <a:ln w="12700">
            <a:miter lim="400000"/>
          </a:ln>
        </p:spPr>
      </p:pic>
      <p:pic>
        <p:nvPicPr>
          <p:cNvPr id="55" name="Real Estate_white.pdf" descr="Real Estate_white.pdf">
            <a:extLst>
              <a:ext uri="{FF2B5EF4-FFF2-40B4-BE49-F238E27FC236}">
                <a16:creationId xmlns:a16="http://schemas.microsoft.com/office/drawing/2014/main" id="{DF3CD1C8-F14D-3348-A9BA-9B94D4306B3B}"/>
              </a:ext>
            </a:extLst>
          </p:cNvPr>
          <p:cNvPicPr>
            <a:picLocks noChangeAspect="1"/>
          </p:cNvPicPr>
          <p:nvPr/>
        </p:nvPicPr>
        <p:blipFill>
          <a:blip r:embed="rId9"/>
          <a:stretch>
            <a:fillRect/>
          </a:stretch>
        </p:blipFill>
        <p:spPr>
          <a:xfrm>
            <a:off x="7368535" y="1872938"/>
            <a:ext cx="962014" cy="882844"/>
          </a:xfrm>
          <a:prstGeom prst="rect">
            <a:avLst/>
          </a:prstGeom>
          <a:ln w="12700">
            <a:miter lim="400000"/>
          </a:ln>
        </p:spPr>
      </p:pic>
      <p:pic>
        <p:nvPicPr>
          <p:cNvPr id="56" name="Media_white.pdf" descr="Media_white.pdf">
            <a:extLst>
              <a:ext uri="{FF2B5EF4-FFF2-40B4-BE49-F238E27FC236}">
                <a16:creationId xmlns:a16="http://schemas.microsoft.com/office/drawing/2014/main" id="{17390A85-D26F-3343-847C-4F59351F3D53}"/>
              </a:ext>
            </a:extLst>
          </p:cNvPr>
          <p:cNvPicPr>
            <a:picLocks noChangeAspect="1"/>
          </p:cNvPicPr>
          <p:nvPr/>
        </p:nvPicPr>
        <p:blipFill>
          <a:blip r:embed="rId10"/>
          <a:stretch>
            <a:fillRect/>
          </a:stretch>
        </p:blipFill>
        <p:spPr>
          <a:xfrm>
            <a:off x="14243166" y="1975158"/>
            <a:ext cx="829188" cy="674431"/>
          </a:xfrm>
          <a:prstGeom prst="rect">
            <a:avLst/>
          </a:prstGeom>
          <a:ln w="12700">
            <a:miter lim="400000"/>
          </a:ln>
        </p:spPr>
      </p:pic>
      <p:pic>
        <p:nvPicPr>
          <p:cNvPr id="57" name="Health_white.pdf" descr="Health_white.pdf">
            <a:extLst>
              <a:ext uri="{FF2B5EF4-FFF2-40B4-BE49-F238E27FC236}">
                <a16:creationId xmlns:a16="http://schemas.microsoft.com/office/drawing/2014/main" id="{EBB1C2EF-2439-7848-A9A2-036812FA2489}"/>
              </a:ext>
            </a:extLst>
          </p:cNvPr>
          <p:cNvPicPr>
            <a:picLocks noChangeAspect="1"/>
          </p:cNvPicPr>
          <p:nvPr/>
        </p:nvPicPr>
        <p:blipFill>
          <a:blip r:embed="rId11"/>
          <a:stretch>
            <a:fillRect/>
          </a:stretch>
        </p:blipFill>
        <p:spPr>
          <a:xfrm>
            <a:off x="9787681" y="1891158"/>
            <a:ext cx="954139" cy="783702"/>
          </a:xfrm>
          <a:prstGeom prst="rect">
            <a:avLst/>
          </a:prstGeom>
          <a:ln w="12700">
            <a:miter lim="400000"/>
          </a:ln>
        </p:spPr>
      </p:pic>
      <p:pic>
        <p:nvPicPr>
          <p:cNvPr id="58" name="Financial_white.pdf" descr="Financial_white.pdf">
            <a:extLst>
              <a:ext uri="{FF2B5EF4-FFF2-40B4-BE49-F238E27FC236}">
                <a16:creationId xmlns:a16="http://schemas.microsoft.com/office/drawing/2014/main" id="{73707122-56A1-2A47-AF94-0711433A4CEC}"/>
              </a:ext>
            </a:extLst>
          </p:cNvPr>
          <p:cNvPicPr>
            <a:picLocks noChangeAspect="1"/>
          </p:cNvPicPr>
          <p:nvPr/>
        </p:nvPicPr>
        <p:blipFill>
          <a:blip r:embed="rId12"/>
          <a:stretch>
            <a:fillRect/>
          </a:stretch>
        </p:blipFill>
        <p:spPr>
          <a:xfrm>
            <a:off x="11398986" y="1156788"/>
            <a:ext cx="2325520" cy="2325520"/>
          </a:xfrm>
          <a:prstGeom prst="rect">
            <a:avLst/>
          </a:prstGeom>
          <a:ln w="12700">
            <a:miter lim="400000"/>
          </a:ln>
        </p:spPr>
      </p:pic>
      <p:pic>
        <p:nvPicPr>
          <p:cNvPr id="59" name="Image" descr="Image">
            <a:extLst>
              <a:ext uri="{FF2B5EF4-FFF2-40B4-BE49-F238E27FC236}">
                <a16:creationId xmlns:a16="http://schemas.microsoft.com/office/drawing/2014/main" id="{77C80210-38BE-EF41-87B7-773E4F201EBC}"/>
              </a:ext>
            </a:extLst>
          </p:cNvPr>
          <p:cNvPicPr>
            <a:picLocks noChangeAspect="1"/>
          </p:cNvPicPr>
          <p:nvPr/>
        </p:nvPicPr>
        <p:blipFill>
          <a:blip r:embed="rId13"/>
          <a:stretch>
            <a:fillRect/>
          </a:stretch>
        </p:blipFill>
        <p:spPr>
          <a:xfrm>
            <a:off x="1843796" y="3604596"/>
            <a:ext cx="520685" cy="551346"/>
          </a:xfrm>
          <a:prstGeom prst="rect">
            <a:avLst/>
          </a:prstGeom>
          <a:ln w="12700">
            <a:miter lim="400000"/>
          </a:ln>
        </p:spPr>
      </p:pic>
      <p:pic>
        <p:nvPicPr>
          <p:cNvPr id="60" name="Image" descr="Image">
            <a:extLst>
              <a:ext uri="{FF2B5EF4-FFF2-40B4-BE49-F238E27FC236}">
                <a16:creationId xmlns:a16="http://schemas.microsoft.com/office/drawing/2014/main" id="{B48B4D93-9E1A-CB44-BEDE-AFED026424D5}"/>
              </a:ext>
            </a:extLst>
          </p:cNvPr>
          <p:cNvPicPr>
            <a:picLocks noChangeAspect="1"/>
          </p:cNvPicPr>
          <p:nvPr/>
        </p:nvPicPr>
        <p:blipFill>
          <a:blip r:embed="rId14"/>
          <a:stretch>
            <a:fillRect/>
          </a:stretch>
        </p:blipFill>
        <p:spPr>
          <a:xfrm>
            <a:off x="1930348" y="2718255"/>
            <a:ext cx="437314" cy="632911"/>
          </a:xfrm>
          <a:prstGeom prst="rect">
            <a:avLst/>
          </a:prstGeom>
          <a:ln w="12700">
            <a:miter lim="400000"/>
          </a:ln>
        </p:spPr>
      </p:pic>
      <p:pic>
        <p:nvPicPr>
          <p:cNvPr id="61" name="Image" descr="Image">
            <a:extLst>
              <a:ext uri="{FF2B5EF4-FFF2-40B4-BE49-F238E27FC236}">
                <a16:creationId xmlns:a16="http://schemas.microsoft.com/office/drawing/2014/main" id="{8F7A732F-C0EA-3E47-824F-240CAD4AC9DD}"/>
              </a:ext>
            </a:extLst>
          </p:cNvPr>
          <p:cNvPicPr>
            <a:picLocks noChangeAspect="1"/>
          </p:cNvPicPr>
          <p:nvPr/>
        </p:nvPicPr>
        <p:blipFill>
          <a:blip r:embed="rId15"/>
          <a:stretch>
            <a:fillRect/>
          </a:stretch>
        </p:blipFill>
        <p:spPr>
          <a:xfrm>
            <a:off x="21090838" y="8144901"/>
            <a:ext cx="517341" cy="517341"/>
          </a:xfrm>
          <a:prstGeom prst="rect">
            <a:avLst/>
          </a:prstGeom>
          <a:ln w="12700">
            <a:miter lim="400000"/>
          </a:ln>
        </p:spPr>
      </p:pic>
      <p:pic>
        <p:nvPicPr>
          <p:cNvPr id="62" name="Image" descr="Image">
            <a:extLst>
              <a:ext uri="{FF2B5EF4-FFF2-40B4-BE49-F238E27FC236}">
                <a16:creationId xmlns:a16="http://schemas.microsoft.com/office/drawing/2014/main" id="{02EB5937-2466-2747-8F20-E3D5C0086764}"/>
              </a:ext>
            </a:extLst>
          </p:cNvPr>
          <p:cNvPicPr>
            <a:picLocks noChangeAspect="1"/>
          </p:cNvPicPr>
          <p:nvPr/>
        </p:nvPicPr>
        <p:blipFill>
          <a:blip r:embed="rId16"/>
          <a:stretch>
            <a:fillRect/>
          </a:stretch>
        </p:blipFill>
        <p:spPr>
          <a:xfrm rot="5400000">
            <a:off x="20660635" y="7417511"/>
            <a:ext cx="1326146" cy="1960177"/>
          </a:xfrm>
          <a:prstGeom prst="rect">
            <a:avLst/>
          </a:prstGeom>
          <a:ln w="12700">
            <a:miter lim="400000"/>
          </a:ln>
        </p:spPr>
      </p:pic>
      <p:pic>
        <p:nvPicPr>
          <p:cNvPr id="63" name="Image" descr="Image">
            <a:extLst>
              <a:ext uri="{FF2B5EF4-FFF2-40B4-BE49-F238E27FC236}">
                <a16:creationId xmlns:a16="http://schemas.microsoft.com/office/drawing/2014/main" id="{0D4578CB-1996-2844-BBC3-DBD187B2C6B5}"/>
              </a:ext>
            </a:extLst>
          </p:cNvPr>
          <p:cNvPicPr>
            <a:picLocks noChangeAspect="1"/>
          </p:cNvPicPr>
          <p:nvPr/>
        </p:nvPicPr>
        <p:blipFill>
          <a:blip r:embed="rId17"/>
          <a:stretch>
            <a:fillRect/>
          </a:stretch>
        </p:blipFill>
        <p:spPr>
          <a:xfrm>
            <a:off x="19310629" y="7466255"/>
            <a:ext cx="555131" cy="3390062"/>
          </a:xfrm>
          <a:prstGeom prst="rect">
            <a:avLst/>
          </a:prstGeom>
          <a:ln w="12700">
            <a:miter lim="400000"/>
          </a:ln>
        </p:spPr>
      </p:pic>
      <p:grpSp>
        <p:nvGrpSpPr>
          <p:cNvPr id="64" name="Group">
            <a:extLst>
              <a:ext uri="{FF2B5EF4-FFF2-40B4-BE49-F238E27FC236}">
                <a16:creationId xmlns:a16="http://schemas.microsoft.com/office/drawing/2014/main" id="{E178810D-2482-6945-AD50-0B46C80FE704}"/>
              </a:ext>
            </a:extLst>
          </p:cNvPr>
          <p:cNvGrpSpPr/>
          <p:nvPr/>
        </p:nvGrpSpPr>
        <p:grpSpPr>
          <a:xfrm>
            <a:off x="1131681" y="5369310"/>
            <a:ext cx="2128117" cy="472944"/>
            <a:chOff x="0" y="0"/>
            <a:chExt cx="2128116" cy="472942"/>
          </a:xfrm>
        </p:grpSpPr>
        <p:pic>
          <p:nvPicPr>
            <p:cNvPr id="65" name="Image" descr="Image">
              <a:extLst>
                <a:ext uri="{FF2B5EF4-FFF2-40B4-BE49-F238E27FC236}">
                  <a16:creationId xmlns:a16="http://schemas.microsoft.com/office/drawing/2014/main" id="{99B9646D-5FCC-9945-96D6-F77D559EF1DE}"/>
                </a:ext>
              </a:extLst>
            </p:cNvPr>
            <p:cNvPicPr>
              <a:picLocks noChangeAspect="1"/>
            </p:cNvPicPr>
            <p:nvPr/>
          </p:nvPicPr>
          <p:blipFill>
            <a:blip r:embed="rId18"/>
            <a:stretch>
              <a:fillRect/>
            </a:stretch>
          </p:blipFill>
          <p:spPr>
            <a:xfrm>
              <a:off x="1942512" y="129523"/>
              <a:ext cx="185605" cy="327027"/>
            </a:xfrm>
            <a:prstGeom prst="rect">
              <a:avLst/>
            </a:prstGeom>
            <a:ln w="12700" cap="flat">
              <a:noFill/>
              <a:miter lim="400000"/>
            </a:ln>
            <a:effectLst/>
          </p:spPr>
        </p:pic>
        <p:pic>
          <p:nvPicPr>
            <p:cNvPr id="66" name="Image" descr="Image">
              <a:extLst>
                <a:ext uri="{FF2B5EF4-FFF2-40B4-BE49-F238E27FC236}">
                  <a16:creationId xmlns:a16="http://schemas.microsoft.com/office/drawing/2014/main" id="{6C22725B-53C1-AA44-9D55-855039995593}"/>
                </a:ext>
              </a:extLst>
            </p:cNvPr>
            <p:cNvPicPr>
              <a:picLocks noChangeAspect="1"/>
            </p:cNvPicPr>
            <p:nvPr/>
          </p:nvPicPr>
          <p:blipFill>
            <a:blip r:embed="rId19"/>
            <a:stretch>
              <a:fillRect/>
            </a:stretch>
          </p:blipFill>
          <p:spPr>
            <a:xfrm>
              <a:off x="1388408" y="0"/>
              <a:ext cx="484337" cy="456095"/>
            </a:xfrm>
            <a:prstGeom prst="rect">
              <a:avLst/>
            </a:prstGeom>
            <a:ln w="12700" cap="flat">
              <a:noFill/>
              <a:miter lim="400000"/>
            </a:ln>
            <a:effectLst/>
          </p:spPr>
        </p:pic>
        <p:pic>
          <p:nvPicPr>
            <p:cNvPr id="67" name="Image" descr="Image">
              <a:extLst>
                <a:ext uri="{FF2B5EF4-FFF2-40B4-BE49-F238E27FC236}">
                  <a16:creationId xmlns:a16="http://schemas.microsoft.com/office/drawing/2014/main" id="{31B2486C-5377-1F45-938F-3200E17BCA5B}"/>
                </a:ext>
              </a:extLst>
            </p:cNvPr>
            <p:cNvPicPr>
              <a:picLocks noChangeAspect="1"/>
            </p:cNvPicPr>
            <p:nvPr/>
          </p:nvPicPr>
          <p:blipFill>
            <a:blip r:embed="rId20"/>
            <a:stretch>
              <a:fillRect/>
            </a:stretch>
          </p:blipFill>
          <p:spPr>
            <a:xfrm>
              <a:off x="811828" y="99928"/>
              <a:ext cx="534193" cy="353511"/>
            </a:xfrm>
            <a:prstGeom prst="rect">
              <a:avLst/>
            </a:prstGeom>
            <a:ln w="12700" cap="flat">
              <a:noFill/>
              <a:miter lim="400000"/>
            </a:ln>
            <a:effectLst/>
          </p:spPr>
        </p:pic>
        <p:pic>
          <p:nvPicPr>
            <p:cNvPr id="68" name="Image" descr="Image">
              <a:extLst>
                <a:ext uri="{FF2B5EF4-FFF2-40B4-BE49-F238E27FC236}">
                  <a16:creationId xmlns:a16="http://schemas.microsoft.com/office/drawing/2014/main" id="{C637F6B8-27D5-154C-B888-4A944334D9B7}"/>
                </a:ext>
              </a:extLst>
            </p:cNvPr>
            <p:cNvPicPr>
              <a:picLocks noChangeAspect="1"/>
            </p:cNvPicPr>
            <p:nvPr/>
          </p:nvPicPr>
          <p:blipFill>
            <a:blip r:embed="rId21"/>
            <a:stretch>
              <a:fillRect/>
            </a:stretch>
          </p:blipFill>
          <p:spPr>
            <a:xfrm>
              <a:off x="0" y="145916"/>
              <a:ext cx="744039" cy="327027"/>
            </a:xfrm>
            <a:prstGeom prst="rect">
              <a:avLst/>
            </a:prstGeom>
            <a:ln w="12700" cap="flat">
              <a:noFill/>
              <a:miter lim="400000"/>
            </a:ln>
            <a:effectLst/>
          </p:spPr>
        </p:pic>
      </p:grpSp>
      <p:sp>
        <p:nvSpPr>
          <p:cNvPr id="69" name="Line">
            <a:extLst>
              <a:ext uri="{FF2B5EF4-FFF2-40B4-BE49-F238E27FC236}">
                <a16:creationId xmlns:a16="http://schemas.microsoft.com/office/drawing/2014/main" id="{5FF34E5D-9FF9-6440-B3F8-DE460DE32C15}"/>
              </a:ext>
            </a:extLst>
          </p:cNvPr>
          <p:cNvSpPr/>
          <p:nvPr/>
        </p:nvSpPr>
        <p:spPr>
          <a:xfrm flipV="1">
            <a:off x="7501427" y="7068820"/>
            <a:ext cx="5" cy="390558"/>
          </a:xfrm>
          <a:prstGeom prst="line">
            <a:avLst/>
          </a:prstGeom>
          <a:ln w="38100">
            <a:solidFill>
              <a:srgbClr val="8C8C8C"/>
            </a:solidFill>
            <a:miter lim="400000"/>
          </a:ln>
        </p:spPr>
        <p:txBody>
          <a:bodyPr lIns="45718" tIns="45718" rIns="45718" bIns="45718"/>
          <a:lstStyle/>
          <a:p>
            <a:pPr marL="0" marR="0" lvl="0" indent="0" algn="ctr" defTabSz="825415" rtl="0" eaLnBrk="1" fontAlgn="auto" latinLnBrk="0" hangingPunct="0">
              <a:lnSpc>
                <a:spcPct val="100000"/>
              </a:lnSpc>
              <a:spcBef>
                <a:spcPts val="0"/>
              </a:spcBef>
              <a:spcAft>
                <a:spcPts val="0"/>
              </a:spcAft>
              <a:buClrTx/>
              <a:buSzTx/>
              <a:buFontTx/>
              <a:buNone/>
              <a:tabLst/>
              <a:defRPr sz="5000" b="0" spc="-50">
                <a:solidFill>
                  <a:srgbClr val="FFFFFF"/>
                </a:solidFill>
                <a:latin typeface="Helvetica"/>
                <a:ea typeface="Helvetica"/>
                <a:cs typeface="Helvetica"/>
                <a:sym typeface="Helvetica"/>
              </a:defRPr>
            </a:pPr>
            <a:endParaRPr kumimoji="0" sz="5000" b="0" i="0" u="none" strike="noStrike" kern="0" cap="none" spc="-50" normalizeH="0" baseline="0" noProof="0">
              <a:ln>
                <a:noFill/>
              </a:ln>
              <a:solidFill>
                <a:srgbClr val="FFFFFF"/>
              </a:solidFill>
              <a:effectLst/>
              <a:uLnTx/>
              <a:uFillTx/>
              <a:latin typeface="Helvetica"/>
              <a:sym typeface="Helvetica"/>
            </a:endParaRPr>
          </a:p>
        </p:txBody>
      </p:sp>
      <p:sp>
        <p:nvSpPr>
          <p:cNvPr id="70" name="Line">
            <a:extLst>
              <a:ext uri="{FF2B5EF4-FFF2-40B4-BE49-F238E27FC236}">
                <a16:creationId xmlns:a16="http://schemas.microsoft.com/office/drawing/2014/main" id="{94F5B340-215F-8D4A-8D44-4DCD25F3BA10}"/>
              </a:ext>
            </a:extLst>
          </p:cNvPr>
          <p:cNvSpPr/>
          <p:nvPr/>
        </p:nvSpPr>
        <p:spPr>
          <a:xfrm flipV="1">
            <a:off x="10807324" y="7069544"/>
            <a:ext cx="5" cy="390558"/>
          </a:xfrm>
          <a:prstGeom prst="line">
            <a:avLst/>
          </a:prstGeom>
          <a:ln w="38100">
            <a:solidFill>
              <a:srgbClr val="8C8C8C"/>
            </a:solidFill>
            <a:miter lim="400000"/>
          </a:ln>
        </p:spPr>
        <p:txBody>
          <a:bodyPr lIns="45718" tIns="45718" rIns="45718" bIns="45718"/>
          <a:lstStyle/>
          <a:p>
            <a:pPr marL="0" marR="0" lvl="0" indent="0" algn="ctr" defTabSz="825415" rtl="0" eaLnBrk="1" fontAlgn="auto" latinLnBrk="0" hangingPunct="0">
              <a:lnSpc>
                <a:spcPct val="100000"/>
              </a:lnSpc>
              <a:spcBef>
                <a:spcPts val="0"/>
              </a:spcBef>
              <a:spcAft>
                <a:spcPts val="0"/>
              </a:spcAft>
              <a:buClrTx/>
              <a:buSzTx/>
              <a:buFontTx/>
              <a:buNone/>
              <a:tabLst/>
              <a:defRPr sz="5000" b="0" spc="-50">
                <a:solidFill>
                  <a:srgbClr val="FFFFFF"/>
                </a:solidFill>
                <a:latin typeface="Helvetica"/>
                <a:ea typeface="Helvetica"/>
                <a:cs typeface="Helvetica"/>
                <a:sym typeface="Helvetica"/>
              </a:defRPr>
            </a:pPr>
            <a:endParaRPr kumimoji="0" sz="5000" b="0" i="0" u="none" strike="noStrike" kern="0" cap="none" spc="-50" normalizeH="0" baseline="0" noProof="0">
              <a:ln>
                <a:noFill/>
              </a:ln>
              <a:solidFill>
                <a:srgbClr val="FFFFFF"/>
              </a:solidFill>
              <a:effectLst/>
              <a:uLnTx/>
              <a:uFillTx/>
              <a:latin typeface="Helvetica"/>
              <a:sym typeface="Helvetica"/>
            </a:endParaRPr>
          </a:p>
        </p:txBody>
      </p:sp>
      <p:sp>
        <p:nvSpPr>
          <p:cNvPr id="71" name="Line">
            <a:extLst>
              <a:ext uri="{FF2B5EF4-FFF2-40B4-BE49-F238E27FC236}">
                <a16:creationId xmlns:a16="http://schemas.microsoft.com/office/drawing/2014/main" id="{DC9AB63F-358F-6943-BEEB-65B2F8698EB4}"/>
              </a:ext>
            </a:extLst>
          </p:cNvPr>
          <p:cNvSpPr/>
          <p:nvPr/>
        </p:nvSpPr>
        <p:spPr>
          <a:xfrm flipV="1">
            <a:off x="14051407" y="7056719"/>
            <a:ext cx="4" cy="390558"/>
          </a:xfrm>
          <a:prstGeom prst="line">
            <a:avLst/>
          </a:prstGeom>
          <a:ln w="38100">
            <a:solidFill>
              <a:srgbClr val="8C8C8C"/>
            </a:solidFill>
            <a:miter lim="400000"/>
          </a:ln>
        </p:spPr>
        <p:txBody>
          <a:bodyPr lIns="45718" tIns="45718" rIns="45718" bIns="45718"/>
          <a:lstStyle/>
          <a:p>
            <a:pPr marL="0" marR="0" lvl="0" indent="0" algn="ctr" defTabSz="825415" rtl="0" eaLnBrk="1" fontAlgn="auto" latinLnBrk="0" hangingPunct="0">
              <a:lnSpc>
                <a:spcPct val="100000"/>
              </a:lnSpc>
              <a:spcBef>
                <a:spcPts val="0"/>
              </a:spcBef>
              <a:spcAft>
                <a:spcPts val="0"/>
              </a:spcAft>
              <a:buClrTx/>
              <a:buSzTx/>
              <a:buFontTx/>
              <a:buNone/>
              <a:tabLst/>
              <a:defRPr sz="5000" b="0" spc="-50">
                <a:solidFill>
                  <a:srgbClr val="FFFFFF"/>
                </a:solidFill>
                <a:latin typeface="Helvetica"/>
                <a:ea typeface="Helvetica"/>
                <a:cs typeface="Helvetica"/>
                <a:sym typeface="Helvetica"/>
              </a:defRPr>
            </a:pPr>
            <a:endParaRPr kumimoji="0" sz="5000" b="0" i="0" u="none" strike="noStrike" kern="0" cap="none" spc="-50" normalizeH="0" baseline="0" noProof="0">
              <a:ln>
                <a:noFill/>
              </a:ln>
              <a:solidFill>
                <a:srgbClr val="FFFFFF"/>
              </a:solidFill>
              <a:effectLst/>
              <a:uLnTx/>
              <a:uFillTx/>
              <a:latin typeface="Helvetica"/>
              <a:sym typeface="Helvetica"/>
            </a:endParaRPr>
          </a:p>
        </p:txBody>
      </p:sp>
      <p:pic>
        <p:nvPicPr>
          <p:cNvPr id="72" name="Image" descr="Image">
            <a:extLst>
              <a:ext uri="{FF2B5EF4-FFF2-40B4-BE49-F238E27FC236}">
                <a16:creationId xmlns:a16="http://schemas.microsoft.com/office/drawing/2014/main" id="{8921615F-671B-D74E-A935-32AF522F3401}"/>
              </a:ext>
            </a:extLst>
          </p:cNvPr>
          <p:cNvPicPr>
            <a:picLocks noChangeAspect="1"/>
          </p:cNvPicPr>
          <p:nvPr/>
        </p:nvPicPr>
        <p:blipFill>
          <a:blip r:embed="rId17"/>
          <a:stretch>
            <a:fillRect/>
          </a:stretch>
        </p:blipFill>
        <p:spPr>
          <a:xfrm rot="10800838">
            <a:off x="5576985" y="7500784"/>
            <a:ext cx="185880" cy="1128586"/>
          </a:xfrm>
          <a:prstGeom prst="rect">
            <a:avLst/>
          </a:prstGeom>
          <a:ln w="25400">
            <a:miter lim="400000"/>
          </a:ln>
        </p:spPr>
      </p:pic>
      <p:sp>
        <p:nvSpPr>
          <p:cNvPr id="73" name="Hedera Council">
            <a:extLst>
              <a:ext uri="{FF2B5EF4-FFF2-40B4-BE49-F238E27FC236}">
                <a16:creationId xmlns:a16="http://schemas.microsoft.com/office/drawing/2014/main" id="{A07384EE-C553-C042-ADFA-815C201B2FA5}"/>
              </a:ext>
            </a:extLst>
          </p:cNvPr>
          <p:cNvSpPr txBox="1"/>
          <p:nvPr/>
        </p:nvSpPr>
        <p:spPr>
          <a:xfrm>
            <a:off x="3130922" y="7729314"/>
            <a:ext cx="2370753" cy="78370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0" tIns="0" rIns="0" bIns="0"/>
          <a:lstStyle>
            <a:lvl1pPr algn="l" defTabSz="298573">
              <a:lnSpc>
                <a:spcPct val="80000"/>
              </a:lnSpc>
              <a:defRPr sz="2800" b="0" cap="all" spc="81">
                <a:solidFill>
                  <a:srgbClr val="FFFFFF"/>
                </a:solidFill>
                <a:latin typeface="Styrene A Regular"/>
                <a:ea typeface="Styrene A Regular"/>
                <a:cs typeface="Styrene A Regular"/>
                <a:sym typeface="Styrene A Regular"/>
              </a:defRPr>
            </a:lvl1pPr>
          </a:lstStyle>
          <a:p>
            <a:pPr marL="0" marR="0" lvl="0" indent="0" algn="l" defTabSz="298573" rtl="0" eaLnBrk="1" fontAlgn="auto" latinLnBrk="0" hangingPunct="0">
              <a:lnSpc>
                <a:spcPct val="80000"/>
              </a:lnSpc>
              <a:spcBef>
                <a:spcPts val="0"/>
              </a:spcBef>
              <a:spcAft>
                <a:spcPts val="0"/>
              </a:spcAft>
              <a:buClrTx/>
              <a:buSzTx/>
              <a:buFontTx/>
              <a:buNone/>
              <a:tabLst/>
              <a:defRPr/>
            </a:pPr>
            <a:r>
              <a:rPr kumimoji="0" sz="2800" b="0" i="0" u="none" strike="noStrike" kern="0" cap="all" spc="81" normalizeH="0" baseline="0" noProof="0">
                <a:ln>
                  <a:noFill/>
                </a:ln>
                <a:solidFill>
                  <a:srgbClr val="FFFFFF"/>
                </a:solidFill>
                <a:effectLst/>
                <a:uLnTx/>
                <a:uFillTx/>
                <a:latin typeface="Styrene A Regular"/>
                <a:sym typeface="Styrene A Regular"/>
              </a:rPr>
              <a:t>NETWORK SERVICES</a:t>
            </a:r>
          </a:p>
        </p:txBody>
      </p:sp>
      <p:sp>
        <p:nvSpPr>
          <p:cNvPr id="74" name="File…">
            <a:extLst>
              <a:ext uri="{FF2B5EF4-FFF2-40B4-BE49-F238E27FC236}">
                <a16:creationId xmlns:a16="http://schemas.microsoft.com/office/drawing/2014/main" id="{1DD122BA-5EF8-874F-8553-4B4DF5805652}"/>
              </a:ext>
            </a:extLst>
          </p:cNvPr>
          <p:cNvSpPr txBox="1"/>
          <p:nvPr/>
        </p:nvSpPr>
        <p:spPr>
          <a:xfrm>
            <a:off x="15884907" y="7820522"/>
            <a:ext cx="2947862" cy="493947"/>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18373" tIns="18373" rIns="18373" bIns="18373" anchor="ctr">
            <a:spAutoFit/>
          </a:bodyPr>
          <a:lstStyle/>
          <a:p>
            <a:pPr marL="0" marR="0" lvl="0" indent="0" algn="ctr" defTabSz="298573" rtl="0" eaLnBrk="1" fontAlgn="auto" latinLnBrk="0" hangingPunct="0">
              <a:lnSpc>
                <a:spcPct val="80000"/>
              </a:lnSpc>
              <a:spcBef>
                <a:spcPts val="0"/>
              </a:spcBef>
              <a:spcAft>
                <a:spcPts val="0"/>
              </a:spcAft>
              <a:buClrTx/>
              <a:buSzTx/>
              <a:buFontTx/>
              <a:buNone/>
              <a:tabLst/>
              <a:defRPr sz="1700" b="0" cap="all" spc="49">
                <a:solidFill>
                  <a:srgbClr val="FFFFFF"/>
                </a:solidFill>
                <a:latin typeface="Helvetica"/>
                <a:ea typeface="Helvetica"/>
                <a:cs typeface="Helvetica"/>
                <a:sym typeface="Helvetica"/>
              </a:defRPr>
            </a:pPr>
            <a:r>
              <a:rPr kumimoji="0" sz="1700" b="0" i="0" u="none" strike="noStrike" kern="0" cap="all" spc="49" normalizeH="0" baseline="0" noProof="0">
                <a:ln>
                  <a:noFill/>
                </a:ln>
                <a:solidFill>
                  <a:srgbClr val="FFFFFF"/>
                </a:solidFill>
                <a:effectLst/>
                <a:uLnTx/>
                <a:uFillTx/>
                <a:latin typeface="Helvetica"/>
                <a:sym typeface="Helvetica"/>
              </a:rPr>
              <a:t>Consensus</a:t>
            </a:r>
          </a:p>
          <a:p>
            <a:pPr marL="0" marR="0" lvl="0" indent="0" algn="ctr" defTabSz="298573" rtl="0" eaLnBrk="1" fontAlgn="auto" latinLnBrk="0" hangingPunct="0">
              <a:lnSpc>
                <a:spcPct val="80000"/>
              </a:lnSpc>
              <a:spcBef>
                <a:spcPts val="0"/>
              </a:spcBef>
              <a:spcAft>
                <a:spcPts val="0"/>
              </a:spcAft>
              <a:buClrTx/>
              <a:buSzTx/>
              <a:buFontTx/>
              <a:buNone/>
              <a:tabLst/>
              <a:defRPr sz="1700" b="0" cap="all" spc="49">
                <a:solidFill>
                  <a:srgbClr val="FFFFFF"/>
                </a:solidFill>
                <a:latin typeface="Helvetica"/>
                <a:ea typeface="Helvetica"/>
                <a:cs typeface="Helvetica"/>
                <a:sym typeface="Helvetica"/>
              </a:defRPr>
            </a:pPr>
            <a:r>
              <a:rPr kumimoji="0" sz="1700" b="0" i="0" u="none" strike="noStrike" kern="0" cap="all" spc="49" normalizeH="0" baseline="0" noProof="0">
                <a:ln>
                  <a:noFill/>
                </a:ln>
                <a:solidFill>
                  <a:srgbClr val="FFFFFF"/>
                </a:solidFill>
                <a:effectLst/>
                <a:uLnTx/>
                <a:uFillTx/>
                <a:latin typeface="Helvetica"/>
                <a:sym typeface="Helvetica"/>
              </a:rPr>
              <a:t>Service</a:t>
            </a:r>
          </a:p>
        </p:txBody>
      </p:sp>
      <p:sp>
        <p:nvSpPr>
          <p:cNvPr id="75" name="Rectangle">
            <a:extLst>
              <a:ext uri="{FF2B5EF4-FFF2-40B4-BE49-F238E27FC236}">
                <a16:creationId xmlns:a16="http://schemas.microsoft.com/office/drawing/2014/main" id="{95EB3F04-D19A-0543-A762-053E2E26D5AE}"/>
              </a:ext>
            </a:extLst>
          </p:cNvPr>
          <p:cNvSpPr/>
          <p:nvPr/>
        </p:nvSpPr>
        <p:spPr>
          <a:xfrm>
            <a:off x="15881892" y="7467017"/>
            <a:ext cx="2946114" cy="1200958"/>
          </a:xfrm>
          <a:prstGeom prst="rect">
            <a:avLst/>
          </a:prstGeom>
          <a:ln>
            <a:solidFill>
              <a:srgbClr val="FFFFFF"/>
            </a:solidFill>
            <a:prstDash val="sysDot"/>
            <a:miter lim="400000"/>
          </a:ln>
        </p:spPr>
        <p:txBody>
          <a:bodyPr lIns="0" tIns="0" rIns="0" bIns="0" anchor="ctr"/>
          <a:lstStyle/>
          <a:p>
            <a:pPr marL="0" marR="0" lvl="0" indent="0" algn="ctr" defTabSz="457200" rtl="0" eaLnBrk="1" fontAlgn="auto" latinLnBrk="0" hangingPunct="0">
              <a:lnSpc>
                <a:spcPct val="100000"/>
              </a:lnSpc>
              <a:spcBef>
                <a:spcPts val="0"/>
              </a:spcBef>
              <a:spcAft>
                <a:spcPts val="0"/>
              </a:spcAft>
              <a:buClrTx/>
              <a:buSzTx/>
              <a:buFontTx/>
              <a:buNone/>
              <a:tabLst/>
              <a:defRPr sz="1800" b="0">
                <a:solidFill>
                  <a:srgbClr val="FFFFFF"/>
                </a:solidFill>
                <a:latin typeface="Helvetica"/>
                <a:ea typeface="Helvetica"/>
                <a:cs typeface="Helvetica"/>
                <a:sym typeface="Helvetica"/>
              </a:defRPr>
            </a:pPr>
            <a:endParaRPr kumimoji="0" sz="1800" b="0" i="0" u="none" strike="noStrike" kern="0" cap="none" spc="0" normalizeH="0" baseline="0" noProof="0">
              <a:ln>
                <a:noFill/>
              </a:ln>
              <a:solidFill>
                <a:srgbClr val="FFFFFF"/>
              </a:solidFill>
              <a:effectLst/>
              <a:uLnTx/>
              <a:uFillTx/>
              <a:latin typeface="Helvetica"/>
              <a:sym typeface="Helvetica"/>
            </a:endParaRPr>
          </a:p>
        </p:txBody>
      </p:sp>
      <p:sp>
        <p:nvSpPr>
          <p:cNvPr id="76" name="Line">
            <a:extLst>
              <a:ext uri="{FF2B5EF4-FFF2-40B4-BE49-F238E27FC236}">
                <a16:creationId xmlns:a16="http://schemas.microsoft.com/office/drawing/2014/main" id="{061ED1C9-E155-8B43-B39D-AF5A143F7E9A}"/>
              </a:ext>
            </a:extLst>
          </p:cNvPr>
          <p:cNvSpPr/>
          <p:nvPr/>
        </p:nvSpPr>
        <p:spPr>
          <a:xfrm flipV="1">
            <a:off x="17380643" y="7086010"/>
            <a:ext cx="4" cy="390558"/>
          </a:xfrm>
          <a:prstGeom prst="line">
            <a:avLst/>
          </a:prstGeom>
          <a:ln w="38100">
            <a:solidFill>
              <a:srgbClr val="8C8C8C"/>
            </a:solidFill>
            <a:miter lim="400000"/>
          </a:ln>
        </p:spPr>
        <p:txBody>
          <a:bodyPr lIns="45718" tIns="45718" rIns="45718" bIns="45718"/>
          <a:lstStyle/>
          <a:p>
            <a:pPr marL="0" marR="0" lvl="0" indent="0" algn="ctr" defTabSz="825415" rtl="0" eaLnBrk="1" fontAlgn="auto" latinLnBrk="0" hangingPunct="0">
              <a:lnSpc>
                <a:spcPct val="100000"/>
              </a:lnSpc>
              <a:spcBef>
                <a:spcPts val="0"/>
              </a:spcBef>
              <a:spcAft>
                <a:spcPts val="0"/>
              </a:spcAft>
              <a:buClrTx/>
              <a:buSzTx/>
              <a:buFontTx/>
              <a:buNone/>
              <a:tabLst/>
              <a:defRPr sz="5000" b="0" spc="-50">
                <a:solidFill>
                  <a:srgbClr val="FFFFFF"/>
                </a:solidFill>
                <a:latin typeface="Helvetica"/>
                <a:ea typeface="Helvetica"/>
                <a:cs typeface="Helvetica"/>
                <a:sym typeface="Helvetica"/>
              </a:defRPr>
            </a:pPr>
            <a:endParaRPr kumimoji="0" sz="5000" b="0" i="0" u="none" strike="noStrike" kern="0" cap="none" spc="-50" normalizeH="0" baseline="0" noProof="0">
              <a:ln>
                <a:noFill/>
              </a:ln>
              <a:solidFill>
                <a:srgbClr val="FFFFFF"/>
              </a:solidFill>
              <a:effectLst/>
              <a:uLnTx/>
              <a:uFillTx/>
              <a:latin typeface="Helvetica"/>
              <a:sym typeface="Helvetica"/>
            </a:endParaRPr>
          </a:p>
        </p:txBody>
      </p:sp>
      <p:sp>
        <p:nvSpPr>
          <p:cNvPr id="77" name="Line">
            <a:extLst>
              <a:ext uri="{FF2B5EF4-FFF2-40B4-BE49-F238E27FC236}">
                <a16:creationId xmlns:a16="http://schemas.microsoft.com/office/drawing/2014/main" id="{404C5D12-FB49-5847-B053-B85933629276}"/>
              </a:ext>
            </a:extLst>
          </p:cNvPr>
          <p:cNvSpPr/>
          <p:nvPr/>
        </p:nvSpPr>
        <p:spPr>
          <a:xfrm rot="16200000">
            <a:off x="15373759" y="8770616"/>
            <a:ext cx="2061646" cy="1952130"/>
          </a:xfrm>
          <a:custGeom>
            <a:avLst/>
            <a:gdLst/>
            <a:ahLst/>
            <a:cxnLst>
              <a:cxn ang="0">
                <a:pos x="wd2" y="hd2"/>
              </a:cxn>
              <a:cxn ang="5400000">
                <a:pos x="wd2" y="hd2"/>
              </a:cxn>
              <a:cxn ang="10800000">
                <a:pos x="wd2" y="hd2"/>
              </a:cxn>
              <a:cxn ang="16200000">
                <a:pos x="wd2" y="hd2"/>
              </a:cxn>
            </a:cxnLst>
            <a:rect l="0" t="0" r="r" b="b"/>
            <a:pathLst>
              <a:path w="21600" h="21600" extrusionOk="0">
                <a:moveTo>
                  <a:pt x="2" y="0"/>
                </a:moveTo>
                <a:lnTo>
                  <a:pt x="0" y="21600"/>
                </a:lnTo>
                <a:lnTo>
                  <a:pt x="21600" y="21600"/>
                </a:lnTo>
              </a:path>
            </a:pathLst>
          </a:custGeom>
          <a:ln w="38100">
            <a:solidFill>
              <a:srgbClr val="8C8C8C"/>
            </a:solidFill>
            <a:miter lim="400000"/>
          </a:ln>
        </p:spPr>
        <p:txBody>
          <a:bodyPr lIns="45718" tIns="45718" rIns="45718" bIns="45718"/>
          <a:lstStyle/>
          <a:p>
            <a:pPr marL="0" marR="0" lvl="0" indent="0" algn="ctr" defTabSz="825415" rtl="0" eaLnBrk="1" fontAlgn="auto" latinLnBrk="0" hangingPunct="0">
              <a:lnSpc>
                <a:spcPct val="100000"/>
              </a:lnSpc>
              <a:spcBef>
                <a:spcPts val="0"/>
              </a:spcBef>
              <a:spcAft>
                <a:spcPts val="0"/>
              </a:spcAft>
              <a:buClrTx/>
              <a:buSzTx/>
              <a:buFontTx/>
              <a:buNone/>
              <a:tabLst/>
              <a:defRPr sz="5000" b="0" spc="-50">
                <a:solidFill>
                  <a:srgbClr val="FFFFFF"/>
                </a:solidFill>
                <a:latin typeface="Helvetica"/>
                <a:ea typeface="Helvetica"/>
                <a:cs typeface="Helvetica"/>
                <a:sym typeface="Helvetica"/>
              </a:defRPr>
            </a:pPr>
            <a:endParaRPr kumimoji="0" sz="5000" b="0" i="0" u="none" strike="noStrike" kern="0" cap="none" spc="-50" normalizeH="0" baseline="0" noProof="0">
              <a:ln>
                <a:noFill/>
              </a:ln>
              <a:solidFill>
                <a:srgbClr val="FFFFFF"/>
              </a:solidFill>
              <a:effectLst/>
              <a:uLnTx/>
              <a:uFillTx/>
              <a:latin typeface="Helvetica"/>
              <a:sym typeface="Helvetica"/>
            </a:endParaRPr>
          </a:p>
        </p:txBody>
      </p:sp>
      <p:pic>
        <p:nvPicPr>
          <p:cNvPr id="78" name="Image" descr="Image">
            <a:extLst>
              <a:ext uri="{FF2B5EF4-FFF2-40B4-BE49-F238E27FC236}">
                <a16:creationId xmlns:a16="http://schemas.microsoft.com/office/drawing/2014/main" id="{5A0992B5-1673-F748-928E-0570B3604690}"/>
              </a:ext>
            </a:extLst>
          </p:cNvPr>
          <p:cNvPicPr>
            <a:picLocks noChangeAspect="1"/>
          </p:cNvPicPr>
          <p:nvPr/>
        </p:nvPicPr>
        <p:blipFill>
          <a:blip r:embed="rId22"/>
          <a:srcRect l="9965" t="13300" r="9965"/>
          <a:stretch>
            <a:fillRect/>
          </a:stretch>
        </p:blipFill>
        <p:spPr>
          <a:xfrm>
            <a:off x="11163741" y="9175653"/>
            <a:ext cx="2676593" cy="3120004"/>
          </a:xfrm>
          <a:prstGeom prst="rect">
            <a:avLst/>
          </a:prstGeom>
          <a:ln w="12700">
            <a:miter lim="400000"/>
          </a:ln>
        </p:spPr>
      </p:pic>
      <p:sp>
        <p:nvSpPr>
          <p:cNvPr id="79" name="Line">
            <a:extLst>
              <a:ext uri="{FF2B5EF4-FFF2-40B4-BE49-F238E27FC236}">
                <a16:creationId xmlns:a16="http://schemas.microsoft.com/office/drawing/2014/main" id="{927C39EE-B75E-9B4F-BD52-638F01F88C3A}"/>
              </a:ext>
            </a:extLst>
          </p:cNvPr>
          <p:cNvSpPr/>
          <p:nvPr/>
        </p:nvSpPr>
        <p:spPr>
          <a:xfrm rot="5400000" flipH="1">
            <a:off x="7446669" y="8770616"/>
            <a:ext cx="2061646" cy="1952130"/>
          </a:xfrm>
          <a:custGeom>
            <a:avLst/>
            <a:gdLst/>
            <a:ahLst/>
            <a:cxnLst>
              <a:cxn ang="0">
                <a:pos x="wd2" y="hd2"/>
              </a:cxn>
              <a:cxn ang="5400000">
                <a:pos x="wd2" y="hd2"/>
              </a:cxn>
              <a:cxn ang="10800000">
                <a:pos x="wd2" y="hd2"/>
              </a:cxn>
              <a:cxn ang="16200000">
                <a:pos x="wd2" y="hd2"/>
              </a:cxn>
            </a:cxnLst>
            <a:rect l="0" t="0" r="r" b="b"/>
            <a:pathLst>
              <a:path w="21600" h="21600" extrusionOk="0">
                <a:moveTo>
                  <a:pt x="2" y="0"/>
                </a:moveTo>
                <a:lnTo>
                  <a:pt x="0" y="21600"/>
                </a:lnTo>
                <a:lnTo>
                  <a:pt x="21600" y="21600"/>
                </a:lnTo>
              </a:path>
            </a:pathLst>
          </a:custGeom>
          <a:ln w="38100">
            <a:solidFill>
              <a:srgbClr val="8C8C8C"/>
            </a:solidFill>
            <a:miter lim="400000"/>
          </a:ln>
        </p:spPr>
        <p:txBody>
          <a:bodyPr lIns="45718" tIns="45718" rIns="45718" bIns="45718"/>
          <a:lstStyle/>
          <a:p>
            <a:pPr marL="0" marR="0" lvl="0" indent="0" algn="ctr" defTabSz="825415" rtl="0" eaLnBrk="1" fontAlgn="auto" latinLnBrk="0" hangingPunct="0">
              <a:lnSpc>
                <a:spcPct val="100000"/>
              </a:lnSpc>
              <a:spcBef>
                <a:spcPts val="0"/>
              </a:spcBef>
              <a:spcAft>
                <a:spcPts val="0"/>
              </a:spcAft>
              <a:buClrTx/>
              <a:buSzTx/>
              <a:buFontTx/>
              <a:buNone/>
              <a:tabLst/>
              <a:defRPr sz="5000" b="0" spc="-50">
                <a:solidFill>
                  <a:srgbClr val="FFFFFF"/>
                </a:solidFill>
                <a:latin typeface="Helvetica"/>
                <a:ea typeface="Helvetica"/>
                <a:cs typeface="Helvetica"/>
                <a:sym typeface="Helvetica"/>
              </a:defRPr>
            </a:pPr>
            <a:endParaRPr kumimoji="0" sz="5000" b="0" i="0" u="none" strike="noStrike" kern="0" cap="none" spc="-50" normalizeH="0" baseline="0" noProof="0">
              <a:ln>
                <a:noFill/>
              </a:ln>
              <a:solidFill>
                <a:srgbClr val="FFFFFF"/>
              </a:solidFill>
              <a:effectLst/>
              <a:uLnTx/>
              <a:uFillTx/>
              <a:latin typeface="Helvetica"/>
              <a:sym typeface="Helvetica"/>
            </a:endParaRPr>
          </a:p>
        </p:txBody>
      </p:sp>
      <p:sp>
        <p:nvSpPr>
          <p:cNvPr id="80" name="Hedera  network">
            <a:extLst>
              <a:ext uri="{FF2B5EF4-FFF2-40B4-BE49-F238E27FC236}">
                <a16:creationId xmlns:a16="http://schemas.microsoft.com/office/drawing/2014/main" id="{66130C6C-1C55-1B49-9D80-A78A7A6D1BAC}"/>
              </a:ext>
            </a:extLst>
          </p:cNvPr>
          <p:cNvSpPr txBox="1"/>
          <p:nvPr/>
        </p:nvSpPr>
        <p:spPr>
          <a:xfrm>
            <a:off x="9496077" y="10536881"/>
            <a:ext cx="6095876" cy="493947"/>
          </a:xfrm>
          <a:prstGeom prst="rect">
            <a:avLst/>
          </a:prstGeom>
          <a:solidFill>
            <a:srgbClr val="00050C"/>
          </a:solidFill>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18373" tIns="18373" rIns="18373" bIns="18373" anchor="ctr">
            <a:spAutoFit/>
          </a:bodyPr>
          <a:lstStyle>
            <a:lvl1pPr defTabSz="298573">
              <a:lnSpc>
                <a:spcPct val="80000"/>
              </a:lnSpc>
              <a:defRPr sz="2800" b="0" cap="all" spc="81">
                <a:solidFill>
                  <a:srgbClr val="FFFFFF"/>
                </a:solidFill>
                <a:latin typeface="Styrene A Regular"/>
                <a:ea typeface="Styrene A Regular"/>
                <a:cs typeface="Styrene A Regular"/>
                <a:sym typeface="Styrene A Regular"/>
              </a:defRPr>
            </a:lvl1pPr>
          </a:lstStyle>
          <a:p>
            <a:pPr marL="0" marR="0" lvl="0" indent="0" algn="ctr" defTabSz="298573" rtl="0" eaLnBrk="1" fontAlgn="auto" latinLnBrk="0" hangingPunct="0">
              <a:lnSpc>
                <a:spcPct val="80000"/>
              </a:lnSpc>
              <a:spcBef>
                <a:spcPts val="0"/>
              </a:spcBef>
              <a:spcAft>
                <a:spcPts val="0"/>
              </a:spcAft>
              <a:buClrTx/>
              <a:buSzTx/>
              <a:buFontTx/>
              <a:buNone/>
              <a:tabLst/>
              <a:defRPr/>
            </a:pPr>
            <a:r>
              <a:rPr kumimoji="0" sz="2800" b="0" i="0" u="none" strike="noStrike" kern="0" cap="all" spc="81" normalizeH="0" baseline="0" noProof="0">
                <a:ln>
                  <a:noFill/>
                </a:ln>
                <a:solidFill>
                  <a:srgbClr val="FFFFFF"/>
                </a:solidFill>
                <a:effectLst/>
                <a:uLnTx/>
                <a:uFillTx/>
                <a:latin typeface="Styrene A Regular"/>
                <a:sym typeface="Styrene A Regular"/>
              </a:rPr>
              <a:t>Hashgraph Consensus</a:t>
            </a:r>
          </a:p>
        </p:txBody>
      </p:sp>
      <p:sp>
        <p:nvSpPr>
          <p:cNvPr id="2" name="Rectangle 1">
            <a:extLst>
              <a:ext uri="{FF2B5EF4-FFF2-40B4-BE49-F238E27FC236}">
                <a16:creationId xmlns:a16="http://schemas.microsoft.com/office/drawing/2014/main" id="{BB8708A9-F6F3-5D48-B427-1F714655FED2}"/>
              </a:ext>
            </a:extLst>
          </p:cNvPr>
          <p:cNvSpPr/>
          <p:nvPr/>
        </p:nvSpPr>
        <p:spPr>
          <a:xfrm>
            <a:off x="15712225" y="4971132"/>
            <a:ext cx="3296992" cy="3873337"/>
          </a:xfrm>
          <a:prstGeom prst="rect">
            <a:avLst/>
          </a:prstGeom>
          <a:noFill/>
          <a:ln w="12700" cap="flat">
            <a:solidFill>
              <a:schemeClr val="accent4"/>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1437" tIns="71437" rIns="71437" bIns="71437" numCol="1" spcCol="38100" rtlCol="0" anchor="ctr">
            <a:spAutoFit/>
          </a:bodyPr>
          <a:lstStyle/>
          <a:p>
            <a:pPr marL="0" marR="0" indent="0" algn="ctr" defTabSz="821531" rtl="0" fontAlgn="auto" latinLnBrk="0" hangingPunct="0">
              <a:lnSpc>
                <a:spcPct val="100000"/>
              </a:lnSpc>
              <a:spcBef>
                <a:spcPts val="0"/>
              </a:spcBef>
              <a:spcAft>
                <a:spcPts val="0"/>
              </a:spcAft>
              <a:buClrTx/>
              <a:buSzTx/>
              <a:buFontTx/>
              <a:buNone/>
              <a:tabLst/>
            </a:pPr>
            <a:endParaRPr kumimoji="0" lang="en-US" sz="3000" b="0" i="0" u="none" strike="noStrike" cap="none" spc="0" normalizeH="0" baseline="0">
              <a:ln>
                <a:noFill/>
              </a:ln>
              <a:solidFill>
                <a:srgbClr val="FFFFFF"/>
              </a:solidFill>
              <a:effectLst/>
              <a:uFillTx/>
              <a:latin typeface="+mn-lt"/>
              <a:ea typeface="+mn-ea"/>
              <a:cs typeface="+mn-cs"/>
              <a:sym typeface="Helvetica"/>
            </a:endParaRPr>
          </a:p>
        </p:txBody>
      </p:sp>
      <p:pic>
        <p:nvPicPr>
          <p:cNvPr id="81" name="Picture 80" descr="A picture containing drawing, plate&#10;&#10;Description automatically generated">
            <a:extLst>
              <a:ext uri="{FF2B5EF4-FFF2-40B4-BE49-F238E27FC236}">
                <a16:creationId xmlns:a16="http://schemas.microsoft.com/office/drawing/2014/main" id="{CBC2AF22-756E-7541-98C5-6A807542F361}"/>
              </a:ext>
            </a:extLst>
          </p:cNvPr>
          <p:cNvPicPr>
            <a:picLocks noChangeAspect="1"/>
          </p:cNvPicPr>
          <p:nvPr/>
        </p:nvPicPr>
        <p:blipFill>
          <a:blip r:embed="rId23">
            <a:extLst>
              <a:ext uri="{28A0092B-C50C-407E-A947-70E740481C1C}">
                <a14:useLocalDpi xmlns:a14="http://schemas.microsoft.com/office/drawing/2010/main" val="0"/>
              </a:ext>
            </a:extLst>
          </a:blip>
          <a:stretch>
            <a:fillRect/>
          </a:stretch>
        </p:blipFill>
        <p:spPr>
          <a:xfrm>
            <a:off x="19631286" y="3604596"/>
            <a:ext cx="3394070" cy="682115"/>
          </a:xfrm>
          <a:prstGeom prst="rect">
            <a:avLst/>
          </a:prstGeom>
        </p:spPr>
      </p:pic>
      <p:pic>
        <p:nvPicPr>
          <p:cNvPr id="82" name="Picture 81">
            <a:extLst>
              <a:ext uri="{FF2B5EF4-FFF2-40B4-BE49-F238E27FC236}">
                <a16:creationId xmlns:a16="http://schemas.microsoft.com/office/drawing/2014/main" id="{43FF61CE-E9A3-B24D-83BD-30F963338FD4}"/>
              </a:ext>
            </a:extLst>
          </p:cNvPr>
          <p:cNvPicPr>
            <a:picLocks noChangeAspect="1"/>
          </p:cNvPicPr>
          <p:nvPr/>
        </p:nvPicPr>
        <p:blipFill>
          <a:blip r:embed="rId24">
            <a:extLst>
              <a:ext uri="{28A0092B-C50C-407E-A947-70E740481C1C}">
                <a14:useLocalDpi xmlns:a14="http://schemas.microsoft.com/office/drawing/2010/main" val="0"/>
              </a:ext>
            </a:extLst>
          </a:blip>
          <a:stretch>
            <a:fillRect/>
          </a:stretch>
        </p:blipFill>
        <p:spPr>
          <a:xfrm>
            <a:off x="20631189" y="4548484"/>
            <a:ext cx="1385038" cy="612376"/>
          </a:xfrm>
          <a:prstGeom prst="rect">
            <a:avLst/>
          </a:prstGeom>
        </p:spPr>
      </p:pic>
      <p:pic>
        <p:nvPicPr>
          <p:cNvPr id="3" name="Picture 2">
            <a:extLst>
              <a:ext uri="{FF2B5EF4-FFF2-40B4-BE49-F238E27FC236}">
                <a16:creationId xmlns:a16="http://schemas.microsoft.com/office/drawing/2014/main" id="{BD426C35-31BE-644F-8912-2F938C1FC9FC}"/>
              </a:ext>
            </a:extLst>
          </p:cNvPr>
          <p:cNvPicPr>
            <a:picLocks noChangeAspect="1"/>
          </p:cNvPicPr>
          <p:nvPr/>
        </p:nvPicPr>
        <p:blipFill>
          <a:blip r:embed="rId25"/>
          <a:stretch>
            <a:fillRect/>
          </a:stretch>
        </p:blipFill>
        <p:spPr>
          <a:xfrm>
            <a:off x="20275958" y="5516840"/>
            <a:ext cx="2095500" cy="609600"/>
          </a:xfrm>
          <a:prstGeom prst="rect">
            <a:avLst/>
          </a:prstGeom>
        </p:spPr>
      </p:pic>
    </p:spTree>
    <p:extLst>
      <p:ext uri="{BB962C8B-B14F-4D97-AF65-F5344CB8AC3E}">
        <p14:creationId xmlns:p14="http://schemas.microsoft.com/office/powerpoint/2010/main" val="1440431410"/>
      </p:ext>
    </p:extLst>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2" name="Picture 141">
            <a:extLst>
              <a:ext uri="{FF2B5EF4-FFF2-40B4-BE49-F238E27FC236}">
                <a16:creationId xmlns:a16="http://schemas.microsoft.com/office/drawing/2014/main" id="{F59A0B33-3F60-5444-828E-59EC26FF51DD}"/>
              </a:ext>
            </a:extLst>
          </p:cNvPr>
          <p:cNvPicPr>
            <a:picLocks noChangeAspect="1"/>
          </p:cNvPicPr>
          <p:nvPr/>
        </p:nvPicPr>
        <p:blipFill>
          <a:blip r:embed="rId3">
            <a:alphaModFix amt="50000"/>
          </a:blip>
          <a:stretch>
            <a:fillRect/>
          </a:stretch>
        </p:blipFill>
        <p:spPr>
          <a:xfrm>
            <a:off x="9857237" y="2253743"/>
            <a:ext cx="9766300" cy="9779000"/>
          </a:xfrm>
          <a:prstGeom prst="rect">
            <a:avLst/>
          </a:prstGeom>
        </p:spPr>
      </p:pic>
      <p:pic>
        <p:nvPicPr>
          <p:cNvPr id="9" name="Picture 8">
            <a:extLst>
              <a:ext uri="{FF2B5EF4-FFF2-40B4-BE49-F238E27FC236}">
                <a16:creationId xmlns:a16="http://schemas.microsoft.com/office/drawing/2014/main" id="{EFD3CBC8-0069-FC46-9F8F-3B5F2F4DE840}"/>
              </a:ext>
            </a:extLst>
          </p:cNvPr>
          <p:cNvPicPr>
            <a:picLocks noChangeAspect="1"/>
          </p:cNvPicPr>
          <p:nvPr/>
        </p:nvPicPr>
        <p:blipFill>
          <a:blip r:embed="rId4"/>
          <a:stretch>
            <a:fillRect/>
          </a:stretch>
        </p:blipFill>
        <p:spPr>
          <a:xfrm>
            <a:off x="12201237" y="4589843"/>
            <a:ext cx="5080000" cy="5105400"/>
          </a:xfrm>
          <a:prstGeom prst="rect">
            <a:avLst/>
          </a:prstGeom>
        </p:spPr>
      </p:pic>
      <p:graphicFrame>
        <p:nvGraphicFramePr>
          <p:cNvPr id="4" name="Table 3">
            <a:extLst>
              <a:ext uri="{FF2B5EF4-FFF2-40B4-BE49-F238E27FC236}">
                <a16:creationId xmlns:a16="http://schemas.microsoft.com/office/drawing/2014/main" id="{55C33F14-CF15-9040-968B-D4A3416BF267}"/>
              </a:ext>
            </a:extLst>
          </p:cNvPr>
          <p:cNvGraphicFramePr>
            <a:graphicFrameLocks noGrp="1"/>
          </p:cNvGraphicFramePr>
          <p:nvPr/>
        </p:nvGraphicFramePr>
        <p:xfrm>
          <a:off x="-145744" y="973384"/>
          <a:ext cx="7315199" cy="837886"/>
        </p:xfrm>
        <a:graphic>
          <a:graphicData uri="http://schemas.openxmlformats.org/drawingml/2006/table">
            <a:tbl>
              <a:tblPr firstRow="1" bandRow="1">
                <a:tableStyleId>{5940675A-B579-460E-94D1-54222C63F5DA}</a:tableStyleId>
              </a:tblPr>
              <a:tblGrid>
                <a:gridCol w="7315199">
                  <a:extLst>
                    <a:ext uri="{9D8B030D-6E8A-4147-A177-3AD203B41FA5}">
                      <a16:colId xmlns:a16="http://schemas.microsoft.com/office/drawing/2014/main" val="2505547942"/>
                    </a:ext>
                  </a:extLst>
                </a:gridCol>
              </a:tblGrid>
              <a:tr h="837886">
                <a:tc>
                  <a:txBody>
                    <a:bodyPr/>
                    <a:lstStyle/>
                    <a:p>
                      <a:pPr marL="0" marR="0" lvl="0" indent="0" algn="r" defTabSz="1828433" eaLnBrk="1" fontAlgn="b" latinLnBrk="0" hangingPunct="1">
                        <a:lnSpc>
                          <a:spcPct val="100000"/>
                        </a:lnSpc>
                        <a:spcBef>
                          <a:spcPts val="0"/>
                        </a:spcBef>
                        <a:spcAft>
                          <a:spcPts val="0"/>
                        </a:spcAft>
                        <a:buClrTx/>
                        <a:buSzTx/>
                        <a:buFontTx/>
                        <a:buNone/>
                        <a:tabLst/>
                        <a:defRPr/>
                      </a:pPr>
                      <a:r>
                        <a:rPr lang="en-US" sz="4000" b="0" i="0" u="none" strike="noStrike" cap="none" spc="0" baseline="0" dirty="0">
                          <a:solidFill>
                            <a:schemeClr val="bg1"/>
                          </a:solidFill>
                          <a:effectLst/>
                          <a:uFillTx/>
                          <a:latin typeface="Styrene A Light" pitchFamily="2" charset="77"/>
                          <a:ea typeface="+mn-ea"/>
                          <a:cs typeface="+mn-cs"/>
                          <a:sym typeface="Helvetica"/>
                        </a:rPr>
                        <a:t>Hedera mainnet</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076097791"/>
                  </a:ext>
                </a:extLst>
              </a:tr>
            </a:tbl>
          </a:graphicData>
        </a:graphic>
      </p:graphicFrame>
      <p:grpSp>
        <p:nvGrpSpPr>
          <p:cNvPr id="124" name="Group 123">
            <a:extLst>
              <a:ext uri="{FF2B5EF4-FFF2-40B4-BE49-F238E27FC236}">
                <a16:creationId xmlns:a16="http://schemas.microsoft.com/office/drawing/2014/main" id="{37C3A79A-8362-8C4D-A74B-0F6CE5FAF153}"/>
              </a:ext>
            </a:extLst>
          </p:cNvPr>
          <p:cNvGrpSpPr/>
          <p:nvPr/>
        </p:nvGrpSpPr>
        <p:grpSpPr>
          <a:xfrm>
            <a:off x="10974688" y="3622139"/>
            <a:ext cx="7423150" cy="7155702"/>
            <a:chOff x="8425451" y="3337596"/>
            <a:chExt cx="7423150" cy="7155702"/>
          </a:xfrm>
        </p:grpSpPr>
        <p:cxnSp>
          <p:nvCxnSpPr>
            <p:cNvPr id="3" name="Straight Arrow Connector 2">
              <a:extLst>
                <a:ext uri="{FF2B5EF4-FFF2-40B4-BE49-F238E27FC236}">
                  <a16:creationId xmlns:a16="http://schemas.microsoft.com/office/drawing/2014/main" id="{F42FEAB6-99F9-A048-BBEC-AFDCE0794CFC}"/>
                </a:ext>
              </a:extLst>
            </p:cNvPr>
            <p:cNvCxnSpPr>
              <a:cxnSpLocks/>
            </p:cNvCxnSpPr>
            <p:nvPr/>
          </p:nvCxnSpPr>
          <p:spPr>
            <a:xfrm flipH="1" flipV="1">
              <a:off x="9455330" y="4420149"/>
              <a:ext cx="246494" cy="864504"/>
            </a:xfrm>
            <a:prstGeom prst="straightConnector1">
              <a:avLst/>
            </a:prstGeom>
            <a:noFill/>
            <a:ln w="38100" cap="flat">
              <a:solidFill>
                <a:srgbClr val="B4D64B"/>
              </a:solidFill>
              <a:prstDash val="solid"/>
              <a:miter lim="400000"/>
              <a:tailEnd type="triangle" w="lg" len="lg"/>
            </a:ln>
            <a:effectLst/>
            <a:sp3d/>
          </p:spPr>
          <p:style>
            <a:lnRef idx="0">
              <a:scrgbClr r="0" g="0" b="0"/>
            </a:lnRef>
            <a:fillRef idx="0">
              <a:scrgbClr r="0" g="0" b="0"/>
            </a:fillRef>
            <a:effectRef idx="0">
              <a:scrgbClr r="0" g="0" b="0"/>
            </a:effectRef>
            <a:fontRef idx="none"/>
          </p:style>
        </p:cxnSp>
        <p:cxnSp>
          <p:nvCxnSpPr>
            <p:cNvPr id="52" name="Straight Arrow Connector 51">
              <a:extLst>
                <a:ext uri="{FF2B5EF4-FFF2-40B4-BE49-F238E27FC236}">
                  <a16:creationId xmlns:a16="http://schemas.microsoft.com/office/drawing/2014/main" id="{CE8848D4-B38A-3446-9AF2-0D688AC06291}"/>
                </a:ext>
              </a:extLst>
            </p:cNvPr>
            <p:cNvCxnSpPr>
              <a:cxnSpLocks/>
            </p:cNvCxnSpPr>
            <p:nvPr/>
          </p:nvCxnSpPr>
          <p:spPr>
            <a:xfrm flipH="1" flipV="1">
              <a:off x="9701824" y="4217853"/>
              <a:ext cx="713415" cy="291061"/>
            </a:xfrm>
            <a:prstGeom prst="straightConnector1">
              <a:avLst/>
            </a:prstGeom>
            <a:noFill/>
            <a:ln w="38100" cap="flat">
              <a:solidFill>
                <a:srgbClr val="B4D64B"/>
              </a:solidFill>
              <a:prstDash val="solid"/>
              <a:miter lim="400000"/>
              <a:tailEnd type="triangle" w="lg" len="lg"/>
            </a:ln>
            <a:effectLst/>
            <a:sp3d/>
          </p:spPr>
          <p:style>
            <a:lnRef idx="0">
              <a:scrgbClr r="0" g="0" b="0"/>
            </a:lnRef>
            <a:fillRef idx="0">
              <a:scrgbClr r="0" g="0" b="0"/>
            </a:fillRef>
            <a:effectRef idx="0">
              <a:scrgbClr r="0" g="0" b="0"/>
            </a:effectRef>
            <a:fontRef idx="none"/>
          </p:style>
        </p:cxnSp>
        <p:cxnSp>
          <p:nvCxnSpPr>
            <p:cNvPr id="58" name="Straight Arrow Connector 57">
              <a:extLst>
                <a:ext uri="{FF2B5EF4-FFF2-40B4-BE49-F238E27FC236}">
                  <a16:creationId xmlns:a16="http://schemas.microsoft.com/office/drawing/2014/main" id="{532E5773-07C7-CF43-A189-456BBF2516E0}"/>
                </a:ext>
              </a:extLst>
            </p:cNvPr>
            <p:cNvCxnSpPr>
              <a:cxnSpLocks/>
            </p:cNvCxnSpPr>
            <p:nvPr/>
          </p:nvCxnSpPr>
          <p:spPr>
            <a:xfrm flipH="1" flipV="1">
              <a:off x="12840719" y="3337596"/>
              <a:ext cx="160050" cy="683795"/>
            </a:xfrm>
            <a:prstGeom prst="straightConnector1">
              <a:avLst/>
            </a:prstGeom>
            <a:noFill/>
            <a:ln w="38100" cap="flat">
              <a:solidFill>
                <a:srgbClr val="B4D64B"/>
              </a:solidFill>
              <a:prstDash val="solid"/>
              <a:miter lim="400000"/>
              <a:tailEnd type="triangle" w="lg" len="lg"/>
            </a:ln>
            <a:effectLst/>
            <a:sp3d/>
          </p:spPr>
          <p:style>
            <a:lnRef idx="0">
              <a:scrgbClr r="0" g="0" b="0"/>
            </a:lnRef>
            <a:fillRef idx="0">
              <a:scrgbClr r="0" g="0" b="0"/>
            </a:fillRef>
            <a:effectRef idx="0">
              <a:scrgbClr r="0" g="0" b="0"/>
            </a:effectRef>
            <a:fontRef idx="none"/>
          </p:style>
        </p:cxnSp>
        <p:cxnSp>
          <p:nvCxnSpPr>
            <p:cNvPr id="63" name="Straight Arrow Connector 62">
              <a:extLst>
                <a:ext uri="{FF2B5EF4-FFF2-40B4-BE49-F238E27FC236}">
                  <a16:creationId xmlns:a16="http://schemas.microsoft.com/office/drawing/2014/main" id="{0CD68BD3-4BC7-8945-A384-C2AE7F8EA6EC}"/>
                </a:ext>
              </a:extLst>
            </p:cNvPr>
            <p:cNvCxnSpPr>
              <a:cxnSpLocks/>
            </p:cNvCxnSpPr>
            <p:nvPr/>
          </p:nvCxnSpPr>
          <p:spPr>
            <a:xfrm flipV="1">
              <a:off x="12192000" y="3353350"/>
              <a:ext cx="407127" cy="518170"/>
            </a:xfrm>
            <a:prstGeom prst="straightConnector1">
              <a:avLst/>
            </a:prstGeom>
            <a:noFill/>
            <a:ln w="38100" cap="flat">
              <a:solidFill>
                <a:srgbClr val="B4D64B"/>
              </a:solidFill>
              <a:prstDash val="solid"/>
              <a:miter lim="400000"/>
              <a:tailEnd type="triangle" w="lg" len="lg"/>
            </a:ln>
            <a:effectLst/>
            <a:sp3d/>
          </p:spPr>
          <p:style>
            <a:lnRef idx="0">
              <a:scrgbClr r="0" g="0" b="0"/>
            </a:lnRef>
            <a:fillRef idx="0">
              <a:scrgbClr r="0" g="0" b="0"/>
            </a:fillRef>
            <a:effectRef idx="0">
              <a:scrgbClr r="0" g="0" b="0"/>
            </a:effectRef>
            <a:fontRef idx="none"/>
          </p:style>
        </p:cxnSp>
        <p:cxnSp>
          <p:nvCxnSpPr>
            <p:cNvPr id="65" name="Straight Arrow Connector 64">
              <a:extLst>
                <a:ext uri="{FF2B5EF4-FFF2-40B4-BE49-F238E27FC236}">
                  <a16:creationId xmlns:a16="http://schemas.microsoft.com/office/drawing/2014/main" id="{B5490A99-10B2-BC48-A42D-FC1C82AAAE53}"/>
                </a:ext>
              </a:extLst>
            </p:cNvPr>
            <p:cNvCxnSpPr>
              <a:cxnSpLocks/>
            </p:cNvCxnSpPr>
            <p:nvPr/>
          </p:nvCxnSpPr>
          <p:spPr>
            <a:xfrm flipV="1">
              <a:off x="13538395" y="4021392"/>
              <a:ext cx="1032902" cy="303794"/>
            </a:xfrm>
            <a:prstGeom prst="straightConnector1">
              <a:avLst/>
            </a:prstGeom>
            <a:noFill/>
            <a:ln w="38100" cap="flat">
              <a:solidFill>
                <a:srgbClr val="B4D64B"/>
              </a:solidFill>
              <a:prstDash val="solid"/>
              <a:miter lim="400000"/>
              <a:tailEnd type="triangle" w="lg" len="lg"/>
            </a:ln>
            <a:effectLst/>
            <a:sp3d/>
          </p:spPr>
          <p:style>
            <a:lnRef idx="0">
              <a:scrgbClr r="0" g="0" b="0"/>
            </a:lnRef>
            <a:fillRef idx="0">
              <a:scrgbClr r="0" g="0" b="0"/>
            </a:fillRef>
            <a:effectRef idx="0">
              <a:scrgbClr r="0" g="0" b="0"/>
            </a:effectRef>
            <a:fontRef idx="none"/>
          </p:style>
        </p:cxnSp>
        <p:cxnSp>
          <p:nvCxnSpPr>
            <p:cNvPr id="68" name="Straight Arrow Connector 67">
              <a:extLst>
                <a:ext uri="{FF2B5EF4-FFF2-40B4-BE49-F238E27FC236}">
                  <a16:creationId xmlns:a16="http://schemas.microsoft.com/office/drawing/2014/main" id="{33280620-BF08-9142-95DB-4B2CC22D59DF}"/>
                </a:ext>
              </a:extLst>
            </p:cNvPr>
            <p:cNvCxnSpPr>
              <a:cxnSpLocks/>
            </p:cNvCxnSpPr>
            <p:nvPr/>
          </p:nvCxnSpPr>
          <p:spPr>
            <a:xfrm flipV="1">
              <a:off x="14399532" y="4348134"/>
              <a:ext cx="332468" cy="415459"/>
            </a:xfrm>
            <a:prstGeom prst="straightConnector1">
              <a:avLst/>
            </a:prstGeom>
            <a:noFill/>
            <a:ln w="38100" cap="flat">
              <a:solidFill>
                <a:srgbClr val="B4D64B"/>
              </a:solidFill>
              <a:prstDash val="solid"/>
              <a:miter lim="400000"/>
              <a:tailEnd type="triangle" w="lg" len="lg"/>
            </a:ln>
            <a:effectLst/>
            <a:sp3d/>
          </p:spPr>
          <p:style>
            <a:lnRef idx="0">
              <a:scrgbClr r="0" g="0" b="0"/>
            </a:lnRef>
            <a:fillRef idx="0">
              <a:scrgbClr r="0" g="0" b="0"/>
            </a:fillRef>
            <a:effectRef idx="0">
              <a:scrgbClr r="0" g="0" b="0"/>
            </a:effectRef>
            <a:fontRef idx="none"/>
          </p:style>
        </p:cxnSp>
        <p:cxnSp>
          <p:nvCxnSpPr>
            <p:cNvPr id="71" name="Straight Arrow Connector 70">
              <a:extLst>
                <a:ext uri="{FF2B5EF4-FFF2-40B4-BE49-F238E27FC236}">
                  <a16:creationId xmlns:a16="http://schemas.microsoft.com/office/drawing/2014/main" id="{41A415A0-1510-6841-9D18-9711664A9761}"/>
                </a:ext>
              </a:extLst>
            </p:cNvPr>
            <p:cNvCxnSpPr>
              <a:cxnSpLocks/>
            </p:cNvCxnSpPr>
            <p:nvPr/>
          </p:nvCxnSpPr>
          <p:spPr>
            <a:xfrm flipV="1">
              <a:off x="14761120" y="4420149"/>
              <a:ext cx="235041" cy="1384850"/>
            </a:xfrm>
            <a:prstGeom prst="straightConnector1">
              <a:avLst/>
            </a:prstGeom>
            <a:noFill/>
            <a:ln w="38100" cap="flat">
              <a:solidFill>
                <a:srgbClr val="B4D64B"/>
              </a:solidFill>
              <a:prstDash val="solid"/>
              <a:miter lim="400000"/>
              <a:tailEnd type="triangle" w="lg" len="lg"/>
            </a:ln>
            <a:effectLst/>
            <a:sp3d/>
          </p:spPr>
          <p:style>
            <a:lnRef idx="0">
              <a:scrgbClr r="0" g="0" b="0"/>
            </a:lnRef>
            <a:fillRef idx="0">
              <a:scrgbClr r="0" g="0" b="0"/>
            </a:fillRef>
            <a:effectRef idx="0">
              <a:scrgbClr r="0" g="0" b="0"/>
            </a:effectRef>
            <a:fontRef idx="none"/>
          </p:style>
        </p:cxnSp>
        <p:cxnSp>
          <p:nvCxnSpPr>
            <p:cNvPr id="76" name="Straight Arrow Connector 75">
              <a:extLst>
                <a:ext uri="{FF2B5EF4-FFF2-40B4-BE49-F238E27FC236}">
                  <a16:creationId xmlns:a16="http://schemas.microsoft.com/office/drawing/2014/main" id="{A9BF8A46-2551-B040-92AC-AE06AFF26DC9}"/>
                </a:ext>
              </a:extLst>
            </p:cNvPr>
            <p:cNvCxnSpPr>
              <a:cxnSpLocks/>
            </p:cNvCxnSpPr>
            <p:nvPr/>
          </p:nvCxnSpPr>
          <p:spPr>
            <a:xfrm flipV="1">
              <a:off x="15178859" y="6159861"/>
              <a:ext cx="669742" cy="36392"/>
            </a:xfrm>
            <a:prstGeom prst="straightConnector1">
              <a:avLst/>
            </a:prstGeom>
            <a:noFill/>
            <a:ln w="38100" cap="flat">
              <a:solidFill>
                <a:srgbClr val="B4D64B"/>
              </a:solidFill>
              <a:prstDash val="solid"/>
              <a:miter lim="400000"/>
              <a:tailEnd type="triangle" w="lg" len="lg"/>
            </a:ln>
            <a:effectLst/>
            <a:sp3d/>
          </p:spPr>
          <p:style>
            <a:lnRef idx="0">
              <a:scrgbClr r="0" g="0" b="0"/>
            </a:lnRef>
            <a:fillRef idx="0">
              <a:scrgbClr r="0" g="0" b="0"/>
            </a:fillRef>
            <a:effectRef idx="0">
              <a:scrgbClr r="0" g="0" b="0"/>
            </a:effectRef>
            <a:fontRef idx="none"/>
          </p:style>
        </p:cxnSp>
        <p:cxnSp>
          <p:nvCxnSpPr>
            <p:cNvPr id="79" name="Straight Arrow Connector 78">
              <a:extLst>
                <a:ext uri="{FF2B5EF4-FFF2-40B4-BE49-F238E27FC236}">
                  <a16:creationId xmlns:a16="http://schemas.microsoft.com/office/drawing/2014/main" id="{F27C24CA-8220-8C4D-9E4F-850E8E327C00}"/>
                </a:ext>
              </a:extLst>
            </p:cNvPr>
            <p:cNvCxnSpPr>
              <a:cxnSpLocks/>
            </p:cNvCxnSpPr>
            <p:nvPr/>
          </p:nvCxnSpPr>
          <p:spPr>
            <a:xfrm flipV="1">
              <a:off x="15007954" y="6547081"/>
              <a:ext cx="840647" cy="578385"/>
            </a:xfrm>
            <a:prstGeom prst="straightConnector1">
              <a:avLst/>
            </a:prstGeom>
            <a:noFill/>
            <a:ln w="38100" cap="flat">
              <a:solidFill>
                <a:srgbClr val="B4D64B"/>
              </a:solidFill>
              <a:prstDash val="solid"/>
              <a:miter lim="400000"/>
              <a:tailEnd type="triangle" w="lg" len="lg"/>
            </a:ln>
            <a:effectLst/>
            <a:sp3d/>
          </p:spPr>
          <p:style>
            <a:lnRef idx="0">
              <a:scrgbClr r="0" g="0" b="0"/>
            </a:lnRef>
            <a:fillRef idx="0">
              <a:scrgbClr r="0" g="0" b="0"/>
            </a:fillRef>
            <a:effectRef idx="0">
              <a:scrgbClr r="0" g="0" b="0"/>
            </a:effectRef>
            <a:fontRef idx="none"/>
          </p:style>
        </p:cxnSp>
        <p:cxnSp>
          <p:nvCxnSpPr>
            <p:cNvPr id="83" name="Straight Arrow Connector 82">
              <a:extLst>
                <a:ext uri="{FF2B5EF4-FFF2-40B4-BE49-F238E27FC236}">
                  <a16:creationId xmlns:a16="http://schemas.microsoft.com/office/drawing/2014/main" id="{239921AA-96DD-6148-A017-710908DBB06D}"/>
                </a:ext>
              </a:extLst>
            </p:cNvPr>
            <p:cNvCxnSpPr>
              <a:cxnSpLocks/>
            </p:cNvCxnSpPr>
            <p:nvPr/>
          </p:nvCxnSpPr>
          <p:spPr>
            <a:xfrm>
              <a:off x="15049680" y="7749545"/>
              <a:ext cx="486231" cy="657313"/>
            </a:xfrm>
            <a:prstGeom prst="straightConnector1">
              <a:avLst/>
            </a:prstGeom>
            <a:noFill/>
            <a:ln w="38100" cap="flat">
              <a:solidFill>
                <a:srgbClr val="B4D64B"/>
              </a:solidFill>
              <a:prstDash val="solid"/>
              <a:miter lim="400000"/>
              <a:tailEnd type="triangle" w="lg" len="lg"/>
            </a:ln>
            <a:effectLst/>
            <a:sp3d/>
          </p:spPr>
          <p:style>
            <a:lnRef idx="0">
              <a:scrgbClr r="0" g="0" b="0"/>
            </a:lnRef>
            <a:fillRef idx="0">
              <a:scrgbClr r="0" g="0" b="0"/>
            </a:fillRef>
            <a:effectRef idx="0">
              <a:scrgbClr r="0" g="0" b="0"/>
            </a:effectRef>
            <a:fontRef idx="none"/>
          </p:style>
        </p:cxnSp>
        <p:cxnSp>
          <p:nvCxnSpPr>
            <p:cNvPr id="85" name="Straight Arrow Connector 84">
              <a:extLst>
                <a:ext uri="{FF2B5EF4-FFF2-40B4-BE49-F238E27FC236}">
                  <a16:creationId xmlns:a16="http://schemas.microsoft.com/office/drawing/2014/main" id="{C99306A3-F2D0-D04D-9312-F7DAA5F2CDFE}"/>
                </a:ext>
              </a:extLst>
            </p:cNvPr>
            <p:cNvCxnSpPr>
              <a:cxnSpLocks/>
            </p:cNvCxnSpPr>
            <p:nvPr/>
          </p:nvCxnSpPr>
          <p:spPr>
            <a:xfrm>
              <a:off x="14626862" y="8556173"/>
              <a:ext cx="700950" cy="102556"/>
            </a:xfrm>
            <a:prstGeom prst="straightConnector1">
              <a:avLst/>
            </a:prstGeom>
            <a:noFill/>
            <a:ln w="38100" cap="flat">
              <a:solidFill>
                <a:srgbClr val="B4D64B"/>
              </a:solidFill>
              <a:prstDash val="solid"/>
              <a:miter lim="400000"/>
              <a:tailEnd type="triangle" w="lg" len="lg"/>
            </a:ln>
            <a:effectLst/>
            <a:sp3d/>
          </p:spPr>
          <p:style>
            <a:lnRef idx="0">
              <a:scrgbClr r="0" g="0" b="0"/>
            </a:lnRef>
            <a:fillRef idx="0">
              <a:scrgbClr r="0" g="0" b="0"/>
            </a:fillRef>
            <a:effectRef idx="0">
              <a:scrgbClr r="0" g="0" b="0"/>
            </a:effectRef>
            <a:fontRef idx="none"/>
          </p:style>
        </p:cxnSp>
        <p:cxnSp>
          <p:nvCxnSpPr>
            <p:cNvPr id="89" name="Straight Arrow Connector 88">
              <a:extLst>
                <a:ext uri="{FF2B5EF4-FFF2-40B4-BE49-F238E27FC236}">
                  <a16:creationId xmlns:a16="http://schemas.microsoft.com/office/drawing/2014/main" id="{261ED76D-4B1B-7F45-BC05-71748381EC97}"/>
                </a:ext>
              </a:extLst>
            </p:cNvPr>
            <p:cNvCxnSpPr>
              <a:cxnSpLocks/>
            </p:cNvCxnSpPr>
            <p:nvPr/>
          </p:nvCxnSpPr>
          <p:spPr>
            <a:xfrm>
              <a:off x="14224196" y="9014457"/>
              <a:ext cx="0" cy="852230"/>
            </a:xfrm>
            <a:prstGeom prst="straightConnector1">
              <a:avLst/>
            </a:prstGeom>
            <a:noFill/>
            <a:ln w="38100" cap="flat">
              <a:solidFill>
                <a:srgbClr val="B4D64B"/>
              </a:solidFill>
              <a:prstDash val="solid"/>
              <a:miter lim="400000"/>
              <a:tailEnd type="triangle" w="lg" len="lg"/>
            </a:ln>
            <a:effectLst/>
            <a:sp3d/>
          </p:spPr>
          <p:style>
            <a:lnRef idx="0">
              <a:scrgbClr r="0" g="0" b="0"/>
            </a:lnRef>
            <a:fillRef idx="0">
              <a:scrgbClr r="0" g="0" b="0"/>
            </a:fillRef>
            <a:effectRef idx="0">
              <a:scrgbClr r="0" g="0" b="0"/>
            </a:effectRef>
            <a:fontRef idx="none"/>
          </p:style>
        </p:cxnSp>
        <p:cxnSp>
          <p:nvCxnSpPr>
            <p:cNvPr id="91" name="Straight Arrow Connector 90">
              <a:extLst>
                <a:ext uri="{FF2B5EF4-FFF2-40B4-BE49-F238E27FC236}">
                  <a16:creationId xmlns:a16="http://schemas.microsoft.com/office/drawing/2014/main" id="{F04E7620-4979-3F4B-9DFD-1C635A734678}"/>
                </a:ext>
              </a:extLst>
            </p:cNvPr>
            <p:cNvCxnSpPr>
              <a:cxnSpLocks/>
            </p:cNvCxnSpPr>
            <p:nvPr/>
          </p:nvCxnSpPr>
          <p:spPr>
            <a:xfrm>
              <a:off x="13397441" y="9561733"/>
              <a:ext cx="551454" cy="496231"/>
            </a:xfrm>
            <a:prstGeom prst="straightConnector1">
              <a:avLst/>
            </a:prstGeom>
            <a:noFill/>
            <a:ln w="38100" cap="flat">
              <a:solidFill>
                <a:srgbClr val="B4D64B"/>
              </a:solidFill>
              <a:prstDash val="solid"/>
              <a:miter lim="400000"/>
              <a:tailEnd type="triangle" w="lg" len="lg"/>
            </a:ln>
            <a:effectLst/>
            <a:sp3d/>
          </p:spPr>
          <p:style>
            <a:lnRef idx="0">
              <a:scrgbClr r="0" g="0" b="0"/>
            </a:lnRef>
            <a:fillRef idx="0">
              <a:scrgbClr r="0" g="0" b="0"/>
            </a:fillRef>
            <a:effectRef idx="0">
              <a:scrgbClr r="0" g="0" b="0"/>
            </a:effectRef>
            <a:fontRef idx="none"/>
          </p:style>
        </p:cxnSp>
        <p:cxnSp>
          <p:nvCxnSpPr>
            <p:cNvPr id="96" name="Straight Arrow Connector 95">
              <a:extLst>
                <a:ext uri="{FF2B5EF4-FFF2-40B4-BE49-F238E27FC236}">
                  <a16:creationId xmlns:a16="http://schemas.microsoft.com/office/drawing/2014/main" id="{7E115EA1-3370-8646-870B-6B7F2081FC27}"/>
                </a:ext>
              </a:extLst>
            </p:cNvPr>
            <p:cNvCxnSpPr>
              <a:cxnSpLocks/>
            </p:cNvCxnSpPr>
            <p:nvPr/>
          </p:nvCxnSpPr>
          <p:spPr>
            <a:xfrm flipH="1">
              <a:off x="11784075" y="9609636"/>
              <a:ext cx="1084738" cy="883662"/>
            </a:xfrm>
            <a:prstGeom prst="straightConnector1">
              <a:avLst/>
            </a:prstGeom>
            <a:noFill/>
            <a:ln w="38100" cap="flat">
              <a:solidFill>
                <a:srgbClr val="B4D64B"/>
              </a:solidFill>
              <a:prstDash val="solid"/>
              <a:miter lim="400000"/>
              <a:tailEnd type="triangle" w="lg" len="lg"/>
            </a:ln>
            <a:effectLst/>
            <a:sp3d/>
          </p:spPr>
          <p:style>
            <a:lnRef idx="0">
              <a:scrgbClr r="0" g="0" b="0"/>
            </a:lnRef>
            <a:fillRef idx="0">
              <a:scrgbClr r="0" g="0" b="0"/>
            </a:fillRef>
            <a:effectRef idx="0">
              <a:scrgbClr r="0" g="0" b="0"/>
            </a:effectRef>
            <a:fontRef idx="none"/>
          </p:style>
        </p:cxnSp>
        <p:cxnSp>
          <p:nvCxnSpPr>
            <p:cNvPr id="99" name="Straight Arrow Connector 98">
              <a:extLst>
                <a:ext uri="{FF2B5EF4-FFF2-40B4-BE49-F238E27FC236}">
                  <a16:creationId xmlns:a16="http://schemas.microsoft.com/office/drawing/2014/main" id="{3F9F877B-D873-154B-BD66-D3356246E902}"/>
                </a:ext>
              </a:extLst>
            </p:cNvPr>
            <p:cNvCxnSpPr>
              <a:cxnSpLocks/>
            </p:cNvCxnSpPr>
            <p:nvPr/>
          </p:nvCxnSpPr>
          <p:spPr>
            <a:xfrm flipH="1">
              <a:off x="11561443" y="9844480"/>
              <a:ext cx="295141" cy="483705"/>
            </a:xfrm>
            <a:prstGeom prst="straightConnector1">
              <a:avLst/>
            </a:prstGeom>
            <a:noFill/>
            <a:ln w="38100" cap="flat">
              <a:solidFill>
                <a:srgbClr val="B4D64B"/>
              </a:solidFill>
              <a:prstDash val="solid"/>
              <a:miter lim="400000"/>
              <a:tailEnd type="triangle" w="lg" len="lg"/>
            </a:ln>
            <a:effectLst/>
            <a:sp3d/>
          </p:spPr>
          <p:style>
            <a:lnRef idx="0">
              <a:scrgbClr r="0" g="0" b="0"/>
            </a:lnRef>
            <a:fillRef idx="0">
              <a:scrgbClr r="0" g="0" b="0"/>
            </a:fillRef>
            <a:effectRef idx="0">
              <a:scrgbClr r="0" g="0" b="0"/>
            </a:effectRef>
            <a:fontRef idx="none"/>
          </p:style>
        </p:cxnSp>
        <p:cxnSp>
          <p:nvCxnSpPr>
            <p:cNvPr id="103" name="Straight Arrow Connector 102">
              <a:extLst>
                <a:ext uri="{FF2B5EF4-FFF2-40B4-BE49-F238E27FC236}">
                  <a16:creationId xmlns:a16="http://schemas.microsoft.com/office/drawing/2014/main" id="{DFB927EF-66BE-9A47-B2F8-B252EEED4A1F}"/>
                </a:ext>
              </a:extLst>
            </p:cNvPr>
            <p:cNvCxnSpPr>
              <a:cxnSpLocks/>
            </p:cNvCxnSpPr>
            <p:nvPr/>
          </p:nvCxnSpPr>
          <p:spPr>
            <a:xfrm>
              <a:off x="10900410" y="9363389"/>
              <a:ext cx="371369" cy="980576"/>
            </a:xfrm>
            <a:prstGeom prst="straightConnector1">
              <a:avLst/>
            </a:prstGeom>
            <a:noFill/>
            <a:ln w="38100" cap="flat">
              <a:solidFill>
                <a:srgbClr val="B4D64B"/>
              </a:solidFill>
              <a:prstDash val="solid"/>
              <a:miter lim="400000"/>
              <a:tailEnd type="triangle" w="lg" len="lg"/>
            </a:ln>
            <a:effectLst/>
            <a:sp3d/>
          </p:spPr>
          <p:style>
            <a:lnRef idx="0">
              <a:scrgbClr r="0" g="0" b="0"/>
            </a:lnRef>
            <a:fillRef idx="0">
              <a:scrgbClr r="0" g="0" b="0"/>
            </a:fillRef>
            <a:effectRef idx="0">
              <a:scrgbClr r="0" g="0" b="0"/>
            </a:effectRef>
            <a:fontRef idx="none"/>
          </p:style>
        </p:cxnSp>
        <p:cxnSp>
          <p:nvCxnSpPr>
            <p:cNvPr id="108" name="Straight Arrow Connector 107">
              <a:extLst>
                <a:ext uri="{FF2B5EF4-FFF2-40B4-BE49-F238E27FC236}">
                  <a16:creationId xmlns:a16="http://schemas.microsoft.com/office/drawing/2014/main" id="{90C1BFB1-0C21-6741-9976-85AD68328D40}"/>
                </a:ext>
              </a:extLst>
            </p:cNvPr>
            <p:cNvCxnSpPr>
              <a:cxnSpLocks/>
            </p:cNvCxnSpPr>
            <p:nvPr/>
          </p:nvCxnSpPr>
          <p:spPr>
            <a:xfrm flipH="1">
              <a:off x="9598841" y="9180550"/>
              <a:ext cx="787219" cy="260022"/>
            </a:xfrm>
            <a:prstGeom prst="straightConnector1">
              <a:avLst/>
            </a:prstGeom>
            <a:noFill/>
            <a:ln w="38100" cap="flat">
              <a:solidFill>
                <a:srgbClr val="B4D64B"/>
              </a:solidFill>
              <a:prstDash val="solid"/>
              <a:miter lim="400000"/>
              <a:tailEnd type="triangle" w="lg" len="lg"/>
            </a:ln>
            <a:effectLst/>
            <a:sp3d/>
          </p:spPr>
          <p:style>
            <a:lnRef idx="0">
              <a:scrgbClr r="0" g="0" b="0"/>
            </a:lnRef>
            <a:fillRef idx="0">
              <a:scrgbClr r="0" g="0" b="0"/>
            </a:fillRef>
            <a:effectRef idx="0">
              <a:scrgbClr r="0" g="0" b="0"/>
            </a:effectRef>
            <a:fontRef idx="none"/>
          </p:style>
        </p:cxnSp>
        <p:cxnSp>
          <p:nvCxnSpPr>
            <p:cNvPr id="111" name="Straight Arrow Connector 110">
              <a:extLst>
                <a:ext uri="{FF2B5EF4-FFF2-40B4-BE49-F238E27FC236}">
                  <a16:creationId xmlns:a16="http://schemas.microsoft.com/office/drawing/2014/main" id="{CBD6BB17-7FD8-DD4C-B88B-A2D303A0A256}"/>
                </a:ext>
              </a:extLst>
            </p:cNvPr>
            <p:cNvCxnSpPr>
              <a:cxnSpLocks/>
            </p:cNvCxnSpPr>
            <p:nvPr/>
          </p:nvCxnSpPr>
          <p:spPr>
            <a:xfrm flipH="1">
              <a:off x="9337764" y="8422638"/>
              <a:ext cx="378789" cy="664858"/>
            </a:xfrm>
            <a:prstGeom prst="straightConnector1">
              <a:avLst/>
            </a:prstGeom>
            <a:noFill/>
            <a:ln w="38100" cap="flat">
              <a:solidFill>
                <a:srgbClr val="B4D64B"/>
              </a:solidFill>
              <a:prstDash val="solid"/>
              <a:miter lim="400000"/>
              <a:tailEnd type="triangle" w="lg" len="lg"/>
            </a:ln>
            <a:effectLst/>
            <a:sp3d/>
          </p:spPr>
          <p:style>
            <a:lnRef idx="0">
              <a:scrgbClr r="0" g="0" b="0"/>
            </a:lnRef>
            <a:fillRef idx="0">
              <a:scrgbClr r="0" g="0" b="0"/>
            </a:fillRef>
            <a:effectRef idx="0">
              <a:scrgbClr r="0" g="0" b="0"/>
            </a:effectRef>
            <a:fontRef idx="none"/>
          </p:style>
        </p:cxnSp>
        <p:cxnSp>
          <p:nvCxnSpPr>
            <p:cNvPr id="114" name="Straight Arrow Connector 113">
              <a:extLst>
                <a:ext uri="{FF2B5EF4-FFF2-40B4-BE49-F238E27FC236}">
                  <a16:creationId xmlns:a16="http://schemas.microsoft.com/office/drawing/2014/main" id="{CA2DE5AE-E082-FF48-8370-DE2A56E01F57}"/>
                </a:ext>
              </a:extLst>
            </p:cNvPr>
            <p:cNvCxnSpPr>
              <a:cxnSpLocks/>
            </p:cNvCxnSpPr>
            <p:nvPr/>
          </p:nvCxnSpPr>
          <p:spPr>
            <a:xfrm flipH="1" flipV="1">
              <a:off x="8537314" y="7266572"/>
              <a:ext cx="1041263" cy="520967"/>
            </a:xfrm>
            <a:prstGeom prst="straightConnector1">
              <a:avLst/>
            </a:prstGeom>
            <a:noFill/>
            <a:ln w="38100" cap="flat">
              <a:solidFill>
                <a:srgbClr val="B4D64B"/>
              </a:solidFill>
              <a:prstDash val="solid"/>
              <a:miter lim="400000"/>
              <a:tailEnd type="triangle" w="lg" len="lg"/>
            </a:ln>
            <a:effectLst/>
            <a:sp3d/>
          </p:spPr>
          <p:style>
            <a:lnRef idx="0">
              <a:scrgbClr r="0" g="0" b="0"/>
            </a:lnRef>
            <a:fillRef idx="0">
              <a:scrgbClr r="0" g="0" b="0"/>
            </a:fillRef>
            <a:effectRef idx="0">
              <a:scrgbClr r="0" g="0" b="0"/>
            </a:effectRef>
            <a:fontRef idx="none"/>
          </p:style>
        </p:cxnSp>
        <p:cxnSp>
          <p:nvCxnSpPr>
            <p:cNvPr id="118" name="Straight Arrow Connector 117">
              <a:extLst>
                <a:ext uri="{FF2B5EF4-FFF2-40B4-BE49-F238E27FC236}">
                  <a16:creationId xmlns:a16="http://schemas.microsoft.com/office/drawing/2014/main" id="{67DFC48F-771C-BF47-9651-B855FAE44903}"/>
                </a:ext>
              </a:extLst>
            </p:cNvPr>
            <p:cNvCxnSpPr>
              <a:cxnSpLocks/>
            </p:cNvCxnSpPr>
            <p:nvPr/>
          </p:nvCxnSpPr>
          <p:spPr>
            <a:xfrm flipH="1">
              <a:off x="8535399" y="6914603"/>
              <a:ext cx="643978" cy="123736"/>
            </a:xfrm>
            <a:prstGeom prst="straightConnector1">
              <a:avLst/>
            </a:prstGeom>
            <a:noFill/>
            <a:ln w="38100" cap="flat">
              <a:solidFill>
                <a:srgbClr val="B4D64B"/>
              </a:solidFill>
              <a:prstDash val="solid"/>
              <a:miter lim="400000"/>
              <a:tailEnd type="triangle" w="lg" len="lg"/>
            </a:ln>
            <a:effectLst/>
            <a:sp3d/>
          </p:spPr>
          <p:style>
            <a:lnRef idx="0">
              <a:scrgbClr r="0" g="0" b="0"/>
            </a:lnRef>
            <a:fillRef idx="0">
              <a:scrgbClr r="0" g="0" b="0"/>
            </a:fillRef>
            <a:effectRef idx="0">
              <a:scrgbClr r="0" g="0" b="0"/>
            </a:effectRef>
            <a:fontRef idx="none"/>
          </p:style>
        </p:cxnSp>
        <p:cxnSp>
          <p:nvCxnSpPr>
            <p:cNvPr id="121" name="Straight Arrow Connector 120">
              <a:extLst>
                <a:ext uri="{FF2B5EF4-FFF2-40B4-BE49-F238E27FC236}">
                  <a16:creationId xmlns:a16="http://schemas.microsoft.com/office/drawing/2014/main" id="{02E52F3D-DA31-B74F-9A3A-D6C824681502}"/>
                </a:ext>
              </a:extLst>
            </p:cNvPr>
            <p:cNvCxnSpPr>
              <a:cxnSpLocks/>
            </p:cNvCxnSpPr>
            <p:nvPr/>
          </p:nvCxnSpPr>
          <p:spPr>
            <a:xfrm flipH="1">
              <a:off x="8425451" y="5911982"/>
              <a:ext cx="1114889" cy="853280"/>
            </a:xfrm>
            <a:prstGeom prst="straightConnector1">
              <a:avLst/>
            </a:prstGeom>
            <a:noFill/>
            <a:ln w="38100" cap="flat">
              <a:solidFill>
                <a:srgbClr val="B4D64B"/>
              </a:solidFill>
              <a:prstDash val="solid"/>
              <a:miter lim="400000"/>
              <a:tailEnd type="triangle" w="lg" len="lg"/>
            </a:ln>
            <a:effectLst/>
            <a:sp3d/>
          </p:spPr>
          <p:style>
            <a:lnRef idx="0">
              <a:scrgbClr r="0" g="0" b="0"/>
            </a:lnRef>
            <a:fillRef idx="0">
              <a:scrgbClr r="0" g="0" b="0"/>
            </a:fillRef>
            <a:effectRef idx="0">
              <a:scrgbClr r="0" g="0" b="0"/>
            </a:effectRef>
            <a:fontRef idx="none"/>
          </p:style>
        </p:cxnSp>
      </p:grpSp>
      <p:pic>
        <p:nvPicPr>
          <p:cNvPr id="13" name="Picture 12">
            <a:extLst>
              <a:ext uri="{FF2B5EF4-FFF2-40B4-BE49-F238E27FC236}">
                <a16:creationId xmlns:a16="http://schemas.microsoft.com/office/drawing/2014/main" id="{573D1340-2CAE-DA46-AA0B-4A8CCF85140B}"/>
              </a:ext>
            </a:extLst>
          </p:cNvPr>
          <p:cNvPicPr>
            <a:picLocks noChangeAspect="1"/>
          </p:cNvPicPr>
          <p:nvPr/>
        </p:nvPicPr>
        <p:blipFill>
          <a:blip r:embed="rId5"/>
          <a:stretch>
            <a:fillRect/>
          </a:stretch>
        </p:blipFill>
        <p:spPr>
          <a:xfrm>
            <a:off x="13963997" y="4069143"/>
            <a:ext cx="1066800" cy="1066800"/>
          </a:xfrm>
          <a:prstGeom prst="rect">
            <a:avLst/>
          </a:prstGeom>
        </p:spPr>
      </p:pic>
      <p:pic>
        <p:nvPicPr>
          <p:cNvPr id="14" name="Picture 13">
            <a:extLst>
              <a:ext uri="{FF2B5EF4-FFF2-40B4-BE49-F238E27FC236}">
                <a16:creationId xmlns:a16="http://schemas.microsoft.com/office/drawing/2014/main" id="{7BBCB712-CA24-6D4F-BC35-6C2C7734F5C6}"/>
              </a:ext>
            </a:extLst>
          </p:cNvPr>
          <p:cNvPicPr>
            <a:picLocks noChangeAspect="1"/>
          </p:cNvPicPr>
          <p:nvPr/>
        </p:nvPicPr>
        <p:blipFill>
          <a:blip r:embed="rId5"/>
          <a:stretch>
            <a:fillRect/>
          </a:stretch>
        </p:blipFill>
        <p:spPr>
          <a:xfrm>
            <a:off x="15136933" y="4246399"/>
            <a:ext cx="1066800" cy="1066800"/>
          </a:xfrm>
          <a:prstGeom prst="rect">
            <a:avLst/>
          </a:prstGeom>
        </p:spPr>
      </p:pic>
      <p:pic>
        <p:nvPicPr>
          <p:cNvPr id="15" name="Picture 14">
            <a:extLst>
              <a:ext uri="{FF2B5EF4-FFF2-40B4-BE49-F238E27FC236}">
                <a16:creationId xmlns:a16="http://schemas.microsoft.com/office/drawing/2014/main" id="{53A0ED20-5B2F-694B-B7F8-BEB69D4E60BB}"/>
              </a:ext>
            </a:extLst>
          </p:cNvPr>
          <p:cNvPicPr>
            <a:picLocks noChangeAspect="1"/>
          </p:cNvPicPr>
          <p:nvPr/>
        </p:nvPicPr>
        <p:blipFill>
          <a:blip r:embed="rId5"/>
          <a:stretch>
            <a:fillRect/>
          </a:stretch>
        </p:blipFill>
        <p:spPr>
          <a:xfrm>
            <a:off x="16149848" y="4937098"/>
            <a:ext cx="1066800" cy="1066800"/>
          </a:xfrm>
          <a:prstGeom prst="rect">
            <a:avLst/>
          </a:prstGeom>
        </p:spPr>
      </p:pic>
      <p:pic>
        <p:nvPicPr>
          <p:cNvPr id="16" name="Picture 15">
            <a:extLst>
              <a:ext uri="{FF2B5EF4-FFF2-40B4-BE49-F238E27FC236}">
                <a16:creationId xmlns:a16="http://schemas.microsoft.com/office/drawing/2014/main" id="{1C802FE0-5DA3-A746-9F2C-7168E1428148}"/>
              </a:ext>
            </a:extLst>
          </p:cNvPr>
          <p:cNvPicPr>
            <a:picLocks noChangeAspect="1"/>
          </p:cNvPicPr>
          <p:nvPr/>
        </p:nvPicPr>
        <p:blipFill>
          <a:blip r:embed="rId5"/>
          <a:stretch>
            <a:fillRect/>
          </a:stretch>
        </p:blipFill>
        <p:spPr>
          <a:xfrm>
            <a:off x="16728787" y="6007712"/>
            <a:ext cx="1066800" cy="1066800"/>
          </a:xfrm>
          <a:prstGeom prst="rect">
            <a:avLst/>
          </a:prstGeom>
        </p:spPr>
      </p:pic>
      <p:pic>
        <p:nvPicPr>
          <p:cNvPr id="17" name="Picture 16">
            <a:extLst>
              <a:ext uri="{FF2B5EF4-FFF2-40B4-BE49-F238E27FC236}">
                <a16:creationId xmlns:a16="http://schemas.microsoft.com/office/drawing/2014/main" id="{AFA88088-2E2B-CE46-9D7E-3482F6571D17}"/>
              </a:ext>
            </a:extLst>
          </p:cNvPr>
          <p:cNvPicPr>
            <a:picLocks noChangeAspect="1"/>
          </p:cNvPicPr>
          <p:nvPr/>
        </p:nvPicPr>
        <p:blipFill>
          <a:blip r:embed="rId5"/>
          <a:stretch>
            <a:fillRect/>
          </a:stretch>
        </p:blipFill>
        <p:spPr>
          <a:xfrm>
            <a:off x="16728787" y="7199145"/>
            <a:ext cx="1066800" cy="1066800"/>
          </a:xfrm>
          <a:prstGeom prst="rect">
            <a:avLst/>
          </a:prstGeom>
        </p:spPr>
      </p:pic>
      <p:pic>
        <p:nvPicPr>
          <p:cNvPr id="18" name="Picture 17">
            <a:extLst>
              <a:ext uri="{FF2B5EF4-FFF2-40B4-BE49-F238E27FC236}">
                <a16:creationId xmlns:a16="http://schemas.microsoft.com/office/drawing/2014/main" id="{26027540-1583-4845-97AE-9D8AE8B65745}"/>
              </a:ext>
            </a:extLst>
          </p:cNvPr>
          <p:cNvPicPr>
            <a:picLocks noChangeAspect="1"/>
          </p:cNvPicPr>
          <p:nvPr/>
        </p:nvPicPr>
        <p:blipFill>
          <a:blip r:embed="rId5"/>
          <a:stretch>
            <a:fillRect/>
          </a:stretch>
        </p:blipFill>
        <p:spPr>
          <a:xfrm>
            <a:off x="16161278" y="8281189"/>
            <a:ext cx="1066800" cy="1066800"/>
          </a:xfrm>
          <a:prstGeom prst="rect">
            <a:avLst/>
          </a:prstGeom>
        </p:spPr>
      </p:pic>
      <p:pic>
        <p:nvPicPr>
          <p:cNvPr id="19" name="Picture 18">
            <a:extLst>
              <a:ext uri="{FF2B5EF4-FFF2-40B4-BE49-F238E27FC236}">
                <a16:creationId xmlns:a16="http://schemas.microsoft.com/office/drawing/2014/main" id="{38BDE613-5E32-D742-A27C-397A8956EDE6}"/>
              </a:ext>
            </a:extLst>
          </p:cNvPr>
          <p:cNvPicPr>
            <a:picLocks noChangeAspect="1"/>
          </p:cNvPicPr>
          <p:nvPr/>
        </p:nvPicPr>
        <p:blipFill>
          <a:blip r:embed="rId5"/>
          <a:stretch>
            <a:fillRect/>
          </a:stretch>
        </p:blipFill>
        <p:spPr>
          <a:xfrm>
            <a:off x="15148363" y="8955378"/>
            <a:ext cx="1066800" cy="1066800"/>
          </a:xfrm>
          <a:prstGeom prst="rect">
            <a:avLst/>
          </a:prstGeom>
        </p:spPr>
      </p:pic>
      <p:pic>
        <p:nvPicPr>
          <p:cNvPr id="20" name="Picture 19">
            <a:extLst>
              <a:ext uri="{FF2B5EF4-FFF2-40B4-BE49-F238E27FC236}">
                <a16:creationId xmlns:a16="http://schemas.microsoft.com/office/drawing/2014/main" id="{6DA4B827-0B9B-3E4A-B163-E93CC3A1504C}"/>
              </a:ext>
            </a:extLst>
          </p:cNvPr>
          <p:cNvPicPr>
            <a:picLocks noChangeAspect="1"/>
          </p:cNvPicPr>
          <p:nvPr/>
        </p:nvPicPr>
        <p:blipFill>
          <a:blip r:embed="rId5"/>
          <a:stretch>
            <a:fillRect/>
          </a:stretch>
        </p:blipFill>
        <p:spPr>
          <a:xfrm>
            <a:off x="13963997" y="9149143"/>
            <a:ext cx="1066800" cy="1066800"/>
          </a:xfrm>
          <a:prstGeom prst="rect">
            <a:avLst/>
          </a:prstGeom>
        </p:spPr>
      </p:pic>
      <p:pic>
        <p:nvPicPr>
          <p:cNvPr id="21" name="Picture 20">
            <a:extLst>
              <a:ext uri="{FF2B5EF4-FFF2-40B4-BE49-F238E27FC236}">
                <a16:creationId xmlns:a16="http://schemas.microsoft.com/office/drawing/2014/main" id="{236BAB8B-A043-BD46-9D28-0F2A57F39A40}"/>
              </a:ext>
            </a:extLst>
          </p:cNvPr>
          <p:cNvPicPr>
            <a:picLocks noChangeAspect="1"/>
          </p:cNvPicPr>
          <p:nvPr/>
        </p:nvPicPr>
        <p:blipFill>
          <a:blip r:embed="rId5"/>
          <a:stretch>
            <a:fillRect/>
          </a:stretch>
        </p:blipFill>
        <p:spPr>
          <a:xfrm>
            <a:off x="12797049" y="8707181"/>
            <a:ext cx="1066800" cy="1066800"/>
          </a:xfrm>
          <a:prstGeom prst="rect">
            <a:avLst/>
          </a:prstGeom>
        </p:spPr>
      </p:pic>
      <p:pic>
        <p:nvPicPr>
          <p:cNvPr id="22" name="Picture 21">
            <a:extLst>
              <a:ext uri="{FF2B5EF4-FFF2-40B4-BE49-F238E27FC236}">
                <a16:creationId xmlns:a16="http://schemas.microsoft.com/office/drawing/2014/main" id="{AF666698-288E-AF44-827A-7D8CA3697FF8}"/>
              </a:ext>
            </a:extLst>
          </p:cNvPr>
          <p:cNvPicPr>
            <a:picLocks noChangeAspect="1"/>
          </p:cNvPicPr>
          <p:nvPr/>
        </p:nvPicPr>
        <p:blipFill>
          <a:blip r:embed="rId5"/>
          <a:stretch>
            <a:fillRect/>
          </a:stretch>
        </p:blipFill>
        <p:spPr>
          <a:xfrm>
            <a:off x="12004567" y="7773916"/>
            <a:ext cx="1066800" cy="1066800"/>
          </a:xfrm>
          <a:prstGeom prst="rect">
            <a:avLst/>
          </a:prstGeom>
        </p:spPr>
      </p:pic>
      <p:pic>
        <p:nvPicPr>
          <p:cNvPr id="23" name="Picture 22">
            <a:extLst>
              <a:ext uri="{FF2B5EF4-FFF2-40B4-BE49-F238E27FC236}">
                <a16:creationId xmlns:a16="http://schemas.microsoft.com/office/drawing/2014/main" id="{0D09A549-7D6C-6044-A549-77F3C32D69DE}"/>
              </a:ext>
            </a:extLst>
          </p:cNvPr>
          <p:cNvPicPr>
            <a:picLocks noChangeAspect="1"/>
          </p:cNvPicPr>
          <p:nvPr/>
        </p:nvPicPr>
        <p:blipFill>
          <a:blip r:embed="rId5"/>
          <a:stretch>
            <a:fillRect/>
          </a:stretch>
        </p:blipFill>
        <p:spPr>
          <a:xfrm>
            <a:off x="11686887" y="6609142"/>
            <a:ext cx="1066800" cy="1066800"/>
          </a:xfrm>
          <a:prstGeom prst="rect">
            <a:avLst/>
          </a:prstGeom>
        </p:spPr>
      </p:pic>
      <p:pic>
        <p:nvPicPr>
          <p:cNvPr id="25" name="Picture 24">
            <a:extLst>
              <a:ext uri="{FF2B5EF4-FFF2-40B4-BE49-F238E27FC236}">
                <a16:creationId xmlns:a16="http://schemas.microsoft.com/office/drawing/2014/main" id="{785286CD-2751-6F44-8389-AA3F792215FB}"/>
              </a:ext>
            </a:extLst>
          </p:cNvPr>
          <p:cNvPicPr>
            <a:picLocks noChangeAspect="1"/>
          </p:cNvPicPr>
          <p:nvPr/>
        </p:nvPicPr>
        <p:blipFill>
          <a:blip r:embed="rId5"/>
          <a:stretch>
            <a:fillRect/>
          </a:stretch>
        </p:blipFill>
        <p:spPr>
          <a:xfrm>
            <a:off x="12004567" y="5444368"/>
            <a:ext cx="1066800" cy="1066800"/>
          </a:xfrm>
          <a:prstGeom prst="rect">
            <a:avLst/>
          </a:prstGeom>
        </p:spPr>
      </p:pic>
      <p:pic>
        <p:nvPicPr>
          <p:cNvPr id="26" name="Picture 25">
            <a:extLst>
              <a:ext uri="{FF2B5EF4-FFF2-40B4-BE49-F238E27FC236}">
                <a16:creationId xmlns:a16="http://schemas.microsoft.com/office/drawing/2014/main" id="{F95679DA-DAD4-014C-A08D-553D0AA04CD3}"/>
              </a:ext>
            </a:extLst>
          </p:cNvPr>
          <p:cNvPicPr>
            <a:picLocks noChangeAspect="1"/>
          </p:cNvPicPr>
          <p:nvPr/>
        </p:nvPicPr>
        <p:blipFill>
          <a:blip r:embed="rId5"/>
          <a:stretch>
            <a:fillRect/>
          </a:stretch>
        </p:blipFill>
        <p:spPr>
          <a:xfrm>
            <a:off x="12803488" y="4502396"/>
            <a:ext cx="1066800" cy="1066800"/>
          </a:xfrm>
          <a:prstGeom prst="rect">
            <a:avLst/>
          </a:prstGeom>
        </p:spPr>
      </p:pic>
      <p:pic>
        <p:nvPicPr>
          <p:cNvPr id="143" name="Picture 142">
            <a:extLst>
              <a:ext uri="{FF2B5EF4-FFF2-40B4-BE49-F238E27FC236}">
                <a16:creationId xmlns:a16="http://schemas.microsoft.com/office/drawing/2014/main" id="{83931188-A147-8648-843A-ACDADCBCECBE}"/>
              </a:ext>
            </a:extLst>
          </p:cNvPr>
          <p:cNvPicPr>
            <a:picLocks noChangeAspect="1"/>
          </p:cNvPicPr>
          <p:nvPr/>
        </p:nvPicPr>
        <p:blipFill>
          <a:blip r:embed="rId6"/>
          <a:stretch>
            <a:fillRect/>
          </a:stretch>
        </p:blipFill>
        <p:spPr>
          <a:xfrm>
            <a:off x="17803794" y="8529006"/>
            <a:ext cx="1080654" cy="1066799"/>
          </a:xfrm>
          <a:prstGeom prst="rect">
            <a:avLst/>
          </a:prstGeom>
        </p:spPr>
      </p:pic>
      <p:pic>
        <p:nvPicPr>
          <p:cNvPr id="144" name="Picture 143">
            <a:extLst>
              <a:ext uri="{FF2B5EF4-FFF2-40B4-BE49-F238E27FC236}">
                <a16:creationId xmlns:a16="http://schemas.microsoft.com/office/drawing/2014/main" id="{E95DA31F-B2A9-0943-9B01-439086BE5B26}"/>
              </a:ext>
            </a:extLst>
          </p:cNvPr>
          <p:cNvPicPr>
            <a:picLocks noChangeAspect="1"/>
          </p:cNvPicPr>
          <p:nvPr/>
        </p:nvPicPr>
        <p:blipFill>
          <a:blip r:embed="rId6"/>
          <a:stretch>
            <a:fillRect/>
          </a:stretch>
        </p:blipFill>
        <p:spPr>
          <a:xfrm>
            <a:off x="16223846" y="10167761"/>
            <a:ext cx="1080654" cy="1066799"/>
          </a:xfrm>
          <a:prstGeom prst="rect">
            <a:avLst/>
          </a:prstGeom>
        </p:spPr>
      </p:pic>
      <p:pic>
        <p:nvPicPr>
          <p:cNvPr id="145" name="Picture 144">
            <a:extLst>
              <a:ext uri="{FF2B5EF4-FFF2-40B4-BE49-F238E27FC236}">
                <a16:creationId xmlns:a16="http://schemas.microsoft.com/office/drawing/2014/main" id="{CC8B04C2-205C-8B48-ADC3-F60A3FDF2E3A}"/>
              </a:ext>
            </a:extLst>
          </p:cNvPr>
          <p:cNvPicPr>
            <a:picLocks noChangeAspect="1"/>
          </p:cNvPicPr>
          <p:nvPr/>
        </p:nvPicPr>
        <p:blipFill>
          <a:blip r:embed="rId4"/>
          <a:stretch>
            <a:fillRect/>
          </a:stretch>
        </p:blipFill>
        <p:spPr>
          <a:xfrm>
            <a:off x="12200387" y="4590544"/>
            <a:ext cx="5080000" cy="5105400"/>
          </a:xfrm>
          <a:prstGeom prst="rect">
            <a:avLst/>
          </a:prstGeom>
        </p:spPr>
      </p:pic>
      <p:pic>
        <p:nvPicPr>
          <p:cNvPr id="146" name="Picture 145">
            <a:extLst>
              <a:ext uri="{FF2B5EF4-FFF2-40B4-BE49-F238E27FC236}">
                <a16:creationId xmlns:a16="http://schemas.microsoft.com/office/drawing/2014/main" id="{84E645F0-BAEF-0347-932C-DB51D21741B2}"/>
              </a:ext>
            </a:extLst>
          </p:cNvPr>
          <p:cNvPicPr>
            <a:picLocks noChangeAspect="1"/>
          </p:cNvPicPr>
          <p:nvPr/>
        </p:nvPicPr>
        <p:blipFill>
          <a:blip r:embed="rId6"/>
          <a:stretch>
            <a:fillRect/>
          </a:stretch>
        </p:blipFill>
        <p:spPr>
          <a:xfrm>
            <a:off x="14739233" y="2577868"/>
            <a:ext cx="1080654" cy="1066799"/>
          </a:xfrm>
          <a:prstGeom prst="rect">
            <a:avLst/>
          </a:prstGeom>
        </p:spPr>
      </p:pic>
      <p:pic>
        <p:nvPicPr>
          <p:cNvPr id="147" name="Picture 146">
            <a:extLst>
              <a:ext uri="{FF2B5EF4-FFF2-40B4-BE49-F238E27FC236}">
                <a16:creationId xmlns:a16="http://schemas.microsoft.com/office/drawing/2014/main" id="{8D10234A-9ACB-F742-81C1-E0FACB8E5A30}"/>
              </a:ext>
            </a:extLst>
          </p:cNvPr>
          <p:cNvPicPr>
            <a:picLocks noChangeAspect="1"/>
          </p:cNvPicPr>
          <p:nvPr/>
        </p:nvPicPr>
        <p:blipFill>
          <a:blip r:embed="rId6"/>
          <a:stretch>
            <a:fillRect/>
          </a:stretch>
        </p:blipFill>
        <p:spPr>
          <a:xfrm>
            <a:off x="17005025" y="3645220"/>
            <a:ext cx="1080654" cy="1066799"/>
          </a:xfrm>
          <a:prstGeom prst="rect">
            <a:avLst/>
          </a:prstGeom>
        </p:spPr>
      </p:pic>
      <p:pic>
        <p:nvPicPr>
          <p:cNvPr id="148" name="Picture 147">
            <a:extLst>
              <a:ext uri="{FF2B5EF4-FFF2-40B4-BE49-F238E27FC236}">
                <a16:creationId xmlns:a16="http://schemas.microsoft.com/office/drawing/2014/main" id="{6D8E2538-D382-4A4E-ABF7-402107B7C738}"/>
              </a:ext>
            </a:extLst>
          </p:cNvPr>
          <p:cNvPicPr>
            <a:picLocks noChangeAspect="1"/>
          </p:cNvPicPr>
          <p:nvPr/>
        </p:nvPicPr>
        <p:blipFill>
          <a:blip r:embed="rId6"/>
          <a:stretch>
            <a:fillRect/>
          </a:stretch>
        </p:blipFill>
        <p:spPr>
          <a:xfrm>
            <a:off x="18310063" y="6019843"/>
            <a:ext cx="1080654" cy="1066799"/>
          </a:xfrm>
          <a:prstGeom prst="rect">
            <a:avLst/>
          </a:prstGeom>
        </p:spPr>
      </p:pic>
      <p:pic>
        <p:nvPicPr>
          <p:cNvPr id="149" name="Picture 148">
            <a:extLst>
              <a:ext uri="{FF2B5EF4-FFF2-40B4-BE49-F238E27FC236}">
                <a16:creationId xmlns:a16="http://schemas.microsoft.com/office/drawing/2014/main" id="{28EB49D7-FFD9-834E-9EAF-9F1E2A82D27C}"/>
              </a:ext>
            </a:extLst>
          </p:cNvPr>
          <p:cNvPicPr>
            <a:picLocks noChangeAspect="1"/>
          </p:cNvPicPr>
          <p:nvPr/>
        </p:nvPicPr>
        <p:blipFill>
          <a:blip r:embed="rId6"/>
          <a:stretch>
            <a:fillRect/>
          </a:stretch>
        </p:blipFill>
        <p:spPr>
          <a:xfrm>
            <a:off x="13415893" y="10534691"/>
            <a:ext cx="1080654" cy="1066799"/>
          </a:xfrm>
          <a:prstGeom prst="rect">
            <a:avLst/>
          </a:prstGeom>
        </p:spPr>
      </p:pic>
      <p:pic>
        <p:nvPicPr>
          <p:cNvPr id="150" name="Picture 149">
            <a:extLst>
              <a:ext uri="{FF2B5EF4-FFF2-40B4-BE49-F238E27FC236}">
                <a16:creationId xmlns:a16="http://schemas.microsoft.com/office/drawing/2014/main" id="{B7E6EFF2-301F-C446-8487-03960838F864}"/>
              </a:ext>
            </a:extLst>
          </p:cNvPr>
          <p:cNvPicPr>
            <a:picLocks noChangeAspect="1"/>
          </p:cNvPicPr>
          <p:nvPr/>
        </p:nvPicPr>
        <p:blipFill>
          <a:blip r:embed="rId6"/>
          <a:stretch>
            <a:fillRect/>
          </a:stretch>
        </p:blipFill>
        <p:spPr>
          <a:xfrm>
            <a:off x="11170690" y="9278839"/>
            <a:ext cx="1080654" cy="1066799"/>
          </a:xfrm>
          <a:prstGeom prst="rect">
            <a:avLst/>
          </a:prstGeom>
        </p:spPr>
      </p:pic>
      <p:pic>
        <p:nvPicPr>
          <p:cNvPr id="151" name="Picture 150">
            <a:extLst>
              <a:ext uri="{FF2B5EF4-FFF2-40B4-BE49-F238E27FC236}">
                <a16:creationId xmlns:a16="http://schemas.microsoft.com/office/drawing/2014/main" id="{94AB93A5-CC1C-1B4C-83B4-752E5D8FF11C}"/>
              </a:ext>
            </a:extLst>
          </p:cNvPr>
          <p:cNvPicPr>
            <a:picLocks noChangeAspect="1"/>
          </p:cNvPicPr>
          <p:nvPr/>
        </p:nvPicPr>
        <p:blipFill>
          <a:blip r:embed="rId6"/>
          <a:stretch>
            <a:fillRect/>
          </a:stretch>
        </p:blipFill>
        <p:spPr>
          <a:xfrm>
            <a:off x="10091075" y="6826394"/>
            <a:ext cx="1080654" cy="1066799"/>
          </a:xfrm>
          <a:prstGeom prst="rect">
            <a:avLst/>
          </a:prstGeom>
        </p:spPr>
      </p:pic>
      <p:pic>
        <p:nvPicPr>
          <p:cNvPr id="152" name="Picture 151">
            <a:extLst>
              <a:ext uri="{FF2B5EF4-FFF2-40B4-BE49-F238E27FC236}">
                <a16:creationId xmlns:a16="http://schemas.microsoft.com/office/drawing/2014/main" id="{816A39EA-13DC-874F-9F69-177E5AC7F2B4}"/>
              </a:ext>
            </a:extLst>
          </p:cNvPr>
          <p:cNvPicPr>
            <a:picLocks noChangeAspect="1"/>
          </p:cNvPicPr>
          <p:nvPr/>
        </p:nvPicPr>
        <p:blipFill>
          <a:blip r:embed="rId6"/>
          <a:stretch>
            <a:fillRect/>
          </a:stretch>
        </p:blipFill>
        <p:spPr>
          <a:xfrm>
            <a:off x="11281015" y="3723293"/>
            <a:ext cx="1080654" cy="1066799"/>
          </a:xfrm>
          <a:prstGeom prst="rect">
            <a:avLst/>
          </a:prstGeom>
        </p:spPr>
      </p:pic>
      <p:pic>
        <p:nvPicPr>
          <p:cNvPr id="154" name="Picture 153">
            <a:extLst>
              <a:ext uri="{FF2B5EF4-FFF2-40B4-BE49-F238E27FC236}">
                <a16:creationId xmlns:a16="http://schemas.microsoft.com/office/drawing/2014/main" id="{BEF53F04-5D62-3144-BEF5-A23052F854E6}"/>
              </a:ext>
            </a:extLst>
          </p:cNvPr>
          <p:cNvPicPr>
            <a:picLocks noChangeAspect="1"/>
          </p:cNvPicPr>
          <p:nvPr/>
        </p:nvPicPr>
        <p:blipFill>
          <a:blip r:embed="rId5"/>
          <a:stretch>
            <a:fillRect/>
          </a:stretch>
        </p:blipFill>
        <p:spPr>
          <a:xfrm>
            <a:off x="13963147" y="4069844"/>
            <a:ext cx="1066800" cy="1066800"/>
          </a:xfrm>
          <a:prstGeom prst="rect">
            <a:avLst/>
          </a:prstGeom>
        </p:spPr>
      </p:pic>
      <p:pic>
        <p:nvPicPr>
          <p:cNvPr id="155" name="Picture 154">
            <a:extLst>
              <a:ext uri="{FF2B5EF4-FFF2-40B4-BE49-F238E27FC236}">
                <a16:creationId xmlns:a16="http://schemas.microsoft.com/office/drawing/2014/main" id="{BDA91F4D-7971-C840-84FE-65FAFE0A43E1}"/>
              </a:ext>
            </a:extLst>
          </p:cNvPr>
          <p:cNvPicPr>
            <a:picLocks noChangeAspect="1"/>
          </p:cNvPicPr>
          <p:nvPr/>
        </p:nvPicPr>
        <p:blipFill>
          <a:blip r:embed="rId5"/>
          <a:stretch>
            <a:fillRect/>
          </a:stretch>
        </p:blipFill>
        <p:spPr>
          <a:xfrm>
            <a:off x="15136083" y="4247100"/>
            <a:ext cx="1066800" cy="1066800"/>
          </a:xfrm>
          <a:prstGeom prst="rect">
            <a:avLst/>
          </a:prstGeom>
        </p:spPr>
      </p:pic>
      <p:pic>
        <p:nvPicPr>
          <p:cNvPr id="156" name="Picture 155">
            <a:extLst>
              <a:ext uri="{FF2B5EF4-FFF2-40B4-BE49-F238E27FC236}">
                <a16:creationId xmlns:a16="http://schemas.microsoft.com/office/drawing/2014/main" id="{906AB988-DFC9-EF4B-962F-8EBD28D2A2AD}"/>
              </a:ext>
            </a:extLst>
          </p:cNvPr>
          <p:cNvPicPr>
            <a:picLocks noChangeAspect="1"/>
          </p:cNvPicPr>
          <p:nvPr/>
        </p:nvPicPr>
        <p:blipFill>
          <a:blip r:embed="rId5"/>
          <a:stretch>
            <a:fillRect/>
          </a:stretch>
        </p:blipFill>
        <p:spPr>
          <a:xfrm>
            <a:off x="16148998" y="4937799"/>
            <a:ext cx="1066800" cy="1066800"/>
          </a:xfrm>
          <a:prstGeom prst="rect">
            <a:avLst/>
          </a:prstGeom>
        </p:spPr>
      </p:pic>
      <p:pic>
        <p:nvPicPr>
          <p:cNvPr id="157" name="Picture 156">
            <a:extLst>
              <a:ext uri="{FF2B5EF4-FFF2-40B4-BE49-F238E27FC236}">
                <a16:creationId xmlns:a16="http://schemas.microsoft.com/office/drawing/2014/main" id="{9A13F6AE-2D05-0743-87C8-7904BEC63415}"/>
              </a:ext>
            </a:extLst>
          </p:cNvPr>
          <p:cNvPicPr>
            <a:picLocks noChangeAspect="1"/>
          </p:cNvPicPr>
          <p:nvPr/>
        </p:nvPicPr>
        <p:blipFill>
          <a:blip r:embed="rId5"/>
          <a:stretch>
            <a:fillRect/>
          </a:stretch>
        </p:blipFill>
        <p:spPr>
          <a:xfrm>
            <a:off x="16727937" y="6008413"/>
            <a:ext cx="1066800" cy="1066800"/>
          </a:xfrm>
          <a:prstGeom prst="rect">
            <a:avLst/>
          </a:prstGeom>
        </p:spPr>
      </p:pic>
      <p:pic>
        <p:nvPicPr>
          <p:cNvPr id="158" name="Picture 157">
            <a:extLst>
              <a:ext uri="{FF2B5EF4-FFF2-40B4-BE49-F238E27FC236}">
                <a16:creationId xmlns:a16="http://schemas.microsoft.com/office/drawing/2014/main" id="{CEE32383-6B27-B542-932D-17654A26D3DB}"/>
              </a:ext>
            </a:extLst>
          </p:cNvPr>
          <p:cNvPicPr>
            <a:picLocks noChangeAspect="1"/>
          </p:cNvPicPr>
          <p:nvPr/>
        </p:nvPicPr>
        <p:blipFill>
          <a:blip r:embed="rId5"/>
          <a:stretch>
            <a:fillRect/>
          </a:stretch>
        </p:blipFill>
        <p:spPr>
          <a:xfrm>
            <a:off x="16727937" y="7199846"/>
            <a:ext cx="1066800" cy="1066800"/>
          </a:xfrm>
          <a:prstGeom prst="rect">
            <a:avLst/>
          </a:prstGeom>
        </p:spPr>
      </p:pic>
      <p:pic>
        <p:nvPicPr>
          <p:cNvPr id="159" name="Picture 158">
            <a:extLst>
              <a:ext uri="{FF2B5EF4-FFF2-40B4-BE49-F238E27FC236}">
                <a16:creationId xmlns:a16="http://schemas.microsoft.com/office/drawing/2014/main" id="{F85DAC48-583E-2347-B190-741EFF7DD23A}"/>
              </a:ext>
            </a:extLst>
          </p:cNvPr>
          <p:cNvPicPr>
            <a:picLocks noChangeAspect="1"/>
          </p:cNvPicPr>
          <p:nvPr/>
        </p:nvPicPr>
        <p:blipFill>
          <a:blip r:embed="rId5"/>
          <a:stretch>
            <a:fillRect/>
          </a:stretch>
        </p:blipFill>
        <p:spPr>
          <a:xfrm>
            <a:off x="16160428" y="8281890"/>
            <a:ext cx="1066800" cy="1066800"/>
          </a:xfrm>
          <a:prstGeom prst="rect">
            <a:avLst/>
          </a:prstGeom>
        </p:spPr>
      </p:pic>
      <p:pic>
        <p:nvPicPr>
          <p:cNvPr id="160" name="Picture 159">
            <a:extLst>
              <a:ext uri="{FF2B5EF4-FFF2-40B4-BE49-F238E27FC236}">
                <a16:creationId xmlns:a16="http://schemas.microsoft.com/office/drawing/2014/main" id="{165575D1-88AA-BB4A-9482-736409132058}"/>
              </a:ext>
            </a:extLst>
          </p:cNvPr>
          <p:cNvPicPr>
            <a:picLocks noChangeAspect="1"/>
          </p:cNvPicPr>
          <p:nvPr/>
        </p:nvPicPr>
        <p:blipFill>
          <a:blip r:embed="rId5"/>
          <a:stretch>
            <a:fillRect/>
          </a:stretch>
        </p:blipFill>
        <p:spPr>
          <a:xfrm>
            <a:off x="15147513" y="8956079"/>
            <a:ext cx="1066800" cy="1066800"/>
          </a:xfrm>
          <a:prstGeom prst="rect">
            <a:avLst/>
          </a:prstGeom>
        </p:spPr>
      </p:pic>
      <p:pic>
        <p:nvPicPr>
          <p:cNvPr id="161" name="Picture 160">
            <a:extLst>
              <a:ext uri="{FF2B5EF4-FFF2-40B4-BE49-F238E27FC236}">
                <a16:creationId xmlns:a16="http://schemas.microsoft.com/office/drawing/2014/main" id="{4E27864A-4A99-1C45-B8BD-F9D745294C3C}"/>
              </a:ext>
            </a:extLst>
          </p:cNvPr>
          <p:cNvPicPr>
            <a:picLocks noChangeAspect="1"/>
          </p:cNvPicPr>
          <p:nvPr/>
        </p:nvPicPr>
        <p:blipFill>
          <a:blip r:embed="rId5"/>
          <a:stretch>
            <a:fillRect/>
          </a:stretch>
        </p:blipFill>
        <p:spPr>
          <a:xfrm>
            <a:off x="13963147" y="9149844"/>
            <a:ext cx="1066800" cy="1066800"/>
          </a:xfrm>
          <a:prstGeom prst="rect">
            <a:avLst/>
          </a:prstGeom>
        </p:spPr>
      </p:pic>
      <p:pic>
        <p:nvPicPr>
          <p:cNvPr id="162" name="Picture 161">
            <a:extLst>
              <a:ext uri="{FF2B5EF4-FFF2-40B4-BE49-F238E27FC236}">
                <a16:creationId xmlns:a16="http://schemas.microsoft.com/office/drawing/2014/main" id="{B06D8FC8-6372-0A41-8C35-E2892D4284D2}"/>
              </a:ext>
            </a:extLst>
          </p:cNvPr>
          <p:cNvPicPr>
            <a:picLocks noChangeAspect="1"/>
          </p:cNvPicPr>
          <p:nvPr/>
        </p:nvPicPr>
        <p:blipFill>
          <a:blip r:embed="rId5"/>
          <a:stretch>
            <a:fillRect/>
          </a:stretch>
        </p:blipFill>
        <p:spPr>
          <a:xfrm>
            <a:off x="12796199" y="8707882"/>
            <a:ext cx="1066800" cy="1066800"/>
          </a:xfrm>
          <a:prstGeom prst="rect">
            <a:avLst/>
          </a:prstGeom>
        </p:spPr>
      </p:pic>
      <p:pic>
        <p:nvPicPr>
          <p:cNvPr id="163" name="Picture 162">
            <a:extLst>
              <a:ext uri="{FF2B5EF4-FFF2-40B4-BE49-F238E27FC236}">
                <a16:creationId xmlns:a16="http://schemas.microsoft.com/office/drawing/2014/main" id="{B017889E-E335-1942-9A47-FBE06799CE8E}"/>
              </a:ext>
            </a:extLst>
          </p:cNvPr>
          <p:cNvPicPr>
            <a:picLocks noChangeAspect="1"/>
          </p:cNvPicPr>
          <p:nvPr/>
        </p:nvPicPr>
        <p:blipFill>
          <a:blip r:embed="rId5"/>
          <a:stretch>
            <a:fillRect/>
          </a:stretch>
        </p:blipFill>
        <p:spPr>
          <a:xfrm>
            <a:off x="12003717" y="7774617"/>
            <a:ext cx="1066800" cy="1066800"/>
          </a:xfrm>
          <a:prstGeom prst="rect">
            <a:avLst/>
          </a:prstGeom>
        </p:spPr>
      </p:pic>
      <p:pic>
        <p:nvPicPr>
          <p:cNvPr id="164" name="Picture 163">
            <a:extLst>
              <a:ext uri="{FF2B5EF4-FFF2-40B4-BE49-F238E27FC236}">
                <a16:creationId xmlns:a16="http://schemas.microsoft.com/office/drawing/2014/main" id="{E338550D-3488-DA43-80E5-1A2F9EF41A0C}"/>
              </a:ext>
            </a:extLst>
          </p:cNvPr>
          <p:cNvPicPr>
            <a:picLocks noChangeAspect="1"/>
          </p:cNvPicPr>
          <p:nvPr/>
        </p:nvPicPr>
        <p:blipFill>
          <a:blip r:embed="rId5"/>
          <a:stretch>
            <a:fillRect/>
          </a:stretch>
        </p:blipFill>
        <p:spPr>
          <a:xfrm>
            <a:off x="11686037" y="6609843"/>
            <a:ext cx="1066800" cy="1066800"/>
          </a:xfrm>
          <a:prstGeom prst="rect">
            <a:avLst/>
          </a:prstGeom>
        </p:spPr>
      </p:pic>
      <p:pic>
        <p:nvPicPr>
          <p:cNvPr id="165" name="Picture 164">
            <a:extLst>
              <a:ext uri="{FF2B5EF4-FFF2-40B4-BE49-F238E27FC236}">
                <a16:creationId xmlns:a16="http://schemas.microsoft.com/office/drawing/2014/main" id="{B46DFEB6-DD0C-7045-A13E-213EEF61040A}"/>
              </a:ext>
            </a:extLst>
          </p:cNvPr>
          <p:cNvPicPr>
            <a:picLocks noChangeAspect="1"/>
          </p:cNvPicPr>
          <p:nvPr/>
        </p:nvPicPr>
        <p:blipFill>
          <a:blip r:embed="rId5"/>
          <a:stretch>
            <a:fillRect/>
          </a:stretch>
        </p:blipFill>
        <p:spPr>
          <a:xfrm>
            <a:off x="12003717" y="5445069"/>
            <a:ext cx="1066800" cy="1066800"/>
          </a:xfrm>
          <a:prstGeom prst="rect">
            <a:avLst/>
          </a:prstGeom>
        </p:spPr>
      </p:pic>
      <p:pic>
        <p:nvPicPr>
          <p:cNvPr id="166" name="Picture 165">
            <a:extLst>
              <a:ext uri="{FF2B5EF4-FFF2-40B4-BE49-F238E27FC236}">
                <a16:creationId xmlns:a16="http://schemas.microsoft.com/office/drawing/2014/main" id="{D3E11A9D-CFEC-B84C-AABC-4163F4BA9C6B}"/>
              </a:ext>
            </a:extLst>
          </p:cNvPr>
          <p:cNvPicPr>
            <a:picLocks noChangeAspect="1"/>
          </p:cNvPicPr>
          <p:nvPr/>
        </p:nvPicPr>
        <p:blipFill>
          <a:blip r:embed="rId5"/>
          <a:stretch>
            <a:fillRect/>
          </a:stretch>
        </p:blipFill>
        <p:spPr>
          <a:xfrm>
            <a:off x="12802638" y="4503097"/>
            <a:ext cx="1066800" cy="1066800"/>
          </a:xfrm>
          <a:prstGeom prst="rect">
            <a:avLst/>
          </a:prstGeom>
        </p:spPr>
      </p:pic>
      <p:grpSp>
        <p:nvGrpSpPr>
          <p:cNvPr id="188" name="Group 187">
            <a:extLst>
              <a:ext uri="{FF2B5EF4-FFF2-40B4-BE49-F238E27FC236}">
                <a16:creationId xmlns:a16="http://schemas.microsoft.com/office/drawing/2014/main" id="{F41F7118-DA9D-B945-8674-9F4CA51FC493}"/>
              </a:ext>
            </a:extLst>
          </p:cNvPr>
          <p:cNvGrpSpPr/>
          <p:nvPr/>
        </p:nvGrpSpPr>
        <p:grpSpPr>
          <a:xfrm>
            <a:off x="9857237" y="2253042"/>
            <a:ext cx="9766300" cy="9779000"/>
            <a:chOff x="-1703524" y="-1518558"/>
            <a:chExt cx="9766300" cy="9779000"/>
          </a:xfrm>
        </p:grpSpPr>
        <p:pic>
          <p:nvPicPr>
            <p:cNvPr id="189" name="Picture 188">
              <a:extLst>
                <a:ext uri="{FF2B5EF4-FFF2-40B4-BE49-F238E27FC236}">
                  <a16:creationId xmlns:a16="http://schemas.microsoft.com/office/drawing/2014/main" id="{3EE4D112-F8C2-4548-84EB-743D028CB49C}"/>
                </a:ext>
              </a:extLst>
            </p:cNvPr>
            <p:cNvPicPr>
              <a:picLocks noChangeAspect="1"/>
            </p:cNvPicPr>
            <p:nvPr/>
          </p:nvPicPr>
          <p:blipFill>
            <a:blip r:embed="rId3">
              <a:alphaModFix amt="50000"/>
            </a:blip>
            <a:stretch>
              <a:fillRect/>
            </a:stretch>
          </p:blipFill>
          <p:spPr>
            <a:xfrm>
              <a:off x="-1703524" y="-1518558"/>
              <a:ext cx="9766300" cy="9779000"/>
            </a:xfrm>
            <a:prstGeom prst="rect">
              <a:avLst/>
            </a:prstGeom>
          </p:spPr>
        </p:pic>
        <p:pic>
          <p:nvPicPr>
            <p:cNvPr id="190" name="Picture 189">
              <a:extLst>
                <a:ext uri="{FF2B5EF4-FFF2-40B4-BE49-F238E27FC236}">
                  <a16:creationId xmlns:a16="http://schemas.microsoft.com/office/drawing/2014/main" id="{59161E0E-201C-7D4F-A593-6B6BFDD6F7F4}"/>
                </a:ext>
              </a:extLst>
            </p:cNvPr>
            <p:cNvPicPr>
              <a:picLocks noChangeAspect="1"/>
            </p:cNvPicPr>
            <p:nvPr/>
          </p:nvPicPr>
          <p:blipFill>
            <a:blip r:embed="rId6"/>
            <a:stretch>
              <a:fillRect/>
            </a:stretch>
          </p:blipFill>
          <p:spPr>
            <a:xfrm>
              <a:off x="6243033" y="4756705"/>
              <a:ext cx="1080654" cy="1066799"/>
            </a:xfrm>
            <a:prstGeom prst="rect">
              <a:avLst/>
            </a:prstGeom>
          </p:spPr>
        </p:pic>
        <p:pic>
          <p:nvPicPr>
            <p:cNvPr id="191" name="Picture 190">
              <a:extLst>
                <a:ext uri="{FF2B5EF4-FFF2-40B4-BE49-F238E27FC236}">
                  <a16:creationId xmlns:a16="http://schemas.microsoft.com/office/drawing/2014/main" id="{0E3D11D8-262D-FF41-9C77-D16946D3AF50}"/>
                </a:ext>
              </a:extLst>
            </p:cNvPr>
            <p:cNvPicPr>
              <a:picLocks noChangeAspect="1"/>
            </p:cNvPicPr>
            <p:nvPr/>
          </p:nvPicPr>
          <p:blipFill>
            <a:blip r:embed="rId6"/>
            <a:stretch>
              <a:fillRect/>
            </a:stretch>
          </p:blipFill>
          <p:spPr>
            <a:xfrm>
              <a:off x="4663085" y="6395460"/>
              <a:ext cx="1080654" cy="1066799"/>
            </a:xfrm>
            <a:prstGeom prst="rect">
              <a:avLst/>
            </a:prstGeom>
          </p:spPr>
        </p:pic>
        <p:pic>
          <p:nvPicPr>
            <p:cNvPr id="192" name="Picture 191">
              <a:extLst>
                <a:ext uri="{FF2B5EF4-FFF2-40B4-BE49-F238E27FC236}">
                  <a16:creationId xmlns:a16="http://schemas.microsoft.com/office/drawing/2014/main" id="{E85C1F4B-3EA4-004E-8CEE-5817882D8E12}"/>
                </a:ext>
              </a:extLst>
            </p:cNvPr>
            <p:cNvPicPr>
              <a:picLocks noChangeAspect="1"/>
            </p:cNvPicPr>
            <p:nvPr/>
          </p:nvPicPr>
          <p:blipFill>
            <a:blip r:embed="rId4"/>
            <a:stretch>
              <a:fillRect/>
            </a:stretch>
          </p:blipFill>
          <p:spPr>
            <a:xfrm>
              <a:off x="639626" y="818243"/>
              <a:ext cx="5080000" cy="5105400"/>
            </a:xfrm>
            <a:prstGeom prst="rect">
              <a:avLst/>
            </a:prstGeom>
          </p:spPr>
        </p:pic>
        <p:pic>
          <p:nvPicPr>
            <p:cNvPr id="193" name="Picture 192">
              <a:extLst>
                <a:ext uri="{FF2B5EF4-FFF2-40B4-BE49-F238E27FC236}">
                  <a16:creationId xmlns:a16="http://schemas.microsoft.com/office/drawing/2014/main" id="{0A36C3A6-42D6-8745-8312-77FEF59459E4}"/>
                </a:ext>
              </a:extLst>
            </p:cNvPr>
            <p:cNvPicPr>
              <a:picLocks noChangeAspect="1"/>
            </p:cNvPicPr>
            <p:nvPr/>
          </p:nvPicPr>
          <p:blipFill>
            <a:blip r:embed="rId6"/>
            <a:stretch>
              <a:fillRect/>
            </a:stretch>
          </p:blipFill>
          <p:spPr>
            <a:xfrm>
              <a:off x="3178472" y="-1194433"/>
              <a:ext cx="1080654" cy="1066799"/>
            </a:xfrm>
            <a:prstGeom prst="rect">
              <a:avLst/>
            </a:prstGeom>
          </p:spPr>
        </p:pic>
        <p:pic>
          <p:nvPicPr>
            <p:cNvPr id="194" name="Picture 193">
              <a:extLst>
                <a:ext uri="{FF2B5EF4-FFF2-40B4-BE49-F238E27FC236}">
                  <a16:creationId xmlns:a16="http://schemas.microsoft.com/office/drawing/2014/main" id="{2B1A7F3A-52B3-4F4D-860B-B9F755D2D658}"/>
                </a:ext>
              </a:extLst>
            </p:cNvPr>
            <p:cNvPicPr>
              <a:picLocks noChangeAspect="1"/>
            </p:cNvPicPr>
            <p:nvPr/>
          </p:nvPicPr>
          <p:blipFill>
            <a:blip r:embed="rId6"/>
            <a:stretch>
              <a:fillRect/>
            </a:stretch>
          </p:blipFill>
          <p:spPr>
            <a:xfrm>
              <a:off x="5444264" y="-127081"/>
              <a:ext cx="1080654" cy="1066799"/>
            </a:xfrm>
            <a:prstGeom prst="rect">
              <a:avLst/>
            </a:prstGeom>
          </p:spPr>
        </p:pic>
        <p:pic>
          <p:nvPicPr>
            <p:cNvPr id="195" name="Picture 194">
              <a:extLst>
                <a:ext uri="{FF2B5EF4-FFF2-40B4-BE49-F238E27FC236}">
                  <a16:creationId xmlns:a16="http://schemas.microsoft.com/office/drawing/2014/main" id="{88B940A6-7914-F544-85C9-53467064FCDA}"/>
                </a:ext>
              </a:extLst>
            </p:cNvPr>
            <p:cNvPicPr>
              <a:picLocks noChangeAspect="1"/>
            </p:cNvPicPr>
            <p:nvPr/>
          </p:nvPicPr>
          <p:blipFill>
            <a:blip r:embed="rId6"/>
            <a:stretch>
              <a:fillRect/>
            </a:stretch>
          </p:blipFill>
          <p:spPr>
            <a:xfrm>
              <a:off x="6749302" y="2247542"/>
              <a:ext cx="1080654" cy="1066799"/>
            </a:xfrm>
            <a:prstGeom prst="rect">
              <a:avLst/>
            </a:prstGeom>
          </p:spPr>
        </p:pic>
        <p:pic>
          <p:nvPicPr>
            <p:cNvPr id="196" name="Picture 195">
              <a:extLst>
                <a:ext uri="{FF2B5EF4-FFF2-40B4-BE49-F238E27FC236}">
                  <a16:creationId xmlns:a16="http://schemas.microsoft.com/office/drawing/2014/main" id="{080DB745-1FEC-744F-869C-3B86F1F9FFF3}"/>
                </a:ext>
              </a:extLst>
            </p:cNvPr>
            <p:cNvPicPr>
              <a:picLocks noChangeAspect="1"/>
            </p:cNvPicPr>
            <p:nvPr/>
          </p:nvPicPr>
          <p:blipFill>
            <a:blip r:embed="rId6"/>
            <a:stretch>
              <a:fillRect/>
            </a:stretch>
          </p:blipFill>
          <p:spPr>
            <a:xfrm>
              <a:off x="1855132" y="6762390"/>
              <a:ext cx="1080654" cy="1066799"/>
            </a:xfrm>
            <a:prstGeom prst="rect">
              <a:avLst/>
            </a:prstGeom>
          </p:spPr>
        </p:pic>
        <p:pic>
          <p:nvPicPr>
            <p:cNvPr id="197" name="Picture 196">
              <a:extLst>
                <a:ext uri="{FF2B5EF4-FFF2-40B4-BE49-F238E27FC236}">
                  <a16:creationId xmlns:a16="http://schemas.microsoft.com/office/drawing/2014/main" id="{55CB3217-C5A7-734B-8B7B-BF4BB72E71E0}"/>
                </a:ext>
              </a:extLst>
            </p:cNvPr>
            <p:cNvPicPr>
              <a:picLocks noChangeAspect="1"/>
            </p:cNvPicPr>
            <p:nvPr/>
          </p:nvPicPr>
          <p:blipFill>
            <a:blip r:embed="rId6"/>
            <a:stretch>
              <a:fillRect/>
            </a:stretch>
          </p:blipFill>
          <p:spPr>
            <a:xfrm>
              <a:off x="-390071" y="5506538"/>
              <a:ext cx="1080654" cy="1066799"/>
            </a:xfrm>
            <a:prstGeom prst="rect">
              <a:avLst/>
            </a:prstGeom>
          </p:spPr>
        </p:pic>
        <p:pic>
          <p:nvPicPr>
            <p:cNvPr id="198" name="Picture 197">
              <a:extLst>
                <a:ext uri="{FF2B5EF4-FFF2-40B4-BE49-F238E27FC236}">
                  <a16:creationId xmlns:a16="http://schemas.microsoft.com/office/drawing/2014/main" id="{15FC379D-60D6-B04A-BC86-A7EB52EFED9D}"/>
                </a:ext>
              </a:extLst>
            </p:cNvPr>
            <p:cNvPicPr>
              <a:picLocks noChangeAspect="1"/>
            </p:cNvPicPr>
            <p:nvPr/>
          </p:nvPicPr>
          <p:blipFill>
            <a:blip r:embed="rId6"/>
            <a:stretch>
              <a:fillRect/>
            </a:stretch>
          </p:blipFill>
          <p:spPr>
            <a:xfrm>
              <a:off x="-1469686" y="3054093"/>
              <a:ext cx="1080654" cy="1066799"/>
            </a:xfrm>
            <a:prstGeom prst="rect">
              <a:avLst/>
            </a:prstGeom>
          </p:spPr>
        </p:pic>
        <p:pic>
          <p:nvPicPr>
            <p:cNvPr id="199" name="Picture 198">
              <a:extLst>
                <a:ext uri="{FF2B5EF4-FFF2-40B4-BE49-F238E27FC236}">
                  <a16:creationId xmlns:a16="http://schemas.microsoft.com/office/drawing/2014/main" id="{1CA1A279-D328-5F4B-931C-D50C61970BD1}"/>
                </a:ext>
              </a:extLst>
            </p:cNvPr>
            <p:cNvPicPr>
              <a:picLocks noChangeAspect="1"/>
            </p:cNvPicPr>
            <p:nvPr/>
          </p:nvPicPr>
          <p:blipFill>
            <a:blip r:embed="rId6"/>
            <a:stretch>
              <a:fillRect/>
            </a:stretch>
          </p:blipFill>
          <p:spPr>
            <a:xfrm>
              <a:off x="-279746" y="-49008"/>
              <a:ext cx="1080654" cy="1066799"/>
            </a:xfrm>
            <a:prstGeom prst="rect">
              <a:avLst/>
            </a:prstGeom>
          </p:spPr>
        </p:pic>
        <p:grpSp>
          <p:nvGrpSpPr>
            <p:cNvPr id="200" name="Group 199">
              <a:extLst>
                <a:ext uri="{FF2B5EF4-FFF2-40B4-BE49-F238E27FC236}">
                  <a16:creationId xmlns:a16="http://schemas.microsoft.com/office/drawing/2014/main" id="{7E1C3299-8F45-6C44-91DC-38F9F56FA29D}"/>
                </a:ext>
              </a:extLst>
            </p:cNvPr>
            <p:cNvGrpSpPr/>
            <p:nvPr/>
          </p:nvGrpSpPr>
          <p:grpSpPr>
            <a:xfrm>
              <a:off x="-586923" y="-149461"/>
              <a:ext cx="7423150" cy="7155702"/>
              <a:chOff x="8425451" y="3337596"/>
              <a:chExt cx="7423150" cy="7155702"/>
            </a:xfrm>
          </p:grpSpPr>
          <p:cxnSp>
            <p:nvCxnSpPr>
              <p:cNvPr id="214" name="Straight Arrow Connector 213">
                <a:extLst>
                  <a:ext uri="{FF2B5EF4-FFF2-40B4-BE49-F238E27FC236}">
                    <a16:creationId xmlns:a16="http://schemas.microsoft.com/office/drawing/2014/main" id="{938EB2FD-707A-7C4C-A69C-3B8E9B5ADD2B}"/>
                  </a:ext>
                </a:extLst>
              </p:cNvPr>
              <p:cNvCxnSpPr>
                <a:cxnSpLocks/>
              </p:cNvCxnSpPr>
              <p:nvPr/>
            </p:nvCxnSpPr>
            <p:spPr>
              <a:xfrm flipH="1" flipV="1">
                <a:off x="9455330" y="4420149"/>
                <a:ext cx="246494" cy="864504"/>
              </a:xfrm>
              <a:prstGeom prst="straightConnector1">
                <a:avLst/>
              </a:prstGeom>
              <a:noFill/>
              <a:ln w="38100" cap="flat">
                <a:solidFill>
                  <a:srgbClr val="B4D64B"/>
                </a:solidFill>
                <a:prstDash val="solid"/>
                <a:miter lim="400000"/>
                <a:tailEnd type="triangle" w="lg" len="lg"/>
              </a:ln>
              <a:effectLst/>
              <a:sp3d/>
            </p:spPr>
            <p:style>
              <a:lnRef idx="0">
                <a:scrgbClr r="0" g="0" b="0"/>
              </a:lnRef>
              <a:fillRef idx="0">
                <a:scrgbClr r="0" g="0" b="0"/>
              </a:fillRef>
              <a:effectRef idx="0">
                <a:scrgbClr r="0" g="0" b="0"/>
              </a:effectRef>
              <a:fontRef idx="none"/>
            </p:style>
          </p:cxnSp>
          <p:cxnSp>
            <p:nvCxnSpPr>
              <p:cNvPr id="215" name="Straight Arrow Connector 214">
                <a:extLst>
                  <a:ext uri="{FF2B5EF4-FFF2-40B4-BE49-F238E27FC236}">
                    <a16:creationId xmlns:a16="http://schemas.microsoft.com/office/drawing/2014/main" id="{FBC877C4-3408-E540-AD17-4680208F3A72}"/>
                  </a:ext>
                </a:extLst>
              </p:cNvPr>
              <p:cNvCxnSpPr>
                <a:cxnSpLocks/>
              </p:cNvCxnSpPr>
              <p:nvPr/>
            </p:nvCxnSpPr>
            <p:spPr>
              <a:xfrm flipH="1" flipV="1">
                <a:off x="9701824" y="4217853"/>
                <a:ext cx="713415" cy="291061"/>
              </a:xfrm>
              <a:prstGeom prst="straightConnector1">
                <a:avLst/>
              </a:prstGeom>
              <a:noFill/>
              <a:ln w="38100" cap="flat">
                <a:solidFill>
                  <a:srgbClr val="B4D64B"/>
                </a:solidFill>
                <a:prstDash val="solid"/>
                <a:miter lim="400000"/>
                <a:tailEnd type="triangle" w="lg" len="lg"/>
              </a:ln>
              <a:effectLst/>
              <a:sp3d/>
            </p:spPr>
            <p:style>
              <a:lnRef idx="0">
                <a:scrgbClr r="0" g="0" b="0"/>
              </a:lnRef>
              <a:fillRef idx="0">
                <a:scrgbClr r="0" g="0" b="0"/>
              </a:fillRef>
              <a:effectRef idx="0">
                <a:scrgbClr r="0" g="0" b="0"/>
              </a:effectRef>
              <a:fontRef idx="none"/>
            </p:style>
          </p:cxnSp>
          <p:cxnSp>
            <p:nvCxnSpPr>
              <p:cNvPr id="216" name="Straight Arrow Connector 215">
                <a:extLst>
                  <a:ext uri="{FF2B5EF4-FFF2-40B4-BE49-F238E27FC236}">
                    <a16:creationId xmlns:a16="http://schemas.microsoft.com/office/drawing/2014/main" id="{92B3EBB7-4720-EF40-9C02-2B703B8B47E5}"/>
                  </a:ext>
                </a:extLst>
              </p:cNvPr>
              <p:cNvCxnSpPr>
                <a:cxnSpLocks/>
              </p:cNvCxnSpPr>
              <p:nvPr/>
            </p:nvCxnSpPr>
            <p:spPr>
              <a:xfrm flipH="1" flipV="1">
                <a:off x="12840719" y="3337596"/>
                <a:ext cx="160050" cy="683795"/>
              </a:xfrm>
              <a:prstGeom prst="straightConnector1">
                <a:avLst/>
              </a:prstGeom>
              <a:noFill/>
              <a:ln w="38100" cap="flat">
                <a:solidFill>
                  <a:srgbClr val="B4D64B"/>
                </a:solidFill>
                <a:prstDash val="solid"/>
                <a:miter lim="400000"/>
                <a:tailEnd type="triangle" w="lg" len="lg"/>
              </a:ln>
              <a:effectLst/>
              <a:sp3d/>
            </p:spPr>
            <p:style>
              <a:lnRef idx="0">
                <a:scrgbClr r="0" g="0" b="0"/>
              </a:lnRef>
              <a:fillRef idx="0">
                <a:scrgbClr r="0" g="0" b="0"/>
              </a:fillRef>
              <a:effectRef idx="0">
                <a:scrgbClr r="0" g="0" b="0"/>
              </a:effectRef>
              <a:fontRef idx="none"/>
            </p:style>
          </p:cxnSp>
          <p:cxnSp>
            <p:nvCxnSpPr>
              <p:cNvPr id="217" name="Straight Arrow Connector 216">
                <a:extLst>
                  <a:ext uri="{FF2B5EF4-FFF2-40B4-BE49-F238E27FC236}">
                    <a16:creationId xmlns:a16="http://schemas.microsoft.com/office/drawing/2014/main" id="{99A7BEDD-6517-2D43-AF4C-DFA36894CA88}"/>
                  </a:ext>
                </a:extLst>
              </p:cNvPr>
              <p:cNvCxnSpPr>
                <a:cxnSpLocks/>
              </p:cNvCxnSpPr>
              <p:nvPr/>
            </p:nvCxnSpPr>
            <p:spPr>
              <a:xfrm flipV="1">
                <a:off x="12192000" y="3353350"/>
                <a:ext cx="407127" cy="518170"/>
              </a:xfrm>
              <a:prstGeom prst="straightConnector1">
                <a:avLst/>
              </a:prstGeom>
              <a:noFill/>
              <a:ln w="38100" cap="flat">
                <a:solidFill>
                  <a:srgbClr val="B4D64B"/>
                </a:solidFill>
                <a:prstDash val="solid"/>
                <a:miter lim="400000"/>
                <a:tailEnd type="triangle" w="lg" len="lg"/>
              </a:ln>
              <a:effectLst/>
              <a:sp3d/>
            </p:spPr>
            <p:style>
              <a:lnRef idx="0">
                <a:scrgbClr r="0" g="0" b="0"/>
              </a:lnRef>
              <a:fillRef idx="0">
                <a:scrgbClr r="0" g="0" b="0"/>
              </a:fillRef>
              <a:effectRef idx="0">
                <a:scrgbClr r="0" g="0" b="0"/>
              </a:effectRef>
              <a:fontRef idx="none"/>
            </p:style>
          </p:cxnSp>
          <p:cxnSp>
            <p:nvCxnSpPr>
              <p:cNvPr id="218" name="Straight Arrow Connector 217">
                <a:extLst>
                  <a:ext uri="{FF2B5EF4-FFF2-40B4-BE49-F238E27FC236}">
                    <a16:creationId xmlns:a16="http://schemas.microsoft.com/office/drawing/2014/main" id="{F1809CCA-24F8-824D-8DF6-38ED7FFF1129}"/>
                  </a:ext>
                </a:extLst>
              </p:cNvPr>
              <p:cNvCxnSpPr>
                <a:cxnSpLocks/>
              </p:cNvCxnSpPr>
              <p:nvPr/>
            </p:nvCxnSpPr>
            <p:spPr>
              <a:xfrm flipV="1">
                <a:off x="13538395" y="4021392"/>
                <a:ext cx="1032902" cy="303794"/>
              </a:xfrm>
              <a:prstGeom prst="straightConnector1">
                <a:avLst/>
              </a:prstGeom>
              <a:noFill/>
              <a:ln w="38100" cap="flat">
                <a:solidFill>
                  <a:srgbClr val="B4D64B"/>
                </a:solidFill>
                <a:prstDash val="solid"/>
                <a:miter lim="400000"/>
                <a:tailEnd type="triangle" w="lg" len="lg"/>
              </a:ln>
              <a:effectLst/>
              <a:sp3d/>
            </p:spPr>
            <p:style>
              <a:lnRef idx="0">
                <a:scrgbClr r="0" g="0" b="0"/>
              </a:lnRef>
              <a:fillRef idx="0">
                <a:scrgbClr r="0" g="0" b="0"/>
              </a:fillRef>
              <a:effectRef idx="0">
                <a:scrgbClr r="0" g="0" b="0"/>
              </a:effectRef>
              <a:fontRef idx="none"/>
            </p:style>
          </p:cxnSp>
          <p:cxnSp>
            <p:nvCxnSpPr>
              <p:cNvPr id="219" name="Straight Arrow Connector 218">
                <a:extLst>
                  <a:ext uri="{FF2B5EF4-FFF2-40B4-BE49-F238E27FC236}">
                    <a16:creationId xmlns:a16="http://schemas.microsoft.com/office/drawing/2014/main" id="{8B845523-5998-5343-855A-FE6EE9BECEDD}"/>
                  </a:ext>
                </a:extLst>
              </p:cNvPr>
              <p:cNvCxnSpPr>
                <a:cxnSpLocks/>
              </p:cNvCxnSpPr>
              <p:nvPr/>
            </p:nvCxnSpPr>
            <p:spPr>
              <a:xfrm flipV="1">
                <a:off x="14399532" y="4348134"/>
                <a:ext cx="332468" cy="415459"/>
              </a:xfrm>
              <a:prstGeom prst="straightConnector1">
                <a:avLst/>
              </a:prstGeom>
              <a:noFill/>
              <a:ln w="38100" cap="flat">
                <a:solidFill>
                  <a:srgbClr val="B4D64B"/>
                </a:solidFill>
                <a:prstDash val="solid"/>
                <a:miter lim="400000"/>
                <a:tailEnd type="triangle" w="lg" len="lg"/>
              </a:ln>
              <a:effectLst/>
              <a:sp3d/>
            </p:spPr>
            <p:style>
              <a:lnRef idx="0">
                <a:scrgbClr r="0" g="0" b="0"/>
              </a:lnRef>
              <a:fillRef idx="0">
                <a:scrgbClr r="0" g="0" b="0"/>
              </a:fillRef>
              <a:effectRef idx="0">
                <a:scrgbClr r="0" g="0" b="0"/>
              </a:effectRef>
              <a:fontRef idx="none"/>
            </p:style>
          </p:cxnSp>
          <p:cxnSp>
            <p:nvCxnSpPr>
              <p:cNvPr id="220" name="Straight Arrow Connector 219">
                <a:extLst>
                  <a:ext uri="{FF2B5EF4-FFF2-40B4-BE49-F238E27FC236}">
                    <a16:creationId xmlns:a16="http://schemas.microsoft.com/office/drawing/2014/main" id="{E1AC518B-8EBE-5E44-9498-7BBEF127ADB3}"/>
                  </a:ext>
                </a:extLst>
              </p:cNvPr>
              <p:cNvCxnSpPr>
                <a:cxnSpLocks/>
              </p:cNvCxnSpPr>
              <p:nvPr/>
            </p:nvCxnSpPr>
            <p:spPr>
              <a:xfrm flipV="1">
                <a:off x="14761120" y="4420149"/>
                <a:ext cx="235041" cy="1384850"/>
              </a:xfrm>
              <a:prstGeom prst="straightConnector1">
                <a:avLst/>
              </a:prstGeom>
              <a:noFill/>
              <a:ln w="38100" cap="flat">
                <a:solidFill>
                  <a:srgbClr val="B4D64B"/>
                </a:solidFill>
                <a:prstDash val="solid"/>
                <a:miter lim="400000"/>
                <a:tailEnd type="triangle" w="lg" len="lg"/>
              </a:ln>
              <a:effectLst/>
              <a:sp3d/>
            </p:spPr>
            <p:style>
              <a:lnRef idx="0">
                <a:scrgbClr r="0" g="0" b="0"/>
              </a:lnRef>
              <a:fillRef idx="0">
                <a:scrgbClr r="0" g="0" b="0"/>
              </a:fillRef>
              <a:effectRef idx="0">
                <a:scrgbClr r="0" g="0" b="0"/>
              </a:effectRef>
              <a:fontRef idx="none"/>
            </p:style>
          </p:cxnSp>
          <p:cxnSp>
            <p:nvCxnSpPr>
              <p:cNvPr id="221" name="Straight Arrow Connector 220">
                <a:extLst>
                  <a:ext uri="{FF2B5EF4-FFF2-40B4-BE49-F238E27FC236}">
                    <a16:creationId xmlns:a16="http://schemas.microsoft.com/office/drawing/2014/main" id="{C69BC4A5-C0DD-B841-8FC8-909A0F07EA23}"/>
                  </a:ext>
                </a:extLst>
              </p:cNvPr>
              <p:cNvCxnSpPr>
                <a:cxnSpLocks/>
              </p:cNvCxnSpPr>
              <p:nvPr/>
            </p:nvCxnSpPr>
            <p:spPr>
              <a:xfrm flipV="1">
                <a:off x="15178859" y="6159861"/>
                <a:ext cx="669742" cy="36392"/>
              </a:xfrm>
              <a:prstGeom prst="straightConnector1">
                <a:avLst/>
              </a:prstGeom>
              <a:noFill/>
              <a:ln w="38100" cap="flat">
                <a:solidFill>
                  <a:srgbClr val="B4D64B"/>
                </a:solidFill>
                <a:prstDash val="solid"/>
                <a:miter lim="400000"/>
                <a:tailEnd type="triangle" w="lg" len="lg"/>
              </a:ln>
              <a:effectLst/>
              <a:sp3d/>
            </p:spPr>
            <p:style>
              <a:lnRef idx="0">
                <a:scrgbClr r="0" g="0" b="0"/>
              </a:lnRef>
              <a:fillRef idx="0">
                <a:scrgbClr r="0" g="0" b="0"/>
              </a:fillRef>
              <a:effectRef idx="0">
                <a:scrgbClr r="0" g="0" b="0"/>
              </a:effectRef>
              <a:fontRef idx="none"/>
            </p:style>
          </p:cxnSp>
          <p:cxnSp>
            <p:nvCxnSpPr>
              <p:cNvPr id="222" name="Straight Arrow Connector 221">
                <a:extLst>
                  <a:ext uri="{FF2B5EF4-FFF2-40B4-BE49-F238E27FC236}">
                    <a16:creationId xmlns:a16="http://schemas.microsoft.com/office/drawing/2014/main" id="{F9A900D4-8500-3A48-9097-3F97354CDDD7}"/>
                  </a:ext>
                </a:extLst>
              </p:cNvPr>
              <p:cNvCxnSpPr>
                <a:cxnSpLocks/>
              </p:cNvCxnSpPr>
              <p:nvPr/>
            </p:nvCxnSpPr>
            <p:spPr>
              <a:xfrm flipV="1">
                <a:off x="15007954" y="6547081"/>
                <a:ext cx="840647" cy="578385"/>
              </a:xfrm>
              <a:prstGeom prst="straightConnector1">
                <a:avLst/>
              </a:prstGeom>
              <a:noFill/>
              <a:ln w="38100" cap="flat">
                <a:solidFill>
                  <a:srgbClr val="B4D64B"/>
                </a:solidFill>
                <a:prstDash val="solid"/>
                <a:miter lim="400000"/>
                <a:tailEnd type="triangle" w="lg" len="lg"/>
              </a:ln>
              <a:effectLst/>
              <a:sp3d/>
            </p:spPr>
            <p:style>
              <a:lnRef idx="0">
                <a:scrgbClr r="0" g="0" b="0"/>
              </a:lnRef>
              <a:fillRef idx="0">
                <a:scrgbClr r="0" g="0" b="0"/>
              </a:fillRef>
              <a:effectRef idx="0">
                <a:scrgbClr r="0" g="0" b="0"/>
              </a:effectRef>
              <a:fontRef idx="none"/>
            </p:style>
          </p:cxnSp>
          <p:cxnSp>
            <p:nvCxnSpPr>
              <p:cNvPr id="223" name="Straight Arrow Connector 222">
                <a:extLst>
                  <a:ext uri="{FF2B5EF4-FFF2-40B4-BE49-F238E27FC236}">
                    <a16:creationId xmlns:a16="http://schemas.microsoft.com/office/drawing/2014/main" id="{BA4836CD-33D3-7D48-A759-8318DDB21A39}"/>
                  </a:ext>
                </a:extLst>
              </p:cNvPr>
              <p:cNvCxnSpPr>
                <a:cxnSpLocks/>
              </p:cNvCxnSpPr>
              <p:nvPr/>
            </p:nvCxnSpPr>
            <p:spPr>
              <a:xfrm>
                <a:off x="15049680" y="7749545"/>
                <a:ext cx="486231" cy="657313"/>
              </a:xfrm>
              <a:prstGeom prst="straightConnector1">
                <a:avLst/>
              </a:prstGeom>
              <a:noFill/>
              <a:ln w="38100" cap="flat">
                <a:solidFill>
                  <a:srgbClr val="B4D64B"/>
                </a:solidFill>
                <a:prstDash val="solid"/>
                <a:miter lim="400000"/>
                <a:tailEnd type="triangle" w="lg" len="lg"/>
              </a:ln>
              <a:effectLst/>
              <a:sp3d/>
            </p:spPr>
            <p:style>
              <a:lnRef idx="0">
                <a:scrgbClr r="0" g="0" b="0"/>
              </a:lnRef>
              <a:fillRef idx="0">
                <a:scrgbClr r="0" g="0" b="0"/>
              </a:fillRef>
              <a:effectRef idx="0">
                <a:scrgbClr r="0" g="0" b="0"/>
              </a:effectRef>
              <a:fontRef idx="none"/>
            </p:style>
          </p:cxnSp>
          <p:cxnSp>
            <p:nvCxnSpPr>
              <p:cNvPr id="224" name="Straight Arrow Connector 223">
                <a:extLst>
                  <a:ext uri="{FF2B5EF4-FFF2-40B4-BE49-F238E27FC236}">
                    <a16:creationId xmlns:a16="http://schemas.microsoft.com/office/drawing/2014/main" id="{46138A6A-1FA5-DC4A-8130-561FF0DDCB9B}"/>
                  </a:ext>
                </a:extLst>
              </p:cNvPr>
              <p:cNvCxnSpPr>
                <a:cxnSpLocks/>
              </p:cNvCxnSpPr>
              <p:nvPr/>
            </p:nvCxnSpPr>
            <p:spPr>
              <a:xfrm>
                <a:off x="14626862" y="8556173"/>
                <a:ext cx="700950" cy="102556"/>
              </a:xfrm>
              <a:prstGeom prst="straightConnector1">
                <a:avLst/>
              </a:prstGeom>
              <a:noFill/>
              <a:ln w="38100" cap="flat">
                <a:solidFill>
                  <a:srgbClr val="B4D64B"/>
                </a:solidFill>
                <a:prstDash val="solid"/>
                <a:miter lim="400000"/>
                <a:tailEnd type="triangle" w="lg" len="lg"/>
              </a:ln>
              <a:effectLst/>
              <a:sp3d/>
            </p:spPr>
            <p:style>
              <a:lnRef idx="0">
                <a:scrgbClr r="0" g="0" b="0"/>
              </a:lnRef>
              <a:fillRef idx="0">
                <a:scrgbClr r="0" g="0" b="0"/>
              </a:fillRef>
              <a:effectRef idx="0">
                <a:scrgbClr r="0" g="0" b="0"/>
              </a:effectRef>
              <a:fontRef idx="none"/>
            </p:style>
          </p:cxnSp>
          <p:cxnSp>
            <p:nvCxnSpPr>
              <p:cNvPr id="225" name="Straight Arrow Connector 224">
                <a:extLst>
                  <a:ext uri="{FF2B5EF4-FFF2-40B4-BE49-F238E27FC236}">
                    <a16:creationId xmlns:a16="http://schemas.microsoft.com/office/drawing/2014/main" id="{43944022-50D6-E948-B228-C7666F18B297}"/>
                  </a:ext>
                </a:extLst>
              </p:cNvPr>
              <p:cNvCxnSpPr>
                <a:cxnSpLocks/>
              </p:cNvCxnSpPr>
              <p:nvPr/>
            </p:nvCxnSpPr>
            <p:spPr>
              <a:xfrm>
                <a:off x="14224196" y="9014457"/>
                <a:ext cx="0" cy="852230"/>
              </a:xfrm>
              <a:prstGeom prst="straightConnector1">
                <a:avLst/>
              </a:prstGeom>
              <a:noFill/>
              <a:ln w="38100" cap="flat">
                <a:solidFill>
                  <a:srgbClr val="B4D64B"/>
                </a:solidFill>
                <a:prstDash val="solid"/>
                <a:miter lim="400000"/>
                <a:tailEnd type="triangle" w="lg" len="lg"/>
              </a:ln>
              <a:effectLst/>
              <a:sp3d/>
            </p:spPr>
            <p:style>
              <a:lnRef idx="0">
                <a:scrgbClr r="0" g="0" b="0"/>
              </a:lnRef>
              <a:fillRef idx="0">
                <a:scrgbClr r="0" g="0" b="0"/>
              </a:fillRef>
              <a:effectRef idx="0">
                <a:scrgbClr r="0" g="0" b="0"/>
              </a:effectRef>
              <a:fontRef idx="none"/>
            </p:style>
          </p:cxnSp>
          <p:cxnSp>
            <p:nvCxnSpPr>
              <p:cNvPr id="226" name="Straight Arrow Connector 225">
                <a:extLst>
                  <a:ext uri="{FF2B5EF4-FFF2-40B4-BE49-F238E27FC236}">
                    <a16:creationId xmlns:a16="http://schemas.microsoft.com/office/drawing/2014/main" id="{08384A61-23C9-9D4A-8579-460B7D54EA7F}"/>
                  </a:ext>
                </a:extLst>
              </p:cNvPr>
              <p:cNvCxnSpPr>
                <a:cxnSpLocks/>
              </p:cNvCxnSpPr>
              <p:nvPr/>
            </p:nvCxnSpPr>
            <p:spPr>
              <a:xfrm>
                <a:off x="13397441" y="9561733"/>
                <a:ext cx="551454" cy="496231"/>
              </a:xfrm>
              <a:prstGeom prst="straightConnector1">
                <a:avLst/>
              </a:prstGeom>
              <a:noFill/>
              <a:ln w="38100" cap="flat">
                <a:solidFill>
                  <a:srgbClr val="B4D64B"/>
                </a:solidFill>
                <a:prstDash val="solid"/>
                <a:miter lim="400000"/>
                <a:tailEnd type="triangle" w="lg" len="lg"/>
              </a:ln>
              <a:effectLst/>
              <a:sp3d/>
            </p:spPr>
            <p:style>
              <a:lnRef idx="0">
                <a:scrgbClr r="0" g="0" b="0"/>
              </a:lnRef>
              <a:fillRef idx="0">
                <a:scrgbClr r="0" g="0" b="0"/>
              </a:fillRef>
              <a:effectRef idx="0">
                <a:scrgbClr r="0" g="0" b="0"/>
              </a:effectRef>
              <a:fontRef idx="none"/>
            </p:style>
          </p:cxnSp>
          <p:cxnSp>
            <p:nvCxnSpPr>
              <p:cNvPr id="227" name="Straight Arrow Connector 226">
                <a:extLst>
                  <a:ext uri="{FF2B5EF4-FFF2-40B4-BE49-F238E27FC236}">
                    <a16:creationId xmlns:a16="http://schemas.microsoft.com/office/drawing/2014/main" id="{407CE547-D8AB-3C47-AA7C-D4BF96456530}"/>
                  </a:ext>
                </a:extLst>
              </p:cNvPr>
              <p:cNvCxnSpPr>
                <a:cxnSpLocks/>
              </p:cNvCxnSpPr>
              <p:nvPr/>
            </p:nvCxnSpPr>
            <p:spPr>
              <a:xfrm flipH="1">
                <a:off x="11784075" y="9609636"/>
                <a:ext cx="1084738" cy="883662"/>
              </a:xfrm>
              <a:prstGeom prst="straightConnector1">
                <a:avLst/>
              </a:prstGeom>
              <a:noFill/>
              <a:ln w="38100" cap="flat">
                <a:solidFill>
                  <a:srgbClr val="B4D64B"/>
                </a:solidFill>
                <a:prstDash val="solid"/>
                <a:miter lim="400000"/>
                <a:tailEnd type="triangle" w="lg" len="lg"/>
              </a:ln>
              <a:effectLst/>
              <a:sp3d/>
            </p:spPr>
            <p:style>
              <a:lnRef idx="0">
                <a:scrgbClr r="0" g="0" b="0"/>
              </a:lnRef>
              <a:fillRef idx="0">
                <a:scrgbClr r="0" g="0" b="0"/>
              </a:fillRef>
              <a:effectRef idx="0">
                <a:scrgbClr r="0" g="0" b="0"/>
              </a:effectRef>
              <a:fontRef idx="none"/>
            </p:style>
          </p:cxnSp>
          <p:cxnSp>
            <p:nvCxnSpPr>
              <p:cNvPr id="228" name="Straight Arrow Connector 227">
                <a:extLst>
                  <a:ext uri="{FF2B5EF4-FFF2-40B4-BE49-F238E27FC236}">
                    <a16:creationId xmlns:a16="http://schemas.microsoft.com/office/drawing/2014/main" id="{CF3C5800-7777-0B46-A9E5-316FE1A1B00E}"/>
                  </a:ext>
                </a:extLst>
              </p:cNvPr>
              <p:cNvCxnSpPr>
                <a:cxnSpLocks/>
              </p:cNvCxnSpPr>
              <p:nvPr/>
            </p:nvCxnSpPr>
            <p:spPr>
              <a:xfrm flipH="1">
                <a:off x="11561443" y="9844480"/>
                <a:ext cx="295141" cy="483705"/>
              </a:xfrm>
              <a:prstGeom prst="straightConnector1">
                <a:avLst/>
              </a:prstGeom>
              <a:noFill/>
              <a:ln w="38100" cap="flat">
                <a:solidFill>
                  <a:srgbClr val="B4D64B"/>
                </a:solidFill>
                <a:prstDash val="solid"/>
                <a:miter lim="400000"/>
                <a:tailEnd type="triangle" w="lg" len="lg"/>
              </a:ln>
              <a:effectLst/>
              <a:sp3d/>
            </p:spPr>
            <p:style>
              <a:lnRef idx="0">
                <a:scrgbClr r="0" g="0" b="0"/>
              </a:lnRef>
              <a:fillRef idx="0">
                <a:scrgbClr r="0" g="0" b="0"/>
              </a:fillRef>
              <a:effectRef idx="0">
                <a:scrgbClr r="0" g="0" b="0"/>
              </a:effectRef>
              <a:fontRef idx="none"/>
            </p:style>
          </p:cxnSp>
          <p:cxnSp>
            <p:nvCxnSpPr>
              <p:cNvPr id="229" name="Straight Arrow Connector 228">
                <a:extLst>
                  <a:ext uri="{FF2B5EF4-FFF2-40B4-BE49-F238E27FC236}">
                    <a16:creationId xmlns:a16="http://schemas.microsoft.com/office/drawing/2014/main" id="{C62B478F-55D6-4A4C-BD56-AA3B0B48B6B4}"/>
                  </a:ext>
                </a:extLst>
              </p:cNvPr>
              <p:cNvCxnSpPr>
                <a:cxnSpLocks/>
              </p:cNvCxnSpPr>
              <p:nvPr/>
            </p:nvCxnSpPr>
            <p:spPr>
              <a:xfrm>
                <a:off x="10900410" y="9363389"/>
                <a:ext cx="371369" cy="980576"/>
              </a:xfrm>
              <a:prstGeom prst="straightConnector1">
                <a:avLst/>
              </a:prstGeom>
              <a:noFill/>
              <a:ln w="38100" cap="flat">
                <a:solidFill>
                  <a:srgbClr val="B4D64B"/>
                </a:solidFill>
                <a:prstDash val="solid"/>
                <a:miter lim="400000"/>
                <a:tailEnd type="triangle" w="lg" len="lg"/>
              </a:ln>
              <a:effectLst/>
              <a:sp3d/>
            </p:spPr>
            <p:style>
              <a:lnRef idx="0">
                <a:scrgbClr r="0" g="0" b="0"/>
              </a:lnRef>
              <a:fillRef idx="0">
                <a:scrgbClr r="0" g="0" b="0"/>
              </a:fillRef>
              <a:effectRef idx="0">
                <a:scrgbClr r="0" g="0" b="0"/>
              </a:effectRef>
              <a:fontRef idx="none"/>
            </p:style>
          </p:cxnSp>
          <p:cxnSp>
            <p:nvCxnSpPr>
              <p:cNvPr id="230" name="Straight Arrow Connector 229">
                <a:extLst>
                  <a:ext uri="{FF2B5EF4-FFF2-40B4-BE49-F238E27FC236}">
                    <a16:creationId xmlns:a16="http://schemas.microsoft.com/office/drawing/2014/main" id="{27CC6A5A-E2E1-8641-929B-0546FF3FCD66}"/>
                  </a:ext>
                </a:extLst>
              </p:cNvPr>
              <p:cNvCxnSpPr>
                <a:cxnSpLocks/>
              </p:cNvCxnSpPr>
              <p:nvPr/>
            </p:nvCxnSpPr>
            <p:spPr>
              <a:xfrm flipH="1">
                <a:off x="9598841" y="9180550"/>
                <a:ext cx="787219" cy="260022"/>
              </a:xfrm>
              <a:prstGeom prst="straightConnector1">
                <a:avLst/>
              </a:prstGeom>
              <a:noFill/>
              <a:ln w="38100" cap="flat">
                <a:solidFill>
                  <a:srgbClr val="B4D64B"/>
                </a:solidFill>
                <a:prstDash val="solid"/>
                <a:miter lim="400000"/>
                <a:tailEnd type="triangle" w="lg" len="lg"/>
              </a:ln>
              <a:effectLst/>
              <a:sp3d/>
            </p:spPr>
            <p:style>
              <a:lnRef idx="0">
                <a:scrgbClr r="0" g="0" b="0"/>
              </a:lnRef>
              <a:fillRef idx="0">
                <a:scrgbClr r="0" g="0" b="0"/>
              </a:fillRef>
              <a:effectRef idx="0">
                <a:scrgbClr r="0" g="0" b="0"/>
              </a:effectRef>
              <a:fontRef idx="none"/>
            </p:style>
          </p:cxnSp>
          <p:cxnSp>
            <p:nvCxnSpPr>
              <p:cNvPr id="231" name="Straight Arrow Connector 230">
                <a:extLst>
                  <a:ext uri="{FF2B5EF4-FFF2-40B4-BE49-F238E27FC236}">
                    <a16:creationId xmlns:a16="http://schemas.microsoft.com/office/drawing/2014/main" id="{83C79910-273A-E241-A7BA-A8C11A16872A}"/>
                  </a:ext>
                </a:extLst>
              </p:cNvPr>
              <p:cNvCxnSpPr>
                <a:cxnSpLocks/>
              </p:cNvCxnSpPr>
              <p:nvPr/>
            </p:nvCxnSpPr>
            <p:spPr>
              <a:xfrm flipH="1">
                <a:off x="9337764" y="8422638"/>
                <a:ext cx="378789" cy="664858"/>
              </a:xfrm>
              <a:prstGeom prst="straightConnector1">
                <a:avLst/>
              </a:prstGeom>
              <a:noFill/>
              <a:ln w="38100" cap="flat">
                <a:solidFill>
                  <a:srgbClr val="B4D64B"/>
                </a:solidFill>
                <a:prstDash val="solid"/>
                <a:miter lim="400000"/>
                <a:tailEnd type="triangle" w="lg" len="lg"/>
              </a:ln>
              <a:effectLst/>
              <a:sp3d/>
            </p:spPr>
            <p:style>
              <a:lnRef idx="0">
                <a:scrgbClr r="0" g="0" b="0"/>
              </a:lnRef>
              <a:fillRef idx="0">
                <a:scrgbClr r="0" g="0" b="0"/>
              </a:fillRef>
              <a:effectRef idx="0">
                <a:scrgbClr r="0" g="0" b="0"/>
              </a:effectRef>
              <a:fontRef idx="none"/>
            </p:style>
          </p:cxnSp>
          <p:cxnSp>
            <p:nvCxnSpPr>
              <p:cNvPr id="232" name="Straight Arrow Connector 231">
                <a:extLst>
                  <a:ext uri="{FF2B5EF4-FFF2-40B4-BE49-F238E27FC236}">
                    <a16:creationId xmlns:a16="http://schemas.microsoft.com/office/drawing/2014/main" id="{63A84B9C-5C8B-5343-8A48-F4FC500E70E3}"/>
                  </a:ext>
                </a:extLst>
              </p:cNvPr>
              <p:cNvCxnSpPr>
                <a:cxnSpLocks/>
              </p:cNvCxnSpPr>
              <p:nvPr/>
            </p:nvCxnSpPr>
            <p:spPr>
              <a:xfrm flipH="1" flipV="1">
                <a:off x="8537314" y="7266572"/>
                <a:ext cx="1041263" cy="520967"/>
              </a:xfrm>
              <a:prstGeom prst="straightConnector1">
                <a:avLst/>
              </a:prstGeom>
              <a:noFill/>
              <a:ln w="38100" cap="flat">
                <a:solidFill>
                  <a:srgbClr val="B4D64B"/>
                </a:solidFill>
                <a:prstDash val="solid"/>
                <a:miter lim="400000"/>
                <a:tailEnd type="triangle" w="lg" len="lg"/>
              </a:ln>
              <a:effectLst/>
              <a:sp3d/>
            </p:spPr>
            <p:style>
              <a:lnRef idx="0">
                <a:scrgbClr r="0" g="0" b="0"/>
              </a:lnRef>
              <a:fillRef idx="0">
                <a:scrgbClr r="0" g="0" b="0"/>
              </a:fillRef>
              <a:effectRef idx="0">
                <a:scrgbClr r="0" g="0" b="0"/>
              </a:effectRef>
              <a:fontRef idx="none"/>
            </p:style>
          </p:cxnSp>
          <p:cxnSp>
            <p:nvCxnSpPr>
              <p:cNvPr id="233" name="Straight Arrow Connector 232">
                <a:extLst>
                  <a:ext uri="{FF2B5EF4-FFF2-40B4-BE49-F238E27FC236}">
                    <a16:creationId xmlns:a16="http://schemas.microsoft.com/office/drawing/2014/main" id="{8A228285-BA14-CF43-A005-36DBDC150631}"/>
                  </a:ext>
                </a:extLst>
              </p:cNvPr>
              <p:cNvCxnSpPr>
                <a:cxnSpLocks/>
              </p:cNvCxnSpPr>
              <p:nvPr/>
            </p:nvCxnSpPr>
            <p:spPr>
              <a:xfrm flipH="1">
                <a:off x="8535399" y="6914603"/>
                <a:ext cx="643978" cy="123736"/>
              </a:xfrm>
              <a:prstGeom prst="straightConnector1">
                <a:avLst/>
              </a:prstGeom>
              <a:noFill/>
              <a:ln w="38100" cap="flat">
                <a:solidFill>
                  <a:srgbClr val="B4D64B"/>
                </a:solidFill>
                <a:prstDash val="solid"/>
                <a:miter lim="400000"/>
                <a:tailEnd type="triangle" w="lg" len="lg"/>
              </a:ln>
              <a:effectLst/>
              <a:sp3d/>
            </p:spPr>
            <p:style>
              <a:lnRef idx="0">
                <a:scrgbClr r="0" g="0" b="0"/>
              </a:lnRef>
              <a:fillRef idx="0">
                <a:scrgbClr r="0" g="0" b="0"/>
              </a:fillRef>
              <a:effectRef idx="0">
                <a:scrgbClr r="0" g="0" b="0"/>
              </a:effectRef>
              <a:fontRef idx="none"/>
            </p:style>
          </p:cxnSp>
          <p:cxnSp>
            <p:nvCxnSpPr>
              <p:cNvPr id="234" name="Straight Arrow Connector 233">
                <a:extLst>
                  <a:ext uri="{FF2B5EF4-FFF2-40B4-BE49-F238E27FC236}">
                    <a16:creationId xmlns:a16="http://schemas.microsoft.com/office/drawing/2014/main" id="{828F087D-C97F-6541-BEBA-B738EF17F370}"/>
                  </a:ext>
                </a:extLst>
              </p:cNvPr>
              <p:cNvCxnSpPr>
                <a:cxnSpLocks/>
              </p:cNvCxnSpPr>
              <p:nvPr/>
            </p:nvCxnSpPr>
            <p:spPr>
              <a:xfrm flipH="1">
                <a:off x="8425451" y="5911982"/>
                <a:ext cx="1114889" cy="853280"/>
              </a:xfrm>
              <a:prstGeom prst="straightConnector1">
                <a:avLst/>
              </a:prstGeom>
              <a:noFill/>
              <a:ln w="38100" cap="flat">
                <a:solidFill>
                  <a:srgbClr val="B4D64B"/>
                </a:solidFill>
                <a:prstDash val="solid"/>
                <a:miter lim="400000"/>
                <a:tailEnd type="triangle" w="lg" len="lg"/>
              </a:ln>
              <a:effectLst/>
              <a:sp3d/>
            </p:spPr>
            <p:style>
              <a:lnRef idx="0">
                <a:scrgbClr r="0" g="0" b="0"/>
              </a:lnRef>
              <a:fillRef idx="0">
                <a:scrgbClr r="0" g="0" b="0"/>
              </a:fillRef>
              <a:effectRef idx="0">
                <a:scrgbClr r="0" g="0" b="0"/>
              </a:effectRef>
              <a:fontRef idx="none"/>
            </p:style>
          </p:cxnSp>
        </p:grpSp>
        <p:pic>
          <p:nvPicPr>
            <p:cNvPr id="201" name="Picture 200">
              <a:extLst>
                <a:ext uri="{FF2B5EF4-FFF2-40B4-BE49-F238E27FC236}">
                  <a16:creationId xmlns:a16="http://schemas.microsoft.com/office/drawing/2014/main" id="{E78DF15D-2518-214D-BAFD-AD5B1ACD4E43}"/>
                </a:ext>
              </a:extLst>
            </p:cNvPr>
            <p:cNvPicPr>
              <a:picLocks noChangeAspect="1"/>
            </p:cNvPicPr>
            <p:nvPr/>
          </p:nvPicPr>
          <p:blipFill>
            <a:blip r:embed="rId5"/>
            <a:stretch>
              <a:fillRect/>
            </a:stretch>
          </p:blipFill>
          <p:spPr>
            <a:xfrm>
              <a:off x="2402386" y="297543"/>
              <a:ext cx="1066800" cy="1066800"/>
            </a:xfrm>
            <a:prstGeom prst="rect">
              <a:avLst/>
            </a:prstGeom>
          </p:spPr>
        </p:pic>
        <p:pic>
          <p:nvPicPr>
            <p:cNvPr id="202" name="Picture 201">
              <a:extLst>
                <a:ext uri="{FF2B5EF4-FFF2-40B4-BE49-F238E27FC236}">
                  <a16:creationId xmlns:a16="http://schemas.microsoft.com/office/drawing/2014/main" id="{82A664FC-3DA1-954A-A35B-8B7515F5FE38}"/>
                </a:ext>
              </a:extLst>
            </p:cNvPr>
            <p:cNvPicPr>
              <a:picLocks noChangeAspect="1"/>
            </p:cNvPicPr>
            <p:nvPr/>
          </p:nvPicPr>
          <p:blipFill>
            <a:blip r:embed="rId5"/>
            <a:stretch>
              <a:fillRect/>
            </a:stretch>
          </p:blipFill>
          <p:spPr>
            <a:xfrm>
              <a:off x="3575322" y="474799"/>
              <a:ext cx="1066800" cy="1066800"/>
            </a:xfrm>
            <a:prstGeom prst="rect">
              <a:avLst/>
            </a:prstGeom>
          </p:spPr>
        </p:pic>
        <p:pic>
          <p:nvPicPr>
            <p:cNvPr id="203" name="Picture 202">
              <a:extLst>
                <a:ext uri="{FF2B5EF4-FFF2-40B4-BE49-F238E27FC236}">
                  <a16:creationId xmlns:a16="http://schemas.microsoft.com/office/drawing/2014/main" id="{02E49A2B-E4B2-9D49-9E43-ECB405DC6AA2}"/>
                </a:ext>
              </a:extLst>
            </p:cNvPr>
            <p:cNvPicPr>
              <a:picLocks noChangeAspect="1"/>
            </p:cNvPicPr>
            <p:nvPr/>
          </p:nvPicPr>
          <p:blipFill>
            <a:blip r:embed="rId5"/>
            <a:stretch>
              <a:fillRect/>
            </a:stretch>
          </p:blipFill>
          <p:spPr>
            <a:xfrm>
              <a:off x="4588237" y="1165498"/>
              <a:ext cx="1066800" cy="1066800"/>
            </a:xfrm>
            <a:prstGeom prst="rect">
              <a:avLst/>
            </a:prstGeom>
          </p:spPr>
        </p:pic>
        <p:pic>
          <p:nvPicPr>
            <p:cNvPr id="204" name="Picture 203">
              <a:extLst>
                <a:ext uri="{FF2B5EF4-FFF2-40B4-BE49-F238E27FC236}">
                  <a16:creationId xmlns:a16="http://schemas.microsoft.com/office/drawing/2014/main" id="{734177D0-4727-194D-8CFD-A9EB4669E608}"/>
                </a:ext>
              </a:extLst>
            </p:cNvPr>
            <p:cNvPicPr>
              <a:picLocks noChangeAspect="1"/>
            </p:cNvPicPr>
            <p:nvPr/>
          </p:nvPicPr>
          <p:blipFill>
            <a:blip r:embed="rId5"/>
            <a:stretch>
              <a:fillRect/>
            </a:stretch>
          </p:blipFill>
          <p:spPr>
            <a:xfrm>
              <a:off x="5167176" y="2236112"/>
              <a:ext cx="1066800" cy="1066800"/>
            </a:xfrm>
            <a:prstGeom prst="rect">
              <a:avLst/>
            </a:prstGeom>
          </p:spPr>
        </p:pic>
        <p:pic>
          <p:nvPicPr>
            <p:cNvPr id="205" name="Picture 204">
              <a:extLst>
                <a:ext uri="{FF2B5EF4-FFF2-40B4-BE49-F238E27FC236}">
                  <a16:creationId xmlns:a16="http://schemas.microsoft.com/office/drawing/2014/main" id="{2DBBD638-A372-954A-8166-6F9DA52DFCF8}"/>
                </a:ext>
              </a:extLst>
            </p:cNvPr>
            <p:cNvPicPr>
              <a:picLocks noChangeAspect="1"/>
            </p:cNvPicPr>
            <p:nvPr/>
          </p:nvPicPr>
          <p:blipFill>
            <a:blip r:embed="rId5"/>
            <a:stretch>
              <a:fillRect/>
            </a:stretch>
          </p:blipFill>
          <p:spPr>
            <a:xfrm>
              <a:off x="5167176" y="3427545"/>
              <a:ext cx="1066800" cy="1066800"/>
            </a:xfrm>
            <a:prstGeom prst="rect">
              <a:avLst/>
            </a:prstGeom>
          </p:spPr>
        </p:pic>
        <p:pic>
          <p:nvPicPr>
            <p:cNvPr id="206" name="Picture 205">
              <a:extLst>
                <a:ext uri="{FF2B5EF4-FFF2-40B4-BE49-F238E27FC236}">
                  <a16:creationId xmlns:a16="http://schemas.microsoft.com/office/drawing/2014/main" id="{4ECFA69E-7197-E441-A769-CC40A18543CC}"/>
                </a:ext>
              </a:extLst>
            </p:cNvPr>
            <p:cNvPicPr>
              <a:picLocks noChangeAspect="1"/>
            </p:cNvPicPr>
            <p:nvPr/>
          </p:nvPicPr>
          <p:blipFill>
            <a:blip r:embed="rId5"/>
            <a:stretch>
              <a:fillRect/>
            </a:stretch>
          </p:blipFill>
          <p:spPr>
            <a:xfrm>
              <a:off x="4599667" y="4509589"/>
              <a:ext cx="1066800" cy="1066800"/>
            </a:xfrm>
            <a:prstGeom prst="rect">
              <a:avLst/>
            </a:prstGeom>
          </p:spPr>
        </p:pic>
        <p:pic>
          <p:nvPicPr>
            <p:cNvPr id="207" name="Picture 206">
              <a:extLst>
                <a:ext uri="{FF2B5EF4-FFF2-40B4-BE49-F238E27FC236}">
                  <a16:creationId xmlns:a16="http://schemas.microsoft.com/office/drawing/2014/main" id="{D52393BF-149F-2846-BB37-415B3F940A6A}"/>
                </a:ext>
              </a:extLst>
            </p:cNvPr>
            <p:cNvPicPr>
              <a:picLocks noChangeAspect="1"/>
            </p:cNvPicPr>
            <p:nvPr/>
          </p:nvPicPr>
          <p:blipFill>
            <a:blip r:embed="rId5"/>
            <a:stretch>
              <a:fillRect/>
            </a:stretch>
          </p:blipFill>
          <p:spPr>
            <a:xfrm>
              <a:off x="3586752" y="5183778"/>
              <a:ext cx="1066800" cy="1066800"/>
            </a:xfrm>
            <a:prstGeom prst="rect">
              <a:avLst/>
            </a:prstGeom>
          </p:spPr>
        </p:pic>
        <p:pic>
          <p:nvPicPr>
            <p:cNvPr id="208" name="Picture 207">
              <a:extLst>
                <a:ext uri="{FF2B5EF4-FFF2-40B4-BE49-F238E27FC236}">
                  <a16:creationId xmlns:a16="http://schemas.microsoft.com/office/drawing/2014/main" id="{EC085780-2107-3646-B4DC-B39A0695C7FF}"/>
                </a:ext>
              </a:extLst>
            </p:cNvPr>
            <p:cNvPicPr>
              <a:picLocks noChangeAspect="1"/>
            </p:cNvPicPr>
            <p:nvPr/>
          </p:nvPicPr>
          <p:blipFill>
            <a:blip r:embed="rId5"/>
            <a:stretch>
              <a:fillRect/>
            </a:stretch>
          </p:blipFill>
          <p:spPr>
            <a:xfrm>
              <a:off x="2402386" y="5377543"/>
              <a:ext cx="1066800" cy="1066800"/>
            </a:xfrm>
            <a:prstGeom prst="rect">
              <a:avLst/>
            </a:prstGeom>
          </p:spPr>
        </p:pic>
        <p:pic>
          <p:nvPicPr>
            <p:cNvPr id="209" name="Picture 208">
              <a:extLst>
                <a:ext uri="{FF2B5EF4-FFF2-40B4-BE49-F238E27FC236}">
                  <a16:creationId xmlns:a16="http://schemas.microsoft.com/office/drawing/2014/main" id="{7426348B-D07D-214E-8BE6-43500BCD252A}"/>
                </a:ext>
              </a:extLst>
            </p:cNvPr>
            <p:cNvPicPr>
              <a:picLocks noChangeAspect="1"/>
            </p:cNvPicPr>
            <p:nvPr/>
          </p:nvPicPr>
          <p:blipFill>
            <a:blip r:embed="rId5"/>
            <a:stretch>
              <a:fillRect/>
            </a:stretch>
          </p:blipFill>
          <p:spPr>
            <a:xfrm>
              <a:off x="1235438" y="4935581"/>
              <a:ext cx="1066800" cy="1066800"/>
            </a:xfrm>
            <a:prstGeom prst="rect">
              <a:avLst/>
            </a:prstGeom>
          </p:spPr>
        </p:pic>
        <p:pic>
          <p:nvPicPr>
            <p:cNvPr id="210" name="Picture 209">
              <a:extLst>
                <a:ext uri="{FF2B5EF4-FFF2-40B4-BE49-F238E27FC236}">
                  <a16:creationId xmlns:a16="http://schemas.microsoft.com/office/drawing/2014/main" id="{E9582FA9-531D-3B42-9D8E-98224F4C9533}"/>
                </a:ext>
              </a:extLst>
            </p:cNvPr>
            <p:cNvPicPr>
              <a:picLocks noChangeAspect="1"/>
            </p:cNvPicPr>
            <p:nvPr/>
          </p:nvPicPr>
          <p:blipFill>
            <a:blip r:embed="rId5"/>
            <a:stretch>
              <a:fillRect/>
            </a:stretch>
          </p:blipFill>
          <p:spPr>
            <a:xfrm>
              <a:off x="442956" y="4002316"/>
              <a:ext cx="1066800" cy="1066800"/>
            </a:xfrm>
            <a:prstGeom prst="rect">
              <a:avLst/>
            </a:prstGeom>
          </p:spPr>
        </p:pic>
        <p:pic>
          <p:nvPicPr>
            <p:cNvPr id="211" name="Picture 210">
              <a:extLst>
                <a:ext uri="{FF2B5EF4-FFF2-40B4-BE49-F238E27FC236}">
                  <a16:creationId xmlns:a16="http://schemas.microsoft.com/office/drawing/2014/main" id="{6439FEC6-BACB-1E47-9C28-6734A8768D1A}"/>
                </a:ext>
              </a:extLst>
            </p:cNvPr>
            <p:cNvPicPr>
              <a:picLocks noChangeAspect="1"/>
            </p:cNvPicPr>
            <p:nvPr/>
          </p:nvPicPr>
          <p:blipFill>
            <a:blip r:embed="rId5"/>
            <a:stretch>
              <a:fillRect/>
            </a:stretch>
          </p:blipFill>
          <p:spPr>
            <a:xfrm>
              <a:off x="125276" y="2837542"/>
              <a:ext cx="1066800" cy="1066800"/>
            </a:xfrm>
            <a:prstGeom prst="rect">
              <a:avLst/>
            </a:prstGeom>
          </p:spPr>
        </p:pic>
        <p:pic>
          <p:nvPicPr>
            <p:cNvPr id="212" name="Picture 211">
              <a:extLst>
                <a:ext uri="{FF2B5EF4-FFF2-40B4-BE49-F238E27FC236}">
                  <a16:creationId xmlns:a16="http://schemas.microsoft.com/office/drawing/2014/main" id="{BDC19299-2E44-1747-941C-A126A5862CDA}"/>
                </a:ext>
              </a:extLst>
            </p:cNvPr>
            <p:cNvPicPr>
              <a:picLocks noChangeAspect="1"/>
            </p:cNvPicPr>
            <p:nvPr/>
          </p:nvPicPr>
          <p:blipFill>
            <a:blip r:embed="rId5"/>
            <a:stretch>
              <a:fillRect/>
            </a:stretch>
          </p:blipFill>
          <p:spPr>
            <a:xfrm>
              <a:off x="442956" y="1672768"/>
              <a:ext cx="1066800" cy="1066800"/>
            </a:xfrm>
            <a:prstGeom prst="rect">
              <a:avLst/>
            </a:prstGeom>
          </p:spPr>
        </p:pic>
        <p:pic>
          <p:nvPicPr>
            <p:cNvPr id="213" name="Picture 212">
              <a:extLst>
                <a:ext uri="{FF2B5EF4-FFF2-40B4-BE49-F238E27FC236}">
                  <a16:creationId xmlns:a16="http://schemas.microsoft.com/office/drawing/2014/main" id="{3AFB3CBC-D397-3A4C-AB0A-A88C4FEBFD30}"/>
                </a:ext>
              </a:extLst>
            </p:cNvPr>
            <p:cNvPicPr>
              <a:picLocks noChangeAspect="1"/>
            </p:cNvPicPr>
            <p:nvPr/>
          </p:nvPicPr>
          <p:blipFill>
            <a:blip r:embed="rId5"/>
            <a:stretch>
              <a:fillRect/>
            </a:stretch>
          </p:blipFill>
          <p:spPr>
            <a:xfrm>
              <a:off x="1241877" y="730796"/>
              <a:ext cx="1066800" cy="1066800"/>
            </a:xfrm>
            <a:prstGeom prst="rect">
              <a:avLst/>
            </a:prstGeom>
          </p:spPr>
        </p:pic>
      </p:grpSp>
      <p:pic>
        <p:nvPicPr>
          <p:cNvPr id="115" name="Picture 114">
            <a:extLst>
              <a:ext uri="{FF2B5EF4-FFF2-40B4-BE49-F238E27FC236}">
                <a16:creationId xmlns:a16="http://schemas.microsoft.com/office/drawing/2014/main" id="{F0BF5E0D-92B5-3640-BC59-D335D3C7D400}"/>
              </a:ext>
            </a:extLst>
          </p:cNvPr>
          <p:cNvPicPr>
            <a:picLocks noChangeAspect="1"/>
          </p:cNvPicPr>
          <p:nvPr/>
        </p:nvPicPr>
        <p:blipFill>
          <a:blip r:embed="rId5"/>
          <a:stretch>
            <a:fillRect/>
          </a:stretch>
        </p:blipFill>
        <p:spPr>
          <a:xfrm>
            <a:off x="810826" y="954565"/>
            <a:ext cx="1066800" cy="1066800"/>
          </a:xfrm>
          <a:prstGeom prst="rect">
            <a:avLst/>
          </a:prstGeom>
        </p:spPr>
      </p:pic>
      <p:pic>
        <p:nvPicPr>
          <p:cNvPr id="116" name="Picture 115">
            <a:extLst>
              <a:ext uri="{FF2B5EF4-FFF2-40B4-BE49-F238E27FC236}">
                <a16:creationId xmlns:a16="http://schemas.microsoft.com/office/drawing/2014/main" id="{C5F62708-665A-1C42-A439-CC863929A9FC}"/>
              </a:ext>
            </a:extLst>
          </p:cNvPr>
          <p:cNvPicPr>
            <a:picLocks noChangeAspect="1"/>
          </p:cNvPicPr>
          <p:nvPr/>
        </p:nvPicPr>
        <p:blipFill>
          <a:blip r:embed="rId6"/>
          <a:stretch>
            <a:fillRect/>
          </a:stretch>
        </p:blipFill>
        <p:spPr>
          <a:xfrm>
            <a:off x="793804" y="2416032"/>
            <a:ext cx="1080654" cy="1066799"/>
          </a:xfrm>
          <a:prstGeom prst="rect">
            <a:avLst/>
          </a:prstGeom>
        </p:spPr>
      </p:pic>
      <p:graphicFrame>
        <p:nvGraphicFramePr>
          <p:cNvPr id="117" name="Table 116">
            <a:extLst>
              <a:ext uri="{FF2B5EF4-FFF2-40B4-BE49-F238E27FC236}">
                <a16:creationId xmlns:a16="http://schemas.microsoft.com/office/drawing/2014/main" id="{742AC4E6-6BA3-C54B-B76F-B0832A02A7B8}"/>
              </a:ext>
            </a:extLst>
          </p:cNvPr>
          <p:cNvGraphicFramePr>
            <a:graphicFrameLocks noGrp="1"/>
          </p:cNvGraphicFramePr>
          <p:nvPr/>
        </p:nvGraphicFramePr>
        <p:xfrm>
          <a:off x="206255" y="2510088"/>
          <a:ext cx="7315199" cy="837886"/>
        </p:xfrm>
        <a:graphic>
          <a:graphicData uri="http://schemas.openxmlformats.org/drawingml/2006/table">
            <a:tbl>
              <a:tblPr firstRow="1" bandRow="1">
                <a:tableStyleId>{5940675A-B579-460E-94D1-54222C63F5DA}</a:tableStyleId>
              </a:tblPr>
              <a:tblGrid>
                <a:gridCol w="7315199">
                  <a:extLst>
                    <a:ext uri="{9D8B030D-6E8A-4147-A177-3AD203B41FA5}">
                      <a16:colId xmlns:a16="http://schemas.microsoft.com/office/drawing/2014/main" val="2505547942"/>
                    </a:ext>
                  </a:extLst>
                </a:gridCol>
              </a:tblGrid>
              <a:tr h="837886">
                <a:tc>
                  <a:txBody>
                    <a:bodyPr/>
                    <a:lstStyle/>
                    <a:p>
                      <a:pPr marL="0" marR="0" lvl="0" indent="0" algn="r" defTabSz="1828433" eaLnBrk="1" fontAlgn="b" latinLnBrk="0" hangingPunct="1">
                        <a:lnSpc>
                          <a:spcPct val="100000"/>
                        </a:lnSpc>
                        <a:spcBef>
                          <a:spcPts val="0"/>
                        </a:spcBef>
                        <a:spcAft>
                          <a:spcPts val="0"/>
                        </a:spcAft>
                        <a:buClrTx/>
                        <a:buSzTx/>
                        <a:buFontTx/>
                        <a:buNone/>
                        <a:tabLst/>
                        <a:defRPr/>
                      </a:pPr>
                      <a:r>
                        <a:rPr lang="en-US" sz="4000" b="0" i="0" u="none" strike="noStrike" cap="none" spc="0" baseline="0" dirty="0">
                          <a:solidFill>
                            <a:schemeClr val="bg1"/>
                          </a:solidFill>
                          <a:effectLst/>
                          <a:uFillTx/>
                          <a:latin typeface="Styrene A Light" pitchFamily="2" charset="77"/>
                          <a:ea typeface="+mn-ea"/>
                          <a:cs typeface="+mn-cs"/>
                          <a:sym typeface="Helvetica"/>
                        </a:rPr>
                        <a:t>Hedera </a:t>
                      </a:r>
                      <a:r>
                        <a:rPr lang="en-US" sz="4000" b="0" i="0" u="none" strike="noStrike" cap="none" spc="0" baseline="0" dirty="0" err="1">
                          <a:solidFill>
                            <a:schemeClr val="bg1"/>
                          </a:solidFill>
                          <a:effectLst/>
                          <a:uFillTx/>
                          <a:latin typeface="Styrene A Light" pitchFamily="2" charset="77"/>
                          <a:ea typeface="+mn-ea"/>
                          <a:cs typeface="+mn-cs"/>
                          <a:sym typeface="Helvetica"/>
                        </a:rPr>
                        <a:t>mirrornet</a:t>
                      </a:r>
                      <a:endParaRPr lang="en-US" sz="4000" b="0" i="0" u="none" strike="noStrike" cap="none" spc="0" baseline="0" dirty="0">
                        <a:solidFill>
                          <a:schemeClr val="bg1"/>
                        </a:solidFill>
                        <a:effectLst/>
                        <a:uFillTx/>
                        <a:latin typeface="Styrene A Light" pitchFamily="2" charset="77"/>
                        <a:ea typeface="+mn-ea"/>
                        <a:cs typeface="+mn-cs"/>
                        <a:sym typeface="Helvetica"/>
                      </a:endParaRP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076097791"/>
                  </a:ext>
                </a:extLst>
              </a:tr>
            </a:tbl>
          </a:graphicData>
        </a:graphic>
      </p:graphicFrame>
      <p:sp>
        <p:nvSpPr>
          <p:cNvPr id="126" name="Rounded Rectangle">
            <a:extLst>
              <a:ext uri="{FF2B5EF4-FFF2-40B4-BE49-F238E27FC236}">
                <a16:creationId xmlns:a16="http://schemas.microsoft.com/office/drawing/2014/main" id="{1ACAC7F9-9AFE-684B-8760-0833E72F90CA}"/>
              </a:ext>
            </a:extLst>
          </p:cNvPr>
          <p:cNvSpPr/>
          <p:nvPr/>
        </p:nvSpPr>
        <p:spPr>
          <a:xfrm>
            <a:off x="3843462" y="5672607"/>
            <a:ext cx="5151985" cy="3168837"/>
          </a:xfrm>
          <a:prstGeom prst="roundRect">
            <a:avLst>
              <a:gd name="adj" fmla="val 7550"/>
            </a:avLst>
          </a:prstGeom>
          <a:ln w="25400">
            <a:solidFill>
              <a:srgbClr val="FFFFFF"/>
            </a:solidFill>
            <a:custDash>
              <a:ds d="200000" sp="200000"/>
            </a:custDash>
            <a:miter lim="400000"/>
          </a:ln>
        </p:spPr>
        <p:txBody>
          <a:bodyPr lIns="0" tIns="0" rIns="0" bIns="0" anchor="ctr"/>
          <a:lstStyle/>
          <a:p>
            <a:pPr marL="457200" indent="-457200" algn="l" defTabSz="825500">
              <a:buFont typeface="Arial" panose="020B0604020202020204" pitchFamily="34" charset="0"/>
              <a:buChar char="•"/>
              <a:defRPr b="0">
                <a:solidFill>
                  <a:srgbClr val="FFFFFF"/>
                </a:solidFill>
                <a:latin typeface="Arial"/>
                <a:ea typeface="Arial"/>
                <a:cs typeface="Arial"/>
                <a:sym typeface="Arial"/>
              </a:defRPr>
            </a:pPr>
            <a:r>
              <a:rPr lang="en-US" sz="2800" dirty="0"/>
              <a:t>Message</a:t>
            </a:r>
          </a:p>
          <a:p>
            <a:pPr marL="457200" indent="-457200" algn="l" defTabSz="825500">
              <a:buFont typeface="Arial" panose="020B0604020202020204" pitchFamily="34" charset="0"/>
              <a:buChar char="•"/>
              <a:defRPr b="0">
                <a:solidFill>
                  <a:srgbClr val="FFFFFF"/>
                </a:solidFill>
                <a:latin typeface="Arial"/>
                <a:ea typeface="Arial"/>
                <a:cs typeface="Arial"/>
                <a:sym typeface="Arial"/>
              </a:defRPr>
            </a:pPr>
            <a:r>
              <a:rPr lang="en-US" sz="2800" dirty="0" err="1"/>
              <a:t>TopicID</a:t>
            </a:r>
            <a:endParaRPr lang="en-US" sz="2800" dirty="0"/>
          </a:p>
          <a:p>
            <a:pPr marL="457200" indent="-457200" algn="l" defTabSz="825500">
              <a:buFont typeface="Arial" panose="020B0604020202020204" pitchFamily="34" charset="0"/>
              <a:buChar char="•"/>
              <a:defRPr b="0">
                <a:solidFill>
                  <a:srgbClr val="FFFFFF"/>
                </a:solidFill>
                <a:latin typeface="Arial"/>
                <a:ea typeface="Arial"/>
                <a:cs typeface="Arial"/>
                <a:sym typeface="Arial"/>
              </a:defRPr>
            </a:pPr>
            <a:r>
              <a:rPr lang="en-US" sz="2800" dirty="0"/>
              <a:t>Submitting Account</a:t>
            </a:r>
            <a:endParaRPr sz="2800" dirty="0"/>
          </a:p>
        </p:txBody>
      </p:sp>
      <p:graphicFrame>
        <p:nvGraphicFramePr>
          <p:cNvPr id="130" name="Table 129">
            <a:extLst>
              <a:ext uri="{FF2B5EF4-FFF2-40B4-BE49-F238E27FC236}">
                <a16:creationId xmlns:a16="http://schemas.microsoft.com/office/drawing/2014/main" id="{FFC87622-D24D-104A-8789-C161BC677809}"/>
              </a:ext>
            </a:extLst>
          </p:cNvPr>
          <p:cNvGraphicFramePr>
            <a:graphicFrameLocks noGrp="1"/>
          </p:cNvGraphicFramePr>
          <p:nvPr/>
        </p:nvGraphicFramePr>
        <p:xfrm>
          <a:off x="8489628" y="12298768"/>
          <a:ext cx="7315199" cy="837886"/>
        </p:xfrm>
        <a:graphic>
          <a:graphicData uri="http://schemas.openxmlformats.org/drawingml/2006/table">
            <a:tbl>
              <a:tblPr firstRow="1" bandRow="1">
                <a:tableStyleId>{5940675A-B579-460E-94D1-54222C63F5DA}</a:tableStyleId>
              </a:tblPr>
              <a:tblGrid>
                <a:gridCol w="7315199">
                  <a:extLst>
                    <a:ext uri="{9D8B030D-6E8A-4147-A177-3AD203B41FA5}">
                      <a16:colId xmlns:a16="http://schemas.microsoft.com/office/drawing/2014/main" val="2505547942"/>
                    </a:ext>
                  </a:extLst>
                </a:gridCol>
              </a:tblGrid>
              <a:tr h="837886">
                <a:tc>
                  <a:txBody>
                    <a:bodyPr/>
                    <a:lstStyle/>
                    <a:p>
                      <a:pPr marL="0" marR="0" lvl="0" indent="0" algn="r" defTabSz="1828433" eaLnBrk="1" fontAlgn="b" latinLnBrk="0" hangingPunct="1">
                        <a:lnSpc>
                          <a:spcPct val="100000"/>
                        </a:lnSpc>
                        <a:spcBef>
                          <a:spcPts val="0"/>
                        </a:spcBef>
                        <a:spcAft>
                          <a:spcPts val="0"/>
                        </a:spcAft>
                        <a:buClrTx/>
                        <a:buSzTx/>
                        <a:buFontTx/>
                        <a:buNone/>
                        <a:tabLst/>
                        <a:defRPr/>
                      </a:pPr>
                      <a:r>
                        <a:rPr lang="en-US" sz="4000" b="0" i="0" u="none" strike="noStrike" cap="none" spc="0" baseline="0" dirty="0">
                          <a:solidFill>
                            <a:schemeClr val="bg1"/>
                          </a:solidFill>
                          <a:effectLst/>
                          <a:uFillTx/>
                          <a:latin typeface="Styrene A Light" pitchFamily="2" charset="77"/>
                          <a:ea typeface="+mn-ea"/>
                          <a:cs typeface="+mn-cs"/>
                          <a:sym typeface="Helvetica"/>
                        </a:rPr>
                        <a:t>Hedera</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076097791"/>
                  </a:ext>
                </a:extLst>
              </a:tr>
            </a:tbl>
          </a:graphicData>
        </a:graphic>
      </p:graphicFrame>
      <p:graphicFrame>
        <p:nvGraphicFramePr>
          <p:cNvPr id="138" name="Table 137">
            <a:extLst>
              <a:ext uri="{FF2B5EF4-FFF2-40B4-BE49-F238E27FC236}">
                <a16:creationId xmlns:a16="http://schemas.microsoft.com/office/drawing/2014/main" id="{67B36D64-DA3D-1941-BE22-A18D2595EAE8}"/>
              </a:ext>
            </a:extLst>
          </p:cNvPr>
          <p:cNvGraphicFramePr>
            <a:graphicFrameLocks noGrp="1"/>
          </p:cNvGraphicFramePr>
          <p:nvPr/>
        </p:nvGraphicFramePr>
        <p:xfrm>
          <a:off x="3560764" y="4689247"/>
          <a:ext cx="5717380" cy="837886"/>
        </p:xfrm>
        <a:graphic>
          <a:graphicData uri="http://schemas.openxmlformats.org/drawingml/2006/table">
            <a:tbl>
              <a:tblPr firstRow="1" bandRow="1">
                <a:tableStyleId>{5940675A-B579-460E-94D1-54222C63F5DA}</a:tableStyleId>
              </a:tblPr>
              <a:tblGrid>
                <a:gridCol w="5717380">
                  <a:extLst>
                    <a:ext uri="{9D8B030D-6E8A-4147-A177-3AD203B41FA5}">
                      <a16:colId xmlns:a16="http://schemas.microsoft.com/office/drawing/2014/main" val="2505547942"/>
                    </a:ext>
                  </a:extLst>
                </a:gridCol>
              </a:tblGrid>
              <a:tr h="837886">
                <a:tc>
                  <a:txBody>
                    <a:bodyPr/>
                    <a:lstStyle/>
                    <a:p>
                      <a:pPr marL="0" marR="0" lvl="0" indent="0" algn="ctr" defTabSz="1828433" eaLnBrk="1" fontAlgn="b" latinLnBrk="0" hangingPunct="1">
                        <a:lnSpc>
                          <a:spcPct val="100000"/>
                        </a:lnSpc>
                        <a:spcBef>
                          <a:spcPts val="0"/>
                        </a:spcBef>
                        <a:spcAft>
                          <a:spcPts val="0"/>
                        </a:spcAft>
                        <a:buClrTx/>
                        <a:buSzTx/>
                        <a:buFontTx/>
                        <a:buNone/>
                        <a:tabLst/>
                        <a:defRPr/>
                      </a:pPr>
                      <a:r>
                        <a:rPr lang="en-US" sz="4000" b="0" i="0" u="none" strike="noStrike" cap="none" spc="0" baseline="0" dirty="0">
                          <a:solidFill>
                            <a:schemeClr val="bg1"/>
                          </a:solidFill>
                          <a:effectLst/>
                          <a:uFillTx/>
                          <a:latin typeface="Styrene A Light" pitchFamily="2" charset="77"/>
                          <a:ea typeface="+mn-ea"/>
                          <a:cs typeface="+mn-cs"/>
                          <a:sym typeface="Helvetica"/>
                        </a:rPr>
                        <a:t>HCS Message Submission</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076097791"/>
                  </a:ext>
                </a:extLst>
              </a:tr>
            </a:tbl>
          </a:graphicData>
        </a:graphic>
      </p:graphicFrame>
    </p:spTree>
    <p:extLst>
      <p:ext uri="{BB962C8B-B14F-4D97-AF65-F5344CB8AC3E}">
        <p14:creationId xmlns:p14="http://schemas.microsoft.com/office/powerpoint/2010/main" val="3321082058"/>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nodeType="clickEffect">
                                  <p:stCondLst>
                                    <p:cond delay="0"/>
                                  </p:stCondLst>
                                  <p:childTnLst>
                                    <p:set>
                                      <p:cBhvr>
                                        <p:cTn id="6" dur="1" fill="hold">
                                          <p:stCondLst>
                                            <p:cond delay="0"/>
                                          </p:stCondLst>
                                        </p:cTn>
                                        <p:tgtEl>
                                          <p:spTgt spid="142"/>
                                        </p:tgtEl>
                                        <p:attrNameLst>
                                          <p:attrName>style.visibility</p:attrName>
                                        </p:attrNameLst>
                                      </p:cBhvr>
                                      <p:to>
                                        <p:strVal val="visible"/>
                                      </p:to>
                                    </p:set>
                                    <p:anim calcmode="lin" valueType="num">
                                      <p:cBhvr>
                                        <p:cTn id="7" dur="500" fill="hold"/>
                                        <p:tgtEl>
                                          <p:spTgt spid="142"/>
                                        </p:tgtEl>
                                        <p:attrNameLst>
                                          <p:attrName>ppt_w</p:attrName>
                                        </p:attrNameLst>
                                      </p:cBhvr>
                                      <p:tavLst>
                                        <p:tav tm="0">
                                          <p:val>
                                            <p:fltVal val="0"/>
                                          </p:val>
                                        </p:tav>
                                        <p:tav tm="100000">
                                          <p:val>
                                            <p:strVal val="#ppt_w"/>
                                          </p:val>
                                        </p:tav>
                                      </p:tavLst>
                                    </p:anim>
                                    <p:anim calcmode="lin" valueType="num">
                                      <p:cBhvr>
                                        <p:cTn id="8" dur="500" fill="hold"/>
                                        <p:tgtEl>
                                          <p:spTgt spid="142"/>
                                        </p:tgtEl>
                                        <p:attrNameLst>
                                          <p:attrName>ppt_h</p:attrName>
                                        </p:attrNameLst>
                                      </p:cBhvr>
                                      <p:tavLst>
                                        <p:tav tm="0">
                                          <p:val>
                                            <p:fltVal val="0"/>
                                          </p:val>
                                        </p:tav>
                                        <p:tav tm="100000">
                                          <p:val>
                                            <p:strVal val="#ppt_h"/>
                                          </p:val>
                                        </p:tav>
                                      </p:tavLst>
                                    </p:anim>
                                  </p:childTnLst>
                                </p:cTn>
                              </p:par>
                              <p:par>
                                <p:cTn id="9" presetID="1" presetClass="entr" presetSubtype="0" fill="hold" nodeType="withEffect">
                                  <p:stCondLst>
                                    <p:cond delay="0"/>
                                  </p:stCondLst>
                                  <p:childTnLst>
                                    <p:set>
                                      <p:cBhvr>
                                        <p:cTn id="10" dur="1" fill="hold">
                                          <p:stCondLst>
                                            <p:cond delay="0"/>
                                          </p:stCondLst>
                                        </p:cTn>
                                        <p:tgtEl>
                                          <p:spTgt spid="116"/>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17"/>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46"/>
                                        </p:tgtEl>
                                        <p:attrNameLst>
                                          <p:attrName>style.visibility</p:attrName>
                                        </p:attrNameLst>
                                      </p:cBhvr>
                                      <p:to>
                                        <p:strVal val="visible"/>
                                      </p:to>
                                    </p:set>
                                  </p:childTnLst>
                                </p:cTn>
                              </p:par>
                              <p:par>
                                <p:cTn id="15" presetID="1" presetClass="entr" presetSubtype="0" fill="hold" nodeType="withEffect">
                                  <p:stCondLst>
                                    <p:cond delay="100"/>
                                  </p:stCondLst>
                                  <p:childTnLst>
                                    <p:set>
                                      <p:cBhvr>
                                        <p:cTn id="16" dur="1" fill="hold">
                                          <p:stCondLst>
                                            <p:cond delay="0"/>
                                          </p:stCondLst>
                                        </p:cTn>
                                        <p:tgtEl>
                                          <p:spTgt spid="147"/>
                                        </p:tgtEl>
                                        <p:attrNameLst>
                                          <p:attrName>style.visibility</p:attrName>
                                        </p:attrNameLst>
                                      </p:cBhvr>
                                      <p:to>
                                        <p:strVal val="visible"/>
                                      </p:to>
                                    </p:set>
                                  </p:childTnLst>
                                </p:cTn>
                              </p:par>
                            </p:childTnLst>
                          </p:cTn>
                        </p:par>
                        <p:par>
                          <p:cTn id="17" fill="hold">
                            <p:stCondLst>
                              <p:cond delay="500"/>
                            </p:stCondLst>
                            <p:childTnLst>
                              <p:par>
                                <p:cTn id="18" presetID="1" presetClass="entr" presetSubtype="0" fill="hold" nodeType="afterEffect">
                                  <p:stCondLst>
                                    <p:cond delay="100"/>
                                  </p:stCondLst>
                                  <p:childTnLst>
                                    <p:set>
                                      <p:cBhvr>
                                        <p:cTn id="19" dur="1" fill="hold">
                                          <p:stCondLst>
                                            <p:cond delay="0"/>
                                          </p:stCondLst>
                                        </p:cTn>
                                        <p:tgtEl>
                                          <p:spTgt spid="148"/>
                                        </p:tgtEl>
                                        <p:attrNameLst>
                                          <p:attrName>style.visibility</p:attrName>
                                        </p:attrNameLst>
                                      </p:cBhvr>
                                      <p:to>
                                        <p:strVal val="visible"/>
                                      </p:to>
                                    </p:set>
                                  </p:childTnLst>
                                </p:cTn>
                              </p:par>
                            </p:childTnLst>
                          </p:cTn>
                        </p:par>
                        <p:par>
                          <p:cTn id="20" fill="hold">
                            <p:stCondLst>
                              <p:cond delay="600"/>
                            </p:stCondLst>
                            <p:childTnLst>
                              <p:par>
                                <p:cTn id="21" presetID="1" presetClass="entr" presetSubtype="0" fill="hold" nodeType="afterEffect">
                                  <p:stCondLst>
                                    <p:cond delay="100"/>
                                  </p:stCondLst>
                                  <p:childTnLst>
                                    <p:set>
                                      <p:cBhvr>
                                        <p:cTn id="22" dur="1" fill="hold">
                                          <p:stCondLst>
                                            <p:cond delay="0"/>
                                          </p:stCondLst>
                                        </p:cTn>
                                        <p:tgtEl>
                                          <p:spTgt spid="143"/>
                                        </p:tgtEl>
                                        <p:attrNameLst>
                                          <p:attrName>style.visibility</p:attrName>
                                        </p:attrNameLst>
                                      </p:cBhvr>
                                      <p:to>
                                        <p:strVal val="visible"/>
                                      </p:to>
                                    </p:set>
                                  </p:childTnLst>
                                </p:cTn>
                              </p:par>
                              <p:par>
                                <p:cTn id="23" presetID="1" presetClass="entr" presetSubtype="0" fill="hold" nodeType="withEffect">
                                  <p:stCondLst>
                                    <p:cond delay="100"/>
                                  </p:stCondLst>
                                  <p:childTnLst>
                                    <p:set>
                                      <p:cBhvr>
                                        <p:cTn id="24" dur="1" fill="hold">
                                          <p:stCondLst>
                                            <p:cond delay="0"/>
                                          </p:stCondLst>
                                        </p:cTn>
                                        <p:tgtEl>
                                          <p:spTgt spid="144"/>
                                        </p:tgtEl>
                                        <p:attrNameLst>
                                          <p:attrName>style.visibility</p:attrName>
                                        </p:attrNameLst>
                                      </p:cBhvr>
                                      <p:to>
                                        <p:strVal val="visible"/>
                                      </p:to>
                                    </p:set>
                                  </p:childTnLst>
                                </p:cTn>
                              </p:par>
                            </p:childTnLst>
                          </p:cTn>
                        </p:par>
                        <p:par>
                          <p:cTn id="25" fill="hold">
                            <p:stCondLst>
                              <p:cond delay="700"/>
                            </p:stCondLst>
                            <p:childTnLst>
                              <p:par>
                                <p:cTn id="26" presetID="1" presetClass="entr" presetSubtype="0" fill="hold" nodeType="afterEffect">
                                  <p:stCondLst>
                                    <p:cond delay="100"/>
                                  </p:stCondLst>
                                  <p:childTnLst>
                                    <p:set>
                                      <p:cBhvr>
                                        <p:cTn id="27" dur="1" fill="hold">
                                          <p:stCondLst>
                                            <p:cond delay="0"/>
                                          </p:stCondLst>
                                        </p:cTn>
                                        <p:tgtEl>
                                          <p:spTgt spid="149"/>
                                        </p:tgtEl>
                                        <p:attrNameLst>
                                          <p:attrName>style.visibility</p:attrName>
                                        </p:attrNameLst>
                                      </p:cBhvr>
                                      <p:to>
                                        <p:strVal val="visible"/>
                                      </p:to>
                                    </p:set>
                                  </p:childTnLst>
                                </p:cTn>
                              </p:par>
                            </p:childTnLst>
                          </p:cTn>
                        </p:par>
                        <p:par>
                          <p:cTn id="28" fill="hold">
                            <p:stCondLst>
                              <p:cond delay="800"/>
                            </p:stCondLst>
                            <p:childTnLst>
                              <p:par>
                                <p:cTn id="29" presetID="1" presetClass="entr" presetSubtype="0" fill="hold" nodeType="afterEffect">
                                  <p:stCondLst>
                                    <p:cond delay="100"/>
                                  </p:stCondLst>
                                  <p:childTnLst>
                                    <p:set>
                                      <p:cBhvr>
                                        <p:cTn id="30" dur="1" fill="hold">
                                          <p:stCondLst>
                                            <p:cond delay="0"/>
                                          </p:stCondLst>
                                        </p:cTn>
                                        <p:tgtEl>
                                          <p:spTgt spid="150"/>
                                        </p:tgtEl>
                                        <p:attrNameLst>
                                          <p:attrName>style.visibility</p:attrName>
                                        </p:attrNameLst>
                                      </p:cBhvr>
                                      <p:to>
                                        <p:strVal val="visible"/>
                                      </p:to>
                                    </p:set>
                                  </p:childTnLst>
                                </p:cTn>
                              </p:par>
                            </p:childTnLst>
                          </p:cTn>
                        </p:par>
                        <p:par>
                          <p:cTn id="31" fill="hold">
                            <p:stCondLst>
                              <p:cond delay="900"/>
                            </p:stCondLst>
                            <p:childTnLst>
                              <p:par>
                                <p:cTn id="32" presetID="1" presetClass="entr" presetSubtype="0" fill="hold" nodeType="afterEffect">
                                  <p:stCondLst>
                                    <p:cond delay="100"/>
                                  </p:stCondLst>
                                  <p:childTnLst>
                                    <p:set>
                                      <p:cBhvr>
                                        <p:cTn id="33" dur="1" fill="hold">
                                          <p:stCondLst>
                                            <p:cond delay="0"/>
                                          </p:stCondLst>
                                        </p:cTn>
                                        <p:tgtEl>
                                          <p:spTgt spid="151"/>
                                        </p:tgtEl>
                                        <p:attrNameLst>
                                          <p:attrName>style.visibility</p:attrName>
                                        </p:attrNameLst>
                                      </p:cBhvr>
                                      <p:to>
                                        <p:strVal val="visible"/>
                                      </p:to>
                                    </p:set>
                                  </p:childTnLst>
                                </p:cTn>
                              </p:par>
                            </p:childTnLst>
                          </p:cTn>
                        </p:par>
                        <p:par>
                          <p:cTn id="34" fill="hold">
                            <p:stCondLst>
                              <p:cond delay="1000"/>
                            </p:stCondLst>
                            <p:childTnLst>
                              <p:par>
                                <p:cTn id="35" presetID="1" presetClass="entr" presetSubtype="0" fill="hold" nodeType="afterEffect">
                                  <p:stCondLst>
                                    <p:cond delay="100"/>
                                  </p:stCondLst>
                                  <p:childTnLst>
                                    <p:set>
                                      <p:cBhvr>
                                        <p:cTn id="36" dur="1" fill="hold">
                                          <p:stCondLst>
                                            <p:cond delay="0"/>
                                          </p:stCondLst>
                                        </p:cTn>
                                        <p:tgtEl>
                                          <p:spTgt spid="152"/>
                                        </p:tgtEl>
                                        <p:attrNameLst>
                                          <p:attrName>style.visibility</p:attrName>
                                        </p:attrNameLst>
                                      </p:cBhvr>
                                      <p:to>
                                        <p:strVal val="visible"/>
                                      </p:to>
                                    </p:set>
                                  </p:childTnLst>
                                </p:cTn>
                              </p:par>
                            </p:childTnLst>
                          </p:cTn>
                        </p:par>
                        <p:par>
                          <p:cTn id="37" fill="hold">
                            <p:stCondLst>
                              <p:cond delay="1100"/>
                            </p:stCondLst>
                            <p:childTnLst>
                              <p:par>
                                <p:cTn id="38" presetID="23" presetClass="entr" presetSubtype="272" fill="hold" nodeType="afterEffect">
                                  <p:stCondLst>
                                    <p:cond delay="0"/>
                                  </p:stCondLst>
                                  <p:childTnLst>
                                    <p:set>
                                      <p:cBhvr>
                                        <p:cTn id="39" dur="1" fill="hold">
                                          <p:stCondLst>
                                            <p:cond delay="0"/>
                                          </p:stCondLst>
                                        </p:cTn>
                                        <p:tgtEl>
                                          <p:spTgt spid="124"/>
                                        </p:tgtEl>
                                        <p:attrNameLst>
                                          <p:attrName>style.visibility</p:attrName>
                                        </p:attrNameLst>
                                      </p:cBhvr>
                                      <p:to>
                                        <p:strVal val="visible"/>
                                      </p:to>
                                    </p:set>
                                    <p:anim calcmode="lin" valueType="num">
                                      <p:cBhvr>
                                        <p:cTn id="40" dur="500" fill="hold"/>
                                        <p:tgtEl>
                                          <p:spTgt spid="124"/>
                                        </p:tgtEl>
                                        <p:attrNameLst>
                                          <p:attrName>ppt_w</p:attrName>
                                        </p:attrNameLst>
                                      </p:cBhvr>
                                      <p:tavLst>
                                        <p:tav tm="0">
                                          <p:val>
                                            <p:strVal val="2/3*#ppt_w"/>
                                          </p:val>
                                        </p:tav>
                                        <p:tav tm="100000">
                                          <p:val>
                                            <p:strVal val="#ppt_w"/>
                                          </p:val>
                                        </p:tav>
                                      </p:tavLst>
                                    </p:anim>
                                    <p:anim calcmode="lin" valueType="num">
                                      <p:cBhvr>
                                        <p:cTn id="41" dur="500" fill="hold"/>
                                        <p:tgtEl>
                                          <p:spTgt spid="124"/>
                                        </p:tgtEl>
                                        <p:attrNameLst>
                                          <p:attrName>ppt_h</p:attrName>
                                        </p:attrNameLst>
                                      </p:cBhvr>
                                      <p:tavLst>
                                        <p:tav tm="0">
                                          <p:val>
                                            <p:strVal val="2/3*#ppt_h"/>
                                          </p:val>
                                        </p:tav>
                                        <p:tav tm="100000">
                                          <p:val>
                                            <p:strVal val="#ppt_h"/>
                                          </p:val>
                                        </p:tav>
                                      </p:tavLst>
                                    </p:anim>
                                  </p:childTnLst>
                                </p:cTn>
                              </p:par>
                              <p:par>
                                <p:cTn id="42" presetID="1" presetClass="exit" presetSubtype="0" fill="hold" nodeType="withEffect">
                                  <p:stCondLst>
                                    <p:cond delay="0"/>
                                  </p:stCondLst>
                                  <p:childTnLst>
                                    <p:set>
                                      <p:cBhvr>
                                        <p:cTn id="43" dur="1" fill="hold">
                                          <p:stCondLst>
                                            <p:cond delay="0"/>
                                          </p:stCondLst>
                                        </p:cTn>
                                        <p:tgtEl>
                                          <p:spTgt spid="9"/>
                                        </p:tgtEl>
                                        <p:attrNameLst>
                                          <p:attrName>style.visibility</p:attrName>
                                        </p:attrNameLst>
                                      </p:cBhvr>
                                      <p:to>
                                        <p:strVal val="hidden"/>
                                      </p:to>
                                    </p:set>
                                  </p:childTnLst>
                                </p:cTn>
                              </p:par>
                              <p:par>
                                <p:cTn id="44" presetID="1" presetClass="exit" presetSubtype="0" fill="hold" nodeType="withEffect">
                                  <p:stCondLst>
                                    <p:cond delay="0"/>
                                  </p:stCondLst>
                                  <p:childTnLst>
                                    <p:set>
                                      <p:cBhvr>
                                        <p:cTn id="45" dur="1" fill="hold">
                                          <p:stCondLst>
                                            <p:cond delay="0"/>
                                          </p:stCondLst>
                                        </p:cTn>
                                        <p:tgtEl>
                                          <p:spTgt spid="124"/>
                                        </p:tgtEl>
                                        <p:attrNameLst>
                                          <p:attrName>style.visibility</p:attrName>
                                        </p:attrNameLst>
                                      </p:cBhvr>
                                      <p:to>
                                        <p:strVal val="hidden"/>
                                      </p:to>
                                    </p:set>
                                  </p:childTnLst>
                                </p:cTn>
                              </p:par>
                              <p:par>
                                <p:cTn id="46" presetID="1" presetClass="exit" presetSubtype="0" fill="hold" nodeType="withEffect">
                                  <p:stCondLst>
                                    <p:cond delay="0"/>
                                  </p:stCondLst>
                                  <p:childTnLst>
                                    <p:set>
                                      <p:cBhvr>
                                        <p:cTn id="47" dur="1" fill="hold">
                                          <p:stCondLst>
                                            <p:cond delay="0"/>
                                          </p:stCondLst>
                                        </p:cTn>
                                        <p:tgtEl>
                                          <p:spTgt spid="13"/>
                                        </p:tgtEl>
                                        <p:attrNameLst>
                                          <p:attrName>style.visibility</p:attrName>
                                        </p:attrNameLst>
                                      </p:cBhvr>
                                      <p:to>
                                        <p:strVal val="hidden"/>
                                      </p:to>
                                    </p:set>
                                  </p:childTnLst>
                                </p:cTn>
                              </p:par>
                              <p:par>
                                <p:cTn id="48" presetID="1" presetClass="exit" presetSubtype="0" fill="hold" nodeType="withEffect">
                                  <p:stCondLst>
                                    <p:cond delay="0"/>
                                  </p:stCondLst>
                                  <p:childTnLst>
                                    <p:set>
                                      <p:cBhvr>
                                        <p:cTn id="49" dur="1" fill="hold">
                                          <p:stCondLst>
                                            <p:cond delay="0"/>
                                          </p:stCondLst>
                                        </p:cTn>
                                        <p:tgtEl>
                                          <p:spTgt spid="14"/>
                                        </p:tgtEl>
                                        <p:attrNameLst>
                                          <p:attrName>style.visibility</p:attrName>
                                        </p:attrNameLst>
                                      </p:cBhvr>
                                      <p:to>
                                        <p:strVal val="hidden"/>
                                      </p:to>
                                    </p:set>
                                  </p:childTnLst>
                                </p:cTn>
                              </p:par>
                              <p:par>
                                <p:cTn id="50" presetID="1" presetClass="exit" presetSubtype="0" fill="hold" nodeType="withEffect">
                                  <p:stCondLst>
                                    <p:cond delay="0"/>
                                  </p:stCondLst>
                                  <p:childTnLst>
                                    <p:set>
                                      <p:cBhvr>
                                        <p:cTn id="51" dur="1" fill="hold">
                                          <p:stCondLst>
                                            <p:cond delay="0"/>
                                          </p:stCondLst>
                                        </p:cTn>
                                        <p:tgtEl>
                                          <p:spTgt spid="15"/>
                                        </p:tgtEl>
                                        <p:attrNameLst>
                                          <p:attrName>style.visibility</p:attrName>
                                        </p:attrNameLst>
                                      </p:cBhvr>
                                      <p:to>
                                        <p:strVal val="hidden"/>
                                      </p:to>
                                    </p:set>
                                  </p:childTnLst>
                                </p:cTn>
                              </p:par>
                              <p:par>
                                <p:cTn id="52" presetID="1" presetClass="exit" presetSubtype="0" fill="hold" nodeType="withEffect">
                                  <p:stCondLst>
                                    <p:cond delay="0"/>
                                  </p:stCondLst>
                                  <p:childTnLst>
                                    <p:set>
                                      <p:cBhvr>
                                        <p:cTn id="53" dur="1" fill="hold">
                                          <p:stCondLst>
                                            <p:cond delay="0"/>
                                          </p:stCondLst>
                                        </p:cTn>
                                        <p:tgtEl>
                                          <p:spTgt spid="16"/>
                                        </p:tgtEl>
                                        <p:attrNameLst>
                                          <p:attrName>style.visibility</p:attrName>
                                        </p:attrNameLst>
                                      </p:cBhvr>
                                      <p:to>
                                        <p:strVal val="hidden"/>
                                      </p:to>
                                    </p:set>
                                  </p:childTnLst>
                                </p:cTn>
                              </p:par>
                              <p:par>
                                <p:cTn id="54" presetID="1" presetClass="exit" presetSubtype="0" fill="hold" nodeType="withEffect">
                                  <p:stCondLst>
                                    <p:cond delay="0"/>
                                  </p:stCondLst>
                                  <p:childTnLst>
                                    <p:set>
                                      <p:cBhvr>
                                        <p:cTn id="55" dur="1" fill="hold">
                                          <p:stCondLst>
                                            <p:cond delay="0"/>
                                          </p:stCondLst>
                                        </p:cTn>
                                        <p:tgtEl>
                                          <p:spTgt spid="17"/>
                                        </p:tgtEl>
                                        <p:attrNameLst>
                                          <p:attrName>style.visibility</p:attrName>
                                        </p:attrNameLst>
                                      </p:cBhvr>
                                      <p:to>
                                        <p:strVal val="hidden"/>
                                      </p:to>
                                    </p:set>
                                  </p:childTnLst>
                                </p:cTn>
                              </p:par>
                              <p:par>
                                <p:cTn id="56" presetID="1" presetClass="exit" presetSubtype="0" fill="hold" nodeType="withEffect">
                                  <p:stCondLst>
                                    <p:cond delay="0"/>
                                  </p:stCondLst>
                                  <p:childTnLst>
                                    <p:set>
                                      <p:cBhvr>
                                        <p:cTn id="57" dur="1" fill="hold">
                                          <p:stCondLst>
                                            <p:cond delay="0"/>
                                          </p:stCondLst>
                                        </p:cTn>
                                        <p:tgtEl>
                                          <p:spTgt spid="18"/>
                                        </p:tgtEl>
                                        <p:attrNameLst>
                                          <p:attrName>style.visibility</p:attrName>
                                        </p:attrNameLst>
                                      </p:cBhvr>
                                      <p:to>
                                        <p:strVal val="hidden"/>
                                      </p:to>
                                    </p:set>
                                  </p:childTnLst>
                                </p:cTn>
                              </p:par>
                              <p:par>
                                <p:cTn id="58" presetID="1" presetClass="exit" presetSubtype="0" fill="hold" nodeType="withEffect">
                                  <p:stCondLst>
                                    <p:cond delay="0"/>
                                  </p:stCondLst>
                                  <p:childTnLst>
                                    <p:set>
                                      <p:cBhvr>
                                        <p:cTn id="59" dur="1" fill="hold">
                                          <p:stCondLst>
                                            <p:cond delay="0"/>
                                          </p:stCondLst>
                                        </p:cTn>
                                        <p:tgtEl>
                                          <p:spTgt spid="19"/>
                                        </p:tgtEl>
                                        <p:attrNameLst>
                                          <p:attrName>style.visibility</p:attrName>
                                        </p:attrNameLst>
                                      </p:cBhvr>
                                      <p:to>
                                        <p:strVal val="hidden"/>
                                      </p:to>
                                    </p:set>
                                  </p:childTnLst>
                                </p:cTn>
                              </p:par>
                              <p:par>
                                <p:cTn id="60" presetID="1" presetClass="exit" presetSubtype="0" fill="hold" nodeType="withEffect">
                                  <p:stCondLst>
                                    <p:cond delay="0"/>
                                  </p:stCondLst>
                                  <p:childTnLst>
                                    <p:set>
                                      <p:cBhvr>
                                        <p:cTn id="61" dur="1" fill="hold">
                                          <p:stCondLst>
                                            <p:cond delay="0"/>
                                          </p:stCondLst>
                                        </p:cTn>
                                        <p:tgtEl>
                                          <p:spTgt spid="20"/>
                                        </p:tgtEl>
                                        <p:attrNameLst>
                                          <p:attrName>style.visibility</p:attrName>
                                        </p:attrNameLst>
                                      </p:cBhvr>
                                      <p:to>
                                        <p:strVal val="hidden"/>
                                      </p:to>
                                    </p:set>
                                  </p:childTnLst>
                                </p:cTn>
                              </p:par>
                              <p:par>
                                <p:cTn id="62" presetID="1" presetClass="exit" presetSubtype="0" fill="hold" nodeType="withEffect">
                                  <p:stCondLst>
                                    <p:cond delay="0"/>
                                  </p:stCondLst>
                                  <p:childTnLst>
                                    <p:set>
                                      <p:cBhvr>
                                        <p:cTn id="63" dur="1" fill="hold">
                                          <p:stCondLst>
                                            <p:cond delay="0"/>
                                          </p:stCondLst>
                                        </p:cTn>
                                        <p:tgtEl>
                                          <p:spTgt spid="21"/>
                                        </p:tgtEl>
                                        <p:attrNameLst>
                                          <p:attrName>style.visibility</p:attrName>
                                        </p:attrNameLst>
                                      </p:cBhvr>
                                      <p:to>
                                        <p:strVal val="hidden"/>
                                      </p:to>
                                    </p:set>
                                  </p:childTnLst>
                                </p:cTn>
                              </p:par>
                              <p:par>
                                <p:cTn id="64" presetID="1" presetClass="exit" presetSubtype="0" fill="hold" nodeType="withEffect">
                                  <p:stCondLst>
                                    <p:cond delay="0"/>
                                  </p:stCondLst>
                                  <p:childTnLst>
                                    <p:set>
                                      <p:cBhvr>
                                        <p:cTn id="65" dur="1" fill="hold">
                                          <p:stCondLst>
                                            <p:cond delay="0"/>
                                          </p:stCondLst>
                                        </p:cTn>
                                        <p:tgtEl>
                                          <p:spTgt spid="22"/>
                                        </p:tgtEl>
                                        <p:attrNameLst>
                                          <p:attrName>style.visibility</p:attrName>
                                        </p:attrNameLst>
                                      </p:cBhvr>
                                      <p:to>
                                        <p:strVal val="hidden"/>
                                      </p:to>
                                    </p:set>
                                  </p:childTnLst>
                                </p:cTn>
                              </p:par>
                              <p:par>
                                <p:cTn id="66" presetID="1" presetClass="exit" presetSubtype="0" fill="hold" nodeType="withEffect">
                                  <p:stCondLst>
                                    <p:cond delay="0"/>
                                  </p:stCondLst>
                                  <p:childTnLst>
                                    <p:set>
                                      <p:cBhvr>
                                        <p:cTn id="67" dur="1" fill="hold">
                                          <p:stCondLst>
                                            <p:cond delay="0"/>
                                          </p:stCondLst>
                                        </p:cTn>
                                        <p:tgtEl>
                                          <p:spTgt spid="23"/>
                                        </p:tgtEl>
                                        <p:attrNameLst>
                                          <p:attrName>style.visibility</p:attrName>
                                        </p:attrNameLst>
                                      </p:cBhvr>
                                      <p:to>
                                        <p:strVal val="hidden"/>
                                      </p:to>
                                    </p:set>
                                  </p:childTnLst>
                                </p:cTn>
                              </p:par>
                              <p:par>
                                <p:cTn id="68" presetID="1" presetClass="exit" presetSubtype="0" fill="hold" nodeType="withEffect">
                                  <p:stCondLst>
                                    <p:cond delay="0"/>
                                  </p:stCondLst>
                                  <p:childTnLst>
                                    <p:set>
                                      <p:cBhvr>
                                        <p:cTn id="69" dur="1" fill="hold">
                                          <p:stCondLst>
                                            <p:cond delay="0"/>
                                          </p:stCondLst>
                                        </p:cTn>
                                        <p:tgtEl>
                                          <p:spTgt spid="25"/>
                                        </p:tgtEl>
                                        <p:attrNameLst>
                                          <p:attrName>style.visibility</p:attrName>
                                        </p:attrNameLst>
                                      </p:cBhvr>
                                      <p:to>
                                        <p:strVal val="hidden"/>
                                      </p:to>
                                    </p:set>
                                  </p:childTnLst>
                                </p:cTn>
                              </p:par>
                              <p:par>
                                <p:cTn id="70" presetID="1" presetClass="exit" presetSubtype="0" fill="hold" nodeType="withEffect">
                                  <p:stCondLst>
                                    <p:cond delay="0"/>
                                  </p:stCondLst>
                                  <p:childTnLst>
                                    <p:set>
                                      <p:cBhvr>
                                        <p:cTn id="71" dur="1" fill="hold">
                                          <p:stCondLst>
                                            <p:cond delay="0"/>
                                          </p:stCondLst>
                                        </p:cTn>
                                        <p:tgtEl>
                                          <p:spTgt spid="26"/>
                                        </p:tgtEl>
                                        <p:attrNameLst>
                                          <p:attrName>style.visibility</p:attrName>
                                        </p:attrNameLst>
                                      </p:cBhvr>
                                      <p:to>
                                        <p:strVal val="hidden"/>
                                      </p:to>
                                    </p:set>
                                  </p:childTnLst>
                                </p:cTn>
                              </p:par>
                              <p:par>
                                <p:cTn id="72" presetID="10" presetClass="exit" presetSubtype="0" fill="hold" nodeType="withEffect">
                                  <p:stCondLst>
                                    <p:cond delay="0"/>
                                  </p:stCondLst>
                                  <p:childTnLst>
                                    <p:animEffect transition="out" filter="fade">
                                      <p:cBhvr>
                                        <p:cTn id="73" dur="500"/>
                                        <p:tgtEl>
                                          <p:spTgt spid="142"/>
                                        </p:tgtEl>
                                      </p:cBhvr>
                                    </p:animEffect>
                                    <p:set>
                                      <p:cBhvr>
                                        <p:cTn id="74" dur="1" fill="hold">
                                          <p:stCondLst>
                                            <p:cond delay="499"/>
                                          </p:stCondLst>
                                        </p:cTn>
                                        <p:tgtEl>
                                          <p:spTgt spid="142"/>
                                        </p:tgtEl>
                                        <p:attrNameLst>
                                          <p:attrName>style.visibility</p:attrName>
                                        </p:attrNameLst>
                                      </p:cBhvr>
                                      <p:to>
                                        <p:strVal val="hidden"/>
                                      </p:to>
                                    </p:set>
                                  </p:childTnLst>
                                </p:cTn>
                              </p:par>
                              <p:par>
                                <p:cTn id="75" presetID="10" presetClass="exit" presetSubtype="0" fill="hold" nodeType="withEffect">
                                  <p:stCondLst>
                                    <p:cond delay="0"/>
                                  </p:stCondLst>
                                  <p:childTnLst>
                                    <p:animEffect transition="out" filter="fade">
                                      <p:cBhvr>
                                        <p:cTn id="76" dur="500"/>
                                        <p:tgtEl>
                                          <p:spTgt spid="146"/>
                                        </p:tgtEl>
                                      </p:cBhvr>
                                    </p:animEffect>
                                    <p:set>
                                      <p:cBhvr>
                                        <p:cTn id="77" dur="1" fill="hold">
                                          <p:stCondLst>
                                            <p:cond delay="499"/>
                                          </p:stCondLst>
                                        </p:cTn>
                                        <p:tgtEl>
                                          <p:spTgt spid="146"/>
                                        </p:tgtEl>
                                        <p:attrNameLst>
                                          <p:attrName>style.visibility</p:attrName>
                                        </p:attrNameLst>
                                      </p:cBhvr>
                                      <p:to>
                                        <p:strVal val="hidden"/>
                                      </p:to>
                                    </p:set>
                                  </p:childTnLst>
                                </p:cTn>
                              </p:par>
                              <p:par>
                                <p:cTn id="78" presetID="10" presetClass="exit" presetSubtype="0" fill="hold" nodeType="withEffect">
                                  <p:stCondLst>
                                    <p:cond delay="0"/>
                                  </p:stCondLst>
                                  <p:childTnLst>
                                    <p:animEffect transition="out" filter="fade">
                                      <p:cBhvr>
                                        <p:cTn id="79" dur="500"/>
                                        <p:tgtEl>
                                          <p:spTgt spid="147"/>
                                        </p:tgtEl>
                                      </p:cBhvr>
                                    </p:animEffect>
                                    <p:set>
                                      <p:cBhvr>
                                        <p:cTn id="80" dur="1" fill="hold">
                                          <p:stCondLst>
                                            <p:cond delay="499"/>
                                          </p:stCondLst>
                                        </p:cTn>
                                        <p:tgtEl>
                                          <p:spTgt spid="147"/>
                                        </p:tgtEl>
                                        <p:attrNameLst>
                                          <p:attrName>style.visibility</p:attrName>
                                        </p:attrNameLst>
                                      </p:cBhvr>
                                      <p:to>
                                        <p:strVal val="hidden"/>
                                      </p:to>
                                    </p:set>
                                  </p:childTnLst>
                                </p:cTn>
                              </p:par>
                              <p:par>
                                <p:cTn id="81" presetID="10" presetClass="exit" presetSubtype="0" fill="hold" nodeType="withEffect">
                                  <p:stCondLst>
                                    <p:cond delay="0"/>
                                  </p:stCondLst>
                                  <p:childTnLst>
                                    <p:animEffect transition="out" filter="fade">
                                      <p:cBhvr>
                                        <p:cTn id="82" dur="500"/>
                                        <p:tgtEl>
                                          <p:spTgt spid="148"/>
                                        </p:tgtEl>
                                      </p:cBhvr>
                                    </p:animEffect>
                                    <p:set>
                                      <p:cBhvr>
                                        <p:cTn id="83" dur="1" fill="hold">
                                          <p:stCondLst>
                                            <p:cond delay="499"/>
                                          </p:stCondLst>
                                        </p:cTn>
                                        <p:tgtEl>
                                          <p:spTgt spid="148"/>
                                        </p:tgtEl>
                                        <p:attrNameLst>
                                          <p:attrName>style.visibility</p:attrName>
                                        </p:attrNameLst>
                                      </p:cBhvr>
                                      <p:to>
                                        <p:strVal val="hidden"/>
                                      </p:to>
                                    </p:set>
                                  </p:childTnLst>
                                </p:cTn>
                              </p:par>
                              <p:par>
                                <p:cTn id="84" presetID="10" presetClass="exit" presetSubtype="0" fill="hold" nodeType="withEffect">
                                  <p:stCondLst>
                                    <p:cond delay="0"/>
                                  </p:stCondLst>
                                  <p:childTnLst>
                                    <p:animEffect transition="out" filter="fade">
                                      <p:cBhvr>
                                        <p:cTn id="85" dur="500"/>
                                        <p:tgtEl>
                                          <p:spTgt spid="143"/>
                                        </p:tgtEl>
                                      </p:cBhvr>
                                    </p:animEffect>
                                    <p:set>
                                      <p:cBhvr>
                                        <p:cTn id="86" dur="1" fill="hold">
                                          <p:stCondLst>
                                            <p:cond delay="499"/>
                                          </p:stCondLst>
                                        </p:cTn>
                                        <p:tgtEl>
                                          <p:spTgt spid="143"/>
                                        </p:tgtEl>
                                        <p:attrNameLst>
                                          <p:attrName>style.visibility</p:attrName>
                                        </p:attrNameLst>
                                      </p:cBhvr>
                                      <p:to>
                                        <p:strVal val="hidden"/>
                                      </p:to>
                                    </p:set>
                                  </p:childTnLst>
                                </p:cTn>
                              </p:par>
                              <p:par>
                                <p:cTn id="87" presetID="10" presetClass="exit" presetSubtype="0" fill="hold" nodeType="withEffect">
                                  <p:stCondLst>
                                    <p:cond delay="0"/>
                                  </p:stCondLst>
                                  <p:childTnLst>
                                    <p:animEffect transition="out" filter="fade">
                                      <p:cBhvr>
                                        <p:cTn id="88" dur="500"/>
                                        <p:tgtEl>
                                          <p:spTgt spid="144"/>
                                        </p:tgtEl>
                                      </p:cBhvr>
                                    </p:animEffect>
                                    <p:set>
                                      <p:cBhvr>
                                        <p:cTn id="89" dur="1" fill="hold">
                                          <p:stCondLst>
                                            <p:cond delay="499"/>
                                          </p:stCondLst>
                                        </p:cTn>
                                        <p:tgtEl>
                                          <p:spTgt spid="144"/>
                                        </p:tgtEl>
                                        <p:attrNameLst>
                                          <p:attrName>style.visibility</p:attrName>
                                        </p:attrNameLst>
                                      </p:cBhvr>
                                      <p:to>
                                        <p:strVal val="hidden"/>
                                      </p:to>
                                    </p:set>
                                  </p:childTnLst>
                                </p:cTn>
                              </p:par>
                              <p:par>
                                <p:cTn id="90" presetID="10" presetClass="exit" presetSubtype="0" fill="hold" nodeType="withEffect">
                                  <p:stCondLst>
                                    <p:cond delay="0"/>
                                  </p:stCondLst>
                                  <p:childTnLst>
                                    <p:animEffect transition="out" filter="fade">
                                      <p:cBhvr>
                                        <p:cTn id="91" dur="500"/>
                                        <p:tgtEl>
                                          <p:spTgt spid="149"/>
                                        </p:tgtEl>
                                      </p:cBhvr>
                                    </p:animEffect>
                                    <p:set>
                                      <p:cBhvr>
                                        <p:cTn id="92" dur="1" fill="hold">
                                          <p:stCondLst>
                                            <p:cond delay="499"/>
                                          </p:stCondLst>
                                        </p:cTn>
                                        <p:tgtEl>
                                          <p:spTgt spid="149"/>
                                        </p:tgtEl>
                                        <p:attrNameLst>
                                          <p:attrName>style.visibility</p:attrName>
                                        </p:attrNameLst>
                                      </p:cBhvr>
                                      <p:to>
                                        <p:strVal val="hidden"/>
                                      </p:to>
                                    </p:set>
                                  </p:childTnLst>
                                </p:cTn>
                              </p:par>
                              <p:par>
                                <p:cTn id="93" presetID="10" presetClass="exit" presetSubtype="0" fill="hold" nodeType="withEffect">
                                  <p:stCondLst>
                                    <p:cond delay="0"/>
                                  </p:stCondLst>
                                  <p:childTnLst>
                                    <p:animEffect transition="out" filter="fade">
                                      <p:cBhvr>
                                        <p:cTn id="94" dur="500"/>
                                        <p:tgtEl>
                                          <p:spTgt spid="150"/>
                                        </p:tgtEl>
                                      </p:cBhvr>
                                    </p:animEffect>
                                    <p:set>
                                      <p:cBhvr>
                                        <p:cTn id="95" dur="1" fill="hold">
                                          <p:stCondLst>
                                            <p:cond delay="499"/>
                                          </p:stCondLst>
                                        </p:cTn>
                                        <p:tgtEl>
                                          <p:spTgt spid="150"/>
                                        </p:tgtEl>
                                        <p:attrNameLst>
                                          <p:attrName>style.visibility</p:attrName>
                                        </p:attrNameLst>
                                      </p:cBhvr>
                                      <p:to>
                                        <p:strVal val="hidden"/>
                                      </p:to>
                                    </p:set>
                                  </p:childTnLst>
                                </p:cTn>
                              </p:par>
                              <p:par>
                                <p:cTn id="96" presetID="10" presetClass="exit" presetSubtype="0" fill="hold" nodeType="withEffect">
                                  <p:stCondLst>
                                    <p:cond delay="0"/>
                                  </p:stCondLst>
                                  <p:childTnLst>
                                    <p:animEffect transition="out" filter="fade">
                                      <p:cBhvr>
                                        <p:cTn id="97" dur="500"/>
                                        <p:tgtEl>
                                          <p:spTgt spid="151"/>
                                        </p:tgtEl>
                                      </p:cBhvr>
                                    </p:animEffect>
                                    <p:set>
                                      <p:cBhvr>
                                        <p:cTn id="98" dur="1" fill="hold">
                                          <p:stCondLst>
                                            <p:cond delay="499"/>
                                          </p:stCondLst>
                                        </p:cTn>
                                        <p:tgtEl>
                                          <p:spTgt spid="151"/>
                                        </p:tgtEl>
                                        <p:attrNameLst>
                                          <p:attrName>style.visibility</p:attrName>
                                        </p:attrNameLst>
                                      </p:cBhvr>
                                      <p:to>
                                        <p:strVal val="hidden"/>
                                      </p:to>
                                    </p:set>
                                  </p:childTnLst>
                                </p:cTn>
                              </p:par>
                              <p:par>
                                <p:cTn id="99" presetID="10" presetClass="exit" presetSubtype="0" fill="hold" nodeType="withEffect">
                                  <p:stCondLst>
                                    <p:cond delay="0"/>
                                  </p:stCondLst>
                                  <p:childTnLst>
                                    <p:animEffect transition="out" filter="fade">
                                      <p:cBhvr>
                                        <p:cTn id="100" dur="500"/>
                                        <p:tgtEl>
                                          <p:spTgt spid="152"/>
                                        </p:tgtEl>
                                      </p:cBhvr>
                                    </p:animEffect>
                                    <p:set>
                                      <p:cBhvr>
                                        <p:cTn id="101" dur="1" fill="hold">
                                          <p:stCondLst>
                                            <p:cond delay="499"/>
                                          </p:stCondLst>
                                        </p:cTn>
                                        <p:tgtEl>
                                          <p:spTgt spid="152"/>
                                        </p:tgtEl>
                                        <p:attrNameLst>
                                          <p:attrName>style.visibility</p:attrName>
                                        </p:attrNameLst>
                                      </p:cBhvr>
                                      <p:to>
                                        <p:strVal val="hidden"/>
                                      </p:to>
                                    </p:set>
                                  </p:childTnLst>
                                </p:cTn>
                              </p:par>
                              <p:par>
                                <p:cTn id="102" presetID="10" presetClass="exit" presetSubtype="0" fill="hold" nodeType="withEffect">
                                  <p:stCondLst>
                                    <p:cond delay="0"/>
                                  </p:stCondLst>
                                  <p:childTnLst>
                                    <p:animEffect transition="out" filter="fade">
                                      <p:cBhvr>
                                        <p:cTn id="103" dur="500"/>
                                        <p:tgtEl>
                                          <p:spTgt spid="166"/>
                                        </p:tgtEl>
                                      </p:cBhvr>
                                    </p:animEffect>
                                    <p:set>
                                      <p:cBhvr>
                                        <p:cTn id="104" dur="1" fill="hold">
                                          <p:stCondLst>
                                            <p:cond delay="499"/>
                                          </p:stCondLst>
                                        </p:cTn>
                                        <p:tgtEl>
                                          <p:spTgt spid="166"/>
                                        </p:tgtEl>
                                        <p:attrNameLst>
                                          <p:attrName>style.visibility</p:attrName>
                                        </p:attrNameLst>
                                      </p:cBhvr>
                                      <p:to>
                                        <p:strVal val="hidden"/>
                                      </p:to>
                                    </p:set>
                                  </p:childTnLst>
                                </p:cTn>
                              </p:par>
                              <p:par>
                                <p:cTn id="105" presetID="10" presetClass="exit" presetSubtype="0" fill="hold" nodeType="withEffect">
                                  <p:stCondLst>
                                    <p:cond delay="0"/>
                                  </p:stCondLst>
                                  <p:childTnLst>
                                    <p:animEffect transition="out" filter="fade">
                                      <p:cBhvr>
                                        <p:cTn id="106" dur="500"/>
                                        <p:tgtEl>
                                          <p:spTgt spid="165"/>
                                        </p:tgtEl>
                                      </p:cBhvr>
                                    </p:animEffect>
                                    <p:set>
                                      <p:cBhvr>
                                        <p:cTn id="107" dur="1" fill="hold">
                                          <p:stCondLst>
                                            <p:cond delay="499"/>
                                          </p:stCondLst>
                                        </p:cTn>
                                        <p:tgtEl>
                                          <p:spTgt spid="165"/>
                                        </p:tgtEl>
                                        <p:attrNameLst>
                                          <p:attrName>style.visibility</p:attrName>
                                        </p:attrNameLst>
                                      </p:cBhvr>
                                      <p:to>
                                        <p:strVal val="hidden"/>
                                      </p:to>
                                    </p:set>
                                  </p:childTnLst>
                                </p:cTn>
                              </p:par>
                              <p:par>
                                <p:cTn id="108" presetID="10" presetClass="exit" presetSubtype="0" fill="hold" nodeType="withEffect">
                                  <p:stCondLst>
                                    <p:cond delay="0"/>
                                  </p:stCondLst>
                                  <p:childTnLst>
                                    <p:animEffect transition="out" filter="fade">
                                      <p:cBhvr>
                                        <p:cTn id="109" dur="500"/>
                                        <p:tgtEl>
                                          <p:spTgt spid="164"/>
                                        </p:tgtEl>
                                      </p:cBhvr>
                                    </p:animEffect>
                                    <p:set>
                                      <p:cBhvr>
                                        <p:cTn id="110" dur="1" fill="hold">
                                          <p:stCondLst>
                                            <p:cond delay="499"/>
                                          </p:stCondLst>
                                        </p:cTn>
                                        <p:tgtEl>
                                          <p:spTgt spid="164"/>
                                        </p:tgtEl>
                                        <p:attrNameLst>
                                          <p:attrName>style.visibility</p:attrName>
                                        </p:attrNameLst>
                                      </p:cBhvr>
                                      <p:to>
                                        <p:strVal val="hidden"/>
                                      </p:to>
                                    </p:set>
                                  </p:childTnLst>
                                </p:cTn>
                              </p:par>
                              <p:par>
                                <p:cTn id="111" presetID="10" presetClass="exit" presetSubtype="0" fill="hold" nodeType="withEffect">
                                  <p:stCondLst>
                                    <p:cond delay="0"/>
                                  </p:stCondLst>
                                  <p:childTnLst>
                                    <p:animEffect transition="out" filter="fade">
                                      <p:cBhvr>
                                        <p:cTn id="112" dur="500"/>
                                        <p:tgtEl>
                                          <p:spTgt spid="163"/>
                                        </p:tgtEl>
                                      </p:cBhvr>
                                    </p:animEffect>
                                    <p:set>
                                      <p:cBhvr>
                                        <p:cTn id="113" dur="1" fill="hold">
                                          <p:stCondLst>
                                            <p:cond delay="499"/>
                                          </p:stCondLst>
                                        </p:cTn>
                                        <p:tgtEl>
                                          <p:spTgt spid="163"/>
                                        </p:tgtEl>
                                        <p:attrNameLst>
                                          <p:attrName>style.visibility</p:attrName>
                                        </p:attrNameLst>
                                      </p:cBhvr>
                                      <p:to>
                                        <p:strVal val="hidden"/>
                                      </p:to>
                                    </p:set>
                                  </p:childTnLst>
                                </p:cTn>
                              </p:par>
                              <p:par>
                                <p:cTn id="114" presetID="10" presetClass="exit" presetSubtype="0" fill="hold" nodeType="withEffect">
                                  <p:stCondLst>
                                    <p:cond delay="0"/>
                                  </p:stCondLst>
                                  <p:childTnLst>
                                    <p:animEffect transition="out" filter="fade">
                                      <p:cBhvr>
                                        <p:cTn id="115" dur="500"/>
                                        <p:tgtEl>
                                          <p:spTgt spid="162"/>
                                        </p:tgtEl>
                                      </p:cBhvr>
                                    </p:animEffect>
                                    <p:set>
                                      <p:cBhvr>
                                        <p:cTn id="116" dur="1" fill="hold">
                                          <p:stCondLst>
                                            <p:cond delay="499"/>
                                          </p:stCondLst>
                                        </p:cTn>
                                        <p:tgtEl>
                                          <p:spTgt spid="162"/>
                                        </p:tgtEl>
                                        <p:attrNameLst>
                                          <p:attrName>style.visibility</p:attrName>
                                        </p:attrNameLst>
                                      </p:cBhvr>
                                      <p:to>
                                        <p:strVal val="hidden"/>
                                      </p:to>
                                    </p:set>
                                  </p:childTnLst>
                                </p:cTn>
                              </p:par>
                              <p:par>
                                <p:cTn id="117" presetID="10" presetClass="exit" presetSubtype="0" fill="hold" nodeType="withEffect">
                                  <p:stCondLst>
                                    <p:cond delay="0"/>
                                  </p:stCondLst>
                                  <p:childTnLst>
                                    <p:animEffect transition="out" filter="fade">
                                      <p:cBhvr>
                                        <p:cTn id="118" dur="500"/>
                                        <p:tgtEl>
                                          <p:spTgt spid="161"/>
                                        </p:tgtEl>
                                      </p:cBhvr>
                                    </p:animEffect>
                                    <p:set>
                                      <p:cBhvr>
                                        <p:cTn id="119" dur="1" fill="hold">
                                          <p:stCondLst>
                                            <p:cond delay="499"/>
                                          </p:stCondLst>
                                        </p:cTn>
                                        <p:tgtEl>
                                          <p:spTgt spid="161"/>
                                        </p:tgtEl>
                                        <p:attrNameLst>
                                          <p:attrName>style.visibility</p:attrName>
                                        </p:attrNameLst>
                                      </p:cBhvr>
                                      <p:to>
                                        <p:strVal val="hidden"/>
                                      </p:to>
                                    </p:set>
                                  </p:childTnLst>
                                </p:cTn>
                              </p:par>
                              <p:par>
                                <p:cTn id="120" presetID="10" presetClass="exit" presetSubtype="0" fill="hold" nodeType="withEffect">
                                  <p:stCondLst>
                                    <p:cond delay="0"/>
                                  </p:stCondLst>
                                  <p:childTnLst>
                                    <p:animEffect transition="out" filter="fade">
                                      <p:cBhvr>
                                        <p:cTn id="121" dur="500"/>
                                        <p:tgtEl>
                                          <p:spTgt spid="160"/>
                                        </p:tgtEl>
                                      </p:cBhvr>
                                    </p:animEffect>
                                    <p:set>
                                      <p:cBhvr>
                                        <p:cTn id="122" dur="1" fill="hold">
                                          <p:stCondLst>
                                            <p:cond delay="499"/>
                                          </p:stCondLst>
                                        </p:cTn>
                                        <p:tgtEl>
                                          <p:spTgt spid="160"/>
                                        </p:tgtEl>
                                        <p:attrNameLst>
                                          <p:attrName>style.visibility</p:attrName>
                                        </p:attrNameLst>
                                      </p:cBhvr>
                                      <p:to>
                                        <p:strVal val="hidden"/>
                                      </p:to>
                                    </p:set>
                                  </p:childTnLst>
                                </p:cTn>
                              </p:par>
                              <p:par>
                                <p:cTn id="123" presetID="10" presetClass="exit" presetSubtype="0" fill="hold" nodeType="withEffect">
                                  <p:stCondLst>
                                    <p:cond delay="0"/>
                                  </p:stCondLst>
                                  <p:childTnLst>
                                    <p:animEffect transition="out" filter="fade">
                                      <p:cBhvr>
                                        <p:cTn id="124" dur="500"/>
                                        <p:tgtEl>
                                          <p:spTgt spid="159"/>
                                        </p:tgtEl>
                                      </p:cBhvr>
                                    </p:animEffect>
                                    <p:set>
                                      <p:cBhvr>
                                        <p:cTn id="125" dur="1" fill="hold">
                                          <p:stCondLst>
                                            <p:cond delay="499"/>
                                          </p:stCondLst>
                                        </p:cTn>
                                        <p:tgtEl>
                                          <p:spTgt spid="159"/>
                                        </p:tgtEl>
                                        <p:attrNameLst>
                                          <p:attrName>style.visibility</p:attrName>
                                        </p:attrNameLst>
                                      </p:cBhvr>
                                      <p:to>
                                        <p:strVal val="hidden"/>
                                      </p:to>
                                    </p:set>
                                  </p:childTnLst>
                                </p:cTn>
                              </p:par>
                              <p:par>
                                <p:cTn id="126" presetID="10" presetClass="exit" presetSubtype="0" fill="hold" nodeType="withEffect">
                                  <p:stCondLst>
                                    <p:cond delay="0"/>
                                  </p:stCondLst>
                                  <p:childTnLst>
                                    <p:animEffect transition="out" filter="fade">
                                      <p:cBhvr>
                                        <p:cTn id="127" dur="500"/>
                                        <p:tgtEl>
                                          <p:spTgt spid="158"/>
                                        </p:tgtEl>
                                      </p:cBhvr>
                                    </p:animEffect>
                                    <p:set>
                                      <p:cBhvr>
                                        <p:cTn id="128" dur="1" fill="hold">
                                          <p:stCondLst>
                                            <p:cond delay="499"/>
                                          </p:stCondLst>
                                        </p:cTn>
                                        <p:tgtEl>
                                          <p:spTgt spid="158"/>
                                        </p:tgtEl>
                                        <p:attrNameLst>
                                          <p:attrName>style.visibility</p:attrName>
                                        </p:attrNameLst>
                                      </p:cBhvr>
                                      <p:to>
                                        <p:strVal val="hidden"/>
                                      </p:to>
                                    </p:set>
                                  </p:childTnLst>
                                </p:cTn>
                              </p:par>
                              <p:par>
                                <p:cTn id="129" presetID="10" presetClass="exit" presetSubtype="0" fill="hold" nodeType="withEffect">
                                  <p:stCondLst>
                                    <p:cond delay="0"/>
                                  </p:stCondLst>
                                  <p:childTnLst>
                                    <p:animEffect transition="out" filter="fade">
                                      <p:cBhvr>
                                        <p:cTn id="130" dur="500"/>
                                        <p:tgtEl>
                                          <p:spTgt spid="157"/>
                                        </p:tgtEl>
                                      </p:cBhvr>
                                    </p:animEffect>
                                    <p:set>
                                      <p:cBhvr>
                                        <p:cTn id="131" dur="1" fill="hold">
                                          <p:stCondLst>
                                            <p:cond delay="499"/>
                                          </p:stCondLst>
                                        </p:cTn>
                                        <p:tgtEl>
                                          <p:spTgt spid="157"/>
                                        </p:tgtEl>
                                        <p:attrNameLst>
                                          <p:attrName>style.visibility</p:attrName>
                                        </p:attrNameLst>
                                      </p:cBhvr>
                                      <p:to>
                                        <p:strVal val="hidden"/>
                                      </p:to>
                                    </p:set>
                                  </p:childTnLst>
                                </p:cTn>
                              </p:par>
                              <p:par>
                                <p:cTn id="132" presetID="10" presetClass="exit" presetSubtype="0" fill="hold" nodeType="withEffect">
                                  <p:stCondLst>
                                    <p:cond delay="0"/>
                                  </p:stCondLst>
                                  <p:childTnLst>
                                    <p:animEffect transition="out" filter="fade">
                                      <p:cBhvr>
                                        <p:cTn id="133" dur="500"/>
                                        <p:tgtEl>
                                          <p:spTgt spid="156"/>
                                        </p:tgtEl>
                                      </p:cBhvr>
                                    </p:animEffect>
                                    <p:set>
                                      <p:cBhvr>
                                        <p:cTn id="134" dur="1" fill="hold">
                                          <p:stCondLst>
                                            <p:cond delay="499"/>
                                          </p:stCondLst>
                                        </p:cTn>
                                        <p:tgtEl>
                                          <p:spTgt spid="156"/>
                                        </p:tgtEl>
                                        <p:attrNameLst>
                                          <p:attrName>style.visibility</p:attrName>
                                        </p:attrNameLst>
                                      </p:cBhvr>
                                      <p:to>
                                        <p:strVal val="hidden"/>
                                      </p:to>
                                    </p:set>
                                  </p:childTnLst>
                                </p:cTn>
                              </p:par>
                              <p:par>
                                <p:cTn id="135" presetID="10" presetClass="exit" presetSubtype="0" fill="hold" nodeType="withEffect">
                                  <p:stCondLst>
                                    <p:cond delay="0"/>
                                  </p:stCondLst>
                                  <p:childTnLst>
                                    <p:animEffect transition="out" filter="fade">
                                      <p:cBhvr>
                                        <p:cTn id="136" dur="500"/>
                                        <p:tgtEl>
                                          <p:spTgt spid="155"/>
                                        </p:tgtEl>
                                      </p:cBhvr>
                                    </p:animEffect>
                                    <p:set>
                                      <p:cBhvr>
                                        <p:cTn id="137" dur="1" fill="hold">
                                          <p:stCondLst>
                                            <p:cond delay="499"/>
                                          </p:stCondLst>
                                        </p:cTn>
                                        <p:tgtEl>
                                          <p:spTgt spid="155"/>
                                        </p:tgtEl>
                                        <p:attrNameLst>
                                          <p:attrName>style.visibility</p:attrName>
                                        </p:attrNameLst>
                                      </p:cBhvr>
                                      <p:to>
                                        <p:strVal val="hidden"/>
                                      </p:to>
                                    </p:set>
                                  </p:childTnLst>
                                </p:cTn>
                              </p:par>
                              <p:par>
                                <p:cTn id="138" presetID="10" presetClass="exit" presetSubtype="0" fill="hold" nodeType="withEffect">
                                  <p:stCondLst>
                                    <p:cond delay="0"/>
                                  </p:stCondLst>
                                  <p:childTnLst>
                                    <p:animEffect transition="out" filter="fade">
                                      <p:cBhvr>
                                        <p:cTn id="139" dur="500"/>
                                        <p:tgtEl>
                                          <p:spTgt spid="154"/>
                                        </p:tgtEl>
                                      </p:cBhvr>
                                    </p:animEffect>
                                    <p:set>
                                      <p:cBhvr>
                                        <p:cTn id="140" dur="1" fill="hold">
                                          <p:stCondLst>
                                            <p:cond delay="499"/>
                                          </p:stCondLst>
                                        </p:cTn>
                                        <p:tgtEl>
                                          <p:spTgt spid="154"/>
                                        </p:tgtEl>
                                        <p:attrNameLst>
                                          <p:attrName>style.visibility</p:attrName>
                                        </p:attrNameLst>
                                      </p:cBhvr>
                                      <p:to>
                                        <p:strVal val="hidden"/>
                                      </p:to>
                                    </p:set>
                                  </p:childTnLst>
                                </p:cTn>
                              </p:par>
                              <p:par>
                                <p:cTn id="141" presetID="10" presetClass="exit" presetSubtype="0" fill="hold" nodeType="withEffect">
                                  <p:stCondLst>
                                    <p:cond delay="0"/>
                                  </p:stCondLst>
                                  <p:childTnLst>
                                    <p:animEffect transition="out" filter="fade">
                                      <p:cBhvr>
                                        <p:cTn id="142" dur="500"/>
                                        <p:tgtEl>
                                          <p:spTgt spid="145"/>
                                        </p:tgtEl>
                                      </p:cBhvr>
                                    </p:animEffect>
                                    <p:set>
                                      <p:cBhvr>
                                        <p:cTn id="143" dur="1" fill="hold">
                                          <p:stCondLst>
                                            <p:cond delay="499"/>
                                          </p:stCondLst>
                                        </p:cTn>
                                        <p:tgtEl>
                                          <p:spTgt spid="145"/>
                                        </p:tgtEl>
                                        <p:attrNameLst>
                                          <p:attrName>style.visibility</p:attrName>
                                        </p:attrNameLst>
                                      </p:cBhvr>
                                      <p:to>
                                        <p:strVal val="hidden"/>
                                      </p:to>
                                    </p:set>
                                  </p:childTnLst>
                                </p:cTn>
                              </p:par>
                              <p:par>
                                <p:cTn id="144" presetID="1" presetClass="entr" presetSubtype="0" fill="hold" nodeType="withEffect">
                                  <p:stCondLst>
                                    <p:cond delay="0"/>
                                  </p:stCondLst>
                                  <p:childTnLst>
                                    <p:set>
                                      <p:cBhvr>
                                        <p:cTn id="145" dur="1" fill="hold">
                                          <p:stCondLst>
                                            <p:cond delay="0"/>
                                          </p:stCondLst>
                                        </p:cTn>
                                        <p:tgtEl>
                                          <p:spTgt spid="188"/>
                                        </p:tgtEl>
                                        <p:attrNameLst>
                                          <p:attrName>style.visibility</p:attrName>
                                        </p:attrNameLst>
                                      </p:cBhvr>
                                      <p:to>
                                        <p:strVal val="visible"/>
                                      </p:to>
                                    </p:set>
                                  </p:childTnLst>
                                </p:cTn>
                              </p:par>
                              <p:par>
                                <p:cTn id="146" presetID="1" presetClass="entr" presetSubtype="0" fill="hold" grpId="0" nodeType="withEffect">
                                  <p:stCondLst>
                                    <p:cond delay="0"/>
                                  </p:stCondLst>
                                  <p:childTnLst>
                                    <p:set>
                                      <p:cBhvr>
                                        <p:cTn id="147" dur="1" fill="hold">
                                          <p:stCondLst>
                                            <p:cond delay="0"/>
                                          </p:stCondLst>
                                        </p:cTn>
                                        <p:tgtEl>
                                          <p:spTgt spid="126"/>
                                        </p:tgtEl>
                                        <p:attrNameLst>
                                          <p:attrName>style.visibility</p:attrName>
                                        </p:attrNameLst>
                                      </p:cBhvr>
                                      <p:to>
                                        <p:strVal val="visible"/>
                                      </p:to>
                                    </p:set>
                                  </p:childTnLst>
                                </p:cTn>
                              </p:par>
                              <p:par>
                                <p:cTn id="148" presetID="1" presetClass="entr" presetSubtype="0" fill="hold" nodeType="withEffect">
                                  <p:stCondLst>
                                    <p:cond delay="0"/>
                                  </p:stCondLst>
                                  <p:childTnLst>
                                    <p:set>
                                      <p:cBhvr>
                                        <p:cTn id="149" dur="1" fill="hold">
                                          <p:stCondLst>
                                            <p:cond delay="0"/>
                                          </p:stCondLst>
                                        </p:cTn>
                                        <p:tgtEl>
                                          <p:spTgt spid="13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6"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2" name="Picture 141">
            <a:extLst>
              <a:ext uri="{FF2B5EF4-FFF2-40B4-BE49-F238E27FC236}">
                <a16:creationId xmlns:a16="http://schemas.microsoft.com/office/drawing/2014/main" id="{F59A0B33-3F60-5444-828E-59EC26FF51DD}"/>
              </a:ext>
            </a:extLst>
          </p:cNvPr>
          <p:cNvPicPr>
            <a:picLocks noChangeAspect="1"/>
          </p:cNvPicPr>
          <p:nvPr/>
        </p:nvPicPr>
        <p:blipFill>
          <a:blip r:embed="rId3">
            <a:alphaModFix amt="50000"/>
          </a:blip>
          <a:stretch>
            <a:fillRect/>
          </a:stretch>
        </p:blipFill>
        <p:spPr>
          <a:xfrm>
            <a:off x="9857237" y="2253743"/>
            <a:ext cx="9766300" cy="9779000"/>
          </a:xfrm>
          <a:prstGeom prst="rect">
            <a:avLst/>
          </a:prstGeom>
        </p:spPr>
      </p:pic>
      <p:pic>
        <p:nvPicPr>
          <p:cNvPr id="9" name="Picture 8">
            <a:extLst>
              <a:ext uri="{FF2B5EF4-FFF2-40B4-BE49-F238E27FC236}">
                <a16:creationId xmlns:a16="http://schemas.microsoft.com/office/drawing/2014/main" id="{EFD3CBC8-0069-FC46-9F8F-3B5F2F4DE840}"/>
              </a:ext>
            </a:extLst>
          </p:cNvPr>
          <p:cNvPicPr>
            <a:picLocks noChangeAspect="1"/>
          </p:cNvPicPr>
          <p:nvPr/>
        </p:nvPicPr>
        <p:blipFill>
          <a:blip r:embed="rId4"/>
          <a:stretch>
            <a:fillRect/>
          </a:stretch>
        </p:blipFill>
        <p:spPr>
          <a:xfrm>
            <a:off x="12201237" y="4589843"/>
            <a:ext cx="5080000" cy="5105400"/>
          </a:xfrm>
          <a:prstGeom prst="rect">
            <a:avLst/>
          </a:prstGeom>
        </p:spPr>
      </p:pic>
      <p:graphicFrame>
        <p:nvGraphicFramePr>
          <p:cNvPr id="4" name="Table 3">
            <a:extLst>
              <a:ext uri="{FF2B5EF4-FFF2-40B4-BE49-F238E27FC236}">
                <a16:creationId xmlns:a16="http://schemas.microsoft.com/office/drawing/2014/main" id="{55C33F14-CF15-9040-968B-D4A3416BF267}"/>
              </a:ext>
            </a:extLst>
          </p:cNvPr>
          <p:cNvGraphicFramePr>
            <a:graphicFrameLocks noGrp="1"/>
          </p:cNvGraphicFramePr>
          <p:nvPr/>
        </p:nvGraphicFramePr>
        <p:xfrm>
          <a:off x="-145744" y="973384"/>
          <a:ext cx="7315199" cy="837886"/>
        </p:xfrm>
        <a:graphic>
          <a:graphicData uri="http://schemas.openxmlformats.org/drawingml/2006/table">
            <a:tbl>
              <a:tblPr firstRow="1" bandRow="1">
                <a:tableStyleId>{5940675A-B579-460E-94D1-54222C63F5DA}</a:tableStyleId>
              </a:tblPr>
              <a:tblGrid>
                <a:gridCol w="7315199">
                  <a:extLst>
                    <a:ext uri="{9D8B030D-6E8A-4147-A177-3AD203B41FA5}">
                      <a16:colId xmlns:a16="http://schemas.microsoft.com/office/drawing/2014/main" val="2505547942"/>
                    </a:ext>
                  </a:extLst>
                </a:gridCol>
              </a:tblGrid>
              <a:tr h="837886">
                <a:tc>
                  <a:txBody>
                    <a:bodyPr/>
                    <a:lstStyle/>
                    <a:p>
                      <a:pPr marL="0" marR="0" lvl="0" indent="0" algn="r" defTabSz="1828433" eaLnBrk="1" fontAlgn="b" latinLnBrk="0" hangingPunct="1">
                        <a:lnSpc>
                          <a:spcPct val="100000"/>
                        </a:lnSpc>
                        <a:spcBef>
                          <a:spcPts val="0"/>
                        </a:spcBef>
                        <a:spcAft>
                          <a:spcPts val="0"/>
                        </a:spcAft>
                        <a:buClrTx/>
                        <a:buSzTx/>
                        <a:buFontTx/>
                        <a:buNone/>
                        <a:tabLst/>
                        <a:defRPr/>
                      </a:pPr>
                      <a:r>
                        <a:rPr lang="en-US" sz="4000" b="0" i="0" u="none" strike="noStrike" cap="none" spc="0" baseline="0" dirty="0">
                          <a:solidFill>
                            <a:schemeClr val="bg1"/>
                          </a:solidFill>
                          <a:effectLst/>
                          <a:uFillTx/>
                          <a:latin typeface="Styrene A Light" pitchFamily="2" charset="77"/>
                          <a:ea typeface="+mn-ea"/>
                          <a:cs typeface="+mn-cs"/>
                          <a:sym typeface="Helvetica"/>
                        </a:rPr>
                        <a:t>Hedera mainnet</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076097791"/>
                  </a:ext>
                </a:extLst>
              </a:tr>
            </a:tbl>
          </a:graphicData>
        </a:graphic>
      </p:graphicFrame>
      <p:grpSp>
        <p:nvGrpSpPr>
          <p:cNvPr id="124" name="Group 123">
            <a:extLst>
              <a:ext uri="{FF2B5EF4-FFF2-40B4-BE49-F238E27FC236}">
                <a16:creationId xmlns:a16="http://schemas.microsoft.com/office/drawing/2014/main" id="{37C3A79A-8362-8C4D-A74B-0F6CE5FAF153}"/>
              </a:ext>
            </a:extLst>
          </p:cNvPr>
          <p:cNvGrpSpPr/>
          <p:nvPr/>
        </p:nvGrpSpPr>
        <p:grpSpPr>
          <a:xfrm>
            <a:off x="10974688" y="3622139"/>
            <a:ext cx="7423150" cy="7155702"/>
            <a:chOff x="8425451" y="3337596"/>
            <a:chExt cx="7423150" cy="7155702"/>
          </a:xfrm>
        </p:grpSpPr>
        <p:cxnSp>
          <p:nvCxnSpPr>
            <p:cNvPr id="3" name="Straight Arrow Connector 2">
              <a:extLst>
                <a:ext uri="{FF2B5EF4-FFF2-40B4-BE49-F238E27FC236}">
                  <a16:creationId xmlns:a16="http://schemas.microsoft.com/office/drawing/2014/main" id="{F42FEAB6-99F9-A048-BBEC-AFDCE0794CFC}"/>
                </a:ext>
              </a:extLst>
            </p:cNvPr>
            <p:cNvCxnSpPr>
              <a:cxnSpLocks/>
            </p:cNvCxnSpPr>
            <p:nvPr/>
          </p:nvCxnSpPr>
          <p:spPr>
            <a:xfrm flipH="1" flipV="1">
              <a:off x="9455330" y="4420149"/>
              <a:ext cx="246494" cy="864504"/>
            </a:xfrm>
            <a:prstGeom prst="straightConnector1">
              <a:avLst/>
            </a:prstGeom>
            <a:noFill/>
            <a:ln w="38100" cap="flat">
              <a:solidFill>
                <a:srgbClr val="B4D64B"/>
              </a:solidFill>
              <a:prstDash val="solid"/>
              <a:miter lim="400000"/>
              <a:tailEnd type="triangle" w="lg" len="lg"/>
            </a:ln>
            <a:effectLst/>
            <a:sp3d/>
          </p:spPr>
          <p:style>
            <a:lnRef idx="0">
              <a:scrgbClr r="0" g="0" b="0"/>
            </a:lnRef>
            <a:fillRef idx="0">
              <a:scrgbClr r="0" g="0" b="0"/>
            </a:fillRef>
            <a:effectRef idx="0">
              <a:scrgbClr r="0" g="0" b="0"/>
            </a:effectRef>
            <a:fontRef idx="none"/>
          </p:style>
        </p:cxnSp>
        <p:cxnSp>
          <p:nvCxnSpPr>
            <p:cNvPr id="52" name="Straight Arrow Connector 51">
              <a:extLst>
                <a:ext uri="{FF2B5EF4-FFF2-40B4-BE49-F238E27FC236}">
                  <a16:creationId xmlns:a16="http://schemas.microsoft.com/office/drawing/2014/main" id="{CE8848D4-B38A-3446-9AF2-0D688AC06291}"/>
                </a:ext>
              </a:extLst>
            </p:cNvPr>
            <p:cNvCxnSpPr>
              <a:cxnSpLocks/>
            </p:cNvCxnSpPr>
            <p:nvPr/>
          </p:nvCxnSpPr>
          <p:spPr>
            <a:xfrm flipH="1" flipV="1">
              <a:off x="9701824" y="4217853"/>
              <a:ext cx="713415" cy="291061"/>
            </a:xfrm>
            <a:prstGeom prst="straightConnector1">
              <a:avLst/>
            </a:prstGeom>
            <a:noFill/>
            <a:ln w="38100" cap="flat">
              <a:solidFill>
                <a:srgbClr val="B4D64B"/>
              </a:solidFill>
              <a:prstDash val="solid"/>
              <a:miter lim="400000"/>
              <a:tailEnd type="triangle" w="lg" len="lg"/>
            </a:ln>
            <a:effectLst/>
            <a:sp3d/>
          </p:spPr>
          <p:style>
            <a:lnRef idx="0">
              <a:scrgbClr r="0" g="0" b="0"/>
            </a:lnRef>
            <a:fillRef idx="0">
              <a:scrgbClr r="0" g="0" b="0"/>
            </a:fillRef>
            <a:effectRef idx="0">
              <a:scrgbClr r="0" g="0" b="0"/>
            </a:effectRef>
            <a:fontRef idx="none"/>
          </p:style>
        </p:cxnSp>
        <p:cxnSp>
          <p:nvCxnSpPr>
            <p:cNvPr id="58" name="Straight Arrow Connector 57">
              <a:extLst>
                <a:ext uri="{FF2B5EF4-FFF2-40B4-BE49-F238E27FC236}">
                  <a16:creationId xmlns:a16="http://schemas.microsoft.com/office/drawing/2014/main" id="{532E5773-07C7-CF43-A189-456BBF2516E0}"/>
                </a:ext>
              </a:extLst>
            </p:cNvPr>
            <p:cNvCxnSpPr>
              <a:cxnSpLocks/>
            </p:cNvCxnSpPr>
            <p:nvPr/>
          </p:nvCxnSpPr>
          <p:spPr>
            <a:xfrm flipH="1" flipV="1">
              <a:off x="12840719" y="3337596"/>
              <a:ext cx="160050" cy="683795"/>
            </a:xfrm>
            <a:prstGeom prst="straightConnector1">
              <a:avLst/>
            </a:prstGeom>
            <a:noFill/>
            <a:ln w="38100" cap="flat">
              <a:solidFill>
                <a:srgbClr val="B4D64B"/>
              </a:solidFill>
              <a:prstDash val="solid"/>
              <a:miter lim="400000"/>
              <a:tailEnd type="triangle" w="lg" len="lg"/>
            </a:ln>
            <a:effectLst/>
            <a:sp3d/>
          </p:spPr>
          <p:style>
            <a:lnRef idx="0">
              <a:scrgbClr r="0" g="0" b="0"/>
            </a:lnRef>
            <a:fillRef idx="0">
              <a:scrgbClr r="0" g="0" b="0"/>
            </a:fillRef>
            <a:effectRef idx="0">
              <a:scrgbClr r="0" g="0" b="0"/>
            </a:effectRef>
            <a:fontRef idx="none"/>
          </p:style>
        </p:cxnSp>
        <p:cxnSp>
          <p:nvCxnSpPr>
            <p:cNvPr id="63" name="Straight Arrow Connector 62">
              <a:extLst>
                <a:ext uri="{FF2B5EF4-FFF2-40B4-BE49-F238E27FC236}">
                  <a16:creationId xmlns:a16="http://schemas.microsoft.com/office/drawing/2014/main" id="{0CD68BD3-4BC7-8945-A384-C2AE7F8EA6EC}"/>
                </a:ext>
              </a:extLst>
            </p:cNvPr>
            <p:cNvCxnSpPr>
              <a:cxnSpLocks/>
            </p:cNvCxnSpPr>
            <p:nvPr/>
          </p:nvCxnSpPr>
          <p:spPr>
            <a:xfrm flipV="1">
              <a:off x="12192000" y="3353350"/>
              <a:ext cx="407127" cy="518170"/>
            </a:xfrm>
            <a:prstGeom prst="straightConnector1">
              <a:avLst/>
            </a:prstGeom>
            <a:noFill/>
            <a:ln w="38100" cap="flat">
              <a:solidFill>
                <a:srgbClr val="B4D64B"/>
              </a:solidFill>
              <a:prstDash val="solid"/>
              <a:miter lim="400000"/>
              <a:tailEnd type="triangle" w="lg" len="lg"/>
            </a:ln>
            <a:effectLst/>
            <a:sp3d/>
          </p:spPr>
          <p:style>
            <a:lnRef idx="0">
              <a:scrgbClr r="0" g="0" b="0"/>
            </a:lnRef>
            <a:fillRef idx="0">
              <a:scrgbClr r="0" g="0" b="0"/>
            </a:fillRef>
            <a:effectRef idx="0">
              <a:scrgbClr r="0" g="0" b="0"/>
            </a:effectRef>
            <a:fontRef idx="none"/>
          </p:style>
        </p:cxnSp>
        <p:cxnSp>
          <p:nvCxnSpPr>
            <p:cNvPr id="65" name="Straight Arrow Connector 64">
              <a:extLst>
                <a:ext uri="{FF2B5EF4-FFF2-40B4-BE49-F238E27FC236}">
                  <a16:creationId xmlns:a16="http://schemas.microsoft.com/office/drawing/2014/main" id="{B5490A99-10B2-BC48-A42D-FC1C82AAAE53}"/>
                </a:ext>
              </a:extLst>
            </p:cNvPr>
            <p:cNvCxnSpPr>
              <a:cxnSpLocks/>
            </p:cNvCxnSpPr>
            <p:nvPr/>
          </p:nvCxnSpPr>
          <p:spPr>
            <a:xfrm flipV="1">
              <a:off x="13538395" y="4021392"/>
              <a:ext cx="1032902" cy="303794"/>
            </a:xfrm>
            <a:prstGeom prst="straightConnector1">
              <a:avLst/>
            </a:prstGeom>
            <a:noFill/>
            <a:ln w="38100" cap="flat">
              <a:solidFill>
                <a:srgbClr val="B4D64B"/>
              </a:solidFill>
              <a:prstDash val="solid"/>
              <a:miter lim="400000"/>
              <a:tailEnd type="triangle" w="lg" len="lg"/>
            </a:ln>
            <a:effectLst/>
            <a:sp3d/>
          </p:spPr>
          <p:style>
            <a:lnRef idx="0">
              <a:scrgbClr r="0" g="0" b="0"/>
            </a:lnRef>
            <a:fillRef idx="0">
              <a:scrgbClr r="0" g="0" b="0"/>
            </a:fillRef>
            <a:effectRef idx="0">
              <a:scrgbClr r="0" g="0" b="0"/>
            </a:effectRef>
            <a:fontRef idx="none"/>
          </p:style>
        </p:cxnSp>
        <p:cxnSp>
          <p:nvCxnSpPr>
            <p:cNvPr id="68" name="Straight Arrow Connector 67">
              <a:extLst>
                <a:ext uri="{FF2B5EF4-FFF2-40B4-BE49-F238E27FC236}">
                  <a16:creationId xmlns:a16="http://schemas.microsoft.com/office/drawing/2014/main" id="{33280620-BF08-9142-95DB-4B2CC22D59DF}"/>
                </a:ext>
              </a:extLst>
            </p:cNvPr>
            <p:cNvCxnSpPr>
              <a:cxnSpLocks/>
            </p:cNvCxnSpPr>
            <p:nvPr/>
          </p:nvCxnSpPr>
          <p:spPr>
            <a:xfrm flipV="1">
              <a:off x="14399532" y="4348134"/>
              <a:ext cx="332468" cy="415459"/>
            </a:xfrm>
            <a:prstGeom prst="straightConnector1">
              <a:avLst/>
            </a:prstGeom>
            <a:noFill/>
            <a:ln w="38100" cap="flat">
              <a:solidFill>
                <a:srgbClr val="B4D64B"/>
              </a:solidFill>
              <a:prstDash val="solid"/>
              <a:miter lim="400000"/>
              <a:tailEnd type="triangle" w="lg" len="lg"/>
            </a:ln>
            <a:effectLst/>
            <a:sp3d/>
          </p:spPr>
          <p:style>
            <a:lnRef idx="0">
              <a:scrgbClr r="0" g="0" b="0"/>
            </a:lnRef>
            <a:fillRef idx="0">
              <a:scrgbClr r="0" g="0" b="0"/>
            </a:fillRef>
            <a:effectRef idx="0">
              <a:scrgbClr r="0" g="0" b="0"/>
            </a:effectRef>
            <a:fontRef idx="none"/>
          </p:style>
        </p:cxnSp>
        <p:cxnSp>
          <p:nvCxnSpPr>
            <p:cNvPr id="71" name="Straight Arrow Connector 70">
              <a:extLst>
                <a:ext uri="{FF2B5EF4-FFF2-40B4-BE49-F238E27FC236}">
                  <a16:creationId xmlns:a16="http://schemas.microsoft.com/office/drawing/2014/main" id="{41A415A0-1510-6841-9D18-9711664A9761}"/>
                </a:ext>
              </a:extLst>
            </p:cNvPr>
            <p:cNvCxnSpPr>
              <a:cxnSpLocks/>
            </p:cNvCxnSpPr>
            <p:nvPr/>
          </p:nvCxnSpPr>
          <p:spPr>
            <a:xfrm flipV="1">
              <a:off x="14761120" y="4420149"/>
              <a:ext cx="235041" cy="1384850"/>
            </a:xfrm>
            <a:prstGeom prst="straightConnector1">
              <a:avLst/>
            </a:prstGeom>
            <a:noFill/>
            <a:ln w="38100" cap="flat">
              <a:solidFill>
                <a:srgbClr val="B4D64B"/>
              </a:solidFill>
              <a:prstDash val="solid"/>
              <a:miter lim="400000"/>
              <a:tailEnd type="triangle" w="lg" len="lg"/>
            </a:ln>
            <a:effectLst/>
            <a:sp3d/>
          </p:spPr>
          <p:style>
            <a:lnRef idx="0">
              <a:scrgbClr r="0" g="0" b="0"/>
            </a:lnRef>
            <a:fillRef idx="0">
              <a:scrgbClr r="0" g="0" b="0"/>
            </a:fillRef>
            <a:effectRef idx="0">
              <a:scrgbClr r="0" g="0" b="0"/>
            </a:effectRef>
            <a:fontRef idx="none"/>
          </p:style>
        </p:cxnSp>
        <p:cxnSp>
          <p:nvCxnSpPr>
            <p:cNvPr id="76" name="Straight Arrow Connector 75">
              <a:extLst>
                <a:ext uri="{FF2B5EF4-FFF2-40B4-BE49-F238E27FC236}">
                  <a16:creationId xmlns:a16="http://schemas.microsoft.com/office/drawing/2014/main" id="{A9BF8A46-2551-B040-92AC-AE06AFF26DC9}"/>
                </a:ext>
              </a:extLst>
            </p:cNvPr>
            <p:cNvCxnSpPr>
              <a:cxnSpLocks/>
            </p:cNvCxnSpPr>
            <p:nvPr/>
          </p:nvCxnSpPr>
          <p:spPr>
            <a:xfrm flipV="1">
              <a:off x="15178859" y="6159861"/>
              <a:ext cx="669742" cy="36392"/>
            </a:xfrm>
            <a:prstGeom prst="straightConnector1">
              <a:avLst/>
            </a:prstGeom>
            <a:noFill/>
            <a:ln w="38100" cap="flat">
              <a:solidFill>
                <a:srgbClr val="B4D64B"/>
              </a:solidFill>
              <a:prstDash val="solid"/>
              <a:miter lim="400000"/>
              <a:tailEnd type="triangle" w="lg" len="lg"/>
            </a:ln>
            <a:effectLst/>
            <a:sp3d/>
          </p:spPr>
          <p:style>
            <a:lnRef idx="0">
              <a:scrgbClr r="0" g="0" b="0"/>
            </a:lnRef>
            <a:fillRef idx="0">
              <a:scrgbClr r="0" g="0" b="0"/>
            </a:fillRef>
            <a:effectRef idx="0">
              <a:scrgbClr r="0" g="0" b="0"/>
            </a:effectRef>
            <a:fontRef idx="none"/>
          </p:style>
        </p:cxnSp>
        <p:cxnSp>
          <p:nvCxnSpPr>
            <p:cNvPr id="79" name="Straight Arrow Connector 78">
              <a:extLst>
                <a:ext uri="{FF2B5EF4-FFF2-40B4-BE49-F238E27FC236}">
                  <a16:creationId xmlns:a16="http://schemas.microsoft.com/office/drawing/2014/main" id="{F27C24CA-8220-8C4D-9E4F-850E8E327C00}"/>
                </a:ext>
              </a:extLst>
            </p:cNvPr>
            <p:cNvCxnSpPr>
              <a:cxnSpLocks/>
            </p:cNvCxnSpPr>
            <p:nvPr/>
          </p:nvCxnSpPr>
          <p:spPr>
            <a:xfrm flipV="1">
              <a:off x="15007954" y="6547081"/>
              <a:ext cx="840647" cy="578385"/>
            </a:xfrm>
            <a:prstGeom prst="straightConnector1">
              <a:avLst/>
            </a:prstGeom>
            <a:noFill/>
            <a:ln w="38100" cap="flat">
              <a:solidFill>
                <a:srgbClr val="B4D64B"/>
              </a:solidFill>
              <a:prstDash val="solid"/>
              <a:miter lim="400000"/>
              <a:tailEnd type="triangle" w="lg" len="lg"/>
            </a:ln>
            <a:effectLst/>
            <a:sp3d/>
          </p:spPr>
          <p:style>
            <a:lnRef idx="0">
              <a:scrgbClr r="0" g="0" b="0"/>
            </a:lnRef>
            <a:fillRef idx="0">
              <a:scrgbClr r="0" g="0" b="0"/>
            </a:fillRef>
            <a:effectRef idx="0">
              <a:scrgbClr r="0" g="0" b="0"/>
            </a:effectRef>
            <a:fontRef idx="none"/>
          </p:style>
        </p:cxnSp>
        <p:cxnSp>
          <p:nvCxnSpPr>
            <p:cNvPr id="83" name="Straight Arrow Connector 82">
              <a:extLst>
                <a:ext uri="{FF2B5EF4-FFF2-40B4-BE49-F238E27FC236}">
                  <a16:creationId xmlns:a16="http://schemas.microsoft.com/office/drawing/2014/main" id="{239921AA-96DD-6148-A017-710908DBB06D}"/>
                </a:ext>
              </a:extLst>
            </p:cNvPr>
            <p:cNvCxnSpPr>
              <a:cxnSpLocks/>
            </p:cNvCxnSpPr>
            <p:nvPr/>
          </p:nvCxnSpPr>
          <p:spPr>
            <a:xfrm>
              <a:off x="15049680" y="7749545"/>
              <a:ext cx="486231" cy="657313"/>
            </a:xfrm>
            <a:prstGeom prst="straightConnector1">
              <a:avLst/>
            </a:prstGeom>
            <a:noFill/>
            <a:ln w="38100" cap="flat">
              <a:solidFill>
                <a:srgbClr val="B4D64B"/>
              </a:solidFill>
              <a:prstDash val="solid"/>
              <a:miter lim="400000"/>
              <a:tailEnd type="triangle" w="lg" len="lg"/>
            </a:ln>
            <a:effectLst/>
            <a:sp3d/>
          </p:spPr>
          <p:style>
            <a:lnRef idx="0">
              <a:scrgbClr r="0" g="0" b="0"/>
            </a:lnRef>
            <a:fillRef idx="0">
              <a:scrgbClr r="0" g="0" b="0"/>
            </a:fillRef>
            <a:effectRef idx="0">
              <a:scrgbClr r="0" g="0" b="0"/>
            </a:effectRef>
            <a:fontRef idx="none"/>
          </p:style>
        </p:cxnSp>
        <p:cxnSp>
          <p:nvCxnSpPr>
            <p:cNvPr id="85" name="Straight Arrow Connector 84">
              <a:extLst>
                <a:ext uri="{FF2B5EF4-FFF2-40B4-BE49-F238E27FC236}">
                  <a16:creationId xmlns:a16="http://schemas.microsoft.com/office/drawing/2014/main" id="{C99306A3-F2D0-D04D-9312-F7DAA5F2CDFE}"/>
                </a:ext>
              </a:extLst>
            </p:cNvPr>
            <p:cNvCxnSpPr>
              <a:cxnSpLocks/>
            </p:cNvCxnSpPr>
            <p:nvPr/>
          </p:nvCxnSpPr>
          <p:spPr>
            <a:xfrm>
              <a:off x="14626862" y="8556173"/>
              <a:ext cx="700950" cy="102556"/>
            </a:xfrm>
            <a:prstGeom prst="straightConnector1">
              <a:avLst/>
            </a:prstGeom>
            <a:noFill/>
            <a:ln w="38100" cap="flat">
              <a:solidFill>
                <a:srgbClr val="B4D64B"/>
              </a:solidFill>
              <a:prstDash val="solid"/>
              <a:miter lim="400000"/>
              <a:tailEnd type="triangle" w="lg" len="lg"/>
            </a:ln>
            <a:effectLst/>
            <a:sp3d/>
          </p:spPr>
          <p:style>
            <a:lnRef idx="0">
              <a:scrgbClr r="0" g="0" b="0"/>
            </a:lnRef>
            <a:fillRef idx="0">
              <a:scrgbClr r="0" g="0" b="0"/>
            </a:fillRef>
            <a:effectRef idx="0">
              <a:scrgbClr r="0" g="0" b="0"/>
            </a:effectRef>
            <a:fontRef idx="none"/>
          </p:style>
        </p:cxnSp>
        <p:cxnSp>
          <p:nvCxnSpPr>
            <p:cNvPr id="89" name="Straight Arrow Connector 88">
              <a:extLst>
                <a:ext uri="{FF2B5EF4-FFF2-40B4-BE49-F238E27FC236}">
                  <a16:creationId xmlns:a16="http://schemas.microsoft.com/office/drawing/2014/main" id="{261ED76D-4B1B-7F45-BC05-71748381EC97}"/>
                </a:ext>
              </a:extLst>
            </p:cNvPr>
            <p:cNvCxnSpPr>
              <a:cxnSpLocks/>
            </p:cNvCxnSpPr>
            <p:nvPr/>
          </p:nvCxnSpPr>
          <p:spPr>
            <a:xfrm>
              <a:off x="14224196" y="9014457"/>
              <a:ext cx="0" cy="852230"/>
            </a:xfrm>
            <a:prstGeom prst="straightConnector1">
              <a:avLst/>
            </a:prstGeom>
            <a:noFill/>
            <a:ln w="38100" cap="flat">
              <a:solidFill>
                <a:srgbClr val="B4D64B"/>
              </a:solidFill>
              <a:prstDash val="solid"/>
              <a:miter lim="400000"/>
              <a:tailEnd type="triangle" w="lg" len="lg"/>
            </a:ln>
            <a:effectLst/>
            <a:sp3d/>
          </p:spPr>
          <p:style>
            <a:lnRef idx="0">
              <a:scrgbClr r="0" g="0" b="0"/>
            </a:lnRef>
            <a:fillRef idx="0">
              <a:scrgbClr r="0" g="0" b="0"/>
            </a:fillRef>
            <a:effectRef idx="0">
              <a:scrgbClr r="0" g="0" b="0"/>
            </a:effectRef>
            <a:fontRef idx="none"/>
          </p:style>
        </p:cxnSp>
        <p:cxnSp>
          <p:nvCxnSpPr>
            <p:cNvPr id="91" name="Straight Arrow Connector 90">
              <a:extLst>
                <a:ext uri="{FF2B5EF4-FFF2-40B4-BE49-F238E27FC236}">
                  <a16:creationId xmlns:a16="http://schemas.microsoft.com/office/drawing/2014/main" id="{F04E7620-4979-3F4B-9DFD-1C635A734678}"/>
                </a:ext>
              </a:extLst>
            </p:cNvPr>
            <p:cNvCxnSpPr>
              <a:cxnSpLocks/>
            </p:cNvCxnSpPr>
            <p:nvPr/>
          </p:nvCxnSpPr>
          <p:spPr>
            <a:xfrm>
              <a:off x="13397441" y="9561733"/>
              <a:ext cx="551454" cy="496231"/>
            </a:xfrm>
            <a:prstGeom prst="straightConnector1">
              <a:avLst/>
            </a:prstGeom>
            <a:noFill/>
            <a:ln w="38100" cap="flat">
              <a:solidFill>
                <a:srgbClr val="B4D64B"/>
              </a:solidFill>
              <a:prstDash val="solid"/>
              <a:miter lim="400000"/>
              <a:tailEnd type="triangle" w="lg" len="lg"/>
            </a:ln>
            <a:effectLst/>
            <a:sp3d/>
          </p:spPr>
          <p:style>
            <a:lnRef idx="0">
              <a:scrgbClr r="0" g="0" b="0"/>
            </a:lnRef>
            <a:fillRef idx="0">
              <a:scrgbClr r="0" g="0" b="0"/>
            </a:fillRef>
            <a:effectRef idx="0">
              <a:scrgbClr r="0" g="0" b="0"/>
            </a:effectRef>
            <a:fontRef idx="none"/>
          </p:style>
        </p:cxnSp>
        <p:cxnSp>
          <p:nvCxnSpPr>
            <p:cNvPr id="96" name="Straight Arrow Connector 95">
              <a:extLst>
                <a:ext uri="{FF2B5EF4-FFF2-40B4-BE49-F238E27FC236}">
                  <a16:creationId xmlns:a16="http://schemas.microsoft.com/office/drawing/2014/main" id="{7E115EA1-3370-8646-870B-6B7F2081FC27}"/>
                </a:ext>
              </a:extLst>
            </p:cNvPr>
            <p:cNvCxnSpPr>
              <a:cxnSpLocks/>
            </p:cNvCxnSpPr>
            <p:nvPr/>
          </p:nvCxnSpPr>
          <p:spPr>
            <a:xfrm flipH="1">
              <a:off x="11784075" y="9609636"/>
              <a:ext cx="1084738" cy="883662"/>
            </a:xfrm>
            <a:prstGeom prst="straightConnector1">
              <a:avLst/>
            </a:prstGeom>
            <a:noFill/>
            <a:ln w="38100" cap="flat">
              <a:solidFill>
                <a:srgbClr val="B4D64B"/>
              </a:solidFill>
              <a:prstDash val="solid"/>
              <a:miter lim="400000"/>
              <a:tailEnd type="triangle" w="lg" len="lg"/>
            </a:ln>
            <a:effectLst/>
            <a:sp3d/>
          </p:spPr>
          <p:style>
            <a:lnRef idx="0">
              <a:scrgbClr r="0" g="0" b="0"/>
            </a:lnRef>
            <a:fillRef idx="0">
              <a:scrgbClr r="0" g="0" b="0"/>
            </a:fillRef>
            <a:effectRef idx="0">
              <a:scrgbClr r="0" g="0" b="0"/>
            </a:effectRef>
            <a:fontRef idx="none"/>
          </p:style>
        </p:cxnSp>
        <p:cxnSp>
          <p:nvCxnSpPr>
            <p:cNvPr id="99" name="Straight Arrow Connector 98">
              <a:extLst>
                <a:ext uri="{FF2B5EF4-FFF2-40B4-BE49-F238E27FC236}">
                  <a16:creationId xmlns:a16="http://schemas.microsoft.com/office/drawing/2014/main" id="{3F9F877B-D873-154B-BD66-D3356246E902}"/>
                </a:ext>
              </a:extLst>
            </p:cNvPr>
            <p:cNvCxnSpPr>
              <a:cxnSpLocks/>
            </p:cNvCxnSpPr>
            <p:nvPr/>
          </p:nvCxnSpPr>
          <p:spPr>
            <a:xfrm flipH="1">
              <a:off x="11561443" y="9844480"/>
              <a:ext cx="295141" cy="483705"/>
            </a:xfrm>
            <a:prstGeom prst="straightConnector1">
              <a:avLst/>
            </a:prstGeom>
            <a:noFill/>
            <a:ln w="38100" cap="flat">
              <a:solidFill>
                <a:srgbClr val="B4D64B"/>
              </a:solidFill>
              <a:prstDash val="solid"/>
              <a:miter lim="400000"/>
              <a:tailEnd type="triangle" w="lg" len="lg"/>
            </a:ln>
            <a:effectLst/>
            <a:sp3d/>
          </p:spPr>
          <p:style>
            <a:lnRef idx="0">
              <a:scrgbClr r="0" g="0" b="0"/>
            </a:lnRef>
            <a:fillRef idx="0">
              <a:scrgbClr r="0" g="0" b="0"/>
            </a:fillRef>
            <a:effectRef idx="0">
              <a:scrgbClr r="0" g="0" b="0"/>
            </a:effectRef>
            <a:fontRef idx="none"/>
          </p:style>
        </p:cxnSp>
        <p:cxnSp>
          <p:nvCxnSpPr>
            <p:cNvPr id="103" name="Straight Arrow Connector 102">
              <a:extLst>
                <a:ext uri="{FF2B5EF4-FFF2-40B4-BE49-F238E27FC236}">
                  <a16:creationId xmlns:a16="http://schemas.microsoft.com/office/drawing/2014/main" id="{DFB927EF-66BE-9A47-B2F8-B252EEED4A1F}"/>
                </a:ext>
              </a:extLst>
            </p:cNvPr>
            <p:cNvCxnSpPr>
              <a:cxnSpLocks/>
            </p:cNvCxnSpPr>
            <p:nvPr/>
          </p:nvCxnSpPr>
          <p:spPr>
            <a:xfrm>
              <a:off x="10900410" y="9363389"/>
              <a:ext cx="371369" cy="980576"/>
            </a:xfrm>
            <a:prstGeom prst="straightConnector1">
              <a:avLst/>
            </a:prstGeom>
            <a:noFill/>
            <a:ln w="38100" cap="flat">
              <a:solidFill>
                <a:srgbClr val="B4D64B"/>
              </a:solidFill>
              <a:prstDash val="solid"/>
              <a:miter lim="400000"/>
              <a:tailEnd type="triangle" w="lg" len="lg"/>
            </a:ln>
            <a:effectLst/>
            <a:sp3d/>
          </p:spPr>
          <p:style>
            <a:lnRef idx="0">
              <a:scrgbClr r="0" g="0" b="0"/>
            </a:lnRef>
            <a:fillRef idx="0">
              <a:scrgbClr r="0" g="0" b="0"/>
            </a:fillRef>
            <a:effectRef idx="0">
              <a:scrgbClr r="0" g="0" b="0"/>
            </a:effectRef>
            <a:fontRef idx="none"/>
          </p:style>
        </p:cxnSp>
        <p:cxnSp>
          <p:nvCxnSpPr>
            <p:cNvPr id="108" name="Straight Arrow Connector 107">
              <a:extLst>
                <a:ext uri="{FF2B5EF4-FFF2-40B4-BE49-F238E27FC236}">
                  <a16:creationId xmlns:a16="http://schemas.microsoft.com/office/drawing/2014/main" id="{90C1BFB1-0C21-6741-9976-85AD68328D40}"/>
                </a:ext>
              </a:extLst>
            </p:cNvPr>
            <p:cNvCxnSpPr>
              <a:cxnSpLocks/>
            </p:cNvCxnSpPr>
            <p:nvPr/>
          </p:nvCxnSpPr>
          <p:spPr>
            <a:xfrm flipH="1">
              <a:off x="9598841" y="9180550"/>
              <a:ext cx="787219" cy="260022"/>
            </a:xfrm>
            <a:prstGeom prst="straightConnector1">
              <a:avLst/>
            </a:prstGeom>
            <a:noFill/>
            <a:ln w="38100" cap="flat">
              <a:solidFill>
                <a:srgbClr val="B4D64B"/>
              </a:solidFill>
              <a:prstDash val="solid"/>
              <a:miter lim="400000"/>
              <a:tailEnd type="triangle" w="lg" len="lg"/>
            </a:ln>
            <a:effectLst/>
            <a:sp3d/>
          </p:spPr>
          <p:style>
            <a:lnRef idx="0">
              <a:scrgbClr r="0" g="0" b="0"/>
            </a:lnRef>
            <a:fillRef idx="0">
              <a:scrgbClr r="0" g="0" b="0"/>
            </a:fillRef>
            <a:effectRef idx="0">
              <a:scrgbClr r="0" g="0" b="0"/>
            </a:effectRef>
            <a:fontRef idx="none"/>
          </p:style>
        </p:cxnSp>
        <p:cxnSp>
          <p:nvCxnSpPr>
            <p:cNvPr id="111" name="Straight Arrow Connector 110">
              <a:extLst>
                <a:ext uri="{FF2B5EF4-FFF2-40B4-BE49-F238E27FC236}">
                  <a16:creationId xmlns:a16="http://schemas.microsoft.com/office/drawing/2014/main" id="{CBD6BB17-7FD8-DD4C-B88B-A2D303A0A256}"/>
                </a:ext>
              </a:extLst>
            </p:cNvPr>
            <p:cNvCxnSpPr>
              <a:cxnSpLocks/>
            </p:cNvCxnSpPr>
            <p:nvPr/>
          </p:nvCxnSpPr>
          <p:spPr>
            <a:xfrm flipH="1">
              <a:off x="9337764" y="8422638"/>
              <a:ext cx="378789" cy="664858"/>
            </a:xfrm>
            <a:prstGeom prst="straightConnector1">
              <a:avLst/>
            </a:prstGeom>
            <a:noFill/>
            <a:ln w="38100" cap="flat">
              <a:solidFill>
                <a:srgbClr val="B4D64B"/>
              </a:solidFill>
              <a:prstDash val="solid"/>
              <a:miter lim="400000"/>
              <a:tailEnd type="triangle" w="lg" len="lg"/>
            </a:ln>
            <a:effectLst/>
            <a:sp3d/>
          </p:spPr>
          <p:style>
            <a:lnRef idx="0">
              <a:scrgbClr r="0" g="0" b="0"/>
            </a:lnRef>
            <a:fillRef idx="0">
              <a:scrgbClr r="0" g="0" b="0"/>
            </a:fillRef>
            <a:effectRef idx="0">
              <a:scrgbClr r="0" g="0" b="0"/>
            </a:effectRef>
            <a:fontRef idx="none"/>
          </p:style>
        </p:cxnSp>
        <p:cxnSp>
          <p:nvCxnSpPr>
            <p:cNvPr id="114" name="Straight Arrow Connector 113">
              <a:extLst>
                <a:ext uri="{FF2B5EF4-FFF2-40B4-BE49-F238E27FC236}">
                  <a16:creationId xmlns:a16="http://schemas.microsoft.com/office/drawing/2014/main" id="{CA2DE5AE-E082-FF48-8370-DE2A56E01F57}"/>
                </a:ext>
              </a:extLst>
            </p:cNvPr>
            <p:cNvCxnSpPr>
              <a:cxnSpLocks/>
            </p:cNvCxnSpPr>
            <p:nvPr/>
          </p:nvCxnSpPr>
          <p:spPr>
            <a:xfrm flipH="1" flipV="1">
              <a:off x="8537314" y="7266572"/>
              <a:ext cx="1041263" cy="520967"/>
            </a:xfrm>
            <a:prstGeom prst="straightConnector1">
              <a:avLst/>
            </a:prstGeom>
            <a:noFill/>
            <a:ln w="38100" cap="flat">
              <a:solidFill>
                <a:srgbClr val="B4D64B"/>
              </a:solidFill>
              <a:prstDash val="solid"/>
              <a:miter lim="400000"/>
              <a:tailEnd type="triangle" w="lg" len="lg"/>
            </a:ln>
            <a:effectLst/>
            <a:sp3d/>
          </p:spPr>
          <p:style>
            <a:lnRef idx="0">
              <a:scrgbClr r="0" g="0" b="0"/>
            </a:lnRef>
            <a:fillRef idx="0">
              <a:scrgbClr r="0" g="0" b="0"/>
            </a:fillRef>
            <a:effectRef idx="0">
              <a:scrgbClr r="0" g="0" b="0"/>
            </a:effectRef>
            <a:fontRef idx="none"/>
          </p:style>
        </p:cxnSp>
        <p:cxnSp>
          <p:nvCxnSpPr>
            <p:cNvPr id="118" name="Straight Arrow Connector 117">
              <a:extLst>
                <a:ext uri="{FF2B5EF4-FFF2-40B4-BE49-F238E27FC236}">
                  <a16:creationId xmlns:a16="http://schemas.microsoft.com/office/drawing/2014/main" id="{67DFC48F-771C-BF47-9651-B855FAE44903}"/>
                </a:ext>
              </a:extLst>
            </p:cNvPr>
            <p:cNvCxnSpPr>
              <a:cxnSpLocks/>
            </p:cNvCxnSpPr>
            <p:nvPr/>
          </p:nvCxnSpPr>
          <p:spPr>
            <a:xfrm flipH="1">
              <a:off x="8535399" y="6914603"/>
              <a:ext cx="643978" cy="123736"/>
            </a:xfrm>
            <a:prstGeom prst="straightConnector1">
              <a:avLst/>
            </a:prstGeom>
            <a:noFill/>
            <a:ln w="38100" cap="flat">
              <a:solidFill>
                <a:srgbClr val="B4D64B"/>
              </a:solidFill>
              <a:prstDash val="solid"/>
              <a:miter lim="400000"/>
              <a:tailEnd type="triangle" w="lg" len="lg"/>
            </a:ln>
            <a:effectLst/>
            <a:sp3d/>
          </p:spPr>
          <p:style>
            <a:lnRef idx="0">
              <a:scrgbClr r="0" g="0" b="0"/>
            </a:lnRef>
            <a:fillRef idx="0">
              <a:scrgbClr r="0" g="0" b="0"/>
            </a:fillRef>
            <a:effectRef idx="0">
              <a:scrgbClr r="0" g="0" b="0"/>
            </a:effectRef>
            <a:fontRef idx="none"/>
          </p:style>
        </p:cxnSp>
        <p:cxnSp>
          <p:nvCxnSpPr>
            <p:cNvPr id="121" name="Straight Arrow Connector 120">
              <a:extLst>
                <a:ext uri="{FF2B5EF4-FFF2-40B4-BE49-F238E27FC236}">
                  <a16:creationId xmlns:a16="http://schemas.microsoft.com/office/drawing/2014/main" id="{02E52F3D-DA31-B74F-9A3A-D6C824681502}"/>
                </a:ext>
              </a:extLst>
            </p:cNvPr>
            <p:cNvCxnSpPr>
              <a:cxnSpLocks/>
            </p:cNvCxnSpPr>
            <p:nvPr/>
          </p:nvCxnSpPr>
          <p:spPr>
            <a:xfrm flipH="1">
              <a:off x="8425451" y="5911982"/>
              <a:ext cx="1114889" cy="853280"/>
            </a:xfrm>
            <a:prstGeom prst="straightConnector1">
              <a:avLst/>
            </a:prstGeom>
            <a:noFill/>
            <a:ln w="38100" cap="flat">
              <a:solidFill>
                <a:srgbClr val="B4D64B"/>
              </a:solidFill>
              <a:prstDash val="solid"/>
              <a:miter lim="400000"/>
              <a:tailEnd type="triangle" w="lg" len="lg"/>
            </a:ln>
            <a:effectLst/>
            <a:sp3d/>
          </p:spPr>
          <p:style>
            <a:lnRef idx="0">
              <a:scrgbClr r="0" g="0" b="0"/>
            </a:lnRef>
            <a:fillRef idx="0">
              <a:scrgbClr r="0" g="0" b="0"/>
            </a:fillRef>
            <a:effectRef idx="0">
              <a:scrgbClr r="0" g="0" b="0"/>
            </a:effectRef>
            <a:fontRef idx="none"/>
          </p:style>
        </p:cxnSp>
      </p:grpSp>
      <p:pic>
        <p:nvPicPr>
          <p:cNvPr id="13" name="Picture 12">
            <a:extLst>
              <a:ext uri="{FF2B5EF4-FFF2-40B4-BE49-F238E27FC236}">
                <a16:creationId xmlns:a16="http://schemas.microsoft.com/office/drawing/2014/main" id="{573D1340-2CAE-DA46-AA0B-4A8CCF85140B}"/>
              </a:ext>
            </a:extLst>
          </p:cNvPr>
          <p:cNvPicPr>
            <a:picLocks noChangeAspect="1"/>
          </p:cNvPicPr>
          <p:nvPr/>
        </p:nvPicPr>
        <p:blipFill>
          <a:blip r:embed="rId5"/>
          <a:stretch>
            <a:fillRect/>
          </a:stretch>
        </p:blipFill>
        <p:spPr>
          <a:xfrm>
            <a:off x="13963997" y="4069143"/>
            <a:ext cx="1066800" cy="1066800"/>
          </a:xfrm>
          <a:prstGeom prst="rect">
            <a:avLst/>
          </a:prstGeom>
        </p:spPr>
      </p:pic>
      <p:pic>
        <p:nvPicPr>
          <p:cNvPr id="14" name="Picture 13">
            <a:extLst>
              <a:ext uri="{FF2B5EF4-FFF2-40B4-BE49-F238E27FC236}">
                <a16:creationId xmlns:a16="http://schemas.microsoft.com/office/drawing/2014/main" id="{7BBCB712-CA24-6D4F-BC35-6C2C7734F5C6}"/>
              </a:ext>
            </a:extLst>
          </p:cNvPr>
          <p:cNvPicPr>
            <a:picLocks noChangeAspect="1"/>
          </p:cNvPicPr>
          <p:nvPr/>
        </p:nvPicPr>
        <p:blipFill>
          <a:blip r:embed="rId5"/>
          <a:stretch>
            <a:fillRect/>
          </a:stretch>
        </p:blipFill>
        <p:spPr>
          <a:xfrm>
            <a:off x="15136933" y="4246399"/>
            <a:ext cx="1066800" cy="1066800"/>
          </a:xfrm>
          <a:prstGeom prst="rect">
            <a:avLst/>
          </a:prstGeom>
        </p:spPr>
      </p:pic>
      <p:pic>
        <p:nvPicPr>
          <p:cNvPr id="15" name="Picture 14">
            <a:extLst>
              <a:ext uri="{FF2B5EF4-FFF2-40B4-BE49-F238E27FC236}">
                <a16:creationId xmlns:a16="http://schemas.microsoft.com/office/drawing/2014/main" id="{53A0ED20-5B2F-694B-B7F8-BEB69D4E60BB}"/>
              </a:ext>
            </a:extLst>
          </p:cNvPr>
          <p:cNvPicPr>
            <a:picLocks noChangeAspect="1"/>
          </p:cNvPicPr>
          <p:nvPr/>
        </p:nvPicPr>
        <p:blipFill>
          <a:blip r:embed="rId5"/>
          <a:stretch>
            <a:fillRect/>
          </a:stretch>
        </p:blipFill>
        <p:spPr>
          <a:xfrm>
            <a:off x="16149848" y="4937098"/>
            <a:ext cx="1066800" cy="1066800"/>
          </a:xfrm>
          <a:prstGeom prst="rect">
            <a:avLst/>
          </a:prstGeom>
        </p:spPr>
      </p:pic>
      <p:pic>
        <p:nvPicPr>
          <p:cNvPr id="16" name="Picture 15">
            <a:extLst>
              <a:ext uri="{FF2B5EF4-FFF2-40B4-BE49-F238E27FC236}">
                <a16:creationId xmlns:a16="http://schemas.microsoft.com/office/drawing/2014/main" id="{1C802FE0-5DA3-A746-9F2C-7168E1428148}"/>
              </a:ext>
            </a:extLst>
          </p:cNvPr>
          <p:cNvPicPr>
            <a:picLocks noChangeAspect="1"/>
          </p:cNvPicPr>
          <p:nvPr/>
        </p:nvPicPr>
        <p:blipFill>
          <a:blip r:embed="rId5"/>
          <a:stretch>
            <a:fillRect/>
          </a:stretch>
        </p:blipFill>
        <p:spPr>
          <a:xfrm>
            <a:off x="16728787" y="6007712"/>
            <a:ext cx="1066800" cy="1066800"/>
          </a:xfrm>
          <a:prstGeom prst="rect">
            <a:avLst/>
          </a:prstGeom>
        </p:spPr>
      </p:pic>
      <p:pic>
        <p:nvPicPr>
          <p:cNvPr id="17" name="Picture 16">
            <a:extLst>
              <a:ext uri="{FF2B5EF4-FFF2-40B4-BE49-F238E27FC236}">
                <a16:creationId xmlns:a16="http://schemas.microsoft.com/office/drawing/2014/main" id="{AFA88088-2E2B-CE46-9D7E-3482F6571D17}"/>
              </a:ext>
            </a:extLst>
          </p:cNvPr>
          <p:cNvPicPr>
            <a:picLocks noChangeAspect="1"/>
          </p:cNvPicPr>
          <p:nvPr/>
        </p:nvPicPr>
        <p:blipFill>
          <a:blip r:embed="rId5"/>
          <a:stretch>
            <a:fillRect/>
          </a:stretch>
        </p:blipFill>
        <p:spPr>
          <a:xfrm>
            <a:off x="16728787" y="7199145"/>
            <a:ext cx="1066800" cy="1066800"/>
          </a:xfrm>
          <a:prstGeom prst="rect">
            <a:avLst/>
          </a:prstGeom>
        </p:spPr>
      </p:pic>
      <p:pic>
        <p:nvPicPr>
          <p:cNvPr id="18" name="Picture 17">
            <a:extLst>
              <a:ext uri="{FF2B5EF4-FFF2-40B4-BE49-F238E27FC236}">
                <a16:creationId xmlns:a16="http://schemas.microsoft.com/office/drawing/2014/main" id="{26027540-1583-4845-97AE-9D8AE8B65745}"/>
              </a:ext>
            </a:extLst>
          </p:cNvPr>
          <p:cNvPicPr>
            <a:picLocks noChangeAspect="1"/>
          </p:cNvPicPr>
          <p:nvPr/>
        </p:nvPicPr>
        <p:blipFill>
          <a:blip r:embed="rId5"/>
          <a:stretch>
            <a:fillRect/>
          </a:stretch>
        </p:blipFill>
        <p:spPr>
          <a:xfrm>
            <a:off x="16161278" y="8281189"/>
            <a:ext cx="1066800" cy="1066800"/>
          </a:xfrm>
          <a:prstGeom prst="rect">
            <a:avLst/>
          </a:prstGeom>
        </p:spPr>
      </p:pic>
      <p:pic>
        <p:nvPicPr>
          <p:cNvPr id="19" name="Picture 18">
            <a:extLst>
              <a:ext uri="{FF2B5EF4-FFF2-40B4-BE49-F238E27FC236}">
                <a16:creationId xmlns:a16="http://schemas.microsoft.com/office/drawing/2014/main" id="{38BDE613-5E32-D742-A27C-397A8956EDE6}"/>
              </a:ext>
            </a:extLst>
          </p:cNvPr>
          <p:cNvPicPr>
            <a:picLocks noChangeAspect="1"/>
          </p:cNvPicPr>
          <p:nvPr/>
        </p:nvPicPr>
        <p:blipFill>
          <a:blip r:embed="rId5"/>
          <a:stretch>
            <a:fillRect/>
          </a:stretch>
        </p:blipFill>
        <p:spPr>
          <a:xfrm>
            <a:off x="15148363" y="8955378"/>
            <a:ext cx="1066800" cy="1066800"/>
          </a:xfrm>
          <a:prstGeom prst="rect">
            <a:avLst/>
          </a:prstGeom>
        </p:spPr>
      </p:pic>
      <p:pic>
        <p:nvPicPr>
          <p:cNvPr id="20" name="Picture 19">
            <a:extLst>
              <a:ext uri="{FF2B5EF4-FFF2-40B4-BE49-F238E27FC236}">
                <a16:creationId xmlns:a16="http://schemas.microsoft.com/office/drawing/2014/main" id="{6DA4B827-0B9B-3E4A-B163-E93CC3A1504C}"/>
              </a:ext>
            </a:extLst>
          </p:cNvPr>
          <p:cNvPicPr>
            <a:picLocks noChangeAspect="1"/>
          </p:cNvPicPr>
          <p:nvPr/>
        </p:nvPicPr>
        <p:blipFill>
          <a:blip r:embed="rId5"/>
          <a:stretch>
            <a:fillRect/>
          </a:stretch>
        </p:blipFill>
        <p:spPr>
          <a:xfrm>
            <a:off x="13963997" y="9149143"/>
            <a:ext cx="1066800" cy="1066800"/>
          </a:xfrm>
          <a:prstGeom prst="rect">
            <a:avLst/>
          </a:prstGeom>
        </p:spPr>
      </p:pic>
      <p:pic>
        <p:nvPicPr>
          <p:cNvPr id="21" name="Picture 20">
            <a:extLst>
              <a:ext uri="{FF2B5EF4-FFF2-40B4-BE49-F238E27FC236}">
                <a16:creationId xmlns:a16="http://schemas.microsoft.com/office/drawing/2014/main" id="{236BAB8B-A043-BD46-9D28-0F2A57F39A40}"/>
              </a:ext>
            </a:extLst>
          </p:cNvPr>
          <p:cNvPicPr>
            <a:picLocks noChangeAspect="1"/>
          </p:cNvPicPr>
          <p:nvPr/>
        </p:nvPicPr>
        <p:blipFill>
          <a:blip r:embed="rId5"/>
          <a:stretch>
            <a:fillRect/>
          </a:stretch>
        </p:blipFill>
        <p:spPr>
          <a:xfrm>
            <a:off x="12797049" y="8707181"/>
            <a:ext cx="1066800" cy="1066800"/>
          </a:xfrm>
          <a:prstGeom prst="rect">
            <a:avLst/>
          </a:prstGeom>
        </p:spPr>
      </p:pic>
      <p:pic>
        <p:nvPicPr>
          <p:cNvPr id="22" name="Picture 21">
            <a:extLst>
              <a:ext uri="{FF2B5EF4-FFF2-40B4-BE49-F238E27FC236}">
                <a16:creationId xmlns:a16="http://schemas.microsoft.com/office/drawing/2014/main" id="{AF666698-288E-AF44-827A-7D8CA3697FF8}"/>
              </a:ext>
            </a:extLst>
          </p:cNvPr>
          <p:cNvPicPr>
            <a:picLocks noChangeAspect="1"/>
          </p:cNvPicPr>
          <p:nvPr/>
        </p:nvPicPr>
        <p:blipFill>
          <a:blip r:embed="rId5"/>
          <a:stretch>
            <a:fillRect/>
          </a:stretch>
        </p:blipFill>
        <p:spPr>
          <a:xfrm>
            <a:off x="12004567" y="7773916"/>
            <a:ext cx="1066800" cy="1066800"/>
          </a:xfrm>
          <a:prstGeom prst="rect">
            <a:avLst/>
          </a:prstGeom>
        </p:spPr>
      </p:pic>
      <p:pic>
        <p:nvPicPr>
          <p:cNvPr id="23" name="Picture 22">
            <a:extLst>
              <a:ext uri="{FF2B5EF4-FFF2-40B4-BE49-F238E27FC236}">
                <a16:creationId xmlns:a16="http://schemas.microsoft.com/office/drawing/2014/main" id="{0D09A549-7D6C-6044-A549-77F3C32D69DE}"/>
              </a:ext>
            </a:extLst>
          </p:cNvPr>
          <p:cNvPicPr>
            <a:picLocks noChangeAspect="1"/>
          </p:cNvPicPr>
          <p:nvPr/>
        </p:nvPicPr>
        <p:blipFill>
          <a:blip r:embed="rId5"/>
          <a:stretch>
            <a:fillRect/>
          </a:stretch>
        </p:blipFill>
        <p:spPr>
          <a:xfrm>
            <a:off x="11686887" y="6609142"/>
            <a:ext cx="1066800" cy="1066800"/>
          </a:xfrm>
          <a:prstGeom prst="rect">
            <a:avLst/>
          </a:prstGeom>
        </p:spPr>
      </p:pic>
      <p:pic>
        <p:nvPicPr>
          <p:cNvPr id="25" name="Picture 24">
            <a:extLst>
              <a:ext uri="{FF2B5EF4-FFF2-40B4-BE49-F238E27FC236}">
                <a16:creationId xmlns:a16="http://schemas.microsoft.com/office/drawing/2014/main" id="{785286CD-2751-6F44-8389-AA3F792215FB}"/>
              </a:ext>
            </a:extLst>
          </p:cNvPr>
          <p:cNvPicPr>
            <a:picLocks noChangeAspect="1"/>
          </p:cNvPicPr>
          <p:nvPr/>
        </p:nvPicPr>
        <p:blipFill>
          <a:blip r:embed="rId5"/>
          <a:stretch>
            <a:fillRect/>
          </a:stretch>
        </p:blipFill>
        <p:spPr>
          <a:xfrm>
            <a:off x="12004567" y="5444368"/>
            <a:ext cx="1066800" cy="1066800"/>
          </a:xfrm>
          <a:prstGeom prst="rect">
            <a:avLst/>
          </a:prstGeom>
        </p:spPr>
      </p:pic>
      <p:pic>
        <p:nvPicPr>
          <p:cNvPr id="26" name="Picture 25">
            <a:extLst>
              <a:ext uri="{FF2B5EF4-FFF2-40B4-BE49-F238E27FC236}">
                <a16:creationId xmlns:a16="http://schemas.microsoft.com/office/drawing/2014/main" id="{F95679DA-DAD4-014C-A08D-553D0AA04CD3}"/>
              </a:ext>
            </a:extLst>
          </p:cNvPr>
          <p:cNvPicPr>
            <a:picLocks noChangeAspect="1"/>
          </p:cNvPicPr>
          <p:nvPr/>
        </p:nvPicPr>
        <p:blipFill>
          <a:blip r:embed="rId5"/>
          <a:stretch>
            <a:fillRect/>
          </a:stretch>
        </p:blipFill>
        <p:spPr>
          <a:xfrm>
            <a:off x="12803488" y="4502396"/>
            <a:ext cx="1066800" cy="1066800"/>
          </a:xfrm>
          <a:prstGeom prst="rect">
            <a:avLst/>
          </a:prstGeom>
        </p:spPr>
      </p:pic>
      <p:pic>
        <p:nvPicPr>
          <p:cNvPr id="143" name="Picture 142">
            <a:extLst>
              <a:ext uri="{FF2B5EF4-FFF2-40B4-BE49-F238E27FC236}">
                <a16:creationId xmlns:a16="http://schemas.microsoft.com/office/drawing/2014/main" id="{83931188-A147-8648-843A-ACDADCBCECBE}"/>
              </a:ext>
            </a:extLst>
          </p:cNvPr>
          <p:cNvPicPr>
            <a:picLocks noChangeAspect="1"/>
          </p:cNvPicPr>
          <p:nvPr/>
        </p:nvPicPr>
        <p:blipFill>
          <a:blip r:embed="rId6"/>
          <a:stretch>
            <a:fillRect/>
          </a:stretch>
        </p:blipFill>
        <p:spPr>
          <a:xfrm>
            <a:off x="17803794" y="8529006"/>
            <a:ext cx="1080654" cy="1066799"/>
          </a:xfrm>
          <a:prstGeom prst="rect">
            <a:avLst/>
          </a:prstGeom>
        </p:spPr>
      </p:pic>
      <p:pic>
        <p:nvPicPr>
          <p:cNvPr id="144" name="Picture 143">
            <a:extLst>
              <a:ext uri="{FF2B5EF4-FFF2-40B4-BE49-F238E27FC236}">
                <a16:creationId xmlns:a16="http://schemas.microsoft.com/office/drawing/2014/main" id="{E95DA31F-B2A9-0943-9B01-439086BE5B26}"/>
              </a:ext>
            </a:extLst>
          </p:cNvPr>
          <p:cNvPicPr>
            <a:picLocks noChangeAspect="1"/>
          </p:cNvPicPr>
          <p:nvPr/>
        </p:nvPicPr>
        <p:blipFill>
          <a:blip r:embed="rId6"/>
          <a:stretch>
            <a:fillRect/>
          </a:stretch>
        </p:blipFill>
        <p:spPr>
          <a:xfrm>
            <a:off x="16223846" y="10167761"/>
            <a:ext cx="1080654" cy="1066799"/>
          </a:xfrm>
          <a:prstGeom prst="rect">
            <a:avLst/>
          </a:prstGeom>
        </p:spPr>
      </p:pic>
      <p:pic>
        <p:nvPicPr>
          <p:cNvPr id="145" name="Picture 144">
            <a:extLst>
              <a:ext uri="{FF2B5EF4-FFF2-40B4-BE49-F238E27FC236}">
                <a16:creationId xmlns:a16="http://schemas.microsoft.com/office/drawing/2014/main" id="{CC8B04C2-205C-8B48-ADC3-F60A3FDF2E3A}"/>
              </a:ext>
            </a:extLst>
          </p:cNvPr>
          <p:cNvPicPr>
            <a:picLocks noChangeAspect="1"/>
          </p:cNvPicPr>
          <p:nvPr/>
        </p:nvPicPr>
        <p:blipFill>
          <a:blip r:embed="rId4"/>
          <a:stretch>
            <a:fillRect/>
          </a:stretch>
        </p:blipFill>
        <p:spPr>
          <a:xfrm>
            <a:off x="12200387" y="4590544"/>
            <a:ext cx="5080000" cy="5105400"/>
          </a:xfrm>
          <a:prstGeom prst="rect">
            <a:avLst/>
          </a:prstGeom>
        </p:spPr>
      </p:pic>
      <p:pic>
        <p:nvPicPr>
          <p:cNvPr id="146" name="Picture 145">
            <a:extLst>
              <a:ext uri="{FF2B5EF4-FFF2-40B4-BE49-F238E27FC236}">
                <a16:creationId xmlns:a16="http://schemas.microsoft.com/office/drawing/2014/main" id="{84E645F0-BAEF-0347-932C-DB51D21741B2}"/>
              </a:ext>
            </a:extLst>
          </p:cNvPr>
          <p:cNvPicPr>
            <a:picLocks noChangeAspect="1"/>
          </p:cNvPicPr>
          <p:nvPr/>
        </p:nvPicPr>
        <p:blipFill>
          <a:blip r:embed="rId6"/>
          <a:stretch>
            <a:fillRect/>
          </a:stretch>
        </p:blipFill>
        <p:spPr>
          <a:xfrm>
            <a:off x="14739233" y="2577868"/>
            <a:ext cx="1080654" cy="1066799"/>
          </a:xfrm>
          <a:prstGeom prst="rect">
            <a:avLst/>
          </a:prstGeom>
        </p:spPr>
      </p:pic>
      <p:pic>
        <p:nvPicPr>
          <p:cNvPr id="147" name="Picture 146">
            <a:extLst>
              <a:ext uri="{FF2B5EF4-FFF2-40B4-BE49-F238E27FC236}">
                <a16:creationId xmlns:a16="http://schemas.microsoft.com/office/drawing/2014/main" id="{8D10234A-9ACB-F742-81C1-E0FACB8E5A30}"/>
              </a:ext>
            </a:extLst>
          </p:cNvPr>
          <p:cNvPicPr>
            <a:picLocks noChangeAspect="1"/>
          </p:cNvPicPr>
          <p:nvPr/>
        </p:nvPicPr>
        <p:blipFill>
          <a:blip r:embed="rId6"/>
          <a:stretch>
            <a:fillRect/>
          </a:stretch>
        </p:blipFill>
        <p:spPr>
          <a:xfrm>
            <a:off x="17005025" y="3645220"/>
            <a:ext cx="1080654" cy="1066799"/>
          </a:xfrm>
          <a:prstGeom prst="rect">
            <a:avLst/>
          </a:prstGeom>
        </p:spPr>
      </p:pic>
      <p:pic>
        <p:nvPicPr>
          <p:cNvPr id="148" name="Picture 147">
            <a:extLst>
              <a:ext uri="{FF2B5EF4-FFF2-40B4-BE49-F238E27FC236}">
                <a16:creationId xmlns:a16="http://schemas.microsoft.com/office/drawing/2014/main" id="{6D8E2538-D382-4A4E-ABF7-402107B7C738}"/>
              </a:ext>
            </a:extLst>
          </p:cNvPr>
          <p:cNvPicPr>
            <a:picLocks noChangeAspect="1"/>
          </p:cNvPicPr>
          <p:nvPr/>
        </p:nvPicPr>
        <p:blipFill>
          <a:blip r:embed="rId6"/>
          <a:stretch>
            <a:fillRect/>
          </a:stretch>
        </p:blipFill>
        <p:spPr>
          <a:xfrm>
            <a:off x="18310063" y="6019843"/>
            <a:ext cx="1080654" cy="1066799"/>
          </a:xfrm>
          <a:prstGeom prst="rect">
            <a:avLst/>
          </a:prstGeom>
        </p:spPr>
      </p:pic>
      <p:pic>
        <p:nvPicPr>
          <p:cNvPr id="149" name="Picture 148">
            <a:extLst>
              <a:ext uri="{FF2B5EF4-FFF2-40B4-BE49-F238E27FC236}">
                <a16:creationId xmlns:a16="http://schemas.microsoft.com/office/drawing/2014/main" id="{28EB49D7-FFD9-834E-9EAF-9F1E2A82D27C}"/>
              </a:ext>
            </a:extLst>
          </p:cNvPr>
          <p:cNvPicPr>
            <a:picLocks noChangeAspect="1"/>
          </p:cNvPicPr>
          <p:nvPr/>
        </p:nvPicPr>
        <p:blipFill>
          <a:blip r:embed="rId6"/>
          <a:stretch>
            <a:fillRect/>
          </a:stretch>
        </p:blipFill>
        <p:spPr>
          <a:xfrm>
            <a:off x="13415893" y="10534691"/>
            <a:ext cx="1080654" cy="1066799"/>
          </a:xfrm>
          <a:prstGeom prst="rect">
            <a:avLst/>
          </a:prstGeom>
        </p:spPr>
      </p:pic>
      <p:pic>
        <p:nvPicPr>
          <p:cNvPr id="150" name="Picture 149">
            <a:extLst>
              <a:ext uri="{FF2B5EF4-FFF2-40B4-BE49-F238E27FC236}">
                <a16:creationId xmlns:a16="http://schemas.microsoft.com/office/drawing/2014/main" id="{B7E6EFF2-301F-C446-8487-03960838F864}"/>
              </a:ext>
            </a:extLst>
          </p:cNvPr>
          <p:cNvPicPr>
            <a:picLocks noChangeAspect="1"/>
          </p:cNvPicPr>
          <p:nvPr/>
        </p:nvPicPr>
        <p:blipFill>
          <a:blip r:embed="rId6"/>
          <a:stretch>
            <a:fillRect/>
          </a:stretch>
        </p:blipFill>
        <p:spPr>
          <a:xfrm>
            <a:off x="11170690" y="9278839"/>
            <a:ext cx="1080654" cy="1066799"/>
          </a:xfrm>
          <a:prstGeom prst="rect">
            <a:avLst/>
          </a:prstGeom>
        </p:spPr>
      </p:pic>
      <p:pic>
        <p:nvPicPr>
          <p:cNvPr id="151" name="Picture 150">
            <a:extLst>
              <a:ext uri="{FF2B5EF4-FFF2-40B4-BE49-F238E27FC236}">
                <a16:creationId xmlns:a16="http://schemas.microsoft.com/office/drawing/2014/main" id="{94AB93A5-CC1C-1B4C-83B4-752E5D8FF11C}"/>
              </a:ext>
            </a:extLst>
          </p:cNvPr>
          <p:cNvPicPr>
            <a:picLocks noChangeAspect="1"/>
          </p:cNvPicPr>
          <p:nvPr/>
        </p:nvPicPr>
        <p:blipFill>
          <a:blip r:embed="rId6"/>
          <a:stretch>
            <a:fillRect/>
          </a:stretch>
        </p:blipFill>
        <p:spPr>
          <a:xfrm>
            <a:off x="10091075" y="6826394"/>
            <a:ext cx="1080654" cy="1066799"/>
          </a:xfrm>
          <a:prstGeom prst="rect">
            <a:avLst/>
          </a:prstGeom>
        </p:spPr>
      </p:pic>
      <p:pic>
        <p:nvPicPr>
          <p:cNvPr id="152" name="Picture 151">
            <a:extLst>
              <a:ext uri="{FF2B5EF4-FFF2-40B4-BE49-F238E27FC236}">
                <a16:creationId xmlns:a16="http://schemas.microsoft.com/office/drawing/2014/main" id="{816A39EA-13DC-874F-9F69-177E5AC7F2B4}"/>
              </a:ext>
            </a:extLst>
          </p:cNvPr>
          <p:cNvPicPr>
            <a:picLocks noChangeAspect="1"/>
          </p:cNvPicPr>
          <p:nvPr/>
        </p:nvPicPr>
        <p:blipFill>
          <a:blip r:embed="rId6"/>
          <a:stretch>
            <a:fillRect/>
          </a:stretch>
        </p:blipFill>
        <p:spPr>
          <a:xfrm>
            <a:off x="11281015" y="3723293"/>
            <a:ext cx="1080654" cy="1066799"/>
          </a:xfrm>
          <a:prstGeom prst="rect">
            <a:avLst/>
          </a:prstGeom>
        </p:spPr>
      </p:pic>
      <p:pic>
        <p:nvPicPr>
          <p:cNvPr id="154" name="Picture 153">
            <a:extLst>
              <a:ext uri="{FF2B5EF4-FFF2-40B4-BE49-F238E27FC236}">
                <a16:creationId xmlns:a16="http://schemas.microsoft.com/office/drawing/2014/main" id="{BEF53F04-5D62-3144-BEF5-A23052F854E6}"/>
              </a:ext>
            </a:extLst>
          </p:cNvPr>
          <p:cNvPicPr>
            <a:picLocks noChangeAspect="1"/>
          </p:cNvPicPr>
          <p:nvPr/>
        </p:nvPicPr>
        <p:blipFill>
          <a:blip r:embed="rId5"/>
          <a:stretch>
            <a:fillRect/>
          </a:stretch>
        </p:blipFill>
        <p:spPr>
          <a:xfrm>
            <a:off x="13963147" y="4069844"/>
            <a:ext cx="1066800" cy="1066800"/>
          </a:xfrm>
          <a:prstGeom prst="rect">
            <a:avLst/>
          </a:prstGeom>
        </p:spPr>
      </p:pic>
      <p:pic>
        <p:nvPicPr>
          <p:cNvPr id="155" name="Picture 154">
            <a:extLst>
              <a:ext uri="{FF2B5EF4-FFF2-40B4-BE49-F238E27FC236}">
                <a16:creationId xmlns:a16="http://schemas.microsoft.com/office/drawing/2014/main" id="{BDA91F4D-7971-C840-84FE-65FAFE0A43E1}"/>
              </a:ext>
            </a:extLst>
          </p:cNvPr>
          <p:cNvPicPr>
            <a:picLocks noChangeAspect="1"/>
          </p:cNvPicPr>
          <p:nvPr/>
        </p:nvPicPr>
        <p:blipFill>
          <a:blip r:embed="rId5"/>
          <a:stretch>
            <a:fillRect/>
          </a:stretch>
        </p:blipFill>
        <p:spPr>
          <a:xfrm>
            <a:off x="15136083" y="4247100"/>
            <a:ext cx="1066800" cy="1066800"/>
          </a:xfrm>
          <a:prstGeom prst="rect">
            <a:avLst/>
          </a:prstGeom>
        </p:spPr>
      </p:pic>
      <p:pic>
        <p:nvPicPr>
          <p:cNvPr id="156" name="Picture 155">
            <a:extLst>
              <a:ext uri="{FF2B5EF4-FFF2-40B4-BE49-F238E27FC236}">
                <a16:creationId xmlns:a16="http://schemas.microsoft.com/office/drawing/2014/main" id="{906AB988-DFC9-EF4B-962F-8EBD28D2A2AD}"/>
              </a:ext>
            </a:extLst>
          </p:cNvPr>
          <p:cNvPicPr>
            <a:picLocks noChangeAspect="1"/>
          </p:cNvPicPr>
          <p:nvPr/>
        </p:nvPicPr>
        <p:blipFill>
          <a:blip r:embed="rId5"/>
          <a:stretch>
            <a:fillRect/>
          </a:stretch>
        </p:blipFill>
        <p:spPr>
          <a:xfrm>
            <a:off x="16148998" y="4937799"/>
            <a:ext cx="1066800" cy="1066800"/>
          </a:xfrm>
          <a:prstGeom prst="rect">
            <a:avLst/>
          </a:prstGeom>
        </p:spPr>
      </p:pic>
      <p:pic>
        <p:nvPicPr>
          <p:cNvPr id="157" name="Picture 156">
            <a:extLst>
              <a:ext uri="{FF2B5EF4-FFF2-40B4-BE49-F238E27FC236}">
                <a16:creationId xmlns:a16="http://schemas.microsoft.com/office/drawing/2014/main" id="{9A13F6AE-2D05-0743-87C8-7904BEC63415}"/>
              </a:ext>
            </a:extLst>
          </p:cNvPr>
          <p:cNvPicPr>
            <a:picLocks noChangeAspect="1"/>
          </p:cNvPicPr>
          <p:nvPr/>
        </p:nvPicPr>
        <p:blipFill>
          <a:blip r:embed="rId5"/>
          <a:stretch>
            <a:fillRect/>
          </a:stretch>
        </p:blipFill>
        <p:spPr>
          <a:xfrm>
            <a:off x="16727937" y="6008413"/>
            <a:ext cx="1066800" cy="1066800"/>
          </a:xfrm>
          <a:prstGeom prst="rect">
            <a:avLst/>
          </a:prstGeom>
        </p:spPr>
      </p:pic>
      <p:pic>
        <p:nvPicPr>
          <p:cNvPr id="158" name="Picture 157">
            <a:extLst>
              <a:ext uri="{FF2B5EF4-FFF2-40B4-BE49-F238E27FC236}">
                <a16:creationId xmlns:a16="http://schemas.microsoft.com/office/drawing/2014/main" id="{CEE32383-6B27-B542-932D-17654A26D3DB}"/>
              </a:ext>
            </a:extLst>
          </p:cNvPr>
          <p:cNvPicPr>
            <a:picLocks noChangeAspect="1"/>
          </p:cNvPicPr>
          <p:nvPr/>
        </p:nvPicPr>
        <p:blipFill>
          <a:blip r:embed="rId5"/>
          <a:stretch>
            <a:fillRect/>
          </a:stretch>
        </p:blipFill>
        <p:spPr>
          <a:xfrm>
            <a:off x="16727937" y="7199846"/>
            <a:ext cx="1066800" cy="1066800"/>
          </a:xfrm>
          <a:prstGeom prst="rect">
            <a:avLst/>
          </a:prstGeom>
        </p:spPr>
      </p:pic>
      <p:pic>
        <p:nvPicPr>
          <p:cNvPr id="159" name="Picture 158">
            <a:extLst>
              <a:ext uri="{FF2B5EF4-FFF2-40B4-BE49-F238E27FC236}">
                <a16:creationId xmlns:a16="http://schemas.microsoft.com/office/drawing/2014/main" id="{F85DAC48-583E-2347-B190-741EFF7DD23A}"/>
              </a:ext>
            </a:extLst>
          </p:cNvPr>
          <p:cNvPicPr>
            <a:picLocks noChangeAspect="1"/>
          </p:cNvPicPr>
          <p:nvPr/>
        </p:nvPicPr>
        <p:blipFill>
          <a:blip r:embed="rId5"/>
          <a:stretch>
            <a:fillRect/>
          </a:stretch>
        </p:blipFill>
        <p:spPr>
          <a:xfrm>
            <a:off x="16160428" y="8281890"/>
            <a:ext cx="1066800" cy="1066800"/>
          </a:xfrm>
          <a:prstGeom prst="rect">
            <a:avLst/>
          </a:prstGeom>
        </p:spPr>
      </p:pic>
      <p:pic>
        <p:nvPicPr>
          <p:cNvPr id="160" name="Picture 159">
            <a:extLst>
              <a:ext uri="{FF2B5EF4-FFF2-40B4-BE49-F238E27FC236}">
                <a16:creationId xmlns:a16="http://schemas.microsoft.com/office/drawing/2014/main" id="{165575D1-88AA-BB4A-9482-736409132058}"/>
              </a:ext>
            </a:extLst>
          </p:cNvPr>
          <p:cNvPicPr>
            <a:picLocks noChangeAspect="1"/>
          </p:cNvPicPr>
          <p:nvPr/>
        </p:nvPicPr>
        <p:blipFill>
          <a:blip r:embed="rId5"/>
          <a:stretch>
            <a:fillRect/>
          </a:stretch>
        </p:blipFill>
        <p:spPr>
          <a:xfrm>
            <a:off x="15147513" y="8956079"/>
            <a:ext cx="1066800" cy="1066800"/>
          </a:xfrm>
          <a:prstGeom prst="rect">
            <a:avLst/>
          </a:prstGeom>
        </p:spPr>
      </p:pic>
      <p:pic>
        <p:nvPicPr>
          <p:cNvPr id="161" name="Picture 160">
            <a:extLst>
              <a:ext uri="{FF2B5EF4-FFF2-40B4-BE49-F238E27FC236}">
                <a16:creationId xmlns:a16="http://schemas.microsoft.com/office/drawing/2014/main" id="{4E27864A-4A99-1C45-B8BD-F9D745294C3C}"/>
              </a:ext>
            </a:extLst>
          </p:cNvPr>
          <p:cNvPicPr>
            <a:picLocks noChangeAspect="1"/>
          </p:cNvPicPr>
          <p:nvPr/>
        </p:nvPicPr>
        <p:blipFill>
          <a:blip r:embed="rId5"/>
          <a:stretch>
            <a:fillRect/>
          </a:stretch>
        </p:blipFill>
        <p:spPr>
          <a:xfrm>
            <a:off x="13963147" y="9149844"/>
            <a:ext cx="1066800" cy="1066800"/>
          </a:xfrm>
          <a:prstGeom prst="rect">
            <a:avLst/>
          </a:prstGeom>
        </p:spPr>
      </p:pic>
      <p:pic>
        <p:nvPicPr>
          <p:cNvPr id="162" name="Picture 161">
            <a:extLst>
              <a:ext uri="{FF2B5EF4-FFF2-40B4-BE49-F238E27FC236}">
                <a16:creationId xmlns:a16="http://schemas.microsoft.com/office/drawing/2014/main" id="{B06D8FC8-6372-0A41-8C35-E2892D4284D2}"/>
              </a:ext>
            </a:extLst>
          </p:cNvPr>
          <p:cNvPicPr>
            <a:picLocks noChangeAspect="1"/>
          </p:cNvPicPr>
          <p:nvPr/>
        </p:nvPicPr>
        <p:blipFill>
          <a:blip r:embed="rId5"/>
          <a:stretch>
            <a:fillRect/>
          </a:stretch>
        </p:blipFill>
        <p:spPr>
          <a:xfrm>
            <a:off x="12796199" y="8707882"/>
            <a:ext cx="1066800" cy="1066800"/>
          </a:xfrm>
          <a:prstGeom prst="rect">
            <a:avLst/>
          </a:prstGeom>
        </p:spPr>
      </p:pic>
      <p:pic>
        <p:nvPicPr>
          <p:cNvPr id="163" name="Picture 162">
            <a:extLst>
              <a:ext uri="{FF2B5EF4-FFF2-40B4-BE49-F238E27FC236}">
                <a16:creationId xmlns:a16="http://schemas.microsoft.com/office/drawing/2014/main" id="{B017889E-E335-1942-9A47-FBE06799CE8E}"/>
              </a:ext>
            </a:extLst>
          </p:cNvPr>
          <p:cNvPicPr>
            <a:picLocks noChangeAspect="1"/>
          </p:cNvPicPr>
          <p:nvPr/>
        </p:nvPicPr>
        <p:blipFill>
          <a:blip r:embed="rId5"/>
          <a:stretch>
            <a:fillRect/>
          </a:stretch>
        </p:blipFill>
        <p:spPr>
          <a:xfrm>
            <a:off x="12003717" y="7774617"/>
            <a:ext cx="1066800" cy="1066800"/>
          </a:xfrm>
          <a:prstGeom prst="rect">
            <a:avLst/>
          </a:prstGeom>
        </p:spPr>
      </p:pic>
      <p:pic>
        <p:nvPicPr>
          <p:cNvPr id="164" name="Picture 163">
            <a:extLst>
              <a:ext uri="{FF2B5EF4-FFF2-40B4-BE49-F238E27FC236}">
                <a16:creationId xmlns:a16="http://schemas.microsoft.com/office/drawing/2014/main" id="{E338550D-3488-DA43-80E5-1A2F9EF41A0C}"/>
              </a:ext>
            </a:extLst>
          </p:cNvPr>
          <p:cNvPicPr>
            <a:picLocks noChangeAspect="1"/>
          </p:cNvPicPr>
          <p:nvPr/>
        </p:nvPicPr>
        <p:blipFill>
          <a:blip r:embed="rId5"/>
          <a:stretch>
            <a:fillRect/>
          </a:stretch>
        </p:blipFill>
        <p:spPr>
          <a:xfrm>
            <a:off x="11686037" y="6609843"/>
            <a:ext cx="1066800" cy="1066800"/>
          </a:xfrm>
          <a:prstGeom prst="rect">
            <a:avLst/>
          </a:prstGeom>
        </p:spPr>
      </p:pic>
      <p:pic>
        <p:nvPicPr>
          <p:cNvPr id="165" name="Picture 164">
            <a:extLst>
              <a:ext uri="{FF2B5EF4-FFF2-40B4-BE49-F238E27FC236}">
                <a16:creationId xmlns:a16="http://schemas.microsoft.com/office/drawing/2014/main" id="{B46DFEB6-DD0C-7045-A13E-213EEF61040A}"/>
              </a:ext>
            </a:extLst>
          </p:cNvPr>
          <p:cNvPicPr>
            <a:picLocks noChangeAspect="1"/>
          </p:cNvPicPr>
          <p:nvPr/>
        </p:nvPicPr>
        <p:blipFill>
          <a:blip r:embed="rId5"/>
          <a:stretch>
            <a:fillRect/>
          </a:stretch>
        </p:blipFill>
        <p:spPr>
          <a:xfrm>
            <a:off x="12003717" y="5445069"/>
            <a:ext cx="1066800" cy="1066800"/>
          </a:xfrm>
          <a:prstGeom prst="rect">
            <a:avLst/>
          </a:prstGeom>
        </p:spPr>
      </p:pic>
      <p:pic>
        <p:nvPicPr>
          <p:cNvPr id="166" name="Picture 165">
            <a:extLst>
              <a:ext uri="{FF2B5EF4-FFF2-40B4-BE49-F238E27FC236}">
                <a16:creationId xmlns:a16="http://schemas.microsoft.com/office/drawing/2014/main" id="{D3E11A9D-CFEC-B84C-AABC-4163F4BA9C6B}"/>
              </a:ext>
            </a:extLst>
          </p:cNvPr>
          <p:cNvPicPr>
            <a:picLocks noChangeAspect="1"/>
          </p:cNvPicPr>
          <p:nvPr/>
        </p:nvPicPr>
        <p:blipFill>
          <a:blip r:embed="rId5"/>
          <a:stretch>
            <a:fillRect/>
          </a:stretch>
        </p:blipFill>
        <p:spPr>
          <a:xfrm>
            <a:off x="12802638" y="4503097"/>
            <a:ext cx="1066800" cy="1066800"/>
          </a:xfrm>
          <a:prstGeom prst="rect">
            <a:avLst/>
          </a:prstGeom>
        </p:spPr>
      </p:pic>
      <p:grpSp>
        <p:nvGrpSpPr>
          <p:cNvPr id="188" name="Group 187">
            <a:extLst>
              <a:ext uri="{FF2B5EF4-FFF2-40B4-BE49-F238E27FC236}">
                <a16:creationId xmlns:a16="http://schemas.microsoft.com/office/drawing/2014/main" id="{F41F7118-DA9D-B945-8674-9F4CA51FC493}"/>
              </a:ext>
            </a:extLst>
          </p:cNvPr>
          <p:cNvGrpSpPr/>
          <p:nvPr/>
        </p:nvGrpSpPr>
        <p:grpSpPr>
          <a:xfrm>
            <a:off x="9857237" y="2253042"/>
            <a:ext cx="9766300" cy="9779000"/>
            <a:chOff x="-1703524" y="-1518558"/>
            <a:chExt cx="9766300" cy="9779000"/>
          </a:xfrm>
        </p:grpSpPr>
        <p:pic>
          <p:nvPicPr>
            <p:cNvPr id="189" name="Picture 188">
              <a:extLst>
                <a:ext uri="{FF2B5EF4-FFF2-40B4-BE49-F238E27FC236}">
                  <a16:creationId xmlns:a16="http://schemas.microsoft.com/office/drawing/2014/main" id="{3EE4D112-F8C2-4548-84EB-743D028CB49C}"/>
                </a:ext>
              </a:extLst>
            </p:cNvPr>
            <p:cNvPicPr>
              <a:picLocks noChangeAspect="1"/>
            </p:cNvPicPr>
            <p:nvPr/>
          </p:nvPicPr>
          <p:blipFill>
            <a:blip r:embed="rId3">
              <a:alphaModFix amt="50000"/>
            </a:blip>
            <a:stretch>
              <a:fillRect/>
            </a:stretch>
          </p:blipFill>
          <p:spPr>
            <a:xfrm>
              <a:off x="-1703524" y="-1518558"/>
              <a:ext cx="9766300" cy="9779000"/>
            </a:xfrm>
            <a:prstGeom prst="rect">
              <a:avLst/>
            </a:prstGeom>
          </p:spPr>
        </p:pic>
        <p:pic>
          <p:nvPicPr>
            <p:cNvPr id="190" name="Picture 189">
              <a:extLst>
                <a:ext uri="{FF2B5EF4-FFF2-40B4-BE49-F238E27FC236}">
                  <a16:creationId xmlns:a16="http://schemas.microsoft.com/office/drawing/2014/main" id="{59161E0E-201C-7D4F-A593-6B6BFDD6F7F4}"/>
                </a:ext>
              </a:extLst>
            </p:cNvPr>
            <p:cNvPicPr>
              <a:picLocks noChangeAspect="1"/>
            </p:cNvPicPr>
            <p:nvPr/>
          </p:nvPicPr>
          <p:blipFill>
            <a:blip r:embed="rId6"/>
            <a:stretch>
              <a:fillRect/>
            </a:stretch>
          </p:blipFill>
          <p:spPr>
            <a:xfrm>
              <a:off x="6243033" y="4756705"/>
              <a:ext cx="1080654" cy="1066799"/>
            </a:xfrm>
            <a:prstGeom prst="rect">
              <a:avLst/>
            </a:prstGeom>
          </p:spPr>
        </p:pic>
        <p:pic>
          <p:nvPicPr>
            <p:cNvPr id="191" name="Picture 190">
              <a:extLst>
                <a:ext uri="{FF2B5EF4-FFF2-40B4-BE49-F238E27FC236}">
                  <a16:creationId xmlns:a16="http://schemas.microsoft.com/office/drawing/2014/main" id="{0E3D11D8-262D-FF41-9C77-D16946D3AF50}"/>
                </a:ext>
              </a:extLst>
            </p:cNvPr>
            <p:cNvPicPr>
              <a:picLocks noChangeAspect="1"/>
            </p:cNvPicPr>
            <p:nvPr/>
          </p:nvPicPr>
          <p:blipFill>
            <a:blip r:embed="rId6"/>
            <a:stretch>
              <a:fillRect/>
            </a:stretch>
          </p:blipFill>
          <p:spPr>
            <a:xfrm>
              <a:off x="4663085" y="6395460"/>
              <a:ext cx="1080654" cy="1066799"/>
            </a:xfrm>
            <a:prstGeom prst="rect">
              <a:avLst/>
            </a:prstGeom>
          </p:spPr>
        </p:pic>
        <p:pic>
          <p:nvPicPr>
            <p:cNvPr id="192" name="Picture 191">
              <a:extLst>
                <a:ext uri="{FF2B5EF4-FFF2-40B4-BE49-F238E27FC236}">
                  <a16:creationId xmlns:a16="http://schemas.microsoft.com/office/drawing/2014/main" id="{E85C1F4B-3EA4-004E-8CEE-5817882D8E12}"/>
                </a:ext>
              </a:extLst>
            </p:cNvPr>
            <p:cNvPicPr>
              <a:picLocks noChangeAspect="1"/>
            </p:cNvPicPr>
            <p:nvPr/>
          </p:nvPicPr>
          <p:blipFill>
            <a:blip r:embed="rId4"/>
            <a:stretch>
              <a:fillRect/>
            </a:stretch>
          </p:blipFill>
          <p:spPr>
            <a:xfrm>
              <a:off x="639626" y="818243"/>
              <a:ext cx="5080000" cy="5105400"/>
            </a:xfrm>
            <a:prstGeom prst="rect">
              <a:avLst/>
            </a:prstGeom>
          </p:spPr>
        </p:pic>
        <p:pic>
          <p:nvPicPr>
            <p:cNvPr id="193" name="Picture 192">
              <a:extLst>
                <a:ext uri="{FF2B5EF4-FFF2-40B4-BE49-F238E27FC236}">
                  <a16:creationId xmlns:a16="http://schemas.microsoft.com/office/drawing/2014/main" id="{0A36C3A6-42D6-8745-8312-77FEF59459E4}"/>
                </a:ext>
              </a:extLst>
            </p:cNvPr>
            <p:cNvPicPr>
              <a:picLocks noChangeAspect="1"/>
            </p:cNvPicPr>
            <p:nvPr/>
          </p:nvPicPr>
          <p:blipFill>
            <a:blip r:embed="rId6"/>
            <a:stretch>
              <a:fillRect/>
            </a:stretch>
          </p:blipFill>
          <p:spPr>
            <a:xfrm>
              <a:off x="3178472" y="-1194433"/>
              <a:ext cx="1080654" cy="1066799"/>
            </a:xfrm>
            <a:prstGeom prst="rect">
              <a:avLst/>
            </a:prstGeom>
          </p:spPr>
        </p:pic>
        <p:pic>
          <p:nvPicPr>
            <p:cNvPr id="194" name="Picture 193">
              <a:extLst>
                <a:ext uri="{FF2B5EF4-FFF2-40B4-BE49-F238E27FC236}">
                  <a16:creationId xmlns:a16="http://schemas.microsoft.com/office/drawing/2014/main" id="{2B1A7F3A-52B3-4F4D-860B-B9F755D2D658}"/>
                </a:ext>
              </a:extLst>
            </p:cNvPr>
            <p:cNvPicPr>
              <a:picLocks noChangeAspect="1"/>
            </p:cNvPicPr>
            <p:nvPr/>
          </p:nvPicPr>
          <p:blipFill>
            <a:blip r:embed="rId6"/>
            <a:stretch>
              <a:fillRect/>
            </a:stretch>
          </p:blipFill>
          <p:spPr>
            <a:xfrm>
              <a:off x="5444264" y="-127081"/>
              <a:ext cx="1080654" cy="1066799"/>
            </a:xfrm>
            <a:prstGeom prst="rect">
              <a:avLst/>
            </a:prstGeom>
          </p:spPr>
        </p:pic>
        <p:pic>
          <p:nvPicPr>
            <p:cNvPr id="195" name="Picture 194">
              <a:extLst>
                <a:ext uri="{FF2B5EF4-FFF2-40B4-BE49-F238E27FC236}">
                  <a16:creationId xmlns:a16="http://schemas.microsoft.com/office/drawing/2014/main" id="{88B940A6-7914-F544-85C9-53467064FCDA}"/>
                </a:ext>
              </a:extLst>
            </p:cNvPr>
            <p:cNvPicPr>
              <a:picLocks noChangeAspect="1"/>
            </p:cNvPicPr>
            <p:nvPr/>
          </p:nvPicPr>
          <p:blipFill>
            <a:blip r:embed="rId6"/>
            <a:stretch>
              <a:fillRect/>
            </a:stretch>
          </p:blipFill>
          <p:spPr>
            <a:xfrm>
              <a:off x="6749302" y="2247542"/>
              <a:ext cx="1080654" cy="1066799"/>
            </a:xfrm>
            <a:prstGeom prst="rect">
              <a:avLst/>
            </a:prstGeom>
          </p:spPr>
        </p:pic>
        <p:pic>
          <p:nvPicPr>
            <p:cNvPr id="196" name="Picture 195">
              <a:extLst>
                <a:ext uri="{FF2B5EF4-FFF2-40B4-BE49-F238E27FC236}">
                  <a16:creationId xmlns:a16="http://schemas.microsoft.com/office/drawing/2014/main" id="{080DB745-1FEC-744F-869C-3B86F1F9FFF3}"/>
                </a:ext>
              </a:extLst>
            </p:cNvPr>
            <p:cNvPicPr>
              <a:picLocks noChangeAspect="1"/>
            </p:cNvPicPr>
            <p:nvPr/>
          </p:nvPicPr>
          <p:blipFill>
            <a:blip r:embed="rId6"/>
            <a:stretch>
              <a:fillRect/>
            </a:stretch>
          </p:blipFill>
          <p:spPr>
            <a:xfrm>
              <a:off x="1855132" y="6762390"/>
              <a:ext cx="1080654" cy="1066799"/>
            </a:xfrm>
            <a:prstGeom prst="rect">
              <a:avLst/>
            </a:prstGeom>
          </p:spPr>
        </p:pic>
        <p:pic>
          <p:nvPicPr>
            <p:cNvPr id="197" name="Picture 196">
              <a:extLst>
                <a:ext uri="{FF2B5EF4-FFF2-40B4-BE49-F238E27FC236}">
                  <a16:creationId xmlns:a16="http://schemas.microsoft.com/office/drawing/2014/main" id="{55CB3217-C5A7-734B-8B7B-BF4BB72E71E0}"/>
                </a:ext>
              </a:extLst>
            </p:cNvPr>
            <p:cNvPicPr>
              <a:picLocks noChangeAspect="1"/>
            </p:cNvPicPr>
            <p:nvPr/>
          </p:nvPicPr>
          <p:blipFill>
            <a:blip r:embed="rId6"/>
            <a:stretch>
              <a:fillRect/>
            </a:stretch>
          </p:blipFill>
          <p:spPr>
            <a:xfrm>
              <a:off x="-390071" y="5506538"/>
              <a:ext cx="1080654" cy="1066799"/>
            </a:xfrm>
            <a:prstGeom prst="rect">
              <a:avLst/>
            </a:prstGeom>
          </p:spPr>
        </p:pic>
        <p:pic>
          <p:nvPicPr>
            <p:cNvPr id="198" name="Picture 197">
              <a:extLst>
                <a:ext uri="{FF2B5EF4-FFF2-40B4-BE49-F238E27FC236}">
                  <a16:creationId xmlns:a16="http://schemas.microsoft.com/office/drawing/2014/main" id="{15FC379D-60D6-B04A-BC86-A7EB52EFED9D}"/>
                </a:ext>
              </a:extLst>
            </p:cNvPr>
            <p:cNvPicPr>
              <a:picLocks noChangeAspect="1"/>
            </p:cNvPicPr>
            <p:nvPr/>
          </p:nvPicPr>
          <p:blipFill>
            <a:blip r:embed="rId6"/>
            <a:stretch>
              <a:fillRect/>
            </a:stretch>
          </p:blipFill>
          <p:spPr>
            <a:xfrm>
              <a:off x="-1469686" y="3054093"/>
              <a:ext cx="1080654" cy="1066799"/>
            </a:xfrm>
            <a:prstGeom prst="rect">
              <a:avLst/>
            </a:prstGeom>
          </p:spPr>
        </p:pic>
        <p:pic>
          <p:nvPicPr>
            <p:cNvPr id="199" name="Picture 198">
              <a:extLst>
                <a:ext uri="{FF2B5EF4-FFF2-40B4-BE49-F238E27FC236}">
                  <a16:creationId xmlns:a16="http://schemas.microsoft.com/office/drawing/2014/main" id="{1CA1A279-D328-5F4B-931C-D50C61970BD1}"/>
                </a:ext>
              </a:extLst>
            </p:cNvPr>
            <p:cNvPicPr>
              <a:picLocks noChangeAspect="1"/>
            </p:cNvPicPr>
            <p:nvPr/>
          </p:nvPicPr>
          <p:blipFill>
            <a:blip r:embed="rId6"/>
            <a:stretch>
              <a:fillRect/>
            </a:stretch>
          </p:blipFill>
          <p:spPr>
            <a:xfrm>
              <a:off x="-279746" y="-49008"/>
              <a:ext cx="1080654" cy="1066799"/>
            </a:xfrm>
            <a:prstGeom prst="rect">
              <a:avLst/>
            </a:prstGeom>
          </p:spPr>
        </p:pic>
        <p:grpSp>
          <p:nvGrpSpPr>
            <p:cNvPr id="200" name="Group 199">
              <a:extLst>
                <a:ext uri="{FF2B5EF4-FFF2-40B4-BE49-F238E27FC236}">
                  <a16:creationId xmlns:a16="http://schemas.microsoft.com/office/drawing/2014/main" id="{7E1C3299-8F45-6C44-91DC-38F9F56FA29D}"/>
                </a:ext>
              </a:extLst>
            </p:cNvPr>
            <p:cNvGrpSpPr/>
            <p:nvPr/>
          </p:nvGrpSpPr>
          <p:grpSpPr>
            <a:xfrm>
              <a:off x="-586923" y="-149461"/>
              <a:ext cx="7423150" cy="7155702"/>
              <a:chOff x="8425451" y="3337596"/>
              <a:chExt cx="7423150" cy="7155702"/>
            </a:xfrm>
          </p:grpSpPr>
          <p:cxnSp>
            <p:nvCxnSpPr>
              <p:cNvPr id="214" name="Straight Arrow Connector 213">
                <a:extLst>
                  <a:ext uri="{FF2B5EF4-FFF2-40B4-BE49-F238E27FC236}">
                    <a16:creationId xmlns:a16="http://schemas.microsoft.com/office/drawing/2014/main" id="{938EB2FD-707A-7C4C-A69C-3B8E9B5ADD2B}"/>
                  </a:ext>
                </a:extLst>
              </p:cNvPr>
              <p:cNvCxnSpPr>
                <a:cxnSpLocks/>
              </p:cNvCxnSpPr>
              <p:nvPr/>
            </p:nvCxnSpPr>
            <p:spPr>
              <a:xfrm flipH="1" flipV="1">
                <a:off x="9455330" y="4420149"/>
                <a:ext cx="246494" cy="864504"/>
              </a:xfrm>
              <a:prstGeom prst="straightConnector1">
                <a:avLst/>
              </a:prstGeom>
              <a:noFill/>
              <a:ln w="38100" cap="flat">
                <a:solidFill>
                  <a:srgbClr val="B4D64B"/>
                </a:solidFill>
                <a:prstDash val="solid"/>
                <a:miter lim="400000"/>
                <a:tailEnd type="triangle" w="lg" len="lg"/>
              </a:ln>
              <a:effectLst/>
              <a:sp3d/>
            </p:spPr>
            <p:style>
              <a:lnRef idx="0">
                <a:scrgbClr r="0" g="0" b="0"/>
              </a:lnRef>
              <a:fillRef idx="0">
                <a:scrgbClr r="0" g="0" b="0"/>
              </a:fillRef>
              <a:effectRef idx="0">
                <a:scrgbClr r="0" g="0" b="0"/>
              </a:effectRef>
              <a:fontRef idx="none"/>
            </p:style>
          </p:cxnSp>
          <p:cxnSp>
            <p:nvCxnSpPr>
              <p:cNvPr id="215" name="Straight Arrow Connector 214">
                <a:extLst>
                  <a:ext uri="{FF2B5EF4-FFF2-40B4-BE49-F238E27FC236}">
                    <a16:creationId xmlns:a16="http://schemas.microsoft.com/office/drawing/2014/main" id="{FBC877C4-3408-E540-AD17-4680208F3A72}"/>
                  </a:ext>
                </a:extLst>
              </p:cNvPr>
              <p:cNvCxnSpPr>
                <a:cxnSpLocks/>
              </p:cNvCxnSpPr>
              <p:nvPr/>
            </p:nvCxnSpPr>
            <p:spPr>
              <a:xfrm flipH="1" flipV="1">
                <a:off x="9701824" y="4217853"/>
                <a:ext cx="713415" cy="291061"/>
              </a:xfrm>
              <a:prstGeom prst="straightConnector1">
                <a:avLst/>
              </a:prstGeom>
              <a:noFill/>
              <a:ln w="38100" cap="flat">
                <a:solidFill>
                  <a:srgbClr val="B4D64B"/>
                </a:solidFill>
                <a:prstDash val="solid"/>
                <a:miter lim="400000"/>
                <a:tailEnd type="triangle" w="lg" len="lg"/>
              </a:ln>
              <a:effectLst/>
              <a:sp3d/>
            </p:spPr>
            <p:style>
              <a:lnRef idx="0">
                <a:scrgbClr r="0" g="0" b="0"/>
              </a:lnRef>
              <a:fillRef idx="0">
                <a:scrgbClr r="0" g="0" b="0"/>
              </a:fillRef>
              <a:effectRef idx="0">
                <a:scrgbClr r="0" g="0" b="0"/>
              </a:effectRef>
              <a:fontRef idx="none"/>
            </p:style>
          </p:cxnSp>
          <p:cxnSp>
            <p:nvCxnSpPr>
              <p:cNvPr id="216" name="Straight Arrow Connector 215">
                <a:extLst>
                  <a:ext uri="{FF2B5EF4-FFF2-40B4-BE49-F238E27FC236}">
                    <a16:creationId xmlns:a16="http://schemas.microsoft.com/office/drawing/2014/main" id="{92B3EBB7-4720-EF40-9C02-2B703B8B47E5}"/>
                  </a:ext>
                </a:extLst>
              </p:cNvPr>
              <p:cNvCxnSpPr>
                <a:cxnSpLocks/>
              </p:cNvCxnSpPr>
              <p:nvPr/>
            </p:nvCxnSpPr>
            <p:spPr>
              <a:xfrm flipH="1" flipV="1">
                <a:off x="12840719" y="3337596"/>
                <a:ext cx="160050" cy="683795"/>
              </a:xfrm>
              <a:prstGeom prst="straightConnector1">
                <a:avLst/>
              </a:prstGeom>
              <a:noFill/>
              <a:ln w="38100" cap="flat">
                <a:solidFill>
                  <a:srgbClr val="B4D64B"/>
                </a:solidFill>
                <a:prstDash val="solid"/>
                <a:miter lim="400000"/>
                <a:tailEnd type="triangle" w="lg" len="lg"/>
              </a:ln>
              <a:effectLst/>
              <a:sp3d/>
            </p:spPr>
            <p:style>
              <a:lnRef idx="0">
                <a:scrgbClr r="0" g="0" b="0"/>
              </a:lnRef>
              <a:fillRef idx="0">
                <a:scrgbClr r="0" g="0" b="0"/>
              </a:fillRef>
              <a:effectRef idx="0">
                <a:scrgbClr r="0" g="0" b="0"/>
              </a:effectRef>
              <a:fontRef idx="none"/>
            </p:style>
          </p:cxnSp>
          <p:cxnSp>
            <p:nvCxnSpPr>
              <p:cNvPr id="217" name="Straight Arrow Connector 216">
                <a:extLst>
                  <a:ext uri="{FF2B5EF4-FFF2-40B4-BE49-F238E27FC236}">
                    <a16:creationId xmlns:a16="http://schemas.microsoft.com/office/drawing/2014/main" id="{99A7BEDD-6517-2D43-AF4C-DFA36894CA88}"/>
                  </a:ext>
                </a:extLst>
              </p:cNvPr>
              <p:cNvCxnSpPr>
                <a:cxnSpLocks/>
              </p:cNvCxnSpPr>
              <p:nvPr/>
            </p:nvCxnSpPr>
            <p:spPr>
              <a:xfrm flipV="1">
                <a:off x="12192000" y="3353350"/>
                <a:ext cx="407127" cy="518170"/>
              </a:xfrm>
              <a:prstGeom prst="straightConnector1">
                <a:avLst/>
              </a:prstGeom>
              <a:noFill/>
              <a:ln w="38100" cap="flat">
                <a:solidFill>
                  <a:srgbClr val="B4D64B"/>
                </a:solidFill>
                <a:prstDash val="solid"/>
                <a:miter lim="400000"/>
                <a:tailEnd type="triangle" w="lg" len="lg"/>
              </a:ln>
              <a:effectLst/>
              <a:sp3d/>
            </p:spPr>
            <p:style>
              <a:lnRef idx="0">
                <a:scrgbClr r="0" g="0" b="0"/>
              </a:lnRef>
              <a:fillRef idx="0">
                <a:scrgbClr r="0" g="0" b="0"/>
              </a:fillRef>
              <a:effectRef idx="0">
                <a:scrgbClr r="0" g="0" b="0"/>
              </a:effectRef>
              <a:fontRef idx="none"/>
            </p:style>
          </p:cxnSp>
          <p:cxnSp>
            <p:nvCxnSpPr>
              <p:cNvPr id="218" name="Straight Arrow Connector 217">
                <a:extLst>
                  <a:ext uri="{FF2B5EF4-FFF2-40B4-BE49-F238E27FC236}">
                    <a16:creationId xmlns:a16="http://schemas.microsoft.com/office/drawing/2014/main" id="{F1809CCA-24F8-824D-8DF6-38ED7FFF1129}"/>
                  </a:ext>
                </a:extLst>
              </p:cNvPr>
              <p:cNvCxnSpPr>
                <a:cxnSpLocks/>
              </p:cNvCxnSpPr>
              <p:nvPr/>
            </p:nvCxnSpPr>
            <p:spPr>
              <a:xfrm flipV="1">
                <a:off x="13538395" y="4021392"/>
                <a:ext cx="1032902" cy="303794"/>
              </a:xfrm>
              <a:prstGeom prst="straightConnector1">
                <a:avLst/>
              </a:prstGeom>
              <a:noFill/>
              <a:ln w="38100" cap="flat">
                <a:solidFill>
                  <a:srgbClr val="B4D64B"/>
                </a:solidFill>
                <a:prstDash val="solid"/>
                <a:miter lim="400000"/>
                <a:tailEnd type="triangle" w="lg" len="lg"/>
              </a:ln>
              <a:effectLst/>
              <a:sp3d/>
            </p:spPr>
            <p:style>
              <a:lnRef idx="0">
                <a:scrgbClr r="0" g="0" b="0"/>
              </a:lnRef>
              <a:fillRef idx="0">
                <a:scrgbClr r="0" g="0" b="0"/>
              </a:fillRef>
              <a:effectRef idx="0">
                <a:scrgbClr r="0" g="0" b="0"/>
              </a:effectRef>
              <a:fontRef idx="none"/>
            </p:style>
          </p:cxnSp>
          <p:cxnSp>
            <p:nvCxnSpPr>
              <p:cNvPr id="219" name="Straight Arrow Connector 218">
                <a:extLst>
                  <a:ext uri="{FF2B5EF4-FFF2-40B4-BE49-F238E27FC236}">
                    <a16:creationId xmlns:a16="http://schemas.microsoft.com/office/drawing/2014/main" id="{8B845523-5998-5343-855A-FE6EE9BECEDD}"/>
                  </a:ext>
                </a:extLst>
              </p:cNvPr>
              <p:cNvCxnSpPr>
                <a:cxnSpLocks/>
              </p:cNvCxnSpPr>
              <p:nvPr/>
            </p:nvCxnSpPr>
            <p:spPr>
              <a:xfrm flipV="1">
                <a:off x="14399532" y="4348134"/>
                <a:ext cx="332468" cy="415459"/>
              </a:xfrm>
              <a:prstGeom prst="straightConnector1">
                <a:avLst/>
              </a:prstGeom>
              <a:noFill/>
              <a:ln w="38100" cap="flat">
                <a:solidFill>
                  <a:srgbClr val="B4D64B"/>
                </a:solidFill>
                <a:prstDash val="solid"/>
                <a:miter lim="400000"/>
                <a:tailEnd type="triangle" w="lg" len="lg"/>
              </a:ln>
              <a:effectLst/>
              <a:sp3d/>
            </p:spPr>
            <p:style>
              <a:lnRef idx="0">
                <a:scrgbClr r="0" g="0" b="0"/>
              </a:lnRef>
              <a:fillRef idx="0">
                <a:scrgbClr r="0" g="0" b="0"/>
              </a:fillRef>
              <a:effectRef idx="0">
                <a:scrgbClr r="0" g="0" b="0"/>
              </a:effectRef>
              <a:fontRef idx="none"/>
            </p:style>
          </p:cxnSp>
          <p:cxnSp>
            <p:nvCxnSpPr>
              <p:cNvPr id="220" name="Straight Arrow Connector 219">
                <a:extLst>
                  <a:ext uri="{FF2B5EF4-FFF2-40B4-BE49-F238E27FC236}">
                    <a16:creationId xmlns:a16="http://schemas.microsoft.com/office/drawing/2014/main" id="{E1AC518B-8EBE-5E44-9498-7BBEF127ADB3}"/>
                  </a:ext>
                </a:extLst>
              </p:cNvPr>
              <p:cNvCxnSpPr>
                <a:cxnSpLocks/>
              </p:cNvCxnSpPr>
              <p:nvPr/>
            </p:nvCxnSpPr>
            <p:spPr>
              <a:xfrm flipV="1">
                <a:off x="14761120" y="4420149"/>
                <a:ext cx="235041" cy="1384850"/>
              </a:xfrm>
              <a:prstGeom prst="straightConnector1">
                <a:avLst/>
              </a:prstGeom>
              <a:noFill/>
              <a:ln w="38100" cap="flat">
                <a:solidFill>
                  <a:srgbClr val="B4D64B"/>
                </a:solidFill>
                <a:prstDash val="solid"/>
                <a:miter lim="400000"/>
                <a:tailEnd type="triangle" w="lg" len="lg"/>
              </a:ln>
              <a:effectLst/>
              <a:sp3d/>
            </p:spPr>
            <p:style>
              <a:lnRef idx="0">
                <a:scrgbClr r="0" g="0" b="0"/>
              </a:lnRef>
              <a:fillRef idx="0">
                <a:scrgbClr r="0" g="0" b="0"/>
              </a:fillRef>
              <a:effectRef idx="0">
                <a:scrgbClr r="0" g="0" b="0"/>
              </a:effectRef>
              <a:fontRef idx="none"/>
            </p:style>
          </p:cxnSp>
          <p:cxnSp>
            <p:nvCxnSpPr>
              <p:cNvPr id="221" name="Straight Arrow Connector 220">
                <a:extLst>
                  <a:ext uri="{FF2B5EF4-FFF2-40B4-BE49-F238E27FC236}">
                    <a16:creationId xmlns:a16="http://schemas.microsoft.com/office/drawing/2014/main" id="{C69BC4A5-C0DD-B841-8FC8-909A0F07EA23}"/>
                  </a:ext>
                </a:extLst>
              </p:cNvPr>
              <p:cNvCxnSpPr>
                <a:cxnSpLocks/>
              </p:cNvCxnSpPr>
              <p:nvPr/>
            </p:nvCxnSpPr>
            <p:spPr>
              <a:xfrm flipV="1">
                <a:off x="15178859" y="6159861"/>
                <a:ext cx="669742" cy="36392"/>
              </a:xfrm>
              <a:prstGeom prst="straightConnector1">
                <a:avLst/>
              </a:prstGeom>
              <a:noFill/>
              <a:ln w="38100" cap="flat">
                <a:solidFill>
                  <a:srgbClr val="B4D64B"/>
                </a:solidFill>
                <a:prstDash val="solid"/>
                <a:miter lim="400000"/>
                <a:tailEnd type="triangle" w="lg" len="lg"/>
              </a:ln>
              <a:effectLst/>
              <a:sp3d/>
            </p:spPr>
            <p:style>
              <a:lnRef idx="0">
                <a:scrgbClr r="0" g="0" b="0"/>
              </a:lnRef>
              <a:fillRef idx="0">
                <a:scrgbClr r="0" g="0" b="0"/>
              </a:fillRef>
              <a:effectRef idx="0">
                <a:scrgbClr r="0" g="0" b="0"/>
              </a:effectRef>
              <a:fontRef idx="none"/>
            </p:style>
          </p:cxnSp>
          <p:cxnSp>
            <p:nvCxnSpPr>
              <p:cNvPr id="222" name="Straight Arrow Connector 221">
                <a:extLst>
                  <a:ext uri="{FF2B5EF4-FFF2-40B4-BE49-F238E27FC236}">
                    <a16:creationId xmlns:a16="http://schemas.microsoft.com/office/drawing/2014/main" id="{F9A900D4-8500-3A48-9097-3F97354CDDD7}"/>
                  </a:ext>
                </a:extLst>
              </p:cNvPr>
              <p:cNvCxnSpPr>
                <a:cxnSpLocks/>
              </p:cNvCxnSpPr>
              <p:nvPr/>
            </p:nvCxnSpPr>
            <p:spPr>
              <a:xfrm flipV="1">
                <a:off x="15007954" y="6547081"/>
                <a:ext cx="840647" cy="578385"/>
              </a:xfrm>
              <a:prstGeom prst="straightConnector1">
                <a:avLst/>
              </a:prstGeom>
              <a:noFill/>
              <a:ln w="38100" cap="flat">
                <a:solidFill>
                  <a:srgbClr val="B4D64B"/>
                </a:solidFill>
                <a:prstDash val="solid"/>
                <a:miter lim="400000"/>
                <a:tailEnd type="triangle" w="lg" len="lg"/>
              </a:ln>
              <a:effectLst/>
              <a:sp3d/>
            </p:spPr>
            <p:style>
              <a:lnRef idx="0">
                <a:scrgbClr r="0" g="0" b="0"/>
              </a:lnRef>
              <a:fillRef idx="0">
                <a:scrgbClr r="0" g="0" b="0"/>
              </a:fillRef>
              <a:effectRef idx="0">
                <a:scrgbClr r="0" g="0" b="0"/>
              </a:effectRef>
              <a:fontRef idx="none"/>
            </p:style>
          </p:cxnSp>
          <p:cxnSp>
            <p:nvCxnSpPr>
              <p:cNvPr id="223" name="Straight Arrow Connector 222">
                <a:extLst>
                  <a:ext uri="{FF2B5EF4-FFF2-40B4-BE49-F238E27FC236}">
                    <a16:creationId xmlns:a16="http://schemas.microsoft.com/office/drawing/2014/main" id="{BA4836CD-33D3-7D48-A759-8318DDB21A39}"/>
                  </a:ext>
                </a:extLst>
              </p:cNvPr>
              <p:cNvCxnSpPr>
                <a:cxnSpLocks/>
              </p:cNvCxnSpPr>
              <p:nvPr/>
            </p:nvCxnSpPr>
            <p:spPr>
              <a:xfrm>
                <a:off x="15049680" y="7749545"/>
                <a:ext cx="486231" cy="657313"/>
              </a:xfrm>
              <a:prstGeom prst="straightConnector1">
                <a:avLst/>
              </a:prstGeom>
              <a:noFill/>
              <a:ln w="38100" cap="flat">
                <a:solidFill>
                  <a:srgbClr val="B4D64B"/>
                </a:solidFill>
                <a:prstDash val="solid"/>
                <a:miter lim="400000"/>
                <a:tailEnd type="triangle" w="lg" len="lg"/>
              </a:ln>
              <a:effectLst/>
              <a:sp3d/>
            </p:spPr>
            <p:style>
              <a:lnRef idx="0">
                <a:scrgbClr r="0" g="0" b="0"/>
              </a:lnRef>
              <a:fillRef idx="0">
                <a:scrgbClr r="0" g="0" b="0"/>
              </a:fillRef>
              <a:effectRef idx="0">
                <a:scrgbClr r="0" g="0" b="0"/>
              </a:effectRef>
              <a:fontRef idx="none"/>
            </p:style>
          </p:cxnSp>
          <p:cxnSp>
            <p:nvCxnSpPr>
              <p:cNvPr id="224" name="Straight Arrow Connector 223">
                <a:extLst>
                  <a:ext uri="{FF2B5EF4-FFF2-40B4-BE49-F238E27FC236}">
                    <a16:creationId xmlns:a16="http://schemas.microsoft.com/office/drawing/2014/main" id="{46138A6A-1FA5-DC4A-8130-561FF0DDCB9B}"/>
                  </a:ext>
                </a:extLst>
              </p:cNvPr>
              <p:cNvCxnSpPr>
                <a:cxnSpLocks/>
              </p:cNvCxnSpPr>
              <p:nvPr/>
            </p:nvCxnSpPr>
            <p:spPr>
              <a:xfrm>
                <a:off x="14626862" y="8556173"/>
                <a:ext cx="700950" cy="102556"/>
              </a:xfrm>
              <a:prstGeom prst="straightConnector1">
                <a:avLst/>
              </a:prstGeom>
              <a:noFill/>
              <a:ln w="38100" cap="flat">
                <a:solidFill>
                  <a:srgbClr val="B4D64B"/>
                </a:solidFill>
                <a:prstDash val="solid"/>
                <a:miter lim="400000"/>
                <a:tailEnd type="triangle" w="lg" len="lg"/>
              </a:ln>
              <a:effectLst/>
              <a:sp3d/>
            </p:spPr>
            <p:style>
              <a:lnRef idx="0">
                <a:scrgbClr r="0" g="0" b="0"/>
              </a:lnRef>
              <a:fillRef idx="0">
                <a:scrgbClr r="0" g="0" b="0"/>
              </a:fillRef>
              <a:effectRef idx="0">
                <a:scrgbClr r="0" g="0" b="0"/>
              </a:effectRef>
              <a:fontRef idx="none"/>
            </p:style>
          </p:cxnSp>
          <p:cxnSp>
            <p:nvCxnSpPr>
              <p:cNvPr id="225" name="Straight Arrow Connector 224">
                <a:extLst>
                  <a:ext uri="{FF2B5EF4-FFF2-40B4-BE49-F238E27FC236}">
                    <a16:creationId xmlns:a16="http://schemas.microsoft.com/office/drawing/2014/main" id="{43944022-50D6-E948-B228-C7666F18B297}"/>
                  </a:ext>
                </a:extLst>
              </p:cNvPr>
              <p:cNvCxnSpPr>
                <a:cxnSpLocks/>
              </p:cNvCxnSpPr>
              <p:nvPr/>
            </p:nvCxnSpPr>
            <p:spPr>
              <a:xfrm>
                <a:off x="14224196" y="9014457"/>
                <a:ext cx="0" cy="852230"/>
              </a:xfrm>
              <a:prstGeom prst="straightConnector1">
                <a:avLst/>
              </a:prstGeom>
              <a:noFill/>
              <a:ln w="38100" cap="flat">
                <a:solidFill>
                  <a:srgbClr val="B4D64B"/>
                </a:solidFill>
                <a:prstDash val="solid"/>
                <a:miter lim="400000"/>
                <a:tailEnd type="triangle" w="lg" len="lg"/>
              </a:ln>
              <a:effectLst/>
              <a:sp3d/>
            </p:spPr>
            <p:style>
              <a:lnRef idx="0">
                <a:scrgbClr r="0" g="0" b="0"/>
              </a:lnRef>
              <a:fillRef idx="0">
                <a:scrgbClr r="0" g="0" b="0"/>
              </a:fillRef>
              <a:effectRef idx="0">
                <a:scrgbClr r="0" g="0" b="0"/>
              </a:effectRef>
              <a:fontRef idx="none"/>
            </p:style>
          </p:cxnSp>
          <p:cxnSp>
            <p:nvCxnSpPr>
              <p:cNvPr id="226" name="Straight Arrow Connector 225">
                <a:extLst>
                  <a:ext uri="{FF2B5EF4-FFF2-40B4-BE49-F238E27FC236}">
                    <a16:creationId xmlns:a16="http://schemas.microsoft.com/office/drawing/2014/main" id="{08384A61-23C9-9D4A-8579-460B7D54EA7F}"/>
                  </a:ext>
                </a:extLst>
              </p:cNvPr>
              <p:cNvCxnSpPr>
                <a:cxnSpLocks/>
              </p:cNvCxnSpPr>
              <p:nvPr/>
            </p:nvCxnSpPr>
            <p:spPr>
              <a:xfrm>
                <a:off x="13397441" y="9561733"/>
                <a:ext cx="551454" cy="496231"/>
              </a:xfrm>
              <a:prstGeom prst="straightConnector1">
                <a:avLst/>
              </a:prstGeom>
              <a:noFill/>
              <a:ln w="38100" cap="flat">
                <a:solidFill>
                  <a:srgbClr val="B4D64B"/>
                </a:solidFill>
                <a:prstDash val="solid"/>
                <a:miter lim="400000"/>
                <a:tailEnd type="triangle" w="lg" len="lg"/>
              </a:ln>
              <a:effectLst/>
              <a:sp3d/>
            </p:spPr>
            <p:style>
              <a:lnRef idx="0">
                <a:scrgbClr r="0" g="0" b="0"/>
              </a:lnRef>
              <a:fillRef idx="0">
                <a:scrgbClr r="0" g="0" b="0"/>
              </a:fillRef>
              <a:effectRef idx="0">
                <a:scrgbClr r="0" g="0" b="0"/>
              </a:effectRef>
              <a:fontRef idx="none"/>
            </p:style>
          </p:cxnSp>
          <p:cxnSp>
            <p:nvCxnSpPr>
              <p:cNvPr id="227" name="Straight Arrow Connector 226">
                <a:extLst>
                  <a:ext uri="{FF2B5EF4-FFF2-40B4-BE49-F238E27FC236}">
                    <a16:creationId xmlns:a16="http://schemas.microsoft.com/office/drawing/2014/main" id="{407CE547-D8AB-3C47-AA7C-D4BF96456530}"/>
                  </a:ext>
                </a:extLst>
              </p:cNvPr>
              <p:cNvCxnSpPr>
                <a:cxnSpLocks/>
              </p:cNvCxnSpPr>
              <p:nvPr/>
            </p:nvCxnSpPr>
            <p:spPr>
              <a:xfrm flipH="1">
                <a:off x="11784075" y="9609636"/>
                <a:ext cx="1084738" cy="883662"/>
              </a:xfrm>
              <a:prstGeom prst="straightConnector1">
                <a:avLst/>
              </a:prstGeom>
              <a:noFill/>
              <a:ln w="38100" cap="flat">
                <a:solidFill>
                  <a:srgbClr val="B4D64B"/>
                </a:solidFill>
                <a:prstDash val="solid"/>
                <a:miter lim="400000"/>
                <a:tailEnd type="triangle" w="lg" len="lg"/>
              </a:ln>
              <a:effectLst/>
              <a:sp3d/>
            </p:spPr>
            <p:style>
              <a:lnRef idx="0">
                <a:scrgbClr r="0" g="0" b="0"/>
              </a:lnRef>
              <a:fillRef idx="0">
                <a:scrgbClr r="0" g="0" b="0"/>
              </a:fillRef>
              <a:effectRef idx="0">
                <a:scrgbClr r="0" g="0" b="0"/>
              </a:effectRef>
              <a:fontRef idx="none"/>
            </p:style>
          </p:cxnSp>
          <p:cxnSp>
            <p:nvCxnSpPr>
              <p:cNvPr id="228" name="Straight Arrow Connector 227">
                <a:extLst>
                  <a:ext uri="{FF2B5EF4-FFF2-40B4-BE49-F238E27FC236}">
                    <a16:creationId xmlns:a16="http://schemas.microsoft.com/office/drawing/2014/main" id="{CF3C5800-7777-0B46-A9E5-316FE1A1B00E}"/>
                  </a:ext>
                </a:extLst>
              </p:cNvPr>
              <p:cNvCxnSpPr>
                <a:cxnSpLocks/>
              </p:cNvCxnSpPr>
              <p:nvPr/>
            </p:nvCxnSpPr>
            <p:spPr>
              <a:xfrm flipH="1">
                <a:off x="11561443" y="9844480"/>
                <a:ext cx="295141" cy="483705"/>
              </a:xfrm>
              <a:prstGeom prst="straightConnector1">
                <a:avLst/>
              </a:prstGeom>
              <a:noFill/>
              <a:ln w="38100" cap="flat">
                <a:solidFill>
                  <a:srgbClr val="B4D64B"/>
                </a:solidFill>
                <a:prstDash val="solid"/>
                <a:miter lim="400000"/>
                <a:tailEnd type="triangle" w="lg" len="lg"/>
              </a:ln>
              <a:effectLst/>
              <a:sp3d/>
            </p:spPr>
            <p:style>
              <a:lnRef idx="0">
                <a:scrgbClr r="0" g="0" b="0"/>
              </a:lnRef>
              <a:fillRef idx="0">
                <a:scrgbClr r="0" g="0" b="0"/>
              </a:fillRef>
              <a:effectRef idx="0">
                <a:scrgbClr r="0" g="0" b="0"/>
              </a:effectRef>
              <a:fontRef idx="none"/>
            </p:style>
          </p:cxnSp>
          <p:cxnSp>
            <p:nvCxnSpPr>
              <p:cNvPr id="229" name="Straight Arrow Connector 228">
                <a:extLst>
                  <a:ext uri="{FF2B5EF4-FFF2-40B4-BE49-F238E27FC236}">
                    <a16:creationId xmlns:a16="http://schemas.microsoft.com/office/drawing/2014/main" id="{C62B478F-55D6-4A4C-BD56-AA3B0B48B6B4}"/>
                  </a:ext>
                </a:extLst>
              </p:cNvPr>
              <p:cNvCxnSpPr>
                <a:cxnSpLocks/>
              </p:cNvCxnSpPr>
              <p:nvPr/>
            </p:nvCxnSpPr>
            <p:spPr>
              <a:xfrm>
                <a:off x="10900410" y="9363389"/>
                <a:ext cx="371369" cy="980576"/>
              </a:xfrm>
              <a:prstGeom prst="straightConnector1">
                <a:avLst/>
              </a:prstGeom>
              <a:noFill/>
              <a:ln w="38100" cap="flat">
                <a:solidFill>
                  <a:srgbClr val="B4D64B"/>
                </a:solidFill>
                <a:prstDash val="solid"/>
                <a:miter lim="400000"/>
                <a:tailEnd type="triangle" w="lg" len="lg"/>
              </a:ln>
              <a:effectLst/>
              <a:sp3d/>
            </p:spPr>
            <p:style>
              <a:lnRef idx="0">
                <a:scrgbClr r="0" g="0" b="0"/>
              </a:lnRef>
              <a:fillRef idx="0">
                <a:scrgbClr r="0" g="0" b="0"/>
              </a:fillRef>
              <a:effectRef idx="0">
                <a:scrgbClr r="0" g="0" b="0"/>
              </a:effectRef>
              <a:fontRef idx="none"/>
            </p:style>
          </p:cxnSp>
          <p:cxnSp>
            <p:nvCxnSpPr>
              <p:cNvPr id="230" name="Straight Arrow Connector 229">
                <a:extLst>
                  <a:ext uri="{FF2B5EF4-FFF2-40B4-BE49-F238E27FC236}">
                    <a16:creationId xmlns:a16="http://schemas.microsoft.com/office/drawing/2014/main" id="{27CC6A5A-E2E1-8641-929B-0546FF3FCD66}"/>
                  </a:ext>
                </a:extLst>
              </p:cNvPr>
              <p:cNvCxnSpPr>
                <a:cxnSpLocks/>
              </p:cNvCxnSpPr>
              <p:nvPr/>
            </p:nvCxnSpPr>
            <p:spPr>
              <a:xfrm flipH="1">
                <a:off x="9598841" y="9180550"/>
                <a:ext cx="787219" cy="260022"/>
              </a:xfrm>
              <a:prstGeom prst="straightConnector1">
                <a:avLst/>
              </a:prstGeom>
              <a:noFill/>
              <a:ln w="38100" cap="flat">
                <a:solidFill>
                  <a:srgbClr val="B4D64B"/>
                </a:solidFill>
                <a:prstDash val="solid"/>
                <a:miter lim="400000"/>
                <a:tailEnd type="triangle" w="lg" len="lg"/>
              </a:ln>
              <a:effectLst/>
              <a:sp3d/>
            </p:spPr>
            <p:style>
              <a:lnRef idx="0">
                <a:scrgbClr r="0" g="0" b="0"/>
              </a:lnRef>
              <a:fillRef idx="0">
                <a:scrgbClr r="0" g="0" b="0"/>
              </a:fillRef>
              <a:effectRef idx="0">
                <a:scrgbClr r="0" g="0" b="0"/>
              </a:effectRef>
              <a:fontRef idx="none"/>
            </p:style>
          </p:cxnSp>
          <p:cxnSp>
            <p:nvCxnSpPr>
              <p:cNvPr id="231" name="Straight Arrow Connector 230">
                <a:extLst>
                  <a:ext uri="{FF2B5EF4-FFF2-40B4-BE49-F238E27FC236}">
                    <a16:creationId xmlns:a16="http://schemas.microsoft.com/office/drawing/2014/main" id="{83C79910-273A-E241-A7BA-A8C11A16872A}"/>
                  </a:ext>
                </a:extLst>
              </p:cNvPr>
              <p:cNvCxnSpPr>
                <a:cxnSpLocks/>
              </p:cNvCxnSpPr>
              <p:nvPr/>
            </p:nvCxnSpPr>
            <p:spPr>
              <a:xfrm flipH="1">
                <a:off x="9337764" y="8422638"/>
                <a:ext cx="378789" cy="664858"/>
              </a:xfrm>
              <a:prstGeom prst="straightConnector1">
                <a:avLst/>
              </a:prstGeom>
              <a:noFill/>
              <a:ln w="38100" cap="flat">
                <a:solidFill>
                  <a:srgbClr val="B4D64B"/>
                </a:solidFill>
                <a:prstDash val="solid"/>
                <a:miter lim="400000"/>
                <a:tailEnd type="triangle" w="lg" len="lg"/>
              </a:ln>
              <a:effectLst/>
              <a:sp3d/>
            </p:spPr>
            <p:style>
              <a:lnRef idx="0">
                <a:scrgbClr r="0" g="0" b="0"/>
              </a:lnRef>
              <a:fillRef idx="0">
                <a:scrgbClr r="0" g="0" b="0"/>
              </a:fillRef>
              <a:effectRef idx="0">
                <a:scrgbClr r="0" g="0" b="0"/>
              </a:effectRef>
              <a:fontRef idx="none"/>
            </p:style>
          </p:cxnSp>
          <p:cxnSp>
            <p:nvCxnSpPr>
              <p:cNvPr id="232" name="Straight Arrow Connector 231">
                <a:extLst>
                  <a:ext uri="{FF2B5EF4-FFF2-40B4-BE49-F238E27FC236}">
                    <a16:creationId xmlns:a16="http://schemas.microsoft.com/office/drawing/2014/main" id="{63A84B9C-5C8B-5343-8A48-F4FC500E70E3}"/>
                  </a:ext>
                </a:extLst>
              </p:cNvPr>
              <p:cNvCxnSpPr>
                <a:cxnSpLocks/>
              </p:cNvCxnSpPr>
              <p:nvPr/>
            </p:nvCxnSpPr>
            <p:spPr>
              <a:xfrm flipH="1" flipV="1">
                <a:off x="8537314" y="7266572"/>
                <a:ext cx="1041263" cy="520967"/>
              </a:xfrm>
              <a:prstGeom prst="straightConnector1">
                <a:avLst/>
              </a:prstGeom>
              <a:noFill/>
              <a:ln w="38100" cap="flat">
                <a:solidFill>
                  <a:srgbClr val="B4D64B"/>
                </a:solidFill>
                <a:prstDash val="solid"/>
                <a:miter lim="400000"/>
                <a:tailEnd type="triangle" w="lg" len="lg"/>
              </a:ln>
              <a:effectLst/>
              <a:sp3d/>
            </p:spPr>
            <p:style>
              <a:lnRef idx="0">
                <a:scrgbClr r="0" g="0" b="0"/>
              </a:lnRef>
              <a:fillRef idx="0">
                <a:scrgbClr r="0" g="0" b="0"/>
              </a:fillRef>
              <a:effectRef idx="0">
                <a:scrgbClr r="0" g="0" b="0"/>
              </a:effectRef>
              <a:fontRef idx="none"/>
            </p:style>
          </p:cxnSp>
          <p:cxnSp>
            <p:nvCxnSpPr>
              <p:cNvPr id="233" name="Straight Arrow Connector 232">
                <a:extLst>
                  <a:ext uri="{FF2B5EF4-FFF2-40B4-BE49-F238E27FC236}">
                    <a16:creationId xmlns:a16="http://schemas.microsoft.com/office/drawing/2014/main" id="{8A228285-BA14-CF43-A005-36DBDC150631}"/>
                  </a:ext>
                </a:extLst>
              </p:cNvPr>
              <p:cNvCxnSpPr>
                <a:cxnSpLocks/>
              </p:cNvCxnSpPr>
              <p:nvPr/>
            </p:nvCxnSpPr>
            <p:spPr>
              <a:xfrm flipH="1">
                <a:off x="8535399" y="6914603"/>
                <a:ext cx="643978" cy="123736"/>
              </a:xfrm>
              <a:prstGeom prst="straightConnector1">
                <a:avLst/>
              </a:prstGeom>
              <a:noFill/>
              <a:ln w="38100" cap="flat">
                <a:solidFill>
                  <a:srgbClr val="B4D64B"/>
                </a:solidFill>
                <a:prstDash val="solid"/>
                <a:miter lim="400000"/>
                <a:tailEnd type="triangle" w="lg" len="lg"/>
              </a:ln>
              <a:effectLst/>
              <a:sp3d/>
            </p:spPr>
            <p:style>
              <a:lnRef idx="0">
                <a:scrgbClr r="0" g="0" b="0"/>
              </a:lnRef>
              <a:fillRef idx="0">
                <a:scrgbClr r="0" g="0" b="0"/>
              </a:fillRef>
              <a:effectRef idx="0">
                <a:scrgbClr r="0" g="0" b="0"/>
              </a:effectRef>
              <a:fontRef idx="none"/>
            </p:style>
          </p:cxnSp>
          <p:cxnSp>
            <p:nvCxnSpPr>
              <p:cNvPr id="234" name="Straight Arrow Connector 233">
                <a:extLst>
                  <a:ext uri="{FF2B5EF4-FFF2-40B4-BE49-F238E27FC236}">
                    <a16:creationId xmlns:a16="http://schemas.microsoft.com/office/drawing/2014/main" id="{828F087D-C97F-6541-BEBA-B738EF17F370}"/>
                  </a:ext>
                </a:extLst>
              </p:cNvPr>
              <p:cNvCxnSpPr>
                <a:cxnSpLocks/>
              </p:cNvCxnSpPr>
              <p:nvPr/>
            </p:nvCxnSpPr>
            <p:spPr>
              <a:xfrm flipH="1">
                <a:off x="8425451" y="5911982"/>
                <a:ext cx="1114889" cy="853280"/>
              </a:xfrm>
              <a:prstGeom prst="straightConnector1">
                <a:avLst/>
              </a:prstGeom>
              <a:noFill/>
              <a:ln w="38100" cap="flat">
                <a:solidFill>
                  <a:srgbClr val="B4D64B"/>
                </a:solidFill>
                <a:prstDash val="solid"/>
                <a:miter lim="400000"/>
                <a:tailEnd type="triangle" w="lg" len="lg"/>
              </a:ln>
              <a:effectLst/>
              <a:sp3d/>
            </p:spPr>
            <p:style>
              <a:lnRef idx="0">
                <a:scrgbClr r="0" g="0" b="0"/>
              </a:lnRef>
              <a:fillRef idx="0">
                <a:scrgbClr r="0" g="0" b="0"/>
              </a:fillRef>
              <a:effectRef idx="0">
                <a:scrgbClr r="0" g="0" b="0"/>
              </a:effectRef>
              <a:fontRef idx="none"/>
            </p:style>
          </p:cxnSp>
        </p:grpSp>
        <p:pic>
          <p:nvPicPr>
            <p:cNvPr id="201" name="Picture 200">
              <a:extLst>
                <a:ext uri="{FF2B5EF4-FFF2-40B4-BE49-F238E27FC236}">
                  <a16:creationId xmlns:a16="http://schemas.microsoft.com/office/drawing/2014/main" id="{E78DF15D-2518-214D-BAFD-AD5B1ACD4E43}"/>
                </a:ext>
              </a:extLst>
            </p:cNvPr>
            <p:cNvPicPr>
              <a:picLocks noChangeAspect="1"/>
            </p:cNvPicPr>
            <p:nvPr/>
          </p:nvPicPr>
          <p:blipFill>
            <a:blip r:embed="rId5"/>
            <a:stretch>
              <a:fillRect/>
            </a:stretch>
          </p:blipFill>
          <p:spPr>
            <a:xfrm>
              <a:off x="2402386" y="297543"/>
              <a:ext cx="1066800" cy="1066800"/>
            </a:xfrm>
            <a:prstGeom prst="rect">
              <a:avLst/>
            </a:prstGeom>
          </p:spPr>
        </p:pic>
        <p:pic>
          <p:nvPicPr>
            <p:cNvPr id="202" name="Picture 201">
              <a:extLst>
                <a:ext uri="{FF2B5EF4-FFF2-40B4-BE49-F238E27FC236}">
                  <a16:creationId xmlns:a16="http://schemas.microsoft.com/office/drawing/2014/main" id="{82A664FC-3DA1-954A-A35B-8B7515F5FE38}"/>
                </a:ext>
              </a:extLst>
            </p:cNvPr>
            <p:cNvPicPr>
              <a:picLocks noChangeAspect="1"/>
            </p:cNvPicPr>
            <p:nvPr/>
          </p:nvPicPr>
          <p:blipFill>
            <a:blip r:embed="rId5"/>
            <a:stretch>
              <a:fillRect/>
            </a:stretch>
          </p:blipFill>
          <p:spPr>
            <a:xfrm>
              <a:off x="3575322" y="474799"/>
              <a:ext cx="1066800" cy="1066800"/>
            </a:xfrm>
            <a:prstGeom prst="rect">
              <a:avLst/>
            </a:prstGeom>
          </p:spPr>
        </p:pic>
        <p:pic>
          <p:nvPicPr>
            <p:cNvPr id="203" name="Picture 202">
              <a:extLst>
                <a:ext uri="{FF2B5EF4-FFF2-40B4-BE49-F238E27FC236}">
                  <a16:creationId xmlns:a16="http://schemas.microsoft.com/office/drawing/2014/main" id="{02E49A2B-E4B2-9D49-9E43-ECB405DC6AA2}"/>
                </a:ext>
              </a:extLst>
            </p:cNvPr>
            <p:cNvPicPr>
              <a:picLocks noChangeAspect="1"/>
            </p:cNvPicPr>
            <p:nvPr/>
          </p:nvPicPr>
          <p:blipFill>
            <a:blip r:embed="rId5"/>
            <a:stretch>
              <a:fillRect/>
            </a:stretch>
          </p:blipFill>
          <p:spPr>
            <a:xfrm>
              <a:off x="4588237" y="1165498"/>
              <a:ext cx="1066800" cy="1066800"/>
            </a:xfrm>
            <a:prstGeom prst="rect">
              <a:avLst/>
            </a:prstGeom>
          </p:spPr>
        </p:pic>
        <p:pic>
          <p:nvPicPr>
            <p:cNvPr id="204" name="Picture 203">
              <a:extLst>
                <a:ext uri="{FF2B5EF4-FFF2-40B4-BE49-F238E27FC236}">
                  <a16:creationId xmlns:a16="http://schemas.microsoft.com/office/drawing/2014/main" id="{734177D0-4727-194D-8CFD-A9EB4669E608}"/>
                </a:ext>
              </a:extLst>
            </p:cNvPr>
            <p:cNvPicPr>
              <a:picLocks noChangeAspect="1"/>
            </p:cNvPicPr>
            <p:nvPr/>
          </p:nvPicPr>
          <p:blipFill>
            <a:blip r:embed="rId5"/>
            <a:stretch>
              <a:fillRect/>
            </a:stretch>
          </p:blipFill>
          <p:spPr>
            <a:xfrm>
              <a:off x="5167176" y="2236112"/>
              <a:ext cx="1066800" cy="1066800"/>
            </a:xfrm>
            <a:prstGeom prst="rect">
              <a:avLst/>
            </a:prstGeom>
          </p:spPr>
        </p:pic>
        <p:pic>
          <p:nvPicPr>
            <p:cNvPr id="205" name="Picture 204">
              <a:extLst>
                <a:ext uri="{FF2B5EF4-FFF2-40B4-BE49-F238E27FC236}">
                  <a16:creationId xmlns:a16="http://schemas.microsoft.com/office/drawing/2014/main" id="{2DBBD638-A372-954A-8166-6F9DA52DFCF8}"/>
                </a:ext>
              </a:extLst>
            </p:cNvPr>
            <p:cNvPicPr>
              <a:picLocks noChangeAspect="1"/>
            </p:cNvPicPr>
            <p:nvPr/>
          </p:nvPicPr>
          <p:blipFill>
            <a:blip r:embed="rId5"/>
            <a:stretch>
              <a:fillRect/>
            </a:stretch>
          </p:blipFill>
          <p:spPr>
            <a:xfrm>
              <a:off x="5167176" y="3427545"/>
              <a:ext cx="1066800" cy="1066800"/>
            </a:xfrm>
            <a:prstGeom prst="rect">
              <a:avLst/>
            </a:prstGeom>
          </p:spPr>
        </p:pic>
        <p:pic>
          <p:nvPicPr>
            <p:cNvPr id="206" name="Picture 205">
              <a:extLst>
                <a:ext uri="{FF2B5EF4-FFF2-40B4-BE49-F238E27FC236}">
                  <a16:creationId xmlns:a16="http://schemas.microsoft.com/office/drawing/2014/main" id="{4ECFA69E-7197-E441-A769-CC40A18543CC}"/>
                </a:ext>
              </a:extLst>
            </p:cNvPr>
            <p:cNvPicPr>
              <a:picLocks noChangeAspect="1"/>
            </p:cNvPicPr>
            <p:nvPr/>
          </p:nvPicPr>
          <p:blipFill>
            <a:blip r:embed="rId5"/>
            <a:stretch>
              <a:fillRect/>
            </a:stretch>
          </p:blipFill>
          <p:spPr>
            <a:xfrm>
              <a:off x="4599667" y="4509589"/>
              <a:ext cx="1066800" cy="1066800"/>
            </a:xfrm>
            <a:prstGeom prst="rect">
              <a:avLst/>
            </a:prstGeom>
          </p:spPr>
        </p:pic>
        <p:pic>
          <p:nvPicPr>
            <p:cNvPr id="207" name="Picture 206">
              <a:extLst>
                <a:ext uri="{FF2B5EF4-FFF2-40B4-BE49-F238E27FC236}">
                  <a16:creationId xmlns:a16="http://schemas.microsoft.com/office/drawing/2014/main" id="{D52393BF-149F-2846-BB37-415B3F940A6A}"/>
                </a:ext>
              </a:extLst>
            </p:cNvPr>
            <p:cNvPicPr>
              <a:picLocks noChangeAspect="1"/>
            </p:cNvPicPr>
            <p:nvPr/>
          </p:nvPicPr>
          <p:blipFill>
            <a:blip r:embed="rId5"/>
            <a:stretch>
              <a:fillRect/>
            </a:stretch>
          </p:blipFill>
          <p:spPr>
            <a:xfrm>
              <a:off x="3586752" y="5183778"/>
              <a:ext cx="1066800" cy="1066800"/>
            </a:xfrm>
            <a:prstGeom prst="rect">
              <a:avLst/>
            </a:prstGeom>
          </p:spPr>
        </p:pic>
        <p:pic>
          <p:nvPicPr>
            <p:cNvPr id="208" name="Picture 207">
              <a:extLst>
                <a:ext uri="{FF2B5EF4-FFF2-40B4-BE49-F238E27FC236}">
                  <a16:creationId xmlns:a16="http://schemas.microsoft.com/office/drawing/2014/main" id="{EC085780-2107-3646-B4DC-B39A0695C7FF}"/>
                </a:ext>
              </a:extLst>
            </p:cNvPr>
            <p:cNvPicPr>
              <a:picLocks noChangeAspect="1"/>
            </p:cNvPicPr>
            <p:nvPr/>
          </p:nvPicPr>
          <p:blipFill>
            <a:blip r:embed="rId5"/>
            <a:stretch>
              <a:fillRect/>
            </a:stretch>
          </p:blipFill>
          <p:spPr>
            <a:xfrm>
              <a:off x="2402386" y="5377543"/>
              <a:ext cx="1066800" cy="1066800"/>
            </a:xfrm>
            <a:prstGeom prst="rect">
              <a:avLst/>
            </a:prstGeom>
          </p:spPr>
        </p:pic>
        <p:pic>
          <p:nvPicPr>
            <p:cNvPr id="209" name="Picture 208">
              <a:extLst>
                <a:ext uri="{FF2B5EF4-FFF2-40B4-BE49-F238E27FC236}">
                  <a16:creationId xmlns:a16="http://schemas.microsoft.com/office/drawing/2014/main" id="{7426348B-D07D-214E-8BE6-43500BCD252A}"/>
                </a:ext>
              </a:extLst>
            </p:cNvPr>
            <p:cNvPicPr>
              <a:picLocks noChangeAspect="1"/>
            </p:cNvPicPr>
            <p:nvPr/>
          </p:nvPicPr>
          <p:blipFill>
            <a:blip r:embed="rId5"/>
            <a:stretch>
              <a:fillRect/>
            </a:stretch>
          </p:blipFill>
          <p:spPr>
            <a:xfrm>
              <a:off x="1235438" y="4935581"/>
              <a:ext cx="1066800" cy="1066800"/>
            </a:xfrm>
            <a:prstGeom prst="rect">
              <a:avLst/>
            </a:prstGeom>
          </p:spPr>
        </p:pic>
        <p:pic>
          <p:nvPicPr>
            <p:cNvPr id="210" name="Picture 209">
              <a:extLst>
                <a:ext uri="{FF2B5EF4-FFF2-40B4-BE49-F238E27FC236}">
                  <a16:creationId xmlns:a16="http://schemas.microsoft.com/office/drawing/2014/main" id="{E9582FA9-531D-3B42-9D8E-98224F4C9533}"/>
                </a:ext>
              </a:extLst>
            </p:cNvPr>
            <p:cNvPicPr>
              <a:picLocks noChangeAspect="1"/>
            </p:cNvPicPr>
            <p:nvPr/>
          </p:nvPicPr>
          <p:blipFill>
            <a:blip r:embed="rId5"/>
            <a:stretch>
              <a:fillRect/>
            </a:stretch>
          </p:blipFill>
          <p:spPr>
            <a:xfrm>
              <a:off x="442956" y="4002316"/>
              <a:ext cx="1066800" cy="1066800"/>
            </a:xfrm>
            <a:prstGeom prst="rect">
              <a:avLst/>
            </a:prstGeom>
          </p:spPr>
        </p:pic>
        <p:pic>
          <p:nvPicPr>
            <p:cNvPr id="211" name="Picture 210">
              <a:extLst>
                <a:ext uri="{FF2B5EF4-FFF2-40B4-BE49-F238E27FC236}">
                  <a16:creationId xmlns:a16="http://schemas.microsoft.com/office/drawing/2014/main" id="{6439FEC6-BACB-1E47-9C28-6734A8768D1A}"/>
                </a:ext>
              </a:extLst>
            </p:cNvPr>
            <p:cNvPicPr>
              <a:picLocks noChangeAspect="1"/>
            </p:cNvPicPr>
            <p:nvPr/>
          </p:nvPicPr>
          <p:blipFill>
            <a:blip r:embed="rId5"/>
            <a:stretch>
              <a:fillRect/>
            </a:stretch>
          </p:blipFill>
          <p:spPr>
            <a:xfrm>
              <a:off x="125276" y="2837542"/>
              <a:ext cx="1066800" cy="1066800"/>
            </a:xfrm>
            <a:prstGeom prst="rect">
              <a:avLst/>
            </a:prstGeom>
          </p:spPr>
        </p:pic>
        <p:pic>
          <p:nvPicPr>
            <p:cNvPr id="212" name="Picture 211">
              <a:extLst>
                <a:ext uri="{FF2B5EF4-FFF2-40B4-BE49-F238E27FC236}">
                  <a16:creationId xmlns:a16="http://schemas.microsoft.com/office/drawing/2014/main" id="{BDC19299-2E44-1747-941C-A126A5862CDA}"/>
                </a:ext>
              </a:extLst>
            </p:cNvPr>
            <p:cNvPicPr>
              <a:picLocks noChangeAspect="1"/>
            </p:cNvPicPr>
            <p:nvPr/>
          </p:nvPicPr>
          <p:blipFill>
            <a:blip r:embed="rId5"/>
            <a:stretch>
              <a:fillRect/>
            </a:stretch>
          </p:blipFill>
          <p:spPr>
            <a:xfrm>
              <a:off x="442956" y="1672768"/>
              <a:ext cx="1066800" cy="1066800"/>
            </a:xfrm>
            <a:prstGeom prst="rect">
              <a:avLst/>
            </a:prstGeom>
          </p:spPr>
        </p:pic>
        <p:pic>
          <p:nvPicPr>
            <p:cNvPr id="213" name="Picture 212">
              <a:extLst>
                <a:ext uri="{FF2B5EF4-FFF2-40B4-BE49-F238E27FC236}">
                  <a16:creationId xmlns:a16="http://schemas.microsoft.com/office/drawing/2014/main" id="{3AFB3CBC-D397-3A4C-AB0A-A88C4FEBFD30}"/>
                </a:ext>
              </a:extLst>
            </p:cNvPr>
            <p:cNvPicPr>
              <a:picLocks noChangeAspect="1"/>
            </p:cNvPicPr>
            <p:nvPr/>
          </p:nvPicPr>
          <p:blipFill>
            <a:blip r:embed="rId5"/>
            <a:stretch>
              <a:fillRect/>
            </a:stretch>
          </p:blipFill>
          <p:spPr>
            <a:xfrm>
              <a:off x="1241877" y="730796"/>
              <a:ext cx="1066800" cy="1066800"/>
            </a:xfrm>
            <a:prstGeom prst="rect">
              <a:avLst/>
            </a:prstGeom>
          </p:spPr>
        </p:pic>
      </p:grpSp>
      <p:pic>
        <p:nvPicPr>
          <p:cNvPr id="115" name="Picture 114">
            <a:extLst>
              <a:ext uri="{FF2B5EF4-FFF2-40B4-BE49-F238E27FC236}">
                <a16:creationId xmlns:a16="http://schemas.microsoft.com/office/drawing/2014/main" id="{F0BF5E0D-92B5-3640-BC59-D335D3C7D400}"/>
              </a:ext>
            </a:extLst>
          </p:cNvPr>
          <p:cNvPicPr>
            <a:picLocks noChangeAspect="1"/>
          </p:cNvPicPr>
          <p:nvPr/>
        </p:nvPicPr>
        <p:blipFill>
          <a:blip r:embed="rId5"/>
          <a:stretch>
            <a:fillRect/>
          </a:stretch>
        </p:blipFill>
        <p:spPr>
          <a:xfrm>
            <a:off x="810826" y="954565"/>
            <a:ext cx="1066800" cy="1066800"/>
          </a:xfrm>
          <a:prstGeom prst="rect">
            <a:avLst/>
          </a:prstGeom>
        </p:spPr>
      </p:pic>
      <p:pic>
        <p:nvPicPr>
          <p:cNvPr id="116" name="Picture 115">
            <a:extLst>
              <a:ext uri="{FF2B5EF4-FFF2-40B4-BE49-F238E27FC236}">
                <a16:creationId xmlns:a16="http://schemas.microsoft.com/office/drawing/2014/main" id="{C5F62708-665A-1C42-A439-CC863929A9FC}"/>
              </a:ext>
            </a:extLst>
          </p:cNvPr>
          <p:cNvPicPr>
            <a:picLocks noChangeAspect="1"/>
          </p:cNvPicPr>
          <p:nvPr/>
        </p:nvPicPr>
        <p:blipFill>
          <a:blip r:embed="rId6"/>
          <a:stretch>
            <a:fillRect/>
          </a:stretch>
        </p:blipFill>
        <p:spPr>
          <a:xfrm>
            <a:off x="793804" y="2416032"/>
            <a:ext cx="1080654" cy="1066799"/>
          </a:xfrm>
          <a:prstGeom prst="rect">
            <a:avLst/>
          </a:prstGeom>
        </p:spPr>
      </p:pic>
      <p:graphicFrame>
        <p:nvGraphicFramePr>
          <p:cNvPr id="117" name="Table 116">
            <a:extLst>
              <a:ext uri="{FF2B5EF4-FFF2-40B4-BE49-F238E27FC236}">
                <a16:creationId xmlns:a16="http://schemas.microsoft.com/office/drawing/2014/main" id="{742AC4E6-6BA3-C54B-B76F-B0832A02A7B8}"/>
              </a:ext>
            </a:extLst>
          </p:cNvPr>
          <p:cNvGraphicFramePr>
            <a:graphicFrameLocks noGrp="1"/>
          </p:cNvGraphicFramePr>
          <p:nvPr/>
        </p:nvGraphicFramePr>
        <p:xfrm>
          <a:off x="206255" y="2510088"/>
          <a:ext cx="7315199" cy="837886"/>
        </p:xfrm>
        <a:graphic>
          <a:graphicData uri="http://schemas.openxmlformats.org/drawingml/2006/table">
            <a:tbl>
              <a:tblPr firstRow="1" bandRow="1">
                <a:tableStyleId>{5940675A-B579-460E-94D1-54222C63F5DA}</a:tableStyleId>
              </a:tblPr>
              <a:tblGrid>
                <a:gridCol w="7315199">
                  <a:extLst>
                    <a:ext uri="{9D8B030D-6E8A-4147-A177-3AD203B41FA5}">
                      <a16:colId xmlns:a16="http://schemas.microsoft.com/office/drawing/2014/main" val="2505547942"/>
                    </a:ext>
                  </a:extLst>
                </a:gridCol>
              </a:tblGrid>
              <a:tr h="837886">
                <a:tc>
                  <a:txBody>
                    <a:bodyPr/>
                    <a:lstStyle/>
                    <a:p>
                      <a:pPr marL="0" marR="0" lvl="0" indent="0" algn="r" defTabSz="1828433" eaLnBrk="1" fontAlgn="b" latinLnBrk="0" hangingPunct="1">
                        <a:lnSpc>
                          <a:spcPct val="100000"/>
                        </a:lnSpc>
                        <a:spcBef>
                          <a:spcPts val="0"/>
                        </a:spcBef>
                        <a:spcAft>
                          <a:spcPts val="0"/>
                        </a:spcAft>
                        <a:buClrTx/>
                        <a:buSzTx/>
                        <a:buFontTx/>
                        <a:buNone/>
                        <a:tabLst/>
                        <a:defRPr/>
                      </a:pPr>
                      <a:r>
                        <a:rPr lang="en-US" sz="4000" b="0" i="0" u="none" strike="noStrike" cap="none" spc="0" baseline="0" dirty="0">
                          <a:solidFill>
                            <a:schemeClr val="bg1"/>
                          </a:solidFill>
                          <a:effectLst/>
                          <a:uFillTx/>
                          <a:latin typeface="Styrene A Light" pitchFamily="2" charset="77"/>
                          <a:ea typeface="+mn-ea"/>
                          <a:cs typeface="+mn-cs"/>
                          <a:sym typeface="Helvetica"/>
                        </a:rPr>
                        <a:t>Hedera </a:t>
                      </a:r>
                      <a:r>
                        <a:rPr lang="en-US" sz="4000" b="0" i="0" u="none" strike="noStrike" cap="none" spc="0" baseline="0" dirty="0" err="1">
                          <a:solidFill>
                            <a:schemeClr val="bg1"/>
                          </a:solidFill>
                          <a:effectLst/>
                          <a:uFillTx/>
                          <a:latin typeface="Styrene A Light" pitchFamily="2" charset="77"/>
                          <a:ea typeface="+mn-ea"/>
                          <a:cs typeface="+mn-cs"/>
                          <a:sym typeface="Helvetica"/>
                        </a:rPr>
                        <a:t>mirrornet</a:t>
                      </a:r>
                      <a:endParaRPr lang="en-US" sz="4000" b="0" i="0" u="none" strike="noStrike" cap="none" spc="0" baseline="0" dirty="0">
                        <a:solidFill>
                          <a:schemeClr val="bg1"/>
                        </a:solidFill>
                        <a:effectLst/>
                        <a:uFillTx/>
                        <a:latin typeface="Styrene A Light" pitchFamily="2" charset="77"/>
                        <a:ea typeface="+mn-ea"/>
                        <a:cs typeface="+mn-cs"/>
                        <a:sym typeface="Helvetica"/>
                      </a:endParaRP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076097791"/>
                  </a:ext>
                </a:extLst>
              </a:tr>
            </a:tbl>
          </a:graphicData>
        </a:graphic>
      </p:graphicFrame>
      <p:sp>
        <p:nvSpPr>
          <p:cNvPr id="126" name="Rounded Rectangle">
            <a:extLst>
              <a:ext uri="{FF2B5EF4-FFF2-40B4-BE49-F238E27FC236}">
                <a16:creationId xmlns:a16="http://schemas.microsoft.com/office/drawing/2014/main" id="{1ACAC7F9-9AFE-684B-8760-0833E72F90CA}"/>
              </a:ext>
            </a:extLst>
          </p:cNvPr>
          <p:cNvSpPr/>
          <p:nvPr/>
        </p:nvSpPr>
        <p:spPr>
          <a:xfrm>
            <a:off x="3843462" y="5672607"/>
            <a:ext cx="5151985" cy="3168837"/>
          </a:xfrm>
          <a:prstGeom prst="roundRect">
            <a:avLst>
              <a:gd name="adj" fmla="val 7550"/>
            </a:avLst>
          </a:prstGeom>
          <a:ln w="25400">
            <a:solidFill>
              <a:srgbClr val="FFFFFF"/>
            </a:solidFill>
            <a:custDash>
              <a:ds d="200000" sp="200000"/>
            </a:custDash>
            <a:miter lim="400000"/>
          </a:ln>
        </p:spPr>
        <p:txBody>
          <a:bodyPr lIns="0" tIns="0" rIns="0" bIns="0" anchor="ctr"/>
          <a:lstStyle/>
          <a:p>
            <a:pPr marL="457200" indent="-457200" algn="l" defTabSz="825500">
              <a:buFont typeface="Arial" panose="020B0604020202020204" pitchFamily="34" charset="0"/>
              <a:buChar char="•"/>
              <a:defRPr b="0">
                <a:solidFill>
                  <a:srgbClr val="FFFFFF"/>
                </a:solidFill>
                <a:latin typeface="Arial"/>
                <a:ea typeface="Arial"/>
                <a:cs typeface="Arial"/>
                <a:sym typeface="Arial"/>
              </a:defRPr>
            </a:pPr>
            <a:r>
              <a:rPr lang="en-US" sz="2800" dirty="0"/>
              <a:t>Consensus Timestamp</a:t>
            </a:r>
          </a:p>
          <a:p>
            <a:pPr marL="457200" indent="-457200" algn="l" defTabSz="825500">
              <a:buFont typeface="Arial" panose="020B0604020202020204" pitchFamily="34" charset="0"/>
              <a:buChar char="•"/>
              <a:defRPr b="0">
                <a:solidFill>
                  <a:srgbClr val="FFFFFF"/>
                </a:solidFill>
                <a:latin typeface="Arial"/>
                <a:ea typeface="Arial"/>
                <a:cs typeface="Arial"/>
                <a:sym typeface="Arial"/>
              </a:defRPr>
            </a:pPr>
            <a:r>
              <a:rPr lang="en-US" sz="2800" dirty="0"/>
              <a:t>Sequence Number</a:t>
            </a:r>
          </a:p>
          <a:p>
            <a:pPr marL="457200" indent="-457200" algn="l" defTabSz="825500">
              <a:buFont typeface="Arial" panose="020B0604020202020204" pitchFamily="34" charset="0"/>
              <a:buChar char="•"/>
              <a:defRPr b="0">
                <a:solidFill>
                  <a:srgbClr val="FFFFFF"/>
                </a:solidFill>
                <a:latin typeface="Arial"/>
                <a:ea typeface="Arial"/>
                <a:cs typeface="Arial"/>
                <a:sym typeface="Arial"/>
              </a:defRPr>
            </a:pPr>
            <a:r>
              <a:rPr lang="en-US" sz="2800" dirty="0"/>
              <a:t>Running Hash</a:t>
            </a:r>
            <a:endParaRPr sz="2800" dirty="0"/>
          </a:p>
        </p:txBody>
      </p:sp>
      <p:graphicFrame>
        <p:nvGraphicFramePr>
          <p:cNvPr id="130" name="Table 129">
            <a:extLst>
              <a:ext uri="{FF2B5EF4-FFF2-40B4-BE49-F238E27FC236}">
                <a16:creationId xmlns:a16="http://schemas.microsoft.com/office/drawing/2014/main" id="{FFC87622-D24D-104A-8789-C161BC677809}"/>
              </a:ext>
            </a:extLst>
          </p:cNvPr>
          <p:cNvGraphicFramePr>
            <a:graphicFrameLocks noGrp="1"/>
          </p:cNvGraphicFramePr>
          <p:nvPr/>
        </p:nvGraphicFramePr>
        <p:xfrm>
          <a:off x="8489628" y="12298768"/>
          <a:ext cx="7315199" cy="837886"/>
        </p:xfrm>
        <a:graphic>
          <a:graphicData uri="http://schemas.openxmlformats.org/drawingml/2006/table">
            <a:tbl>
              <a:tblPr firstRow="1" bandRow="1">
                <a:tableStyleId>{5940675A-B579-460E-94D1-54222C63F5DA}</a:tableStyleId>
              </a:tblPr>
              <a:tblGrid>
                <a:gridCol w="7315199">
                  <a:extLst>
                    <a:ext uri="{9D8B030D-6E8A-4147-A177-3AD203B41FA5}">
                      <a16:colId xmlns:a16="http://schemas.microsoft.com/office/drawing/2014/main" val="2505547942"/>
                    </a:ext>
                  </a:extLst>
                </a:gridCol>
              </a:tblGrid>
              <a:tr h="837886">
                <a:tc>
                  <a:txBody>
                    <a:bodyPr/>
                    <a:lstStyle/>
                    <a:p>
                      <a:pPr marL="0" marR="0" lvl="0" indent="0" algn="r" defTabSz="1828433" eaLnBrk="1" fontAlgn="b" latinLnBrk="0" hangingPunct="1">
                        <a:lnSpc>
                          <a:spcPct val="100000"/>
                        </a:lnSpc>
                        <a:spcBef>
                          <a:spcPts val="0"/>
                        </a:spcBef>
                        <a:spcAft>
                          <a:spcPts val="0"/>
                        </a:spcAft>
                        <a:buClrTx/>
                        <a:buSzTx/>
                        <a:buFontTx/>
                        <a:buNone/>
                        <a:tabLst/>
                        <a:defRPr/>
                      </a:pPr>
                      <a:r>
                        <a:rPr lang="en-US" sz="4000" b="0" i="0" u="none" strike="noStrike" cap="none" spc="0" baseline="0" dirty="0">
                          <a:solidFill>
                            <a:schemeClr val="bg1"/>
                          </a:solidFill>
                          <a:effectLst/>
                          <a:uFillTx/>
                          <a:latin typeface="Styrene A Light" pitchFamily="2" charset="77"/>
                          <a:ea typeface="+mn-ea"/>
                          <a:cs typeface="+mn-cs"/>
                          <a:sym typeface="Helvetica"/>
                        </a:rPr>
                        <a:t>Hedera</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076097791"/>
                  </a:ext>
                </a:extLst>
              </a:tr>
            </a:tbl>
          </a:graphicData>
        </a:graphic>
      </p:graphicFrame>
      <p:graphicFrame>
        <p:nvGraphicFramePr>
          <p:cNvPr id="138" name="Table 137">
            <a:extLst>
              <a:ext uri="{FF2B5EF4-FFF2-40B4-BE49-F238E27FC236}">
                <a16:creationId xmlns:a16="http://schemas.microsoft.com/office/drawing/2014/main" id="{67B36D64-DA3D-1941-BE22-A18D2595EAE8}"/>
              </a:ext>
            </a:extLst>
          </p:cNvPr>
          <p:cNvGraphicFramePr>
            <a:graphicFrameLocks noGrp="1"/>
          </p:cNvGraphicFramePr>
          <p:nvPr/>
        </p:nvGraphicFramePr>
        <p:xfrm>
          <a:off x="3560764" y="4689247"/>
          <a:ext cx="5717380" cy="837886"/>
        </p:xfrm>
        <a:graphic>
          <a:graphicData uri="http://schemas.openxmlformats.org/drawingml/2006/table">
            <a:tbl>
              <a:tblPr firstRow="1" bandRow="1">
                <a:tableStyleId>{5940675A-B579-460E-94D1-54222C63F5DA}</a:tableStyleId>
              </a:tblPr>
              <a:tblGrid>
                <a:gridCol w="5717380">
                  <a:extLst>
                    <a:ext uri="{9D8B030D-6E8A-4147-A177-3AD203B41FA5}">
                      <a16:colId xmlns:a16="http://schemas.microsoft.com/office/drawing/2014/main" val="2505547942"/>
                    </a:ext>
                  </a:extLst>
                </a:gridCol>
              </a:tblGrid>
              <a:tr h="837886">
                <a:tc>
                  <a:txBody>
                    <a:bodyPr/>
                    <a:lstStyle/>
                    <a:p>
                      <a:pPr marL="0" marR="0" lvl="0" indent="0" algn="ctr" defTabSz="1828433" eaLnBrk="1" fontAlgn="b" latinLnBrk="0" hangingPunct="1">
                        <a:lnSpc>
                          <a:spcPct val="100000"/>
                        </a:lnSpc>
                        <a:spcBef>
                          <a:spcPts val="0"/>
                        </a:spcBef>
                        <a:spcAft>
                          <a:spcPts val="0"/>
                        </a:spcAft>
                        <a:buClrTx/>
                        <a:buSzTx/>
                        <a:buFontTx/>
                        <a:buNone/>
                        <a:tabLst/>
                        <a:defRPr/>
                      </a:pPr>
                      <a:r>
                        <a:rPr lang="en-US" sz="4000" b="0" i="0" u="none" strike="noStrike" cap="none" spc="0" baseline="0" dirty="0">
                          <a:solidFill>
                            <a:schemeClr val="bg1"/>
                          </a:solidFill>
                          <a:effectLst/>
                          <a:uFillTx/>
                          <a:latin typeface="Styrene A Light" pitchFamily="2" charset="77"/>
                          <a:ea typeface="+mn-ea"/>
                          <a:cs typeface="+mn-cs"/>
                          <a:sym typeface="Helvetica"/>
                        </a:rPr>
                        <a:t>HCS Message Response</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076097791"/>
                  </a:ext>
                </a:extLst>
              </a:tr>
            </a:tbl>
          </a:graphicData>
        </a:graphic>
      </p:graphicFrame>
    </p:spTree>
    <p:extLst>
      <p:ext uri="{BB962C8B-B14F-4D97-AF65-F5344CB8AC3E}">
        <p14:creationId xmlns:p14="http://schemas.microsoft.com/office/powerpoint/2010/main" val="49660057"/>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nodeType="clickEffect">
                                  <p:stCondLst>
                                    <p:cond delay="0"/>
                                  </p:stCondLst>
                                  <p:childTnLst>
                                    <p:set>
                                      <p:cBhvr>
                                        <p:cTn id="6" dur="1" fill="hold">
                                          <p:stCondLst>
                                            <p:cond delay="0"/>
                                          </p:stCondLst>
                                        </p:cTn>
                                        <p:tgtEl>
                                          <p:spTgt spid="142"/>
                                        </p:tgtEl>
                                        <p:attrNameLst>
                                          <p:attrName>style.visibility</p:attrName>
                                        </p:attrNameLst>
                                      </p:cBhvr>
                                      <p:to>
                                        <p:strVal val="visible"/>
                                      </p:to>
                                    </p:set>
                                    <p:anim calcmode="lin" valueType="num">
                                      <p:cBhvr>
                                        <p:cTn id="7" dur="500" fill="hold"/>
                                        <p:tgtEl>
                                          <p:spTgt spid="142"/>
                                        </p:tgtEl>
                                        <p:attrNameLst>
                                          <p:attrName>ppt_w</p:attrName>
                                        </p:attrNameLst>
                                      </p:cBhvr>
                                      <p:tavLst>
                                        <p:tav tm="0">
                                          <p:val>
                                            <p:fltVal val="0"/>
                                          </p:val>
                                        </p:tav>
                                        <p:tav tm="100000">
                                          <p:val>
                                            <p:strVal val="#ppt_w"/>
                                          </p:val>
                                        </p:tav>
                                      </p:tavLst>
                                    </p:anim>
                                    <p:anim calcmode="lin" valueType="num">
                                      <p:cBhvr>
                                        <p:cTn id="8" dur="500" fill="hold"/>
                                        <p:tgtEl>
                                          <p:spTgt spid="142"/>
                                        </p:tgtEl>
                                        <p:attrNameLst>
                                          <p:attrName>ppt_h</p:attrName>
                                        </p:attrNameLst>
                                      </p:cBhvr>
                                      <p:tavLst>
                                        <p:tav tm="0">
                                          <p:val>
                                            <p:fltVal val="0"/>
                                          </p:val>
                                        </p:tav>
                                        <p:tav tm="100000">
                                          <p:val>
                                            <p:strVal val="#ppt_h"/>
                                          </p:val>
                                        </p:tav>
                                      </p:tavLst>
                                    </p:anim>
                                  </p:childTnLst>
                                </p:cTn>
                              </p:par>
                              <p:par>
                                <p:cTn id="9" presetID="1" presetClass="entr" presetSubtype="0" fill="hold" nodeType="withEffect">
                                  <p:stCondLst>
                                    <p:cond delay="0"/>
                                  </p:stCondLst>
                                  <p:childTnLst>
                                    <p:set>
                                      <p:cBhvr>
                                        <p:cTn id="10" dur="1" fill="hold">
                                          <p:stCondLst>
                                            <p:cond delay="0"/>
                                          </p:stCondLst>
                                        </p:cTn>
                                        <p:tgtEl>
                                          <p:spTgt spid="116"/>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17"/>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46"/>
                                        </p:tgtEl>
                                        <p:attrNameLst>
                                          <p:attrName>style.visibility</p:attrName>
                                        </p:attrNameLst>
                                      </p:cBhvr>
                                      <p:to>
                                        <p:strVal val="visible"/>
                                      </p:to>
                                    </p:set>
                                  </p:childTnLst>
                                </p:cTn>
                              </p:par>
                              <p:par>
                                <p:cTn id="15" presetID="1" presetClass="entr" presetSubtype="0" fill="hold" nodeType="withEffect">
                                  <p:stCondLst>
                                    <p:cond delay="100"/>
                                  </p:stCondLst>
                                  <p:childTnLst>
                                    <p:set>
                                      <p:cBhvr>
                                        <p:cTn id="16" dur="1" fill="hold">
                                          <p:stCondLst>
                                            <p:cond delay="0"/>
                                          </p:stCondLst>
                                        </p:cTn>
                                        <p:tgtEl>
                                          <p:spTgt spid="147"/>
                                        </p:tgtEl>
                                        <p:attrNameLst>
                                          <p:attrName>style.visibility</p:attrName>
                                        </p:attrNameLst>
                                      </p:cBhvr>
                                      <p:to>
                                        <p:strVal val="visible"/>
                                      </p:to>
                                    </p:set>
                                  </p:childTnLst>
                                </p:cTn>
                              </p:par>
                            </p:childTnLst>
                          </p:cTn>
                        </p:par>
                        <p:par>
                          <p:cTn id="17" fill="hold">
                            <p:stCondLst>
                              <p:cond delay="500"/>
                            </p:stCondLst>
                            <p:childTnLst>
                              <p:par>
                                <p:cTn id="18" presetID="1" presetClass="entr" presetSubtype="0" fill="hold" nodeType="afterEffect">
                                  <p:stCondLst>
                                    <p:cond delay="100"/>
                                  </p:stCondLst>
                                  <p:childTnLst>
                                    <p:set>
                                      <p:cBhvr>
                                        <p:cTn id="19" dur="1" fill="hold">
                                          <p:stCondLst>
                                            <p:cond delay="0"/>
                                          </p:stCondLst>
                                        </p:cTn>
                                        <p:tgtEl>
                                          <p:spTgt spid="148"/>
                                        </p:tgtEl>
                                        <p:attrNameLst>
                                          <p:attrName>style.visibility</p:attrName>
                                        </p:attrNameLst>
                                      </p:cBhvr>
                                      <p:to>
                                        <p:strVal val="visible"/>
                                      </p:to>
                                    </p:set>
                                  </p:childTnLst>
                                </p:cTn>
                              </p:par>
                            </p:childTnLst>
                          </p:cTn>
                        </p:par>
                        <p:par>
                          <p:cTn id="20" fill="hold">
                            <p:stCondLst>
                              <p:cond delay="600"/>
                            </p:stCondLst>
                            <p:childTnLst>
                              <p:par>
                                <p:cTn id="21" presetID="1" presetClass="entr" presetSubtype="0" fill="hold" nodeType="afterEffect">
                                  <p:stCondLst>
                                    <p:cond delay="100"/>
                                  </p:stCondLst>
                                  <p:childTnLst>
                                    <p:set>
                                      <p:cBhvr>
                                        <p:cTn id="22" dur="1" fill="hold">
                                          <p:stCondLst>
                                            <p:cond delay="0"/>
                                          </p:stCondLst>
                                        </p:cTn>
                                        <p:tgtEl>
                                          <p:spTgt spid="143"/>
                                        </p:tgtEl>
                                        <p:attrNameLst>
                                          <p:attrName>style.visibility</p:attrName>
                                        </p:attrNameLst>
                                      </p:cBhvr>
                                      <p:to>
                                        <p:strVal val="visible"/>
                                      </p:to>
                                    </p:set>
                                  </p:childTnLst>
                                </p:cTn>
                              </p:par>
                              <p:par>
                                <p:cTn id="23" presetID="1" presetClass="entr" presetSubtype="0" fill="hold" nodeType="withEffect">
                                  <p:stCondLst>
                                    <p:cond delay="100"/>
                                  </p:stCondLst>
                                  <p:childTnLst>
                                    <p:set>
                                      <p:cBhvr>
                                        <p:cTn id="24" dur="1" fill="hold">
                                          <p:stCondLst>
                                            <p:cond delay="0"/>
                                          </p:stCondLst>
                                        </p:cTn>
                                        <p:tgtEl>
                                          <p:spTgt spid="144"/>
                                        </p:tgtEl>
                                        <p:attrNameLst>
                                          <p:attrName>style.visibility</p:attrName>
                                        </p:attrNameLst>
                                      </p:cBhvr>
                                      <p:to>
                                        <p:strVal val="visible"/>
                                      </p:to>
                                    </p:set>
                                  </p:childTnLst>
                                </p:cTn>
                              </p:par>
                            </p:childTnLst>
                          </p:cTn>
                        </p:par>
                        <p:par>
                          <p:cTn id="25" fill="hold">
                            <p:stCondLst>
                              <p:cond delay="700"/>
                            </p:stCondLst>
                            <p:childTnLst>
                              <p:par>
                                <p:cTn id="26" presetID="1" presetClass="entr" presetSubtype="0" fill="hold" nodeType="afterEffect">
                                  <p:stCondLst>
                                    <p:cond delay="100"/>
                                  </p:stCondLst>
                                  <p:childTnLst>
                                    <p:set>
                                      <p:cBhvr>
                                        <p:cTn id="27" dur="1" fill="hold">
                                          <p:stCondLst>
                                            <p:cond delay="0"/>
                                          </p:stCondLst>
                                        </p:cTn>
                                        <p:tgtEl>
                                          <p:spTgt spid="149"/>
                                        </p:tgtEl>
                                        <p:attrNameLst>
                                          <p:attrName>style.visibility</p:attrName>
                                        </p:attrNameLst>
                                      </p:cBhvr>
                                      <p:to>
                                        <p:strVal val="visible"/>
                                      </p:to>
                                    </p:set>
                                  </p:childTnLst>
                                </p:cTn>
                              </p:par>
                            </p:childTnLst>
                          </p:cTn>
                        </p:par>
                        <p:par>
                          <p:cTn id="28" fill="hold">
                            <p:stCondLst>
                              <p:cond delay="800"/>
                            </p:stCondLst>
                            <p:childTnLst>
                              <p:par>
                                <p:cTn id="29" presetID="1" presetClass="entr" presetSubtype="0" fill="hold" nodeType="afterEffect">
                                  <p:stCondLst>
                                    <p:cond delay="100"/>
                                  </p:stCondLst>
                                  <p:childTnLst>
                                    <p:set>
                                      <p:cBhvr>
                                        <p:cTn id="30" dur="1" fill="hold">
                                          <p:stCondLst>
                                            <p:cond delay="0"/>
                                          </p:stCondLst>
                                        </p:cTn>
                                        <p:tgtEl>
                                          <p:spTgt spid="150"/>
                                        </p:tgtEl>
                                        <p:attrNameLst>
                                          <p:attrName>style.visibility</p:attrName>
                                        </p:attrNameLst>
                                      </p:cBhvr>
                                      <p:to>
                                        <p:strVal val="visible"/>
                                      </p:to>
                                    </p:set>
                                  </p:childTnLst>
                                </p:cTn>
                              </p:par>
                            </p:childTnLst>
                          </p:cTn>
                        </p:par>
                        <p:par>
                          <p:cTn id="31" fill="hold">
                            <p:stCondLst>
                              <p:cond delay="900"/>
                            </p:stCondLst>
                            <p:childTnLst>
                              <p:par>
                                <p:cTn id="32" presetID="1" presetClass="entr" presetSubtype="0" fill="hold" nodeType="afterEffect">
                                  <p:stCondLst>
                                    <p:cond delay="100"/>
                                  </p:stCondLst>
                                  <p:childTnLst>
                                    <p:set>
                                      <p:cBhvr>
                                        <p:cTn id="33" dur="1" fill="hold">
                                          <p:stCondLst>
                                            <p:cond delay="0"/>
                                          </p:stCondLst>
                                        </p:cTn>
                                        <p:tgtEl>
                                          <p:spTgt spid="151"/>
                                        </p:tgtEl>
                                        <p:attrNameLst>
                                          <p:attrName>style.visibility</p:attrName>
                                        </p:attrNameLst>
                                      </p:cBhvr>
                                      <p:to>
                                        <p:strVal val="visible"/>
                                      </p:to>
                                    </p:set>
                                  </p:childTnLst>
                                </p:cTn>
                              </p:par>
                            </p:childTnLst>
                          </p:cTn>
                        </p:par>
                        <p:par>
                          <p:cTn id="34" fill="hold">
                            <p:stCondLst>
                              <p:cond delay="1000"/>
                            </p:stCondLst>
                            <p:childTnLst>
                              <p:par>
                                <p:cTn id="35" presetID="1" presetClass="entr" presetSubtype="0" fill="hold" nodeType="afterEffect">
                                  <p:stCondLst>
                                    <p:cond delay="100"/>
                                  </p:stCondLst>
                                  <p:childTnLst>
                                    <p:set>
                                      <p:cBhvr>
                                        <p:cTn id="36" dur="1" fill="hold">
                                          <p:stCondLst>
                                            <p:cond delay="0"/>
                                          </p:stCondLst>
                                        </p:cTn>
                                        <p:tgtEl>
                                          <p:spTgt spid="152"/>
                                        </p:tgtEl>
                                        <p:attrNameLst>
                                          <p:attrName>style.visibility</p:attrName>
                                        </p:attrNameLst>
                                      </p:cBhvr>
                                      <p:to>
                                        <p:strVal val="visible"/>
                                      </p:to>
                                    </p:set>
                                  </p:childTnLst>
                                </p:cTn>
                              </p:par>
                            </p:childTnLst>
                          </p:cTn>
                        </p:par>
                        <p:par>
                          <p:cTn id="37" fill="hold">
                            <p:stCondLst>
                              <p:cond delay="1100"/>
                            </p:stCondLst>
                            <p:childTnLst>
                              <p:par>
                                <p:cTn id="38" presetID="23" presetClass="entr" presetSubtype="272" fill="hold" nodeType="afterEffect">
                                  <p:stCondLst>
                                    <p:cond delay="0"/>
                                  </p:stCondLst>
                                  <p:childTnLst>
                                    <p:set>
                                      <p:cBhvr>
                                        <p:cTn id="39" dur="1" fill="hold">
                                          <p:stCondLst>
                                            <p:cond delay="0"/>
                                          </p:stCondLst>
                                        </p:cTn>
                                        <p:tgtEl>
                                          <p:spTgt spid="124"/>
                                        </p:tgtEl>
                                        <p:attrNameLst>
                                          <p:attrName>style.visibility</p:attrName>
                                        </p:attrNameLst>
                                      </p:cBhvr>
                                      <p:to>
                                        <p:strVal val="visible"/>
                                      </p:to>
                                    </p:set>
                                    <p:anim calcmode="lin" valueType="num">
                                      <p:cBhvr>
                                        <p:cTn id="40" dur="500" fill="hold"/>
                                        <p:tgtEl>
                                          <p:spTgt spid="124"/>
                                        </p:tgtEl>
                                        <p:attrNameLst>
                                          <p:attrName>ppt_w</p:attrName>
                                        </p:attrNameLst>
                                      </p:cBhvr>
                                      <p:tavLst>
                                        <p:tav tm="0">
                                          <p:val>
                                            <p:strVal val="2/3*#ppt_w"/>
                                          </p:val>
                                        </p:tav>
                                        <p:tav tm="100000">
                                          <p:val>
                                            <p:strVal val="#ppt_w"/>
                                          </p:val>
                                        </p:tav>
                                      </p:tavLst>
                                    </p:anim>
                                    <p:anim calcmode="lin" valueType="num">
                                      <p:cBhvr>
                                        <p:cTn id="41" dur="500" fill="hold"/>
                                        <p:tgtEl>
                                          <p:spTgt spid="124"/>
                                        </p:tgtEl>
                                        <p:attrNameLst>
                                          <p:attrName>ppt_h</p:attrName>
                                        </p:attrNameLst>
                                      </p:cBhvr>
                                      <p:tavLst>
                                        <p:tav tm="0">
                                          <p:val>
                                            <p:strVal val="2/3*#ppt_h"/>
                                          </p:val>
                                        </p:tav>
                                        <p:tav tm="100000">
                                          <p:val>
                                            <p:strVal val="#ppt_h"/>
                                          </p:val>
                                        </p:tav>
                                      </p:tavLst>
                                    </p:anim>
                                  </p:childTnLst>
                                </p:cTn>
                              </p:par>
                              <p:par>
                                <p:cTn id="42" presetID="1" presetClass="exit" presetSubtype="0" fill="hold" nodeType="withEffect">
                                  <p:stCondLst>
                                    <p:cond delay="0"/>
                                  </p:stCondLst>
                                  <p:childTnLst>
                                    <p:set>
                                      <p:cBhvr>
                                        <p:cTn id="43" dur="1" fill="hold">
                                          <p:stCondLst>
                                            <p:cond delay="0"/>
                                          </p:stCondLst>
                                        </p:cTn>
                                        <p:tgtEl>
                                          <p:spTgt spid="9"/>
                                        </p:tgtEl>
                                        <p:attrNameLst>
                                          <p:attrName>style.visibility</p:attrName>
                                        </p:attrNameLst>
                                      </p:cBhvr>
                                      <p:to>
                                        <p:strVal val="hidden"/>
                                      </p:to>
                                    </p:set>
                                  </p:childTnLst>
                                </p:cTn>
                              </p:par>
                              <p:par>
                                <p:cTn id="44" presetID="1" presetClass="exit" presetSubtype="0" fill="hold" nodeType="withEffect">
                                  <p:stCondLst>
                                    <p:cond delay="0"/>
                                  </p:stCondLst>
                                  <p:childTnLst>
                                    <p:set>
                                      <p:cBhvr>
                                        <p:cTn id="45" dur="1" fill="hold">
                                          <p:stCondLst>
                                            <p:cond delay="0"/>
                                          </p:stCondLst>
                                        </p:cTn>
                                        <p:tgtEl>
                                          <p:spTgt spid="124"/>
                                        </p:tgtEl>
                                        <p:attrNameLst>
                                          <p:attrName>style.visibility</p:attrName>
                                        </p:attrNameLst>
                                      </p:cBhvr>
                                      <p:to>
                                        <p:strVal val="hidden"/>
                                      </p:to>
                                    </p:set>
                                  </p:childTnLst>
                                </p:cTn>
                              </p:par>
                              <p:par>
                                <p:cTn id="46" presetID="1" presetClass="exit" presetSubtype="0" fill="hold" nodeType="withEffect">
                                  <p:stCondLst>
                                    <p:cond delay="0"/>
                                  </p:stCondLst>
                                  <p:childTnLst>
                                    <p:set>
                                      <p:cBhvr>
                                        <p:cTn id="47" dur="1" fill="hold">
                                          <p:stCondLst>
                                            <p:cond delay="0"/>
                                          </p:stCondLst>
                                        </p:cTn>
                                        <p:tgtEl>
                                          <p:spTgt spid="13"/>
                                        </p:tgtEl>
                                        <p:attrNameLst>
                                          <p:attrName>style.visibility</p:attrName>
                                        </p:attrNameLst>
                                      </p:cBhvr>
                                      <p:to>
                                        <p:strVal val="hidden"/>
                                      </p:to>
                                    </p:set>
                                  </p:childTnLst>
                                </p:cTn>
                              </p:par>
                              <p:par>
                                <p:cTn id="48" presetID="1" presetClass="exit" presetSubtype="0" fill="hold" nodeType="withEffect">
                                  <p:stCondLst>
                                    <p:cond delay="0"/>
                                  </p:stCondLst>
                                  <p:childTnLst>
                                    <p:set>
                                      <p:cBhvr>
                                        <p:cTn id="49" dur="1" fill="hold">
                                          <p:stCondLst>
                                            <p:cond delay="0"/>
                                          </p:stCondLst>
                                        </p:cTn>
                                        <p:tgtEl>
                                          <p:spTgt spid="14"/>
                                        </p:tgtEl>
                                        <p:attrNameLst>
                                          <p:attrName>style.visibility</p:attrName>
                                        </p:attrNameLst>
                                      </p:cBhvr>
                                      <p:to>
                                        <p:strVal val="hidden"/>
                                      </p:to>
                                    </p:set>
                                  </p:childTnLst>
                                </p:cTn>
                              </p:par>
                              <p:par>
                                <p:cTn id="50" presetID="1" presetClass="exit" presetSubtype="0" fill="hold" nodeType="withEffect">
                                  <p:stCondLst>
                                    <p:cond delay="0"/>
                                  </p:stCondLst>
                                  <p:childTnLst>
                                    <p:set>
                                      <p:cBhvr>
                                        <p:cTn id="51" dur="1" fill="hold">
                                          <p:stCondLst>
                                            <p:cond delay="0"/>
                                          </p:stCondLst>
                                        </p:cTn>
                                        <p:tgtEl>
                                          <p:spTgt spid="15"/>
                                        </p:tgtEl>
                                        <p:attrNameLst>
                                          <p:attrName>style.visibility</p:attrName>
                                        </p:attrNameLst>
                                      </p:cBhvr>
                                      <p:to>
                                        <p:strVal val="hidden"/>
                                      </p:to>
                                    </p:set>
                                  </p:childTnLst>
                                </p:cTn>
                              </p:par>
                              <p:par>
                                <p:cTn id="52" presetID="1" presetClass="exit" presetSubtype="0" fill="hold" nodeType="withEffect">
                                  <p:stCondLst>
                                    <p:cond delay="0"/>
                                  </p:stCondLst>
                                  <p:childTnLst>
                                    <p:set>
                                      <p:cBhvr>
                                        <p:cTn id="53" dur="1" fill="hold">
                                          <p:stCondLst>
                                            <p:cond delay="0"/>
                                          </p:stCondLst>
                                        </p:cTn>
                                        <p:tgtEl>
                                          <p:spTgt spid="16"/>
                                        </p:tgtEl>
                                        <p:attrNameLst>
                                          <p:attrName>style.visibility</p:attrName>
                                        </p:attrNameLst>
                                      </p:cBhvr>
                                      <p:to>
                                        <p:strVal val="hidden"/>
                                      </p:to>
                                    </p:set>
                                  </p:childTnLst>
                                </p:cTn>
                              </p:par>
                              <p:par>
                                <p:cTn id="54" presetID="1" presetClass="exit" presetSubtype="0" fill="hold" nodeType="withEffect">
                                  <p:stCondLst>
                                    <p:cond delay="0"/>
                                  </p:stCondLst>
                                  <p:childTnLst>
                                    <p:set>
                                      <p:cBhvr>
                                        <p:cTn id="55" dur="1" fill="hold">
                                          <p:stCondLst>
                                            <p:cond delay="0"/>
                                          </p:stCondLst>
                                        </p:cTn>
                                        <p:tgtEl>
                                          <p:spTgt spid="17"/>
                                        </p:tgtEl>
                                        <p:attrNameLst>
                                          <p:attrName>style.visibility</p:attrName>
                                        </p:attrNameLst>
                                      </p:cBhvr>
                                      <p:to>
                                        <p:strVal val="hidden"/>
                                      </p:to>
                                    </p:set>
                                  </p:childTnLst>
                                </p:cTn>
                              </p:par>
                              <p:par>
                                <p:cTn id="56" presetID="1" presetClass="exit" presetSubtype="0" fill="hold" nodeType="withEffect">
                                  <p:stCondLst>
                                    <p:cond delay="0"/>
                                  </p:stCondLst>
                                  <p:childTnLst>
                                    <p:set>
                                      <p:cBhvr>
                                        <p:cTn id="57" dur="1" fill="hold">
                                          <p:stCondLst>
                                            <p:cond delay="0"/>
                                          </p:stCondLst>
                                        </p:cTn>
                                        <p:tgtEl>
                                          <p:spTgt spid="18"/>
                                        </p:tgtEl>
                                        <p:attrNameLst>
                                          <p:attrName>style.visibility</p:attrName>
                                        </p:attrNameLst>
                                      </p:cBhvr>
                                      <p:to>
                                        <p:strVal val="hidden"/>
                                      </p:to>
                                    </p:set>
                                  </p:childTnLst>
                                </p:cTn>
                              </p:par>
                              <p:par>
                                <p:cTn id="58" presetID="1" presetClass="exit" presetSubtype="0" fill="hold" nodeType="withEffect">
                                  <p:stCondLst>
                                    <p:cond delay="0"/>
                                  </p:stCondLst>
                                  <p:childTnLst>
                                    <p:set>
                                      <p:cBhvr>
                                        <p:cTn id="59" dur="1" fill="hold">
                                          <p:stCondLst>
                                            <p:cond delay="0"/>
                                          </p:stCondLst>
                                        </p:cTn>
                                        <p:tgtEl>
                                          <p:spTgt spid="19"/>
                                        </p:tgtEl>
                                        <p:attrNameLst>
                                          <p:attrName>style.visibility</p:attrName>
                                        </p:attrNameLst>
                                      </p:cBhvr>
                                      <p:to>
                                        <p:strVal val="hidden"/>
                                      </p:to>
                                    </p:set>
                                  </p:childTnLst>
                                </p:cTn>
                              </p:par>
                              <p:par>
                                <p:cTn id="60" presetID="1" presetClass="exit" presetSubtype="0" fill="hold" nodeType="withEffect">
                                  <p:stCondLst>
                                    <p:cond delay="0"/>
                                  </p:stCondLst>
                                  <p:childTnLst>
                                    <p:set>
                                      <p:cBhvr>
                                        <p:cTn id="61" dur="1" fill="hold">
                                          <p:stCondLst>
                                            <p:cond delay="0"/>
                                          </p:stCondLst>
                                        </p:cTn>
                                        <p:tgtEl>
                                          <p:spTgt spid="20"/>
                                        </p:tgtEl>
                                        <p:attrNameLst>
                                          <p:attrName>style.visibility</p:attrName>
                                        </p:attrNameLst>
                                      </p:cBhvr>
                                      <p:to>
                                        <p:strVal val="hidden"/>
                                      </p:to>
                                    </p:set>
                                  </p:childTnLst>
                                </p:cTn>
                              </p:par>
                              <p:par>
                                <p:cTn id="62" presetID="1" presetClass="exit" presetSubtype="0" fill="hold" nodeType="withEffect">
                                  <p:stCondLst>
                                    <p:cond delay="0"/>
                                  </p:stCondLst>
                                  <p:childTnLst>
                                    <p:set>
                                      <p:cBhvr>
                                        <p:cTn id="63" dur="1" fill="hold">
                                          <p:stCondLst>
                                            <p:cond delay="0"/>
                                          </p:stCondLst>
                                        </p:cTn>
                                        <p:tgtEl>
                                          <p:spTgt spid="21"/>
                                        </p:tgtEl>
                                        <p:attrNameLst>
                                          <p:attrName>style.visibility</p:attrName>
                                        </p:attrNameLst>
                                      </p:cBhvr>
                                      <p:to>
                                        <p:strVal val="hidden"/>
                                      </p:to>
                                    </p:set>
                                  </p:childTnLst>
                                </p:cTn>
                              </p:par>
                              <p:par>
                                <p:cTn id="64" presetID="1" presetClass="exit" presetSubtype="0" fill="hold" nodeType="withEffect">
                                  <p:stCondLst>
                                    <p:cond delay="0"/>
                                  </p:stCondLst>
                                  <p:childTnLst>
                                    <p:set>
                                      <p:cBhvr>
                                        <p:cTn id="65" dur="1" fill="hold">
                                          <p:stCondLst>
                                            <p:cond delay="0"/>
                                          </p:stCondLst>
                                        </p:cTn>
                                        <p:tgtEl>
                                          <p:spTgt spid="22"/>
                                        </p:tgtEl>
                                        <p:attrNameLst>
                                          <p:attrName>style.visibility</p:attrName>
                                        </p:attrNameLst>
                                      </p:cBhvr>
                                      <p:to>
                                        <p:strVal val="hidden"/>
                                      </p:to>
                                    </p:set>
                                  </p:childTnLst>
                                </p:cTn>
                              </p:par>
                              <p:par>
                                <p:cTn id="66" presetID="1" presetClass="exit" presetSubtype="0" fill="hold" nodeType="withEffect">
                                  <p:stCondLst>
                                    <p:cond delay="0"/>
                                  </p:stCondLst>
                                  <p:childTnLst>
                                    <p:set>
                                      <p:cBhvr>
                                        <p:cTn id="67" dur="1" fill="hold">
                                          <p:stCondLst>
                                            <p:cond delay="0"/>
                                          </p:stCondLst>
                                        </p:cTn>
                                        <p:tgtEl>
                                          <p:spTgt spid="23"/>
                                        </p:tgtEl>
                                        <p:attrNameLst>
                                          <p:attrName>style.visibility</p:attrName>
                                        </p:attrNameLst>
                                      </p:cBhvr>
                                      <p:to>
                                        <p:strVal val="hidden"/>
                                      </p:to>
                                    </p:set>
                                  </p:childTnLst>
                                </p:cTn>
                              </p:par>
                              <p:par>
                                <p:cTn id="68" presetID="1" presetClass="exit" presetSubtype="0" fill="hold" nodeType="withEffect">
                                  <p:stCondLst>
                                    <p:cond delay="0"/>
                                  </p:stCondLst>
                                  <p:childTnLst>
                                    <p:set>
                                      <p:cBhvr>
                                        <p:cTn id="69" dur="1" fill="hold">
                                          <p:stCondLst>
                                            <p:cond delay="0"/>
                                          </p:stCondLst>
                                        </p:cTn>
                                        <p:tgtEl>
                                          <p:spTgt spid="25"/>
                                        </p:tgtEl>
                                        <p:attrNameLst>
                                          <p:attrName>style.visibility</p:attrName>
                                        </p:attrNameLst>
                                      </p:cBhvr>
                                      <p:to>
                                        <p:strVal val="hidden"/>
                                      </p:to>
                                    </p:set>
                                  </p:childTnLst>
                                </p:cTn>
                              </p:par>
                              <p:par>
                                <p:cTn id="70" presetID="1" presetClass="exit" presetSubtype="0" fill="hold" nodeType="withEffect">
                                  <p:stCondLst>
                                    <p:cond delay="0"/>
                                  </p:stCondLst>
                                  <p:childTnLst>
                                    <p:set>
                                      <p:cBhvr>
                                        <p:cTn id="71" dur="1" fill="hold">
                                          <p:stCondLst>
                                            <p:cond delay="0"/>
                                          </p:stCondLst>
                                        </p:cTn>
                                        <p:tgtEl>
                                          <p:spTgt spid="26"/>
                                        </p:tgtEl>
                                        <p:attrNameLst>
                                          <p:attrName>style.visibility</p:attrName>
                                        </p:attrNameLst>
                                      </p:cBhvr>
                                      <p:to>
                                        <p:strVal val="hidden"/>
                                      </p:to>
                                    </p:set>
                                  </p:childTnLst>
                                </p:cTn>
                              </p:par>
                              <p:par>
                                <p:cTn id="72" presetID="10" presetClass="exit" presetSubtype="0" fill="hold" nodeType="withEffect">
                                  <p:stCondLst>
                                    <p:cond delay="0"/>
                                  </p:stCondLst>
                                  <p:childTnLst>
                                    <p:animEffect transition="out" filter="fade">
                                      <p:cBhvr>
                                        <p:cTn id="73" dur="500"/>
                                        <p:tgtEl>
                                          <p:spTgt spid="142"/>
                                        </p:tgtEl>
                                      </p:cBhvr>
                                    </p:animEffect>
                                    <p:set>
                                      <p:cBhvr>
                                        <p:cTn id="74" dur="1" fill="hold">
                                          <p:stCondLst>
                                            <p:cond delay="499"/>
                                          </p:stCondLst>
                                        </p:cTn>
                                        <p:tgtEl>
                                          <p:spTgt spid="142"/>
                                        </p:tgtEl>
                                        <p:attrNameLst>
                                          <p:attrName>style.visibility</p:attrName>
                                        </p:attrNameLst>
                                      </p:cBhvr>
                                      <p:to>
                                        <p:strVal val="hidden"/>
                                      </p:to>
                                    </p:set>
                                  </p:childTnLst>
                                </p:cTn>
                              </p:par>
                              <p:par>
                                <p:cTn id="75" presetID="10" presetClass="exit" presetSubtype="0" fill="hold" nodeType="withEffect">
                                  <p:stCondLst>
                                    <p:cond delay="0"/>
                                  </p:stCondLst>
                                  <p:childTnLst>
                                    <p:animEffect transition="out" filter="fade">
                                      <p:cBhvr>
                                        <p:cTn id="76" dur="500"/>
                                        <p:tgtEl>
                                          <p:spTgt spid="146"/>
                                        </p:tgtEl>
                                      </p:cBhvr>
                                    </p:animEffect>
                                    <p:set>
                                      <p:cBhvr>
                                        <p:cTn id="77" dur="1" fill="hold">
                                          <p:stCondLst>
                                            <p:cond delay="499"/>
                                          </p:stCondLst>
                                        </p:cTn>
                                        <p:tgtEl>
                                          <p:spTgt spid="146"/>
                                        </p:tgtEl>
                                        <p:attrNameLst>
                                          <p:attrName>style.visibility</p:attrName>
                                        </p:attrNameLst>
                                      </p:cBhvr>
                                      <p:to>
                                        <p:strVal val="hidden"/>
                                      </p:to>
                                    </p:set>
                                  </p:childTnLst>
                                </p:cTn>
                              </p:par>
                              <p:par>
                                <p:cTn id="78" presetID="10" presetClass="exit" presetSubtype="0" fill="hold" nodeType="withEffect">
                                  <p:stCondLst>
                                    <p:cond delay="0"/>
                                  </p:stCondLst>
                                  <p:childTnLst>
                                    <p:animEffect transition="out" filter="fade">
                                      <p:cBhvr>
                                        <p:cTn id="79" dur="500"/>
                                        <p:tgtEl>
                                          <p:spTgt spid="147"/>
                                        </p:tgtEl>
                                      </p:cBhvr>
                                    </p:animEffect>
                                    <p:set>
                                      <p:cBhvr>
                                        <p:cTn id="80" dur="1" fill="hold">
                                          <p:stCondLst>
                                            <p:cond delay="499"/>
                                          </p:stCondLst>
                                        </p:cTn>
                                        <p:tgtEl>
                                          <p:spTgt spid="147"/>
                                        </p:tgtEl>
                                        <p:attrNameLst>
                                          <p:attrName>style.visibility</p:attrName>
                                        </p:attrNameLst>
                                      </p:cBhvr>
                                      <p:to>
                                        <p:strVal val="hidden"/>
                                      </p:to>
                                    </p:set>
                                  </p:childTnLst>
                                </p:cTn>
                              </p:par>
                              <p:par>
                                <p:cTn id="81" presetID="10" presetClass="exit" presetSubtype="0" fill="hold" nodeType="withEffect">
                                  <p:stCondLst>
                                    <p:cond delay="0"/>
                                  </p:stCondLst>
                                  <p:childTnLst>
                                    <p:animEffect transition="out" filter="fade">
                                      <p:cBhvr>
                                        <p:cTn id="82" dur="500"/>
                                        <p:tgtEl>
                                          <p:spTgt spid="148"/>
                                        </p:tgtEl>
                                      </p:cBhvr>
                                    </p:animEffect>
                                    <p:set>
                                      <p:cBhvr>
                                        <p:cTn id="83" dur="1" fill="hold">
                                          <p:stCondLst>
                                            <p:cond delay="499"/>
                                          </p:stCondLst>
                                        </p:cTn>
                                        <p:tgtEl>
                                          <p:spTgt spid="148"/>
                                        </p:tgtEl>
                                        <p:attrNameLst>
                                          <p:attrName>style.visibility</p:attrName>
                                        </p:attrNameLst>
                                      </p:cBhvr>
                                      <p:to>
                                        <p:strVal val="hidden"/>
                                      </p:to>
                                    </p:set>
                                  </p:childTnLst>
                                </p:cTn>
                              </p:par>
                              <p:par>
                                <p:cTn id="84" presetID="10" presetClass="exit" presetSubtype="0" fill="hold" nodeType="withEffect">
                                  <p:stCondLst>
                                    <p:cond delay="0"/>
                                  </p:stCondLst>
                                  <p:childTnLst>
                                    <p:animEffect transition="out" filter="fade">
                                      <p:cBhvr>
                                        <p:cTn id="85" dur="500"/>
                                        <p:tgtEl>
                                          <p:spTgt spid="143"/>
                                        </p:tgtEl>
                                      </p:cBhvr>
                                    </p:animEffect>
                                    <p:set>
                                      <p:cBhvr>
                                        <p:cTn id="86" dur="1" fill="hold">
                                          <p:stCondLst>
                                            <p:cond delay="499"/>
                                          </p:stCondLst>
                                        </p:cTn>
                                        <p:tgtEl>
                                          <p:spTgt spid="143"/>
                                        </p:tgtEl>
                                        <p:attrNameLst>
                                          <p:attrName>style.visibility</p:attrName>
                                        </p:attrNameLst>
                                      </p:cBhvr>
                                      <p:to>
                                        <p:strVal val="hidden"/>
                                      </p:to>
                                    </p:set>
                                  </p:childTnLst>
                                </p:cTn>
                              </p:par>
                              <p:par>
                                <p:cTn id="87" presetID="10" presetClass="exit" presetSubtype="0" fill="hold" nodeType="withEffect">
                                  <p:stCondLst>
                                    <p:cond delay="0"/>
                                  </p:stCondLst>
                                  <p:childTnLst>
                                    <p:animEffect transition="out" filter="fade">
                                      <p:cBhvr>
                                        <p:cTn id="88" dur="500"/>
                                        <p:tgtEl>
                                          <p:spTgt spid="144"/>
                                        </p:tgtEl>
                                      </p:cBhvr>
                                    </p:animEffect>
                                    <p:set>
                                      <p:cBhvr>
                                        <p:cTn id="89" dur="1" fill="hold">
                                          <p:stCondLst>
                                            <p:cond delay="499"/>
                                          </p:stCondLst>
                                        </p:cTn>
                                        <p:tgtEl>
                                          <p:spTgt spid="144"/>
                                        </p:tgtEl>
                                        <p:attrNameLst>
                                          <p:attrName>style.visibility</p:attrName>
                                        </p:attrNameLst>
                                      </p:cBhvr>
                                      <p:to>
                                        <p:strVal val="hidden"/>
                                      </p:to>
                                    </p:set>
                                  </p:childTnLst>
                                </p:cTn>
                              </p:par>
                              <p:par>
                                <p:cTn id="90" presetID="10" presetClass="exit" presetSubtype="0" fill="hold" nodeType="withEffect">
                                  <p:stCondLst>
                                    <p:cond delay="0"/>
                                  </p:stCondLst>
                                  <p:childTnLst>
                                    <p:animEffect transition="out" filter="fade">
                                      <p:cBhvr>
                                        <p:cTn id="91" dur="500"/>
                                        <p:tgtEl>
                                          <p:spTgt spid="149"/>
                                        </p:tgtEl>
                                      </p:cBhvr>
                                    </p:animEffect>
                                    <p:set>
                                      <p:cBhvr>
                                        <p:cTn id="92" dur="1" fill="hold">
                                          <p:stCondLst>
                                            <p:cond delay="499"/>
                                          </p:stCondLst>
                                        </p:cTn>
                                        <p:tgtEl>
                                          <p:spTgt spid="149"/>
                                        </p:tgtEl>
                                        <p:attrNameLst>
                                          <p:attrName>style.visibility</p:attrName>
                                        </p:attrNameLst>
                                      </p:cBhvr>
                                      <p:to>
                                        <p:strVal val="hidden"/>
                                      </p:to>
                                    </p:set>
                                  </p:childTnLst>
                                </p:cTn>
                              </p:par>
                              <p:par>
                                <p:cTn id="93" presetID="10" presetClass="exit" presetSubtype="0" fill="hold" nodeType="withEffect">
                                  <p:stCondLst>
                                    <p:cond delay="0"/>
                                  </p:stCondLst>
                                  <p:childTnLst>
                                    <p:animEffect transition="out" filter="fade">
                                      <p:cBhvr>
                                        <p:cTn id="94" dur="500"/>
                                        <p:tgtEl>
                                          <p:spTgt spid="150"/>
                                        </p:tgtEl>
                                      </p:cBhvr>
                                    </p:animEffect>
                                    <p:set>
                                      <p:cBhvr>
                                        <p:cTn id="95" dur="1" fill="hold">
                                          <p:stCondLst>
                                            <p:cond delay="499"/>
                                          </p:stCondLst>
                                        </p:cTn>
                                        <p:tgtEl>
                                          <p:spTgt spid="150"/>
                                        </p:tgtEl>
                                        <p:attrNameLst>
                                          <p:attrName>style.visibility</p:attrName>
                                        </p:attrNameLst>
                                      </p:cBhvr>
                                      <p:to>
                                        <p:strVal val="hidden"/>
                                      </p:to>
                                    </p:set>
                                  </p:childTnLst>
                                </p:cTn>
                              </p:par>
                              <p:par>
                                <p:cTn id="96" presetID="10" presetClass="exit" presetSubtype="0" fill="hold" nodeType="withEffect">
                                  <p:stCondLst>
                                    <p:cond delay="0"/>
                                  </p:stCondLst>
                                  <p:childTnLst>
                                    <p:animEffect transition="out" filter="fade">
                                      <p:cBhvr>
                                        <p:cTn id="97" dur="500"/>
                                        <p:tgtEl>
                                          <p:spTgt spid="151"/>
                                        </p:tgtEl>
                                      </p:cBhvr>
                                    </p:animEffect>
                                    <p:set>
                                      <p:cBhvr>
                                        <p:cTn id="98" dur="1" fill="hold">
                                          <p:stCondLst>
                                            <p:cond delay="499"/>
                                          </p:stCondLst>
                                        </p:cTn>
                                        <p:tgtEl>
                                          <p:spTgt spid="151"/>
                                        </p:tgtEl>
                                        <p:attrNameLst>
                                          <p:attrName>style.visibility</p:attrName>
                                        </p:attrNameLst>
                                      </p:cBhvr>
                                      <p:to>
                                        <p:strVal val="hidden"/>
                                      </p:to>
                                    </p:set>
                                  </p:childTnLst>
                                </p:cTn>
                              </p:par>
                              <p:par>
                                <p:cTn id="99" presetID="10" presetClass="exit" presetSubtype="0" fill="hold" nodeType="withEffect">
                                  <p:stCondLst>
                                    <p:cond delay="0"/>
                                  </p:stCondLst>
                                  <p:childTnLst>
                                    <p:animEffect transition="out" filter="fade">
                                      <p:cBhvr>
                                        <p:cTn id="100" dur="500"/>
                                        <p:tgtEl>
                                          <p:spTgt spid="152"/>
                                        </p:tgtEl>
                                      </p:cBhvr>
                                    </p:animEffect>
                                    <p:set>
                                      <p:cBhvr>
                                        <p:cTn id="101" dur="1" fill="hold">
                                          <p:stCondLst>
                                            <p:cond delay="499"/>
                                          </p:stCondLst>
                                        </p:cTn>
                                        <p:tgtEl>
                                          <p:spTgt spid="152"/>
                                        </p:tgtEl>
                                        <p:attrNameLst>
                                          <p:attrName>style.visibility</p:attrName>
                                        </p:attrNameLst>
                                      </p:cBhvr>
                                      <p:to>
                                        <p:strVal val="hidden"/>
                                      </p:to>
                                    </p:set>
                                  </p:childTnLst>
                                </p:cTn>
                              </p:par>
                              <p:par>
                                <p:cTn id="102" presetID="10" presetClass="exit" presetSubtype="0" fill="hold" nodeType="withEffect">
                                  <p:stCondLst>
                                    <p:cond delay="0"/>
                                  </p:stCondLst>
                                  <p:childTnLst>
                                    <p:animEffect transition="out" filter="fade">
                                      <p:cBhvr>
                                        <p:cTn id="103" dur="500"/>
                                        <p:tgtEl>
                                          <p:spTgt spid="166"/>
                                        </p:tgtEl>
                                      </p:cBhvr>
                                    </p:animEffect>
                                    <p:set>
                                      <p:cBhvr>
                                        <p:cTn id="104" dur="1" fill="hold">
                                          <p:stCondLst>
                                            <p:cond delay="499"/>
                                          </p:stCondLst>
                                        </p:cTn>
                                        <p:tgtEl>
                                          <p:spTgt spid="166"/>
                                        </p:tgtEl>
                                        <p:attrNameLst>
                                          <p:attrName>style.visibility</p:attrName>
                                        </p:attrNameLst>
                                      </p:cBhvr>
                                      <p:to>
                                        <p:strVal val="hidden"/>
                                      </p:to>
                                    </p:set>
                                  </p:childTnLst>
                                </p:cTn>
                              </p:par>
                              <p:par>
                                <p:cTn id="105" presetID="10" presetClass="exit" presetSubtype="0" fill="hold" nodeType="withEffect">
                                  <p:stCondLst>
                                    <p:cond delay="0"/>
                                  </p:stCondLst>
                                  <p:childTnLst>
                                    <p:animEffect transition="out" filter="fade">
                                      <p:cBhvr>
                                        <p:cTn id="106" dur="500"/>
                                        <p:tgtEl>
                                          <p:spTgt spid="165"/>
                                        </p:tgtEl>
                                      </p:cBhvr>
                                    </p:animEffect>
                                    <p:set>
                                      <p:cBhvr>
                                        <p:cTn id="107" dur="1" fill="hold">
                                          <p:stCondLst>
                                            <p:cond delay="499"/>
                                          </p:stCondLst>
                                        </p:cTn>
                                        <p:tgtEl>
                                          <p:spTgt spid="165"/>
                                        </p:tgtEl>
                                        <p:attrNameLst>
                                          <p:attrName>style.visibility</p:attrName>
                                        </p:attrNameLst>
                                      </p:cBhvr>
                                      <p:to>
                                        <p:strVal val="hidden"/>
                                      </p:to>
                                    </p:set>
                                  </p:childTnLst>
                                </p:cTn>
                              </p:par>
                              <p:par>
                                <p:cTn id="108" presetID="10" presetClass="exit" presetSubtype="0" fill="hold" nodeType="withEffect">
                                  <p:stCondLst>
                                    <p:cond delay="0"/>
                                  </p:stCondLst>
                                  <p:childTnLst>
                                    <p:animEffect transition="out" filter="fade">
                                      <p:cBhvr>
                                        <p:cTn id="109" dur="500"/>
                                        <p:tgtEl>
                                          <p:spTgt spid="164"/>
                                        </p:tgtEl>
                                      </p:cBhvr>
                                    </p:animEffect>
                                    <p:set>
                                      <p:cBhvr>
                                        <p:cTn id="110" dur="1" fill="hold">
                                          <p:stCondLst>
                                            <p:cond delay="499"/>
                                          </p:stCondLst>
                                        </p:cTn>
                                        <p:tgtEl>
                                          <p:spTgt spid="164"/>
                                        </p:tgtEl>
                                        <p:attrNameLst>
                                          <p:attrName>style.visibility</p:attrName>
                                        </p:attrNameLst>
                                      </p:cBhvr>
                                      <p:to>
                                        <p:strVal val="hidden"/>
                                      </p:to>
                                    </p:set>
                                  </p:childTnLst>
                                </p:cTn>
                              </p:par>
                              <p:par>
                                <p:cTn id="111" presetID="10" presetClass="exit" presetSubtype="0" fill="hold" nodeType="withEffect">
                                  <p:stCondLst>
                                    <p:cond delay="0"/>
                                  </p:stCondLst>
                                  <p:childTnLst>
                                    <p:animEffect transition="out" filter="fade">
                                      <p:cBhvr>
                                        <p:cTn id="112" dur="500"/>
                                        <p:tgtEl>
                                          <p:spTgt spid="163"/>
                                        </p:tgtEl>
                                      </p:cBhvr>
                                    </p:animEffect>
                                    <p:set>
                                      <p:cBhvr>
                                        <p:cTn id="113" dur="1" fill="hold">
                                          <p:stCondLst>
                                            <p:cond delay="499"/>
                                          </p:stCondLst>
                                        </p:cTn>
                                        <p:tgtEl>
                                          <p:spTgt spid="163"/>
                                        </p:tgtEl>
                                        <p:attrNameLst>
                                          <p:attrName>style.visibility</p:attrName>
                                        </p:attrNameLst>
                                      </p:cBhvr>
                                      <p:to>
                                        <p:strVal val="hidden"/>
                                      </p:to>
                                    </p:set>
                                  </p:childTnLst>
                                </p:cTn>
                              </p:par>
                              <p:par>
                                <p:cTn id="114" presetID="10" presetClass="exit" presetSubtype="0" fill="hold" nodeType="withEffect">
                                  <p:stCondLst>
                                    <p:cond delay="0"/>
                                  </p:stCondLst>
                                  <p:childTnLst>
                                    <p:animEffect transition="out" filter="fade">
                                      <p:cBhvr>
                                        <p:cTn id="115" dur="500"/>
                                        <p:tgtEl>
                                          <p:spTgt spid="162"/>
                                        </p:tgtEl>
                                      </p:cBhvr>
                                    </p:animEffect>
                                    <p:set>
                                      <p:cBhvr>
                                        <p:cTn id="116" dur="1" fill="hold">
                                          <p:stCondLst>
                                            <p:cond delay="499"/>
                                          </p:stCondLst>
                                        </p:cTn>
                                        <p:tgtEl>
                                          <p:spTgt spid="162"/>
                                        </p:tgtEl>
                                        <p:attrNameLst>
                                          <p:attrName>style.visibility</p:attrName>
                                        </p:attrNameLst>
                                      </p:cBhvr>
                                      <p:to>
                                        <p:strVal val="hidden"/>
                                      </p:to>
                                    </p:set>
                                  </p:childTnLst>
                                </p:cTn>
                              </p:par>
                              <p:par>
                                <p:cTn id="117" presetID="10" presetClass="exit" presetSubtype="0" fill="hold" nodeType="withEffect">
                                  <p:stCondLst>
                                    <p:cond delay="0"/>
                                  </p:stCondLst>
                                  <p:childTnLst>
                                    <p:animEffect transition="out" filter="fade">
                                      <p:cBhvr>
                                        <p:cTn id="118" dur="500"/>
                                        <p:tgtEl>
                                          <p:spTgt spid="161"/>
                                        </p:tgtEl>
                                      </p:cBhvr>
                                    </p:animEffect>
                                    <p:set>
                                      <p:cBhvr>
                                        <p:cTn id="119" dur="1" fill="hold">
                                          <p:stCondLst>
                                            <p:cond delay="499"/>
                                          </p:stCondLst>
                                        </p:cTn>
                                        <p:tgtEl>
                                          <p:spTgt spid="161"/>
                                        </p:tgtEl>
                                        <p:attrNameLst>
                                          <p:attrName>style.visibility</p:attrName>
                                        </p:attrNameLst>
                                      </p:cBhvr>
                                      <p:to>
                                        <p:strVal val="hidden"/>
                                      </p:to>
                                    </p:set>
                                  </p:childTnLst>
                                </p:cTn>
                              </p:par>
                              <p:par>
                                <p:cTn id="120" presetID="10" presetClass="exit" presetSubtype="0" fill="hold" nodeType="withEffect">
                                  <p:stCondLst>
                                    <p:cond delay="0"/>
                                  </p:stCondLst>
                                  <p:childTnLst>
                                    <p:animEffect transition="out" filter="fade">
                                      <p:cBhvr>
                                        <p:cTn id="121" dur="500"/>
                                        <p:tgtEl>
                                          <p:spTgt spid="160"/>
                                        </p:tgtEl>
                                      </p:cBhvr>
                                    </p:animEffect>
                                    <p:set>
                                      <p:cBhvr>
                                        <p:cTn id="122" dur="1" fill="hold">
                                          <p:stCondLst>
                                            <p:cond delay="499"/>
                                          </p:stCondLst>
                                        </p:cTn>
                                        <p:tgtEl>
                                          <p:spTgt spid="160"/>
                                        </p:tgtEl>
                                        <p:attrNameLst>
                                          <p:attrName>style.visibility</p:attrName>
                                        </p:attrNameLst>
                                      </p:cBhvr>
                                      <p:to>
                                        <p:strVal val="hidden"/>
                                      </p:to>
                                    </p:set>
                                  </p:childTnLst>
                                </p:cTn>
                              </p:par>
                              <p:par>
                                <p:cTn id="123" presetID="10" presetClass="exit" presetSubtype="0" fill="hold" nodeType="withEffect">
                                  <p:stCondLst>
                                    <p:cond delay="0"/>
                                  </p:stCondLst>
                                  <p:childTnLst>
                                    <p:animEffect transition="out" filter="fade">
                                      <p:cBhvr>
                                        <p:cTn id="124" dur="500"/>
                                        <p:tgtEl>
                                          <p:spTgt spid="159"/>
                                        </p:tgtEl>
                                      </p:cBhvr>
                                    </p:animEffect>
                                    <p:set>
                                      <p:cBhvr>
                                        <p:cTn id="125" dur="1" fill="hold">
                                          <p:stCondLst>
                                            <p:cond delay="499"/>
                                          </p:stCondLst>
                                        </p:cTn>
                                        <p:tgtEl>
                                          <p:spTgt spid="159"/>
                                        </p:tgtEl>
                                        <p:attrNameLst>
                                          <p:attrName>style.visibility</p:attrName>
                                        </p:attrNameLst>
                                      </p:cBhvr>
                                      <p:to>
                                        <p:strVal val="hidden"/>
                                      </p:to>
                                    </p:set>
                                  </p:childTnLst>
                                </p:cTn>
                              </p:par>
                              <p:par>
                                <p:cTn id="126" presetID="10" presetClass="exit" presetSubtype="0" fill="hold" nodeType="withEffect">
                                  <p:stCondLst>
                                    <p:cond delay="0"/>
                                  </p:stCondLst>
                                  <p:childTnLst>
                                    <p:animEffect transition="out" filter="fade">
                                      <p:cBhvr>
                                        <p:cTn id="127" dur="500"/>
                                        <p:tgtEl>
                                          <p:spTgt spid="158"/>
                                        </p:tgtEl>
                                      </p:cBhvr>
                                    </p:animEffect>
                                    <p:set>
                                      <p:cBhvr>
                                        <p:cTn id="128" dur="1" fill="hold">
                                          <p:stCondLst>
                                            <p:cond delay="499"/>
                                          </p:stCondLst>
                                        </p:cTn>
                                        <p:tgtEl>
                                          <p:spTgt spid="158"/>
                                        </p:tgtEl>
                                        <p:attrNameLst>
                                          <p:attrName>style.visibility</p:attrName>
                                        </p:attrNameLst>
                                      </p:cBhvr>
                                      <p:to>
                                        <p:strVal val="hidden"/>
                                      </p:to>
                                    </p:set>
                                  </p:childTnLst>
                                </p:cTn>
                              </p:par>
                              <p:par>
                                <p:cTn id="129" presetID="10" presetClass="exit" presetSubtype="0" fill="hold" nodeType="withEffect">
                                  <p:stCondLst>
                                    <p:cond delay="0"/>
                                  </p:stCondLst>
                                  <p:childTnLst>
                                    <p:animEffect transition="out" filter="fade">
                                      <p:cBhvr>
                                        <p:cTn id="130" dur="500"/>
                                        <p:tgtEl>
                                          <p:spTgt spid="157"/>
                                        </p:tgtEl>
                                      </p:cBhvr>
                                    </p:animEffect>
                                    <p:set>
                                      <p:cBhvr>
                                        <p:cTn id="131" dur="1" fill="hold">
                                          <p:stCondLst>
                                            <p:cond delay="499"/>
                                          </p:stCondLst>
                                        </p:cTn>
                                        <p:tgtEl>
                                          <p:spTgt spid="157"/>
                                        </p:tgtEl>
                                        <p:attrNameLst>
                                          <p:attrName>style.visibility</p:attrName>
                                        </p:attrNameLst>
                                      </p:cBhvr>
                                      <p:to>
                                        <p:strVal val="hidden"/>
                                      </p:to>
                                    </p:set>
                                  </p:childTnLst>
                                </p:cTn>
                              </p:par>
                              <p:par>
                                <p:cTn id="132" presetID="10" presetClass="exit" presetSubtype="0" fill="hold" nodeType="withEffect">
                                  <p:stCondLst>
                                    <p:cond delay="0"/>
                                  </p:stCondLst>
                                  <p:childTnLst>
                                    <p:animEffect transition="out" filter="fade">
                                      <p:cBhvr>
                                        <p:cTn id="133" dur="500"/>
                                        <p:tgtEl>
                                          <p:spTgt spid="156"/>
                                        </p:tgtEl>
                                      </p:cBhvr>
                                    </p:animEffect>
                                    <p:set>
                                      <p:cBhvr>
                                        <p:cTn id="134" dur="1" fill="hold">
                                          <p:stCondLst>
                                            <p:cond delay="499"/>
                                          </p:stCondLst>
                                        </p:cTn>
                                        <p:tgtEl>
                                          <p:spTgt spid="156"/>
                                        </p:tgtEl>
                                        <p:attrNameLst>
                                          <p:attrName>style.visibility</p:attrName>
                                        </p:attrNameLst>
                                      </p:cBhvr>
                                      <p:to>
                                        <p:strVal val="hidden"/>
                                      </p:to>
                                    </p:set>
                                  </p:childTnLst>
                                </p:cTn>
                              </p:par>
                              <p:par>
                                <p:cTn id="135" presetID="10" presetClass="exit" presetSubtype="0" fill="hold" nodeType="withEffect">
                                  <p:stCondLst>
                                    <p:cond delay="0"/>
                                  </p:stCondLst>
                                  <p:childTnLst>
                                    <p:animEffect transition="out" filter="fade">
                                      <p:cBhvr>
                                        <p:cTn id="136" dur="500"/>
                                        <p:tgtEl>
                                          <p:spTgt spid="155"/>
                                        </p:tgtEl>
                                      </p:cBhvr>
                                    </p:animEffect>
                                    <p:set>
                                      <p:cBhvr>
                                        <p:cTn id="137" dur="1" fill="hold">
                                          <p:stCondLst>
                                            <p:cond delay="499"/>
                                          </p:stCondLst>
                                        </p:cTn>
                                        <p:tgtEl>
                                          <p:spTgt spid="155"/>
                                        </p:tgtEl>
                                        <p:attrNameLst>
                                          <p:attrName>style.visibility</p:attrName>
                                        </p:attrNameLst>
                                      </p:cBhvr>
                                      <p:to>
                                        <p:strVal val="hidden"/>
                                      </p:to>
                                    </p:set>
                                  </p:childTnLst>
                                </p:cTn>
                              </p:par>
                              <p:par>
                                <p:cTn id="138" presetID="10" presetClass="exit" presetSubtype="0" fill="hold" nodeType="withEffect">
                                  <p:stCondLst>
                                    <p:cond delay="0"/>
                                  </p:stCondLst>
                                  <p:childTnLst>
                                    <p:animEffect transition="out" filter="fade">
                                      <p:cBhvr>
                                        <p:cTn id="139" dur="500"/>
                                        <p:tgtEl>
                                          <p:spTgt spid="154"/>
                                        </p:tgtEl>
                                      </p:cBhvr>
                                    </p:animEffect>
                                    <p:set>
                                      <p:cBhvr>
                                        <p:cTn id="140" dur="1" fill="hold">
                                          <p:stCondLst>
                                            <p:cond delay="499"/>
                                          </p:stCondLst>
                                        </p:cTn>
                                        <p:tgtEl>
                                          <p:spTgt spid="154"/>
                                        </p:tgtEl>
                                        <p:attrNameLst>
                                          <p:attrName>style.visibility</p:attrName>
                                        </p:attrNameLst>
                                      </p:cBhvr>
                                      <p:to>
                                        <p:strVal val="hidden"/>
                                      </p:to>
                                    </p:set>
                                  </p:childTnLst>
                                </p:cTn>
                              </p:par>
                              <p:par>
                                <p:cTn id="141" presetID="10" presetClass="exit" presetSubtype="0" fill="hold" nodeType="withEffect">
                                  <p:stCondLst>
                                    <p:cond delay="0"/>
                                  </p:stCondLst>
                                  <p:childTnLst>
                                    <p:animEffect transition="out" filter="fade">
                                      <p:cBhvr>
                                        <p:cTn id="142" dur="500"/>
                                        <p:tgtEl>
                                          <p:spTgt spid="145"/>
                                        </p:tgtEl>
                                      </p:cBhvr>
                                    </p:animEffect>
                                    <p:set>
                                      <p:cBhvr>
                                        <p:cTn id="143" dur="1" fill="hold">
                                          <p:stCondLst>
                                            <p:cond delay="499"/>
                                          </p:stCondLst>
                                        </p:cTn>
                                        <p:tgtEl>
                                          <p:spTgt spid="145"/>
                                        </p:tgtEl>
                                        <p:attrNameLst>
                                          <p:attrName>style.visibility</p:attrName>
                                        </p:attrNameLst>
                                      </p:cBhvr>
                                      <p:to>
                                        <p:strVal val="hidden"/>
                                      </p:to>
                                    </p:set>
                                  </p:childTnLst>
                                </p:cTn>
                              </p:par>
                              <p:par>
                                <p:cTn id="144" presetID="1" presetClass="entr" presetSubtype="0" fill="hold" nodeType="withEffect">
                                  <p:stCondLst>
                                    <p:cond delay="0"/>
                                  </p:stCondLst>
                                  <p:childTnLst>
                                    <p:set>
                                      <p:cBhvr>
                                        <p:cTn id="145" dur="1" fill="hold">
                                          <p:stCondLst>
                                            <p:cond delay="0"/>
                                          </p:stCondLst>
                                        </p:cTn>
                                        <p:tgtEl>
                                          <p:spTgt spid="188"/>
                                        </p:tgtEl>
                                        <p:attrNameLst>
                                          <p:attrName>style.visibility</p:attrName>
                                        </p:attrNameLst>
                                      </p:cBhvr>
                                      <p:to>
                                        <p:strVal val="visible"/>
                                      </p:to>
                                    </p:set>
                                  </p:childTnLst>
                                </p:cTn>
                              </p:par>
                              <p:par>
                                <p:cTn id="146" presetID="1" presetClass="entr" presetSubtype="0" fill="hold" grpId="0" nodeType="withEffect">
                                  <p:stCondLst>
                                    <p:cond delay="0"/>
                                  </p:stCondLst>
                                  <p:childTnLst>
                                    <p:set>
                                      <p:cBhvr>
                                        <p:cTn id="147" dur="1" fill="hold">
                                          <p:stCondLst>
                                            <p:cond delay="0"/>
                                          </p:stCondLst>
                                        </p:cTn>
                                        <p:tgtEl>
                                          <p:spTgt spid="126"/>
                                        </p:tgtEl>
                                        <p:attrNameLst>
                                          <p:attrName>style.visibility</p:attrName>
                                        </p:attrNameLst>
                                      </p:cBhvr>
                                      <p:to>
                                        <p:strVal val="visible"/>
                                      </p:to>
                                    </p:set>
                                  </p:childTnLst>
                                </p:cTn>
                              </p:par>
                              <p:par>
                                <p:cTn id="148" presetID="1" presetClass="entr" presetSubtype="0" fill="hold" nodeType="withEffect">
                                  <p:stCondLst>
                                    <p:cond delay="0"/>
                                  </p:stCondLst>
                                  <p:childTnLst>
                                    <p:set>
                                      <p:cBhvr>
                                        <p:cTn id="149" dur="1" fill="hold">
                                          <p:stCondLst>
                                            <p:cond delay="0"/>
                                          </p:stCondLst>
                                        </p:cTn>
                                        <p:tgtEl>
                                          <p:spTgt spid="13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6"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50" name="Group"/>
          <p:cNvGrpSpPr/>
          <p:nvPr/>
        </p:nvGrpSpPr>
        <p:grpSpPr>
          <a:xfrm>
            <a:off x="3288731" y="1291471"/>
            <a:ext cx="6975253" cy="11133058"/>
            <a:chOff x="0" y="439737"/>
            <a:chExt cx="6975251" cy="11133057"/>
          </a:xfrm>
        </p:grpSpPr>
        <p:pic>
          <p:nvPicPr>
            <p:cNvPr id="825" name="Image" descr="Image"/>
            <p:cNvPicPr>
              <a:picLocks noChangeAspect="1"/>
            </p:cNvPicPr>
            <p:nvPr/>
          </p:nvPicPr>
          <p:blipFill>
            <a:blip r:embed="rId2">
              <a:alphaModFix amt="35684"/>
            </a:blip>
            <a:stretch>
              <a:fillRect/>
            </a:stretch>
          </p:blipFill>
          <p:spPr>
            <a:xfrm>
              <a:off x="150361" y="1899081"/>
              <a:ext cx="6674528" cy="6676072"/>
            </a:xfrm>
            <a:prstGeom prst="rect">
              <a:avLst/>
            </a:prstGeom>
            <a:ln w="12700" cap="flat">
              <a:noFill/>
              <a:miter lim="400000"/>
            </a:ln>
            <a:effectLst/>
          </p:spPr>
        </p:pic>
        <p:sp>
          <p:nvSpPr>
            <p:cNvPr id="826" name="Rounded Rectangle"/>
            <p:cNvSpPr/>
            <p:nvPr/>
          </p:nvSpPr>
          <p:spPr>
            <a:xfrm>
              <a:off x="0" y="957891"/>
              <a:ext cx="6975251" cy="9881839"/>
            </a:xfrm>
            <a:prstGeom prst="roundRect">
              <a:avLst>
                <a:gd name="adj" fmla="val 8227"/>
              </a:avLst>
            </a:prstGeom>
            <a:noFill/>
            <a:ln w="25400" cap="flat">
              <a:solidFill>
                <a:srgbClr val="FFFFFF"/>
              </a:solidFill>
              <a:custDash>
                <a:ds d="200000" sp="200000"/>
              </a:custDash>
              <a:miter lim="400000"/>
            </a:ln>
            <a:effectLst/>
          </p:spPr>
          <p:txBody>
            <a:bodyPr wrap="square" lIns="0" tIns="0" rIns="0" bIns="0" numCol="1" anchor="ctr">
              <a:noAutofit/>
            </a:bodyPr>
            <a:lstStyle/>
            <a:p>
              <a:pPr defTabSz="825500">
                <a:defRPr b="0">
                  <a:solidFill>
                    <a:srgbClr val="FFFFFF"/>
                  </a:solidFill>
                  <a:latin typeface="Arial"/>
                  <a:ea typeface="Arial"/>
                  <a:cs typeface="Arial"/>
                  <a:sym typeface="Arial"/>
                </a:defRPr>
              </a:pPr>
              <a:endParaRPr/>
            </a:p>
          </p:txBody>
        </p:sp>
        <p:sp>
          <p:nvSpPr>
            <p:cNvPr id="827" name="Private Network"/>
            <p:cNvSpPr/>
            <p:nvPr/>
          </p:nvSpPr>
          <p:spPr>
            <a:xfrm>
              <a:off x="3487625" y="439737"/>
              <a:ext cx="1270001" cy="1270001"/>
            </a:xfrm>
            <a:prstGeom prst="line">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71437" tIns="71437" rIns="71437" bIns="71437" numCol="1" anchor="ctr">
              <a:spAutoFit/>
            </a:bodyPr>
            <a:lstStyle>
              <a:lvl1pPr>
                <a:defRPr sz="4800" b="0" spc="-287">
                  <a:solidFill>
                    <a:srgbClr val="F6FE00"/>
                  </a:solidFill>
                </a:defRPr>
              </a:lvl1pPr>
            </a:lstStyle>
            <a:p>
              <a:pPr defTabSz="1828433" fontAlgn="b" hangingPunct="1">
                <a:defRPr/>
              </a:pPr>
              <a:r>
                <a:rPr lang="en-US" sz="4000" spc="0" dirty="0">
                  <a:solidFill>
                    <a:schemeClr val="bg1"/>
                  </a:solidFill>
                  <a:latin typeface="Styrene A Light" pitchFamily="2" charset="77"/>
                </a:rPr>
                <a:t>Fabric Network</a:t>
              </a:r>
              <a:endParaRPr sz="4000" spc="0" dirty="0">
                <a:solidFill>
                  <a:schemeClr val="bg1"/>
                </a:solidFill>
                <a:latin typeface="Styrene A Light" pitchFamily="2" charset="77"/>
              </a:endParaRPr>
            </a:p>
          </p:txBody>
        </p:sp>
        <p:sp>
          <p:nvSpPr>
            <p:cNvPr id="828" name="PRIVACY"/>
            <p:cNvSpPr/>
            <p:nvPr/>
          </p:nvSpPr>
          <p:spPr>
            <a:xfrm>
              <a:off x="2734750" y="9464593"/>
              <a:ext cx="1270001" cy="1270001"/>
            </a:xfrm>
            <a:prstGeom prst="line">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71437" tIns="71437" rIns="71437" bIns="71437" numCol="1" anchor="b">
              <a:spAutoFit/>
            </a:bodyPr>
            <a:lstStyle>
              <a:lvl1pPr algn="l">
                <a:defRPr sz="2500" b="0" spc="-149">
                  <a:solidFill>
                    <a:srgbClr val="FFFFFF"/>
                  </a:solidFill>
                  <a:latin typeface="Styrene A Regular"/>
                  <a:ea typeface="Styrene A Regular"/>
                  <a:cs typeface="Styrene A Regular"/>
                  <a:sym typeface="Styrene A Regular"/>
                </a:defRPr>
              </a:lvl1pPr>
            </a:lstStyle>
            <a:p>
              <a:r>
                <a:rPr dirty="0"/>
                <a:t>PRIVACY</a:t>
              </a:r>
            </a:p>
          </p:txBody>
        </p:sp>
        <p:pic>
          <p:nvPicPr>
            <p:cNvPr id="829" name="Image" descr="Image"/>
            <p:cNvPicPr>
              <a:picLocks noChangeAspect="1"/>
            </p:cNvPicPr>
            <p:nvPr/>
          </p:nvPicPr>
          <p:blipFill>
            <a:blip r:embed="rId3"/>
            <a:stretch>
              <a:fillRect/>
            </a:stretch>
          </p:blipFill>
          <p:spPr>
            <a:xfrm>
              <a:off x="2096310" y="8898281"/>
              <a:ext cx="546101" cy="546101"/>
            </a:xfrm>
            <a:prstGeom prst="rect">
              <a:avLst/>
            </a:prstGeom>
            <a:ln w="12700" cap="flat">
              <a:noFill/>
              <a:miter lim="400000"/>
            </a:ln>
            <a:effectLst/>
          </p:spPr>
        </p:pic>
        <p:sp>
          <p:nvSpPr>
            <p:cNvPr id="830" name="LOW COST"/>
            <p:cNvSpPr/>
            <p:nvPr/>
          </p:nvSpPr>
          <p:spPr>
            <a:xfrm>
              <a:off x="2734750" y="10302793"/>
              <a:ext cx="1270001" cy="1270001"/>
            </a:xfrm>
            <a:prstGeom prst="line">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71437" tIns="71437" rIns="71437" bIns="71437" numCol="1" anchor="b">
              <a:spAutoFit/>
            </a:bodyPr>
            <a:lstStyle>
              <a:lvl1pPr algn="l">
                <a:defRPr sz="2500" b="0" spc="-149">
                  <a:solidFill>
                    <a:srgbClr val="FFFFFF"/>
                  </a:solidFill>
                  <a:latin typeface="Styrene A Regular"/>
                  <a:ea typeface="Styrene A Regular"/>
                  <a:cs typeface="Styrene A Regular"/>
                  <a:sym typeface="Styrene A Regular"/>
                </a:defRPr>
              </a:lvl1pPr>
            </a:lstStyle>
            <a:p>
              <a:r>
                <a:rPr lang="en-US" dirty="0"/>
                <a:t>CUSTOMIZATION</a:t>
              </a:r>
              <a:endParaRPr dirty="0"/>
            </a:p>
          </p:txBody>
        </p:sp>
        <p:pic>
          <p:nvPicPr>
            <p:cNvPr id="831" name="Image" descr="Image"/>
            <p:cNvPicPr>
              <a:picLocks noChangeAspect="1"/>
            </p:cNvPicPr>
            <p:nvPr/>
          </p:nvPicPr>
          <p:blipFill>
            <a:blip r:embed="rId3"/>
            <a:stretch>
              <a:fillRect/>
            </a:stretch>
          </p:blipFill>
          <p:spPr>
            <a:xfrm>
              <a:off x="2096310" y="9736481"/>
              <a:ext cx="546101" cy="546101"/>
            </a:xfrm>
            <a:prstGeom prst="rect">
              <a:avLst/>
            </a:prstGeom>
            <a:ln w="12700" cap="flat">
              <a:noFill/>
              <a:miter lim="400000"/>
            </a:ln>
            <a:effectLst/>
          </p:spPr>
        </p:pic>
        <p:pic>
          <p:nvPicPr>
            <p:cNvPr id="832" name="Image" descr="Image"/>
            <p:cNvPicPr>
              <a:picLocks noChangeAspect="1"/>
            </p:cNvPicPr>
            <p:nvPr/>
          </p:nvPicPr>
          <p:blipFill>
            <a:blip r:embed="rId4"/>
            <a:stretch>
              <a:fillRect/>
            </a:stretch>
          </p:blipFill>
          <p:spPr>
            <a:xfrm>
              <a:off x="4471491" y="3457416"/>
              <a:ext cx="1041401" cy="646788"/>
            </a:xfrm>
            <a:prstGeom prst="rect">
              <a:avLst/>
            </a:prstGeom>
            <a:ln w="12700" cap="flat">
              <a:noFill/>
              <a:miter lim="400000"/>
            </a:ln>
            <a:effectLst/>
          </p:spPr>
        </p:pic>
        <p:pic>
          <p:nvPicPr>
            <p:cNvPr id="833" name="Image" descr="Image"/>
            <p:cNvPicPr>
              <a:picLocks noChangeAspect="1"/>
            </p:cNvPicPr>
            <p:nvPr/>
          </p:nvPicPr>
          <p:blipFill>
            <a:blip r:embed="rId4"/>
            <a:stretch>
              <a:fillRect/>
            </a:stretch>
          </p:blipFill>
          <p:spPr>
            <a:xfrm>
              <a:off x="1541307" y="3457416"/>
              <a:ext cx="1041401" cy="646788"/>
            </a:xfrm>
            <a:prstGeom prst="rect">
              <a:avLst/>
            </a:prstGeom>
            <a:ln w="12700" cap="flat">
              <a:noFill/>
              <a:miter lim="400000"/>
            </a:ln>
            <a:effectLst/>
          </p:spPr>
        </p:pic>
        <p:pic>
          <p:nvPicPr>
            <p:cNvPr id="834" name="Image" descr="Image"/>
            <p:cNvPicPr>
              <a:picLocks noChangeAspect="1"/>
            </p:cNvPicPr>
            <p:nvPr/>
          </p:nvPicPr>
          <p:blipFill>
            <a:blip r:embed="rId4"/>
            <a:stretch>
              <a:fillRect/>
            </a:stretch>
          </p:blipFill>
          <p:spPr>
            <a:xfrm>
              <a:off x="4471491" y="6196898"/>
              <a:ext cx="1041401" cy="646788"/>
            </a:xfrm>
            <a:prstGeom prst="rect">
              <a:avLst/>
            </a:prstGeom>
            <a:ln w="12700" cap="flat">
              <a:noFill/>
              <a:miter lim="400000"/>
            </a:ln>
            <a:effectLst/>
          </p:spPr>
        </p:pic>
        <p:pic>
          <p:nvPicPr>
            <p:cNvPr id="835" name="Image" descr="Image"/>
            <p:cNvPicPr>
              <a:picLocks noChangeAspect="1"/>
            </p:cNvPicPr>
            <p:nvPr/>
          </p:nvPicPr>
          <p:blipFill>
            <a:blip r:embed="rId4"/>
            <a:stretch>
              <a:fillRect/>
            </a:stretch>
          </p:blipFill>
          <p:spPr>
            <a:xfrm>
              <a:off x="1541307" y="6150666"/>
              <a:ext cx="1041401" cy="646788"/>
            </a:xfrm>
            <a:prstGeom prst="rect">
              <a:avLst/>
            </a:prstGeom>
            <a:ln w="12700" cap="flat">
              <a:noFill/>
              <a:miter lim="400000"/>
            </a:ln>
            <a:effectLst/>
          </p:spPr>
        </p:pic>
        <p:grpSp>
          <p:nvGrpSpPr>
            <p:cNvPr id="838" name="Group"/>
            <p:cNvGrpSpPr/>
            <p:nvPr/>
          </p:nvGrpSpPr>
          <p:grpSpPr>
            <a:xfrm>
              <a:off x="3267515" y="7164586"/>
              <a:ext cx="431801" cy="649322"/>
              <a:chOff x="0" y="0"/>
              <a:chExt cx="431800" cy="649321"/>
            </a:xfrm>
          </p:grpSpPr>
          <p:sp>
            <p:nvSpPr>
              <p:cNvPr id="836" name="Circle"/>
              <p:cNvSpPr/>
              <p:nvPr/>
            </p:nvSpPr>
            <p:spPr>
              <a:xfrm>
                <a:off x="1335" y="0"/>
                <a:ext cx="429210" cy="429209"/>
              </a:xfrm>
              <a:prstGeom prst="ellipse">
                <a:avLst/>
              </a:prstGeom>
              <a:noFill/>
              <a:ln w="38100" cap="flat">
                <a:solidFill>
                  <a:srgbClr val="FFFFFF"/>
                </a:solidFill>
                <a:prstDash val="solid"/>
                <a:miter lim="400000"/>
              </a:ln>
              <a:effectLst/>
            </p:spPr>
            <p:txBody>
              <a:bodyPr wrap="square" lIns="45719" tIns="45719" rIns="45719" bIns="45719" numCol="1" anchor="ctr">
                <a:noAutofit/>
              </a:bodyPr>
              <a:lstStyle/>
              <a:p>
                <a:pPr algn="l" defTabSz="1828433">
                  <a:defRPr sz="3600" b="0">
                    <a:solidFill>
                      <a:srgbClr val="7F7F7F"/>
                    </a:solidFill>
                    <a:latin typeface="Arial"/>
                    <a:ea typeface="Arial"/>
                    <a:cs typeface="Arial"/>
                    <a:sym typeface="Arial"/>
                  </a:defRPr>
                </a:pPr>
                <a:endParaRPr/>
              </a:p>
            </p:txBody>
          </p:sp>
          <p:sp>
            <p:nvSpPr>
              <p:cNvPr id="837" name="Shape"/>
              <p:cNvSpPr/>
              <p:nvPr/>
            </p:nvSpPr>
            <p:spPr>
              <a:xfrm>
                <a:off x="-1" y="432626"/>
                <a:ext cx="431801" cy="216696"/>
              </a:xfrm>
              <a:custGeom>
                <a:avLst/>
                <a:gdLst/>
                <a:ahLst/>
                <a:cxnLst>
                  <a:cxn ang="0">
                    <a:pos x="wd2" y="hd2"/>
                  </a:cxn>
                  <a:cxn ang="5400000">
                    <a:pos x="wd2" y="hd2"/>
                  </a:cxn>
                  <a:cxn ang="10800000">
                    <a:pos x="wd2" y="hd2"/>
                  </a:cxn>
                  <a:cxn ang="16200000">
                    <a:pos x="wd2" y="hd2"/>
                  </a:cxn>
                </a:cxnLst>
                <a:rect l="0" t="0" r="r" b="b"/>
                <a:pathLst>
                  <a:path w="21581" h="19708" extrusionOk="0">
                    <a:moveTo>
                      <a:pt x="0" y="19642"/>
                    </a:moveTo>
                    <a:lnTo>
                      <a:pt x="30" y="19471"/>
                    </a:lnTo>
                    <a:moveTo>
                      <a:pt x="21548" y="19466"/>
                    </a:moveTo>
                    <a:lnTo>
                      <a:pt x="21581" y="19708"/>
                    </a:lnTo>
                    <a:moveTo>
                      <a:pt x="30" y="19471"/>
                    </a:moveTo>
                    <a:cubicBezTo>
                      <a:pt x="-19" y="14255"/>
                      <a:pt x="1118" y="9361"/>
                      <a:pt x="3209" y="5642"/>
                    </a:cubicBezTo>
                    <a:cubicBezTo>
                      <a:pt x="7430" y="-1869"/>
                      <a:pt x="14170" y="-1892"/>
                      <a:pt x="18377" y="5642"/>
                    </a:cubicBezTo>
                    <a:cubicBezTo>
                      <a:pt x="20499" y="9443"/>
                      <a:pt x="21575" y="14456"/>
                      <a:pt x="21548" y="19466"/>
                    </a:cubicBezTo>
                  </a:path>
                </a:pathLst>
              </a:custGeom>
              <a:noFill/>
              <a:ln w="38100" cap="flat">
                <a:solidFill>
                  <a:srgbClr val="FFFFFF"/>
                </a:solidFill>
                <a:prstDash val="solid"/>
                <a:miter lim="400000"/>
              </a:ln>
              <a:effectLst/>
            </p:spPr>
            <p:txBody>
              <a:bodyPr wrap="square" lIns="45719" tIns="45719" rIns="45719" bIns="45719" numCol="1" anchor="ctr">
                <a:noAutofit/>
              </a:bodyPr>
              <a:lstStyle/>
              <a:p>
                <a:pPr algn="l" defTabSz="1828433">
                  <a:defRPr sz="3600" b="0">
                    <a:solidFill>
                      <a:srgbClr val="7F7F7F"/>
                    </a:solidFill>
                    <a:latin typeface="Arial"/>
                    <a:ea typeface="Arial"/>
                    <a:cs typeface="Arial"/>
                    <a:sym typeface="Arial"/>
                  </a:defRPr>
                </a:pPr>
                <a:endParaRPr/>
              </a:p>
            </p:txBody>
          </p:sp>
        </p:grpSp>
        <p:grpSp>
          <p:nvGrpSpPr>
            <p:cNvPr id="841" name="Group"/>
            <p:cNvGrpSpPr/>
            <p:nvPr/>
          </p:nvGrpSpPr>
          <p:grpSpPr>
            <a:xfrm>
              <a:off x="3242115" y="2732831"/>
              <a:ext cx="431801" cy="649322"/>
              <a:chOff x="0" y="0"/>
              <a:chExt cx="431800" cy="649321"/>
            </a:xfrm>
          </p:grpSpPr>
          <p:sp>
            <p:nvSpPr>
              <p:cNvPr id="839" name="Circle"/>
              <p:cNvSpPr/>
              <p:nvPr/>
            </p:nvSpPr>
            <p:spPr>
              <a:xfrm>
                <a:off x="1335" y="0"/>
                <a:ext cx="429210" cy="429209"/>
              </a:xfrm>
              <a:prstGeom prst="ellipse">
                <a:avLst/>
              </a:prstGeom>
              <a:noFill/>
              <a:ln w="38100" cap="flat">
                <a:solidFill>
                  <a:srgbClr val="FFFFFF"/>
                </a:solidFill>
                <a:prstDash val="solid"/>
                <a:miter lim="400000"/>
              </a:ln>
              <a:effectLst/>
            </p:spPr>
            <p:txBody>
              <a:bodyPr wrap="square" lIns="45719" tIns="45719" rIns="45719" bIns="45719" numCol="1" anchor="ctr">
                <a:noAutofit/>
              </a:bodyPr>
              <a:lstStyle/>
              <a:p>
                <a:pPr algn="l" defTabSz="1828433">
                  <a:defRPr sz="3600" b="0">
                    <a:solidFill>
                      <a:srgbClr val="7F7F7F"/>
                    </a:solidFill>
                    <a:latin typeface="Arial"/>
                    <a:ea typeface="Arial"/>
                    <a:cs typeface="Arial"/>
                    <a:sym typeface="Arial"/>
                  </a:defRPr>
                </a:pPr>
                <a:endParaRPr/>
              </a:p>
            </p:txBody>
          </p:sp>
          <p:sp>
            <p:nvSpPr>
              <p:cNvPr id="840" name="Shape"/>
              <p:cNvSpPr/>
              <p:nvPr/>
            </p:nvSpPr>
            <p:spPr>
              <a:xfrm>
                <a:off x="-1" y="432626"/>
                <a:ext cx="431801" cy="216696"/>
              </a:xfrm>
              <a:custGeom>
                <a:avLst/>
                <a:gdLst/>
                <a:ahLst/>
                <a:cxnLst>
                  <a:cxn ang="0">
                    <a:pos x="wd2" y="hd2"/>
                  </a:cxn>
                  <a:cxn ang="5400000">
                    <a:pos x="wd2" y="hd2"/>
                  </a:cxn>
                  <a:cxn ang="10800000">
                    <a:pos x="wd2" y="hd2"/>
                  </a:cxn>
                  <a:cxn ang="16200000">
                    <a:pos x="wd2" y="hd2"/>
                  </a:cxn>
                </a:cxnLst>
                <a:rect l="0" t="0" r="r" b="b"/>
                <a:pathLst>
                  <a:path w="21581" h="19708" extrusionOk="0">
                    <a:moveTo>
                      <a:pt x="0" y="19642"/>
                    </a:moveTo>
                    <a:lnTo>
                      <a:pt x="30" y="19471"/>
                    </a:lnTo>
                    <a:moveTo>
                      <a:pt x="21548" y="19466"/>
                    </a:moveTo>
                    <a:lnTo>
                      <a:pt x="21581" y="19708"/>
                    </a:lnTo>
                    <a:moveTo>
                      <a:pt x="30" y="19471"/>
                    </a:moveTo>
                    <a:cubicBezTo>
                      <a:pt x="-19" y="14255"/>
                      <a:pt x="1118" y="9361"/>
                      <a:pt x="3209" y="5642"/>
                    </a:cubicBezTo>
                    <a:cubicBezTo>
                      <a:pt x="7430" y="-1869"/>
                      <a:pt x="14170" y="-1892"/>
                      <a:pt x="18377" y="5642"/>
                    </a:cubicBezTo>
                    <a:cubicBezTo>
                      <a:pt x="20499" y="9443"/>
                      <a:pt x="21575" y="14456"/>
                      <a:pt x="21548" y="19466"/>
                    </a:cubicBezTo>
                  </a:path>
                </a:pathLst>
              </a:custGeom>
              <a:noFill/>
              <a:ln w="38100" cap="flat">
                <a:solidFill>
                  <a:srgbClr val="FFFFFF"/>
                </a:solidFill>
                <a:prstDash val="solid"/>
                <a:miter lim="400000"/>
              </a:ln>
              <a:effectLst/>
            </p:spPr>
            <p:txBody>
              <a:bodyPr wrap="square" lIns="45719" tIns="45719" rIns="45719" bIns="45719" numCol="1" anchor="ctr">
                <a:noAutofit/>
              </a:bodyPr>
              <a:lstStyle/>
              <a:p>
                <a:pPr algn="l" defTabSz="1828433">
                  <a:defRPr sz="3600" b="0">
                    <a:solidFill>
                      <a:srgbClr val="7F7F7F"/>
                    </a:solidFill>
                    <a:latin typeface="Arial"/>
                    <a:ea typeface="Arial"/>
                    <a:cs typeface="Arial"/>
                    <a:sym typeface="Arial"/>
                  </a:defRPr>
                </a:pPr>
                <a:endParaRPr/>
              </a:p>
            </p:txBody>
          </p:sp>
        </p:grpSp>
        <p:grpSp>
          <p:nvGrpSpPr>
            <p:cNvPr id="844" name="Group"/>
            <p:cNvGrpSpPr/>
            <p:nvPr/>
          </p:nvGrpSpPr>
          <p:grpSpPr>
            <a:xfrm>
              <a:off x="5710141" y="4861655"/>
              <a:ext cx="431801" cy="649323"/>
              <a:chOff x="0" y="0"/>
              <a:chExt cx="431800" cy="649321"/>
            </a:xfrm>
          </p:grpSpPr>
          <p:sp>
            <p:nvSpPr>
              <p:cNvPr id="842" name="Circle"/>
              <p:cNvSpPr/>
              <p:nvPr/>
            </p:nvSpPr>
            <p:spPr>
              <a:xfrm>
                <a:off x="1335" y="0"/>
                <a:ext cx="429210" cy="429209"/>
              </a:xfrm>
              <a:prstGeom prst="ellipse">
                <a:avLst/>
              </a:prstGeom>
              <a:noFill/>
              <a:ln w="38100" cap="flat">
                <a:solidFill>
                  <a:srgbClr val="FFFFFF"/>
                </a:solidFill>
                <a:prstDash val="solid"/>
                <a:miter lim="400000"/>
              </a:ln>
              <a:effectLst/>
            </p:spPr>
            <p:txBody>
              <a:bodyPr wrap="square" lIns="45719" tIns="45719" rIns="45719" bIns="45719" numCol="1" anchor="ctr">
                <a:noAutofit/>
              </a:bodyPr>
              <a:lstStyle/>
              <a:p>
                <a:pPr algn="l" defTabSz="1828433">
                  <a:defRPr sz="3600" b="0">
                    <a:solidFill>
                      <a:srgbClr val="7F7F7F"/>
                    </a:solidFill>
                    <a:latin typeface="Arial"/>
                    <a:ea typeface="Arial"/>
                    <a:cs typeface="Arial"/>
                    <a:sym typeface="Arial"/>
                  </a:defRPr>
                </a:pPr>
                <a:endParaRPr/>
              </a:p>
            </p:txBody>
          </p:sp>
          <p:sp>
            <p:nvSpPr>
              <p:cNvPr id="843" name="Shape"/>
              <p:cNvSpPr/>
              <p:nvPr/>
            </p:nvSpPr>
            <p:spPr>
              <a:xfrm>
                <a:off x="-1" y="432626"/>
                <a:ext cx="431801" cy="216696"/>
              </a:xfrm>
              <a:custGeom>
                <a:avLst/>
                <a:gdLst/>
                <a:ahLst/>
                <a:cxnLst>
                  <a:cxn ang="0">
                    <a:pos x="wd2" y="hd2"/>
                  </a:cxn>
                  <a:cxn ang="5400000">
                    <a:pos x="wd2" y="hd2"/>
                  </a:cxn>
                  <a:cxn ang="10800000">
                    <a:pos x="wd2" y="hd2"/>
                  </a:cxn>
                  <a:cxn ang="16200000">
                    <a:pos x="wd2" y="hd2"/>
                  </a:cxn>
                </a:cxnLst>
                <a:rect l="0" t="0" r="r" b="b"/>
                <a:pathLst>
                  <a:path w="21581" h="19708" extrusionOk="0">
                    <a:moveTo>
                      <a:pt x="0" y="19642"/>
                    </a:moveTo>
                    <a:lnTo>
                      <a:pt x="30" y="19471"/>
                    </a:lnTo>
                    <a:moveTo>
                      <a:pt x="21548" y="19466"/>
                    </a:moveTo>
                    <a:lnTo>
                      <a:pt x="21581" y="19708"/>
                    </a:lnTo>
                    <a:moveTo>
                      <a:pt x="30" y="19471"/>
                    </a:moveTo>
                    <a:cubicBezTo>
                      <a:pt x="-19" y="14255"/>
                      <a:pt x="1118" y="9361"/>
                      <a:pt x="3209" y="5642"/>
                    </a:cubicBezTo>
                    <a:cubicBezTo>
                      <a:pt x="7430" y="-1869"/>
                      <a:pt x="14170" y="-1892"/>
                      <a:pt x="18377" y="5642"/>
                    </a:cubicBezTo>
                    <a:cubicBezTo>
                      <a:pt x="20499" y="9443"/>
                      <a:pt x="21575" y="14456"/>
                      <a:pt x="21548" y="19466"/>
                    </a:cubicBezTo>
                  </a:path>
                </a:pathLst>
              </a:custGeom>
              <a:noFill/>
              <a:ln w="38100" cap="flat">
                <a:solidFill>
                  <a:srgbClr val="FFFFFF"/>
                </a:solidFill>
                <a:prstDash val="solid"/>
                <a:miter lim="400000"/>
              </a:ln>
              <a:effectLst/>
            </p:spPr>
            <p:txBody>
              <a:bodyPr wrap="square" lIns="45719" tIns="45719" rIns="45719" bIns="45719" numCol="1" anchor="ctr">
                <a:noAutofit/>
              </a:bodyPr>
              <a:lstStyle/>
              <a:p>
                <a:pPr algn="l" defTabSz="1828433">
                  <a:defRPr sz="3600" b="0">
                    <a:solidFill>
                      <a:srgbClr val="7F7F7F"/>
                    </a:solidFill>
                    <a:latin typeface="Arial"/>
                    <a:ea typeface="Arial"/>
                    <a:cs typeface="Arial"/>
                    <a:sym typeface="Arial"/>
                  </a:defRPr>
                </a:pPr>
                <a:endParaRPr/>
              </a:p>
            </p:txBody>
          </p:sp>
        </p:grpSp>
        <p:grpSp>
          <p:nvGrpSpPr>
            <p:cNvPr id="847" name="Group"/>
            <p:cNvGrpSpPr/>
            <p:nvPr/>
          </p:nvGrpSpPr>
          <p:grpSpPr>
            <a:xfrm>
              <a:off x="833309" y="4861655"/>
              <a:ext cx="431801" cy="649323"/>
              <a:chOff x="0" y="0"/>
              <a:chExt cx="431800" cy="649321"/>
            </a:xfrm>
          </p:grpSpPr>
          <p:sp>
            <p:nvSpPr>
              <p:cNvPr id="845" name="Circle"/>
              <p:cNvSpPr/>
              <p:nvPr/>
            </p:nvSpPr>
            <p:spPr>
              <a:xfrm>
                <a:off x="1335" y="0"/>
                <a:ext cx="429210" cy="429209"/>
              </a:xfrm>
              <a:prstGeom prst="ellipse">
                <a:avLst/>
              </a:prstGeom>
              <a:noFill/>
              <a:ln w="38100" cap="flat">
                <a:solidFill>
                  <a:srgbClr val="FFFFFF"/>
                </a:solidFill>
                <a:prstDash val="solid"/>
                <a:miter lim="400000"/>
              </a:ln>
              <a:effectLst/>
            </p:spPr>
            <p:txBody>
              <a:bodyPr wrap="square" lIns="45719" tIns="45719" rIns="45719" bIns="45719" numCol="1" anchor="ctr">
                <a:noAutofit/>
              </a:bodyPr>
              <a:lstStyle/>
              <a:p>
                <a:pPr algn="l" defTabSz="1828433">
                  <a:defRPr sz="3600" b="0">
                    <a:solidFill>
                      <a:srgbClr val="7F7F7F"/>
                    </a:solidFill>
                    <a:latin typeface="Arial"/>
                    <a:ea typeface="Arial"/>
                    <a:cs typeface="Arial"/>
                    <a:sym typeface="Arial"/>
                  </a:defRPr>
                </a:pPr>
                <a:endParaRPr/>
              </a:p>
            </p:txBody>
          </p:sp>
          <p:sp>
            <p:nvSpPr>
              <p:cNvPr id="846" name="Shape"/>
              <p:cNvSpPr/>
              <p:nvPr/>
            </p:nvSpPr>
            <p:spPr>
              <a:xfrm>
                <a:off x="-1" y="432626"/>
                <a:ext cx="431801" cy="216696"/>
              </a:xfrm>
              <a:custGeom>
                <a:avLst/>
                <a:gdLst/>
                <a:ahLst/>
                <a:cxnLst>
                  <a:cxn ang="0">
                    <a:pos x="wd2" y="hd2"/>
                  </a:cxn>
                  <a:cxn ang="5400000">
                    <a:pos x="wd2" y="hd2"/>
                  </a:cxn>
                  <a:cxn ang="10800000">
                    <a:pos x="wd2" y="hd2"/>
                  </a:cxn>
                  <a:cxn ang="16200000">
                    <a:pos x="wd2" y="hd2"/>
                  </a:cxn>
                </a:cxnLst>
                <a:rect l="0" t="0" r="r" b="b"/>
                <a:pathLst>
                  <a:path w="21581" h="19708" extrusionOk="0">
                    <a:moveTo>
                      <a:pt x="0" y="19642"/>
                    </a:moveTo>
                    <a:lnTo>
                      <a:pt x="30" y="19471"/>
                    </a:lnTo>
                    <a:moveTo>
                      <a:pt x="21548" y="19466"/>
                    </a:moveTo>
                    <a:lnTo>
                      <a:pt x="21581" y="19708"/>
                    </a:lnTo>
                    <a:moveTo>
                      <a:pt x="30" y="19471"/>
                    </a:moveTo>
                    <a:cubicBezTo>
                      <a:pt x="-19" y="14255"/>
                      <a:pt x="1118" y="9361"/>
                      <a:pt x="3209" y="5642"/>
                    </a:cubicBezTo>
                    <a:cubicBezTo>
                      <a:pt x="7430" y="-1869"/>
                      <a:pt x="14170" y="-1892"/>
                      <a:pt x="18377" y="5642"/>
                    </a:cubicBezTo>
                    <a:cubicBezTo>
                      <a:pt x="20499" y="9443"/>
                      <a:pt x="21575" y="14456"/>
                      <a:pt x="21548" y="19466"/>
                    </a:cubicBezTo>
                  </a:path>
                </a:pathLst>
              </a:custGeom>
              <a:noFill/>
              <a:ln w="38100" cap="flat">
                <a:solidFill>
                  <a:srgbClr val="FFFFFF"/>
                </a:solidFill>
                <a:prstDash val="solid"/>
                <a:miter lim="400000"/>
              </a:ln>
              <a:effectLst/>
            </p:spPr>
            <p:txBody>
              <a:bodyPr wrap="square" lIns="45719" tIns="45719" rIns="45719" bIns="45719" numCol="1" anchor="ctr">
                <a:noAutofit/>
              </a:bodyPr>
              <a:lstStyle/>
              <a:p>
                <a:pPr algn="l" defTabSz="1828433">
                  <a:defRPr sz="3600" b="0">
                    <a:solidFill>
                      <a:srgbClr val="7F7F7F"/>
                    </a:solidFill>
                    <a:latin typeface="Arial"/>
                    <a:ea typeface="Arial"/>
                    <a:cs typeface="Arial"/>
                    <a:sym typeface="Arial"/>
                  </a:defRPr>
                </a:pPr>
                <a:endParaRPr/>
              </a:p>
            </p:txBody>
          </p:sp>
        </p:grpSp>
      </p:grpSp>
      <p:grpSp>
        <p:nvGrpSpPr>
          <p:cNvPr id="876" name="Group"/>
          <p:cNvGrpSpPr/>
          <p:nvPr/>
        </p:nvGrpSpPr>
        <p:grpSpPr>
          <a:xfrm>
            <a:off x="14120018" y="1291471"/>
            <a:ext cx="6975252" cy="11133058"/>
            <a:chOff x="0" y="439737"/>
            <a:chExt cx="6975251" cy="11133057"/>
          </a:xfrm>
        </p:grpSpPr>
        <p:sp>
          <p:nvSpPr>
            <p:cNvPr id="851" name="Rounded Rectangle"/>
            <p:cNvSpPr/>
            <p:nvPr/>
          </p:nvSpPr>
          <p:spPr>
            <a:xfrm>
              <a:off x="0" y="957891"/>
              <a:ext cx="6975251" cy="9881839"/>
            </a:xfrm>
            <a:prstGeom prst="roundRect">
              <a:avLst>
                <a:gd name="adj" fmla="val 8227"/>
              </a:avLst>
            </a:prstGeom>
            <a:noFill/>
            <a:ln w="25400" cap="flat">
              <a:solidFill>
                <a:srgbClr val="FFFFFF"/>
              </a:solidFill>
              <a:custDash>
                <a:ds d="200000" sp="200000"/>
              </a:custDash>
              <a:miter lim="400000"/>
            </a:ln>
            <a:effectLst/>
          </p:spPr>
          <p:txBody>
            <a:bodyPr wrap="square" lIns="0" tIns="0" rIns="0" bIns="0" numCol="1" anchor="ctr">
              <a:noAutofit/>
            </a:bodyPr>
            <a:lstStyle/>
            <a:p>
              <a:pPr defTabSz="825500">
                <a:defRPr b="0">
                  <a:solidFill>
                    <a:srgbClr val="FFFFFF"/>
                  </a:solidFill>
                  <a:latin typeface="Arial"/>
                  <a:ea typeface="Arial"/>
                  <a:cs typeface="Arial"/>
                  <a:sym typeface="Arial"/>
                </a:defRPr>
              </a:pPr>
              <a:endParaRPr/>
            </a:p>
          </p:txBody>
        </p:sp>
        <p:sp>
          <p:nvSpPr>
            <p:cNvPr id="852" name="Public Network"/>
            <p:cNvSpPr/>
            <p:nvPr/>
          </p:nvSpPr>
          <p:spPr>
            <a:xfrm>
              <a:off x="3487625" y="439737"/>
              <a:ext cx="1270001" cy="1270001"/>
            </a:xfrm>
            <a:prstGeom prst="line">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71437" tIns="71437" rIns="71437" bIns="71437" numCol="1" anchor="ctr">
              <a:spAutoFit/>
            </a:bodyPr>
            <a:lstStyle>
              <a:lvl1pPr>
                <a:defRPr sz="4800" b="0" spc="-287">
                  <a:solidFill>
                    <a:srgbClr val="F6FE00"/>
                  </a:solidFill>
                </a:defRPr>
              </a:lvl1pPr>
            </a:lstStyle>
            <a:p>
              <a:pPr defTabSz="1828433" fontAlgn="b" hangingPunct="1">
                <a:defRPr/>
              </a:pPr>
              <a:r>
                <a:rPr lang="en-US" sz="4000" spc="0" dirty="0">
                  <a:solidFill>
                    <a:schemeClr val="bg1"/>
                  </a:solidFill>
                  <a:latin typeface="Styrene A Light" pitchFamily="2" charset="77"/>
                </a:rPr>
                <a:t>Consensus Service</a:t>
              </a:r>
              <a:endParaRPr sz="4000" spc="0" dirty="0">
                <a:solidFill>
                  <a:schemeClr val="bg1"/>
                </a:solidFill>
                <a:latin typeface="Styrene A Light" pitchFamily="2" charset="77"/>
              </a:endParaRPr>
            </a:p>
          </p:txBody>
        </p:sp>
        <p:sp>
          <p:nvSpPr>
            <p:cNvPr id="853" name="TRUST"/>
            <p:cNvSpPr/>
            <p:nvPr/>
          </p:nvSpPr>
          <p:spPr>
            <a:xfrm>
              <a:off x="2610823" y="9464593"/>
              <a:ext cx="1270001" cy="1270001"/>
            </a:xfrm>
            <a:prstGeom prst="line">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71437" tIns="71437" rIns="71437" bIns="71437" numCol="1" anchor="b">
              <a:spAutoFit/>
            </a:bodyPr>
            <a:lstStyle>
              <a:lvl1pPr algn="l">
                <a:defRPr sz="2500" b="0" spc="-149">
                  <a:solidFill>
                    <a:srgbClr val="FFFFFF"/>
                  </a:solidFill>
                  <a:latin typeface="Styrene A Regular"/>
                  <a:ea typeface="Styrene A Regular"/>
                  <a:cs typeface="Styrene A Regular"/>
                  <a:sym typeface="Styrene A Regular"/>
                </a:defRPr>
              </a:lvl1pPr>
            </a:lstStyle>
            <a:p>
              <a:r>
                <a:t>TRUST</a:t>
              </a:r>
            </a:p>
          </p:txBody>
        </p:sp>
        <p:pic>
          <p:nvPicPr>
            <p:cNvPr id="854" name="Image" descr="Image"/>
            <p:cNvPicPr>
              <a:picLocks noChangeAspect="1"/>
            </p:cNvPicPr>
            <p:nvPr/>
          </p:nvPicPr>
          <p:blipFill>
            <a:blip r:embed="rId3"/>
            <a:stretch>
              <a:fillRect/>
            </a:stretch>
          </p:blipFill>
          <p:spPr>
            <a:xfrm>
              <a:off x="1997783" y="8898281"/>
              <a:ext cx="546101" cy="546101"/>
            </a:xfrm>
            <a:prstGeom prst="rect">
              <a:avLst/>
            </a:prstGeom>
            <a:ln w="12700" cap="flat">
              <a:noFill/>
              <a:miter lim="400000"/>
            </a:ln>
            <a:effectLst/>
          </p:spPr>
        </p:pic>
        <p:sp>
          <p:nvSpPr>
            <p:cNvPr id="855" name="TRANSPARENT"/>
            <p:cNvSpPr/>
            <p:nvPr/>
          </p:nvSpPr>
          <p:spPr>
            <a:xfrm>
              <a:off x="2610823" y="10302793"/>
              <a:ext cx="1270001" cy="1270001"/>
            </a:xfrm>
            <a:prstGeom prst="line">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71437" tIns="71437" rIns="71437" bIns="71437" numCol="1" anchor="b">
              <a:spAutoFit/>
            </a:bodyPr>
            <a:lstStyle>
              <a:lvl1pPr algn="l">
                <a:defRPr sz="2500" b="0" spc="-149">
                  <a:solidFill>
                    <a:srgbClr val="FFFFFF"/>
                  </a:solidFill>
                  <a:latin typeface="Styrene A Regular"/>
                  <a:ea typeface="Styrene A Regular"/>
                  <a:cs typeface="Styrene A Regular"/>
                  <a:sym typeface="Styrene A Regular"/>
                </a:defRPr>
              </a:lvl1pPr>
            </a:lstStyle>
            <a:p>
              <a:r>
                <a:rPr lang="en-US" dirty="0"/>
                <a:t>TRANSPARENCY</a:t>
              </a:r>
              <a:endParaRPr dirty="0"/>
            </a:p>
          </p:txBody>
        </p:sp>
        <p:pic>
          <p:nvPicPr>
            <p:cNvPr id="856" name="Image" descr="Image"/>
            <p:cNvPicPr>
              <a:picLocks noChangeAspect="1"/>
            </p:cNvPicPr>
            <p:nvPr/>
          </p:nvPicPr>
          <p:blipFill>
            <a:blip r:embed="rId3"/>
            <a:stretch>
              <a:fillRect/>
            </a:stretch>
          </p:blipFill>
          <p:spPr>
            <a:xfrm>
              <a:off x="1997785" y="9736481"/>
              <a:ext cx="546101" cy="546101"/>
            </a:xfrm>
            <a:prstGeom prst="rect">
              <a:avLst/>
            </a:prstGeom>
            <a:ln w="12700" cap="flat">
              <a:noFill/>
              <a:miter lim="400000"/>
            </a:ln>
            <a:effectLst/>
          </p:spPr>
        </p:pic>
      </p:grpSp>
      <p:cxnSp>
        <p:nvCxnSpPr>
          <p:cNvPr id="3" name="Straight Arrow Connector 2">
            <a:extLst>
              <a:ext uri="{FF2B5EF4-FFF2-40B4-BE49-F238E27FC236}">
                <a16:creationId xmlns:a16="http://schemas.microsoft.com/office/drawing/2014/main" id="{471E0DB5-91C6-A044-9633-D093B40F895C}"/>
              </a:ext>
            </a:extLst>
          </p:cNvPr>
          <p:cNvCxnSpPr>
            <a:cxnSpLocks/>
          </p:cNvCxnSpPr>
          <p:nvPr/>
        </p:nvCxnSpPr>
        <p:spPr>
          <a:xfrm>
            <a:off x="10534650" y="5056558"/>
            <a:ext cx="3458936" cy="0"/>
          </a:xfrm>
          <a:prstGeom prst="straightConnector1">
            <a:avLst/>
          </a:prstGeom>
          <a:noFill/>
          <a:ln w="25400" cap="flat">
            <a:solidFill>
              <a:schemeClr val="bg1"/>
            </a:solidFill>
            <a:prstDash val="solid"/>
            <a:miter lim="400000"/>
            <a:tailEnd type="triangle"/>
          </a:ln>
          <a:effectLst/>
          <a:sp3d/>
        </p:spPr>
        <p:style>
          <a:lnRef idx="0">
            <a:scrgbClr r="0" g="0" b="0"/>
          </a:lnRef>
          <a:fillRef idx="0">
            <a:scrgbClr r="0" g="0" b="0"/>
          </a:fillRef>
          <a:effectRef idx="0">
            <a:scrgbClr r="0" g="0" b="0"/>
          </a:effectRef>
          <a:fontRef idx="none"/>
        </p:style>
      </p:cxnSp>
      <p:cxnSp>
        <p:nvCxnSpPr>
          <p:cNvPr id="83" name="Straight Arrow Connector 82">
            <a:extLst>
              <a:ext uri="{FF2B5EF4-FFF2-40B4-BE49-F238E27FC236}">
                <a16:creationId xmlns:a16="http://schemas.microsoft.com/office/drawing/2014/main" id="{169C79BF-AEBF-9D47-B412-0B7987A2B3E7}"/>
              </a:ext>
            </a:extLst>
          </p:cNvPr>
          <p:cNvCxnSpPr>
            <a:cxnSpLocks/>
          </p:cNvCxnSpPr>
          <p:nvPr/>
        </p:nvCxnSpPr>
        <p:spPr>
          <a:xfrm flipH="1">
            <a:off x="10534650" y="6858000"/>
            <a:ext cx="3458936" cy="0"/>
          </a:xfrm>
          <a:prstGeom prst="straightConnector1">
            <a:avLst/>
          </a:prstGeom>
          <a:noFill/>
          <a:ln w="25400" cap="flat">
            <a:solidFill>
              <a:schemeClr val="bg1"/>
            </a:solidFill>
            <a:prstDash val="solid"/>
            <a:miter lim="400000"/>
            <a:tailEnd type="triangle"/>
          </a:ln>
          <a:effectLst/>
          <a:sp3d/>
        </p:spPr>
        <p:style>
          <a:lnRef idx="0">
            <a:scrgbClr r="0" g="0" b="0"/>
          </a:lnRef>
          <a:fillRef idx="0">
            <a:scrgbClr r="0" g="0" b="0"/>
          </a:fillRef>
          <a:effectRef idx="0">
            <a:scrgbClr r="0" g="0" b="0"/>
          </a:effectRef>
          <a:fontRef idx="none"/>
        </p:style>
      </p:cxnSp>
      <p:sp>
        <p:nvSpPr>
          <p:cNvPr id="5" name="TextBox 4">
            <a:extLst>
              <a:ext uri="{FF2B5EF4-FFF2-40B4-BE49-F238E27FC236}">
                <a16:creationId xmlns:a16="http://schemas.microsoft.com/office/drawing/2014/main" id="{15AB52DB-A7E8-5B45-811F-D7B5FE78747D}"/>
              </a:ext>
            </a:extLst>
          </p:cNvPr>
          <p:cNvSpPr txBox="1"/>
          <p:nvPr/>
        </p:nvSpPr>
        <p:spPr>
          <a:xfrm>
            <a:off x="11153775" y="4252633"/>
            <a:ext cx="2220686" cy="759822"/>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1437" tIns="71437" rIns="71437" bIns="71437" numCol="1" spcCol="38100" rtlCol="0" anchor="ctr">
            <a:spAutoFit/>
          </a:bodyPr>
          <a:lstStyle/>
          <a:p>
            <a:pPr marL="0" marR="0" indent="0" algn="ctr" defTabSz="821531" rtl="0" fontAlgn="auto" latinLnBrk="0" hangingPunct="0">
              <a:lnSpc>
                <a:spcPct val="100000"/>
              </a:lnSpc>
              <a:spcBef>
                <a:spcPts val="0"/>
              </a:spcBef>
              <a:spcAft>
                <a:spcPts val="0"/>
              </a:spcAft>
              <a:buClrTx/>
              <a:buSzTx/>
              <a:buFontTx/>
              <a:buNone/>
              <a:tabLst/>
            </a:pPr>
            <a:r>
              <a:rPr kumimoji="0" lang="en-US" sz="2000" b="1" i="0" u="none" strike="noStrike" cap="none" spc="0" normalizeH="0" baseline="0" dirty="0">
                <a:ln>
                  <a:noFill/>
                </a:ln>
                <a:solidFill>
                  <a:schemeClr val="bg1"/>
                </a:solidFill>
                <a:effectLst/>
                <a:uFillTx/>
                <a:latin typeface="+mn-lt"/>
                <a:ea typeface="+mn-ea"/>
                <a:cs typeface="+mn-cs"/>
                <a:sym typeface="Helvetica"/>
              </a:rPr>
              <a:t>Endorsed transactions</a:t>
            </a:r>
          </a:p>
        </p:txBody>
      </p:sp>
      <p:sp>
        <p:nvSpPr>
          <p:cNvPr id="85" name="TextBox 84">
            <a:extLst>
              <a:ext uri="{FF2B5EF4-FFF2-40B4-BE49-F238E27FC236}">
                <a16:creationId xmlns:a16="http://schemas.microsoft.com/office/drawing/2014/main" id="{E36B62CB-01AB-D646-9B3C-9234CB63FB06}"/>
              </a:ext>
            </a:extLst>
          </p:cNvPr>
          <p:cNvSpPr txBox="1"/>
          <p:nvPr/>
        </p:nvSpPr>
        <p:spPr>
          <a:xfrm>
            <a:off x="11080369" y="6992116"/>
            <a:ext cx="2220686" cy="759822"/>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1437" tIns="71437" rIns="71437" bIns="71437" numCol="1" spcCol="38100" rtlCol="0" anchor="ctr">
            <a:spAutoFit/>
          </a:bodyPr>
          <a:lstStyle/>
          <a:p>
            <a:pPr marL="0" marR="0" indent="0" algn="ctr" defTabSz="821531" rtl="0" fontAlgn="auto" latinLnBrk="0" hangingPunct="0">
              <a:lnSpc>
                <a:spcPct val="100000"/>
              </a:lnSpc>
              <a:spcBef>
                <a:spcPts val="0"/>
              </a:spcBef>
              <a:spcAft>
                <a:spcPts val="0"/>
              </a:spcAft>
              <a:buClrTx/>
              <a:buSzTx/>
              <a:buFontTx/>
              <a:buNone/>
              <a:tabLst/>
            </a:pPr>
            <a:r>
              <a:rPr kumimoji="0" lang="en-US" sz="2000" b="1" i="0" u="none" strike="noStrike" cap="none" spc="0" normalizeH="0" baseline="0" dirty="0">
                <a:ln>
                  <a:noFill/>
                </a:ln>
                <a:solidFill>
                  <a:schemeClr val="bg1"/>
                </a:solidFill>
                <a:effectLst/>
                <a:uFillTx/>
                <a:latin typeface="+mn-lt"/>
                <a:ea typeface="+mn-ea"/>
                <a:cs typeface="+mn-cs"/>
                <a:sym typeface="Helvetica"/>
              </a:rPr>
              <a:t>Ordered transactions</a:t>
            </a:r>
          </a:p>
        </p:txBody>
      </p:sp>
      <p:pic>
        <p:nvPicPr>
          <p:cNvPr id="2" name="Picture 1">
            <a:extLst>
              <a:ext uri="{FF2B5EF4-FFF2-40B4-BE49-F238E27FC236}">
                <a16:creationId xmlns:a16="http://schemas.microsoft.com/office/drawing/2014/main" id="{07B48556-413E-2E41-AFAE-245A2A8A450A}"/>
              </a:ext>
            </a:extLst>
          </p:cNvPr>
          <p:cNvPicPr>
            <a:picLocks noChangeAspect="1"/>
          </p:cNvPicPr>
          <p:nvPr/>
        </p:nvPicPr>
        <p:blipFill>
          <a:blip r:embed="rId5"/>
          <a:stretch>
            <a:fillRect/>
          </a:stretch>
        </p:blipFill>
        <p:spPr>
          <a:xfrm>
            <a:off x="15679427" y="4211875"/>
            <a:ext cx="3856432" cy="3861447"/>
          </a:xfrm>
          <a:prstGeom prst="rect">
            <a:avLst/>
          </a:prstGeom>
        </p:spPr>
      </p:pic>
    </p:spTree>
    <p:extLst>
      <p:ext uri="{BB962C8B-B14F-4D97-AF65-F5344CB8AC3E}">
        <p14:creationId xmlns:p14="http://schemas.microsoft.com/office/powerpoint/2010/main" val="7492087"/>
      </p:ext>
    </p:extLst>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78384F-AFD0-42F3-9B99-E50C35E2A020}"/>
              </a:ext>
            </a:extLst>
          </p:cNvPr>
          <p:cNvSpPr>
            <a:spLocks noGrp="1"/>
          </p:cNvSpPr>
          <p:nvPr>
            <p:ph type="title"/>
          </p:nvPr>
        </p:nvSpPr>
        <p:spPr/>
        <p:txBody>
          <a:bodyPr/>
          <a:lstStyle/>
          <a:p>
            <a:pPr algn="ctr"/>
            <a:r>
              <a:rPr lang="en-US" dirty="0">
                <a:cs typeface="Calibri Light"/>
              </a:rPr>
              <a:t>HCS Hyperledger Fabric Architecture</a:t>
            </a:r>
            <a:endParaRPr lang="en-US" dirty="0"/>
          </a:p>
        </p:txBody>
      </p:sp>
      <p:sp>
        <p:nvSpPr>
          <p:cNvPr id="5" name="Rectangle 4">
            <a:extLst>
              <a:ext uri="{FF2B5EF4-FFF2-40B4-BE49-F238E27FC236}">
                <a16:creationId xmlns:a16="http://schemas.microsoft.com/office/drawing/2014/main" id="{7D97739D-8676-43A5-B1B4-5C29F70F5ADD}"/>
              </a:ext>
            </a:extLst>
          </p:cNvPr>
          <p:cNvSpPr/>
          <p:nvPr/>
        </p:nvSpPr>
        <p:spPr>
          <a:xfrm>
            <a:off x="3015748" y="3249594"/>
            <a:ext cx="2571296" cy="1451772"/>
          </a:xfrm>
          <a:prstGeom prst="rect">
            <a:avLst/>
          </a:prstGeom>
          <a:solidFill>
            <a:schemeClr val="accent6">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1828800" hangingPunct="1"/>
            <a:r>
              <a:rPr lang="en-US" sz="2000" b="0" kern="1200" dirty="0">
                <a:solidFill>
                  <a:prstClr val="white"/>
                </a:solidFill>
                <a:latin typeface="Calibri Light"/>
                <a:cs typeface="Calibri Light"/>
              </a:rPr>
              <a:t>Client Application</a:t>
            </a:r>
          </a:p>
        </p:txBody>
      </p:sp>
      <p:sp>
        <p:nvSpPr>
          <p:cNvPr id="7" name="Cylinder 6">
            <a:extLst>
              <a:ext uri="{FF2B5EF4-FFF2-40B4-BE49-F238E27FC236}">
                <a16:creationId xmlns:a16="http://schemas.microsoft.com/office/drawing/2014/main" id="{06137665-B423-41DB-9436-CC4EAA787248}"/>
              </a:ext>
            </a:extLst>
          </p:cNvPr>
          <p:cNvSpPr/>
          <p:nvPr/>
        </p:nvSpPr>
        <p:spPr>
          <a:xfrm>
            <a:off x="18105661" y="10953216"/>
            <a:ext cx="1328986" cy="1675680"/>
          </a:xfrm>
          <a:prstGeom prst="ca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1828800" hangingPunct="1"/>
            <a:r>
              <a:rPr lang="en-US" sz="2000" b="0" kern="1200">
                <a:solidFill>
                  <a:prstClr val="white"/>
                </a:solidFill>
                <a:latin typeface="Calibri Light"/>
                <a:cs typeface="Calibri"/>
              </a:rPr>
              <a:t>Mirror Node</a:t>
            </a:r>
            <a:endParaRPr lang="en-US" sz="2000" b="0" kern="1200">
              <a:solidFill>
                <a:prstClr val="white"/>
              </a:solidFill>
              <a:latin typeface="Calibri Light"/>
              <a:cs typeface="Calibri Light"/>
            </a:endParaRPr>
          </a:p>
        </p:txBody>
      </p:sp>
      <p:sp>
        <p:nvSpPr>
          <p:cNvPr id="9" name="Rectangle 8">
            <a:extLst>
              <a:ext uri="{FF2B5EF4-FFF2-40B4-BE49-F238E27FC236}">
                <a16:creationId xmlns:a16="http://schemas.microsoft.com/office/drawing/2014/main" id="{A84800F3-006A-4534-8282-B918BCF0C8A8}"/>
              </a:ext>
            </a:extLst>
          </p:cNvPr>
          <p:cNvSpPr/>
          <p:nvPr/>
        </p:nvSpPr>
        <p:spPr>
          <a:xfrm>
            <a:off x="4300155" y="12027902"/>
            <a:ext cx="2574018" cy="64712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1828800" hangingPunct="1"/>
            <a:r>
              <a:rPr lang="en-US" sz="2000" b="0" kern="1200">
                <a:solidFill>
                  <a:prstClr val="white"/>
                </a:solidFill>
                <a:latin typeface="Calibri Light"/>
                <a:cs typeface="Calibri Light"/>
              </a:rPr>
              <a:t>SDK Interface</a:t>
            </a:r>
          </a:p>
        </p:txBody>
      </p:sp>
      <p:sp>
        <p:nvSpPr>
          <p:cNvPr id="11" name="Cylinder 10">
            <a:extLst>
              <a:ext uri="{FF2B5EF4-FFF2-40B4-BE49-F238E27FC236}">
                <a16:creationId xmlns:a16="http://schemas.microsoft.com/office/drawing/2014/main" id="{DF95CA55-4026-4A44-9DEF-230E428CBB00}"/>
              </a:ext>
            </a:extLst>
          </p:cNvPr>
          <p:cNvSpPr/>
          <p:nvPr/>
        </p:nvSpPr>
        <p:spPr>
          <a:xfrm>
            <a:off x="17656165" y="6553882"/>
            <a:ext cx="1328986" cy="1675680"/>
          </a:xfrm>
          <a:prstGeom prst="ca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1828800" hangingPunct="1"/>
            <a:r>
              <a:rPr lang="en-US" sz="2000" b="0" kern="1200" err="1">
                <a:solidFill>
                  <a:prstClr val="white"/>
                </a:solidFill>
                <a:latin typeface="Calibri Light"/>
                <a:cs typeface="Calibri Light"/>
              </a:rPr>
              <a:t>Mainnet</a:t>
            </a:r>
            <a:r>
              <a:rPr lang="en-US" sz="2000" b="0" kern="1200">
                <a:solidFill>
                  <a:prstClr val="white"/>
                </a:solidFill>
                <a:latin typeface="Calibri Light"/>
                <a:cs typeface="Calibri Light"/>
              </a:rPr>
              <a:t> Node</a:t>
            </a:r>
          </a:p>
        </p:txBody>
      </p:sp>
      <p:cxnSp>
        <p:nvCxnSpPr>
          <p:cNvPr id="13" name="Straight Arrow Connector 12">
            <a:extLst>
              <a:ext uri="{FF2B5EF4-FFF2-40B4-BE49-F238E27FC236}">
                <a16:creationId xmlns:a16="http://schemas.microsoft.com/office/drawing/2014/main" id="{1A953752-5470-480E-AD99-5E45BDE9E509}"/>
              </a:ext>
            </a:extLst>
          </p:cNvPr>
          <p:cNvCxnSpPr>
            <a:cxnSpLocks/>
          </p:cNvCxnSpPr>
          <p:nvPr/>
        </p:nvCxnSpPr>
        <p:spPr>
          <a:xfrm>
            <a:off x="18739577" y="8532916"/>
            <a:ext cx="30578" cy="2420300"/>
          </a:xfrm>
          <a:prstGeom prst="straightConnector1">
            <a:avLst/>
          </a:prstGeom>
          <a:ln>
            <a:solidFill>
              <a:schemeClr val="accent1"/>
            </a:solidFill>
            <a:tailEnd type="triangle"/>
          </a:ln>
        </p:spPr>
        <p:style>
          <a:lnRef idx="1">
            <a:schemeClr val="accent1"/>
          </a:lnRef>
          <a:fillRef idx="0">
            <a:schemeClr val="accent1"/>
          </a:fillRef>
          <a:effectRef idx="0">
            <a:schemeClr val="accent1"/>
          </a:effectRef>
          <a:fontRef idx="minor">
            <a:schemeClr val="tx1"/>
          </a:fontRef>
        </p:style>
      </p:cxnSp>
      <p:sp>
        <p:nvSpPr>
          <p:cNvPr id="15" name="Cylinder 14">
            <a:extLst>
              <a:ext uri="{FF2B5EF4-FFF2-40B4-BE49-F238E27FC236}">
                <a16:creationId xmlns:a16="http://schemas.microsoft.com/office/drawing/2014/main" id="{ED1E462F-BE30-41CD-8DCD-3119627AA993}"/>
              </a:ext>
            </a:extLst>
          </p:cNvPr>
          <p:cNvSpPr/>
          <p:nvPr/>
        </p:nvSpPr>
        <p:spPr>
          <a:xfrm>
            <a:off x="17858401" y="6705558"/>
            <a:ext cx="1328986" cy="1675680"/>
          </a:xfrm>
          <a:prstGeom prst="ca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1828800" hangingPunct="1"/>
            <a:r>
              <a:rPr lang="en-US" sz="2000" b="0" kern="1200" err="1">
                <a:solidFill>
                  <a:prstClr val="white"/>
                </a:solidFill>
                <a:latin typeface="Calibri Light"/>
                <a:cs typeface="Calibri Light"/>
              </a:rPr>
              <a:t>Mainnet</a:t>
            </a:r>
            <a:r>
              <a:rPr lang="en-US" sz="2000" b="0" kern="1200">
                <a:solidFill>
                  <a:prstClr val="white"/>
                </a:solidFill>
                <a:latin typeface="Calibri Light"/>
                <a:cs typeface="Calibri Light"/>
              </a:rPr>
              <a:t> Node</a:t>
            </a:r>
          </a:p>
        </p:txBody>
      </p:sp>
      <p:sp>
        <p:nvSpPr>
          <p:cNvPr id="17" name="Cylinder 16">
            <a:extLst>
              <a:ext uri="{FF2B5EF4-FFF2-40B4-BE49-F238E27FC236}">
                <a16:creationId xmlns:a16="http://schemas.microsoft.com/office/drawing/2014/main" id="{6588473B-90FA-4108-91CE-7F50FCEECF36}"/>
              </a:ext>
            </a:extLst>
          </p:cNvPr>
          <p:cNvSpPr/>
          <p:nvPr/>
        </p:nvSpPr>
        <p:spPr>
          <a:xfrm>
            <a:off x="18075083" y="6857236"/>
            <a:ext cx="1328986" cy="1675680"/>
          </a:xfrm>
          <a:prstGeom prst="ca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1828800" hangingPunct="1"/>
            <a:r>
              <a:rPr lang="en-US" sz="2000" b="0" kern="1200">
                <a:solidFill>
                  <a:prstClr val="white"/>
                </a:solidFill>
                <a:latin typeface="Calibri Light"/>
                <a:cs typeface="Calibri Light"/>
              </a:rPr>
              <a:t>Mainnet Nodes</a:t>
            </a:r>
          </a:p>
        </p:txBody>
      </p:sp>
      <p:sp>
        <p:nvSpPr>
          <p:cNvPr id="19" name="Cylinder 18">
            <a:extLst>
              <a:ext uri="{FF2B5EF4-FFF2-40B4-BE49-F238E27FC236}">
                <a16:creationId xmlns:a16="http://schemas.microsoft.com/office/drawing/2014/main" id="{F85E7E79-8A7A-416A-8767-C38BED2A5C25}"/>
              </a:ext>
            </a:extLst>
          </p:cNvPr>
          <p:cNvSpPr/>
          <p:nvPr/>
        </p:nvSpPr>
        <p:spPr>
          <a:xfrm>
            <a:off x="18293451" y="11112114"/>
            <a:ext cx="1328986" cy="1675680"/>
          </a:xfrm>
          <a:prstGeom prst="ca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1828800" hangingPunct="1"/>
            <a:r>
              <a:rPr lang="en-US" sz="2000" b="0" kern="1200">
                <a:solidFill>
                  <a:prstClr val="white"/>
                </a:solidFill>
                <a:latin typeface="Calibri Light"/>
                <a:cs typeface="Calibri"/>
              </a:rPr>
              <a:t>Mirror Node</a:t>
            </a:r>
            <a:endParaRPr lang="en-US" sz="2000" b="0" kern="1200">
              <a:solidFill>
                <a:prstClr val="white"/>
              </a:solidFill>
              <a:latin typeface="Calibri Light"/>
              <a:cs typeface="Calibri Light"/>
            </a:endParaRPr>
          </a:p>
        </p:txBody>
      </p:sp>
      <p:sp>
        <p:nvSpPr>
          <p:cNvPr id="21" name="Cylinder 20">
            <a:extLst>
              <a:ext uri="{FF2B5EF4-FFF2-40B4-BE49-F238E27FC236}">
                <a16:creationId xmlns:a16="http://schemas.microsoft.com/office/drawing/2014/main" id="{6B1D279E-90F3-4568-A11C-8655266A8A37}"/>
              </a:ext>
            </a:extLst>
          </p:cNvPr>
          <p:cNvSpPr/>
          <p:nvPr/>
        </p:nvSpPr>
        <p:spPr>
          <a:xfrm>
            <a:off x="18508771" y="11303222"/>
            <a:ext cx="1328986" cy="1675680"/>
          </a:xfrm>
          <a:prstGeom prst="ca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1828800" hangingPunct="1"/>
            <a:r>
              <a:rPr lang="en-US" sz="2000" b="0" kern="1200">
                <a:solidFill>
                  <a:prstClr val="white"/>
                </a:solidFill>
                <a:latin typeface="Calibri Light"/>
                <a:cs typeface="Calibri"/>
              </a:rPr>
              <a:t>Mirror Nodes</a:t>
            </a:r>
            <a:endParaRPr lang="en-US" sz="2000" b="0" kern="1200">
              <a:solidFill>
                <a:prstClr val="white"/>
              </a:solidFill>
              <a:latin typeface="Calibri Light"/>
              <a:cs typeface="Calibri Light"/>
            </a:endParaRPr>
          </a:p>
        </p:txBody>
      </p:sp>
      <p:sp>
        <p:nvSpPr>
          <p:cNvPr id="23" name="Rectangle 22">
            <a:extLst>
              <a:ext uri="{FF2B5EF4-FFF2-40B4-BE49-F238E27FC236}">
                <a16:creationId xmlns:a16="http://schemas.microsoft.com/office/drawing/2014/main" id="{53B12008-964C-4C98-98B3-FE18D6902043}"/>
              </a:ext>
            </a:extLst>
          </p:cNvPr>
          <p:cNvSpPr/>
          <p:nvPr/>
        </p:nvSpPr>
        <p:spPr>
          <a:xfrm>
            <a:off x="3586906" y="6879729"/>
            <a:ext cx="2571296" cy="895622"/>
          </a:xfrm>
          <a:prstGeom prst="rect">
            <a:avLst/>
          </a:prstGeom>
          <a:solidFill>
            <a:schemeClr val="accent6">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1828800" hangingPunct="1"/>
            <a:r>
              <a:rPr lang="en-US" sz="2000" b="0" kern="1200">
                <a:solidFill>
                  <a:prstClr val="white"/>
                </a:solidFill>
                <a:latin typeface="Calibri Light"/>
                <a:cs typeface="Calibri Light"/>
              </a:rPr>
              <a:t>Fabric Peers</a:t>
            </a:r>
          </a:p>
        </p:txBody>
      </p:sp>
      <p:sp>
        <p:nvSpPr>
          <p:cNvPr id="25" name="Rectangle 24">
            <a:extLst>
              <a:ext uri="{FF2B5EF4-FFF2-40B4-BE49-F238E27FC236}">
                <a16:creationId xmlns:a16="http://schemas.microsoft.com/office/drawing/2014/main" id="{AD475BC4-F8F8-415C-8E8F-372F9EE037E3}"/>
              </a:ext>
            </a:extLst>
          </p:cNvPr>
          <p:cNvSpPr/>
          <p:nvPr/>
        </p:nvSpPr>
        <p:spPr>
          <a:xfrm>
            <a:off x="3891706" y="7184529"/>
            <a:ext cx="2571296" cy="895622"/>
          </a:xfrm>
          <a:prstGeom prst="rect">
            <a:avLst/>
          </a:prstGeom>
          <a:solidFill>
            <a:schemeClr val="accent6">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1828800" hangingPunct="1"/>
            <a:r>
              <a:rPr lang="en-US" sz="2000" b="0" kern="1200">
                <a:solidFill>
                  <a:prstClr val="white"/>
                </a:solidFill>
                <a:latin typeface="Calibri Light"/>
                <a:cs typeface="Calibri Light"/>
              </a:rPr>
              <a:t>Fabric Peers</a:t>
            </a:r>
          </a:p>
        </p:txBody>
      </p:sp>
      <p:sp>
        <p:nvSpPr>
          <p:cNvPr id="27" name="Rectangle 26">
            <a:extLst>
              <a:ext uri="{FF2B5EF4-FFF2-40B4-BE49-F238E27FC236}">
                <a16:creationId xmlns:a16="http://schemas.microsoft.com/office/drawing/2014/main" id="{9E809FDD-4CE3-47B5-8349-0EBF1C62974F}"/>
              </a:ext>
            </a:extLst>
          </p:cNvPr>
          <p:cNvSpPr/>
          <p:nvPr/>
        </p:nvSpPr>
        <p:spPr>
          <a:xfrm>
            <a:off x="4196506" y="7489329"/>
            <a:ext cx="2571296" cy="895622"/>
          </a:xfrm>
          <a:prstGeom prst="rect">
            <a:avLst/>
          </a:prstGeom>
          <a:solidFill>
            <a:schemeClr val="accent6">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1828800" hangingPunct="1"/>
            <a:r>
              <a:rPr lang="en-US" sz="2000" b="0" kern="1200">
                <a:solidFill>
                  <a:prstClr val="white"/>
                </a:solidFill>
                <a:latin typeface="Calibri Light"/>
                <a:cs typeface="Calibri Light"/>
              </a:rPr>
              <a:t>Fabric Peers</a:t>
            </a:r>
          </a:p>
        </p:txBody>
      </p:sp>
      <p:cxnSp>
        <p:nvCxnSpPr>
          <p:cNvPr id="29" name="Straight Arrow Connector 28">
            <a:extLst>
              <a:ext uri="{FF2B5EF4-FFF2-40B4-BE49-F238E27FC236}">
                <a16:creationId xmlns:a16="http://schemas.microsoft.com/office/drawing/2014/main" id="{EA0348E0-4C01-4A8B-9E6F-B5F8EA0D6394}"/>
              </a:ext>
            </a:extLst>
          </p:cNvPr>
          <p:cNvCxnSpPr>
            <a:cxnSpLocks/>
          </p:cNvCxnSpPr>
          <p:nvPr/>
        </p:nvCxnSpPr>
        <p:spPr>
          <a:xfrm>
            <a:off x="4345168" y="4683211"/>
            <a:ext cx="15224" cy="217402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1" name="Straight Arrow Connector 30">
            <a:extLst>
              <a:ext uri="{FF2B5EF4-FFF2-40B4-BE49-F238E27FC236}">
                <a16:creationId xmlns:a16="http://schemas.microsoft.com/office/drawing/2014/main" id="{987DA5E8-722C-4777-9940-FCD66CA1DFCC}"/>
              </a:ext>
            </a:extLst>
          </p:cNvPr>
          <p:cNvCxnSpPr>
            <a:cxnSpLocks/>
          </p:cNvCxnSpPr>
          <p:nvPr/>
        </p:nvCxnSpPr>
        <p:spPr>
          <a:xfrm flipV="1">
            <a:off x="6854485" y="7472882"/>
            <a:ext cx="10711502" cy="488612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33" name="TextBox 32">
            <a:extLst>
              <a:ext uri="{FF2B5EF4-FFF2-40B4-BE49-F238E27FC236}">
                <a16:creationId xmlns:a16="http://schemas.microsoft.com/office/drawing/2014/main" id="{23388CA4-2992-41E7-AA32-BFA36908EB50}"/>
              </a:ext>
            </a:extLst>
          </p:cNvPr>
          <p:cNvSpPr txBox="1"/>
          <p:nvPr/>
        </p:nvSpPr>
        <p:spPr>
          <a:xfrm>
            <a:off x="4766138" y="4878581"/>
            <a:ext cx="3685024" cy="1415772"/>
          </a:xfrm>
          <a:prstGeom prst="rect">
            <a:avLst/>
          </a:prstGeom>
          <a:noFill/>
        </p:spPr>
        <p:txBody>
          <a:bodyPr rot="0" spcFirstLastPara="0" vertOverflow="overflow" horzOverflow="overflow" vert="horz" wrap="square" lIns="182880" tIns="91440" rIns="182880" bIns="91440" numCol="1" spcCol="0" rtlCol="0" fromWordArt="0" anchor="t" anchorCtr="0" forceAA="0" compatLnSpc="1">
            <a:prstTxWarp prst="textNoShape">
              <a:avLst/>
            </a:prstTxWarp>
            <a:spAutoFit/>
          </a:bodyPr>
          <a:lstStyle/>
          <a:p>
            <a:pPr algn="l" defTabSz="1828800" hangingPunct="1"/>
            <a:r>
              <a:rPr lang="en-US" sz="2000" b="0" kern="1200" dirty="0">
                <a:solidFill>
                  <a:prstClr val="black"/>
                </a:solidFill>
                <a:latin typeface="Calibri Light"/>
                <a:cs typeface="Calibri Light"/>
              </a:rPr>
              <a:t>Submits transaction proposal to Fabric</a:t>
            </a:r>
            <a:r>
              <a:rPr lang="en-US" sz="2000" b="0" kern="1200" dirty="0">
                <a:solidFill>
                  <a:prstClr val="black"/>
                </a:solidFill>
                <a:latin typeface="Calibri" panose="020F0502020204030204"/>
                <a:cs typeface="Calibri" panose="020F0502020204030204"/>
              </a:rPr>
              <a:t> </a:t>
            </a:r>
            <a:r>
              <a:rPr lang="en-US" sz="2000" b="0" kern="1200" dirty="0">
                <a:solidFill>
                  <a:prstClr val="black"/>
                </a:solidFill>
                <a:latin typeface="Calibri Light"/>
                <a:cs typeface="Calibri Light"/>
              </a:rPr>
              <a:t>peers of choice and collects response with endorsements</a:t>
            </a:r>
          </a:p>
        </p:txBody>
      </p:sp>
      <p:sp>
        <p:nvSpPr>
          <p:cNvPr id="35" name="Oval 34">
            <a:extLst>
              <a:ext uri="{FF2B5EF4-FFF2-40B4-BE49-F238E27FC236}">
                <a16:creationId xmlns:a16="http://schemas.microsoft.com/office/drawing/2014/main" id="{4EFD22EE-DE9B-4ABC-9F42-118F9DD0EBAA}"/>
              </a:ext>
            </a:extLst>
          </p:cNvPr>
          <p:cNvSpPr/>
          <p:nvPr/>
        </p:nvSpPr>
        <p:spPr>
          <a:xfrm>
            <a:off x="4389562" y="4856284"/>
            <a:ext cx="365760" cy="36576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defTabSz="1828800"/>
            <a:r>
              <a:rPr lang="en-US" sz="1600" b="0">
                <a:solidFill>
                  <a:prstClr val="white"/>
                </a:solidFill>
                <a:latin typeface="Calibri" panose="020F0502020204030204"/>
                <a:cs typeface="Calibri"/>
              </a:rPr>
              <a:t>1</a:t>
            </a:r>
          </a:p>
        </p:txBody>
      </p:sp>
      <p:sp>
        <p:nvSpPr>
          <p:cNvPr id="37" name="TextBox 36">
            <a:extLst>
              <a:ext uri="{FF2B5EF4-FFF2-40B4-BE49-F238E27FC236}">
                <a16:creationId xmlns:a16="http://schemas.microsoft.com/office/drawing/2014/main" id="{731BFBE5-4237-4790-A715-140991192005}"/>
              </a:ext>
            </a:extLst>
          </p:cNvPr>
          <p:cNvSpPr txBox="1"/>
          <p:nvPr/>
        </p:nvSpPr>
        <p:spPr>
          <a:xfrm>
            <a:off x="19267205" y="8854533"/>
            <a:ext cx="4584238" cy="1415772"/>
          </a:xfrm>
          <a:prstGeom prst="rect">
            <a:avLst/>
          </a:prstGeom>
          <a:noFill/>
        </p:spPr>
        <p:txBody>
          <a:bodyPr rot="0" spcFirstLastPara="0" vertOverflow="overflow" horzOverflow="overflow" vert="horz" wrap="square" lIns="182880" tIns="91440" rIns="182880" bIns="91440" numCol="1" spcCol="0" rtlCol="0" fromWordArt="0" anchor="t" anchorCtr="0" forceAA="0" compatLnSpc="1">
            <a:prstTxWarp prst="textNoShape">
              <a:avLst/>
            </a:prstTxWarp>
            <a:spAutoFit/>
          </a:bodyPr>
          <a:lstStyle/>
          <a:p>
            <a:pPr algn="l" defTabSz="1828800" hangingPunct="1"/>
            <a:r>
              <a:rPr lang="en-US" sz="2000" b="0" kern="1200">
                <a:solidFill>
                  <a:prstClr val="black"/>
                </a:solidFill>
                <a:latin typeface="Calibri Light"/>
                <a:cs typeface="Calibri Light"/>
              </a:rPr>
              <a:t>Gossip of events between nodes with mainnet and mirror nodes calculating consensus timestamp &amp; generating state-proofs.</a:t>
            </a:r>
          </a:p>
        </p:txBody>
      </p:sp>
      <p:sp>
        <p:nvSpPr>
          <p:cNvPr id="39" name="Oval 38">
            <a:extLst>
              <a:ext uri="{FF2B5EF4-FFF2-40B4-BE49-F238E27FC236}">
                <a16:creationId xmlns:a16="http://schemas.microsoft.com/office/drawing/2014/main" id="{227BE708-4A1E-45EC-9716-5EE2015F5182}"/>
              </a:ext>
            </a:extLst>
          </p:cNvPr>
          <p:cNvSpPr/>
          <p:nvPr/>
        </p:nvSpPr>
        <p:spPr>
          <a:xfrm>
            <a:off x="18929478" y="8970300"/>
            <a:ext cx="365760" cy="36576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defTabSz="1828800"/>
            <a:r>
              <a:rPr lang="en-US" sz="1600" b="0">
                <a:solidFill>
                  <a:prstClr val="white"/>
                </a:solidFill>
                <a:latin typeface="Calibri" panose="020F0502020204030204"/>
                <a:cs typeface="Calibri"/>
              </a:rPr>
              <a:t>5</a:t>
            </a:r>
            <a:endParaRPr lang="en-US" sz="3600" b="0">
              <a:solidFill>
                <a:prstClr val="white"/>
              </a:solidFill>
              <a:latin typeface="Calibri" panose="020F0502020204030204"/>
            </a:endParaRPr>
          </a:p>
        </p:txBody>
      </p:sp>
      <p:sp>
        <p:nvSpPr>
          <p:cNvPr id="41" name="Rectangle 40">
            <a:extLst>
              <a:ext uri="{FF2B5EF4-FFF2-40B4-BE49-F238E27FC236}">
                <a16:creationId xmlns:a16="http://schemas.microsoft.com/office/drawing/2014/main" id="{EE1C31BA-EA50-4EF5-A047-AFD4DEC40034}"/>
              </a:ext>
            </a:extLst>
          </p:cNvPr>
          <p:cNvSpPr/>
          <p:nvPr/>
        </p:nvSpPr>
        <p:spPr>
          <a:xfrm>
            <a:off x="1380236" y="6508042"/>
            <a:ext cx="6867096" cy="6795088"/>
          </a:xfrm>
          <a:prstGeom prst="rect">
            <a:avLst/>
          </a:prstGeom>
          <a:noFill/>
          <a:ln w="3810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1828800" hangingPunct="1"/>
            <a:endParaRPr lang="en-US" sz="3600" b="0" kern="1200">
              <a:solidFill>
                <a:prstClr val="white"/>
              </a:solidFill>
              <a:latin typeface="Calibri" panose="020F0502020204030204"/>
            </a:endParaRPr>
          </a:p>
        </p:txBody>
      </p:sp>
      <p:sp>
        <p:nvSpPr>
          <p:cNvPr id="43" name="Rectangle 42">
            <a:extLst>
              <a:ext uri="{FF2B5EF4-FFF2-40B4-BE49-F238E27FC236}">
                <a16:creationId xmlns:a16="http://schemas.microsoft.com/office/drawing/2014/main" id="{D1A46D71-9755-42E4-8826-A8ECED47ED44}"/>
              </a:ext>
            </a:extLst>
          </p:cNvPr>
          <p:cNvSpPr/>
          <p:nvPr/>
        </p:nvSpPr>
        <p:spPr>
          <a:xfrm>
            <a:off x="16425411" y="6361803"/>
            <a:ext cx="4584238" cy="2387846"/>
          </a:xfrm>
          <a:prstGeom prst="rect">
            <a:avLst/>
          </a:prstGeom>
          <a:noFill/>
          <a:ln w="38100">
            <a:solidFill>
              <a:schemeClr val="accent2">
                <a:lumMod val="7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1828800" hangingPunct="1"/>
            <a:endParaRPr lang="en-US" sz="3600" b="0" kern="1200">
              <a:solidFill>
                <a:prstClr val="white"/>
              </a:solidFill>
              <a:latin typeface="Calibri" panose="020F0502020204030204"/>
            </a:endParaRPr>
          </a:p>
        </p:txBody>
      </p:sp>
      <p:sp>
        <p:nvSpPr>
          <p:cNvPr id="45" name="Rectangle 44">
            <a:extLst>
              <a:ext uri="{FF2B5EF4-FFF2-40B4-BE49-F238E27FC236}">
                <a16:creationId xmlns:a16="http://schemas.microsoft.com/office/drawing/2014/main" id="{3B38B6FB-DA2C-41F8-9DD6-4863E0CBADDB}"/>
              </a:ext>
            </a:extLst>
          </p:cNvPr>
          <p:cNvSpPr/>
          <p:nvPr/>
        </p:nvSpPr>
        <p:spPr>
          <a:xfrm>
            <a:off x="17525137" y="10707636"/>
            <a:ext cx="2982690" cy="2589112"/>
          </a:xfrm>
          <a:prstGeom prst="rect">
            <a:avLst/>
          </a:prstGeom>
          <a:noFill/>
          <a:ln w="38100">
            <a:solidFill>
              <a:schemeClr val="accent2">
                <a:lumMod val="7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1828800" hangingPunct="1"/>
            <a:endParaRPr lang="en-US" sz="3600" b="0" kern="1200">
              <a:solidFill>
                <a:prstClr val="white"/>
              </a:solidFill>
              <a:latin typeface="Calibri" panose="020F0502020204030204"/>
            </a:endParaRPr>
          </a:p>
        </p:txBody>
      </p:sp>
      <p:sp>
        <p:nvSpPr>
          <p:cNvPr id="47" name="TextBox 46">
            <a:extLst>
              <a:ext uri="{FF2B5EF4-FFF2-40B4-BE49-F238E27FC236}">
                <a16:creationId xmlns:a16="http://schemas.microsoft.com/office/drawing/2014/main" id="{C17A184D-A8DA-4412-A99E-B908CACF97C4}"/>
              </a:ext>
            </a:extLst>
          </p:cNvPr>
          <p:cNvSpPr txBox="1"/>
          <p:nvPr/>
        </p:nvSpPr>
        <p:spPr>
          <a:xfrm>
            <a:off x="13318856" y="6599259"/>
            <a:ext cx="3238932" cy="1415772"/>
          </a:xfrm>
          <a:prstGeom prst="rect">
            <a:avLst/>
          </a:prstGeom>
          <a:noFill/>
        </p:spPr>
        <p:txBody>
          <a:bodyPr rot="0" spcFirstLastPara="0" vertOverflow="overflow" horzOverflow="overflow" vert="horz" wrap="square" lIns="182880" tIns="91440" rIns="182880" bIns="91440" numCol="1" spcCol="0" rtlCol="0" fromWordArt="0" anchor="t" anchorCtr="0" forceAA="0" compatLnSpc="1">
            <a:prstTxWarp prst="textNoShape">
              <a:avLst/>
            </a:prstTxWarp>
            <a:spAutoFit/>
          </a:bodyPr>
          <a:lstStyle/>
          <a:p>
            <a:pPr algn="l" defTabSz="1828800" hangingPunct="1"/>
            <a:r>
              <a:rPr lang="en-US" sz="2000" b="0" kern="1200" dirty="0">
                <a:solidFill>
                  <a:prstClr val="black"/>
                </a:solidFill>
                <a:latin typeface="Calibri Light"/>
                <a:cs typeface="Calibri Light"/>
              </a:rPr>
              <a:t>Submit message to consensus service on </a:t>
            </a:r>
            <a:r>
              <a:rPr lang="en-US" sz="2000" b="0" kern="1200" dirty="0" err="1">
                <a:solidFill>
                  <a:prstClr val="black"/>
                </a:solidFill>
                <a:latin typeface="Calibri Light"/>
                <a:cs typeface="Calibri Light"/>
              </a:rPr>
              <a:t>mainnet</a:t>
            </a:r>
            <a:r>
              <a:rPr lang="en-US" sz="2000" b="0" kern="1200" dirty="0">
                <a:solidFill>
                  <a:prstClr val="black"/>
                </a:solidFill>
                <a:latin typeface="Calibri Light"/>
                <a:cs typeface="Calibri Light"/>
              </a:rPr>
              <a:t> (message + </a:t>
            </a:r>
            <a:r>
              <a:rPr lang="en-US" sz="2000" b="0" kern="1200" dirty="0" err="1">
                <a:solidFill>
                  <a:prstClr val="black"/>
                </a:solidFill>
                <a:latin typeface="Calibri Light"/>
                <a:cs typeface="Calibri Light"/>
              </a:rPr>
              <a:t>topicID</a:t>
            </a:r>
            <a:r>
              <a:rPr lang="en-US" sz="2000" b="0" kern="1200" dirty="0">
                <a:solidFill>
                  <a:prstClr val="black"/>
                </a:solidFill>
                <a:latin typeface="Calibri Light"/>
                <a:cs typeface="Calibri Light"/>
              </a:rPr>
              <a:t>)</a:t>
            </a:r>
            <a:endParaRPr lang="en-US" sz="2000" b="0" kern="1200" dirty="0">
              <a:solidFill>
                <a:prstClr val="black"/>
              </a:solidFill>
              <a:latin typeface="Calibri" panose="020F0502020204030204"/>
            </a:endParaRPr>
          </a:p>
        </p:txBody>
      </p:sp>
      <p:sp>
        <p:nvSpPr>
          <p:cNvPr id="49" name="Oval 48">
            <a:extLst>
              <a:ext uri="{FF2B5EF4-FFF2-40B4-BE49-F238E27FC236}">
                <a16:creationId xmlns:a16="http://schemas.microsoft.com/office/drawing/2014/main" id="{910C0913-3134-4A2E-9A87-BC777DEB96A8}"/>
              </a:ext>
            </a:extLst>
          </p:cNvPr>
          <p:cNvSpPr/>
          <p:nvPr/>
        </p:nvSpPr>
        <p:spPr>
          <a:xfrm>
            <a:off x="12935068" y="6650786"/>
            <a:ext cx="380360" cy="36092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defTabSz="1828800"/>
            <a:r>
              <a:rPr lang="en-US" sz="1600" b="0">
                <a:solidFill>
                  <a:prstClr val="white"/>
                </a:solidFill>
                <a:latin typeface="Calibri" panose="020F0502020204030204"/>
                <a:cs typeface="Calibri"/>
              </a:rPr>
              <a:t>4</a:t>
            </a:r>
            <a:endParaRPr lang="en-US" sz="3600" b="0">
              <a:solidFill>
                <a:prstClr val="white"/>
              </a:solidFill>
              <a:latin typeface="Calibri" panose="020F0502020204030204"/>
            </a:endParaRPr>
          </a:p>
        </p:txBody>
      </p:sp>
      <p:sp>
        <p:nvSpPr>
          <p:cNvPr id="51" name="TextBox 50">
            <a:extLst>
              <a:ext uri="{FF2B5EF4-FFF2-40B4-BE49-F238E27FC236}">
                <a16:creationId xmlns:a16="http://schemas.microsoft.com/office/drawing/2014/main" id="{338D18E1-462C-4FBF-9C5D-86CEC6F2815D}"/>
              </a:ext>
            </a:extLst>
          </p:cNvPr>
          <p:cNvSpPr txBox="1"/>
          <p:nvPr/>
        </p:nvSpPr>
        <p:spPr>
          <a:xfrm>
            <a:off x="9342478" y="12341215"/>
            <a:ext cx="8160368" cy="800219"/>
          </a:xfrm>
          <a:prstGeom prst="rect">
            <a:avLst/>
          </a:prstGeom>
          <a:noFill/>
        </p:spPr>
        <p:txBody>
          <a:bodyPr rot="0" spcFirstLastPara="0" vertOverflow="overflow" horzOverflow="overflow" vert="horz" wrap="square" lIns="182880" tIns="91440" rIns="182880" bIns="91440" numCol="1" spcCol="0" rtlCol="0" fromWordArt="0" anchor="t" anchorCtr="0" forceAA="0" compatLnSpc="1">
            <a:prstTxWarp prst="textNoShape">
              <a:avLst/>
            </a:prstTxWarp>
            <a:spAutoFit/>
          </a:bodyPr>
          <a:lstStyle/>
          <a:p>
            <a:pPr algn="l" defTabSz="1828800" hangingPunct="1"/>
            <a:r>
              <a:rPr lang="en-US" sz="2000" b="0" kern="1200" dirty="0">
                <a:solidFill>
                  <a:prstClr val="black"/>
                </a:solidFill>
                <a:latin typeface="Calibri Light"/>
                <a:cs typeface="Calibri Light"/>
              </a:rPr>
              <a:t>Notify of consensus (ordered) messages - message + </a:t>
            </a:r>
            <a:r>
              <a:rPr lang="en-US" sz="2000" b="0" kern="1200" dirty="0" err="1">
                <a:solidFill>
                  <a:prstClr val="black"/>
                </a:solidFill>
                <a:latin typeface="Calibri Light"/>
                <a:cs typeface="Calibri Light"/>
              </a:rPr>
              <a:t>topicID</a:t>
            </a:r>
            <a:r>
              <a:rPr lang="en-US" sz="2000" b="0" kern="1200" dirty="0">
                <a:solidFill>
                  <a:prstClr val="black"/>
                </a:solidFill>
                <a:latin typeface="Calibri Light"/>
                <a:cs typeface="Calibri Light"/>
              </a:rPr>
              <a:t> + timestamp + </a:t>
            </a:r>
            <a:r>
              <a:rPr lang="en-US" sz="2000" b="0" kern="1200" dirty="0" err="1">
                <a:solidFill>
                  <a:prstClr val="black"/>
                </a:solidFill>
                <a:latin typeface="Calibri Light"/>
                <a:cs typeface="Calibri Light"/>
              </a:rPr>
              <a:t>sequenceNumber</a:t>
            </a:r>
            <a:r>
              <a:rPr lang="en-US" sz="2000" b="0" kern="1200" dirty="0">
                <a:solidFill>
                  <a:prstClr val="black"/>
                </a:solidFill>
                <a:latin typeface="Calibri Light"/>
                <a:cs typeface="Calibri Light"/>
              </a:rPr>
              <a:t> + running hash + optional state proof</a:t>
            </a:r>
            <a:endParaRPr lang="en-US" sz="2000" b="0" kern="1200" dirty="0">
              <a:solidFill>
                <a:prstClr val="black"/>
              </a:solidFill>
              <a:latin typeface="Calibri" panose="020F0502020204030204"/>
            </a:endParaRPr>
          </a:p>
        </p:txBody>
      </p:sp>
      <p:sp>
        <p:nvSpPr>
          <p:cNvPr id="53" name="Oval 52">
            <a:extLst>
              <a:ext uri="{FF2B5EF4-FFF2-40B4-BE49-F238E27FC236}">
                <a16:creationId xmlns:a16="http://schemas.microsoft.com/office/drawing/2014/main" id="{D490DA97-E912-412E-8CC6-8D57ADC6D9EA}"/>
              </a:ext>
            </a:extLst>
          </p:cNvPr>
          <p:cNvSpPr/>
          <p:nvPr/>
        </p:nvSpPr>
        <p:spPr>
          <a:xfrm>
            <a:off x="9036452" y="12439392"/>
            <a:ext cx="365760" cy="36576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defTabSz="1828800"/>
            <a:r>
              <a:rPr lang="en-US" sz="1600" b="0">
                <a:solidFill>
                  <a:prstClr val="white"/>
                </a:solidFill>
                <a:latin typeface="Calibri" panose="020F0502020204030204"/>
                <a:cs typeface="Calibri"/>
              </a:rPr>
              <a:t>6</a:t>
            </a:r>
            <a:endParaRPr lang="en-US" sz="3600" b="0">
              <a:solidFill>
                <a:prstClr val="white"/>
              </a:solidFill>
              <a:latin typeface="Calibri" panose="020F0502020204030204"/>
            </a:endParaRPr>
          </a:p>
        </p:txBody>
      </p:sp>
      <p:sp>
        <p:nvSpPr>
          <p:cNvPr id="55" name="Rectangle 54">
            <a:extLst>
              <a:ext uri="{FF2B5EF4-FFF2-40B4-BE49-F238E27FC236}">
                <a16:creationId xmlns:a16="http://schemas.microsoft.com/office/drawing/2014/main" id="{B3D7A125-32BF-4B41-B24F-8C8D1A4B7BC5}"/>
              </a:ext>
            </a:extLst>
          </p:cNvPr>
          <p:cNvSpPr/>
          <p:nvPr/>
        </p:nvSpPr>
        <p:spPr>
          <a:xfrm>
            <a:off x="3853262" y="10605977"/>
            <a:ext cx="2571296" cy="895622"/>
          </a:xfrm>
          <a:prstGeom prst="rect">
            <a:avLst/>
          </a:prstGeom>
          <a:solidFill>
            <a:schemeClr val="accent6">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1828800" hangingPunct="1"/>
            <a:r>
              <a:rPr lang="en-US" sz="2000" b="0" kern="1200">
                <a:solidFill>
                  <a:prstClr val="white"/>
                </a:solidFill>
                <a:latin typeface="Calibri Light"/>
                <a:cs typeface="Calibri Light"/>
              </a:rPr>
              <a:t>Fabric Orderer</a:t>
            </a:r>
          </a:p>
        </p:txBody>
      </p:sp>
      <p:sp>
        <p:nvSpPr>
          <p:cNvPr id="57" name="Rectangle 56">
            <a:extLst>
              <a:ext uri="{FF2B5EF4-FFF2-40B4-BE49-F238E27FC236}">
                <a16:creationId xmlns:a16="http://schemas.microsoft.com/office/drawing/2014/main" id="{4E3821F9-446C-4865-9C66-6E68C7A0E7BE}"/>
              </a:ext>
            </a:extLst>
          </p:cNvPr>
          <p:cNvSpPr/>
          <p:nvPr/>
        </p:nvSpPr>
        <p:spPr>
          <a:xfrm>
            <a:off x="4237692" y="10894301"/>
            <a:ext cx="2626216" cy="895622"/>
          </a:xfrm>
          <a:prstGeom prst="rect">
            <a:avLst/>
          </a:prstGeom>
          <a:solidFill>
            <a:schemeClr val="accent6">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1828800" hangingPunct="1"/>
            <a:r>
              <a:rPr lang="en-US" sz="2000" b="0" kern="1200">
                <a:solidFill>
                  <a:prstClr val="white"/>
                </a:solidFill>
                <a:latin typeface="Calibri Light"/>
                <a:cs typeface="Calibri Light"/>
              </a:rPr>
              <a:t>Fabric Orderer</a:t>
            </a:r>
          </a:p>
        </p:txBody>
      </p:sp>
      <p:cxnSp>
        <p:nvCxnSpPr>
          <p:cNvPr id="59" name="Straight Arrow Connector 58">
            <a:extLst>
              <a:ext uri="{FF2B5EF4-FFF2-40B4-BE49-F238E27FC236}">
                <a16:creationId xmlns:a16="http://schemas.microsoft.com/office/drawing/2014/main" id="{7460B2D6-2FAD-477C-83D3-5CADC34A936F}"/>
              </a:ext>
            </a:extLst>
          </p:cNvPr>
          <p:cNvCxnSpPr>
            <a:cxnSpLocks/>
          </p:cNvCxnSpPr>
          <p:nvPr/>
        </p:nvCxnSpPr>
        <p:spPr>
          <a:xfrm>
            <a:off x="4797351" y="4718764"/>
            <a:ext cx="0" cy="585394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61" name="TextBox 60">
            <a:extLst>
              <a:ext uri="{FF2B5EF4-FFF2-40B4-BE49-F238E27FC236}">
                <a16:creationId xmlns:a16="http://schemas.microsoft.com/office/drawing/2014/main" id="{B8B64583-BB8C-46D7-BDEA-ECE4AE60B0E5}"/>
              </a:ext>
            </a:extLst>
          </p:cNvPr>
          <p:cNvSpPr txBox="1"/>
          <p:nvPr/>
        </p:nvSpPr>
        <p:spPr>
          <a:xfrm>
            <a:off x="5301599" y="8475771"/>
            <a:ext cx="3053458" cy="1723549"/>
          </a:xfrm>
          <a:prstGeom prst="rect">
            <a:avLst/>
          </a:prstGeom>
          <a:noFill/>
        </p:spPr>
        <p:txBody>
          <a:bodyPr rot="0" spcFirstLastPara="0" vertOverflow="overflow" horzOverflow="overflow" vert="horz" wrap="square" lIns="182880" tIns="91440" rIns="182880" bIns="91440" numCol="1" spcCol="0" rtlCol="0" fromWordArt="0" anchor="t" anchorCtr="0" forceAA="0" compatLnSpc="1">
            <a:prstTxWarp prst="textNoShape">
              <a:avLst/>
            </a:prstTxWarp>
            <a:spAutoFit/>
          </a:bodyPr>
          <a:lstStyle/>
          <a:p>
            <a:pPr algn="l" defTabSz="1828800" hangingPunct="1"/>
            <a:r>
              <a:rPr lang="en-US" sz="2000" b="0" kern="1200" dirty="0">
                <a:solidFill>
                  <a:prstClr val="black"/>
                </a:solidFill>
                <a:latin typeface="Calibri Light"/>
                <a:cs typeface="Calibri Light"/>
              </a:rPr>
              <a:t>Client Application broadcasts transactions to their </a:t>
            </a:r>
            <a:r>
              <a:rPr lang="en-US" sz="2000" b="0" kern="1200" dirty="0" err="1">
                <a:solidFill>
                  <a:prstClr val="black"/>
                </a:solidFill>
                <a:latin typeface="Calibri Light"/>
                <a:cs typeface="Calibri Light"/>
              </a:rPr>
              <a:t>orderer</a:t>
            </a:r>
            <a:r>
              <a:rPr lang="en-US" sz="2000" b="0" kern="1200" dirty="0">
                <a:solidFill>
                  <a:prstClr val="black"/>
                </a:solidFill>
                <a:latin typeface="Calibri Light"/>
                <a:cs typeface="Calibri Light"/>
              </a:rPr>
              <a:t> (common or 1 per organization)</a:t>
            </a:r>
          </a:p>
          <a:p>
            <a:pPr algn="l" defTabSz="1828800" hangingPunct="1"/>
            <a:endParaRPr lang="en-US" sz="2000" b="0" kern="1200" dirty="0">
              <a:solidFill>
                <a:prstClr val="black"/>
              </a:solidFill>
              <a:latin typeface="Calibri Light"/>
              <a:cs typeface="Calibri Light"/>
            </a:endParaRPr>
          </a:p>
        </p:txBody>
      </p:sp>
      <p:sp>
        <p:nvSpPr>
          <p:cNvPr id="63" name="Oval 62">
            <a:extLst>
              <a:ext uri="{FF2B5EF4-FFF2-40B4-BE49-F238E27FC236}">
                <a16:creationId xmlns:a16="http://schemas.microsoft.com/office/drawing/2014/main" id="{147F8BE2-2071-43E4-A7BF-58BCEEE10A09}"/>
              </a:ext>
            </a:extLst>
          </p:cNvPr>
          <p:cNvSpPr/>
          <p:nvPr/>
        </p:nvSpPr>
        <p:spPr>
          <a:xfrm>
            <a:off x="4979940" y="8480932"/>
            <a:ext cx="379492" cy="36576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defTabSz="1828800"/>
            <a:r>
              <a:rPr lang="en-US" sz="1600" b="0">
                <a:solidFill>
                  <a:prstClr val="white"/>
                </a:solidFill>
                <a:latin typeface="Calibri" panose="020F0502020204030204"/>
                <a:cs typeface="Calibri"/>
              </a:rPr>
              <a:t>2</a:t>
            </a:r>
          </a:p>
        </p:txBody>
      </p:sp>
      <p:sp>
        <p:nvSpPr>
          <p:cNvPr id="65" name="Rectangle 64">
            <a:extLst>
              <a:ext uri="{FF2B5EF4-FFF2-40B4-BE49-F238E27FC236}">
                <a16:creationId xmlns:a16="http://schemas.microsoft.com/office/drawing/2014/main" id="{21C4968A-0EB2-4B24-9042-C48982FB9E78}"/>
              </a:ext>
            </a:extLst>
          </p:cNvPr>
          <p:cNvSpPr/>
          <p:nvPr/>
        </p:nvSpPr>
        <p:spPr>
          <a:xfrm>
            <a:off x="4299784" y="11545676"/>
            <a:ext cx="2571296" cy="50306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1828800" hangingPunct="1"/>
            <a:r>
              <a:rPr lang="en-US" sz="2000" b="0" kern="1200">
                <a:solidFill>
                  <a:prstClr val="white"/>
                </a:solidFill>
                <a:latin typeface="Calibri Light"/>
                <a:cs typeface="Calibri Light"/>
              </a:rPr>
              <a:t>Fabric Plugin</a:t>
            </a:r>
          </a:p>
        </p:txBody>
      </p:sp>
      <p:cxnSp>
        <p:nvCxnSpPr>
          <p:cNvPr id="67" name="Straight Arrow Connector 66">
            <a:extLst>
              <a:ext uri="{FF2B5EF4-FFF2-40B4-BE49-F238E27FC236}">
                <a16:creationId xmlns:a16="http://schemas.microsoft.com/office/drawing/2014/main" id="{C9C07C9B-2898-4898-A8E6-5BD6085A9F33}"/>
              </a:ext>
            </a:extLst>
          </p:cNvPr>
          <p:cNvCxnSpPr>
            <a:cxnSpLocks/>
          </p:cNvCxnSpPr>
          <p:nvPr/>
        </p:nvCxnSpPr>
        <p:spPr>
          <a:xfrm flipH="1">
            <a:off x="6853302" y="12099525"/>
            <a:ext cx="11230068" cy="25333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69" name="Straight Arrow Connector 68">
            <a:extLst>
              <a:ext uri="{FF2B5EF4-FFF2-40B4-BE49-F238E27FC236}">
                <a16:creationId xmlns:a16="http://schemas.microsoft.com/office/drawing/2014/main" id="{3CB6BB64-5576-4C40-833E-CE3822FB4AFA}"/>
              </a:ext>
            </a:extLst>
          </p:cNvPr>
          <p:cNvCxnSpPr>
            <a:cxnSpLocks/>
          </p:cNvCxnSpPr>
          <p:nvPr/>
        </p:nvCxnSpPr>
        <p:spPr>
          <a:xfrm flipV="1">
            <a:off x="4392557" y="8481729"/>
            <a:ext cx="30994" cy="196885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71" name="TextBox 70">
            <a:extLst>
              <a:ext uri="{FF2B5EF4-FFF2-40B4-BE49-F238E27FC236}">
                <a16:creationId xmlns:a16="http://schemas.microsoft.com/office/drawing/2014/main" id="{914577A1-0777-4070-A750-5EFEE774BCCE}"/>
              </a:ext>
            </a:extLst>
          </p:cNvPr>
          <p:cNvSpPr txBox="1"/>
          <p:nvPr/>
        </p:nvSpPr>
        <p:spPr>
          <a:xfrm>
            <a:off x="1703142" y="9464714"/>
            <a:ext cx="2417616" cy="1107996"/>
          </a:xfrm>
          <a:prstGeom prst="rect">
            <a:avLst/>
          </a:prstGeom>
          <a:noFill/>
        </p:spPr>
        <p:txBody>
          <a:bodyPr rot="0" spcFirstLastPara="0" vertOverflow="overflow" horzOverflow="overflow" vert="horz" wrap="square" lIns="182880" tIns="91440" rIns="182880" bIns="91440" numCol="1" spcCol="0" rtlCol="0" fromWordArt="0" anchor="t" anchorCtr="0" forceAA="0" compatLnSpc="1">
            <a:prstTxWarp prst="textNoShape">
              <a:avLst/>
            </a:prstTxWarp>
            <a:spAutoFit/>
          </a:bodyPr>
          <a:lstStyle/>
          <a:p>
            <a:pPr algn="l" defTabSz="1828800" hangingPunct="1"/>
            <a:r>
              <a:rPr lang="en-US" sz="2000" b="0" kern="1200" dirty="0">
                <a:solidFill>
                  <a:prstClr val="black"/>
                </a:solidFill>
                <a:latin typeface="Calibri Light"/>
                <a:cs typeface="Calibri Light"/>
              </a:rPr>
              <a:t>Ordered transactions delivered to peers</a:t>
            </a:r>
          </a:p>
        </p:txBody>
      </p:sp>
      <p:sp>
        <p:nvSpPr>
          <p:cNvPr id="73" name="Oval 72">
            <a:extLst>
              <a:ext uri="{FF2B5EF4-FFF2-40B4-BE49-F238E27FC236}">
                <a16:creationId xmlns:a16="http://schemas.microsoft.com/office/drawing/2014/main" id="{73B4F2ED-237B-4AAE-901E-099E431B80AF}"/>
              </a:ext>
            </a:extLst>
          </p:cNvPr>
          <p:cNvSpPr/>
          <p:nvPr/>
        </p:nvSpPr>
        <p:spPr>
          <a:xfrm>
            <a:off x="1397116" y="9571908"/>
            <a:ext cx="365760" cy="36576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defTabSz="1828800"/>
            <a:r>
              <a:rPr lang="en-US" sz="1600" b="0">
                <a:solidFill>
                  <a:prstClr val="white"/>
                </a:solidFill>
                <a:latin typeface="Calibri" panose="020F0502020204030204"/>
                <a:cs typeface="Calibri"/>
              </a:rPr>
              <a:t>8</a:t>
            </a:r>
            <a:endParaRPr lang="en-US" sz="3600" b="0">
              <a:solidFill>
                <a:prstClr val="white"/>
              </a:solidFill>
              <a:latin typeface="Calibri" panose="020F0502020204030204"/>
            </a:endParaRPr>
          </a:p>
        </p:txBody>
      </p:sp>
      <p:cxnSp>
        <p:nvCxnSpPr>
          <p:cNvPr id="75" name="Straight Arrow Connector 74">
            <a:extLst>
              <a:ext uri="{FF2B5EF4-FFF2-40B4-BE49-F238E27FC236}">
                <a16:creationId xmlns:a16="http://schemas.microsoft.com/office/drawing/2014/main" id="{8A669232-3512-4740-B69F-8069616421FB}"/>
              </a:ext>
            </a:extLst>
          </p:cNvPr>
          <p:cNvCxnSpPr>
            <a:cxnSpLocks/>
          </p:cNvCxnSpPr>
          <p:nvPr/>
        </p:nvCxnSpPr>
        <p:spPr>
          <a:xfrm flipV="1">
            <a:off x="3994396" y="4718765"/>
            <a:ext cx="0" cy="212089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40" name="TextBox 39">
            <a:extLst>
              <a:ext uri="{FF2B5EF4-FFF2-40B4-BE49-F238E27FC236}">
                <a16:creationId xmlns:a16="http://schemas.microsoft.com/office/drawing/2014/main" id="{0246F190-B018-45CC-9AEA-4DB542B00AA4}"/>
              </a:ext>
            </a:extLst>
          </p:cNvPr>
          <p:cNvSpPr txBox="1"/>
          <p:nvPr/>
        </p:nvSpPr>
        <p:spPr>
          <a:xfrm>
            <a:off x="8809503" y="9224245"/>
            <a:ext cx="3053458" cy="1415772"/>
          </a:xfrm>
          <a:prstGeom prst="rect">
            <a:avLst/>
          </a:prstGeom>
          <a:noFill/>
        </p:spPr>
        <p:txBody>
          <a:bodyPr rot="0" spcFirstLastPara="0" vertOverflow="overflow" horzOverflow="overflow" vert="horz" wrap="square" lIns="182880" tIns="91440" rIns="182880" bIns="91440" numCol="1" spcCol="0" rtlCol="0" fromWordArt="0" anchor="t" anchorCtr="0" forceAA="0" compatLnSpc="1">
            <a:prstTxWarp prst="textNoShape">
              <a:avLst/>
            </a:prstTxWarp>
            <a:spAutoFit/>
          </a:bodyPr>
          <a:lstStyle/>
          <a:p>
            <a:pPr algn="l" defTabSz="1828800" hangingPunct="1"/>
            <a:r>
              <a:rPr lang="en-US" sz="2000" b="0" kern="1200">
                <a:solidFill>
                  <a:prstClr val="black"/>
                </a:solidFill>
                <a:latin typeface="Calibri Light"/>
                <a:cs typeface="Calibri Light"/>
              </a:rPr>
              <a:t>Transaction fragmented into messages and associated with topicID</a:t>
            </a:r>
          </a:p>
          <a:p>
            <a:pPr algn="l" defTabSz="1828800" hangingPunct="1"/>
            <a:endParaRPr lang="en-US" sz="2000" b="0" kern="1200">
              <a:solidFill>
                <a:prstClr val="black"/>
              </a:solidFill>
              <a:latin typeface="Calibri Light"/>
              <a:cs typeface="Calibri Light"/>
            </a:endParaRPr>
          </a:p>
        </p:txBody>
      </p:sp>
      <p:sp>
        <p:nvSpPr>
          <p:cNvPr id="42" name="Oval 41">
            <a:extLst>
              <a:ext uri="{FF2B5EF4-FFF2-40B4-BE49-F238E27FC236}">
                <a16:creationId xmlns:a16="http://schemas.microsoft.com/office/drawing/2014/main" id="{2ACDBB2B-40CC-42E2-A730-58DE4308E333}"/>
              </a:ext>
            </a:extLst>
          </p:cNvPr>
          <p:cNvSpPr/>
          <p:nvPr/>
        </p:nvSpPr>
        <p:spPr>
          <a:xfrm>
            <a:off x="8487844" y="9229406"/>
            <a:ext cx="379492" cy="36576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defTabSz="1828800"/>
            <a:r>
              <a:rPr lang="en-US" sz="1600" b="0">
                <a:solidFill>
                  <a:prstClr val="white"/>
                </a:solidFill>
                <a:latin typeface="Calibri" panose="020F0502020204030204"/>
                <a:cs typeface="Calibri"/>
              </a:rPr>
              <a:t>3</a:t>
            </a:r>
            <a:endParaRPr lang="en-US" sz="3600" b="0">
              <a:solidFill>
                <a:prstClr val="white"/>
              </a:solidFill>
              <a:latin typeface="Calibri" panose="020F0502020204030204"/>
            </a:endParaRPr>
          </a:p>
        </p:txBody>
      </p:sp>
      <p:sp>
        <p:nvSpPr>
          <p:cNvPr id="44" name="TextBox 43">
            <a:extLst>
              <a:ext uri="{FF2B5EF4-FFF2-40B4-BE49-F238E27FC236}">
                <a16:creationId xmlns:a16="http://schemas.microsoft.com/office/drawing/2014/main" id="{B53D1BC1-32A0-4D2D-8F61-F98FBC0271CE}"/>
              </a:ext>
            </a:extLst>
          </p:cNvPr>
          <p:cNvSpPr txBox="1"/>
          <p:nvPr/>
        </p:nvSpPr>
        <p:spPr>
          <a:xfrm>
            <a:off x="1694498" y="12055817"/>
            <a:ext cx="2548464" cy="1415772"/>
          </a:xfrm>
          <a:prstGeom prst="rect">
            <a:avLst/>
          </a:prstGeom>
          <a:noFill/>
        </p:spPr>
        <p:txBody>
          <a:bodyPr rot="0" spcFirstLastPara="0" vertOverflow="overflow" horzOverflow="overflow" vert="horz" wrap="square" lIns="182880" tIns="91440" rIns="182880" bIns="91440" numCol="1" spcCol="0" rtlCol="0" fromWordArt="0" anchor="t" anchorCtr="0" forceAA="0" compatLnSpc="1">
            <a:prstTxWarp prst="textNoShape">
              <a:avLst/>
            </a:prstTxWarp>
            <a:spAutoFit/>
          </a:bodyPr>
          <a:lstStyle/>
          <a:p>
            <a:pPr algn="l" defTabSz="1828800" hangingPunct="1"/>
            <a:r>
              <a:rPr lang="en-US" sz="2000" b="0" kern="1200">
                <a:solidFill>
                  <a:prstClr val="black"/>
                </a:solidFill>
                <a:latin typeface="Calibri Light"/>
                <a:cs typeface="Calibri Light"/>
              </a:rPr>
              <a:t>Transaction reassembled and put into a block</a:t>
            </a:r>
          </a:p>
          <a:p>
            <a:pPr algn="l" defTabSz="1828800" hangingPunct="1"/>
            <a:endParaRPr lang="en-US" sz="2000" b="0" kern="1200">
              <a:solidFill>
                <a:prstClr val="black"/>
              </a:solidFill>
              <a:latin typeface="Calibri Light"/>
              <a:cs typeface="Calibri Light"/>
            </a:endParaRPr>
          </a:p>
        </p:txBody>
      </p:sp>
      <p:sp>
        <p:nvSpPr>
          <p:cNvPr id="46" name="Oval 45">
            <a:extLst>
              <a:ext uri="{FF2B5EF4-FFF2-40B4-BE49-F238E27FC236}">
                <a16:creationId xmlns:a16="http://schemas.microsoft.com/office/drawing/2014/main" id="{AB45FACC-33EC-4B7F-9E61-3C58523736B7}"/>
              </a:ext>
            </a:extLst>
          </p:cNvPr>
          <p:cNvSpPr/>
          <p:nvPr/>
        </p:nvSpPr>
        <p:spPr>
          <a:xfrm>
            <a:off x="1399892" y="12051962"/>
            <a:ext cx="379492" cy="36576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defTabSz="1828800"/>
            <a:r>
              <a:rPr lang="en-US" sz="1600" b="0">
                <a:solidFill>
                  <a:prstClr val="white"/>
                </a:solidFill>
                <a:latin typeface="Calibri" panose="020F0502020204030204"/>
                <a:cs typeface="Calibri"/>
              </a:rPr>
              <a:t>7</a:t>
            </a:r>
            <a:endParaRPr lang="en-US" sz="3600" b="0">
              <a:solidFill>
                <a:prstClr val="white"/>
              </a:solidFill>
              <a:latin typeface="Calibri" panose="020F0502020204030204"/>
            </a:endParaRPr>
          </a:p>
        </p:txBody>
      </p:sp>
      <p:sp>
        <p:nvSpPr>
          <p:cNvPr id="3" name="Rectangle 2">
            <a:extLst>
              <a:ext uri="{FF2B5EF4-FFF2-40B4-BE49-F238E27FC236}">
                <a16:creationId xmlns:a16="http://schemas.microsoft.com/office/drawing/2014/main" id="{8B8E9512-0A6F-4C6E-80F1-2DE9698E73E4}"/>
              </a:ext>
            </a:extLst>
          </p:cNvPr>
          <p:cNvSpPr/>
          <p:nvPr/>
        </p:nvSpPr>
        <p:spPr>
          <a:xfrm>
            <a:off x="16935318" y="3521933"/>
            <a:ext cx="3919780" cy="706258"/>
          </a:xfrm>
          <a:prstGeom prst="rect">
            <a:avLst/>
          </a:prstGeom>
          <a:noFill/>
          <a:ln w="3810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1828800" hangingPunct="1"/>
            <a:r>
              <a:rPr lang="en-US" sz="2000" b="0" kern="1200">
                <a:solidFill>
                  <a:prstClr val="black"/>
                </a:solidFill>
                <a:latin typeface="Calibri" panose="020F0502020204030204"/>
              </a:rPr>
              <a:t>Run by Fabric network members </a:t>
            </a:r>
          </a:p>
        </p:txBody>
      </p:sp>
      <p:sp>
        <p:nvSpPr>
          <p:cNvPr id="4" name="Rectangle 3">
            <a:extLst>
              <a:ext uri="{FF2B5EF4-FFF2-40B4-BE49-F238E27FC236}">
                <a16:creationId xmlns:a16="http://schemas.microsoft.com/office/drawing/2014/main" id="{39F40FE0-7F1C-45F6-B326-391CAB37AB83}"/>
              </a:ext>
            </a:extLst>
          </p:cNvPr>
          <p:cNvSpPr/>
          <p:nvPr/>
        </p:nvSpPr>
        <p:spPr>
          <a:xfrm>
            <a:off x="16935318" y="4569931"/>
            <a:ext cx="3919768" cy="706258"/>
          </a:xfrm>
          <a:prstGeom prst="rect">
            <a:avLst/>
          </a:prstGeom>
          <a:noFill/>
          <a:ln w="38100">
            <a:solidFill>
              <a:schemeClr val="accent2">
                <a:lumMod val="7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1828800" hangingPunct="1"/>
            <a:r>
              <a:rPr lang="en-US" sz="2000" b="0" kern="1200">
                <a:solidFill>
                  <a:prstClr val="black"/>
                </a:solidFill>
                <a:latin typeface="Calibri" panose="020F0502020204030204"/>
              </a:rPr>
              <a:t>Run by Council / public</a:t>
            </a:r>
          </a:p>
        </p:txBody>
      </p:sp>
    </p:spTree>
    <p:extLst>
      <p:ext uri="{BB962C8B-B14F-4D97-AF65-F5344CB8AC3E}">
        <p14:creationId xmlns:p14="http://schemas.microsoft.com/office/powerpoint/2010/main" val="2271049802"/>
      </p:ext>
    </p:extLst>
  </p:cSld>
  <p:clrMapOvr>
    <a:masterClrMapping/>
  </p:clrMapOvr>
</p:sld>
</file>

<file path=ppt/theme/theme1.xml><?xml version="1.0" encoding="utf-8"?>
<a:theme xmlns:a="http://schemas.openxmlformats.org/drawingml/2006/main" name="White">
  <a:themeElements>
    <a:clrScheme name="White">
      <a:dk1>
        <a:srgbClr val="000000"/>
      </a:dk1>
      <a:lt1>
        <a:srgbClr val="FFFFFF"/>
      </a:lt1>
      <a:dk2>
        <a:srgbClr val="5E5E5E"/>
      </a:dk2>
      <a:lt2>
        <a:srgbClr val="D6D5D5"/>
      </a:lt2>
      <a:accent1>
        <a:srgbClr val="00A2FF"/>
      </a:accent1>
      <a:accent2>
        <a:srgbClr val="16E7CF"/>
      </a:accent2>
      <a:accent3>
        <a:srgbClr val="61D836"/>
      </a:accent3>
      <a:accent4>
        <a:srgbClr val="FAE232"/>
      </a:accent4>
      <a:accent5>
        <a:srgbClr val="FF644E"/>
      </a:accent5>
      <a:accent6>
        <a:srgbClr val="EF5FA7"/>
      </a:accent6>
      <a:hlink>
        <a:srgbClr val="0000FF"/>
      </a:hlink>
      <a:folHlink>
        <a:srgbClr val="FF00FF"/>
      </a:folHlink>
    </a:clrScheme>
    <a:fontScheme name="White">
      <a:majorFont>
        <a:latin typeface="Helvetica"/>
        <a:ea typeface="Helvetica"/>
        <a:cs typeface="Helvetica"/>
      </a:majorFont>
      <a:minorFont>
        <a:latin typeface="Helvetica"/>
        <a:ea typeface="Helvetica"/>
        <a:cs typeface="Helvetica"/>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solidFill>
        <a:ln w="12700" cap="flat">
          <a:noFill/>
          <a:miter lim="400000"/>
        </a:ln>
        <a:effectLst/>
        <a:sp3d/>
      </a:spPr>
      <a:bodyPr rot="0" spcFirstLastPara="1" vertOverflow="overflow" horzOverflow="overflow" vert="horz" wrap="square" lIns="71437" tIns="71437" rIns="71437" bIns="71437" numCol="1" spcCol="38100" rtlCol="0" anchor="ctr">
        <a:spAutoFit/>
      </a:bodyPr>
      <a:lstStyle>
        <a:defPPr marL="0" marR="0" indent="0" algn="ctr" defTabSz="821531" rtl="0" fontAlgn="auto" latinLnBrk="0" hangingPunct="0">
          <a:lnSpc>
            <a:spcPct val="100000"/>
          </a:lnSpc>
          <a:spcBef>
            <a:spcPts val="0"/>
          </a:spcBef>
          <a:spcAft>
            <a:spcPts val="0"/>
          </a:spcAft>
          <a:buClrTx/>
          <a:buSzTx/>
          <a:buFontTx/>
          <a:buNone/>
          <a:tabLst/>
          <a:defRPr kumimoji="0" sz="3000" b="0" i="0" u="none" strike="noStrike" cap="none" spc="0" normalizeH="0" baseline="0">
            <a:ln>
              <a:noFill/>
            </a:ln>
            <a:solidFill>
              <a:srgbClr val="FFFFFF"/>
            </a:solidFill>
            <a:effectLst/>
            <a:uFillTx/>
            <a:latin typeface="+mn-lt"/>
            <a:ea typeface="+mn-ea"/>
            <a:cs typeface="+mn-cs"/>
            <a:sym typeface="Helvetica"/>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71437" tIns="71437" rIns="71437" bIns="71437" numCol="1" spcCol="38100" rtlCol="0" anchor="ctr">
        <a:spAutoFit/>
      </a:bodyPr>
      <a:lstStyle>
        <a:defPPr marL="0" marR="0" indent="0" algn="ctr" defTabSz="821531"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mn-lt"/>
            <a:ea typeface="+mn-ea"/>
            <a:cs typeface="+mn-cs"/>
            <a:sym typeface="Helvetica"/>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White">
  <a:themeElements>
    <a:clrScheme name="White">
      <a:dk1>
        <a:srgbClr val="000000"/>
      </a:dk1>
      <a:lt1>
        <a:srgbClr val="FFFFFF"/>
      </a:lt1>
      <a:dk2>
        <a:srgbClr val="5E5E5E"/>
      </a:dk2>
      <a:lt2>
        <a:srgbClr val="D6D5D5"/>
      </a:lt2>
      <a:accent1>
        <a:srgbClr val="00A2FF"/>
      </a:accent1>
      <a:accent2>
        <a:srgbClr val="16E7CF"/>
      </a:accent2>
      <a:accent3>
        <a:srgbClr val="61D836"/>
      </a:accent3>
      <a:accent4>
        <a:srgbClr val="FAE232"/>
      </a:accent4>
      <a:accent5>
        <a:srgbClr val="FF644E"/>
      </a:accent5>
      <a:accent6>
        <a:srgbClr val="EF5FA7"/>
      </a:accent6>
      <a:hlink>
        <a:srgbClr val="0000FF"/>
      </a:hlink>
      <a:folHlink>
        <a:srgbClr val="FF00FF"/>
      </a:folHlink>
    </a:clrScheme>
    <a:fontScheme name="White">
      <a:majorFont>
        <a:latin typeface="Helvetica"/>
        <a:ea typeface="Helvetica"/>
        <a:cs typeface="Helvetica"/>
      </a:majorFont>
      <a:minorFont>
        <a:latin typeface="Helvetica"/>
        <a:ea typeface="Helvetica"/>
        <a:cs typeface="Helvetica"/>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solidFill>
        <a:ln w="12700" cap="flat">
          <a:noFill/>
          <a:miter lim="400000"/>
        </a:ln>
        <a:effectLst/>
        <a:sp3d/>
      </a:spPr>
      <a:bodyPr rot="0" spcFirstLastPara="1" vertOverflow="overflow" horzOverflow="overflow" vert="horz" wrap="square" lIns="71437" tIns="71437" rIns="71437" bIns="71437" numCol="1" spcCol="38100" rtlCol="0" anchor="ctr">
        <a:spAutoFit/>
      </a:bodyPr>
      <a:lstStyle>
        <a:defPPr marL="0" marR="0" indent="0" algn="ctr" defTabSz="821531" rtl="0" fontAlgn="auto" latinLnBrk="0" hangingPunct="0">
          <a:lnSpc>
            <a:spcPct val="100000"/>
          </a:lnSpc>
          <a:spcBef>
            <a:spcPts val="0"/>
          </a:spcBef>
          <a:spcAft>
            <a:spcPts val="0"/>
          </a:spcAft>
          <a:buClrTx/>
          <a:buSzTx/>
          <a:buFontTx/>
          <a:buNone/>
          <a:tabLst/>
          <a:defRPr kumimoji="0" sz="3000" b="0" i="0" u="none" strike="noStrike" cap="none" spc="0" normalizeH="0" baseline="0">
            <a:ln>
              <a:noFill/>
            </a:ln>
            <a:solidFill>
              <a:srgbClr val="FFFFFF"/>
            </a:solidFill>
            <a:effectLst/>
            <a:uFillTx/>
            <a:latin typeface="+mn-lt"/>
            <a:ea typeface="+mn-ea"/>
            <a:cs typeface="+mn-cs"/>
            <a:sym typeface="Helvetica"/>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71437" tIns="71437" rIns="71437" bIns="71437" numCol="1" spcCol="38100" rtlCol="0" anchor="ctr">
        <a:spAutoFit/>
      </a:bodyPr>
      <a:lstStyle>
        <a:defPPr marL="0" marR="0" indent="0" algn="ctr" defTabSz="821531"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mn-lt"/>
            <a:ea typeface="+mn-ea"/>
            <a:cs typeface="+mn-cs"/>
            <a:sym typeface="Helvetica"/>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3F409B72D01D464EA38A55BFBC691F21" ma:contentTypeVersion="12" ma:contentTypeDescription="Create a new document." ma:contentTypeScope="" ma:versionID="b4de9c208727b52449ff5f12640ce5f6">
  <xsd:schema xmlns:xsd="http://www.w3.org/2001/XMLSchema" xmlns:xs="http://www.w3.org/2001/XMLSchema" xmlns:p="http://schemas.microsoft.com/office/2006/metadata/properties" xmlns:ns2="99db1f61-8d2e-401f-9e49-f324a55a6bcb" xmlns:ns3="5878a91c-f0ef-40a9-a27b-8802f408da7d" targetNamespace="http://schemas.microsoft.com/office/2006/metadata/properties" ma:root="true" ma:fieldsID="0aa0a921d260b32d746757b7cc350215" ns2:_="" ns3:_="">
    <xsd:import namespace="99db1f61-8d2e-401f-9e49-f324a55a6bcb"/>
    <xsd:import namespace="5878a91c-f0ef-40a9-a27b-8802f408da7d"/>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ServiceAutoTags" minOccurs="0"/>
                <xsd:element ref="ns2:MediaServiceOCR" minOccurs="0"/>
                <xsd:element ref="ns2:MediaServiceLocation" minOccurs="0"/>
                <xsd:element ref="ns3:SharedWithUsers" minOccurs="0"/>
                <xsd:element ref="ns3:SharedWithDetails" minOccurs="0"/>
                <xsd:element ref="ns2:MediaServiceGenerationTime" minOccurs="0"/>
                <xsd:element ref="ns2:MediaServiceEventHashCode" minOccurs="0"/>
                <xsd:element ref="ns2:MediaServiceAutoKeyPoints" minOccurs="0"/>
                <xsd:element ref="ns2: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9db1f61-8d2e-401f-9e49-f324a55a6bcb"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Tags" ma:internalName="MediaServiceAutoTags" ma:readOnly="true">
      <xsd:simpleType>
        <xsd:restriction base="dms:Text"/>
      </xsd:simpleType>
    </xsd:element>
    <xsd:element name="MediaServiceOCR" ma:index="12" nillable="true" ma:displayName="Extracted Text" ma:internalName="MediaServiceOCR" ma:readOnly="true">
      <xsd:simpleType>
        <xsd:restriction base="dms:Note">
          <xsd:maxLength value="255"/>
        </xsd:restriction>
      </xsd:simpleType>
    </xsd:element>
    <xsd:element name="MediaServiceLocation" ma:index="13" nillable="true" ma:displayName="Location" ma:internalName="MediaServiceLocation" ma:readOnly="true">
      <xsd:simpleType>
        <xsd:restriction base="dms:Text"/>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5878a91c-f0ef-40a9-a27b-8802f408da7d" elementFormDefault="qualified">
    <xsd:import namespace="http://schemas.microsoft.com/office/2006/documentManagement/types"/>
    <xsd:import namespace="http://schemas.microsoft.com/office/infopath/2007/PartnerControls"/>
    <xsd:element name="SharedWithUsers" ma:index="14"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0D0CE822-89F1-4959-88F2-D4F12903EACA}">
  <ds:schemaRefs>
    <ds:schemaRef ds:uri="http://schemas.microsoft.com/office/infopath/2007/PartnerControls"/>
    <ds:schemaRef ds:uri="http://purl.org/dc/terms/"/>
    <ds:schemaRef ds:uri="http://schemas.microsoft.com/office/2006/metadata/properties"/>
    <ds:schemaRef ds:uri="http://www.w3.org/XML/1998/namespace"/>
    <ds:schemaRef ds:uri="5878a91c-f0ef-40a9-a27b-8802f408da7d"/>
    <ds:schemaRef ds:uri="http://schemas.microsoft.com/office/2006/documentManagement/types"/>
    <ds:schemaRef ds:uri="http://purl.org/dc/elements/1.1/"/>
    <ds:schemaRef ds:uri="http://schemas.openxmlformats.org/package/2006/metadata/core-properties"/>
    <ds:schemaRef ds:uri="99db1f61-8d2e-401f-9e49-f324a55a6bcb"/>
    <ds:schemaRef ds:uri="http://purl.org/dc/dcmitype/"/>
  </ds:schemaRefs>
</ds:datastoreItem>
</file>

<file path=customXml/itemProps2.xml><?xml version="1.0" encoding="utf-8"?>
<ds:datastoreItem xmlns:ds="http://schemas.openxmlformats.org/officeDocument/2006/customXml" ds:itemID="{75CAF9A4-E145-4CC5-BF44-59485ADDB805}">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99db1f61-8d2e-401f-9e49-f324a55a6bcb"/>
    <ds:schemaRef ds:uri="5878a91c-f0ef-40a9-a27b-8802f408da7d"/>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9C3C0482-BF45-4F1A-B691-362365442524}">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30523</TotalTime>
  <Words>1457</Words>
  <Application>Microsoft Macintosh PowerPoint</Application>
  <PresentationFormat>Custom</PresentationFormat>
  <Paragraphs>236</Paragraphs>
  <Slides>18</Slides>
  <Notes>5</Notes>
  <HiddenSlides>0</HiddenSlides>
  <MMClips>0</MMClips>
  <ScaleCrop>false</ScaleCrop>
  <HeadingPairs>
    <vt:vector size="6" baseType="variant">
      <vt:variant>
        <vt:lpstr>Fonts Used</vt:lpstr>
      </vt:variant>
      <vt:variant>
        <vt:i4>7</vt:i4>
      </vt:variant>
      <vt:variant>
        <vt:lpstr>Theme</vt:lpstr>
      </vt:variant>
      <vt:variant>
        <vt:i4>2</vt:i4>
      </vt:variant>
      <vt:variant>
        <vt:lpstr>Slide Titles</vt:lpstr>
      </vt:variant>
      <vt:variant>
        <vt:i4>18</vt:i4>
      </vt:variant>
    </vt:vector>
  </HeadingPairs>
  <TitlesOfParts>
    <vt:vector size="27" baseType="lpstr">
      <vt:lpstr>Arial</vt:lpstr>
      <vt:lpstr>Calibri</vt:lpstr>
      <vt:lpstr>Calibri Light</vt:lpstr>
      <vt:lpstr>Helvetica</vt:lpstr>
      <vt:lpstr>Styrene A Light</vt:lpstr>
      <vt:lpstr>Styrene A Regular</vt:lpstr>
      <vt:lpstr>Styrene A Thin</vt:lpstr>
      <vt:lpstr>White</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HCS Hyperledger Fabric Architecture</vt:lpstr>
      <vt:lpstr>HCS-based Orderer</vt:lpstr>
      <vt:lpstr>Configuration Changes</vt:lpstr>
      <vt:lpstr>Configuration Changes – configtx.yaml</vt:lpstr>
      <vt:lpstr>Configuration Changes – orderer.yaml</vt:lpstr>
      <vt:lpstr>Configuration Changes - HCS Admin Tool</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cp:lastModifiedBy>Donald Thibeau</cp:lastModifiedBy>
  <cp:revision>262</cp:revision>
  <dcterms:modified xsi:type="dcterms:W3CDTF">2020-04-02T14:26:44Z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0x0101003F409B72D01D464EA38A55BFBC691F21</vt:lpwstr>
  </property>
</Properties>
</file>