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415" r:id="rId5"/>
    <p:sldId id="442" r:id="rId6"/>
    <p:sldId id="437" r:id="rId7"/>
    <p:sldId id="443" r:id="rId8"/>
    <p:sldId id="444" r:id="rId9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6ED782-93CE-47C5-A9A8-BDD0E87026EA}" v="26" dt="2020-07-09T03:22:57.2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76" y="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McKeough" userId="1bda8ae0-ce52-457d-b684-d1cf5f2cd199" providerId="ADAL" clId="{CB6ED782-93CE-47C5-A9A8-BDD0E87026EA}"/>
    <pc:docChg chg="undo custSel addSld delSld modSld sldOrd modMainMaster">
      <pc:chgData name="Michael McKeough" userId="1bda8ae0-ce52-457d-b684-d1cf5f2cd199" providerId="ADAL" clId="{CB6ED782-93CE-47C5-A9A8-BDD0E87026EA}" dt="2020-07-09T16:23:32.590" v="2661" actId="20577"/>
      <pc:docMkLst>
        <pc:docMk/>
      </pc:docMkLst>
      <pc:sldChg chg="modSp del mod ord">
        <pc:chgData name="Michael McKeough" userId="1bda8ae0-ce52-457d-b684-d1cf5f2cd199" providerId="ADAL" clId="{CB6ED782-93CE-47C5-A9A8-BDD0E87026EA}" dt="2020-07-09T02:38:43.848" v="1429" actId="47"/>
        <pc:sldMkLst>
          <pc:docMk/>
          <pc:sldMk cId="1200037778" sldId="256"/>
        </pc:sldMkLst>
        <pc:spChg chg="mod">
          <ac:chgData name="Michael McKeough" userId="1bda8ae0-ce52-457d-b684-d1cf5f2cd199" providerId="ADAL" clId="{CB6ED782-93CE-47C5-A9A8-BDD0E87026EA}" dt="2020-07-08T14:19:36.699" v="2" actId="688"/>
          <ac:spMkLst>
            <pc:docMk/>
            <pc:sldMk cId="1200037778" sldId="256"/>
            <ac:spMk id="18" creationId="{F7FC4969-7814-473E-AA5D-2B58EE9E4C47}"/>
          </ac:spMkLst>
        </pc:spChg>
      </pc:sldChg>
      <pc:sldChg chg="modSp mod">
        <pc:chgData name="Michael McKeough" userId="1bda8ae0-ce52-457d-b684-d1cf5f2cd199" providerId="ADAL" clId="{CB6ED782-93CE-47C5-A9A8-BDD0E87026EA}" dt="2020-07-09T00:41:16.615" v="85" actId="20577"/>
        <pc:sldMkLst>
          <pc:docMk/>
          <pc:sldMk cId="2990029874" sldId="415"/>
        </pc:sldMkLst>
        <pc:spChg chg="mod">
          <ac:chgData name="Michael McKeough" userId="1bda8ae0-ce52-457d-b684-d1cf5f2cd199" providerId="ADAL" clId="{CB6ED782-93CE-47C5-A9A8-BDD0E87026EA}" dt="2020-07-09T00:41:16.615" v="85" actId="20577"/>
          <ac:spMkLst>
            <pc:docMk/>
            <pc:sldMk cId="2990029874" sldId="415"/>
            <ac:spMk id="2" creationId="{E9962E1C-3306-9A4F-99E1-70C5F14D4848}"/>
          </ac:spMkLst>
        </pc:spChg>
      </pc:sldChg>
      <pc:sldChg chg="del">
        <pc:chgData name="Michael McKeough" userId="1bda8ae0-ce52-457d-b684-d1cf5f2cd199" providerId="ADAL" clId="{CB6ED782-93CE-47C5-A9A8-BDD0E87026EA}" dt="2020-07-09T02:38:50.008" v="1430" actId="47"/>
        <pc:sldMkLst>
          <pc:docMk/>
          <pc:sldMk cId="1223081644" sldId="436"/>
        </pc:sldMkLst>
      </pc:sldChg>
      <pc:sldChg chg="addSp delSp modSp del mod ord">
        <pc:chgData name="Michael McKeough" userId="1bda8ae0-ce52-457d-b684-d1cf5f2cd199" providerId="ADAL" clId="{CB6ED782-93CE-47C5-A9A8-BDD0E87026EA}" dt="2020-07-09T16:00:54.880" v="2641" actId="20577"/>
        <pc:sldMkLst>
          <pc:docMk/>
          <pc:sldMk cId="48265427" sldId="437"/>
        </pc:sldMkLst>
        <pc:spChg chg="del">
          <ac:chgData name="Michael McKeough" userId="1bda8ae0-ce52-457d-b684-d1cf5f2cd199" providerId="ADAL" clId="{CB6ED782-93CE-47C5-A9A8-BDD0E87026EA}" dt="2020-07-09T01:40:40.156" v="403" actId="478"/>
          <ac:spMkLst>
            <pc:docMk/>
            <pc:sldMk cId="48265427" sldId="437"/>
            <ac:spMk id="3" creationId="{BEBDF214-73DC-D248-AD74-BBF950F7329E}"/>
          </ac:spMkLst>
        </pc:spChg>
        <pc:spChg chg="del">
          <ac:chgData name="Michael McKeough" userId="1bda8ae0-ce52-457d-b684-d1cf5f2cd199" providerId="ADAL" clId="{CB6ED782-93CE-47C5-A9A8-BDD0E87026EA}" dt="2020-07-09T00:00:09.459" v="76" actId="478"/>
          <ac:spMkLst>
            <pc:docMk/>
            <pc:sldMk cId="48265427" sldId="437"/>
            <ac:spMk id="5" creationId="{A62681DB-48AB-6040-99A9-425D652AF4E1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6" creationId="{184245E2-31B9-4712-870A-DB134D610D32}"/>
          </ac:spMkLst>
        </pc:spChg>
        <pc:spChg chg="add del mod">
          <ac:chgData name="Michael McKeough" userId="1bda8ae0-ce52-457d-b684-d1cf5f2cd199" providerId="ADAL" clId="{CB6ED782-93CE-47C5-A9A8-BDD0E87026EA}" dt="2020-07-09T01:40:48.732" v="405" actId="478"/>
          <ac:spMkLst>
            <pc:docMk/>
            <pc:sldMk cId="48265427" sldId="437"/>
            <ac:spMk id="7" creationId="{C150B680-1DB2-4DDD-B2FF-87A7DF9AB501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10" creationId="{0A54505D-22ED-4B94-8F80-DC104072AF22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58" creationId="{4DECE0C3-0064-47F1-858C-7BFD7C8EC7ED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59" creationId="{785E1660-0E16-40EA-A4EB-C31D4B2A6B3A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60" creationId="{8825EA08-9DF6-4ABE-925B-A766C19E5FB0}"/>
          </ac:spMkLst>
        </pc:spChg>
        <pc:spChg chg="del mod">
          <ac:chgData name="Michael McKeough" userId="1bda8ae0-ce52-457d-b684-d1cf5f2cd199" providerId="ADAL" clId="{CB6ED782-93CE-47C5-A9A8-BDD0E87026EA}" dt="2020-07-09T01:43:56.953" v="569" actId="478"/>
          <ac:spMkLst>
            <pc:docMk/>
            <pc:sldMk cId="48265427" sldId="437"/>
            <ac:spMk id="61" creationId="{2E95469A-2070-4527-9631-6055E89144D6}"/>
          </ac:spMkLst>
        </pc:spChg>
        <pc:spChg chg="del mod">
          <ac:chgData name="Michael McKeough" userId="1bda8ae0-ce52-457d-b684-d1cf5f2cd199" providerId="ADAL" clId="{CB6ED782-93CE-47C5-A9A8-BDD0E87026EA}" dt="2020-07-09T01:44:03.412" v="571" actId="478"/>
          <ac:spMkLst>
            <pc:docMk/>
            <pc:sldMk cId="48265427" sldId="437"/>
            <ac:spMk id="62" creationId="{FE0A1637-4C1C-4ECF-A073-BAB8F1F3FCBC}"/>
          </ac:spMkLst>
        </pc:spChg>
        <pc:spChg chg="del mod">
          <ac:chgData name="Michael McKeough" userId="1bda8ae0-ce52-457d-b684-d1cf5f2cd199" providerId="ADAL" clId="{CB6ED782-93CE-47C5-A9A8-BDD0E87026EA}" dt="2020-07-09T01:44:03.412" v="571" actId="478"/>
          <ac:spMkLst>
            <pc:docMk/>
            <pc:sldMk cId="48265427" sldId="437"/>
            <ac:spMk id="63" creationId="{4CACD1C7-1086-4A32-9274-A9A26D304D8B}"/>
          </ac:spMkLst>
        </pc:spChg>
        <pc:spChg chg="del mod">
          <ac:chgData name="Michael McKeough" userId="1bda8ae0-ce52-457d-b684-d1cf5f2cd199" providerId="ADAL" clId="{CB6ED782-93CE-47C5-A9A8-BDD0E87026EA}" dt="2020-07-09T01:44:03.412" v="571" actId="478"/>
          <ac:spMkLst>
            <pc:docMk/>
            <pc:sldMk cId="48265427" sldId="437"/>
            <ac:spMk id="64" creationId="{2AF631EC-AB3F-40AF-A6E9-EFCC508A4A55}"/>
          </ac:spMkLst>
        </pc:spChg>
        <pc:spChg chg="del mod">
          <ac:chgData name="Michael McKeough" userId="1bda8ae0-ce52-457d-b684-d1cf5f2cd199" providerId="ADAL" clId="{CB6ED782-93CE-47C5-A9A8-BDD0E87026EA}" dt="2020-07-09T01:44:03.412" v="571" actId="478"/>
          <ac:spMkLst>
            <pc:docMk/>
            <pc:sldMk cId="48265427" sldId="437"/>
            <ac:spMk id="65" creationId="{416C4A85-02DC-4EA1-8144-A228286FD555}"/>
          </ac:spMkLst>
        </pc:spChg>
        <pc:spChg chg="del mod">
          <ac:chgData name="Michael McKeough" userId="1bda8ae0-ce52-457d-b684-d1cf5f2cd199" providerId="ADAL" clId="{CB6ED782-93CE-47C5-A9A8-BDD0E87026EA}" dt="2020-07-09T01:44:03.412" v="571" actId="478"/>
          <ac:spMkLst>
            <pc:docMk/>
            <pc:sldMk cId="48265427" sldId="437"/>
            <ac:spMk id="66" creationId="{7C0E24FC-0AB6-425A-8195-CC920CF62A46}"/>
          </ac:spMkLst>
        </pc:spChg>
        <pc:spChg chg="add mod">
          <ac:chgData name="Michael McKeough" userId="1bda8ae0-ce52-457d-b684-d1cf5f2cd199" providerId="ADAL" clId="{CB6ED782-93CE-47C5-A9A8-BDD0E87026EA}" dt="2020-07-09T01:41:11.556" v="452" actId="6549"/>
          <ac:spMkLst>
            <pc:docMk/>
            <pc:sldMk cId="48265427" sldId="437"/>
            <ac:spMk id="67" creationId="{A58D9467-2F18-40D7-B828-72DE16042AB7}"/>
          </ac:spMkLst>
        </pc:spChg>
        <pc:spChg chg="add mod">
          <ac:chgData name="Michael McKeough" userId="1bda8ae0-ce52-457d-b684-d1cf5f2cd199" providerId="ADAL" clId="{CB6ED782-93CE-47C5-A9A8-BDD0E87026EA}" dt="2020-07-09T01:44:38.233" v="587" actId="20577"/>
          <ac:spMkLst>
            <pc:docMk/>
            <pc:sldMk cId="48265427" sldId="437"/>
            <ac:spMk id="68" creationId="{5B1462F2-6733-4368-BD50-0B39485BD1FE}"/>
          </ac:spMkLst>
        </pc:spChg>
        <pc:spChg chg="add mod">
          <ac:chgData name="Michael McKeough" userId="1bda8ae0-ce52-457d-b684-d1cf5f2cd199" providerId="ADAL" clId="{CB6ED782-93CE-47C5-A9A8-BDD0E87026EA}" dt="2020-07-09T01:43:21.568" v="554" actId="6549"/>
          <ac:spMkLst>
            <pc:docMk/>
            <pc:sldMk cId="48265427" sldId="437"/>
            <ac:spMk id="69" creationId="{F84CA207-AC24-4DF9-ADEC-A09EEB5DDBAF}"/>
          </ac:spMkLst>
        </pc:spChg>
        <pc:spChg chg="add mod">
          <ac:chgData name="Michael McKeough" userId="1bda8ae0-ce52-457d-b684-d1cf5f2cd199" providerId="ADAL" clId="{CB6ED782-93CE-47C5-A9A8-BDD0E87026EA}" dt="2020-07-09T16:00:54.880" v="2641" actId="20577"/>
          <ac:spMkLst>
            <pc:docMk/>
            <pc:sldMk cId="48265427" sldId="437"/>
            <ac:spMk id="74" creationId="{D5C17F20-B9E5-4B85-89F8-A34F7F91765D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77" creationId="{0AB5CCE7-ADCB-42CC-BB35-18EB0EBC6DC4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98" creationId="{436FCBA4-EFD3-4663-A2D7-4F84574B3E88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104" creationId="{DD5E8557-1E63-490D-BB30-9A11E1CFF237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106" creationId="{3263887F-3BDA-4E41-AB0F-C03B35004EE1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108" creationId="{F297DB85-19A6-427C-9A84-F6F652E7FC9F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109" creationId="{26A1E405-E913-4B49-B6C0-3250AE686417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110" creationId="{0131DF3C-BFB5-4842-AD36-FA44315E8A6A}"/>
          </ac:spMkLst>
        </pc:spChg>
        <pc:spChg chg="del mod">
          <ac:chgData name="Michael McKeough" userId="1bda8ae0-ce52-457d-b684-d1cf5f2cd199" providerId="ADAL" clId="{CB6ED782-93CE-47C5-A9A8-BDD0E87026EA}" dt="2020-07-09T01:43:58.937" v="570" actId="478"/>
          <ac:spMkLst>
            <pc:docMk/>
            <pc:sldMk cId="48265427" sldId="437"/>
            <ac:spMk id="111" creationId="{DF7BE0FE-D8E0-40B2-949D-B1DE2A77181A}"/>
          </ac:spMkLst>
        </pc:spChg>
        <pc:spChg chg="del">
          <ac:chgData name="Michael McKeough" userId="1bda8ae0-ce52-457d-b684-d1cf5f2cd199" providerId="ADAL" clId="{CB6ED782-93CE-47C5-A9A8-BDD0E87026EA}" dt="2020-07-08T23:59:17.049" v="44" actId="478"/>
          <ac:spMkLst>
            <pc:docMk/>
            <pc:sldMk cId="48265427" sldId="437"/>
            <ac:spMk id="117" creationId="{B982B001-CC4B-427F-903B-A0D3CADCD5EE}"/>
          </ac:spMkLst>
        </pc:spChg>
        <pc:spChg chg="del">
          <ac:chgData name="Michael McKeough" userId="1bda8ae0-ce52-457d-b684-d1cf5f2cd199" providerId="ADAL" clId="{CB6ED782-93CE-47C5-A9A8-BDD0E87026EA}" dt="2020-07-09T02:19:40.893" v="663" actId="478"/>
          <ac:spMkLst>
            <pc:docMk/>
            <pc:sldMk cId="48265427" sldId="437"/>
            <ac:spMk id="119" creationId="{284CFB6A-CEDE-42E4-8259-C1DFDF497EC3}"/>
          </ac:spMkLst>
        </pc:spChg>
        <pc:spChg chg="mod">
          <ac:chgData name="Michael McKeough" userId="1bda8ae0-ce52-457d-b684-d1cf5f2cd199" providerId="ADAL" clId="{CB6ED782-93CE-47C5-A9A8-BDD0E87026EA}" dt="2020-07-09T03:18:09.563" v="2167" actId="14100"/>
          <ac:spMkLst>
            <pc:docMk/>
            <pc:sldMk cId="48265427" sldId="437"/>
            <ac:spMk id="120" creationId="{85202116-C902-49A6-97D3-0081B0D810A7}"/>
          </ac:spMkLst>
        </pc:spChg>
        <pc:spChg chg="del">
          <ac:chgData name="Michael McKeough" userId="1bda8ae0-ce52-457d-b684-d1cf5f2cd199" providerId="ADAL" clId="{CB6ED782-93CE-47C5-A9A8-BDD0E87026EA}" dt="2020-07-08T23:57:51.715" v="10" actId="478"/>
          <ac:spMkLst>
            <pc:docMk/>
            <pc:sldMk cId="48265427" sldId="437"/>
            <ac:spMk id="124" creationId="{42DE9CAE-32B8-4EEE-9A18-631F4E29C5C3}"/>
          </ac:spMkLst>
        </pc:spChg>
        <pc:spChg chg="mod">
          <ac:chgData name="Michael McKeough" userId="1bda8ae0-ce52-457d-b684-d1cf5f2cd199" providerId="ADAL" clId="{CB6ED782-93CE-47C5-A9A8-BDD0E87026EA}" dt="2020-07-09T01:42:05.712" v="474" actId="1035"/>
          <ac:spMkLst>
            <pc:docMk/>
            <pc:sldMk cId="48265427" sldId="437"/>
            <ac:spMk id="125" creationId="{8C8A2E04-2A56-42E1-BA43-9A6B92E91C20}"/>
          </ac:spMkLst>
        </pc:spChg>
        <pc:spChg chg="mod">
          <ac:chgData name="Michael McKeough" userId="1bda8ae0-ce52-457d-b684-d1cf5f2cd199" providerId="ADAL" clId="{CB6ED782-93CE-47C5-A9A8-BDD0E87026EA}" dt="2020-07-09T01:42:05.712" v="474" actId="1035"/>
          <ac:spMkLst>
            <pc:docMk/>
            <pc:sldMk cId="48265427" sldId="437"/>
            <ac:spMk id="126" creationId="{22A3F20D-7F68-4911-9D3F-BBE6B2E35E39}"/>
          </ac:spMkLst>
        </pc:spChg>
        <pc:spChg chg="del">
          <ac:chgData name="Michael McKeough" userId="1bda8ae0-ce52-457d-b684-d1cf5f2cd199" providerId="ADAL" clId="{CB6ED782-93CE-47C5-A9A8-BDD0E87026EA}" dt="2020-07-08T23:58:01.288" v="13" actId="478"/>
          <ac:spMkLst>
            <pc:docMk/>
            <pc:sldMk cId="48265427" sldId="437"/>
            <ac:spMk id="127" creationId="{C473E26F-9750-40BF-87BE-0479FBD70986}"/>
          </ac:spMkLst>
        </pc:spChg>
        <pc:spChg chg="mod">
          <ac:chgData name="Michael McKeough" userId="1bda8ae0-ce52-457d-b684-d1cf5f2cd199" providerId="ADAL" clId="{CB6ED782-93CE-47C5-A9A8-BDD0E87026EA}" dt="2020-07-09T01:44:44.585" v="589" actId="20577"/>
          <ac:spMkLst>
            <pc:docMk/>
            <pc:sldMk cId="48265427" sldId="437"/>
            <ac:spMk id="128" creationId="{85021B94-29EB-47C2-8301-0ACC0E9F7E1B}"/>
          </ac:spMkLst>
        </pc:spChg>
        <pc:spChg chg="mod">
          <ac:chgData name="Michael McKeough" userId="1bda8ae0-ce52-457d-b684-d1cf5f2cd199" providerId="ADAL" clId="{CB6ED782-93CE-47C5-A9A8-BDD0E87026EA}" dt="2020-07-09T01:42:46.561" v="547" actId="1035"/>
          <ac:spMkLst>
            <pc:docMk/>
            <pc:sldMk cId="48265427" sldId="437"/>
            <ac:spMk id="129" creationId="{D2E6D850-0ABD-4176-827C-866ECEDC57F2}"/>
          </ac:spMkLst>
        </pc:spChg>
        <pc:spChg chg="mod">
          <ac:chgData name="Michael McKeough" userId="1bda8ae0-ce52-457d-b684-d1cf5f2cd199" providerId="ADAL" clId="{CB6ED782-93CE-47C5-A9A8-BDD0E87026EA}" dt="2020-07-09T01:44:48.253" v="591" actId="20577"/>
          <ac:spMkLst>
            <pc:docMk/>
            <pc:sldMk cId="48265427" sldId="437"/>
            <ac:spMk id="130" creationId="{210E829A-ACC9-4243-BA76-9B2AEEB8883A}"/>
          </ac:spMkLst>
        </pc:spChg>
        <pc:spChg chg="mod">
          <ac:chgData name="Michael McKeough" userId="1bda8ae0-ce52-457d-b684-d1cf5f2cd199" providerId="ADAL" clId="{CB6ED782-93CE-47C5-A9A8-BDD0E87026EA}" dt="2020-07-09T01:42:46.561" v="547" actId="1035"/>
          <ac:spMkLst>
            <pc:docMk/>
            <pc:sldMk cId="48265427" sldId="437"/>
            <ac:spMk id="131" creationId="{6EEC3C3D-CA46-4D0B-B929-34CBB28B2553}"/>
          </ac:spMkLst>
        </pc:spChg>
        <pc:spChg chg="del mod">
          <ac:chgData name="Michael McKeough" userId="1bda8ae0-ce52-457d-b684-d1cf5f2cd199" providerId="ADAL" clId="{CB6ED782-93CE-47C5-A9A8-BDD0E87026EA}" dt="2020-07-09T03:17:53.456" v="2146" actId="478"/>
          <ac:spMkLst>
            <pc:docMk/>
            <pc:sldMk cId="48265427" sldId="437"/>
            <ac:spMk id="139" creationId="{5CC56E8F-E204-42B8-AE4A-E19B48D4ADD0}"/>
          </ac:spMkLst>
        </pc:spChg>
        <pc:spChg chg="mod">
          <ac:chgData name="Michael McKeough" userId="1bda8ae0-ce52-457d-b684-d1cf5f2cd199" providerId="ADAL" clId="{CB6ED782-93CE-47C5-A9A8-BDD0E87026EA}" dt="2020-07-09T01:53:56.348" v="655" actId="14100"/>
          <ac:spMkLst>
            <pc:docMk/>
            <pc:sldMk cId="48265427" sldId="437"/>
            <ac:spMk id="140" creationId="{4420D22E-366C-4DBC-BD80-B1EAAE01B312}"/>
          </ac:spMkLst>
        </pc:spChg>
        <pc:spChg chg="mod">
          <ac:chgData name="Michael McKeough" userId="1bda8ae0-ce52-457d-b684-d1cf5f2cd199" providerId="ADAL" clId="{CB6ED782-93CE-47C5-A9A8-BDD0E87026EA}" dt="2020-07-09T01:41:26.861" v="453" actId="14100"/>
          <ac:spMkLst>
            <pc:docMk/>
            <pc:sldMk cId="48265427" sldId="437"/>
            <ac:spMk id="141" creationId="{24F79157-3911-46C7-8293-9CCF6186EDE4}"/>
          </ac:spMkLst>
        </pc:spChg>
        <pc:spChg chg="mod">
          <ac:chgData name="Michael McKeough" userId="1bda8ae0-ce52-457d-b684-d1cf5f2cd199" providerId="ADAL" clId="{CB6ED782-93CE-47C5-A9A8-BDD0E87026EA}" dt="2020-07-09T01:52:46.153" v="651" actId="20577"/>
          <ac:spMkLst>
            <pc:docMk/>
            <pc:sldMk cId="48265427" sldId="437"/>
            <ac:spMk id="144" creationId="{69FB1CCD-B813-4805-9FCF-1E4B939DA861}"/>
          </ac:spMkLst>
        </pc:spChg>
        <pc:spChg chg="mod">
          <ac:chgData name="Michael McKeough" userId="1bda8ae0-ce52-457d-b684-d1cf5f2cd199" providerId="ADAL" clId="{CB6ED782-93CE-47C5-A9A8-BDD0E87026EA}" dt="2020-07-08T23:58:55.932" v="32" actId="6549"/>
          <ac:spMkLst>
            <pc:docMk/>
            <pc:sldMk cId="48265427" sldId="437"/>
            <ac:spMk id="145" creationId="{DF1EE160-2BB0-48C5-B239-1A9FAA4AF35E}"/>
          </ac:spMkLst>
        </pc:spChg>
        <pc:spChg chg="del">
          <ac:chgData name="Michael McKeough" userId="1bda8ae0-ce52-457d-b684-d1cf5f2cd199" providerId="ADAL" clId="{CB6ED782-93CE-47C5-A9A8-BDD0E87026EA}" dt="2020-07-09T02:19:46.845" v="664" actId="478"/>
          <ac:spMkLst>
            <pc:docMk/>
            <pc:sldMk cId="48265427" sldId="437"/>
            <ac:spMk id="146" creationId="{F8C21C5C-316A-425E-8602-5D962176B9C1}"/>
          </ac:spMkLst>
        </pc:spChg>
        <pc:spChg chg="del">
          <ac:chgData name="Michael McKeough" userId="1bda8ae0-ce52-457d-b684-d1cf5f2cd199" providerId="ADAL" clId="{CB6ED782-93CE-47C5-A9A8-BDD0E87026EA}" dt="2020-07-09T02:19:32.292" v="661" actId="478"/>
          <ac:spMkLst>
            <pc:docMk/>
            <pc:sldMk cId="48265427" sldId="437"/>
            <ac:spMk id="147" creationId="{B48FA3BB-874C-4010-855B-BE3CD4DCFABA}"/>
          </ac:spMkLst>
        </pc:spChg>
        <pc:spChg chg="mod">
          <ac:chgData name="Michael McKeough" userId="1bda8ae0-ce52-457d-b684-d1cf5f2cd199" providerId="ADAL" clId="{CB6ED782-93CE-47C5-A9A8-BDD0E87026EA}" dt="2020-07-09T03:18:03.212" v="2166" actId="1035"/>
          <ac:spMkLst>
            <pc:docMk/>
            <pc:sldMk cId="48265427" sldId="437"/>
            <ac:spMk id="148" creationId="{CA099D3E-3829-4114-946F-D3A003B3E429}"/>
          </ac:spMkLst>
        </pc:spChg>
        <pc:spChg chg="del">
          <ac:chgData name="Michael McKeough" userId="1bda8ae0-ce52-457d-b684-d1cf5f2cd199" providerId="ADAL" clId="{CB6ED782-93CE-47C5-A9A8-BDD0E87026EA}" dt="2020-07-09T02:19:27.060" v="660" actId="478"/>
          <ac:spMkLst>
            <pc:docMk/>
            <pc:sldMk cId="48265427" sldId="437"/>
            <ac:spMk id="151" creationId="{9694FCDD-28E8-4926-A401-1E3E505EC998}"/>
          </ac:spMkLst>
        </pc:spChg>
        <pc:spChg chg="del">
          <ac:chgData name="Michael McKeough" userId="1bda8ae0-ce52-457d-b684-d1cf5f2cd199" providerId="ADAL" clId="{CB6ED782-93CE-47C5-A9A8-BDD0E87026EA}" dt="2020-07-08T23:58:49.690" v="19" actId="478"/>
          <ac:spMkLst>
            <pc:docMk/>
            <pc:sldMk cId="48265427" sldId="437"/>
            <ac:spMk id="152" creationId="{D730C37E-8510-4BA8-BB64-21147E9E9250}"/>
          </ac:spMkLst>
        </pc:spChg>
        <pc:picChg chg="del">
          <ac:chgData name="Michael McKeough" userId="1bda8ae0-ce52-457d-b684-d1cf5f2cd199" providerId="ADAL" clId="{CB6ED782-93CE-47C5-A9A8-BDD0E87026EA}" dt="2020-07-09T02:19:37.041" v="662" actId="478"/>
          <ac:picMkLst>
            <pc:docMk/>
            <pc:sldMk cId="48265427" sldId="437"/>
            <ac:picMk id="118" creationId="{B7E84BBC-9634-488B-B7AD-A29FBA48E9F4}"/>
          </ac:picMkLst>
        </pc:picChg>
        <pc:picChg chg="del">
          <ac:chgData name="Michael McKeough" userId="1bda8ae0-ce52-457d-b684-d1cf5f2cd199" providerId="ADAL" clId="{CB6ED782-93CE-47C5-A9A8-BDD0E87026EA}" dt="2020-07-08T23:57:57.372" v="12" actId="478"/>
          <ac:picMkLst>
            <pc:docMk/>
            <pc:sldMk cId="48265427" sldId="437"/>
            <ac:picMk id="121" creationId="{AACD61A4-D9A6-42F9-8FBA-F438CC842827}"/>
          </ac:picMkLst>
        </pc:picChg>
        <pc:picChg chg="del">
          <ac:chgData name="Michael McKeough" userId="1bda8ae0-ce52-457d-b684-d1cf5f2cd199" providerId="ADAL" clId="{CB6ED782-93CE-47C5-A9A8-BDD0E87026EA}" dt="2020-07-08T23:57:47.986" v="9" actId="478"/>
          <ac:picMkLst>
            <pc:docMk/>
            <pc:sldMk cId="48265427" sldId="437"/>
            <ac:picMk id="123" creationId="{536F6533-AC76-41C7-9F14-B1AF3E50CC19}"/>
          </ac:picMkLst>
        </pc:picChg>
        <pc:cxnChg chg="mod">
          <ac:chgData name="Michael McKeough" userId="1bda8ae0-ce52-457d-b684-d1cf5f2cd199" providerId="ADAL" clId="{CB6ED782-93CE-47C5-A9A8-BDD0E87026EA}" dt="2020-07-09T02:21:47.872" v="762" actId="14100"/>
          <ac:cxnSpMkLst>
            <pc:docMk/>
            <pc:sldMk cId="48265427" sldId="437"/>
            <ac:cxnSpMk id="11" creationId="{FAF3FCAE-EA61-47AE-AE2C-08B0E852CA9E}"/>
          </ac:cxnSpMkLst>
        </pc:cxnChg>
        <pc:cxnChg chg="mod">
          <ac:chgData name="Michael McKeough" userId="1bda8ae0-ce52-457d-b684-d1cf5f2cd199" providerId="ADAL" clId="{CB6ED782-93CE-47C5-A9A8-BDD0E87026EA}" dt="2020-07-09T01:42:46.561" v="547" actId="1035"/>
          <ac:cxnSpMkLst>
            <pc:docMk/>
            <pc:sldMk cId="48265427" sldId="437"/>
            <ac:cxnSpMk id="57" creationId="{F341C9DB-1326-4359-BA66-E14D8C0E130D}"/>
          </ac:cxnSpMkLst>
        </pc:cxnChg>
        <pc:cxnChg chg="add mod">
          <ac:chgData name="Michael McKeough" userId="1bda8ae0-ce52-457d-b684-d1cf5f2cd199" providerId="ADAL" clId="{CB6ED782-93CE-47C5-A9A8-BDD0E87026EA}" dt="2020-07-09T01:45:40.042" v="614" actId="692"/>
          <ac:cxnSpMkLst>
            <pc:docMk/>
            <pc:sldMk cId="48265427" sldId="437"/>
            <ac:cxnSpMk id="70" creationId="{17C6B4EA-9080-405C-9829-C245DD74C6F7}"/>
          </ac:cxnSpMkLst>
        </pc:cxnChg>
        <pc:cxnChg chg="add mod">
          <ac:chgData name="Michael McKeough" userId="1bda8ae0-ce52-457d-b684-d1cf5f2cd199" providerId="ADAL" clId="{CB6ED782-93CE-47C5-A9A8-BDD0E87026EA}" dt="2020-07-09T02:21:44.022" v="761" actId="14100"/>
          <ac:cxnSpMkLst>
            <pc:docMk/>
            <pc:sldMk cId="48265427" sldId="437"/>
            <ac:cxnSpMk id="71" creationId="{BB32FA87-EA81-4BEB-B74A-5AC0563005F2}"/>
          </ac:cxnSpMkLst>
        </pc:cxnChg>
        <pc:cxnChg chg="del">
          <ac:chgData name="Michael McKeough" userId="1bda8ae0-ce52-457d-b684-d1cf5f2cd199" providerId="ADAL" clId="{CB6ED782-93CE-47C5-A9A8-BDD0E87026EA}" dt="2020-07-08T23:57:54.336" v="11" actId="478"/>
          <ac:cxnSpMkLst>
            <pc:docMk/>
            <pc:sldMk cId="48265427" sldId="437"/>
            <ac:cxnSpMk id="132" creationId="{A455E7F5-A82C-4011-B8DB-C6C1A20CC6BE}"/>
          </ac:cxnSpMkLst>
        </pc:cxnChg>
        <pc:cxnChg chg="mod">
          <ac:chgData name="Michael McKeough" userId="1bda8ae0-ce52-457d-b684-d1cf5f2cd199" providerId="ADAL" clId="{CB6ED782-93CE-47C5-A9A8-BDD0E87026EA}" dt="2020-07-09T01:42:46.561" v="547" actId="1035"/>
          <ac:cxnSpMkLst>
            <pc:docMk/>
            <pc:sldMk cId="48265427" sldId="437"/>
            <ac:cxnSpMk id="136" creationId="{1CC66F32-D483-4DE1-9C2D-BA4DE22A6CA9}"/>
          </ac:cxnSpMkLst>
        </pc:cxnChg>
        <pc:cxnChg chg="mod">
          <ac:chgData name="Michael McKeough" userId="1bda8ae0-ce52-457d-b684-d1cf5f2cd199" providerId="ADAL" clId="{CB6ED782-93CE-47C5-A9A8-BDD0E87026EA}" dt="2020-07-09T01:42:05.712" v="474" actId="1035"/>
          <ac:cxnSpMkLst>
            <pc:docMk/>
            <pc:sldMk cId="48265427" sldId="437"/>
            <ac:cxnSpMk id="137" creationId="{2ABACC19-DB36-4BD8-9B1D-02DD4A246398}"/>
          </ac:cxnSpMkLst>
        </pc:cxnChg>
        <pc:cxnChg chg="del">
          <ac:chgData name="Michael McKeough" userId="1bda8ae0-ce52-457d-b684-d1cf5f2cd199" providerId="ADAL" clId="{CB6ED782-93CE-47C5-A9A8-BDD0E87026EA}" dt="2020-07-08T23:58:04.794" v="14" actId="478"/>
          <ac:cxnSpMkLst>
            <pc:docMk/>
            <pc:sldMk cId="48265427" sldId="437"/>
            <ac:cxnSpMk id="149" creationId="{906E7F6E-B0C5-4178-B9FB-5F7219445B19}"/>
          </ac:cxnSpMkLst>
        </pc:cxnChg>
        <pc:cxnChg chg="mod">
          <ac:chgData name="Michael McKeough" userId="1bda8ae0-ce52-457d-b684-d1cf5f2cd199" providerId="ADAL" clId="{CB6ED782-93CE-47C5-A9A8-BDD0E87026EA}" dt="2020-07-09T03:18:03.212" v="2166" actId="1035"/>
          <ac:cxnSpMkLst>
            <pc:docMk/>
            <pc:sldMk cId="48265427" sldId="437"/>
            <ac:cxnSpMk id="150" creationId="{9466CB4C-1726-4C8F-80E8-99D397492230}"/>
          </ac:cxnSpMkLst>
        </pc:cxnChg>
      </pc:sldChg>
      <pc:sldChg chg="add del ord">
        <pc:chgData name="Michael McKeough" userId="1bda8ae0-ce52-457d-b684-d1cf5f2cd199" providerId="ADAL" clId="{CB6ED782-93CE-47C5-A9A8-BDD0E87026EA}" dt="2020-07-09T03:16:59.155" v="2126" actId="47"/>
        <pc:sldMkLst>
          <pc:docMk/>
          <pc:sldMk cId="3342011047" sldId="439"/>
        </pc:sldMkLst>
      </pc:sldChg>
      <pc:sldChg chg="modSp add del mod ord">
        <pc:chgData name="Michael McKeough" userId="1bda8ae0-ce52-457d-b684-d1cf5f2cd199" providerId="ADAL" clId="{CB6ED782-93CE-47C5-A9A8-BDD0E87026EA}" dt="2020-07-09T03:16:58.036" v="2125" actId="47"/>
        <pc:sldMkLst>
          <pc:docMk/>
          <pc:sldMk cId="1107787227" sldId="440"/>
        </pc:sldMkLst>
        <pc:spChg chg="mod">
          <ac:chgData name="Michael McKeough" userId="1bda8ae0-ce52-457d-b684-d1cf5f2cd199" providerId="ADAL" clId="{CB6ED782-93CE-47C5-A9A8-BDD0E87026EA}" dt="2020-07-08T22:29:57.956" v="4" actId="27636"/>
          <ac:spMkLst>
            <pc:docMk/>
            <pc:sldMk cId="1107787227" sldId="440"/>
            <ac:spMk id="3" creationId="{A6A37921-D2B0-4494-B95F-1C69C417BB3F}"/>
          </ac:spMkLst>
        </pc:spChg>
      </pc:sldChg>
      <pc:sldChg chg="addSp delSp modSp add del mod">
        <pc:chgData name="Michael McKeough" userId="1bda8ae0-ce52-457d-b684-d1cf5f2cd199" providerId="ADAL" clId="{CB6ED782-93CE-47C5-A9A8-BDD0E87026EA}" dt="2020-07-09T02:50:45.200" v="2122" actId="47"/>
        <pc:sldMkLst>
          <pc:docMk/>
          <pc:sldMk cId="3456118460" sldId="441"/>
        </pc:sldMkLst>
        <pc:spChg chg="del">
          <ac:chgData name="Michael McKeough" userId="1bda8ae0-ce52-457d-b684-d1cf5f2cd199" providerId="ADAL" clId="{CB6ED782-93CE-47C5-A9A8-BDD0E87026EA}" dt="2020-07-09T02:34:11.467" v="1276" actId="478"/>
          <ac:spMkLst>
            <pc:docMk/>
            <pc:sldMk cId="3456118460" sldId="441"/>
            <ac:spMk id="3" creationId="{BEBDF214-73DC-D248-AD74-BBF950F7329E}"/>
          </ac:spMkLst>
        </pc:spChg>
        <pc:spChg chg="add del mod">
          <ac:chgData name="Michael McKeough" userId="1bda8ae0-ce52-457d-b684-d1cf5f2cd199" providerId="ADAL" clId="{CB6ED782-93CE-47C5-A9A8-BDD0E87026EA}" dt="2020-07-09T02:42:13.690" v="1522" actId="478"/>
          <ac:spMkLst>
            <pc:docMk/>
            <pc:sldMk cId="3456118460" sldId="441"/>
            <ac:spMk id="4" creationId="{4351592B-177E-47E8-BDD0-008EE6EAA96E}"/>
          </ac:spMkLst>
        </pc:spChg>
        <pc:spChg chg="add del mod">
          <ac:chgData name="Michael McKeough" userId="1bda8ae0-ce52-457d-b684-d1cf5f2cd199" providerId="ADAL" clId="{CB6ED782-93CE-47C5-A9A8-BDD0E87026EA}" dt="2020-07-09T02:42:18.074" v="1523" actId="478"/>
          <ac:spMkLst>
            <pc:docMk/>
            <pc:sldMk cId="3456118460" sldId="441"/>
            <ac:spMk id="6" creationId="{39A6B62B-8145-4D41-9143-50254FBFE266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53" creationId="{E2F67C3D-B5BD-4121-A18D-D092B0FEF034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54" creationId="{9DBA6657-920B-4510-9936-7C5ECD8E442B}"/>
          </ac:spMkLst>
        </pc:spChg>
        <pc:spChg chg="mod">
          <ac:chgData name="Michael McKeough" userId="1bda8ae0-ce52-457d-b684-d1cf5f2cd199" providerId="ADAL" clId="{CB6ED782-93CE-47C5-A9A8-BDD0E87026EA}" dt="2020-07-09T02:49:38.535" v="2092" actId="1076"/>
          <ac:spMkLst>
            <pc:docMk/>
            <pc:sldMk cId="3456118460" sldId="441"/>
            <ac:spMk id="56" creationId="{B1415C0E-230A-4B14-BED7-42781A8C2298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57" creationId="{09E11591-7D2D-402B-AE36-CACA80F1F93B}"/>
          </ac:spMkLst>
        </pc:spChg>
        <pc:spChg chg="del">
          <ac:chgData name="Michael McKeough" userId="1bda8ae0-ce52-457d-b684-d1cf5f2cd199" providerId="ADAL" clId="{CB6ED782-93CE-47C5-A9A8-BDD0E87026EA}" dt="2020-07-09T02:34:36.580" v="1280" actId="478"/>
          <ac:spMkLst>
            <pc:docMk/>
            <pc:sldMk cId="3456118460" sldId="441"/>
            <ac:spMk id="59" creationId="{1A5524DC-148B-4A8A-9976-2CE540886815}"/>
          </ac:spMkLst>
        </pc:spChg>
        <pc:spChg chg="del">
          <ac:chgData name="Michael McKeough" userId="1bda8ae0-ce52-457d-b684-d1cf5f2cd199" providerId="ADAL" clId="{CB6ED782-93CE-47C5-A9A8-BDD0E87026EA}" dt="2020-07-09T02:34:24.899" v="1277" actId="478"/>
          <ac:spMkLst>
            <pc:docMk/>
            <pc:sldMk cId="3456118460" sldId="441"/>
            <ac:spMk id="60" creationId="{9E808066-96A8-4503-9090-4833AE05BAAF}"/>
          </ac:spMkLst>
        </pc:spChg>
        <pc:spChg chg="mod">
          <ac:chgData name="Michael McKeough" userId="1bda8ae0-ce52-457d-b684-d1cf5f2cd199" providerId="ADAL" clId="{CB6ED782-93CE-47C5-A9A8-BDD0E87026EA}" dt="2020-07-09T02:43:34.728" v="1723" actId="1035"/>
          <ac:spMkLst>
            <pc:docMk/>
            <pc:sldMk cId="3456118460" sldId="441"/>
            <ac:spMk id="75" creationId="{9F44591B-9BEC-4BBC-94C1-4C5CA72211D3}"/>
          </ac:spMkLst>
        </pc:spChg>
        <pc:spChg chg="mod">
          <ac:chgData name="Michael McKeough" userId="1bda8ae0-ce52-457d-b684-d1cf5f2cd199" providerId="ADAL" clId="{CB6ED782-93CE-47C5-A9A8-BDD0E87026EA}" dt="2020-07-09T02:43:34.728" v="1723" actId="1035"/>
          <ac:spMkLst>
            <pc:docMk/>
            <pc:sldMk cId="3456118460" sldId="441"/>
            <ac:spMk id="76" creationId="{97749A70-E6FE-4A1F-87F6-433EFC24B574}"/>
          </ac:spMkLst>
        </pc:spChg>
        <pc:spChg chg="del">
          <ac:chgData name="Michael McKeough" userId="1bda8ae0-ce52-457d-b684-d1cf5f2cd199" providerId="ADAL" clId="{CB6ED782-93CE-47C5-A9A8-BDD0E87026EA}" dt="2020-07-09T02:36:18.142" v="1360" actId="478"/>
          <ac:spMkLst>
            <pc:docMk/>
            <pc:sldMk cId="3456118460" sldId="441"/>
            <ac:spMk id="78" creationId="{14052B39-89F5-4779-B359-522C6BA126D4}"/>
          </ac:spMkLst>
        </pc:spChg>
        <pc:spChg chg="del">
          <ac:chgData name="Michael McKeough" userId="1bda8ae0-ce52-457d-b684-d1cf5f2cd199" providerId="ADAL" clId="{CB6ED782-93CE-47C5-A9A8-BDD0E87026EA}" dt="2020-07-09T02:36:21.787" v="1361" actId="478"/>
          <ac:spMkLst>
            <pc:docMk/>
            <pc:sldMk cId="3456118460" sldId="441"/>
            <ac:spMk id="79" creationId="{BE22F7CB-0F5F-4B80-A937-8F6E7C50A76E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80" creationId="{64B2564F-383B-489B-A0EE-A7DF2AB086D3}"/>
          </ac:spMkLst>
        </pc:spChg>
        <pc:spChg chg="mod">
          <ac:chgData name="Michael McKeough" userId="1bda8ae0-ce52-457d-b684-d1cf5f2cd199" providerId="ADAL" clId="{CB6ED782-93CE-47C5-A9A8-BDD0E87026EA}" dt="2020-07-09T02:43:34.728" v="1723" actId="1035"/>
          <ac:spMkLst>
            <pc:docMk/>
            <pc:sldMk cId="3456118460" sldId="441"/>
            <ac:spMk id="81" creationId="{C19ABCDC-3B4B-4E5A-8776-573174846786}"/>
          </ac:spMkLst>
        </pc:spChg>
        <pc:spChg chg="del">
          <ac:chgData name="Michael McKeough" userId="1bda8ae0-ce52-457d-b684-d1cf5f2cd199" providerId="ADAL" clId="{CB6ED782-93CE-47C5-A9A8-BDD0E87026EA}" dt="2020-07-09T02:34:24.899" v="1277" actId="478"/>
          <ac:spMkLst>
            <pc:docMk/>
            <pc:sldMk cId="3456118460" sldId="441"/>
            <ac:spMk id="90" creationId="{13B8D99E-03EF-449D-8D8A-E45ACCC766AF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92" creationId="{8F3E82F0-0D25-4951-976F-F4578BD1CD6B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94" creationId="{A76B26ED-D175-45CC-A94D-445625CB4782}"/>
          </ac:spMkLst>
        </pc:spChg>
        <pc:spChg chg="del">
          <ac:chgData name="Michael McKeough" userId="1bda8ae0-ce52-457d-b684-d1cf5f2cd199" providerId="ADAL" clId="{CB6ED782-93CE-47C5-A9A8-BDD0E87026EA}" dt="2020-07-09T02:34:24.899" v="1277" actId="478"/>
          <ac:spMkLst>
            <pc:docMk/>
            <pc:sldMk cId="3456118460" sldId="441"/>
            <ac:spMk id="96" creationId="{0DE51009-05BD-4174-A66D-34D87AC6C6E5}"/>
          </ac:spMkLst>
        </pc:spChg>
        <pc:spChg chg="del">
          <ac:chgData name="Michael McKeough" userId="1bda8ae0-ce52-457d-b684-d1cf5f2cd199" providerId="ADAL" clId="{CB6ED782-93CE-47C5-A9A8-BDD0E87026EA}" dt="2020-07-09T02:34:33.795" v="1279" actId="478"/>
          <ac:spMkLst>
            <pc:docMk/>
            <pc:sldMk cId="3456118460" sldId="441"/>
            <ac:spMk id="97" creationId="{02921D1F-7AAA-42A2-950D-F9D66159B32B}"/>
          </ac:spMkLst>
        </pc:spChg>
        <pc:spChg chg="del">
          <ac:chgData name="Michael McKeough" userId="1bda8ae0-ce52-457d-b684-d1cf5f2cd199" providerId="ADAL" clId="{CB6ED782-93CE-47C5-A9A8-BDD0E87026EA}" dt="2020-07-09T02:34:29.019" v="1278" actId="478"/>
          <ac:spMkLst>
            <pc:docMk/>
            <pc:sldMk cId="3456118460" sldId="441"/>
            <ac:spMk id="99" creationId="{1E66FB62-EFB0-41A5-B085-B9D1E041B118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00" creationId="{BAAEF976-E720-4D09-BBC5-6DEDC72953AC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01" creationId="{78B6CD32-98BA-42F7-AC9F-68947F5744B4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02" creationId="{C9A71636-6BC4-4F76-AA05-001E87CFFC11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03" creationId="{DB211F91-58D3-4F30-8E5A-0C41762FAAEE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05" creationId="{27AD1A75-4675-4BF2-9B1F-97E98A0FA267}"/>
          </ac:spMkLst>
        </pc:spChg>
        <pc:spChg chg="del">
          <ac:chgData name="Michael McKeough" userId="1bda8ae0-ce52-457d-b684-d1cf5f2cd199" providerId="ADAL" clId="{CB6ED782-93CE-47C5-A9A8-BDD0E87026EA}" dt="2020-07-09T02:34:38.598" v="1281" actId="478"/>
          <ac:spMkLst>
            <pc:docMk/>
            <pc:sldMk cId="3456118460" sldId="441"/>
            <ac:spMk id="111" creationId="{DF7BE0FE-D8E0-40B2-949D-B1DE2A77181A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12" creationId="{32A27C40-F960-4C70-97A8-DB1328AD698F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13" creationId="{42FFAF1E-801F-4D67-A811-E8E1917F0809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14" creationId="{E30B8B31-ED17-4C59-9BC0-1FFAE099C7E8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15" creationId="{C5D81C23-62B0-4214-894E-5B0681E588D5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16" creationId="{D9839F93-5A10-4F17-BBE2-2B249FD7C562}"/>
          </ac:spMkLst>
        </pc:spChg>
        <pc:spChg chg="del">
          <ac:chgData name="Michael McKeough" userId="1bda8ae0-ce52-457d-b684-d1cf5f2cd199" providerId="ADAL" clId="{CB6ED782-93CE-47C5-A9A8-BDD0E87026EA}" dt="2020-07-09T02:40:36.475" v="1448" actId="478"/>
          <ac:spMkLst>
            <pc:docMk/>
            <pc:sldMk cId="3456118460" sldId="441"/>
            <ac:spMk id="117" creationId="{B982B001-CC4B-427F-903B-A0D3CADCD5EE}"/>
          </ac:spMkLst>
        </pc:spChg>
        <pc:spChg chg="del">
          <ac:chgData name="Michael McKeough" userId="1bda8ae0-ce52-457d-b684-d1cf5f2cd199" providerId="ADAL" clId="{CB6ED782-93CE-47C5-A9A8-BDD0E87026EA}" dt="2020-07-09T02:39:50.006" v="1440" actId="478"/>
          <ac:spMkLst>
            <pc:docMk/>
            <pc:sldMk cId="3456118460" sldId="441"/>
            <ac:spMk id="119" creationId="{284CFB6A-CEDE-42E4-8259-C1DFDF497EC3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20" creationId="{85202116-C902-49A6-97D3-0081B0D810A7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22" creationId="{33A50E34-9FE4-4C3C-A86E-BA652473D494}"/>
          </ac:spMkLst>
        </pc:spChg>
        <pc:spChg chg="del">
          <ac:chgData name="Michael McKeough" userId="1bda8ae0-ce52-457d-b684-d1cf5f2cd199" providerId="ADAL" clId="{CB6ED782-93CE-47C5-A9A8-BDD0E87026EA}" dt="2020-07-09T02:34:58.066" v="1283" actId="478"/>
          <ac:spMkLst>
            <pc:docMk/>
            <pc:sldMk cId="3456118460" sldId="441"/>
            <ac:spMk id="124" creationId="{42DE9CAE-32B8-4EEE-9A18-631F4E29C5C3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25" creationId="{E9AF2BEE-8F0A-4247-8D6E-778BDA2F210C}"/>
          </ac:spMkLst>
        </pc:spChg>
        <pc:spChg chg="mod">
          <ac:chgData name="Michael McKeough" userId="1bda8ae0-ce52-457d-b684-d1cf5f2cd199" providerId="ADAL" clId="{CB6ED782-93CE-47C5-A9A8-BDD0E87026EA}" dt="2020-07-09T02:49:31.598" v="2091" actId="1076"/>
          <ac:spMkLst>
            <pc:docMk/>
            <pc:sldMk cId="3456118460" sldId="441"/>
            <ac:spMk id="126" creationId="{22A3F20D-7F68-4911-9D3F-BBE6B2E35E39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27" creationId="{A857C9B0-9257-458A-8FE2-BA13E2D6EE93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28" creationId="{D4B27BB0-0CF0-441E-8C2C-175EB7E2BA33}"/>
          </ac:spMkLst>
        </pc:spChg>
        <pc:spChg chg="del">
          <ac:chgData name="Michael McKeough" userId="1bda8ae0-ce52-457d-b684-d1cf5f2cd199" providerId="ADAL" clId="{CB6ED782-93CE-47C5-A9A8-BDD0E87026EA}" dt="2020-07-09T02:39:05.778" v="1432" actId="478"/>
          <ac:spMkLst>
            <pc:docMk/>
            <pc:sldMk cId="3456118460" sldId="441"/>
            <ac:spMk id="129" creationId="{C39F26A6-26F4-4880-AE9E-715091F13095}"/>
          </ac:spMkLst>
        </pc:spChg>
        <pc:spChg chg="del">
          <ac:chgData name="Michael McKeough" userId="1bda8ae0-ce52-457d-b684-d1cf5f2cd199" providerId="ADAL" clId="{CB6ED782-93CE-47C5-A9A8-BDD0E87026EA}" dt="2020-07-09T02:39:10.282" v="1433" actId="478"/>
          <ac:spMkLst>
            <pc:docMk/>
            <pc:sldMk cId="3456118460" sldId="441"/>
            <ac:spMk id="130" creationId="{A760B963-CAE1-4C94-9C5F-0CEBF3C1AB39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31" creationId="{6EEC3C3D-CA46-4D0B-B929-34CBB28B2553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33" creationId="{C1CC5C18-2C27-45D9-90A7-9A4034E10F75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34" creationId="{DCEF0DDA-675B-41FE-837E-9C1524FB8118}"/>
          </ac:spMkLst>
        </pc:spChg>
        <pc:spChg chg="del">
          <ac:chgData name="Michael McKeough" userId="1bda8ae0-ce52-457d-b684-d1cf5f2cd199" providerId="ADAL" clId="{CB6ED782-93CE-47C5-A9A8-BDD0E87026EA}" dt="2020-07-09T02:39:03.586" v="1431" actId="478"/>
          <ac:spMkLst>
            <pc:docMk/>
            <pc:sldMk cId="3456118460" sldId="441"/>
            <ac:spMk id="135" creationId="{0387FB82-639C-44BF-A19F-4D28ACB72122}"/>
          </ac:spMkLst>
        </pc:spChg>
        <pc:spChg chg="del">
          <ac:chgData name="Michael McKeough" userId="1bda8ae0-ce52-457d-b684-d1cf5f2cd199" providerId="ADAL" clId="{CB6ED782-93CE-47C5-A9A8-BDD0E87026EA}" dt="2020-07-09T02:37:03.523" v="1411" actId="478"/>
          <ac:spMkLst>
            <pc:docMk/>
            <pc:sldMk cId="3456118460" sldId="441"/>
            <ac:spMk id="136" creationId="{17C48686-7D0B-45B3-907B-532674B2642E}"/>
          </ac:spMkLst>
        </pc:spChg>
        <pc:spChg chg="add del">
          <ac:chgData name="Michael McKeough" userId="1bda8ae0-ce52-457d-b684-d1cf5f2cd199" providerId="ADAL" clId="{CB6ED782-93CE-47C5-A9A8-BDD0E87026EA}" dt="2020-07-09T02:42:55.554" v="1589" actId="478"/>
          <ac:spMkLst>
            <pc:docMk/>
            <pc:sldMk cId="3456118460" sldId="441"/>
            <ac:spMk id="137" creationId="{300C3F2E-0FA1-4B33-A260-128B0283E8B7}"/>
          </ac:spMkLst>
        </pc:spChg>
        <pc:spChg chg="add del mod">
          <ac:chgData name="Michael McKeough" userId="1bda8ae0-ce52-457d-b684-d1cf5f2cd199" providerId="ADAL" clId="{CB6ED782-93CE-47C5-A9A8-BDD0E87026EA}" dt="2020-07-09T02:42:55.554" v="1589" actId="478"/>
          <ac:spMkLst>
            <pc:docMk/>
            <pc:sldMk cId="3456118460" sldId="441"/>
            <ac:spMk id="138" creationId="{46855621-7821-4172-8D87-3627411D38B1}"/>
          </ac:spMkLst>
        </pc:spChg>
        <pc:spChg chg="add 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39" creationId="{1BB059F5-6FCE-4502-A81E-E0B280E5B214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41" creationId="{24F79157-3911-46C7-8293-9CCF6186EDE4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42" creationId="{560D22F2-09AC-42E2-B893-EA8BE860A992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44" creationId="{69FB1CCD-B813-4805-9FCF-1E4B939DA861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45" creationId="{DF1EE160-2BB0-48C5-B239-1A9FAA4AF35E}"/>
          </ac:spMkLst>
        </pc:spChg>
        <pc:spChg chg="del">
          <ac:chgData name="Michael McKeough" userId="1bda8ae0-ce52-457d-b684-d1cf5f2cd199" providerId="ADAL" clId="{CB6ED782-93CE-47C5-A9A8-BDD0E87026EA}" dt="2020-07-09T02:39:40.994" v="1437" actId="478"/>
          <ac:spMkLst>
            <pc:docMk/>
            <pc:sldMk cId="3456118460" sldId="441"/>
            <ac:spMk id="146" creationId="{F8C21C5C-316A-425E-8602-5D962176B9C1}"/>
          </ac:spMkLst>
        </pc:spChg>
        <pc:spChg chg="del">
          <ac:chgData name="Michael McKeough" userId="1bda8ae0-ce52-457d-b684-d1cf5f2cd199" providerId="ADAL" clId="{CB6ED782-93CE-47C5-A9A8-BDD0E87026EA}" dt="2020-07-09T02:40:00.717" v="1443" actId="478"/>
          <ac:spMkLst>
            <pc:docMk/>
            <pc:sldMk cId="3456118460" sldId="441"/>
            <ac:spMk id="147" creationId="{B48FA3BB-874C-4010-855B-BE3CD4DCFABA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48" creationId="{CA099D3E-3829-4114-946F-D3A003B3E429}"/>
          </ac:spMkLst>
        </pc:spChg>
        <pc:spChg chg="del">
          <ac:chgData name="Michael McKeough" userId="1bda8ae0-ce52-457d-b684-d1cf5f2cd199" providerId="ADAL" clId="{CB6ED782-93CE-47C5-A9A8-BDD0E87026EA}" dt="2020-07-09T02:39:37.401" v="1436" actId="478"/>
          <ac:spMkLst>
            <pc:docMk/>
            <pc:sldMk cId="3456118460" sldId="441"/>
            <ac:spMk id="151" creationId="{9694FCDD-28E8-4926-A401-1E3E505EC998}"/>
          </ac:spMkLst>
        </pc:spChg>
        <pc:spChg chg="del">
          <ac:chgData name="Michael McKeough" userId="1bda8ae0-ce52-457d-b684-d1cf5f2cd199" providerId="ADAL" clId="{CB6ED782-93CE-47C5-A9A8-BDD0E87026EA}" dt="2020-07-09T02:40:29.899" v="1447" actId="478"/>
          <ac:spMkLst>
            <pc:docMk/>
            <pc:sldMk cId="3456118460" sldId="441"/>
            <ac:spMk id="152" creationId="{D730C37E-8510-4BA8-BB64-21147E9E9250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53" creationId="{EAC7634D-B5C7-4DD6-8E69-9B61A920012C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54" creationId="{2A27860E-4E99-441D-96A8-6A98A88316EF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55" creationId="{0B5FADD4-0516-40FC-AFA8-8D0A1AD8663E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56" creationId="{A42854A4-980F-4302-BAD5-E287676A6A1A}"/>
          </ac:spMkLst>
        </pc:spChg>
        <pc:spChg chg="del">
          <ac:chgData name="Michael McKeough" userId="1bda8ae0-ce52-457d-b684-d1cf5f2cd199" providerId="ADAL" clId="{CB6ED782-93CE-47C5-A9A8-BDD0E87026EA}" dt="2020-07-09T02:39:53.298" v="1441" actId="478"/>
          <ac:spMkLst>
            <pc:docMk/>
            <pc:sldMk cId="3456118460" sldId="441"/>
            <ac:spMk id="157" creationId="{C8772AEB-8322-47A6-84A0-6EA8866ED894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58" creationId="{CD0A9BF2-9795-4327-AF2E-08E0FE4CF878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59" creationId="{682E0D7F-297D-4C70-B30D-B3ADC9198171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0" creationId="{628B2FE8-E78C-4E07-A492-44C79F807E27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1" creationId="{4D2160D4-81BD-4A48-80F6-E95446542C56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2" creationId="{28D6E55A-78AD-4200-8FF9-42FFCC586BD3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3" creationId="{01DCCFDA-8594-44FB-A5CC-31C17E6ADDAF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4" creationId="{02B1F69E-EBB4-4091-BB3B-2770F068E593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5" creationId="{C1278C1D-85D9-440E-8713-A608C33F803A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6" creationId="{DF8A606A-97DA-44FD-87CE-C085A673D9E9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7" creationId="{AA3263A4-CF30-4C64-A378-2BBC45F3423C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8" creationId="{F8296382-9E11-4DDD-B6C0-2A65F933759D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69" creationId="{5EBDD5DE-9EE0-457C-9CA9-B7C1AF986009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70" creationId="{82D76839-EFEF-49F1-AE18-0CD2F8476BEB}"/>
          </ac:spMkLst>
        </pc:spChg>
        <pc:spChg chg="del">
          <ac:chgData name="Michael McKeough" userId="1bda8ae0-ce52-457d-b684-d1cf5f2cd199" providerId="ADAL" clId="{CB6ED782-93CE-47C5-A9A8-BDD0E87026EA}" dt="2020-07-09T02:42:51.587" v="1588" actId="478"/>
          <ac:spMkLst>
            <pc:docMk/>
            <pc:sldMk cId="3456118460" sldId="441"/>
            <ac:spMk id="171" creationId="{01E2266F-77C9-46F7-98A1-74712403372D}"/>
          </ac:spMkLst>
        </pc:spChg>
        <pc:spChg chg="add del">
          <ac:chgData name="Michael McKeough" userId="1bda8ae0-ce52-457d-b684-d1cf5f2cd199" providerId="ADAL" clId="{CB6ED782-93CE-47C5-A9A8-BDD0E87026EA}" dt="2020-07-09T02:37:50.579" v="1428" actId="478"/>
          <ac:spMkLst>
            <pc:docMk/>
            <pc:sldMk cId="3456118460" sldId="441"/>
            <ac:spMk id="172" creationId="{6754AE05-9B21-4C33-9197-EB0C9D07BF75}"/>
          </ac:spMkLst>
        </pc:spChg>
        <pc:spChg chg="del">
          <ac:chgData name="Michael McKeough" userId="1bda8ae0-ce52-457d-b684-d1cf5f2cd199" providerId="ADAL" clId="{CB6ED782-93CE-47C5-A9A8-BDD0E87026EA}" dt="2020-07-09T02:42:51.587" v="1588" actId="478"/>
          <ac:spMkLst>
            <pc:docMk/>
            <pc:sldMk cId="3456118460" sldId="441"/>
            <ac:spMk id="174" creationId="{08B1C1FC-01CE-452C-9662-FF2BCB4E9E8D}"/>
          </ac:spMkLst>
        </pc:spChg>
        <pc:spChg chg="add mod">
          <ac:chgData name="Michael McKeough" userId="1bda8ae0-ce52-457d-b684-d1cf5f2cd199" providerId="ADAL" clId="{CB6ED782-93CE-47C5-A9A8-BDD0E87026EA}" dt="2020-07-09T02:48:06.339" v="1759" actId="20577"/>
          <ac:spMkLst>
            <pc:docMk/>
            <pc:sldMk cId="3456118460" sldId="441"/>
            <ac:spMk id="175" creationId="{89BC5B75-E9BB-4419-AC93-080CC295DC22}"/>
          </ac:spMkLst>
        </pc:spChg>
        <pc:spChg chg="del">
          <ac:chgData name="Michael McKeough" userId="1bda8ae0-ce52-457d-b684-d1cf5f2cd199" providerId="ADAL" clId="{CB6ED782-93CE-47C5-A9A8-BDD0E87026EA}" dt="2020-07-09T02:34:07.294" v="1275" actId="478"/>
          <ac:spMkLst>
            <pc:docMk/>
            <pc:sldMk cId="3456118460" sldId="441"/>
            <ac:spMk id="176" creationId="{B490D934-BB29-4132-A110-E5CB4EC1736B}"/>
          </ac:spMkLst>
        </pc:spChg>
        <pc:spChg chg="add mod">
          <ac:chgData name="Michael McKeough" userId="1bda8ae0-ce52-457d-b684-d1cf5f2cd199" providerId="ADAL" clId="{CB6ED782-93CE-47C5-A9A8-BDD0E87026EA}" dt="2020-07-09T02:48:52.397" v="1933" actId="1036"/>
          <ac:spMkLst>
            <pc:docMk/>
            <pc:sldMk cId="3456118460" sldId="441"/>
            <ac:spMk id="177" creationId="{96F98A82-C94A-47C8-AB2F-B64C944719FD}"/>
          </ac:spMkLst>
        </pc:spChg>
        <pc:spChg chg="add mod">
          <ac:chgData name="Michael McKeough" userId="1bda8ae0-ce52-457d-b684-d1cf5f2cd199" providerId="ADAL" clId="{CB6ED782-93CE-47C5-A9A8-BDD0E87026EA}" dt="2020-07-09T02:49:21.297" v="2090" actId="6549"/>
          <ac:spMkLst>
            <pc:docMk/>
            <pc:sldMk cId="3456118460" sldId="441"/>
            <ac:spMk id="178" creationId="{64CE4CFC-F4C4-4446-B058-EDEF7BC4F973}"/>
          </ac:spMkLst>
        </pc:spChg>
        <pc:spChg chg="del">
          <ac:chgData name="Michael McKeough" userId="1bda8ae0-ce52-457d-b684-d1cf5f2cd199" providerId="ADAL" clId="{CB6ED782-93CE-47C5-A9A8-BDD0E87026EA}" dt="2020-07-09T02:35:04.614" v="1285" actId="478"/>
          <ac:spMkLst>
            <pc:docMk/>
            <pc:sldMk cId="3456118460" sldId="441"/>
            <ac:spMk id="188" creationId="{8F86A8B7-A0AD-4A9F-AC75-FEAF9E3C7C08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91" creationId="{7CF049CF-59BC-4500-8218-20AC66CC2DA8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92" creationId="{82BD62DB-3F91-44F1-B95D-94CEAE8D39AD}"/>
          </ac:spMkLst>
        </pc:spChg>
        <pc:spChg chg="del">
          <ac:chgData name="Michael McKeough" userId="1bda8ae0-ce52-457d-b684-d1cf5f2cd199" providerId="ADAL" clId="{CB6ED782-93CE-47C5-A9A8-BDD0E87026EA}" dt="2020-07-09T02:34:24.899" v="1277" actId="478"/>
          <ac:spMkLst>
            <pc:docMk/>
            <pc:sldMk cId="3456118460" sldId="441"/>
            <ac:spMk id="193" creationId="{A04329B1-28E6-4B95-8AAA-6A633A5D9315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94" creationId="{A65E2211-0D20-4A77-9537-886AE687F1A6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95" creationId="{E36EA1C8-DBF1-4DC9-A615-295A4AEEBB81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96" creationId="{C6F74259-2DC9-4B1C-B8D2-1BBFC88A6E76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97" creationId="{734AA5C6-7523-4E8F-89A8-2A8DE9B8E19F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198" creationId="{6C487FFA-DAFC-4224-82D8-ED5D5BC4DA79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00" creationId="{13F4AC9E-93B6-434B-AD7B-4109AE28FC0C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03" creationId="{59F65B63-F989-4003-81A3-435E76E219DD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04" creationId="{EF8EB5A3-D595-4B81-BE09-C7A1056036AC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05" creationId="{2869E43E-F10B-4966-BE05-95EB55153B9D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06" creationId="{A78E7B8C-EED3-4DE1-B5C5-C27A965F4E36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07" creationId="{367BD237-7D37-48D6-B376-1CD0D1054209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08" creationId="{94B63912-AEC2-480F-AA0B-9D8C1675EA72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09" creationId="{33236628-AF3B-4151-90A6-E067F94A2EBD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10" creationId="{898AA7C3-47D4-42FD-B5BF-763A366ECE04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11" creationId="{E5B02D43-B407-42A3-AC38-52C52F84A464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12" creationId="{59E68FBE-F42C-409B-B004-919BB1EDF686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13" creationId="{30F84D2F-197E-41A9-B3FC-167DB3684C48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14" creationId="{4E3C7512-AE0D-4BE3-ADE4-10F92708BF38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15" creationId="{AE8DDB13-DB98-4BFF-8A7F-E800D5F78CF0}"/>
          </ac:spMkLst>
        </pc:spChg>
        <pc:spChg chg="del">
          <ac:chgData name="Michael McKeough" userId="1bda8ae0-ce52-457d-b684-d1cf5f2cd199" providerId="ADAL" clId="{CB6ED782-93CE-47C5-A9A8-BDD0E87026EA}" dt="2020-07-09T02:37:00.053" v="1410" actId="478"/>
          <ac:spMkLst>
            <pc:docMk/>
            <pc:sldMk cId="3456118460" sldId="441"/>
            <ac:spMk id="217" creationId="{6BB35C97-6B43-4490-98DE-6249FF14850D}"/>
          </ac:spMkLst>
        </pc:spChg>
        <pc:spChg chg="mod">
          <ac:chgData name="Michael McKeough" userId="1bda8ae0-ce52-457d-b684-d1cf5f2cd199" providerId="ADAL" clId="{CB6ED782-93CE-47C5-A9A8-BDD0E87026EA}" dt="2020-07-09T02:48:31.820" v="1810" actId="1036"/>
          <ac:spMkLst>
            <pc:docMk/>
            <pc:sldMk cId="3456118460" sldId="441"/>
            <ac:spMk id="224" creationId="{15B2ABA0-132D-4A46-A39C-8E8EFC912946}"/>
          </ac:spMkLst>
        </pc:spChg>
        <pc:picChg chg="del">
          <ac:chgData name="Michael McKeough" userId="1bda8ae0-ce52-457d-b684-d1cf5f2cd199" providerId="ADAL" clId="{CB6ED782-93CE-47C5-A9A8-BDD0E87026EA}" dt="2020-07-09T02:39:46.416" v="1439" actId="478"/>
          <ac:picMkLst>
            <pc:docMk/>
            <pc:sldMk cId="3456118460" sldId="441"/>
            <ac:picMk id="118" creationId="{B7E84BBC-9634-488B-B7AD-A29FBA48E9F4}"/>
          </ac:picMkLst>
        </pc:picChg>
        <pc:picChg chg="del">
          <ac:chgData name="Michael McKeough" userId="1bda8ae0-ce52-457d-b684-d1cf5f2cd199" providerId="ADAL" clId="{CB6ED782-93CE-47C5-A9A8-BDD0E87026EA}" dt="2020-07-09T02:34:54.018" v="1282" actId="478"/>
          <ac:picMkLst>
            <pc:docMk/>
            <pc:sldMk cId="3456118460" sldId="441"/>
            <ac:picMk id="123" creationId="{536F6533-AC76-41C7-9F14-B1AF3E50CC19}"/>
          </ac:picMkLst>
        </pc:picChg>
        <pc:picChg chg="del">
          <ac:chgData name="Michael McKeough" userId="1bda8ae0-ce52-457d-b684-d1cf5f2cd199" providerId="ADAL" clId="{CB6ED782-93CE-47C5-A9A8-BDD0E87026EA}" dt="2020-07-09T02:39:57.495" v="1442" actId="478"/>
          <ac:picMkLst>
            <pc:docMk/>
            <pc:sldMk cId="3456118460" sldId="441"/>
            <ac:picMk id="143" creationId="{443B5459-DD3E-48AA-91EC-FB5904F480A0}"/>
          </ac:picMkLst>
        </pc:picChg>
        <pc:picChg chg="del">
          <ac:chgData name="Michael McKeough" userId="1bda8ae0-ce52-457d-b684-d1cf5f2cd199" providerId="ADAL" clId="{CB6ED782-93CE-47C5-A9A8-BDD0E87026EA}" dt="2020-07-09T02:35:01.130" v="1284" actId="478"/>
          <ac:picMkLst>
            <pc:docMk/>
            <pc:sldMk cId="3456118460" sldId="441"/>
            <ac:picMk id="187" creationId="{0C8A8091-E5E9-4921-8BCA-31EDD9E0D16B}"/>
          </ac:picMkLst>
        </pc:picChg>
        <pc:cxnChg chg="del mod">
          <ac:chgData name="Michael McKeough" userId="1bda8ae0-ce52-457d-b684-d1cf5f2cd199" providerId="ADAL" clId="{CB6ED782-93CE-47C5-A9A8-BDD0E87026EA}" dt="2020-07-09T02:50:42.233" v="2121" actId="478"/>
          <ac:cxnSpMkLst>
            <pc:docMk/>
            <pc:sldMk cId="3456118460" sldId="441"/>
            <ac:cxnSpMk id="58" creationId="{CD63C6C9-FAA5-4693-8557-7AEF1521DED1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121" creationId="{DED12FFE-74C5-4739-8F5D-DBD39EA63C38}"/>
          </ac:cxnSpMkLst>
        </pc:cxnChg>
        <pc:cxnChg chg="del">
          <ac:chgData name="Michael McKeough" userId="1bda8ae0-ce52-457d-b684-d1cf5f2cd199" providerId="ADAL" clId="{CB6ED782-93CE-47C5-A9A8-BDD0E87026EA}" dt="2020-07-09T02:40:03.546" v="1444" actId="478"/>
          <ac:cxnSpMkLst>
            <pc:docMk/>
            <pc:sldMk cId="3456118460" sldId="441"/>
            <ac:cxnSpMk id="132" creationId="{A455E7F5-A82C-4011-B8DB-C6C1A20CC6BE}"/>
          </ac:cxnSpMkLst>
        </pc:cxnChg>
        <pc:cxnChg chg="add del">
          <ac:chgData name="Michael McKeough" userId="1bda8ae0-ce52-457d-b684-d1cf5f2cd199" providerId="ADAL" clId="{CB6ED782-93CE-47C5-A9A8-BDD0E87026EA}" dt="2020-07-09T02:42:55.554" v="1589" actId="478"/>
          <ac:cxnSpMkLst>
            <pc:docMk/>
            <pc:sldMk cId="3456118460" sldId="441"/>
            <ac:cxnSpMk id="140" creationId="{90997A4B-058D-4367-8323-4C5692ADDDF9}"/>
          </ac:cxnSpMkLst>
        </pc:cxnChg>
        <pc:cxnChg chg="del">
          <ac:chgData name="Michael McKeough" userId="1bda8ae0-ce52-457d-b684-d1cf5f2cd199" providerId="ADAL" clId="{CB6ED782-93CE-47C5-A9A8-BDD0E87026EA}" dt="2020-07-09T02:39:43.282" v="1438" actId="478"/>
          <ac:cxnSpMkLst>
            <pc:docMk/>
            <pc:sldMk cId="3456118460" sldId="441"/>
            <ac:cxnSpMk id="149" creationId="{906E7F6E-B0C5-4178-B9FB-5F7219445B19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150" creationId="{9466CB4C-1726-4C8F-80E8-99D397492230}"/>
          </ac:cxnSpMkLst>
        </pc:cxnChg>
        <pc:cxnChg chg="del">
          <ac:chgData name="Michael McKeough" userId="1bda8ae0-ce52-457d-b684-d1cf5f2cd199" providerId="ADAL" clId="{CB6ED782-93CE-47C5-A9A8-BDD0E87026EA}" dt="2020-07-09T02:42:51.587" v="1588" actId="478"/>
          <ac:cxnSpMkLst>
            <pc:docMk/>
            <pc:sldMk cId="3456118460" sldId="441"/>
            <ac:cxnSpMk id="173" creationId="{9CAEF5B4-9759-4AEC-A17E-306DCF50E17E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199" creationId="{98688498-7412-449B-A80D-7D6392D890BA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201" creationId="{B2285833-C5C7-4637-9C30-266B878CA225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202" creationId="{C51F02C6-EAAF-4B06-85E2-7BE04E43912F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218" creationId="{CD3B5BA3-49B6-43F5-ABDC-ED39FAA7B2C0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219" creationId="{974C4F29-639F-497E-87A2-85F1E8C05CE1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221" creationId="{57944F24-EEAD-4440-9B2C-B351C2F970A3}"/>
          </ac:cxnSpMkLst>
        </pc:cxnChg>
        <pc:cxnChg chg="mod">
          <ac:chgData name="Michael McKeough" userId="1bda8ae0-ce52-457d-b684-d1cf5f2cd199" providerId="ADAL" clId="{CB6ED782-93CE-47C5-A9A8-BDD0E87026EA}" dt="2020-07-09T02:48:31.820" v="1810" actId="1036"/>
          <ac:cxnSpMkLst>
            <pc:docMk/>
            <pc:sldMk cId="3456118460" sldId="441"/>
            <ac:cxnSpMk id="223" creationId="{551C988B-8131-4117-BB74-50F1E03419FE}"/>
          </ac:cxnSpMkLst>
        </pc:cxnChg>
      </pc:sldChg>
      <pc:sldChg chg="addSp delSp modSp new mod ord">
        <pc:chgData name="Michael McKeough" userId="1bda8ae0-ce52-457d-b684-d1cf5f2cd199" providerId="ADAL" clId="{CB6ED782-93CE-47C5-A9A8-BDD0E87026EA}" dt="2020-07-09T01:40:16.491" v="402" actId="20577"/>
        <pc:sldMkLst>
          <pc:docMk/>
          <pc:sldMk cId="4223331941" sldId="442"/>
        </pc:sldMkLst>
        <pc:spChg chg="mod">
          <ac:chgData name="Michael McKeough" userId="1bda8ae0-ce52-457d-b684-d1cf5f2cd199" providerId="ADAL" clId="{CB6ED782-93CE-47C5-A9A8-BDD0E87026EA}" dt="2020-07-09T01:40:16.491" v="402" actId="20577"/>
          <ac:spMkLst>
            <pc:docMk/>
            <pc:sldMk cId="4223331941" sldId="442"/>
            <ac:spMk id="2" creationId="{F72C4924-AED6-41FA-AB19-850409CF4804}"/>
          </ac:spMkLst>
        </pc:spChg>
        <pc:spChg chg="del">
          <ac:chgData name="Michael McKeough" userId="1bda8ae0-ce52-457d-b684-d1cf5f2cd199" providerId="ADAL" clId="{CB6ED782-93CE-47C5-A9A8-BDD0E87026EA}" dt="2020-07-09T01:09:16.209" v="95" actId="478"/>
          <ac:spMkLst>
            <pc:docMk/>
            <pc:sldMk cId="4223331941" sldId="442"/>
            <ac:spMk id="3" creationId="{EA29BD51-DF3B-4A2C-A9CF-01209777E037}"/>
          </ac:spMkLst>
        </pc:spChg>
        <pc:spChg chg="add mod">
          <ac:chgData name="Michael McKeough" userId="1bda8ae0-ce52-457d-b684-d1cf5f2cd199" providerId="ADAL" clId="{CB6ED782-93CE-47C5-A9A8-BDD0E87026EA}" dt="2020-07-09T01:19:54.182" v="350" actId="1035"/>
          <ac:spMkLst>
            <pc:docMk/>
            <pc:sldMk cId="4223331941" sldId="442"/>
            <ac:spMk id="4" creationId="{E403B4CD-04C3-4EFA-9021-6C730CC8E925}"/>
          </ac:spMkLst>
        </pc:spChg>
        <pc:spChg chg="add mod">
          <ac:chgData name="Michael McKeough" userId="1bda8ae0-ce52-457d-b684-d1cf5f2cd199" providerId="ADAL" clId="{CB6ED782-93CE-47C5-A9A8-BDD0E87026EA}" dt="2020-07-09T01:20:10.656" v="352" actId="14100"/>
          <ac:spMkLst>
            <pc:docMk/>
            <pc:sldMk cId="4223331941" sldId="442"/>
            <ac:spMk id="5" creationId="{2C3BC733-DAB5-4C7A-9913-6FD82D5034EB}"/>
          </ac:spMkLst>
        </pc:spChg>
        <pc:spChg chg="add mod">
          <ac:chgData name="Michael McKeough" userId="1bda8ae0-ce52-457d-b684-d1cf5f2cd199" providerId="ADAL" clId="{CB6ED782-93CE-47C5-A9A8-BDD0E87026EA}" dt="2020-07-09T01:21:16.273" v="382" actId="404"/>
          <ac:spMkLst>
            <pc:docMk/>
            <pc:sldMk cId="4223331941" sldId="442"/>
            <ac:spMk id="7" creationId="{19A558B7-08C4-4FCE-B2B5-95AB89F72A83}"/>
          </ac:spMkLst>
        </pc:spChg>
        <pc:picChg chg="add mod">
          <ac:chgData name="Michael McKeough" userId="1bda8ae0-ce52-457d-b684-d1cf5f2cd199" providerId="ADAL" clId="{CB6ED782-93CE-47C5-A9A8-BDD0E87026EA}" dt="2020-07-09T01:20:00.558" v="351" actId="1076"/>
          <ac:picMkLst>
            <pc:docMk/>
            <pc:sldMk cId="4223331941" sldId="442"/>
            <ac:picMk id="1026" creationId="{D1288B3A-D648-40AF-A18C-FD103DB50151}"/>
          </ac:picMkLst>
        </pc:picChg>
      </pc:sldChg>
      <pc:sldChg chg="delSp modSp del mod">
        <pc:chgData name="Michael McKeough" userId="1bda8ae0-ce52-457d-b684-d1cf5f2cd199" providerId="ADAL" clId="{CB6ED782-93CE-47C5-A9A8-BDD0E87026EA}" dt="2020-07-09T16:23:32.590" v="2661" actId="20577"/>
        <pc:sldMkLst>
          <pc:docMk/>
          <pc:sldMk cId="1979877044" sldId="443"/>
        </pc:sldMkLst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53" creationId="{E2F67C3D-B5BD-4121-A18D-D092B0FEF034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54" creationId="{9DBA6657-920B-4510-9936-7C5ECD8E442B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56" creationId="{B1415C0E-230A-4B14-BED7-42781A8C2298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57" creationId="{09E11591-7D2D-402B-AE36-CACA80F1F93B}"/>
          </ac:spMkLst>
        </pc:spChg>
        <pc:spChg chg="mod">
          <ac:chgData name="Michael McKeough" userId="1bda8ae0-ce52-457d-b684-d1cf5f2cd199" providerId="ADAL" clId="{CB6ED782-93CE-47C5-A9A8-BDD0E87026EA}" dt="2020-07-09T03:19:13.411" v="2256" actId="1076"/>
          <ac:spMkLst>
            <pc:docMk/>
            <pc:sldMk cId="1979877044" sldId="443"/>
            <ac:spMk id="80" creationId="{64B2564F-383B-489B-A0EE-A7DF2AB086D3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92" creationId="{8F3E82F0-0D25-4951-976F-F4578BD1CD6B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94" creationId="{A76B26ED-D175-45CC-A94D-445625CB4782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00" creationId="{BAAEF976-E720-4D09-BBC5-6DEDC72953AC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01" creationId="{78B6CD32-98BA-42F7-AC9F-68947F5744B4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02" creationId="{C9A71636-6BC4-4F76-AA05-001E87CFFC11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03" creationId="{DB211F91-58D3-4F30-8E5A-0C41762FAAEE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05" creationId="{27AD1A75-4675-4BF2-9B1F-97E98A0FA267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12" creationId="{32A27C40-F960-4C70-97A8-DB1328AD698F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13" creationId="{42FFAF1E-801F-4D67-A811-E8E1917F0809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14" creationId="{E30B8B31-ED17-4C59-9BC0-1FFAE099C7E8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15" creationId="{C5D81C23-62B0-4214-894E-5B0681E588D5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16" creationId="{D9839F93-5A10-4F17-BBE2-2B249FD7C562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20" creationId="{85202116-C902-49A6-97D3-0081B0D810A7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22" creationId="{33A50E34-9FE4-4C3C-A86E-BA652473D494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25" creationId="{E9AF2BEE-8F0A-4247-8D6E-778BDA2F210C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26" creationId="{22A3F20D-7F68-4911-9D3F-BBE6B2E35E39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27" creationId="{A857C9B0-9257-458A-8FE2-BA13E2D6EE93}"/>
          </ac:spMkLst>
        </pc:spChg>
        <pc:spChg chg="del mod">
          <ac:chgData name="Michael McKeough" userId="1bda8ae0-ce52-457d-b684-d1cf5f2cd199" providerId="ADAL" clId="{CB6ED782-93CE-47C5-A9A8-BDD0E87026EA}" dt="2020-07-09T16:11:16.927" v="2643" actId="478"/>
          <ac:spMkLst>
            <pc:docMk/>
            <pc:sldMk cId="1979877044" sldId="443"/>
            <ac:spMk id="128" creationId="{D4B27BB0-0CF0-441E-8C2C-175EB7E2BA33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31" creationId="{6EEC3C3D-CA46-4D0B-B929-34CBB28B2553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33" creationId="{C1CC5C18-2C27-45D9-90A7-9A4034E10F75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34" creationId="{DCEF0DDA-675B-41FE-837E-9C1524FB8118}"/>
          </ac:spMkLst>
        </pc:spChg>
        <pc:spChg chg="del">
          <ac:chgData name="Michael McKeough" userId="1bda8ae0-ce52-457d-b684-d1cf5f2cd199" providerId="ADAL" clId="{CB6ED782-93CE-47C5-A9A8-BDD0E87026EA}" dt="2020-07-09T03:18:15.609" v="2168" actId="478"/>
          <ac:spMkLst>
            <pc:docMk/>
            <pc:sldMk cId="1979877044" sldId="443"/>
            <ac:spMk id="139" creationId="{1BB059F5-6FCE-4502-A81E-E0B280E5B214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41" creationId="{24F79157-3911-46C7-8293-9CCF6186EDE4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42" creationId="{560D22F2-09AC-42E2-B893-EA8BE860A992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44" creationId="{69FB1CCD-B813-4805-9FCF-1E4B939DA861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45" creationId="{DF1EE160-2BB0-48C5-B239-1A9FAA4AF35E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48" creationId="{CA099D3E-3829-4114-946F-D3A003B3E429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53" creationId="{EAC7634D-B5C7-4DD6-8E69-9B61A920012C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54" creationId="{2A27860E-4E99-441D-96A8-6A98A88316EF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55" creationId="{0B5FADD4-0516-40FC-AFA8-8D0A1AD8663E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56" creationId="{A42854A4-980F-4302-BAD5-E287676A6A1A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58" creationId="{CD0A9BF2-9795-4327-AF2E-08E0FE4CF878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59" creationId="{682E0D7F-297D-4C70-B30D-B3ADC9198171}"/>
          </ac:spMkLst>
        </pc:spChg>
        <pc:spChg chg="mod">
          <ac:chgData name="Michael McKeough" userId="1bda8ae0-ce52-457d-b684-d1cf5f2cd199" providerId="ADAL" clId="{CB6ED782-93CE-47C5-A9A8-BDD0E87026EA}" dt="2020-07-09T03:23:00.878" v="2308" actId="208"/>
          <ac:spMkLst>
            <pc:docMk/>
            <pc:sldMk cId="1979877044" sldId="443"/>
            <ac:spMk id="160" creationId="{628B2FE8-E78C-4E07-A492-44C79F807E27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1" creationId="{4D2160D4-81BD-4A48-80F6-E95446542C56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2" creationId="{28D6E55A-78AD-4200-8FF9-42FFCC586BD3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3" creationId="{01DCCFDA-8594-44FB-A5CC-31C17E6ADDAF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4" creationId="{02B1F69E-EBB4-4091-BB3B-2770F068E593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5" creationId="{C1278C1D-85D9-440E-8713-A608C33F803A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6" creationId="{DF8A606A-97DA-44FD-87CE-C085A673D9E9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7" creationId="{AA3263A4-CF30-4C64-A378-2BBC45F3423C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8" creationId="{F8296382-9E11-4DDD-B6C0-2A65F933759D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69" creationId="{5EBDD5DE-9EE0-457C-9CA9-B7C1AF986009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70" creationId="{82D76839-EFEF-49F1-AE18-0CD2F8476BEB}"/>
          </ac:spMkLst>
        </pc:spChg>
        <pc:spChg chg="mod">
          <ac:chgData name="Michael McKeough" userId="1bda8ae0-ce52-457d-b684-d1cf5f2cd199" providerId="ADAL" clId="{CB6ED782-93CE-47C5-A9A8-BDD0E87026EA}" dt="2020-07-09T16:23:32.590" v="2661" actId="20577"/>
          <ac:spMkLst>
            <pc:docMk/>
            <pc:sldMk cId="1979877044" sldId="443"/>
            <ac:spMk id="175" creationId="{89BC5B75-E9BB-4419-AC93-080CC295DC22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91" creationId="{7CF049CF-59BC-4500-8218-20AC66CC2DA8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92" creationId="{82BD62DB-3F91-44F1-B95D-94CEAE8D39AD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94" creationId="{A65E2211-0D20-4A77-9537-886AE687F1A6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95" creationId="{E36EA1C8-DBF1-4DC9-A615-295A4AEEBB81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96" creationId="{C6F74259-2DC9-4B1C-B8D2-1BBFC88A6E76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97" creationId="{734AA5C6-7523-4E8F-89A8-2A8DE9B8E19F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198" creationId="{6C487FFA-DAFC-4224-82D8-ED5D5BC4DA79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00" creationId="{13F4AC9E-93B6-434B-AD7B-4109AE28FC0C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03" creationId="{59F65B63-F989-4003-81A3-435E76E219DD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04" creationId="{EF8EB5A3-D595-4B81-BE09-C7A1056036AC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05" creationId="{2869E43E-F10B-4966-BE05-95EB55153B9D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06" creationId="{A78E7B8C-EED3-4DE1-B5C5-C27A965F4E36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07" creationId="{367BD237-7D37-48D6-B376-1CD0D1054209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08" creationId="{94B63912-AEC2-480F-AA0B-9D8C1675EA72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09" creationId="{33236628-AF3B-4151-90A6-E067F94A2EBD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10" creationId="{898AA7C3-47D4-42FD-B5BF-763A366ECE04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11" creationId="{E5B02D43-B407-42A3-AC38-52C52F84A464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12" creationId="{59E68FBE-F42C-409B-B004-919BB1EDF686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13" creationId="{30F84D2F-197E-41A9-B3FC-167DB3684C48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14" creationId="{4E3C7512-AE0D-4BE3-ADE4-10F92708BF38}"/>
          </ac:spMkLst>
        </pc:spChg>
        <pc:spChg chg="mod">
          <ac:chgData name="Michael McKeough" userId="1bda8ae0-ce52-457d-b684-d1cf5f2cd199" providerId="ADAL" clId="{CB6ED782-93CE-47C5-A9A8-BDD0E87026EA}" dt="2020-07-09T03:19:04.628" v="2255" actId="1036"/>
          <ac:spMkLst>
            <pc:docMk/>
            <pc:sldMk cId="1979877044" sldId="443"/>
            <ac:spMk id="215" creationId="{AE8DDB13-DB98-4BFF-8A7F-E800D5F78CF0}"/>
          </ac:spMkLst>
        </pc:spChg>
        <pc:spChg chg="del mod">
          <ac:chgData name="Michael McKeough" userId="1bda8ae0-ce52-457d-b684-d1cf5f2cd199" providerId="ADAL" clId="{CB6ED782-93CE-47C5-A9A8-BDD0E87026EA}" dt="2020-07-09T16:11:12.998" v="2642" actId="478"/>
          <ac:spMkLst>
            <pc:docMk/>
            <pc:sldMk cId="1979877044" sldId="443"/>
            <ac:spMk id="224" creationId="{15B2ABA0-132D-4A46-A39C-8E8EFC912946}"/>
          </ac:spMkLst>
        </pc:sp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58" creationId="{CD63C6C9-FAA5-4693-8557-7AEF1521DED1}"/>
          </ac:cxnSpMkLst>
        </pc:cxn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121" creationId="{DED12FFE-74C5-4739-8F5D-DBD39EA63C38}"/>
          </ac:cxnSpMkLst>
        </pc:cxnChg>
        <pc:cxnChg chg="del">
          <ac:chgData name="Michael McKeough" userId="1bda8ae0-ce52-457d-b684-d1cf5f2cd199" providerId="ADAL" clId="{CB6ED782-93CE-47C5-A9A8-BDD0E87026EA}" dt="2020-07-09T03:18:18.350" v="2169" actId="478"/>
          <ac:cxnSpMkLst>
            <pc:docMk/>
            <pc:sldMk cId="1979877044" sldId="443"/>
            <ac:cxnSpMk id="150" creationId="{9466CB4C-1726-4C8F-80E8-99D397492230}"/>
          </ac:cxnSpMkLst>
        </pc:cxn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199" creationId="{98688498-7412-449B-A80D-7D6392D890BA}"/>
          </ac:cxnSpMkLst>
        </pc:cxn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201" creationId="{B2285833-C5C7-4637-9C30-266B878CA225}"/>
          </ac:cxnSpMkLst>
        </pc:cxn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202" creationId="{C51F02C6-EAAF-4B06-85E2-7BE04E43912F}"/>
          </ac:cxnSpMkLst>
        </pc:cxn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218" creationId="{CD3B5BA3-49B6-43F5-ABDC-ED39FAA7B2C0}"/>
          </ac:cxnSpMkLst>
        </pc:cxn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219" creationId="{974C4F29-639F-497E-87A2-85F1E8C05CE1}"/>
          </ac:cxnSpMkLst>
        </pc:cxn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221" creationId="{57944F24-EEAD-4440-9B2C-B351C2F970A3}"/>
          </ac:cxnSpMkLst>
        </pc:cxnChg>
        <pc:cxnChg chg="mod">
          <ac:chgData name="Michael McKeough" userId="1bda8ae0-ce52-457d-b684-d1cf5f2cd199" providerId="ADAL" clId="{CB6ED782-93CE-47C5-A9A8-BDD0E87026EA}" dt="2020-07-09T03:19:04.628" v="2255" actId="1036"/>
          <ac:cxnSpMkLst>
            <pc:docMk/>
            <pc:sldMk cId="1979877044" sldId="443"/>
            <ac:cxnSpMk id="223" creationId="{551C988B-8131-4117-BB74-50F1E03419FE}"/>
          </ac:cxnSpMkLst>
        </pc:cxnChg>
      </pc:sldChg>
      <pc:sldChg chg="modSp mod">
        <pc:chgData name="Michael McKeough" userId="1bda8ae0-ce52-457d-b684-d1cf5f2cd199" providerId="ADAL" clId="{CB6ED782-93CE-47C5-A9A8-BDD0E87026EA}" dt="2020-07-09T15:35:49.927" v="2637" actId="20577"/>
        <pc:sldMkLst>
          <pc:docMk/>
          <pc:sldMk cId="4120589392" sldId="444"/>
        </pc:sldMkLst>
        <pc:spChg chg="mod">
          <ac:chgData name="Michael McKeough" userId="1bda8ae0-ce52-457d-b684-d1cf5f2cd199" providerId="ADAL" clId="{CB6ED782-93CE-47C5-A9A8-BDD0E87026EA}" dt="2020-07-09T15:35:49.927" v="2637" actId="20577"/>
          <ac:spMkLst>
            <pc:docMk/>
            <pc:sldMk cId="4120589392" sldId="444"/>
            <ac:spMk id="3" creationId="{17B8A25F-7620-4C03-ABFB-C3960021CCBB}"/>
          </ac:spMkLst>
        </pc:spChg>
        <pc:spChg chg="mod">
          <ac:chgData name="Michael McKeough" userId="1bda8ae0-ce52-457d-b684-d1cf5f2cd199" providerId="ADAL" clId="{CB6ED782-93CE-47C5-A9A8-BDD0E87026EA}" dt="2020-07-09T15:34:02.947" v="2344" actId="20577"/>
          <ac:spMkLst>
            <pc:docMk/>
            <pc:sldMk cId="4120589392" sldId="444"/>
            <ac:spMk id="5" creationId="{8E85B55C-CEA3-4FDF-861B-401BFC387BC0}"/>
          </ac:spMkLst>
        </pc:spChg>
      </pc:sldChg>
      <pc:sldMasterChg chg="modSldLayout">
        <pc:chgData name="Michael McKeough" userId="1bda8ae0-ce52-457d-b684-d1cf5f2cd199" providerId="ADAL" clId="{CB6ED782-93CE-47C5-A9A8-BDD0E87026EA}" dt="2020-07-09T13:44:47.849" v="2322" actId="478"/>
        <pc:sldMasterMkLst>
          <pc:docMk/>
          <pc:sldMasterMk cId="2123089875" sldId="2147483648"/>
        </pc:sldMasterMkLst>
        <pc:sldLayoutChg chg="delSp mod">
          <pc:chgData name="Michael McKeough" userId="1bda8ae0-ce52-457d-b684-d1cf5f2cd199" providerId="ADAL" clId="{CB6ED782-93CE-47C5-A9A8-BDD0E87026EA}" dt="2020-07-09T13:44:47.849" v="2322" actId="478"/>
          <pc:sldLayoutMkLst>
            <pc:docMk/>
            <pc:sldMasterMk cId="2123089875" sldId="2147483648"/>
            <pc:sldLayoutMk cId="1935747234" sldId="2147483660"/>
          </pc:sldLayoutMkLst>
          <pc:spChg chg="del">
            <ac:chgData name="Michael McKeough" userId="1bda8ae0-ce52-457d-b684-d1cf5f2cd199" providerId="ADAL" clId="{CB6ED782-93CE-47C5-A9A8-BDD0E87026EA}" dt="2020-07-09T13:44:47.849" v="2322" actId="478"/>
            <ac:spMkLst>
              <pc:docMk/>
              <pc:sldMasterMk cId="2123089875" sldId="2147483648"/>
              <pc:sldLayoutMk cId="1935747234" sldId="2147483660"/>
              <ac:spMk id="12" creationId="{2FA6EF20-9647-D14E-AF87-648E6E1A7183}"/>
            </ac:spMkLst>
          </pc:spChg>
          <pc:picChg chg="del">
            <ac:chgData name="Michael McKeough" userId="1bda8ae0-ce52-457d-b684-d1cf5f2cd199" providerId="ADAL" clId="{CB6ED782-93CE-47C5-A9A8-BDD0E87026EA}" dt="2020-07-09T00:00:20.327" v="77" actId="478"/>
            <ac:picMkLst>
              <pc:docMk/>
              <pc:sldMasterMk cId="2123089875" sldId="2147483648"/>
              <pc:sldLayoutMk cId="1935747234" sldId="2147483660"/>
              <ac:picMk id="11" creationId="{59AD6B53-899B-45A5-A7E2-079627D2CE1A}"/>
            </ac:picMkLst>
          </pc:picChg>
        </pc:sldLayoutChg>
        <pc:sldLayoutChg chg="addSp delSp mod">
          <pc:chgData name="Michael McKeough" userId="1bda8ae0-ce52-457d-b684-d1cf5f2cd199" providerId="ADAL" clId="{CB6ED782-93CE-47C5-A9A8-BDD0E87026EA}" dt="2020-07-09T00:39:21.315" v="82" actId="478"/>
          <pc:sldLayoutMkLst>
            <pc:docMk/>
            <pc:sldMasterMk cId="2123089875" sldId="2147483648"/>
            <pc:sldLayoutMk cId="529631639" sldId="2147483661"/>
          </pc:sldLayoutMkLst>
          <pc:spChg chg="del">
            <ac:chgData name="Michael McKeough" userId="1bda8ae0-ce52-457d-b684-d1cf5f2cd199" providerId="ADAL" clId="{CB6ED782-93CE-47C5-A9A8-BDD0E87026EA}" dt="2020-07-09T00:39:21.315" v="82" actId="478"/>
            <ac:spMkLst>
              <pc:docMk/>
              <pc:sldMasterMk cId="2123089875" sldId="2147483648"/>
              <pc:sldLayoutMk cId="529631639" sldId="2147483661"/>
              <ac:spMk id="3" creationId="{7220A022-98FA-3E4E-A8AE-4D342E10E50D}"/>
            </ac:spMkLst>
          </pc:spChg>
          <pc:picChg chg="add del">
            <ac:chgData name="Michael McKeough" userId="1bda8ae0-ce52-457d-b684-d1cf5f2cd199" providerId="ADAL" clId="{CB6ED782-93CE-47C5-A9A8-BDD0E87026EA}" dt="2020-07-09T00:39:14.668" v="81" actId="478"/>
            <ac:picMkLst>
              <pc:docMk/>
              <pc:sldMasterMk cId="2123089875" sldId="2147483648"/>
              <pc:sldLayoutMk cId="529631639" sldId="2147483661"/>
              <ac:picMk id="5" creationId="{51E4720B-F9D4-4CA6-A82C-6FC3A01A870B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62BC2-A455-4C0F-81A5-7B7EB61E9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8F1499-3876-49CB-B639-D1788C80E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5299E-06CB-4A83-997D-1C1D90EAD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6EC79-FD1A-49C0-8A83-BC1927DB0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6762F-5A1B-4E8F-ADFA-5E7BA1758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63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C15B0-050F-49F3-92DE-E7E7FD470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C97A57-3A51-44B4-A9F0-A0559D0030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C6C2F-1165-4488-8C54-D58325120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E9079-A126-4741-909E-3FC8110DA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D9A27-F9A7-4B31-B261-CB41BB5A3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4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A38347-32FB-4A6C-AE1F-5E9052BB86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8B49B-575C-4E33-AA8D-1BDE22A35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A4269-0EE7-4D50-A772-63CA184DD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1AC4E-303A-4C34-981B-C16B7FE5F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9FFE2F-94E3-4E48-AD64-78E2B8725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653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177699D-E830-E144-A510-897C76E56A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807686"/>
          </a:xfrm>
        </p:spPr>
        <p:txBody>
          <a:bodyPr anchor="t">
            <a:normAutofit/>
          </a:bodyPr>
          <a:lstStyle>
            <a:lvl1pPr algn="l">
              <a:defRPr sz="2294" b="0" i="0">
                <a:solidFill>
                  <a:srgbClr val="E26129"/>
                </a:solidFill>
                <a:latin typeface="Arial" panose="020B0604020202020204" pitchFamily="34" charset="0"/>
                <a:ea typeface="Aktiv Grotesk Medium" panose="020B05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448DE5D-8C0B-2C4F-9335-28E24F418C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186" y="1281733"/>
            <a:ext cx="10972800" cy="4844546"/>
          </a:xfrm>
        </p:spPr>
        <p:txBody>
          <a:bodyPr>
            <a:normAutofit/>
          </a:bodyPr>
          <a:lstStyle>
            <a:lvl1pPr marL="337129" indent="-337129">
              <a:lnSpc>
                <a:spcPct val="150000"/>
              </a:lnSpc>
              <a:buClr>
                <a:srgbClr val="DF5B29"/>
              </a:buClr>
              <a:buFont typeface="Arial" panose="020B0604020202020204" pitchFamily="34" charset="0"/>
              <a:buChar char="•"/>
              <a:defRPr sz="1588" b="0" i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730446" indent="-280941">
              <a:lnSpc>
                <a:spcPct val="150000"/>
              </a:lnSpc>
              <a:buClr>
                <a:srgbClr val="DF5B29"/>
              </a:buClr>
              <a:buFont typeface="Arial" panose="020B0604020202020204" pitchFamily="34" charset="0"/>
              <a:buChar char="•"/>
              <a:defRPr sz="1588" b="0" i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123764" indent="-224753">
              <a:lnSpc>
                <a:spcPct val="150000"/>
              </a:lnSpc>
              <a:buClr>
                <a:srgbClr val="DF5B29"/>
              </a:buClr>
              <a:buFont typeface="Arial" panose="020B0604020202020204" pitchFamily="34" charset="0"/>
              <a:buChar char="•"/>
              <a:defRPr sz="1588" b="0" i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1573269" indent="-224753">
              <a:lnSpc>
                <a:spcPct val="150000"/>
              </a:lnSpc>
              <a:buClr>
                <a:srgbClr val="DF5B29"/>
              </a:buClr>
              <a:buFont typeface="Arial" panose="020B0604020202020204" pitchFamily="34" charset="0"/>
              <a:buChar char="•"/>
              <a:defRPr sz="1588" b="0" i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2022774" indent="-224753">
              <a:lnSpc>
                <a:spcPct val="150000"/>
              </a:lnSpc>
              <a:buClr>
                <a:srgbClr val="DF5B29"/>
              </a:buClr>
              <a:buFont typeface="Arial" panose="020B0604020202020204" pitchFamily="34" charset="0"/>
              <a:buChar char="•"/>
              <a:defRPr sz="1588" b="0" i="0"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CCD6C6-308C-0848-B974-AE6B345A9C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09360"/>
            <a:ext cx="12192000" cy="423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B1EDF39-390F-A045-9D14-C79443562A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09600" y="6417419"/>
            <a:ext cx="1119308" cy="35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747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DE2EEA4-0304-0F4E-A4EB-608CE50A40A8}"/>
              </a:ext>
            </a:extLst>
          </p:cNvPr>
          <p:cNvSpPr/>
          <p:nvPr userDrawn="1"/>
        </p:nvSpPr>
        <p:spPr>
          <a:xfrm>
            <a:off x="0" y="0"/>
            <a:ext cx="12192000" cy="6353735"/>
          </a:xfrm>
          <a:prstGeom prst="rect">
            <a:avLst/>
          </a:prstGeom>
          <a:gradFill flip="none" rotWithShape="1">
            <a:gsLst>
              <a:gs pos="35000">
                <a:srgbClr val="E1623A"/>
              </a:gs>
              <a:gs pos="100000">
                <a:srgbClr val="C7833C"/>
              </a:gs>
            </a:gsLst>
            <a:lin ang="30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F1CE08-9EC9-2842-8CFD-03A838260A43}"/>
              </a:ext>
            </a:extLst>
          </p:cNvPr>
          <p:cNvSpPr/>
          <p:nvPr userDrawn="1"/>
        </p:nvSpPr>
        <p:spPr>
          <a:xfrm>
            <a:off x="0" y="6351694"/>
            <a:ext cx="12192000" cy="5063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65" b="0" i="0">
              <a:latin typeface="Franklin Gothic Book Regular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00147B-4D88-6B43-8959-D3EF7CF717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9600" y="6417419"/>
            <a:ext cx="1119308" cy="352723"/>
          </a:xfrm>
          <a:prstGeom prst="rect">
            <a:avLst/>
          </a:prstGeom>
        </p:spPr>
      </p:pic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E54B337-BF71-6748-810C-6020232A2D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4649" y="1758875"/>
            <a:ext cx="6046879" cy="2524156"/>
          </a:xfrm>
        </p:spPr>
        <p:txBody>
          <a:bodyPr>
            <a:normAutofit/>
          </a:bodyPr>
          <a:lstStyle>
            <a:lvl1pPr marL="0" indent="0">
              <a:buNone/>
              <a:defRPr sz="4236" b="0" i="0">
                <a:solidFill>
                  <a:schemeClr val="bg1"/>
                </a:solidFill>
                <a:latin typeface="Arial" panose="020B0604020202020204" pitchFamily="34" charset="0"/>
                <a:ea typeface="Aktiv Grotesk Medium" panose="020B0504020202020204" pitchFamily="34" charset="0"/>
                <a:cs typeface="Arial" panose="020B0604020202020204" pitchFamily="34" charset="0"/>
              </a:defRPr>
            </a:lvl1pPr>
            <a:lvl2pPr marL="449505" indent="0">
              <a:buNone/>
              <a:defRPr/>
            </a:lvl2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3888E5EB-97A0-3D43-AEF3-B5BE64E7853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54649" y="4445598"/>
            <a:ext cx="6046879" cy="1630456"/>
          </a:xfrm>
        </p:spPr>
        <p:txBody>
          <a:bodyPr>
            <a:normAutofit/>
          </a:bodyPr>
          <a:lstStyle>
            <a:lvl1pPr marL="0" indent="0">
              <a:buNone/>
              <a:defRPr sz="1588" b="0" i="0">
                <a:solidFill>
                  <a:schemeClr val="bg1"/>
                </a:solidFill>
                <a:latin typeface="Arial" panose="020B0604020202020204" pitchFamily="34" charset="0"/>
                <a:ea typeface="Aktiv Grotesk Medium" panose="020B0504020202020204" pitchFamily="34" charset="0"/>
                <a:cs typeface="Arial" panose="020B0604020202020204" pitchFamily="34" charset="0"/>
              </a:defRPr>
            </a:lvl1pPr>
            <a:lvl2pPr marL="449505" indent="0">
              <a:buNone/>
              <a:defRPr/>
            </a:lvl2pPr>
          </a:lstStyle>
          <a:p>
            <a:pPr lvl="0"/>
            <a:r>
              <a:rPr lang="en-US"/>
              <a:t>Click to Add Text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D46B35-94E5-EA45-AE9C-ADFD3BFB6A2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7847" y="1372721"/>
            <a:ext cx="3630706" cy="363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631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>
          <p15:clr>
            <a:srgbClr val="FBAE40"/>
          </p15:clr>
        </p15:guide>
        <p15:guide id="2" pos="435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4A76C-8FE8-4455-AFED-5FE566AA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DD846-09E1-44AF-9DCA-439AA0B55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FD515-0473-4C48-B5C4-1E459B918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2D138B-732F-4F7E-9BEA-9B3C34718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02312-5779-4DE5-AAAC-3A6EC4A08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70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1671E-1BEC-4B58-A108-E3A48D209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5B95D5-8787-4F43-987D-06D4CDC32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C6EEF-5B91-4325-9E76-586A87E19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E89489-9E7D-44CA-BADE-C6023393C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491BE-D336-4160-80A1-6C0FD1C1C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2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199DA-3648-4280-B619-CDFE7F64B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A1A8A-91E3-4993-ACCD-DAA138331C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6D71A-3A9C-47C5-B8FA-0FA577F32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7A266-C5DF-49D7-80DA-4110B2D51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42CF8D-9C35-4F0C-BF38-A2B0506D5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B35F3B-A98E-494B-ACAB-6381F6A0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824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5895D-11E0-4022-8CD9-57C7F7F75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77FEF-BCCA-48F4-BC3C-701A40806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F39E38-619A-46EB-9F6E-0B7A414CC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D8732A-8E9B-4F58-9BD9-B08B04B6FF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E3ED3C-9E4E-4961-BDD9-968A2FFFF3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7C9766-2F4F-46C2-A4AE-E928E6649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5DCE54-51E8-44B6-8DF5-FCE560803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603879-7EE9-4F68-A7A8-2EFA003A2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46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DBED2-29D3-430D-90AD-DF510FEFC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A3C0EB-6E79-4226-BF55-4323069B1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D2544A-BC8B-4871-959E-777063831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7EE9CD-3742-4E4E-9B91-6286A8EC3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375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C96999-8002-44C7-A07B-BA5634578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7360B7-B466-4B6F-A76A-6786A61E9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8FDAB6-C8A6-4EC9-A5F7-F7866F995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88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08660-E871-4613-91C9-A6F0D6D63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FB8D52-8333-4CD5-AD16-734FF245B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2D552A-BE1E-4BA9-9EC0-8F14F1E5DA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B6BF0-EF0E-4674-B531-7EFEEE421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FA7528-8A7E-4EC1-96DB-4772DD468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69EEA5-09D1-42A8-8BF1-87963CE0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9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D680D-E414-4519-9455-A4730ADDA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125226-B1BC-4562-A051-2EA52A9A21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7E2CED-2373-4EBE-B55C-B62294E74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8DB8B-C799-4566-9B83-1272B0541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32AD9E-2C09-42CE-8135-D687423FF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F43B2-892F-4A07-AC79-5F8414172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3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E59714-688E-447D-9247-D81402BED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6693CD-113C-4D82-9419-4E3BDD411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48359-3B31-4859-8765-E1B5D4A864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E9B93-E0E8-443C-A58C-A6D887DB8527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BC02B-9FE6-4ACD-AFE2-4EE8089809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855E2-8000-4FD7-8045-DA776F25F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74FC4-EC85-413C-A44C-0B34D362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8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mckeough@hellohighview.com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962E1C-3306-9A4F-99E1-70C5F14D48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6949" y="1032681"/>
            <a:ext cx="7228660" cy="3623558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To Blockchain or To EDI</a:t>
            </a:r>
          </a:p>
        </p:txBody>
      </p:sp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5D208FC6-435F-452A-856B-893A8B082998}"/>
              </a:ext>
            </a:extLst>
          </p:cNvPr>
          <p:cNvSpPr txBox="1">
            <a:spLocks/>
          </p:cNvSpPr>
          <p:nvPr/>
        </p:nvSpPr>
        <p:spPr>
          <a:xfrm>
            <a:off x="8488456" y="4680001"/>
            <a:ext cx="3580843" cy="1707352"/>
          </a:xfrm>
          <a:prstGeom prst="rect">
            <a:avLst/>
          </a:prstGeom>
        </p:spPr>
        <p:txBody>
          <a:bodyPr vert="horz" lIns="89896" tIns="44948" rIns="89896" bIns="44948" rtlCol="0">
            <a:normAutofit/>
          </a:bodyPr>
          <a:lstStyle>
            <a:lvl1pPr marL="0" indent="0" algn="l" defTabSz="509412" rtl="0" eaLnBrk="1" latinLnBrk="0" hangingPunct="1">
              <a:spcBef>
                <a:spcPct val="20000"/>
              </a:spcBef>
              <a:buFont typeface="Arial"/>
              <a:buNone/>
              <a:defRPr sz="4800" b="0" i="0" kern="1200">
                <a:solidFill>
                  <a:schemeClr val="bg1"/>
                </a:solidFill>
                <a:latin typeface="Arial" panose="020B0604020202020204" pitchFamily="34" charset="0"/>
                <a:ea typeface="Aktiv Grotesk Medium" panose="020B0504020202020204" pitchFamily="34" charset="0"/>
                <a:cs typeface="Arial" panose="020B0604020202020204" pitchFamily="34" charset="0"/>
              </a:defRPr>
            </a:lvl1pPr>
            <a:lvl2pPr marL="509412" indent="0" algn="l" defTabSz="509412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14140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273531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1800" b="0" i="0" kern="1200">
                <a:solidFill>
                  <a:srgbClr val="414140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1782943" indent="-254706" algn="l" defTabSz="509412" rtl="0" eaLnBrk="1" latinLnBrk="0" hangingPunct="1">
              <a:spcBef>
                <a:spcPct val="20000"/>
              </a:spcBef>
              <a:buFont typeface="Arial"/>
              <a:buChar char="–"/>
              <a:defRPr sz="1800" b="0" i="0" kern="1200">
                <a:solidFill>
                  <a:srgbClr val="414140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2292355" indent="-254706" algn="l" defTabSz="509412" rtl="0" eaLnBrk="1" latinLnBrk="0" hangingPunct="1">
              <a:spcBef>
                <a:spcPct val="20000"/>
              </a:spcBef>
              <a:buFont typeface="Arial"/>
              <a:buChar char="»"/>
              <a:defRPr sz="1800" b="0" i="0" kern="1200">
                <a:solidFill>
                  <a:srgbClr val="414140"/>
                </a:solidFill>
                <a:latin typeface="Arial" panose="020B0604020202020204" pitchFamily="34" charset="0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801767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11180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20592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30004" indent="-254706" algn="l" defTabSz="509412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765"/>
              <a:t>Mike McKeough</a:t>
            </a:r>
          </a:p>
          <a:p>
            <a:pPr algn="r"/>
            <a:r>
              <a:rPr lang="en-US" sz="1765"/>
              <a:t>4230 E. Towne Blvd. #252</a:t>
            </a:r>
          </a:p>
          <a:p>
            <a:pPr algn="r"/>
            <a:r>
              <a:rPr lang="en-US" sz="1765"/>
              <a:t>Madison, Wisconsin 53704</a:t>
            </a:r>
          </a:p>
          <a:p>
            <a:pPr algn="r"/>
            <a:r>
              <a:rPr lang="en-US" sz="1765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mmckeough@hellohighview.com</a:t>
            </a:r>
            <a:endParaRPr lang="en-US" sz="1765"/>
          </a:p>
          <a:p>
            <a:pPr algn="r"/>
            <a:r>
              <a:rPr lang="en-US" sz="1765"/>
              <a:t>224-515-0605</a:t>
            </a:r>
          </a:p>
        </p:txBody>
      </p:sp>
    </p:spTree>
    <p:extLst>
      <p:ext uri="{BB962C8B-B14F-4D97-AF65-F5344CB8AC3E}">
        <p14:creationId xmlns:p14="http://schemas.microsoft.com/office/powerpoint/2010/main" val="2990029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2C4924-AED6-41FA-AB19-850409CF4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I’m Not Dead Yet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03B4CD-04C3-4EFA-9021-6C730CC8E925}"/>
              </a:ext>
            </a:extLst>
          </p:cNvPr>
          <p:cNvSpPr/>
          <p:nvPr/>
        </p:nvSpPr>
        <p:spPr>
          <a:xfrm>
            <a:off x="1697716" y="1763871"/>
            <a:ext cx="38583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26323E"/>
                </a:solidFill>
                <a:latin typeface="freight-text-pro"/>
              </a:rPr>
              <a:t>“The reports of my death are greatly exaggerated.”</a:t>
            </a:r>
          </a:p>
        </p:txBody>
      </p:sp>
      <p:pic>
        <p:nvPicPr>
          <p:cNvPr id="1026" name="Picture 2" descr="Mark Twain | Biography &amp; Facts | Britannica">
            <a:extLst>
              <a:ext uri="{FF2B5EF4-FFF2-40B4-BE49-F238E27FC236}">
                <a16:creationId xmlns:a16="http://schemas.microsoft.com/office/drawing/2014/main" id="{D1288B3A-D648-40AF-A18C-FD103DB50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462" y="2548635"/>
            <a:ext cx="2028825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2C3BC733-DAB5-4C7A-9913-6FD82D5034EB}"/>
              </a:ext>
            </a:extLst>
          </p:cNvPr>
          <p:cNvSpPr/>
          <p:nvPr/>
        </p:nvSpPr>
        <p:spPr>
          <a:xfrm>
            <a:off x="957944" y="1254034"/>
            <a:ext cx="4771648" cy="2589202"/>
          </a:xfrm>
          <a:prstGeom prst="wedgeEllipseCallout">
            <a:avLst>
              <a:gd name="adj1" fmla="val 67237"/>
              <a:gd name="adj2" fmla="val 143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A558B7-08C4-4FCE-B2B5-95AB89F72A83}"/>
              </a:ext>
            </a:extLst>
          </p:cNvPr>
          <p:cNvSpPr/>
          <p:nvPr/>
        </p:nvSpPr>
        <p:spPr>
          <a:xfrm>
            <a:off x="6700790" y="4794647"/>
            <a:ext cx="42197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6323E"/>
                </a:solidFill>
                <a:latin typeface="freight-text-pro"/>
              </a:rPr>
              <a:t>EDI in 2000, 2010, 2020</a:t>
            </a:r>
          </a:p>
        </p:txBody>
      </p:sp>
    </p:spTree>
    <p:extLst>
      <p:ext uri="{BB962C8B-B14F-4D97-AF65-F5344CB8AC3E}">
        <p14:creationId xmlns:p14="http://schemas.microsoft.com/office/powerpoint/2010/main" val="4223331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2E51315-0336-4600-9744-19EBFF07126F}"/>
              </a:ext>
            </a:extLst>
          </p:cNvPr>
          <p:cNvSpPr txBox="1"/>
          <p:nvPr/>
        </p:nvSpPr>
        <p:spPr>
          <a:xfrm>
            <a:off x="1251283" y="2193462"/>
            <a:ext cx="1518536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chemeClr val="bg1"/>
                </a:solidFill>
                <a:latin typeface="Aktiv Grotesk" panose="020B0504020202020204"/>
              </a:rPr>
              <a:t>Date: 2020-02-25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478E91-69A5-44B2-A4DA-109E9BD01230}"/>
              </a:ext>
            </a:extLst>
          </p:cNvPr>
          <p:cNvSpPr txBox="1"/>
          <p:nvPr/>
        </p:nvSpPr>
        <p:spPr>
          <a:xfrm>
            <a:off x="1257500" y="2292731"/>
            <a:ext cx="1518536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chemeClr val="bg1"/>
                </a:solidFill>
                <a:latin typeface="Aktiv Grotesk" panose="020B0504020202020204"/>
              </a:rPr>
              <a:t>EPC: 454401EF5</a:t>
            </a:r>
            <a:r>
              <a:rPr lang="en-US" sz="1412">
                <a:solidFill>
                  <a:schemeClr val="bg1"/>
                </a:solidFill>
                <a:latin typeface="Aktiv Grotesk" panose="020B0504020202020204"/>
              </a:rPr>
              <a:t>..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4BE7B0-EAC6-41D2-836C-F1AAC3354717}"/>
              </a:ext>
            </a:extLst>
          </p:cNvPr>
          <p:cNvSpPr txBox="1"/>
          <p:nvPr/>
        </p:nvSpPr>
        <p:spPr>
          <a:xfrm>
            <a:off x="1266604" y="2477262"/>
            <a:ext cx="1518536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chemeClr val="bg1"/>
                </a:solidFill>
                <a:latin typeface="Aktiv Grotesk" panose="020B0504020202020204"/>
              </a:rPr>
              <a:t>Location: 087751</a:t>
            </a:r>
          </a:p>
        </p:txBody>
      </p:sp>
      <p:sp>
        <p:nvSpPr>
          <p:cNvPr id="98" name="Cube 97">
            <a:extLst>
              <a:ext uri="{FF2B5EF4-FFF2-40B4-BE49-F238E27FC236}">
                <a16:creationId xmlns:a16="http://schemas.microsoft.com/office/drawing/2014/main" id="{436FCBA4-EFD3-4663-A2D7-4F84574B3E88}"/>
              </a:ext>
            </a:extLst>
          </p:cNvPr>
          <p:cNvSpPr/>
          <p:nvPr/>
        </p:nvSpPr>
        <p:spPr>
          <a:xfrm>
            <a:off x="4444535" y="3446401"/>
            <a:ext cx="1041316" cy="1017660"/>
          </a:xfrm>
          <a:prstGeom prst="cube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AF3FCAE-EA61-47AE-AE2C-08B0E852CA9E}"/>
              </a:ext>
            </a:extLst>
          </p:cNvPr>
          <p:cNvCxnSpPr>
            <a:cxnSpLocks/>
            <a:stCxn id="141" idx="2"/>
          </p:cNvCxnSpPr>
          <p:nvPr/>
        </p:nvCxnSpPr>
        <p:spPr>
          <a:xfrm>
            <a:off x="4222789" y="2332878"/>
            <a:ext cx="1282509" cy="10553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84245E2-31B9-4712-870A-DB134D610D32}"/>
              </a:ext>
            </a:extLst>
          </p:cNvPr>
          <p:cNvSpPr txBox="1"/>
          <p:nvPr/>
        </p:nvSpPr>
        <p:spPr>
          <a:xfrm>
            <a:off x="4683850" y="3672814"/>
            <a:ext cx="581898" cy="744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</a:rPr>
              <a:t>PO</a:t>
            </a:r>
          </a:p>
          <a:p>
            <a:r>
              <a:rPr lang="en-US" sz="1059">
                <a:solidFill>
                  <a:srgbClr val="595A59"/>
                </a:solidFill>
              </a:rPr>
              <a:t>--------</a:t>
            </a:r>
          </a:p>
          <a:p>
            <a:r>
              <a:rPr lang="en-US" sz="1059">
                <a:solidFill>
                  <a:srgbClr val="595A59"/>
                </a:solidFill>
              </a:rPr>
              <a:t>--------</a:t>
            </a:r>
          </a:p>
          <a:p>
            <a:r>
              <a:rPr lang="en-US" sz="1059">
                <a:solidFill>
                  <a:srgbClr val="595A59"/>
                </a:solidFill>
              </a:rPr>
              <a:t>--------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A54505D-22ED-4B94-8F80-DC104072AF22}"/>
              </a:ext>
            </a:extLst>
          </p:cNvPr>
          <p:cNvSpPr/>
          <p:nvPr/>
        </p:nvSpPr>
        <p:spPr>
          <a:xfrm>
            <a:off x="4501066" y="3723745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1</a:t>
            </a:r>
          </a:p>
        </p:txBody>
      </p:sp>
      <p:sp>
        <p:nvSpPr>
          <p:cNvPr id="77" name="Cube 76">
            <a:extLst>
              <a:ext uri="{FF2B5EF4-FFF2-40B4-BE49-F238E27FC236}">
                <a16:creationId xmlns:a16="http://schemas.microsoft.com/office/drawing/2014/main" id="{0AB5CCE7-ADCB-42CC-BB35-18EB0EBC6DC4}"/>
              </a:ext>
            </a:extLst>
          </p:cNvPr>
          <p:cNvSpPr/>
          <p:nvPr/>
        </p:nvSpPr>
        <p:spPr>
          <a:xfrm>
            <a:off x="5242954" y="3446401"/>
            <a:ext cx="1041380" cy="1017660"/>
          </a:xfrm>
          <a:prstGeom prst="cube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D5E8557-1E63-490D-BB30-9A11E1CFF237}"/>
              </a:ext>
            </a:extLst>
          </p:cNvPr>
          <p:cNvSpPr txBox="1"/>
          <p:nvPr/>
        </p:nvSpPr>
        <p:spPr>
          <a:xfrm>
            <a:off x="5473865" y="3672814"/>
            <a:ext cx="581898" cy="744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</a:rPr>
              <a:t>Conf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263887F-3BDA-4E41-AB0F-C03B35004EE1}"/>
              </a:ext>
            </a:extLst>
          </p:cNvPr>
          <p:cNvSpPr/>
          <p:nvPr/>
        </p:nvSpPr>
        <p:spPr>
          <a:xfrm>
            <a:off x="5257463" y="3723745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2</a:t>
            </a:r>
          </a:p>
        </p:txBody>
      </p:sp>
      <p:sp>
        <p:nvSpPr>
          <p:cNvPr id="108" name="Cube 107">
            <a:extLst>
              <a:ext uri="{FF2B5EF4-FFF2-40B4-BE49-F238E27FC236}">
                <a16:creationId xmlns:a16="http://schemas.microsoft.com/office/drawing/2014/main" id="{F297DB85-19A6-427C-9A84-F6F652E7FC9F}"/>
              </a:ext>
            </a:extLst>
          </p:cNvPr>
          <p:cNvSpPr/>
          <p:nvPr/>
        </p:nvSpPr>
        <p:spPr>
          <a:xfrm>
            <a:off x="6041373" y="3437997"/>
            <a:ext cx="1074112" cy="1017628"/>
          </a:xfrm>
          <a:prstGeom prst="cube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6A1E405-E913-4B49-B6C0-3250AE686417}"/>
              </a:ext>
            </a:extLst>
          </p:cNvPr>
          <p:cNvSpPr txBox="1"/>
          <p:nvPr/>
        </p:nvSpPr>
        <p:spPr>
          <a:xfrm>
            <a:off x="6255475" y="3664409"/>
            <a:ext cx="581898" cy="744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</a:rPr>
              <a:t>ASN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0131DF3C-BFB5-4842-AD36-FA44315E8A6A}"/>
              </a:ext>
            </a:extLst>
          </p:cNvPr>
          <p:cNvSpPr/>
          <p:nvPr/>
        </p:nvSpPr>
        <p:spPr>
          <a:xfrm>
            <a:off x="6064286" y="3715341"/>
            <a:ext cx="182443" cy="168985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3</a:t>
            </a:r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85202116-C902-49A6-97D3-0081B0D810A7}"/>
              </a:ext>
            </a:extLst>
          </p:cNvPr>
          <p:cNvSpPr/>
          <p:nvPr/>
        </p:nvSpPr>
        <p:spPr>
          <a:xfrm>
            <a:off x="4202867" y="3305662"/>
            <a:ext cx="3811276" cy="1423942"/>
          </a:xfrm>
          <a:prstGeom prst="round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C8A2E04-2A56-42E1-BA43-9A6B92E91C20}"/>
              </a:ext>
            </a:extLst>
          </p:cNvPr>
          <p:cNvSpPr/>
          <p:nvPr/>
        </p:nvSpPr>
        <p:spPr>
          <a:xfrm>
            <a:off x="5571382" y="1154342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1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2A3F20D-7F68-4911-9D3F-BBE6B2E35E39}"/>
              </a:ext>
            </a:extLst>
          </p:cNvPr>
          <p:cNvSpPr txBox="1"/>
          <p:nvPr/>
        </p:nvSpPr>
        <p:spPr>
          <a:xfrm>
            <a:off x="5753824" y="1111915"/>
            <a:ext cx="784808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</a:rPr>
              <a:t>PO (850)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85021B94-29EB-47C2-8301-0ACC0E9F7E1B}"/>
              </a:ext>
            </a:extLst>
          </p:cNvPr>
          <p:cNvSpPr/>
          <p:nvPr/>
        </p:nvSpPr>
        <p:spPr>
          <a:xfrm>
            <a:off x="5571382" y="2025284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 dirty="0"/>
              <a:t>3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D2E6D850-0ABD-4176-827C-866ECEDC57F2}"/>
              </a:ext>
            </a:extLst>
          </p:cNvPr>
          <p:cNvSpPr txBox="1"/>
          <p:nvPr/>
        </p:nvSpPr>
        <p:spPr>
          <a:xfrm>
            <a:off x="5753824" y="1982857"/>
            <a:ext cx="935797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</a:rPr>
              <a:t>ASN (856)</a:t>
            </a: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210E829A-ACC9-4243-BA76-9B2AEEB8883A}"/>
              </a:ext>
            </a:extLst>
          </p:cNvPr>
          <p:cNvSpPr/>
          <p:nvPr/>
        </p:nvSpPr>
        <p:spPr>
          <a:xfrm>
            <a:off x="5571382" y="2504335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 dirty="0"/>
              <a:t>4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EEC3C3D-CA46-4D0B-B929-34CBB28B2553}"/>
              </a:ext>
            </a:extLst>
          </p:cNvPr>
          <p:cNvSpPr txBox="1"/>
          <p:nvPr/>
        </p:nvSpPr>
        <p:spPr>
          <a:xfrm>
            <a:off x="5753824" y="2461908"/>
            <a:ext cx="944201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</a:rPr>
              <a:t>Invoice (810)</a:t>
            </a: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DCEF0DDA-675B-41FE-837E-9C1524FB8118}"/>
              </a:ext>
            </a:extLst>
          </p:cNvPr>
          <p:cNvSpPr/>
          <p:nvPr/>
        </p:nvSpPr>
        <p:spPr>
          <a:xfrm>
            <a:off x="2827162" y="1191085"/>
            <a:ext cx="1788707" cy="1633510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89654EEB-CA9A-404B-A796-9D442CE68D12}"/>
              </a:ext>
            </a:extLst>
          </p:cNvPr>
          <p:cNvSpPr/>
          <p:nvPr/>
        </p:nvSpPr>
        <p:spPr>
          <a:xfrm>
            <a:off x="7552693" y="1171670"/>
            <a:ext cx="1812146" cy="1633510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1CC66F32-D483-4DE1-9C2D-BA4DE22A6CA9}"/>
              </a:ext>
            </a:extLst>
          </p:cNvPr>
          <p:cNvCxnSpPr>
            <a:cxnSpLocks/>
          </p:cNvCxnSpPr>
          <p:nvPr/>
        </p:nvCxnSpPr>
        <p:spPr>
          <a:xfrm>
            <a:off x="4883124" y="2259698"/>
            <a:ext cx="23792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2ABACC19-DB36-4BD8-9B1D-02DD4A246398}"/>
              </a:ext>
            </a:extLst>
          </p:cNvPr>
          <p:cNvCxnSpPr>
            <a:cxnSpLocks/>
          </p:cNvCxnSpPr>
          <p:nvPr/>
        </p:nvCxnSpPr>
        <p:spPr>
          <a:xfrm flipH="1">
            <a:off x="4883124" y="1389247"/>
            <a:ext cx="23578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4420D22E-366C-4DBC-BD80-B1EAAE01B312}"/>
              </a:ext>
            </a:extLst>
          </p:cNvPr>
          <p:cNvSpPr/>
          <p:nvPr/>
        </p:nvSpPr>
        <p:spPr>
          <a:xfrm>
            <a:off x="7653546" y="1289332"/>
            <a:ext cx="278537" cy="1039908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88">
                <a:solidFill>
                  <a:srgbClr val="595A59"/>
                </a:solidFill>
              </a:rPr>
              <a:t>EDI</a:t>
            </a:r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24F79157-3911-46C7-8293-9CCF6186EDE4}"/>
              </a:ext>
            </a:extLst>
          </p:cNvPr>
          <p:cNvSpPr/>
          <p:nvPr/>
        </p:nvSpPr>
        <p:spPr>
          <a:xfrm>
            <a:off x="4056457" y="1292970"/>
            <a:ext cx="332663" cy="1039908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88">
                <a:solidFill>
                  <a:srgbClr val="595A59"/>
                </a:solidFill>
              </a:rPr>
              <a:t>EDI</a:t>
            </a:r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560D22F2-09AC-42E2-B893-EA8BE860A992}"/>
              </a:ext>
            </a:extLst>
          </p:cNvPr>
          <p:cNvSpPr/>
          <p:nvPr/>
        </p:nvSpPr>
        <p:spPr>
          <a:xfrm>
            <a:off x="3039003" y="1300467"/>
            <a:ext cx="692400" cy="1039908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88">
                <a:solidFill>
                  <a:srgbClr val="595A59"/>
                </a:solidFill>
              </a:rPr>
              <a:t>ERP</a:t>
            </a:r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138C9966-AEA4-4F1E-8667-80682B307892}"/>
              </a:ext>
            </a:extLst>
          </p:cNvPr>
          <p:cNvSpPr/>
          <p:nvPr/>
        </p:nvSpPr>
        <p:spPr>
          <a:xfrm>
            <a:off x="8276886" y="1288425"/>
            <a:ext cx="692400" cy="1039908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88">
                <a:solidFill>
                  <a:srgbClr val="595A59"/>
                </a:solidFill>
              </a:rPr>
              <a:t>ERP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69FB1CCD-B813-4805-9FCF-1E4B939DA861}"/>
              </a:ext>
            </a:extLst>
          </p:cNvPr>
          <p:cNvSpPr/>
          <p:nvPr/>
        </p:nvSpPr>
        <p:spPr>
          <a:xfrm>
            <a:off x="2918502" y="942151"/>
            <a:ext cx="1697366" cy="309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12" dirty="0">
                <a:solidFill>
                  <a:schemeClr val="accent5"/>
                </a:solidFill>
                <a:latin typeface="Aktiv Grotesk" panose="020B0504020202020204"/>
              </a:rPr>
              <a:t>Supplier</a:t>
            </a:r>
            <a:endParaRPr lang="en-US" sz="1412" dirty="0">
              <a:solidFill>
                <a:schemeClr val="accent5"/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F1EE160-2BB0-48C5-B239-1A9FAA4AF35E}"/>
              </a:ext>
            </a:extLst>
          </p:cNvPr>
          <p:cNvSpPr/>
          <p:nvPr/>
        </p:nvSpPr>
        <p:spPr>
          <a:xfrm>
            <a:off x="7610083" y="913244"/>
            <a:ext cx="1697366" cy="309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12" dirty="0">
                <a:solidFill>
                  <a:schemeClr val="accent5"/>
                </a:solidFill>
                <a:latin typeface="Aktiv Grotesk" panose="020B0504020202020204"/>
              </a:rPr>
              <a:t>Buyer</a:t>
            </a:r>
            <a:endParaRPr lang="en-US" sz="1412" dirty="0">
              <a:solidFill>
                <a:schemeClr val="accent5"/>
              </a:solidFill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CA099D3E-3829-4114-946F-D3A003B3E429}"/>
              </a:ext>
            </a:extLst>
          </p:cNvPr>
          <p:cNvSpPr/>
          <p:nvPr/>
        </p:nvSpPr>
        <p:spPr>
          <a:xfrm>
            <a:off x="5382643" y="4447221"/>
            <a:ext cx="1436756" cy="282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35" dirty="0">
                <a:solidFill>
                  <a:schemeClr val="accent5"/>
                </a:solidFill>
              </a:rPr>
              <a:t>Hyperledger Fabric</a:t>
            </a: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9466CB4C-1726-4C8F-80E8-99D397492230}"/>
              </a:ext>
            </a:extLst>
          </p:cNvPr>
          <p:cNvCxnSpPr>
            <a:cxnSpLocks/>
          </p:cNvCxnSpPr>
          <p:nvPr/>
        </p:nvCxnSpPr>
        <p:spPr>
          <a:xfrm flipH="1">
            <a:off x="6095229" y="3458529"/>
            <a:ext cx="771" cy="1836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341C9DB-1326-4359-BA66-E14D8C0E130D}"/>
              </a:ext>
            </a:extLst>
          </p:cNvPr>
          <p:cNvCxnSpPr>
            <a:cxnSpLocks/>
          </p:cNvCxnSpPr>
          <p:nvPr/>
        </p:nvCxnSpPr>
        <p:spPr>
          <a:xfrm>
            <a:off x="4865722" y="2726391"/>
            <a:ext cx="23792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8" name="Cube 57">
            <a:extLst>
              <a:ext uri="{FF2B5EF4-FFF2-40B4-BE49-F238E27FC236}">
                <a16:creationId xmlns:a16="http://schemas.microsoft.com/office/drawing/2014/main" id="{4DECE0C3-0064-47F1-858C-7BFD7C8EC7ED}"/>
              </a:ext>
            </a:extLst>
          </p:cNvPr>
          <p:cNvSpPr/>
          <p:nvPr/>
        </p:nvSpPr>
        <p:spPr>
          <a:xfrm>
            <a:off x="6857971" y="3429593"/>
            <a:ext cx="1074112" cy="1017628"/>
          </a:xfrm>
          <a:prstGeom prst="cube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5E1660-0E16-40EA-A4EB-C31D4B2A6B3A}"/>
              </a:ext>
            </a:extLst>
          </p:cNvPr>
          <p:cNvSpPr txBox="1"/>
          <p:nvPr/>
        </p:nvSpPr>
        <p:spPr>
          <a:xfrm>
            <a:off x="7072074" y="3656005"/>
            <a:ext cx="581898" cy="744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</a:rPr>
              <a:t>Inv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  <a:p>
            <a:r>
              <a:rPr lang="en-US" sz="1059" dirty="0">
                <a:solidFill>
                  <a:srgbClr val="595A59"/>
                </a:solidFill>
              </a:rPr>
              <a:t>--------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825EA08-9DF6-4ABE-925B-A766C19E5FB0}"/>
              </a:ext>
            </a:extLst>
          </p:cNvPr>
          <p:cNvSpPr/>
          <p:nvPr/>
        </p:nvSpPr>
        <p:spPr>
          <a:xfrm>
            <a:off x="6880884" y="3706936"/>
            <a:ext cx="182443" cy="168985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4</a:t>
            </a:r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A58D9467-2F18-40D7-B828-72DE16042AB7}"/>
              </a:ext>
            </a:extLst>
          </p:cNvPr>
          <p:cNvSpPr txBox="1">
            <a:spLocks/>
          </p:cNvSpPr>
          <p:nvPr/>
        </p:nvSpPr>
        <p:spPr>
          <a:xfrm>
            <a:off x="619034" y="304395"/>
            <a:ext cx="10972800" cy="8076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94" b="0" i="0" kern="1200">
                <a:solidFill>
                  <a:srgbClr val="E26129"/>
                </a:solidFill>
                <a:latin typeface="Arial" panose="020B0604020202020204" pitchFamily="34" charset="0"/>
                <a:ea typeface="Aktiv Grotesk Medium" panose="020B05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2800" b="1" dirty="0"/>
              <a:t>Tapping the EDI phone line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5B1462F2-6733-4368-BD50-0B39485BD1FE}"/>
              </a:ext>
            </a:extLst>
          </p:cNvPr>
          <p:cNvSpPr/>
          <p:nvPr/>
        </p:nvSpPr>
        <p:spPr>
          <a:xfrm>
            <a:off x="5575729" y="1576713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 dirty="0"/>
              <a:t>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84CA207-AC24-4DF9-ADEC-A09EEB5DDBAF}"/>
              </a:ext>
            </a:extLst>
          </p:cNvPr>
          <p:cNvSpPr txBox="1"/>
          <p:nvPr/>
        </p:nvSpPr>
        <p:spPr>
          <a:xfrm>
            <a:off x="5758171" y="1534286"/>
            <a:ext cx="1078058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</a:rPr>
              <a:t>PO Conf(855)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7C6B4EA-9080-405C-9829-C245DD74C6F7}"/>
              </a:ext>
            </a:extLst>
          </p:cNvPr>
          <p:cNvCxnSpPr>
            <a:cxnSpLocks/>
          </p:cNvCxnSpPr>
          <p:nvPr/>
        </p:nvCxnSpPr>
        <p:spPr>
          <a:xfrm flipH="1">
            <a:off x="4887471" y="1811618"/>
            <a:ext cx="2357840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B32FA87-EA81-4BEB-B74A-5AC0563005F2}"/>
              </a:ext>
            </a:extLst>
          </p:cNvPr>
          <p:cNvCxnSpPr>
            <a:cxnSpLocks/>
            <a:stCxn id="140" idx="2"/>
          </p:cNvCxnSpPr>
          <p:nvPr/>
        </p:nvCxnSpPr>
        <p:spPr>
          <a:xfrm flipH="1">
            <a:off x="6686705" y="2329240"/>
            <a:ext cx="1106110" cy="10589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Content Placeholder 2">
            <a:extLst>
              <a:ext uri="{FF2B5EF4-FFF2-40B4-BE49-F238E27FC236}">
                <a16:creationId xmlns:a16="http://schemas.microsoft.com/office/drawing/2014/main" id="{D5C17F20-B9E5-4B85-89F8-A34F7F9176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222" y="2908656"/>
            <a:ext cx="3014752" cy="308698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200" dirty="0"/>
              <a:t>Minimally disruptive/invasive</a:t>
            </a:r>
          </a:p>
          <a:p>
            <a:pPr>
              <a:lnSpc>
                <a:spcPct val="110000"/>
              </a:lnSpc>
            </a:pPr>
            <a:r>
              <a:rPr lang="en-US" sz="1200" dirty="0"/>
              <a:t>Start small: one peer-to-peer pair, simple governance</a:t>
            </a:r>
          </a:p>
          <a:p>
            <a:pPr>
              <a:lnSpc>
                <a:spcPct val="110000"/>
              </a:lnSpc>
            </a:pPr>
            <a:r>
              <a:rPr lang="en-US" sz="1200" dirty="0"/>
              <a:t>Define Architecture: nodes, peers, channels, etc.</a:t>
            </a:r>
          </a:p>
          <a:p>
            <a:pPr>
              <a:lnSpc>
                <a:spcPct val="110000"/>
              </a:lnSpc>
            </a:pPr>
            <a:r>
              <a:rPr lang="en-US" sz="1200" dirty="0"/>
              <a:t>Define Data: on-chain, off-chain, fields, “sharing” mindset</a:t>
            </a:r>
          </a:p>
          <a:p>
            <a:pPr>
              <a:lnSpc>
                <a:spcPct val="110000"/>
              </a:lnSpc>
            </a:pPr>
            <a:r>
              <a:rPr lang="en-US" sz="1200" dirty="0"/>
              <a:t>Phone line: does the Buyer or Supplier replicate the EDI data to blockchain, or both?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8265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85202116-C902-49A6-97D3-0081B0D810A7}"/>
              </a:ext>
            </a:extLst>
          </p:cNvPr>
          <p:cNvSpPr/>
          <p:nvPr/>
        </p:nvSpPr>
        <p:spPr>
          <a:xfrm>
            <a:off x="3169221" y="4064777"/>
            <a:ext cx="5770390" cy="1084514"/>
          </a:xfrm>
          <a:prstGeom prst="round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2A3F20D-7F68-4911-9D3F-BBE6B2E35E39}"/>
              </a:ext>
            </a:extLst>
          </p:cNvPr>
          <p:cNvSpPr txBox="1"/>
          <p:nvPr/>
        </p:nvSpPr>
        <p:spPr>
          <a:xfrm>
            <a:off x="5532330" y="1640101"/>
            <a:ext cx="1347836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  <a:latin typeface="Aktiv Grotesk" panose="020B0504020202020204"/>
              </a:rPr>
              <a:t>PO (850)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EEC3C3D-CA46-4D0B-B929-34CBB28B2553}"/>
              </a:ext>
            </a:extLst>
          </p:cNvPr>
          <p:cNvSpPr txBox="1"/>
          <p:nvPr/>
        </p:nvSpPr>
        <p:spPr>
          <a:xfrm>
            <a:off x="5532331" y="2527061"/>
            <a:ext cx="944201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  <a:latin typeface="Aktiv Grotesk" panose="020B0504020202020204"/>
              </a:rPr>
              <a:t>Invoice (810)</a:t>
            </a: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DCEF0DDA-675B-41FE-837E-9C1524FB8118}"/>
              </a:ext>
            </a:extLst>
          </p:cNvPr>
          <p:cNvSpPr/>
          <p:nvPr/>
        </p:nvSpPr>
        <p:spPr>
          <a:xfrm>
            <a:off x="2788399" y="2014108"/>
            <a:ext cx="1109125" cy="921056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24F79157-3911-46C7-8293-9CCF6186EDE4}"/>
              </a:ext>
            </a:extLst>
          </p:cNvPr>
          <p:cNvSpPr/>
          <p:nvPr/>
        </p:nvSpPr>
        <p:spPr>
          <a:xfrm>
            <a:off x="3524488" y="2115993"/>
            <a:ext cx="291774" cy="757991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35" dirty="0">
                <a:solidFill>
                  <a:srgbClr val="595A59"/>
                </a:solidFill>
                <a:latin typeface="Aktiv Grotesk" panose="020B0504020202020204"/>
              </a:rPr>
              <a:t>EDI</a:t>
            </a:r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560D22F2-09AC-42E2-B893-EA8BE860A992}"/>
              </a:ext>
            </a:extLst>
          </p:cNvPr>
          <p:cNvSpPr/>
          <p:nvPr/>
        </p:nvSpPr>
        <p:spPr>
          <a:xfrm>
            <a:off x="2886672" y="2123490"/>
            <a:ext cx="561441" cy="436757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35">
                <a:solidFill>
                  <a:srgbClr val="595A59"/>
                </a:solidFill>
                <a:latin typeface="Aktiv Grotesk" panose="020B0504020202020204"/>
              </a:rPr>
              <a:t>ERP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69FB1CCD-B813-4805-9FCF-1E4B939DA861}"/>
              </a:ext>
            </a:extLst>
          </p:cNvPr>
          <p:cNvSpPr/>
          <p:nvPr/>
        </p:nvSpPr>
        <p:spPr>
          <a:xfrm>
            <a:off x="2776642" y="1765174"/>
            <a:ext cx="1141886" cy="282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35" dirty="0">
                <a:solidFill>
                  <a:schemeClr val="accent5"/>
                </a:solidFill>
                <a:latin typeface="Aktiv Grotesk" panose="020B0504020202020204"/>
              </a:rPr>
              <a:t>Supplier</a:t>
            </a:r>
            <a:endParaRPr lang="en-US" sz="1235" dirty="0">
              <a:solidFill>
                <a:schemeClr val="accent5"/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F1EE160-2BB0-48C5-B239-1A9FAA4AF35E}"/>
              </a:ext>
            </a:extLst>
          </p:cNvPr>
          <p:cNvSpPr/>
          <p:nvPr/>
        </p:nvSpPr>
        <p:spPr>
          <a:xfrm>
            <a:off x="8032770" y="1751932"/>
            <a:ext cx="1463800" cy="282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35" dirty="0">
                <a:solidFill>
                  <a:schemeClr val="accent5"/>
                </a:solidFill>
                <a:latin typeface="Aktiv Grotesk" panose="020B0504020202020204"/>
              </a:rPr>
              <a:t>Buyer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CA099D3E-3829-4114-946F-D3A003B3E429}"/>
              </a:ext>
            </a:extLst>
          </p:cNvPr>
          <p:cNvSpPr/>
          <p:nvPr/>
        </p:nvSpPr>
        <p:spPr>
          <a:xfrm>
            <a:off x="4907288" y="4893964"/>
            <a:ext cx="2354937" cy="255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9" dirty="0">
                <a:solidFill>
                  <a:schemeClr val="accent5"/>
                </a:solidFill>
                <a:latin typeface="Aktiv Grotesk" panose="020B0504020202020204"/>
              </a:rPr>
              <a:t>Hyperledger Fabric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2F67C3D-B5BD-4121-A18D-D092B0FEF034}"/>
              </a:ext>
            </a:extLst>
          </p:cNvPr>
          <p:cNvSpPr/>
          <p:nvPr/>
        </p:nvSpPr>
        <p:spPr>
          <a:xfrm>
            <a:off x="1802925" y="1946991"/>
            <a:ext cx="182443" cy="16898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DBA6657-920B-4510-9936-7C5ECD8E442B}"/>
              </a:ext>
            </a:extLst>
          </p:cNvPr>
          <p:cNvSpPr txBox="1"/>
          <p:nvPr/>
        </p:nvSpPr>
        <p:spPr>
          <a:xfrm>
            <a:off x="5537193" y="1971693"/>
            <a:ext cx="1224632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  <a:latin typeface="Aktiv Grotesk" panose="020B0504020202020204"/>
              </a:rPr>
              <a:t>PO Conf (855)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1415C0E-230A-4B14-BED7-42781A8C2298}"/>
              </a:ext>
            </a:extLst>
          </p:cNvPr>
          <p:cNvSpPr/>
          <p:nvPr/>
        </p:nvSpPr>
        <p:spPr>
          <a:xfrm>
            <a:off x="5375694" y="1682645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9E11591-7D2D-402B-AE36-CACA80F1F93B}"/>
              </a:ext>
            </a:extLst>
          </p:cNvPr>
          <p:cNvSpPr txBox="1"/>
          <p:nvPr/>
        </p:nvSpPr>
        <p:spPr>
          <a:xfrm>
            <a:off x="5537194" y="2253998"/>
            <a:ext cx="1027787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  <a:latin typeface="Aktiv Grotesk" panose="020B0504020202020204"/>
              </a:rPr>
              <a:t>ASN (856)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D63C6C9-FAA5-4693-8557-7AEF1521DED1}"/>
              </a:ext>
            </a:extLst>
          </p:cNvPr>
          <p:cNvCxnSpPr>
            <a:cxnSpLocks/>
          </p:cNvCxnSpPr>
          <p:nvPr/>
        </p:nvCxnSpPr>
        <p:spPr>
          <a:xfrm flipH="1">
            <a:off x="4051848" y="1909992"/>
            <a:ext cx="396750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9F44591B-9BEC-4BBC-94C1-4C5CA72211D3}"/>
              </a:ext>
            </a:extLst>
          </p:cNvPr>
          <p:cNvSpPr/>
          <p:nvPr/>
        </p:nvSpPr>
        <p:spPr>
          <a:xfrm>
            <a:off x="10646560" y="807244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9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7749A70-E6FE-4A1F-87F6-433EFC24B574}"/>
              </a:ext>
            </a:extLst>
          </p:cNvPr>
          <p:cNvSpPr txBox="1"/>
          <p:nvPr/>
        </p:nvSpPr>
        <p:spPr>
          <a:xfrm>
            <a:off x="10855598" y="773682"/>
            <a:ext cx="1297736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  <a:latin typeface="Aktiv Grotesk" panose="020B0504020202020204"/>
              </a:rPr>
              <a:t>EDI txn data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4B2564F-383B-489B-A0EE-A7DF2AB086D3}"/>
              </a:ext>
            </a:extLst>
          </p:cNvPr>
          <p:cNvSpPr/>
          <p:nvPr/>
        </p:nvSpPr>
        <p:spPr>
          <a:xfrm>
            <a:off x="10646560" y="1070320"/>
            <a:ext cx="182443" cy="16898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9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19ABCDC-3B4B-4E5A-8776-573174846786}"/>
              </a:ext>
            </a:extLst>
          </p:cNvPr>
          <p:cNvSpPr txBox="1"/>
          <p:nvPr/>
        </p:nvSpPr>
        <p:spPr>
          <a:xfrm>
            <a:off x="10857080" y="1028132"/>
            <a:ext cx="1297736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  <a:latin typeface="Aktiv Grotesk" panose="020B0504020202020204"/>
              </a:rPr>
              <a:t>Event data</a:t>
            </a:r>
          </a:p>
        </p:txBody>
      </p:sp>
      <p:sp>
        <p:nvSpPr>
          <p:cNvPr id="92" name="Cube 91">
            <a:extLst>
              <a:ext uri="{FF2B5EF4-FFF2-40B4-BE49-F238E27FC236}">
                <a16:creationId xmlns:a16="http://schemas.microsoft.com/office/drawing/2014/main" id="{8F3E82F0-0D25-4951-976F-F4578BD1CD6B}"/>
              </a:ext>
            </a:extLst>
          </p:cNvPr>
          <p:cNvSpPr/>
          <p:nvPr/>
        </p:nvSpPr>
        <p:spPr>
          <a:xfrm>
            <a:off x="3346197" y="4152757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A76B26ED-D175-45CC-A94D-445625CB4782}"/>
              </a:ext>
            </a:extLst>
          </p:cNvPr>
          <p:cNvSpPr/>
          <p:nvPr/>
        </p:nvSpPr>
        <p:spPr>
          <a:xfrm>
            <a:off x="3346543" y="4343386"/>
            <a:ext cx="121024" cy="12102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/>
              <a:t>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AAEF976-E720-4D09-BBC5-6DEDC72953AC}"/>
              </a:ext>
            </a:extLst>
          </p:cNvPr>
          <p:cNvSpPr txBox="1"/>
          <p:nvPr/>
        </p:nvSpPr>
        <p:spPr>
          <a:xfrm>
            <a:off x="3441078" y="4299011"/>
            <a:ext cx="361417" cy="5268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6">
                <a:solidFill>
                  <a:srgbClr val="595A59"/>
                </a:solidFill>
                <a:latin typeface="Aktiv Grotesk" panose="020B0504020202020204"/>
              </a:rPr>
              <a:t>Pack</a:t>
            </a:r>
          </a:p>
          <a:p>
            <a:r>
              <a:rPr lang="en-US" sz="706">
                <a:solidFill>
                  <a:srgbClr val="595A59"/>
                </a:solidFill>
                <a:latin typeface="Aktiv Grotesk" panose="020B0504020202020204"/>
              </a:rPr>
              <a:t>--------------</a:t>
            </a:r>
            <a:endParaRPr lang="en-US" sz="794">
              <a:solidFill>
                <a:srgbClr val="595A59"/>
              </a:solidFill>
              <a:latin typeface="Aktiv Grotesk" panose="020B0504020202020204"/>
            </a:endParaRPr>
          </a:p>
        </p:txBody>
      </p:sp>
      <p:sp>
        <p:nvSpPr>
          <p:cNvPr id="101" name="Cube 100">
            <a:extLst>
              <a:ext uri="{FF2B5EF4-FFF2-40B4-BE49-F238E27FC236}">
                <a16:creationId xmlns:a16="http://schemas.microsoft.com/office/drawing/2014/main" id="{78B6CD32-98BA-42F7-AC9F-68947F5744B4}"/>
              </a:ext>
            </a:extLst>
          </p:cNvPr>
          <p:cNvSpPr/>
          <p:nvPr/>
        </p:nvSpPr>
        <p:spPr>
          <a:xfrm>
            <a:off x="3826445" y="4154234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C9A71636-6BC4-4F76-AA05-001E87CFFC11}"/>
              </a:ext>
            </a:extLst>
          </p:cNvPr>
          <p:cNvSpPr/>
          <p:nvPr/>
        </p:nvSpPr>
        <p:spPr>
          <a:xfrm>
            <a:off x="3826791" y="4344862"/>
            <a:ext cx="121024" cy="12102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/>
              <a:t>2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B211F91-58D3-4F30-8E5A-0C41762FAAEE}"/>
              </a:ext>
            </a:extLst>
          </p:cNvPr>
          <p:cNvSpPr txBox="1"/>
          <p:nvPr/>
        </p:nvSpPr>
        <p:spPr>
          <a:xfrm>
            <a:off x="3921326" y="4300486"/>
            <a:ext cx="361417" cy="4589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94">
                <a:solidFill>
                  <a:srgbClr val="595A59"/>
                </a:solidFill>
              </a:rPr>
              <a:t>PO</a:t>
            </a:r>
          </a:p>
          <a:p>
            <a:r>
              <a:rPr lang="en-US" sz="794">
                <a:solidFill>
                  <a:srgbClr val="595A59"/>
                </a:solidFill>
              </a:rPr>
              <a:t>----------</a:t>
            </a:r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05" name="Cube 104">
            <a:extLst>
              <a:ext uri="{FF2B5EF4-FFF2-40B4-BE49-F238E27FC236}">
                <a16:creationId xmlns:a16="http://schemas.microsoft.com/office/drawing/2014/main" id="{27AD1A75-4675-4BF2-9B1F-97E98A0FA267}"/>
              </a:ext>
            </a:extLst>
          </p:cNvPr>
          <p:cNvSpPr/>
          <p:nvPr/>
        </p:nvSpPr>
        <p:spPr>
          <a:xfrm>
            <a:off x="4305219" y="4154235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2A27C40-F960-4C70-97A8-DB1328AD698F}"/>
              </a:ext>
            </a:extLst>
          </p:cNvPr>
          <p:cNvSpPr txBox="1"/>
          <p:nvPr/>
        </p:nvSpPr>
        <p:spPr>
          <a:xfrm>
            <a:off x="4400101" y="4300488"/>
            <a:ext cx="361417" cy="4181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6">
                <a:solidFill>
                  <a:srgbClr val="595A59"/>
                </a:solidFill>
              </a:rPr>
              <a:t>Conf</a:t>
            </a:r>
          </a:p>
          <a:p>
            <a:r>
              <a:rPr lang="en-US" sz="706">
                <a:solidFill>
                  <a:srgbClr val="595A59"/>
                </a:solidFill>
              </a:rPr>
              <a:t>------------</a:t>
            </a:r>
            <a:endParaRPr lang="en-US" sz="794">
              <a:solidFill>
                <a:srgbClr val="595A59"/>
              </a:solidFill>
            </a:endParaRPr>
          </a:p>
        </p:txBody>
      </p:sp>
      <p:sp>
        <p:nvSpPr>
          <p:cNvPr id="113" name="Cube 112">
            <a:extLst>
              <a:ext uri="{FF2B5EF4-FFF2-40B4-BE49-F238E27FC236}">
                <a16:creationId xmlns:a16="http://schemas.microsoft.com/office/drawing/2014/main" id="{42FFAF1E-801F-4D67-A811-E8E1917F0809}"/>
              </a:ext>
            </a:extLst>
          </p:cNvPr>
          <p:cNvSpPr/>
          <p:nvPr/>
        </p:nvSpPr>
        <p:spPr>
          <a:xfrm>
            <a:off x="4785467" y="4155711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E30B8B31-ED17-4C59-9BC0-1FFAE099C7E8}"/>
              </a:ext>
            </a:extLst>
          </p:cNvPr>
          <p:cNvSpPr/>
          <p:nvPr/>
        </p:nvSpPr>
        <p:spPr>
          <a:xfrm>
            <a:off x="4785813" y="4346340"/>
            <a:ext cx="121024" cy="12102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/>
              <a:t>4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5D81C23-62B0-4214-894E-5B0681E588D5}"/>
              </a:ext>
            </a:extLst>
          </p:cNvPr>
          <p:cNvSpPr txBox="1"/>
          <p:nvPr/>
        </p:nvSpPr>
        <p:spPr>
          <a:xfrm>
            <a:off x="4880348" y="4301965"/>
            <a:ext cx="361417" cy="4181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6">
                <a:solidFill>
                  <a:srgbClr val="595A59"/>
                </a:solidFill>
              </a:rPr>
              <a:t>Ship</a:t>
            </a:r>
          </a:p>
          <a:p>
            <a:r>
              <a:rPr lang="en-US" sz="706">
                <a:solidFill>
                  <a:srgbClr val="595A59"/>
                </a:solidFill>
              </a:rPr>
              <a:t>------------</a:t>
            </a:r>
            <a:endParaRPr lang="en-US" sz="794">
              <a:solidFill>
                <a:srgbClr val="595A59"/>
              </a:solidFill>
            </a:endParaRPr>
          </a:p>
        </p:txBody>
      </p:sp>
      <p:sp>
        <p:nvSpPr>
          <p:cNvPr id="116" name="Cube 115">
            <a:extLst>
              <a:ext uri="{FF2B5EF4-FFF2-40B4-BE49-F238E27FC236}">
                <a16:creationId xmlns:a16="http://schemas.microsoft.com/office/drawing/2014/main" id="{D9839F93-5A10-4F17-BBE2-2B249FD7C562}"/>
              </a:ext>
            </a:extLst>
          </p:cNvPr>
          <p:cNvSpPr/>
          <p:nvPr/>
        </p:nvSpPr>
        <p:spPr>
          <a:xfrm>
            <a:off x="5271640" y="4154237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33A50E34-9FE4-4C3C-A86E-BA652473D494}"/>
              </a:ext>
            </a:extLst>
          </p:cNvPr>
          <p:cNvSpPr/>
          <p:nvPr/>
        </p:nvSpPr>
        <p:spPr>
          <a:xfrm>
            <a:off x="5271986" y="4344866"/>
            <a:ext cx="121024" cy="12102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/>
              <a:t>5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C1CC5C18-2C27-45D9-90A7-9A4034E10F75}"/>
              </a:ext>
            </a:extLst>
          </p:cNvPr>
          <p:cNvSpPr txBox="1"/>
          <p:nvPr/>
        </p:nvSpPr>
        <p:spPr>
          <a:xfrm>
            <a:off x="5366521" y="4300490"/>
            <a:ext cx="361417" cy="4181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6">
                <a:solidFill>
                  <a:srgbClr val="595A59"/>
                </a:solidFill>
              </a:rPr>
              <a:t>ASN</a:t>
            </a:r>
          </a:p>
          <a:p>
            <a:r>
              <a:rPr lang="en-US" sz="706">
                <a:solidFill>
                  <a:srgbClr val="595A59"/>
                </a:solidFill>
              </a:rPr>
              <a:t>------------</a:t>
            </a:r>
            <a:endParaRPr lang="en-US" sz="794">
              <a:solidFill>
                <a:srgbClr val="595A59"/>
              </a:solidFill>
            </a:endParaRPr>
          </a:p>
        </p:txBody>
      </p:sp>
      <p:sp>
        <p:nvSpPr>
          <p:cNvPr id="153" name="Cube 152">
            <a:extLst>
              <a:ext uri="{FF2B5EF4-FFF2-40B4-BE49-F238E27FC236}">
                <a16:creationId xmlns:a16="http://schemas.microsoft.com/office/drawing/2014/main" id="{EAC7634D-B5C7-4DD6-8E69-9B61A920012C}"/>
              </a:ext>
            </a:extLst>
          </p:cNvPr>
          <p:cNvSpPr/>
          <p:nvPr/>
        </p:nvSpPr>
        <p:spPr>
          <a:xfrm>
            <a:off x="5751888" y="4155713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2A27860E-4E99-441D-96A8-6A98A88316EF}"/>
              </a:ext>
            </a:extLst>
          </p:cNvPr>
          <p:cNvSpPr/>
          <p:nvPr/>
        </p:nvSpPr>
        <p:spPr>
          <a:xfrm>
            <a:off x="5752234" y="4346342"/>
            <a:ext cx="121024" cy="12102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/>
              <a:t>6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0B5FADD4-0516-40FC-AFA8-8D0A1AD8663E}"/>
              </a:ext>
            </a:extLst>
          </p:cNvPr>
          <p:cNvSpPr txBox="1"/>
          <p:nvPr/>
        </p:nvSpPr>
        <p:spPr>
          <a:xfrm>
            <a:off x="5846769" y="4301966"/>
            <a:ext cx="361417" cy="4181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6">
                <a:solidFill>
                  <a:srgbClr val="595A59"/>
                </a:solidFill>
              </a:rPr>
              <a:t>Rcv</a:t>
            </a:r>
          </a:p>
          <a:p>
            <a:r>
              <a:rPr lang="en-US" sz="706">
                <a:solidFill>
                  <a:srgbClr val="595A59"/>
                </a:solidFill>
              </a:rPr>
              <a:t>------------</a:t>
            </a:r>
            <a:endParaRPr lang="en-US" sz="794">
              <a:solidFill>
                <a:srgbClr val="595A59"/>
              </a:solidFill>
            </a:endParaRPr>
          </a:p>
        </p:txBody>
      </p:sp>
      <p:sp>
        <p:nvSpPr>
          <p:cNvPr id="156" name="Cube 155">
            <a:extLst>
              <a:ext uri="{FF2B5EF4-FFF2-40B4-BE49-F238E27FC236}">
                <a16:creationId xmlns:a16="http://schemas.microsoft.com/office/drawing/2014/main" id="{A42854A4-980F-4302-BAD5-E287676A6A1A}"/>
              </a:ext>
            </a:extLst>
          </p:cNvPr>
          <p:cNvSpPr/>
          <p:nvPr/>
        </p:nvSpPr>
        <p:spPr>
          <a:xfrm>
            <a:off x="6230663" y="4155715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CD0A9BF2-9795-4327-AF2E-08E0FE4CF878}"/>
              </a:ext>
            </a:extLst>
          </p:cNvPr>
          <p:cNvSpPr txBox="1"/>
          <p:nvPr/>
        </p:nvSpPr>
        <p:spPr>
          <a:xfrm>
            <a:off x="6325544" y="4301968"/>
            <a:ext cx="361417" cy="4181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06" dirty="0">
                <a:solidFill>
                  <a:srgbClr val="595A59"/>
                </a:solidFill>
              </a:rPr>
              <a:t>Inv</a:t>
            </a:r>
          </a:p>
          <a:p>
            <a:r>
              <a:rPr lang="en-US" sz="706" dirty="0">
                <a:solidFill>
                  <a:srgbClr val="595A59"/>
                </a:solidFill>
              </a:rPr>
              <a:t>------------</a:t>
            </a:r>
            <a:endParaRPr lang="en-US" sz="794" dirty="0">
              <a:solidFill>
                <a:srgbClr val="595A59"/>
              </a:solidFill>
            </a:endParaRPr>
          </a:p>
        </p:txBody>
      </p:sp>
      <p:sp>
        <p:nvSpPr>
          <p:cNvPr id="159" name="Cube 158">
            <a:extLst>
              <a:ext uri="{FF2B5EF4-FFF2-40B4-BE49-F238E27FC236}">
                <a16:creationId xmlns:a16="http://schemas.microsoft.com/office/drawing/2014/main" id="{682E0D7F-297D-4C70-B30D-B3ADC9198171}"/>
              </a:ext>
            </a:extLst>
          </p:cNvPr>
          <p:cNvSpPr/>
          <p:nvPr/>
        </p:nvSpPr>
        <p:spPr>
          <a:xfrm>
            <a:off x="6710911" y="4157191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628B2FE8-E78C-4E07-A492-44C79F807E27}"/>
              </a:ext>
            </a:extLst>
          </p:cNvPr>
          <p:cNvSpPr/>
          <p:nvPr/>
        </p:nvSpPr>
        <p:spPr>
          <a:xfrm>
            <a:off x="6711256" y="4347820"/>
            <a:ext cx="121024" cy="121024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 dirty="0"/>
              <a:t>8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4D2160D4-81BD-4A48-80F6-E95446542C56}"/>
              </a:ext>
            </a:extLst>
          </p:cNvPr>
          <p:cNvSpPr txBox="1"/>
          <p:nvPr/>
        </p:nvSpPr>
        <p:spPr>
          <a:xfrm>
            <a:off x="6805792" y="4303444"/>
            <a:ext cx="361417" cy="5811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94" dirty="0">
                <a:solidFill>
                  <a:srgbClr val="595A59"/>
                </a:solidFill>
                <a:latin typeface="Aktiv Grotesk" panose="020B0504020202020204"/>
              </a:rPr>
              <a:t>Remit ------</a:t>
            </a:r>
            <a:endParaRPr lang="en-US" sz="882" dirty="0">
              <a:solidFill>
                <a:srgbClr val="595A59"/>
              </a:solidFill>
              <a:latin typeface="Aktiv Grotesk" panose="020B0504020202020204"/>
            </a:endParaRPr>
          </a:p>
        </p:txBody>
      </p:sp>
      <p:sp>
        <p:nvSpPr>
          <p:cNvPr id="162" name="Cube 161">
            <a:extLst>
              <a:ext uri="{FF2B5EF4-FFF2-40B4-BE49-F238E27FC236}">
                <a16:creationId xmlns:a16="http://schemas.microsoft.com/office/drawing/2014/main" id="{28D6E55A-78AD-4200-8FF9-42FFCC586BD3}"/>
              </a:ext>
            </a:extLst>
          </p:cNvPr>
          <p:cNvSpPr/>
          <p:nvPr/>
        </p:nvSpPr>
        <p:spPr>
          <a:xfrm>
            <a:off x="7195602" y="4154237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01DCCFDA-8594-44FB-A5CC-31C17E6ADDAF}"/>
              </a:ext>
            </a:extLst>
          </p:cNvPr>
          <p:cNvSpPr/>
          <p:nvPr/>
        </p:nvSpPr>
        <p:spPr>
          <a:xfrm>
            <a:off x="7195948" y="4344866"/>
            <a:ext cx="121024" cy="12102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 dirty="0"/>
              <a:t>9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02B1F69E-EBB4-4091-BB3B-2770F068E593}"/>
              </a:ext>
            </a:extLst>
          </p:cNvPr>
          <p:cNvSpPr txBox="1"/>
          <p:nvPr/>
        </p:nvSpPr>
        <p:spPr>
          <a:xfrm>
            <a:off x="7290483" y="4300490"/>
            <a:ext cx="361417" cy="5811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94">
                <a:solidFill>
                  <a:srgbClr val="595A59"/>
                </a:solidFill>
                <a:latin typeface="Aktiv Grotesk" panose="020B0504020202020204"/>
              </a:rPr>
              <a:t>Trf</a:t>
            </a:r>
          </a:p>
          <a:p>
            <a:r>
              <a:rPr lang="en-US" sz="794">
                <a:solidFill>
                  <a:srgbClr val="595A59"/>
                </a:solidFill>
                <a:latin typeface="Aktiv Grotesk" panose="020B0504020202020204"/>
              </a:rPr>
              <a:t>------------</a:t>
            </a:r>
          </a:p>
        </p:txBody>
      </p:sp>
      <p:sp>
        <p:nvSpPr>
          <p:cNvPr id="165" name="Cube 164">
            <a:extLst>
              <a:ext uri="{FF2B5EF4-FFF2-40B4-BE49-F238E27FC236}">
                <a16:creationId xmlns:a16="http://schemas.microsoft.com/office/drawing/2014/main" id="{C1278C1D-85D9-440E-8713-A608C33F803A}"/>
              </a:ext>
            </a:extLst>
          </p:cNvPr>
          <p:cNvSpPr/>
          <p:nvPr/>
        </p:nvSpPr>
        <p:spPr>
          <a:xfrm>
            <a:off x="7675850" y="4155713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DF8A606A-97DA-44FD-87CE-C085A673D9E9}"/>
              </a:ext>
            </a:extLst>
          </p:cNvPr>
          <p:cNvSpPr/>
          <p:nvPr/>
        </p:nvSpPr>
        <p:spPr>
          <a:xfrm>
            <a:off x="7676198" y="4337477"/>
            <a:ext cx="145228" cy="145256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82"/>
              <a:t>10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A3263A4-CF30-4C64-A378-2BBC45F3423C}"/>
              </a:ext>
            </a:extLst>
          </p:cNvPr>
          <p:cNvSpPr txBox="1"/>
          <p:nvPr/>
        </p:nvSpPr>
        <p:spPr>
          <a:xfrm>
            <a:off x="7770731" y="4301966"/>
            <a:ext cx="389810" cy="5811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94">
                <a:solidFill>
                  <a:srgbClr val="595A59"/>
                </a:solidFill>
                <a:latin typeface="Aktiv Grotesk" panose="020B0504020202020204"/>
              </a:rPr>
              <a:t>Unpk</a:t>
            </a:r>
          </a:p>
          <a:p>
            <a:r>
              <a:rPr lang="en-US" sz="794">
                <a:solidFill>
                  <a:srgbClr val="595A59"/>
                </a:solidFill>
                <a:latin typeface="Aktiv Grotesk" panose="020B0504020202020204"/>
              </a:rPr>
              <a:t>------------</a:t>
            </a:r>
            <a:endParaRPr lang="en-US" sz="882">
              <a:solidFill>
                <a:srgbClr val="595A59"/>
              </a:solidFill>
              <a:latin typeface="Aktiv Grotesk" panose="020B0504020202020204"/>
            </a:endParaRPr>
          </a:p>
        </p:txBody>
      </p:sp>
      <p:sp>
        <p:nvSpPr>
          <p:cNvPr id="168" name="Cube 167">
            <a:extLst>
              <a:ext uri="{FF2B5EF4-FFF2-40B4-BE49-F238E27FC236}">
                <a16:creationId xmlns:a16="http://schemas.microsoft.com/office/drawing/2014/main" id="{F8296382-9E11-4DDD-B6C0-2A65F933759D}"/>
              </a:ext>
            </a:extLst>
          </p:cNvPr>
          <p:cNvSpPr/>
          <p:nvPr/>
        </p:nvSpPr>
        <p:spPr>
          <a:xfrm>
            <a:off x="8154624" y="4155715"/>
            <a:ext cx="643297" cy="645459"/>
          </a:xfrm>
          <a:prstGeom prst="cub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82">
              <a:solidFill>
                <a:srgbClr val="595A59"/>
              </a:solidFill>
            </a:endParaRPr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5EBDD5DE-9EE0-457C-9CA9-B7C1AF986009}"/>
              </a:ext>
            </a:extLst>
          </p:cNvPr>
          <p:cNvSpPr/>
          <p:nvPr/>
        </p:nvSpPr>
        <p:spPr>
          <a:xfrm>
            <a:off x="8154970" y="4346344"/>
            <a:ext cx="145228" cy="145228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882"/>
              <a:t>11</a:t>
            </a:r>
            <a:endParaRPr lang="en-US" sz="927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2D76839-EFEF-49F1-AE18-0CD2F8476BEB}"/>
              </a:ext>
            </a:extLst>
          </p:cNvPr>
          <p:cNvSpPr txBox="1"/>
          <p:nvPr/>
        </p:nvSpPr>
        <p:spPr>
          <a:xfrm>
            <a:off x="8249506" y="4301968"/>
            <a:ext cx="361417" cy="4589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94">
                <a:solidFill>
                  <a:srgbClr val="595A59"/>
                </a:solidFill>
                <a:latin typeface="Aktiv Grotesk" panose="020B0504020202020204"/>
              </a:rPr>
              <a:t>Plce</a:t>
            </a:r>
          </a:p>
          <a:p>
            <a:r>
              <a:rPr lang="en-US" sz="794">
                <a:solidFill>
                  <a:srgbClr val="595A59"/>
                </a:solidFill>
                <a:latin typeface="Aktiv Grotesk" panose="020B0504020202020204"/>
              </a:rPr>
              <a:t>----------</a:t>
            </a:r>
            <a:endParaRPr lang="en-US" sz="882">
              <a:solidFill>
                <a:srgbClr val="595A59"/>
              </a:solidFill>
              <a:latin typeface="Aktiv Grotesk" panose="020B0504020202020204"/>
            </a:endParaRPr>
          </a:p>
        </p:txBody>
      </p:sp>
      <p:sp>
        <p:nvSpPr>
          <p:cNvPr id="191" name="Rectangle: Rounded Corners 190">
            <a:extLst>
              <a:ext uri="{FF2B5EF4-FFF2-40B4-BE49-F238E27FC236}">
                <a16:creationId xmlns:a16="http://schemas.microsoft.com/office/drawing/2014/main" id="{7CF049CF-59BC-4500-8218-20AC66CC2DA8}"/>
              </a:ext>
            </a:extLst>
          </p:cNvPr>
          <p:cNvSpPr/>
          <p:nvPr/>
        </p:nvSpPr>
        <p:spPr>
          <a:xfrm>
            <a:off x="8190866" y="1981606"/>
            <a:ext cx="1109125" cy="921056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82BD62DB-3F91-44F1-B95D-94CEAE8D39AD}"/>
              </a:ext>
            </a:extLst>
          </p:cNvPr>
          <p:cNvSpPr/>
          <p:nvPr/>
        </p:nvSpPr>
        <p:spPr>
          <a:xfrm>
            <a:off x="4333641" y="4346345"/>
            <a:ext cx="121024" cy="12102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/>
              <a:t>3</a:t>
            </a:r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A65E2211-0D20-4A77-9537-886AE687F1A6}"/>
              </a:ext>
            </a:extLst>
          </p:cNvPr>
          <p:cNvSpPr/>
          <p:nvPr/>
        </p:nvSpPr>
        <p:spPr>
          <a:xfrm>
            <a:off x="6257616" y="4346348"/>
            <a:ext cx="121024" cy="12102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27"/>
              <a:t>7</a:t>
            </a:r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E36EA1C8-DBF1-4DC9-A615-295A4AEEBB81}"/>
              </a:ext>
            </a:extLst>
          </p:cNvPr>
          <p:cNvSpPr/>
          <p:nvPr/>
        </p:nvSpPr>
        <p:spPr>
          <a:xfrm>
            <a:off x="8269384" y="2082006"/>
            <a:ext cx="291774" cy="757991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35">
                <a:solidFill>
                  <a:srgbClr val="595A59"/>
                </a:solidFill>
                <a:latin typeface="Aktiv Grotesk" panose="020B0504020202020204"/>
              </a:rPr>
              <a:t>EDI</a:t>
            </a:r>
          </a:p>
        </p:txBody>
      </p:sp>
      <p:sp>
        <p:nvSpPr>
          <p:cNvPr id="196" name="Rectangle: Rounded Corners 195">
            <a:extLst>
              <a:ext uri="{FF2B5EF4-FFF2-40B4-BE49-F238E27FC236}">
                <a16:creationId xmlns:a16="http://schemas.microsoft.com/office/drawing/2014/main" id="{C6F74259-2DC9-4B1C-B8D2-1BBFC88A6E76}"/>
              </a:ext>
            </a:extLst>
          </p:cNvPr>
          <p:cNvSpPr/>
          <p:nvPr/>
        </p:nvSpPr>
        <p:spPr>
          <a:xfrm>
            <a:off x="8633457" y="2089507"/>
            <a:ext cx="561441" cy="436757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35">
                <a:solidFill>
                  <a:srgbClr val="595A59"/>
                </a:solidFill>
                <a:latin typeface="Aktiv Grotesk" panose="020B0504020202020204"/>
              </a:rPr>
              <a:t>ERP</a:t>
            </a:r>
          </a:p>
        </p:txBody>
      </p:sp>
      <p:sp>
        <p:nvSpPr>
          <p:cNvPr id="197" name="Rectangle: Rounded Corners 196">
            <a:extLst>
              <a:ext uri="{FF2B5EF4-FFF2-40B4-BE49-F238E27FC236}">
                <a16:creationId xmlns:a16="http://schemas.microsoft.com/office/drawing/2014/main" id="{734AA5C6-7523-4E8F-89A8-2A8DE9B8E19F}"/>
              </a:ext>
            </a:extLst>
          </p:cNvPr>
          <p:cNvSpPr/>
          <p:nvPr/>
        </p:nvSpPr>
        <p:spPr>
          <a:xfrm>
            <a:off x="8650068" y="2566002"/>
            <a:ext cx="561441" cy="271568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35">
                <a:solidFill>
                  <a:srgbClr val="595A59"/>
                </a:solidFill>
                <a:latin typeface="Aktiv Grotesk" panose="020B0504020202020204"/>
              </a:rPr>
              <a:t>WMS</a:t>
            </a:r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6C487FFA-DAFC-4224-82D8-ED5D5BC4DA79}"/>
              </a:ext>
            </a:extLst>
          </p:cNvPr>
          <p:cNvSpPr/>
          <p:nvPr/>
        </p:nvSpPr>
        <p:spPr>
          <a:xfrm>
            <a:off x="2888501" y="2602946"/>
            <a:ext cx="561441" cy="271568"/>
          </a:xfrm>
          <a:prstGeom prst="roundRect">
            <a:avLst/>
          </a:prstGeom>
          <a:noFill/>
          <a:ln w="19050">
            <a:solidFill>
              <a:srgbClr val="595A5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35">
                <a:solidFill>
                  <a:srgbClr val="595A59"/>
                </a:solidFill>
                <a:latin typeface="Aktiv Grotesk" panose="020B0504020202020204"/>
              </a:rPr>
              <a:t>WMS</a:t>
            </a:r>
          </a:p>
        </p:txBody>
      </p: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98688498-7412-449B-A80D-7D6392D890BA}"/>
              </a:ext>
            </a:extLst>
          </p:cNvPr>
          <p:cNvCxnSpPr>
            <a:cxnSpLocks/>
          </p:cNvCxnSpPr>
          <p:nvPr/>
        </p:nvCxnSpPr>
        <p:spPr>
          <a:xfrm>
            <a:off x="4057007" y="2217471"/>
            <a:ext cx="397576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00" name="Oval 199">
            <a:extLst>
              <a:ext uri="{FF2B5EF4-FFF2-40B4-BE49-F238E27FC236}">
                <a16:creationId xmlns:a16="http://schemas.microsoft.com/office/drawing/2014/main" id="{13F4AC9E-93B6-434B-AD7B-4109AE28FC0C}"/>
              </a:ext>
            </a:extLst>
          </p:cNvPr>
          <p:cNvSpPr/>
          <p:nvPr/>
        </p:nvSpPr>
        <p:spPr>
          <a:xfrm>
            <a:off x="5377171" y="2003304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3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B2285833-C5C7-4637-9C30-266B878CA225}"/>
              </a:ext>
            </a:extLst>
          </p:cNvPr>
          <p:cNvCxnSpPr>
            <a:cxnSpLocks/>
          </p:cNvCxnSpPr>
          <p:nvPr/>
        </p:nvCxnSpPr>
        <p:spPr>
          <a:xfrm>
            <a:off x="4058490" y="2502661"/>
            <a:ext cx="397576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C51F02C6-EAAF-4B06-85E2-7BE04E43912F}"/>
              </a:ext>
            </a:extLst>
          </p:cNvPr>
          <p:cNvCxnSpPr>
            <a:cxnSpLocks/>
          </p:cNvCxnSpPr>
          <p:nvPr/>
        </p:nvCxnSpPr>
        <p:spPr>
          <a:xfrm>
            <a:off x="4058482" y="2777509"/>
            <a:ext cx="397576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03" name="Oval 202">
            <a:extLst>
              <a:ext uri="{FF2B5EF4-FFF2-40B4-BE49-F238E27FC236}">
                <a16:creationId xmlns:a16="http://schemas.microsoft.com/office/drawing/2014/main" id="{59F65B63-F989-4003-81A3-435E76E219DD}"/>
              </a:ext>
            </a:extLst>
          </p:cNvPr>
          <p:cNvSpPr/>
          <p:nvPr/>
        </p:nvSpPr>
        <p:spPr>
          <a:xfrm>
            <a:off x="5378650" y="2297366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5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EF8EB5A3-D595-4B81-BE09-C7A1056036AC}"/>
              </a:ext>
            </a:extLst>
          </p:cNvPr>
          <p:cNvSpPr/>
          <p:nvPr/>
        </p:nvSpPr>
        <p:spPr>
          <a:xfrm>
            <a:off x="5387518" y="2572214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7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869E43E-F10B-4966-BE05-95EB55153B9D}"/>
              </a:ext>
            </a:extLst>
          </p:cNvPr>
          <p:cNvSpPr txBox="1"/>
          <p:nvPr/>
        </p:nvSpPr>
        <p:spPr>
          <a:xfrm>
            <a:off x="1943012" y="1906864"/>
            <a:ext cx="944201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  <a:latin typeface="Aktiv Grotesk" panose="020B0504020202020204"/>
              </a:rPr>
              <a:t>Label &amp; Pack</a:t>
            </a:r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A78E7B8C-EED3-4DE1-B5C5-C27A965F4E36}"/>
              </a:ext>
            </a:extLst>
          </p:cNvPr>
          <p:cNvSpPr/>
          <p:nvPr/>
        </p:nvSpPr>
        <p:spPr>
          <a:xfrm>
            <a:off x="1804403" y="2329711"/>
            <a:ext cx="182443" cy="16898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4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367BD237-7D37-48D6-B376-1CD0D1054209}"/>
              </a:ext>
            </a:extLst>
          </p:cNvPr>
          <p:cNvSpPr txBox="1"/>
          <p:nvPr/>
        </p:nvSpPr>
        <p:spPr>
          <a:xfrm>
            <a:off x="1944490" y="2289584"/>
            <a:ext cx="944201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  <a:latin typeface="Aktiv Grotesk" panose="020B0504020202020204"/>
              </a:rPr>
              <a:t>Ship to cust</a:t>
            </a: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94B63912-AEC2-480F-AA0B-9D8C1675EA72}"/>
              </a:ext>
            </a:extLst>
          </p:cNvPr>
          <p:cNvSpPr/>
          <p:nvPr/>
        </p:nvSpPr>
        <p:spPr>
          <a:xfrm>
            <a:off x="9358425" y="2533630"/>
            <a:ext cx="182443" cy="16898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6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33236628-AF3B-4151-90A6-E067F94A2EBD}"/>
              </a:ext>
            </a:extLst>
          </p:cNvPr>
          <p:cNvSpPr txBox="1"/>
          <p:nvPr/>
        </p:nvSpPr>
        <p:spPr>
          <a:xfrm>
            <a:off x="9516848" y="2493503"/>
            <a:ext cx="1359812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  <a:latin typeface="Aktiv Grotesk" panose="020B0504020202020204"/>
              </a:rPr>
              <a:t>Rcv at DC</a:t>
            </a:r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898AA7C3-47D4-42FD-B5BF-763A366ECE04}"/>
              </a:ext>
            </a:extLst>
          </p:cNvPr>
          <p:cNvSpPr/>
          <p:nvPr/>
        </p:nvSpPr>
        <p:spPr>
          <a:xfrm>
            <a:off x="9359903" y="2907485"/>
            <a:ext cx="182443" cy="16898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/>
              <a:t>9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E5B02D43-B407-42A3-AC38-52C52F84A464}"/>
              </a:ext>
            </a:extLst>
          </p:cNvPr>
          <p:cNvSpPr txBox="1"/>
          <p:nvPr/>
        </p:nvSpPr>
        <p:spPr>
          <a:xfrm>
            <a:off x="9518327" y="2867358"/>
            <a:ext cx="1407551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>
                <a:solidFill>
                  <a:srgbClr val="595A59"/>
                </a:solidFill>
                <a:latin typeface="Aktiv Grotesk" panose="020B0504020202020204"/>
              </a:rPr>
              <a:t>Trf to Local Whse</a:t>
            </a: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59E68FBE-F42C-409B-B004-919BB1EDF686}"/>
              </a:ext>
            </a:extLst>
          </p:cNvPr>
          <p:cNvSpPr/>
          <p:nvPr/>
        </p:nvSpPr>
        <p:spPr>
          <a:xfrm>
            <a:off x="9361379" y="3166078"/>
            <a:ext cx="182443" cy="16898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9"/>
              <a:t>10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30F84D2F-197E-41A9-B3FC-167DB3684C48}"/>
              </a:ext>
            </a:extLst>
          </p:cNvPr>
          <p:cNvSpPr txBox="1"/>
          <p:nvPr/>
        </p:nvSpPr>
        <p:spPr>
          <a:xfrm>
            <a:off x="9519803" y="3125951"/>
            <a:ext cx="944201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  <a:latin typeface="Aktiv Grotesk" panose="020B0504020202020204"/>
              </a:rPr>
              <a:t>Unpack</a:t>
            </a:r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4E3C7512-AE0D-4BE3-ADE4-10F92708BF38}"/>
              </a:ext>
            </a:extLst>
          </p:cNvPr>
          <p:cNvSpPr/>
          <p:nvPr/>
        </p:nvSpPr>
        <p:spPr>
          <a:xfrm>
            <a:off x="9358321" y="3428908"/>
            <a:ext cx="217924" cy="16898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9"/>
              <a:t>11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AE8DDB13-DB98-4BFF-8A7F-E800D5F78CF0}"/>
              </a:ext>
            </a:extLst>
          </p:cNvPr>
          <p:cNvSpPr txBox="1"/>
          <p:nvPr/>
        </p:nvSpPr>
        <p:spPr>
          <a:xfrm>
            <a:off x="9516745" y="3388781"/>
            <a:ext cx="1359812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  <a:latin typeface="Aktiv Grotesk" panose="020B0504020202020204"/>
              </a:rPr>
              <a:t>Shelf placement</a:t>
            </a:r>
          </a:p>
        </p:txBody>
      </p: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CD3B5BA3-49B6-43F5-ABDC-ED39FAA7B2C0}"/>
              </a:ext>
            </a:extLst>
          </p:cNvPr>
          <p:cNvCxnSpPr>
            <a:cxnSpLocks/>
          </p:cNvCxnSpPr>
          <p:nvPr/>
        </p:nvCxnSpPr>
        <p:spPr>
          <a:xfrm>
            <a:off x="3708652" y="3077819"/>
            <a:ext cx="664028" cy="8926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974C4F29-639F-497E-87A2-85F1E8C05CE1}"/>
              </a:ext>
            </a:extLst>
          </p:cNvPr>
          <p:cNvCxnSpPr>
            <a:cxnSpLocks/>
          </p:cNvCxnSpPr>
          <p:nvPr/>
        </p:nvCxnSpPr>
        <p:spPr>
          <a:xfrm flipH="1">
            <a:off x="7506991" y="3047257"/>
            <a:ext cx="736990" cy="907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57944F24-EEAD-4440-9B2C-B351C2F970A3}"/>
              </a:ext>
            </a:extLst>
          </p:cNvPr>
          <p:cNvCxnSpPr>
            <a:cxnSpLocks/>
          </p:cNvCxnSpPr>
          <p:nvPr/>
        </p:nvCxnSpPr>
        <p:spPr>
          <a:xfrm flipH="1" flipV="1">
            <a:off x="3417779" y="3080240"/>
            <a:ext cx="679609" cy="9301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>
            <a:extLst>
              <a:ext uri="{FF2B5EF4-FFF2-40B4-BE49-F238E27FC236}">
                <a16:creationId xmlns:a16="http://schemas.microsoft.com/office/drawing/2014/main" id="{551C988B-8131-4117-BB74-50F1E03419FE}"/>
              </a:ext>
            </a:extLst>
          </p:cNvPr>
          <p:cNvCxnSpPr>
            <a:cxnSpLocks/>
          </p:cNvCxnSpPr>
          <p:nvPr/>
        </p:nvCxnSpPr>
        <p:spPr>
          <a:xfrm flipV="1">
            <a:off x="7848192" y="3040166"/>
            <a:ext cx="714999" cy="874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DED12FFE-74C5-4739-8F5D-DBD39EA63C38}"/>
              </a:ext>
            </a:extLst>
          </p:cNvPr>
          <p:cNvCxnSpPr>
            <a:cxnSpLocks/>
          </p:cNvCxnSpPr>
          <p:nvPr/>
        </p:nvCxnSpPr>
        <p:spPr>
          <a:xfrm flipH="1">
            <a:off x="4057498" y="3061462"/>
            <a:ext cx="396750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E9AF2BEE-8F0A-4247-8D6E-778BDA2F210C}"/>
              </a:ext>
            </a:extLst>
          </p:cNvPr>
          <p:cNvSpPr txBox="1"/>
          <p:nvPr/>
        </p:nvSpPr>
        <p:spPr>
          <a:xfrm>
            <a:off x="5531201" y="2831031"/>
            <a:ext cx="944201" cy="255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9" dirty="0">
                <a:solidFill>
                  <a:srgbClr val="595A59"/>
                </a:solidFill>
                <a:latin typeface="Aktiv Grotesk" panose="020B0504020202020204"/>
              </a:rPr>
              <a:t>Remit (820)</a:t>
            </a: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A857C9B0-9257-458A-8FE2-BA13E2D6EE93}"/>
              </a:ext>
            </a:extLst>
          </p:cNvPr>
          <p:cNvSpPr/>
          <p:nvPr/>
        </p:nvSpPr>
        <p:spPr>
          <a:xfrm>
            <a:off x="5399949" y="2869405"/>
            <a:ext cx="182443" cy="16898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9" dirty="0"/>
              <a:t>8</a:t>
            </a:r>
          </a:p>
        </p:txBody>
      </p:sp>
      <p:sp>
        <p:nvSpPr>
          <p:cNvPr id="175" name="Title 1">
            <a:extLst>
              <a:ext uri="{FF2B5EF4-FFF2-40B4-BE49-F238E27FC236}">
                <a16:creationId xmlns:a16="http://schemas.microsoft.com/office/drawing/2014/main" id="{89BC5B75-E9BB-4419-AC93-080CC295DC22}"/>
              </a:ext>
            </a:extLst>
          </p:cNvPr>
          <p:cNvSpPr txBox="1">
            <a:spLocks/>
          </p:cNvSpPr>
          <p:nvPr/>
        </p:nvSpPr>
        <p:spPr>
          <a:xfrm>
            <a:off x="619034" y="304395"/>
            <a:ext cx="10972800" cy="8076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94" b="0" i="0" kern="1200">
                <a:solidFill>
                  <a:srgbClr val="E26129"/>
                </a:solidFill>
                <a:latin typeface="Arial" panose="020B0604020202020204" pitchFamily="34" charset="0"/>
                <a:ea typeface="Aktiv Grotesk Medium" panose="020B05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2800" b="1" dirty="0"/>
              <a:t>Enrich the Use Case with multi-parties and non-EDI data</a:t>
            </a:r>
          </a:p>
        </p:txBody>
      </p:sp>
    </p:spTree>
    <p:extLst>
      <p:ext uri="{BB962C8B-B14F-4D97-AF65-F5344CB8AC3E}">
        <p14:creationId xmlns:p14="http://schemas.microsoft.com/office/powerpoint/2010/main" val="197987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8A25F-7620-4C03-ABFB-C3960021C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186" y="1009509"/>
            <a:ext cx="10972800" cy="484454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Conclusion:</a:t>
            </a:r>
          </a:p>
          <a:p>
            <a:r>
              <a:rPr lang="en-US" dirty="0"/>
              <a:t>EDI is alive and well and will be around for a long while.</a:t>
            </a:r>
          </a:p>
          <a:p>
            <a:r>
              <a:rPr lang="en-US" dirty="0"/>
              <a:t>It needs to evolve with newer technologies like blockchain, AI and IoT to unlock value of multi-party supply chain collaboration</a:t>
            </a:r>
          </a:p>
          <a:p>
            <a:r>
              <a:rPr lang="en-US" dirty="0"/>
              <a:t>EDI will coexist and complement </a:t>
            </a:r>
            <a:r>
              <a:rPr lang="en-US"/>
              <a:t>each other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Opportunities:</a:t>
            </a:r>
          </a:p>
          <a:p>
            <a:pPr>
              <a:lnSpc>
                <a:spcPct val="100000"/>
              </a:lnSpc>
            </a:pPr>
            <a:r>
              <a:rPr lang="en-US" dirty="0"/>
              <a:t>Use of Smart Contracts in PO-ASN-Invoice process can gradually reduce EDI requirement</a:t>
            </a:r>
          </a:p>
          <a:p>
            <a:pPr>
              <a:lnSpc>
                <a:spcPct val="100000"/>
              </a:lnSpc>
            </a:pPr>
            <a:r>
              <a:rPr lang="en-US" dirty="0"/>
              <a:t>Extend network beyond peer-to-peer by incorporating Regulators, Trade Finance, Suppliers-of-suppliers, etc.</a:t>
            </a:r>
          </a:p>
          <a:p>
            <a:pPr>
              <a:lnSpc>
                <a:spcPct val="100000"/>
              </a:lnSpc>
            </a:pPr>
            <a:r>
              <a:rPr lang="en-US" dirty="0"/>
              <a:t>Allows upstream suppliers an easy on-ramp to blockchain technology as standards and networks evolve and mature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 marL="0" indent="0">
              <a:lnSpc>
                <a:spcPct val="100000"/>
              </a:lnSpc>
              <a:buNone/>
            </a:pPr>
            <a:r>
              <a:rPr lang="en-US" dirty="0"/>
              <a:t>Challenges:</a:t>
            </a:r>
          </a:p>
          <a:p>
            <a:pPr>
              <a:lnSpc>
                <a:spcPct val="100000"/>
              </a:lnSpc>
            </a:pPr>
            <a:r>
              <a:rPr lang="en-US" dirty="0"/>
              <a:t>Interoperability between blockchain networks will need to be addressed</a:t>
            </a:r>
          </a:p>
          <a:p>
            <a:pPr>
              <a:lnSpc>
                <a:spcPct val="100000"/>
              </a:lnSpc>
            </a:pPr>
            <a:r>
              <a:rPr lang="en-US" dirty="0"/>
              <a:t>Blockchain awareness, education and skills</a:t>
            </a:r>
          </a:p>
          <a:p>
            <a:pPr>
              <a:lnSpc>
                <a:spcPct val="100000"/>
              </a:lnSpc>
            </a:pPr>
            <a:r>
              <a:rPr lang="en-US" dirty="0"/>
              <a:t>Concerns over sensitive or competitive information being exposed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85B55C-CEA3-4FDF-861B-401BFC387BC0}"/>
              </a:ext>
            </a:extLst>
          </p:cNvPr>
          <p:cNvSpPr txBox="1">
            <a:spLocks/>
          </p:cNvSpPr>
          <p:nvPr/>
        </p:nvSpPr>
        <p:spPr>
          <a:xfrm>
            <a:off x="619034" y="304395"/>
            <a:ext cx="10972800" cy="8076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94" b="0" i="0" kern="1200">
                <a:solidFill>
                  <a:srgbClr val="E26129"/>
                </a:solidFill>
                <a:latin typeface="Arial" panose="020B0604020202020204" pitchFamily="34" charset="0"/>
                <a:ea typeface="Aktiv Grotesk Medium" panose="020B05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2800" b="1" dirty="0"/>
              <a:t>Conclusion, Opportunities &amp; Challenges</a:t>
            </a:r>
          </a:p>
        </p:txBody>
      </p:sp>
    </p:spTree>
    <p:extLst>
      <p:ext uri="{BB962C8B-B14F-4D97-AF65-F5344CB8AC3E}">
        <p14:creationId xmlns:p14="http://schemas.microsoft.com/office/powerpoint/2010/main" val="4120589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CC4626BDD24944A5D9A4D873467348" ma:contentTypeVersion="10" ma:contentTypeDescription="Create a new document." ma:contentTypeScope="" ma:versionID="0472ce96ac20ad34dc6cc20bb42a6f02">
  <xsd:schema xmlns:xsd="http://www.w3.org/2001/XMLSchema" xmlns:xs="http://www.w3.org/2001/XMLSchema" xmlns:p="http://schemas.microsoft.com/office/2006/metadata/properties" xmlns:ns2="1cb40635-15b1-47dd-ae5b-be86977030ed" targetNamespace="http://schemas.microsoft.com/office/2006/metadata/properties" ma:root="true" ma:fieldsID="5e2d484bb45a6ca05e58e38e472e6d29" ns2:_="">
    <xsd:import namespace="1cb40635-15b1-47dd-ae5b-be86977030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b40635-15b1-47dd-ae5b-be86977030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7C2D70-8504-4749-B165-64EDE9A27F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b40635-15b1-47dd-ae5b-be86977030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3918805-4302-4E77-8FA9-17C144F2FA1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8DB6367-BCFF-4EDB-83AF-2EF9708E394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389</Words>
  <Application>Microsoft Office PowerPoint</Application>
  <PresentationFormat>Widescreen</PresentationFormat>
  <Paragraphs>135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Aktiv Grotesk</vt:lpstr>
      <vt:lpstr>Arial</vt:lpstr>
      <vt:lpstr>Calibri</vt:lpstr>
      <vt:lpstr>Calibri Light</vt:lpstr>
      <vt:lpstr>Franklin Gothic Book Regular</vt:lpstr>
      <vt:lpstr>freight-text-pro</vt:lpstr>
      <vt:lpstr>Office Theme</vt:lpstr>
      <vt:lpstr>PowerPoint Presentation</vt:lpstr>
      <vt:lpstr>I’m Not Dead Yet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McKeough</dc:creator>
  <cp:lastModifiedBy>Michael McKeough</cp:lastModifiedBy>
  <cp:revision>2</cp:revision>
  <cp:lastPrinted>2020-07-09T13:49:19Z</cp:lastPrinted>
  <dcterms:created xsi:type="dcterms:W3CDTF">2020-07-08T14:09:55Z</dcterms:created>
  <dcterms:modified xsi:type="dcterms:W3CDTF">2020-07-09T16:23:59Z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0x01010033CC4626BDD24944A5D9A4D873467348</vt:lpwstr>
  </property>
</Properties>
</file>