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7" r:id="rId2"/>
    <p:sldId id="258" r:id="rId3"/>
  </p:sldIdLst>
  <p:sldSz cx="5715000" cy="3238500"/>
  <p:notesSz cx="6858000" cy="9144000"/>
  <p:embeddedFontLst>
    <p:embeddedFont>
      <p:font typeface="Proxima Nova" panose="020B060402020202020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20">
          <p15:clr>
            <a:srgbClr val="A4A3A4"/>
          </p15:clr>
        </p15:guide>
        <p15:guide id="2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7" d="100"/>
          <a:sy n="167" d="100"/>
        </p:scale>
        <p:origin x="826" y="110"/>
      </p:cViewPr>
      <p:guideLst>
        <p:guide orient="horz" pos="102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3712" y="685800"/>
            <a:ext cx="6051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cc600c2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85800"/>
            <a:ext cx="60515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cc600c2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cc600c2f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85800"/>
            <a:ext cx="60515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cc600c2f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94818" y="468806"/>
            <a:ext cx="5325300" cy="1292400"/>
          </a:xfrm>
          <a:prstGeom prst="rect">
            <a:avLst/>
          </a:prstGeom>
        </p:spPr>
        <p:txBody>
          <a:bodyPr spcFirstLastPara="1" wrap="square" lIns="57275" tIns="57275" rIns="57275" bIns="57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94813" y="1784449"/>
            <a:ext cx="5325300" cy="4989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94813" y="696449"/>
            <a:ext cx="5325300" cy="1236300"/>
          </a:xfrm>
          <a:prstGeom prst="rect">
            <a:avLst/>
          </a:prstGeom>
        </p:spPr>
        <p:txBody>
          <a:bodyPr spcFirstLastPara="1" wrap="square" lIns="57275" tIns="57275" rIns="57275" bIns="57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94813" y="1984734"/>
            <a:ext cx="5325300" cy="819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85750" algn="ctr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2pPr>
            <a:lvl3pPr marL="1371600" lvl="2" indent="-285750" algn="ctr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3pPr>
            <a:lvl4pPr marL="1828800" lvl="3" indent="-285750" algn="ctr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ctr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85750" algn="ctr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6pPr>
            <a:lvl7pPr marL="3200400" lvl="6" indent="-285750" algn="ctr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7pPr>
            <a:lvl8pPr marL="3657600" lvl="7" indent="-285750" algn="ctr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8pPr>
            <a:lvl9pPr marL="4114800" lvl="8" indent="-285750" algn="ctr">
              <a:spcBef>
                <a:spcPts val="1000"/>
              </a:spcBef>
              <a:spcAft>
                <a:spcPts val="1000"/>
              </a:spcAft>
              <a:buSzPts val="9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94813" y="1354239"/>
            <a:ext cx="5325300" cy="5301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94813" y="280201"/>
            <a:ext cx="5325300" cy="360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94813" y="725632"/>
            <a:ext cx="5325300" cy="2151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2pPr>
            <a:lvl3pPr marL="1371600" lvl="2" indent="-285750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3pPr>
            <a:lvl4pPr marL="1828800" lvl="3" indent="-285750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85750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6pPr>
            <a:lvl7pPr marL="3200400" lvl="6" indent="-285750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7pPr>
            <a:lvl8pPr marL="3657600" lvl="7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8pPr>
            <a:lvl9pPr marL="4114800" lvl="8" indent="-285750">
              <a:spcBef>
                <a:spcPts val="1000"/>
              </a:spcBef>
              <a:spcAft>
                <a:spcPts val="1000"/>
              </a:spcAft>
              <a:buSzPts val="9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94813" y="280201"/>
            <a:ext cx="5325300" cy="360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94813" y="725632"/>
            <a:ext cx="2499900" cy="2151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8575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marL="914400" lvl="1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2pPr>
            <a:lvl3pPr marL="1371600" lvl="2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3pPr>
            <a:lvl4pPr marL="1828800" lvl="3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4pPr>
            <a:lvl5pPr marL="2286000" lvl="4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5pPr>
            <a:lvl6pPr marL="2743200" lvl="5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6pPr>
            <a:lvl7pPr marL="3200400" lvl="6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7pPr>
            <a:lvl8pPr marL="3657600" lvl="7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8pPr>
            <a:lvl9pPr marL="4114800" lvl="8" indent="-279400">
              <a:spcBef>
                <a:spcPts val="1000"/>
              </a:spcBef>
              <a:spcAft>
                <a:spcPts val="1000"/>
              </a:spcAft>
              <a:buSzPts val="800"/>
              <a:buChar char="■"/>
              <a:defRPr sz="8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020250" y="725632"/>
            <a:ext cx="2499900" cy="2151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8575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marL="914400" lvl="1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2pPr>
            <a:lvl3pPr marL="1371600" lvl="2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3pPr>
            <a:lvl4pPr marL="1828800" lvl="3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4pPr>
            <a:lvl5pPr marL="2286000" lvl="4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5pPr>
            <a:lvl6pPr marL="2743200" lvl="5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6pPr>
            <a:lvl7pPr marL="3200400" lvl="6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7pPr>
            <a:lvl8pPr marL="3657600" lvl="7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8pPr>
            <a:lvl9pPr marL="4114800" lvl="8" indent="-279400">
              <a:spcBef>
                <a:spcPts val="1000"/>
              </a:spcBef>
              <a:spcAft>
                <a:spcPts val="1000"/>
              </a:spcAft>
              <a:buSzPts val="800"/>
              <a:buChar char="■"/>
              <a:defRPr sz="8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94813" y="280201"/>
            <a:ext cx="5325300" cy="360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94813" y="349822"/>
            <a:ext cx="1755000" cy="475800"/>
          </a:xfrm>
          <a:prstGeom prst="rect">
            <a:avLst/>
          </a:prstGeom>
        </p:spPr>
        <p:txBody>
          <a:bodyPr spcFirstLastPara="1" wrap="square" lIns="57275" tIns="57275" rIns="57275" bIns="5727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94813" y="874933"/>
            <a:ext cx="1755000" cy="20019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1pPr>
            <a:lvl2pPr marL="914400" lvl="1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2pPr>
            <a:lvl3pPr marL="1371600" lvl="2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3pPr>
            <a:lvl4pPr marL="1828800" lvl="3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4pPr>
            <a:lvl5pPr marL="2286000" lvl="4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5pPr>
            <a:lvl6pPr marL="2743200" lvl="5" indent="-279400">
              <a:spcBef>
                <a:spcPts val="1000"/>
              </a:spcBef>
              <a:spcAft>
                <a:spcPts val="0"/>
              </a:spcAft>
              <a:buSzPts val="800"/>
              <a:buChar char="■"/>
              <a:defRPr sz="800"/>
            </a:lvl6pPr>
            <a:lvl7pPr marL="3200400" lvl="6" indent="-279400">
              <a:spcBef>
                <a:spcPts val="1000"/>
              </a:spcBef>
              <a:spcAft>
                <a:spcPts val="0"/>
              </a:spcAft>
              <a:buSzPts val="800"/>
              <a:buChar char="●"/>
              <a:defRPr sz="800"/>
            </a:lvl7pPr>
            <a:lvl8pPr marL="3657600" lvl="7" indent="-279400">
              <a:spcBef>
                <a:spcPts val="1000"/>
              </a:spcBef>
              <a:spcAft>
                <a:spcPts val="0"/>
              </a:spcAft>
              <a:buSzPts val="800"/>
              <a:buChar char="○"/>
              <a:defRPr sz="800"/>
            </a:lvl8pPr>
            <a:lvl9pPr marL="4114800" lvl="8" indent="-279400">
              <a:spcBef>
                <a:spcPts val="1000"/>
              </a:spcBef>
              <a:spcAft>
                <a:spcPts val="1000"/>
              </a:spcAft>
              <a:buSzPts val="800"/>
              <a:buChar char="■"/>
              <a:defRPr sz="8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306406" y="283428"/>
            <a:ext cx="3979800" cy="2575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857500" y="-79"/>
            <a:ext cx="2857500" cy="3238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57275" tIns="57275" rIns="57275" bIns="57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65938" y="776444"/>
            <a:ext cx="2528100" cy="933300"/>
          </a:xfrm>
          <a:prstGeom prst="rect">
            <a:avLst/>
          </a:prstGeom>
        </p:spPr>
        <p:txBody>
          <a:bodyPr spcFirstLastPara="1" wrap="square" lIns="57275" tIns="57275" rIns="57275" bIns="57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65938" y="1764899"/>
            <a:ext cx="2528100" cy="777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3087188" y="455899"/>
            <a:ext cx="2398200" cy="23265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2pPr>
            <a:lvl3pPr marL="1371600" lvl="2" indent="-285750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3pPr>
            <a:lvl4pPr marL="1828800" lvl="3" indent="-285750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85750">
              <a:spcBef>
                <a:spcPts val="1000"/>
              </a:spcBef>
              <a:spcAft>
                <a:spcPts val="0"/>
              </a:spcAft>
              <a:buSzPts val="900"/>
              <a:buChar char="■"/>
              <a:defRPr/>
            </a:lvl6pPr>
            <a:lvl7pPr marL="3200400" lvl="6" indent="-285750">
              <a:spcBef>
                <a:spcPts val="1000"/>
              </a:spcBef>
              <a:spcAft>
                <a:spcPts val="0"/>
              </a:spcAft>
              <a:buSzPts val="900"/>
              <a:buChar char="●"/>
              <a:defRPr/>
            </a:lvl7pPr>
            <a:lvl8pPr marL="3657600" lvl="7" indent="-285750">
              <a:spcBef>
                <a:spcPts val="1000"/>
              </a:spcBef>
              <a:spcAft>
                <a:spcPts val="0"/>
              </a:spcAft>
              <a:buSzPts val="900"/>
              <a:buChar char="○"/>
              <a:defRPr/>
            </a:lvl8pPr>
            <a:lvl9pPr marL="4114800" lvl="8" indent="-285750">
              <a:spcBef>
                <a:spcPts val="1000"/>
              </a:spcBef>
              <a:spcAft>
                <a:spcPts val="1000"/>
              </a:spcAft>
              <a:buSzPts val="9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94813" y="2663695"/>
            <a:ext cx="3749400" cy="3810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</p:spPr>
        <p:txBody>
          <a:bodyPr spcFirstLastPara="1" wrap="square" lIns="57275" tIns="57275" rIns="57275" bIns="57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94813" y="280201"/>
            <a:ext cx="532530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275" tIns="57275" rIns="57275" bIns="57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94813" y="725632"/>
            <a:ext cx="5325300" cy="21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275" tIns="57275" rIns="57275" bIns="5727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100">
                <a:solidFill>
                  <a:schemeClr val="dk2"/>
                </a:solidFill>
              </a:defRPr>
            </a:lvl1pPr>
            <a:lvl2pPr marL="914400" lvl="1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2pPr>
            <a:lvl3pPr marL="1371600" lvl="2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3pPr>
            <a:lvl4pPr marL="1828800" lvl="3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4pPr>
            <a:lvl5pPr marL="2286000" lvl="4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5pPr>
            <a:lvl6pPr marL="2743200" lvl="5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6pPr>
            <a:lvl7pPr marL="3200400" lvl="6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7pPr>
            <a:lvl8pPr marL="3657600" lvl="7" indent="-28575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8pPr>
            <a:lvl9pPr marL="4114800" lvl="8" indent="-28575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5295286" y="2936099"/>
            <a:ext cx="3429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275" tIns="57275" rIns="57275" bIns="57275" anchor="ctr" anchorCtr="0">
            <a:noAutofit/>
          </a:bodyPr>
          <a:lstStyle>
            <a:lvl1pPr lvl="0" algn="r">
              <a:buNone/>
              <a:defRPr sz="600">
                <a:solidFill>
                  <a:schemeClr val="dk2"/>
                </a:solidFill>
              </a:defRPr>
            </a:lvl1pPr>
            <a:lvl2pPr lvl="1" algn="r">
              <a:buNone/>
              <a:defRPr sz="600">
                <a:solidFill>
                  <a:schemeClr val="dk2"/>
                </a:solidFill>
              </a:defRPr>
            </a:lvl2pPr>
            <a:lvl3pPr lvl="2" algn="r">
              <a:buNone/>
              <a:defRPr sz="600">
                <a:solidFill>
                  <a:schemeClr val="dk2"/>
                </a:solidFill>
              </a:defRPr>
            </a:lvl3pPr>
            <a:lvl4pPr lvl="3" algn="r">
              <a:buNone/>
              <a:defRPr sz="600">
                <a:solidFill>
                  <a:schemeClr val="dk2"/>
                </a:solidFill>
              </a:defRPr>
            </a:lvl4pPr>
            <a:lvl5pPr lvl="4" algn="r">
              <a:buNone/>
              <a:defRPr sz="600">
                <a:solidFill>
                  <a:schemeClr val="dk2"/>
                </a:solidFill>
              </a:defRPr>
            </a:lvl5pPr>
            <a:lvl6pPr lvl="5" algn="r">
              <a:buNone/>
              <a:defRPr sz="600">
                <a:solidFill>
                  <a:schemeClr val="dk2"/>
                </a:solidFill>
              </a:defRPr>
            </a:lvl6pPr>
            <a:lvl7pPr lvl="6" algn="r">
              <a:buNone/>
              <a:defRPr sz="600">
                <a:solidFill>
                  <a:schemeClr val="dk2"/>
                </a:solidFill>
              </a:defRPr>
            </a:lvl7pPr>
            <a:lvl8pPr lvl="7" algn="r">
              <a:buNone/>
              <a:defRPr sz="600">
                <a:solidFill>
                  <a:schemeClr val="dk2"/>
                </a:solidFill>
              </a:defRPr>
            </a:lvl8pPr>
            <a:lvl9pPr lvl="8" algn="r">
              <a:buNone/>
              <a:defRPr sz="6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9038" y="527570"/>
            <a:ext cx="3497026" cy="7910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52CC45C-24D3-4374-8775-9004DCB7A6AC}"/>
              </a:ext>
            </a:extLst>
          </p:cNvPr>
          <p:cNvSpPr/>
          <p:nvPr/>
        </p:nvSpPr>
        <p:spPr>
          <a:xfrm>
            <a:off x="909038" y="1732061"/>
            <a:ext cx="44081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Supply Chain Efficiency &amp; Fabric Technical overview</a:t>
            </a:r>
          </a:p>
        </p:txBody>
      </p:sp>
      <p:sp>
        <p:nvSpPr>
          <p:cNvPr id="5" name="Google Shape;67;p15">
            <a:extLst>
              <a:ext uri="{FF2B5EF4-FFF2-40B4-BE49-F238E27FC236}">
                <a16:creationId xmlns:a16="http://schemas.microsoft.com/office/drawing/2014/main" id="{32C097BF-A255-4D86-8DD2-29EC1F8712E9}"/>
              </a:ext>
            </a:extLst>
          </p:cNvPr>
          <p:cNvSpPr txBox="1">
            <a:spLocks/>
          </p:cNvSpPr>
          <p:nvPr/>
        </p:nvSpPr>
        <p:spPr>
          <a:xfrm>
            <a:off x="231625" y="2711175"/>
            <a:ext cx="52359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275" tIns="57275" rIns="57275" bIns="57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/>
            <a:r>
              <a:rPr lang="en-US" sz="1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Zoom | </a:t>
            </a:r>
            <a:r>
              <a:rPr lang="en-US" sz="11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Thursday, June 11th, 4pm GMT (7pm EAT / 6pm CAT / 5pm WAT)</a:t>
            </a:r>
            <a:endParaRPr lang="en-US" sz="1100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5583780A-D710-40A1-9BBB-132C7B3A0FC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15252" y="1352550"/>
            <a:ext cx="2690812" cy="5334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 f r </a:t>
            </a:r>
            <a:r>
              <a:rPr lang="en-ZA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</a:t>
            </a:r>
            <a:r>
              <a:rPr lang="en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c a</a:t>
            </a:r>
            <a:endParaRPr sz="1400" b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subTitle" idx="1"/>
          </p:nvPr>
        </p:nvSpPr>
        <p:spPr>
          <a:xfrm>
            <a:off x="737398" y="698875"/>
            <a:ext cx="1548600" cy="321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 f r </a:t>
            </a:r>
            <a:r>
              <a:rPr lang="en-ZA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</a:t>
            </a:r>
            <a:r>
              <a:rPr lang="en" sz="14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c a</a:t>
            </a:r>
            <a:endParaRPr sz="1400" b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750" y="221375"/>
            <a:ext cx="2111073" cy="47751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>
            <a:spLocks noGrp="1"/>
          </p:cNvSpPr>
          <p:nvPr>
            <p:ph type="subTitle" idx="1"/>
          </p:nvPr>
        </p:nvSpPr>
        <p:spPr>
          <a:xfrm>
            <a:off x="231625" y="2711175"/>
            <a:ext cx="5235900" cy="3996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algn="l"/>
            <a:r>
              <a:rPr lang="en" sz="14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Zoom | </a:t>
            </a:r>
            <a:r>
              <a:rPr lang="en-US" sz="11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Thursday, June 11th, 4pm GMT (7pm EAT / 6pm CAT / 5pm WAT)</a:t>
            </a:r>
            <a:endParaRPr sz="1100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subTitle" idx="1"/>
          </p:nvPr>
        </p:nvSpPr>
        <p:spPr>
          <a:xfrm>
            <a:off x="16485" y="1292738"/>
            <a:ext cx="3179689" cy="801238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Supply</a:t>
            </a:r>
            <a:r>
              <a:rPr lang="en-ZA" sz="14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 Chain Efficiency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4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&amp;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4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Fabric Technical overview</a:t>
            </a:r>
            <a:endParaRPr sz="1400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5">
            <a:alphaModFix/>
          </a:blip>
          <a:srcRect t="26044" b="29"/>
          <a:stretch/>
        </p:blipFill>
        <p:spPr>
          <a:xfrm>
            <a:off x="3411325" y="-1"/>
            <a:ext cx="932174" cy="167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 t="26044" b="29"/>
          <a:stretch/>
        </p:blipFill>
        <p:spPr>
          <a:xfrm>
            <a:off x="4430400" y="-1"/>
            <a:ext cx="932174" cy="167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83963" y="821498"/>
            <a:ext cx="786900" cy="786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03025" y="821498"/>
            <a:ext cx="786900" cy="786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>
            <a:spLocks noGrp="1"/>
          </p:cNvSpPr>
          <p:nvPr>
            <p:ph type="subTitle" idx="1"/>
          </p:nvPr>
        </p:nvSpPr>
        <p:spPr>
          <a:xfrm>
            <a:off x="3239625" y="1730100"/>
            <a:ext cx="1275600" cy="609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Oumar Fall</a:t>
            </a:r>
            <a:endParaRPr sz="1000" b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subTitle" idx="1"/>
          </p:nvPr>
        </p:nvSpPr>
        <p:spPr>
          <a:xfrm>
            <a:off x="4258675" y="1730100"/>
            <a:ext cx="1275600" cy="609000"/>
          </a:xfrm>
          <a:prstGeom prst="rect">
            <a:avLst/>
          </a:prstGeom>
        </p:spPr>
        <p:txBody>
          <a:bodyPr spcFirstLastPara="1" wrap="square" lIns="57275" tIns="57275" rIns="57275" bIns="57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Uchenna Ogbonna</a:t>
            </a:r>
            <a:br>
              <a:rPr lang="en" sz="1000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 sz="1000" i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69</Words>
  <Application>Microsoft Office PowerPoint</Application>
  <PresentationFormat>Custom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Proxima Nova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make a copy of these slides before modifying them so this template can be saved for other people to use</dc:title>
  <dc:creator>Joubert Cilliers</dc:creator>
  <cp:lastModifiedBy>Joubert Cilliers</cp:lastModifiedBy>
  <cp:revision>4</cp:revision>
  <dcterms:modified xsi:type="dcterms:W3CDTF">2020-06-05T09:49:09Z</dcterms:modified>
</cp:coreProperties>
</file>